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37" r:id="rId2"/>
    <p:sldId id="739" r:id="rId3"/>
    <p:sldId id="740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646"/>
    <a:srgbClr val="4BACC6"/>
    <a:srgbClr val="D99694"/>
    <a:srgbClr val="F5B90F"/>
    <a:srgbClr val="C3B996"/>
    <a:srgbClr val="D9D9D9"/>
    <a:srgbClr val="FFFFFF"/>
    <a:srgbClr val="9BBB59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1224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Harris County, Texas: </a:t>
            </a:r>
            <a:br>
              <a:rPr lang="en-US" altLang="zh-CN" dirty="0"/>
            </a:br>
            <a:r>
              <a:rPr lang="en-US" altLang="zh-CN" dirty="0"/>
              <a:t>The Unstoppable Texas Titan</a:t>
            </a:r>
          </a:p>
        </p:txBody>
      </p:sp>
      <p:sp>
        <p:nvSpPr>
          <p:cNvPr id="497" name="Freeform 61">
            <a:extLst>
              <a:ext uri="{FF2B5EF4-FFF2-40B4-BE49-F238E27FC236}">
                <a16:creationId xmlns:a16="http://schemas.microsoft.com/office/drawing/2014/main" id="{3F69848B-F041-FBC1-1396-413B465753E3}"/>
              </a:ext>
            </a:extLst>
          </p:cNvPr>
          <p:cNvSpPr>
            <a:spLocks noEditPoints="1"/>
          </p:cNvSpPr>
          <p:nvPr/>
        </p:nvSpPr>
        <p:spPr bwMode="auto">
          <a:xfrm>
            <a:off x="768452" y="1702374"/>
            <a:ext cx="3996550" cy="2959745"/>
          </a:xfrm>
          <a:custGeom>
            <a:avLst/>
            <a:gdLst>
              <a:gd name="T0" fmla="*/ 2931 w 3130"/>
              <a:gd name="T1" fmla="*/ 1671 h 2318"/>
              <a:gd name="T2" fmla="*/ 2929 w 3130"/>
              <a:gd name="T3" fmla="*/ 1664 h 2318"/>
              <a:gd name="T4" fmla="*/ 2738 w 3130"/>
              <a:gd name="T5" fmla="*/ 1583 h 2318"/>
              <a:gd name="T6" fmla="*/ 1273 w 3130"/>
              <a:gd name="T7" fmla="*/ 15 h 2318"/>
              <a:gd name="T8" fmla="*/ 1353 w 3130"/>
              <a:gd name="T9" fmla="*/ 87 h 2318"/>
              <a:gd name="T10" fmla="*/ 1393 w 3130"/>
              <a:gd name="T11" fmla="*/ 190 h 2318"/>
              <a:gd name="T12" fmla="*/ 1473 w 3130"/>
              <a:gd name="T13" fmla="*/ 226 h 2318"/>
              <a:gd name="T14" fmla="*/ 1622 w 3130"/>
              <a:gd name="T15" fmla="*/ 235 h 2318"/>
              <a:gd name="T16" fmla="*/ 1803 w 3130"/>
              <a:gd name="T17" fmla="*/ 323 h 2318"/>
              <a:gd name="T18" fmla="*/ 1976 w 3130"/>
              <a:gd name="T19" fmla="*/ 482 h 2318"/>
              <a:gd name="T20" fmla="*/ 2205 w 3130"/>
              <a:gd name="T21" fmla="*/ 354 h 2318"/>
              <a:gd name="T22" fmla="*/ 2687 w 3130"/>
              <a:gd name="T23" fmla="*/ 369 h 2318"/>
              <a:gd name="T24" fmla="*/ 2905 w 3130"/>
              <a:gd name="T25" fmla="*/ 700 h 2318"/>
              <a:gd name="T26" fmla="*/ 2876 w 3130"/>
              <a:gd name="T27" fmla="*/ 885 h 2318"/>
              <a:gd name="T28" fmla="*/ 2937 w 3130"/>
              <a:gd name="T29" fmla="*/ 1053 h 2318"/>
              <a:gd name="T30" fmla="*/ 3126 w 3130"/>
              <a:gd name="T31" fmla="*/ 1183 h 2318"/>
              <a:gd name="T32" fmla="*/ 3088 w 3130"/>
              <a:gd name="T33" fmla="*/ 1285 h 2318"/>
              <a:gd name="T34" fmla="*/ 3099 w 3130"/>
              <a:gd name="T35" fmla="*/ 1398 h 2318"/>
              <a:gd name="T36" fmla="*/ 3079 w 3130"/>
              <a:gd name="T37" fmla="*/ 1616 h 2318"/>
              <a:gd name="T38" fmla="*/ 3048 w 3130"/>
              <a:gd name="T39" fmla="*/ 1688 h 2318"/>
              <a:gd name="T40" fmla="*/ 2931 w 3130"/>
              <a:gd name="T41" fmla="*/ 1600 h 2318"/>
              <a:gd name="T42" fmla="*/ 2801 w 3130"/>
              <a:gd name="T43" fmla="*/ 1580 h 2318"/>
              <a:gd name="T44" fmla="*/ 2757 w 3130"/>
              <a:gd name="T45" fmla="*/ 1454 h 2318"/>
              <a:gd name="T46" fmla="*/ 2703 w 3130"/>
              <a:gd name="T47" fmla="*/ 1421 h 2318"/>
              <a:gd name="T48" fmla="*/ 2732 w 3130"/>
              <a:gd name="T49" fmla="*/ 1376 h 2318"/>
              <a:gd name="T50" fmla="*/ 2683 w 3130"/>
              <a:gd name="T51" fmla="*/ 1376 h 2318"/>
              <a:gd name="T52" fmla="*/ 2656 w 3130"/>
              <a:gd name="T53" fmla="*/ 1456 h 2318"/>
              <a:gd name="T54" fmla="*/ 2698 w 3130"/>
              <a:gd name="T55" fmla="*/ 1549 h 2318"/>
              <a:gd name="T56" fmla="*/ 2800 w 3130"/>
              <a:gd name="T57" fmla="*/ 1612 h 2318"/>
              <a:gd name="T58" fmla="*/ 2858 w 3130"/>
              <a:gd name="T59" fmla="*/ 1634 h 2318"/>
              <a:gd name="T60" fmla="*/ 2841 w 3130"/>
              <a:gd name="T61" fmla="*/ 1764 h 2318"/>
              <a:gd name="T62" fmla="*/ 2864 w 3130"/>
              <a:gd name="T63" fmla="*/ 1896 h 2318"/>
              <a:gd name="T64" fmla="*/ 2850 w 3130"/>
              <a:gd name="T65" fmla="*/ 1922 h 2318"/>
              <a:gd name="T66" fmla="*/ 2876 w 3130"/>
              <a:gd name="T67" fmla="*/ 2006 h 2318"/>
              <a:gd name="T68" fmla="*/ 2797 w 3130"/>
              <a:gd name="T69" fmla="*/ 2129 h 2318"/>
              <a:gd name="T70" fmla="*/ 2588 w 3130"/>
              <a:gd name="T71" fmla="*/ 2201 h 2318"/>
              <a:gd name="T72" fmla="*/ 2507 w 3130"/>
              <a:gd name="T73" fmla="*/ 2285 h 2318"/>
              <a:gd name="T74" fmla="*/ 2361 w 3130"/>
              <a:gd name="T75" fmla="*/ 2290 h 2318"/>
              <a:gd name="T76" fmla="*/ 2298 w 3130"/>
              <a:gd name="T77" fmla="*/ 2215 h 2318"/>
              <a:gd name="T78" fmla="*/ 2266 w 3130"/>
              <a:gd name="T79" fmla="*/ 2151 h 2318"/>
              <a:gd name="T80" fmla="*/ 2259 w 3130"/>
              <a:gd name="T81" fmla="*/ 2098 h 2318"/>
              <a:gd name="T82" fmla="*/ 2204 w 3130"/>
              <a:gd name="T83" fmla="*/ 2110 h 2318"/>
              <a:gd name="T84" fmla="*/ 2106 w 3130"/>
              <a:gd name="T85" fmla="*/ 2111 h 2318"/>
              <a:gd name="T86" fmla="*/ 2025 w 3130"/>
              <a:gd name="T87" fmla="*/ 1980 h 2318"/>
              <a:gd name="T88" fmla="*/ 1856 w 3130"/>
              <a:gd name="T89" fmla="*/ 1981 h 2318"/>
              <a:gd name="T90" fmla="*/ 1721 w 3130"/>
              <a:gd name="T91" fmla="*/ 2011 h 2318"/>
              <a:gd name="T92" fmla="*/ 1451 w 3130"/>
              <a:gd name="T93" fmla="*/ 1954 h 2318"/>
              <a:gd name="T94" fmla="*/ 1065 w 3130"/>
              <a:gd name="T95" fmla="*/ 1749 h 2318"/>
              <a:gd name="T96" fmla="*/ 826 w 3130"/>
              <a:gd name="T97" fmla="*/ 1594 h 2318"/>
              <a:gd name="T98" fmla="*/ 442 w 3130"/>
              <a:gd name="T99" fmla="*/ 1343 h 2318"/>
              <a:gd name="T100" fmla="*/ 117 w 3130"/>
              <a:gd name="T101" fmla="*/ 369 h 2318"/>
              <a:gd name="T102" fmla="*/ 39 w 3130"/>
              <a:gd name="T103" fmla="*/ 55 h 2318"/>
              <a:gd name="T104" fmla="*/ 129 w 3130"/>
              <a:gd name="T105" fmla="*/ 129 h 2318"/>
              <a:gd name="T106" fmla="*/ 235 w 3130"/>
              <a:gd name="T107" fmla="*/ 164 h 2318"/>
              <a:gd name="T108" fmla="*/ 341 w 3130"/>
              <a:gd name="T109" fmla="*/ 244 h 2318"/>
              <a:gd name="T110" fmla="*/ 450 w 3130"/>
              <a:gd name="T111" fmla="*/ 285 h 2318"/>
              <a:gd name="T112" fmla="*/ 573 w 3130"/>
              <a:gd name="T113" fmla="*/ 282 h 2318"/>
              <a:gd name="T114" fmla="*/ 692 w 3130"/>
              <a:gd name="T115" fmla="*/ 257 h 2318"/>
              <a:gd name="T116" fmla="*/ 815 w 3130"/>
              <a:gd name="T117" fmla="*/ 236 h 2318"/>
              <a:gd name="T118" fmla="*/ 902 w 3130"/>
              <a:gd name="T119" fmla="*/ 210 h 2318"/>
              <a:gd name="T120" fmla="*/ 988 w 3130"/>
              <a:gd name="T121" fmla="*/ 147 h 2318"/>
              <a:gd name="T122" fmla="*/ 1074 w 3130"/>
              <a:gd name="T123" fmla="*/ 128 h 2318"/>
              <a:gd name="T124" fmla="*/ 1162 w 3130"/>
              <a:gd name="T125" fmla="*/ 60 h 2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30" h="2318">
                <a:moveTo>
                  <a:pt x="3065" y="1693"/>
                </a:moveTo>
                <a:lnTo>
                  <a:pt x="3065" y="1694"/>
                </a:lnTo>
                <a:lnTo>
                  <a:pt x="3066" y="1694"/>
                </a:lnTo>
                <a:lnTo>
                  <a:pt x="3067" y="1695"/>
                </a:lnTo>
                <a:lnTo>
                  <a:pt x="3068" y="1696"/>
                </a:lnTo>
                <a:lnTo>
                  <a:pt x="3068" y="1697"/>
                </a:lnTo>
                <a:lnTo>
                  <a:pt x="3067" y="1699"/>
                </a:lnTo>
                <a:lnTo>
                  <a:pt x="3067" y="1700"/>
                </a:lnTo>
                <a:lnTo>
                  <a:pt x="3066" y="1701"/>
                </a:lnTo>
                <a:lnTo>
                  <a:pt x="3066" y="1702"/>
                </a:lnTo>
                <a:lnTo>
                  <a:pt x="3066" y="1703"/>
                </a:lnTo>
                <a:lnTo>
                  <a:pt x="3065" y="1703"/>
                </a:lnTo>
                <a:lnTo>
                  <a:pt x="3066" y="1707"/>
                </a:lnTo>
                <a:lnTo>
                  <a:pt x="3066" y="1708"/>
                </a:lnTo>
                <a:lnTo>
                  <a:pt x="3066" y="1709"/>
                </a:lnTo>
                <a:lnTo>
                  <a:pt x="3066" y="1710"/>
                </a:lnTo>
                <a:lnTo>
                  <a:pt x="3065" y="1710"/>
                </a:lnTo>
                <a:lnTo>
                  <a:pt x="3064" y="1709"/>
                </a:lnTo>
                <a:lnTo>
                  <a:pt x="3064" y="1708"/>
                </a:lnTo>
                <a:lnTo>
                  <a:pt x="3062" y="1708"/>
                </a:lnTo>
                <a:lnTo>
                  <a:pt x="3062" y="1707"/>
                </a:lnTo>
                <a:lnTo>
                  <a:pt x="3062" y="1705"/>
                </a:lnTo>
                <a:lnTo>
                  <a:pt x="3061" y="1705"/>
                </a:lnTo>
                <a:lnTo>
                  <a:pt x="3061" y="1704"/>
                </a:lnTo>
                <a:lnTo>
                  <a:pt x="3061" y="1703"/>
                </a:lnTo>
                <a:lnTo>
                  <a:pt x="3060" y="1703"/>
                </a:lnTo>
                <a:lnTo>
                  <a:pt x="3060" y="1702"/>
                </a:lnTo>
                <a:lnTo>
                  <a:pt x="3059" y="1702"/>
                </a:lnTo>
                <a:lnTo>
                  <a:pt x="3059" y="1701"/>
                </a:lnTo>
                <a:lnTo>
                  <a:pt x="3058" y="1700"/>
                </a:lnTo>
                <a:lnTo>
                  <a:pt x="3058" y="1699"/>
                </a:lnTo>
                <a:lnTo>
                  <a:pt x="3058" y="1697"/>
                </a:lnTo>
                <a:lnTo>
                  <a:pt x="3058" y="1696"/>
                </a:lnTo>
                <a:lnTo>
                  <a:pt x="3058" y="1695"/>
                </a:lnTo>
                <a:lnTo>
                  <a:pt x="3058" y="1694"/>
                </a:lnTo>
                <a:lnTo>
                  <a:pt x="3059" y="1694"/>
                </a:lnTo>
                <a:lnTo>
                  <a:pt x="3061" y="1694"/>
                </a:lnTo>
                <a:lnTo>
                  <a:pt x="3062" y="1693"/>
                </a:lnTo>
                <a:lnTo>
                  <a:pt x="3064" y="1693"/>
                </a:lnTo>
                <a:lnTo>
                  <a:pt x="3065" y="1693"/>
                </a:lnTo>
                <a:close/>
                <a:moveTo>
                  <a:pt x="2954" y="1677"/>
                </a:moveTo>
                <a:lnTo>
                  <a:pt x="2953" y="1678"/>
                </a:lnTo>
                <a:lnTo>
                  <a:pt x="2953" y="1677"/>
                </a:lnTo>
                <a:lnTo>
                  <a:pt x="2952" y="1677"/>
                </a:lnTo>
                <a:lnTo>
                  <a:pt x="2953" y="1677"/>
                </a:lnTo>
                <a:lnTo>
                  <a:pt x="2953" y="1676"/>
                </a:lnTo>
                <a:lnTo>
                  <a:pt x="2954" y="1676"/>
                </a:lnTo>
                <a:lnTo>
                  <a:pt x="2954" y="1677"/>
                </a:lnTo>
                <a:lnTo>
                  <a:pt x="2955" y="1677"/>
                </a:lnTo>
                <a:lnTo>
                  <a:pt x="2954" y="1677"/>
                </a:lnTo>
                <a:close/>
                <a:moveTo>
                  <a:pt x="3005" y="1676"/>
                </a:moveTo>
                <a:lnTo>
                  <a:pt x="3006" y="1677"/>
                </a:lnTo>
                <a:lnTo>
                  <a:pt x="3007" y="1677"/>
                </a:lnTo>
                <a:lnTo>
                  <a:pt x="3007" y="1678"/>
                </a:lnTo>
                <a:lnTo>
                  <a:pt x="3007" y="1679"/>
                </a:lnTo>
                <a:lnTo>
                  <a:pt x="3006" y="1678"/>
                </a:lnTo>
                <a:lnTo>
                  <a:pt x="3005" y="1678"/>
                </a:lnTo>
                <a:lnTo>
                  <a:pt x="3004" y="1677"/>
                </a:lnTo>
                <a:lnTo>
                  <a:pt x="3002" y="1677"/>
                </a:lnTo>
                <a:lnTo>
                  <a:pt x="3002" y="1676"/>
                </a:lnTo>
                <a:lnTo>
                  <a:pt x="3001" y="1676"/>
                </a:lnTo>
                <a:lnTo>
                  <a:pt x="3001" y="1675"/>
                </a:lnTo>
                <a:lnTo>
                  <a:pt x="3000" y="1675"/>
                </a:lnTo>
                <a:lnTo>
                  <a:pt x="3000" y="1674"/>
                </a:lnTo>
                <a:lnTo>
                  <a:pt x="2999" y="1674"/>
                </a:lnTo>
                <a:lnTo>
                  <a:pt x="2998" y="1674"/>
                </a:lnTo>
                <a:lnTo>
                  <a:pt x="2998" y="1672"/>
                </a:lnTo>
                <a:lnTo>
                  <a:pt x="2999" y="1671"/>
                </a:lnTo>
                <a:lnTo>
                  <a:pt x="3000" y="1671"/>
                </a:lnTo>
                <a:lnTo>
                  <a:pt x="3001" y="1674"/>
                </a:lnTo>
                <a:lnTo>
                  <a:pt x="3005" y="1676"/>
                </a:lnTo>
                <a:close/>
                <a:moveTo>
                  <a:pt x="2939" y="1670"/>
                </a:moveTo>
                <a:lnTo>
                  <a:pt x="2940" y="1670"/>
                </a:lnTo>
                <a:lnTo>
                  <a:pt x="2940" y="1671"/>
                </a:lnTo>
                <a:lnTo>
                  <a:pt x="2941" y="1671"/>
                </a:lnTo>
                <a:lnTo>
                  <a:pt x="2941" y="1672"/>
                </a:lnTo>
                <a:lnTo>
                  <a:pt x="2941" y="1674"/>
                </a:lnTo>
                <a:lnTo>
                  <a:pt x="2941" y="1675"/>
                </a:lnTo>
                <a:lnTo>
                  <a:pt x="2942" y="1675"/>
                </a:lnTo>
                <a:lnTo>
                  <a:pt x="2944" y="1675"/>
                </a:lnTo>
                <a:lnTo>
                  <a:pt x="2944" y="1674"/>
                </a:lnTo>
                <a:lnTo>
                  <a:pt x="2945" y="1675"/>
                </a:lnTo>
                <a:lnTo>
                  <a:pt x="2945" y="1676"/>
                </a:lnTo>
                <a:lnTo>
                  <a:pt x="2945" y="1677"/>
                </a:lnTo>
                <a:lnTo>
                  <a:pt x="2946" y="1677"/>
                </a:lnTo>
                <a:lnTo>
                  <a:pt x="2947" y="1677"/>
                </a:lnTo>
                <a:lnTo>
                  <a:pt x="2948" y="1677"/>
                </a:lnTo>
                <a:lnTo>
                  <a:pt x="2948" y="1678"/>
                </a:lnTo>
                <a:lnTo>
                  <a:pt x="2949" y="1678"/>
                </a:lnTo>
                <a:lnTo>
                  <a:pt x="2949" y="1679"/>
                </a:lnTo>
                <a:lnTo>
                  <a:pt x="2949" y="1680"/>
                </a:lnTo>
                <a:lnTo>
                  <a:pt x="2948" y="1680"/>
                </a:lnTo>
                <a:lnTo>
                  <a:pt x="2948" y="1682"/>
                </a:lnTo>
                <a:lnTo>
                  <a:pt x="2949" y="1682"/>
                </a:lnTo>
                <a:lnTo>
                  <a:pt x="2950" y="1683"/>
                </a:lnTo>
                <a:lnTo>
                  <a:pt x="2950" y="1684"/>
                </a:lnTo>
                <a:lnTo>
                  <a:pt x="2950" y="1685"/>
                </a:lnTo>
                <a:lnTo>
                  <a:pt x="2949" y="1685"/>
                </a:lnTo>
                <a:lnTo>
                  <a:pt x="2948" y="1685"/>
                </a:lnTo>
                <a:lnTo>
                  <a:pt x="2947" y="1685"/>
                </a:lnTo>
                <a:lnTo>
                  <a:pt x="2946" y="1686"/>
                </a:lnTo>
                <a:lnTo>
                  <a:pt x="2939" y="1691"/>
                </a:lnTo>
                <a:lnTo>
                  <a:pt x="2937" y="1692"/>
                </a:lnTo>
                <a:lnTo>
                  <a:pt x="2936" y="1693"/>
                </a:lnTo>
                <a:lnTo>
                  <a:pt x="2935" y="1693"/>
                </a:lnTo>
                <a:lnTo>
                  <a:pt x="2933" y="1694"/>
                </a:lnTo>
                <a:lnTo>
                  <a:pt x="2932" y="1694"/>
                </a:lnTo>
                <a:lnTo>
                  <a:pt x="2930" y="1696"/>
                </a:lnTo>
                <a:lnTo>
                  <a:pt x="2929" y="1696"/>
                </a:lnTo>
                <a:lnTo>
                  <a:pt x="2929" y="1695"/>
                </a:lnTo>
                <a:lnTo>
                  <a:pt x="2929" y="1694"/>
                </a:lnTo>
                <a:lnTo>
                  <a:pt x="2928" y="1694"/>
                </a:lnTo>
                <a:lnTo>
                  <a:pt x="2927" y="1692"/>
                </a:lnTo>
                <a:lnTo>
                  <a:pt x="2924" y="1691"/>
                </a:lnTo>
                <a:lnTo>
                  <a:pt x="2924" y="1689"/>
                </a:lnTo>
                <a:lnTo>
                  <a:pt x="2922" y="1687"/>
                </a:lnTo>
                <a:lnTo>
                  <a:pt x="2922" y="1686"/>
                </a:lnTo>
                <a:lnTo>
                  <a:pt x="2922" y="1685"/>
                </a:lnTo>
                <a:lnTo>
                  <a:pt x="2922" y="1686"/>
                </a:lnTo>
                <a:lnTo>
                  <a:pt x="2922" y="1687"/>
                </a:lnTo>
                <a:lnTo>
                  <a:pt x="2922" y="1686"/>
                </a:lnTo>
                <a:lnTo>
                  <a:pt x="2922" y="1685"/>
                </a:lnTo>
                <a:lnTo>
                  <a:pt x="2922" y="1684"/>
                </a:lnTo>
                <a:lnTo>
                  <a:pt x="2922" y="1683"/>
                </a:lnTo>
                <a:lnTo>
                  <a:pt x="2922" y="1682"/>
                </a:lnTo>
                <a:lnTo>
                  <a:pt x="2922" y="1679"/>
                </a:lnTo>
                <a:lnTo>
                  <a:pt x="2922" y="1678"/>
                </a:lnTo>
                <a:lnTo>
                  <a:pt x="2922" y="1677"/>
                </a:lnTo>
                <a:lnTo>
                  <a:pt x="2922" y="1676"/>
                </a:lnTo>
                <a:lnTo>
                  <a:pt x="2923" y="1676"/>
                </a:lnTo>
                <a:lnTo>
                  <a:pt x="2924" y="1675"/>
                </a:lnTo>
                <a:lnTo>
                  <a:pt x="2926" y="1674"/>
                </a:lnTo>
                <a:lnTo>
                  <a:pt x="2927" y="1674"/>
                </a:lnTo>
                <a:lnTo>
                  <a:pt x="2927" y="1672"/>
                </a:lnTo>
                <a:lnTo>
                  <a:pt x="2928" y="1672"/>
                </a:lnTo>
                <a:lnTo>
                  <a:pt x="2929" y="1672"/>
                </a:lnTo>
                <a:lnTo>
                  <a:pt x="2930" y="1672"/>
                </a:lnTo>
                <a:lnTo>
                  <a:pt x="2931" y="1672"/>
                </a:lnTo>
                <a:lnTo>
                  <a:pt x="2931" y="1671"/>
                </a:lnTo>
                <a:lnTo>
                  <a:pt x="2932" y="1671"/>
                </a:lnTo>
                <a:lnTo>
                  <a:pt x="2933" y="1671"/>
                </a:lnTo>
                <a:lnTo>
                  <a:pt x="2933" y="1670"/>
                </a:lnTo>
                <a:lnTo>
                  <a:pt x="2935" y="1670"/>
                </a:lnTo>
                <a:lnTo>
                  <a:pt x="2936" y="1670"/>
                </a:lnTo>
                <a:lnTo>
                  <a:pt x="2937" y="1670"/>
                </a:lnTo>
                <a:lnTo>
                  <a:pt x="2937" y="1669"/>
                </a:lnTo>
                <a:lnTo>
                  <a:pt x="2938" y="1669"/>
                </a:lnTo>
                <a:lnTo>
                  <a:pt x="2939" y="1670"/>
                </a:lnTo>
                <a:close/>
                <a:moveTo>
                  <a:pt x="2992" y="1668"/>
                </a:moveTo>
                <a:lnTo>
                  <a:pt x="2993" y="1668"/>
                </a:lnTo>
                <a:lnTo>
                  <a:pt x="2993" y="1669"/>
                </a:lnTo>
                <a:lnTo>
                  <a:pt x="2995" y="1670"/>
                </a:lnTo>
                <a:lnTo>
                  <a:pt x="2996" y="1670"/>
                </a:lnTo>
                <a:lnTo>
                  <a:pt x="2997" y="1670"/>
                </a:lnTo>
                <a:lnTo>
                  <a:pt x="2997" y="1671"/>
                </a:lnTo>
                <a:lnTo>
                  <a:pt x="2995" y="1671"/>
                </a:lnTo>
                <a:lnTo>
                  <a:pt x="2993" y="1671"/>
                </a:lnTo>
                <a:lnTo>
                  <a:pt x="2993" y="1670"/>
                </a:lnTo>
                <a:lnTo>
                  <a:pt x="2991" y="1669"/>
                </a:lnTo>
                <a:lnTo>
                  <a:pt x="2992" y="1668"/>
                </a:lnTo>
                <a:close/>
                <a:moveTo>
                  <a:pt x="2988" y="1667"/>
                </a:moveTo>
                <a:lnTo>
                  <a:pt x="2989" y="1667"/>
                </a:lnTo>
                <a:lnTo>
                  <a:pt x="2989" y="1668"/>
                </a:lnTo>
                <a:lnTo>
                  <a:pt x="2989" y="1669"/>
                </a:lnTo>
                <a:lnTo>
                  <a:pt x="2988" y="1669"/>
                </a:lnTo>
                <a:lnTo>
                  <a:pt x="2988" y="1668"/>
                </a:lnTo>
                <a:lnTo>
                  <a:pt x="2987" y="1668"/>
                </a:lnTo>
                <a:lnTo>
                  <a:pt x="2987" y="1667"/>
                </a:lnTo>
                <a:lnTo>
                  <a:pt x="2988" y="1667"/>
                </a:lnTo>
                <a:close/>
                <a:moveTo>
                  <a:pt x="2984" y="1664"/>
                </a:moveTo>
                <a:lnTo>
                  <a:pt x="2984" y="1666"/>
                </a:lnTo>
                <a:lnTo>
                  <a:pt x="2984" y="1667"/>
                </a:lnTo>
                <a:lnTo>
                  <a:pt x="2983" y="1666"/>
                </a:lnTo>
                <a:lnTo>
                  <a:pt x="2983" y="1664"/>
                </a:lnTo>
                <a:lnTo>
                  <a:pt x="2984" y="1664"/>
                </a:lnTo>
                <a:close/>
                <a:moveTo>
                  <a:pt x="2878" y="1626"/>
                </a:moveTo>
                <a:lnTo>
                  <a:pt x="2879" y="1626"/>
                </a:lnTo>
                <a:lnTo>
                  <a:pt x="2880" y="1626"/>
                </a:lnTo>
                <a:lnTo>
                  <a:pt x="2880" y="1627"/>
                </a:lnTo>
                <a:lnTo>
                  <a:pt x="2881" y="1627"/>
                </a:lnTo>
                <a:lnTo>
                  <a:pt x="2881" y="1628"/>
                </a:lnTo>
                <a:lnTo>
                  <a:pt x="2883" y="1628"/>
                </a:lnTo>
                <a:lnTo>
                  <a:pt x="2884" y="1628"/>
                </a:lnTo>
                <a:lnTo>
                  <a:pt x="2885" y="1628"/>
                </a:lnTo>
                <a:lnTo>
                  <a:pt x="2885" y="1629"/>
                </a:lnTo>
                <a:lnTo>
                  <a:pt x="2886" y="1629"/>
                </a:lnTo>
                <a:lnTo>
                  <a:pt x="2887" y="1629"/>
                </a:lnTo>
                <a:lnTo>
                  <a:pt x="2888" y="1629"/>
                </a:lnTo>
                <a:lnTo>
                  <a:pt x="2888" y="1630"/>
                </a:lnTo>
                <a:lnTo>
                  <a:pt x="2888" y="1629"/>
                </a:lnTo>
                <a:lnTo>
                  <a:pt x="2889" y="1629"/>
                </a:lnTo>
                <a:lnTo>
                  <a:pt x="2889" y="1628"/>
                </a:lnTo>
                <a:lnTo>
                  <a:pt x="2890" y="1628"/>
                </a:lnTo>
                <a:lnTo>
                  <a:pt x="2890" y="1629"/>
                </a:lnTo>
                <a:lnTo>
                  <a:pt x="2892" y="1629"/>
                </a:lnTo>
                <a:lnTo>
                  <a:pt x="2894" y="1629"/>
                </a:lnTo>
                <a:lnTo>
                  <a:pt x="2895" y="1629"/>
                </a:lnTo>
                <a:lnTo>
                  <a:pt x="2896" y="1629"/>
                </a:lnTo>
                <a:lnTo>
                  <a:pt x="2897" y="1629"/>
                </a:lnTo>
                <a:lnTo>
                  <a:pt x="2898" y="1629"/>
                </a:lnTo>
                <a:lnTo>
                  <a:pt x="2899" y="1629"/>
                </a:lnTo>
                <a:lnTo>
                  <a:pt x="2899" y="1628"/>
                </a:lnTo>
                <a:lnTo>
                  <a:pt x="2901" y="1628"/>
                </a:lnTo>
                <a:lnTo>
                  <a:pt x="2902" y="1628"/>
                </a:lnTo>
                <a:lnTo>
                  <a:pt x="2903" y="1628"/>
                </a:lnTo>
                <a:lnTo>
                  <a:pt x="2904" y="1628"/>
                </a:lnTo>
                <a:lnTo>
                  <a:pt x="2905" y="1628"/>
                </a:lnTo>
                <a:lnTo>
                  <a:pt x="2906" y="1628"/>
                </a:lnTo>
                <a:lnTo>
                  <a:pt x="2909" y="1629"/>
                </a:lnTo>
                <a:lnTo>
                  <a:pt x="2910" y="1629"/>
                </a:lnTo>
                <a:lnTo>
                  <a:pt x="2911" y="1629"/>
                </a:lnTo>
                <a:lnTo>
                  <a:pt x="2911" y="1630"/>
                </a:lnTo>
                <a:lnTo>
                  <a:pt x="2912" y="1630"/>
                </a:lnTo>
                <a:lnTo>
                  <a:pt x="2912" y="1632"/>
                </a:lnTo>
                <a:lnTo>
                  <a:pt x="2912" y="1633"/>
                </a:lnTo>
                <a:lnTo>
                  <a:pt x="2913" y="1633"/>
                </a:lnTo>
                <a:lnTo>
                  <a:pt x="2914" y="1633"/>
                </a:lnTo>
                <a:lnTo>
                  <a:pt x="2915" y="1633"/>
                </a:lnTo>
                <a:lnTo>
                  <a:pt x="2915" y="1634"/>
                </a:lnTo>
                <a:lnTo>
                  <a:pt x="2916" y="1634"/>
                </a:lnTo>
                <a:lnTo>
                  <a:pt x="2916" y="1635"/>
                </a:lnTo>
                <a:lnTo>
                  <a:pt x="2918" y="1635"/>
                </a:lnTo>
                <a:lnTo>
                  <a:pt x="2918" y="1636"/>
                </a:lnTo>
                <a:lnTo>
                  <a:pt x="2918" y="1637"/>
                </a:lnTo>
                <a:lnTo>
                  <a:pt x="2919" y="1638"/>
                </a:lnTo>
                <a:lnTo>
                  <a:pt x="2919" y="1640"/>
                </a:lnTo>
                <a:lnTo>
                  <a:pt x="2919" y="1641"/>
                </a:lnTo>
                <a:lnTo>
                  <a:pt x="2919" y="1642"/>
                </a:lnTo>
                <a:lnTo>
                  <a:pt x="2919" y="1643"/>
                </a:lnTo>
                <a:lnTo>
                  <a:pt x="2920" y="1643"/>
                </a:lnTo>
                <a:lnTo>
                  <a:pt x="2921" y="1643"/>
                </a:lnTo>
                <a:lnTo>
                  <a:pt x="2921" y="1644"/>
                </a:lnTo>
                <a:lnTo>
                  <a:pt x="2922" y="1643"/>
                </a:lnTo>
                <a:lnTo>
                  <a:pt x="2923" y="1643"/>
                </a:lnTo>
                <a:lnTo>
                  <a:pt x="2923" y="1642"/>
                </a:lnTo>
                <a:lnTo>
                  <a:pt x="2924" y="1642"/>
                </a:lnTo>
                <a:lnTo>
                  <a:pt x="2926" y="1642"/>
                </a:lnTo>
                <a:lnTo>
                  <a:pt x="2927" y="1642"/>
                </a:lnTo>
                <a:lnTo>
                  <a:pt x="2928" y="1642"/>
                </a:lnTo>
                <a:lnTo>
                  <a:pt x="2929" y="1642"/>
                </a:lnTo>
                <a:lnTo>
                  <a:pt x="2930" y="1641"/>
                </a:lnTo>
                <a:lnTo>
                  <a:pt x="2931" y="1641"/>
                </a:lnTo>
                <a:lnTo>
                  <a:pt x="2931" y="1642"/>
                </a:lnTo>
                <a:lnTo>
                  <a:pt x="2932" y="1642"/>
                </a:lnTo>
                <a:lnTo>
                  <a:pt x="2932" y="1643"/>
                </a:lnTo>
                <a:lnTo>
                  <a:pt x="2932" y="1644"/>
                </a:lnTo>
                <a:lnTo>
                  <a:pt x="2932" y="1645"/>
                </a:lnTo>
                <a:lnTo>
                  <a:pt x="2932" y="1646"/>
                </a:lnTo>
                <a:lnTo>
                  <a:pt x="2932" y="1647"/>
                </a:lnTo>
                <a:lnTo>
                  <a:pt x="2933" y="1647"/>
                </a:lnTo>
                <a:lnTo>
                  <a:pt x="2933" y="1649"/>
                </a:lnTo>
                <a:lnTo>
                  <a:pt x="2933" y="1650"/>
                </a:lnTo>
                <a:lnTo>
                  <a:pt x="2933" y="1651"/>
                </a:lnTo>
                <a:lnTo>
                  <a:pt x="2932" y="1652"/>
                </a:lnTo>
                <a:lnTo>
                  <a:pt x="2932" y="1653"/>
                </a:lnTo>
                <a:lnTo>
                  <a:pt x="2933" y="1653"/>
                </a:lnTo>
                <a:lnTo>
                  <a:pt x="2935" y="1653"/>
                </a:lnTo>
                <a:lnTo>
                  <a:pt x="2936" y="1652"/>
                </a:lnTo>
                <a:lnTo>
                  <a:pt x="2936" y="1651"/>
                </a:lnTo>
                <a:lnTo>
                  <a:pt x="2935" y="1651"/>
                </a:lnTo>
                <a:lnTo>
                  <a:pt x="2935" y="1650"/>
                </a:lnTo>
                <a:lnTo>
                  <a:pt x="2937" y="1650"/>
                </a:lnTo>
                <a:lnTo>
                  <a:pt x="2937" y="1651"/>
                </a:lnTo>
                <a:lnTo>
                  <a:pt x="2937" y="1652"/>
                </a:lnTo>
                <a:lnTo>
                  <a:pt x="2937" y="1653"/>
                </a:lnTo>
                <a:lnTo>
                  <a:pt x="2937" y="1654"/>
                </a:lnTo>
                <a:lnTo>
                  <a:pt x="2938" y="1654"/>
                </a:lnTo>
                <a:lnTo>
                  <a:pt x="2938" y="1655"/>
                </a:lnTo>
                <a:lnTo>
                  <a:pt x="2937" y="1657"/>
                </a:lnTo>
                <a:lnTo>
                  <a:pt x="2936" y="1657"/>
                </a:lnTo>
                <a:lnTo>
                  <a:pt x="2935" y="1658"/>
                </a:lnTo>
                <a:lnTo>
                  <a:pt x="2935" y="1659"/>
                </a:lnTo>
                <a:lnTo>
                  <a:pt x="2933" y="1660"/>
                </a:lnTo>
                <a:lnTo>
                  <a:pt x="2932" y="1661"/>
                </a:lnTo>
                <a:lnTo>
                  <a:pt x="2931" y="1662"/>
                </a:lnTo>
                <a:lnTo>
                  <a:pt x="2931" y="1663"/>
                </a:lnTo>
                <a:lnTo>
                  <a:pt x="2930" y="1663"/>
                </a:lnTo>
                <a:lnTo>
                  <a:pt x="2929" y="1664"/>
                </a:lnTo>
                <a:lnTo>
                  <a:pt x="2927" y="1664"/>
                </a:lnTo>
                <a:lnTo>
                  <a:pt x="2924" y="1664"/>
                </a:lnTo>
                <a:lnTo>
                  <a:pt x="2923" y="1664"/>
                </a:lnTo>
                <a:lnTo>
                  <a:pt x="2921" y="1663"/>
                </a:lnTo>
                <a:lnTo>
                  <a:pt x="2920" y="1663"/>
                </a:lnTo>
                <a:lnTo>
                  <a:pt x="2919" y="1662"/>
                </a:lnTo>
                <a:lnTo>
                  <a:pt x="2918" y="1661"/>
                </a:lnTo>
                <a:lnTo>
                  <a:pt x="2916" y="1660"/>
                </a:lnTo>
                <a:lnTo>
                  <a:pt x="2915" y="1659"/>
                </a:lnTo>
                <a:lnTo>
                  <a:pt x="2914" y="1659"/>
                </a:lnTo>
                <a:lnTo>
                  <a:pt x="2913" y="1658"/>
                </a:lnTo>
                <a:lnTo>
                  <a:pt x="2912" y="1657"/>
                </a:lnTo>
                <a:lnTo>
                  <a:pt x="2912" y="1655"/>
                </a:lnTo>
                <a:lnTo>
                  <a:pt x="2912" y="1654"/>
                </a:lnTo>
                <a:lnTo>
                  <a:pt x="2911" y="1653"/>
                </a:lnTo>
                <a:lnTo>
                  <a:pt x="2909" y="1653"/>
                </a:lnTo>
                <a:lnTo>
                  <a:pt x="2907" y="1653"/>
                </a:lnTo>
                <a:lnTo>
                  <a:pt x="2906" y="1653"/>
                </a:lnTo>
                <a:lnTo>
                  <a:pt x="2906" y="1654"/>
                </a:lnTo>
                <a:lnTo>
                  <a:pt x="2905" y="1653"/>
                </a:lnTo>
                <a:lnTo>
                  <a:pt x="2904" y="1652"/>
                </a:lnTo>
                <a:lnTo>
                  <a:pt x="2904" y="1651"/>
                </a:lnTo>
                <a:lnTo>
                  <a:pt x="2903" y="1651"/>
                </a:lnTo>
                <a:lnTo>
                  <a:pt x="2902" y="1650"/>
                </a:lnTo>
                <a:lnTo>
                  <a:pt x="2902" y="1649"/>
                </a:lnTo>
                <a:lnTo>
                  <a:pt x="2902" y="1647"/>
                </a:lnTo>
                <a:lnTo>
                  <a:pt x="2901" y="1646"/>
                </a:lnTo>
                <a:lnTo>
                  <a:pt x="2901" y="1645"/>
                </a:lnTo>
                <a:lnTo>
                  <a:pt x="2901" y="1644"/>
                </a:lnTo>
                <a:lnTo>
                  <a:pt x="2899" y="1642"/>
                </a:lnTo>
                <a:lnTo>
                  <a:pt x="2898" y="1642"/>
                </a:lnTo>
                <a:lnTo>
                  <a:pt x="2897" y="1642"/>
                </a:lnTo>
                <a:lnTo>
                  <a:pt x="2897" y="1641"/>
                </a:lnTo>
                <a:lnTo>
                  <a:pt x="2896" y="1641"/>
                </a:lnTo>
                <a:lnTo>
                  <a:pt x="2895" y="1641"/>
                </a:lnTo>
                <a:lnTo>
                  <a:pt x="2895" y="1640"/>
                </a:lnTo>
                <a:lnTo>
                  <a:pt x="2894" y="1638"/>
                </a:lnTo>
                <a:lnTo>
                  <a:pt x="2892" y="1636"/>
                </a:lnTo>
                <a:lnTo>
                  <a:pt x="2890" y="1635"/>
                </a:lnTo>
                <a:lnTo>
                  <a:pt x="2889" y="1635"/>
                </a:lnTo>
                <a:lnTo>
                  <a:pt x="2889" y="1634"/>
                </a:lnTo>
                <a:lnTo>
                  <a:pt x="2888" y="1635"/>
                </a:lnTo>
                <a:lnTo>
                  <a:pt x="2887" y="1635"/>
                </a:lnTo>
                <a:lnTo>
                  <a:pt x="2886" y="1636"/>
                </a:lnTo>
                <a:lnTo>
                  <a:pt x="2885" y="1635"/>
                </a:lnTo>
                <a:lnTo>
                  <a:pt x="2885" y="1634"/>
                </a:lnTo>
                <a:lnTo>
                  <a:pt x="2885" y="1633"/>
                </a:lnTo>
                <a:lnTo>
                  <a:pt x="2884" y="1632"/>
                </a:lnTo>
                <a:lnTo>
                  <a:pt x="2884" y="1630"/>
                </a:lnTo>
                <a:lnTo>
                  <a:pt x="2883" y="1630"/>
                </a:lnTo>
                <a:lnTo>
                  <a:pt x="2881" y="1629"/>
                </a:lnTo>
                <a:lnTo>
                  <a:pt x="2880" y="1629"/>
                </a:lnTo>
                <a:lnTo>
                  <a:pt x="2879" y="1630"/>
                </a:lnTo>
                <a:lnTo>
                  <a:pt x="2877" y="1628"/>
                </a:lnTo>
                <a:lnTo>
                  <a:pt x="2877" y="1627"/>
                </a:lnTo>
                <a:lnTo>
                  <a:pt x="2877" y="1626"/>
                </a:lnTo>
                <a:lnTo>
                  <a:pt x="2876" y="1626"/>
                </a:lnTo>
                <a:lnTo>
                  <a:pt x="2877" y="1625"/>
                </a:lnTo>
                <a:lnTo>
                  <a:pt x="2877" y="1626"/>
                </a:lnTo>
                <a:lnTo>
                  <a:pt x="2878" y="1626"/>
                </a:lnTo>
                <a:close/>
                <a:moveTo>
                  <a:pt x="2759" y="1527"/>
                </a:moveTo>
                <a:lnTo>
                  <a:pt x="2760" y="1527"/>
                </a:lnTo>
                <a:lnTo>
                  <a:pt x="2761" y="1527"/>
                </a:lnTo>
                <a:lnTo>
                  <a:pt x="2766" y="1528"/>
                </a:lnTo>
                <a:lnTo>
                  <a:pt x="2767" y="1528"/>
                </a:lnTo>
                <a:lnTo>
                  <a:pt x="2767" y="1527"/>
                </a:lnTo>
                <a:lnTo>
                  <a:pt x="2768" y="1527"/>
                </a:lnTo>
                <a:lnTo>
                  <a:pt x="2771" y="1528"/>
                </a:lnTo>
                <a:lnTo>
                  <a:pt x="2772" y="1529"/>
                </a:lnTo>
                <a:lnTo>
                  <a:pt x="2773" y="1529"/>
                </a:lnTo>
                <a:lnTo>
                  <a:pt x="2774" y="1529"/>
                </a:lnTo>
                <a:lnTo>
                  <a:pt x="2775" y="1529"/>
                </a:lnTo>
                <a:lnTo>
                  <a:pt x="2775" y="1530"/>
                </a:lnTo>
                <a:lnTo>
                  <a:pt x="2776" y="1530"/>
                </a:lnTo>
                <a:lnTo>
                  <a:pt x="2776" y="1532"/>
                </a:lnTo>
                <a:lnTo>
                  <a:pt x="2778" y="1532"/>
                </a:lnTo>
                <a:lnTo>
                  <a:pt x="2781" y="1533"/>
                </a:lnTo>
                <a:lnTo>
                  <a:pt x="2782" y="1533"/>
                </a:lnTo>
                <a:lnTo>
                  <a:pt x="2782" y="1534"/>
                </a:lnTo>
                <a:lnTo>
                  <a:pt x="2783" y="1535"/>
                </a:lnTo>
                <a:lnTo>
                  <a:pt x="2784" y="1536"/>
                </a:lnTo>
                <a:lnTo>
                  <a:pt x="2785" y="1536"/>
                </a:lnTo>
                <a:lnTo>
                  <a:pt x="2785" y="1537"/>
                </a:lnTo>
                <a:lnTo>
                  <a:pt x="2786" y="1537"/>
                </a:lnTo>
                <a:lnTo>
                  <a:pt x="2786" y="1538"/>
                </a:lnTo>
                <a:lnTo>
                  <a:pt x="2787" y="1541"/>
                </a:lnTo>
                <a:lnTo>
                  <a:pt x="2787" y="1542"/>
                </a:lnTo>
                <a:lnTo>
                  <a:pt x="2787" y="1544"/>
                </a:lnTo>
                <a:lnTo>
                  <a:pt x="2787" y="1548"/>
                </a:lnTo>
                <a:lnTo>
                  <a:pt x="2786" y="1550"/>
                </a:lnTo>
                <a:lnTo>
                  <a:pt x="2786" y="1552"/>
                </a:lnTo>
                <a:lnTo>
                  <a:pt x="2786" y="1553"/>
                </a:lnTo>
                <a:lnTo>
                  <a:pt x="2785" y="1554"/>
                </a:lnTo>
                <a:lnTo>
                  <a:pt x="2785" y="1555"/>
                </a:lnTo>
                <a:lnTo>
                  <a:pt x="2785" y="1557"/>
                </a:lnTo>
                <a:lnTo>
                  <a:pt x="2785" y="1558"/>
                </a:lnTo>
                <a:lnTo>
                  <a:pt x="2786" y="1559"/>
                </a:lnTo>
                <a:lnTo>
                  <a:pt x="2786" y="1560"/>
                </a:lnTo>
                <a:lnTo>
                  <a:pt x="2787" y="1563"/>
                </a:lnTo>
                <a:lnTo>
                  <a:pt x="2787" y="1565"/>
                </a:lnTo>
                <a:lnTo>
                  <a:pt x="2786" y="1567"/>
                </a:lnTo>
                <a:lnTo>
                  <a:pt x="2786" y="1569"/>
                </a:lnTo>
                <a:lnTo>
                  <a:pt x="2786" y="1570"/>
                </a:lnTo>
                <a:lnTo>
                  <a:pt x="2786" y="1574"/>
                </a:lnTo>
                <a:lnTo>
                  <a:pt x="2785" y="1574"/>
                </a:lnTo>
                <a:lnTo>
                  <a:pt x="2785" y="1575"/>
                </a:lnTo>
                <a:lnTo>
                  <a:pt x="2784" y="1576"/>
                </a:lnTo>
                <a:lnTo>
                  <a:pt x="2784" y="1578"/>
                </a:lnTo>
                <a:lnTo>
                  <a:pt x="2782" y="1582"/>
                </a:lnTo>
                <a:lnTo>
                  <a:pt x="2782" y="1583"/>
                </a:lnTo>
                <a:lnTo>
                  <a:pt x="2781" y="1584"/>
                </a:lnTo>
                <a:lnTo>
                  <a:pt x="2780" y="1585"/>
                </a:lnTo>
                <a:lnTo>
                  <a:pt x="2778" y="1587"/>
                </a:lnTo>
                <a:lnTo>
                  <a:pt x="2776" y="1588"/>
                </a:lnTo>
                <a:lnTo>
                  <a:pt x="2775" y="1590"/>
                </a:lnTo>
                <a:lnTo>
                  <a:pt x="2774" y="1591"/>
                </a:lnTo>
                <a:lnTo>
                  <a:pt x="2773" y="1591"/>
                </a:lnTo>
                <a:lnTo>
                  <a:pt x="2772" y="1592"/>
                </a:lnTo>
                <a:lnTo>
                  <a:pt x="2771" y="1592"/>
                </a:lnTo>
                <a:lnTo>
                  <a:pt x="2769" y="1592"/>
                </a:lnTo>
                <a:lnTo>
                  <a:pt x="2768" y="1591"/>
                </a:lnTo>
                <a:lnTo>
                  <a:pt x="2768" y="1590"/>
                </a:lnTo>
                <a:lnTo>
                  <a:pt x="2767" y="1588"/>
                </a:lnTo>
                <a:lnTo>
                  <a:pt x="2767" y="1587"/>
                </a:lnTo>
                <a:lnTo>
                  <a:pt x="2766" y="1587"/>
                </a:lnTo>
                <a:lnTo>
                  <a:pt x="2764" y="1587"/>
                </a:lnTo>
                <a:lnTo>
                  <a:pt x="2763" y="1587"/>
                </a:lnTo>
                <a:lnTo>
                  <a:pt x="2761" y="1587"/>
                </a:lnTo>
                <a:lnTo>
                  <a:pt x="2757" y="1588"/>
                </a:lnTo>
                <a:lnTo>
                  <a:pt x="2752" y="1590"/>
                </a:lnTo>
                <a:lnTo>
                  <a:pt x="2742" y="1591"/>
                </a:lnTo>
                <a:lnTo>
                  <a:pt x="2741" y="1591"/>
                </a:lnTo>
                <a:lnTo>
                  <a:pt x="2740" y="1590"/>
                </a:lnTo>
                <a:lnTo>
                  <a:pt x="2740" y="1587"/>
                </a:lnTo>
                <a:lnTo>
                  <a:pt x="2739" y="1586"/>
                </a:lnTo>
                <a:lnTo>
                  <a:pt x="2739" y="1585"/>
                </a:lnTo>
                <a:lnTo>
                  <a:pt x="2739" y="1584"/>
                </a:lnTo>
                <a:lnTo>
                  <a:pt x="2738" y="1584"/>
                </a:lnTo>
                <a:lnTo>
                  <a:pt x="2738" y="1583"/>
                </a:lnTo>
                <a:lnTo>
                  <a:pt x="2738" y="1582"/>
                </a:lnTo>
                <a:lnTo>
                  <a:pt x="2737" y="1580"/>
                </a:lnTo>
                <a:lnTo>
                  <a:pt x="2737" y="1579"/>
                </a:lnTo>
                <a:lnTo>
                  <a:pt x="2735" y="1578"/>
                </a:lnTo>
                <a:lnTo>
                  <a:pt x="2733" y="1575"/>
                </a:lnTo>
                <a:lnTo>
                  <a:pt x="2730" y="1569"/>
                </a:lnTo>
                <a:lnTo>
                  <a:pt x="2729" y="1568"/>
                </a:lnTo>
                <a:lnTo>
                  <a:pt x="2728" y="1568"/>
                </a:lnTo>
                <a:lnTo>
                  <a:pt x="2728" y="1567"/>
                </a:lnTo>
                <a:lnTo>
                  <a:pt x="2729" y="1566"/>
                </a:lnTo>
                <a:lnTo>
                  <a:pt x="2729" y="1565"/>
                </a:lnTo>
                <a:lnTo>
                  <a:pt x="2729" y="1563"/>
                </a:lnTo>
                <a:lnTo>
                  <a:pt x="2730" y="1561"/>
                </a:lnTo>
                <a:lnTo>
                  <a:pt x="2731" y="1560"/>
                </a:lnTo>
                <a:lnTo>
                  <a:pt x="2731" y="1558"/>
                </a:lnTo>
                <a:lnTo>
                  <a:pt x="2732" y="1555"/>
                </a:lnTo>
                <a:lnTo>
                  <a:pt x="2733" y="1553"/>
                </a:lnTo>
                <a:lnTo>
                  <a:pt x="2734" y="1552"/>
                </a:lnTo>
                <a:lnTo>
                  <a:pt x="2734" y="1551"/>
                </a:lnTo>
                <a:lnTo>
                  <a:pt x="2735" y="1551"/>
                </a:lnTo>
                <a:lnTo>
                  <a:pt x="2737" y="1550"/>
                </a:lnTo>
                <a:lnTo>
                  <a:pt x="2738" y="1550"/>
                </a:lnTo>
                <a:lnTo>
                  <a:pt x="2738" y="1549"/>
                </a:lnTo>
                <a:lnTo>
                  <a:pt x="2739" y="1548"/>
                </a:lnTo>
                <a:lnTo>
                  <a:pt x="2738" y="1548"/>
                </a:lnTo>
                <a:lnTo>
                  <a:pt x="2735" y="1546"/>
                </a:lnTo>
                <a:lnTo>
                  <a:pt x="2734" y="1545"/>
                </a:lnTo>
                <a:lnTo>
                  <a:pt x="2733" y="1544"/>
                </a:lnTo>
                <a:lnTo>
                  <a:pt x="2732" y="1543"/>
                </a:lnTo>
                <a:lnTo>
                  <a:pt x="2731" y="1543"/>
                </a:lnTo>
                <a:lnTo>
                  <a:pt x="2731" y="1542"/>
                </a:lnTo>
                <a:lnTo>
                  <a:pt x="2731" y="1541"/>
                </a:lnTo>
                <a:lnTo>
                  <a:pt x="2731" y="1540"/>
                </a:lnTo>
                <a:lnTo>
                  <a:pt x="2730" y="1538"/>
                </a:lnTo>
                <a:lnTo>
                  <a:pt x="2730" y="1537"/>
                </a:lnTo>
                <a:lnTo>
                  <a:pt x="2730" y="1536"/>
                </a:lnTo>
                <a:lnTo>
                  <a:pt x="2730" y="1535"/>
                </a:lnTo>
                <a:lnTo>
                  <a:pt x="2731" y="1535"/>
                </a:lnTo>
                <a:lnTo>
                  <a:pt x="2731" y="1534"/>
                </a:lnTo>
                <a:lnTo>
                  <a:pt x="2731" y="1532"/>
                </a:lnTo>
                <a:lnTo>
                  <a:pt x="2731" y="1530"/>
                </a:lnTo>
                <a:lnTo>
                  <a:pt x="2732" y="1530"/>
                </a:lnTo>
                <a:lnTo>
                  <a:pt x="2734" y="1530"/>
                </a:lnTo>
                <a:lnTo>
                  <a:pt x="2737" y="1529"/>
                </a:lnTo>
                <a:lnTo>
                  <a:pt x="2740" y="1527"/>
                </a:lnTo>
                <a:lnTo>
                  <a:pt x="2741" y="1527"/>
                </a:lnTo>
                <a:lnTo>
                  <a:pt x="2745" y="1526"/>
                </a:lnTo>
                <a:lnTo>
                  <a:pt x="2747" y="1526"/>
                </a:lnTo>
                <a:lnTo>
                  <a:pt x="2749" y="1526"/>
                </a:lnTo>
                <a:lnTo>
                  <a:pt x="2752" y="1526"/>
                </a:lnTo>
                <a:lnTo>
                  <a:pt x="2754" y="1526"/>
                </a:lnTo>
                <a:lnTo>
                  <a:pt x="2755" y="1526"/>
                </a:lnTo>
                <a:lnTo>
                  <a:pt x="2757" y="1527"/>
                </a:lnTo>
                <a:lnTo>
                  <a:pt x="2758" y="1527"/>
                </a:lnTo>
                <a:lnTo>
                  <a:pt x="2759" y="1527"/>
                </a:lnTo>
                <a:close/>
                <a:moveTo>
                  <a:pt x="2673" y="1446"/>
                </a:moveTo>
                <a:lnTo>
                  <a:pt x="2674" y="1448"/>
                </a:lnTo>
                <a:lnTo>
                  <a:pt x="2673" y="1449"/>
                </a:lnTo>
                <a:lnTo>
                  <a:pt x="2673" y="1450"/>
                </a:lnTo>
                <a:lnTo>
                  <a:pt x="2672" y="1450"/>
                </a:lnTo>
                <a:lnTo>
                  <a:pt x="2672" y="1449"/>
                </a:lnTo>
                <a:lnTo>
                  <a:pt x="2672" y="1448"/>
                </a:lnTo>
                <a:lnTo>
                  <a:pt x="2672" y="1446"/>
                </a:lnTo>
                <a:lnTo>
                  <a:pt x="2673" y="1446"/>
                </a:lnTo>
                <a:close/>
                <a:moveTo>
                  <a:pt x="1221" y="2"/>
                </a:moveTo>
                <a:lnTo>
                  <a:pt x="1222" y="1"/>
                </a:lnTo>
                <a:lnTo>
                  <a:pt x="1223" y="1"/>
                </a:lnTo>
                <a:lnTo>
                  <a:pt x="1224" y="2"/>
                </a:lnTo>
                <a:lnTo>
                  <a:pt x="1224" y="3"/>
                </a:lnTo>
                <a:lnTo>
                  <a:pt x="1224" y="4"/>
                </a:lnTo>
                <a:lnTo>
                  <a:pt x="1225" y="4"/>
                </a:lnTo>
                <a:lnTo>
                  <a:pt x="1226" y="4"/>
                </a:lnTo>
                <a:lnTo>
                  <a:pt x="1228" y="4"/>
                </a:lnTo>
                <a:lnTo>
                  <a:pt x="1228" y="3"/>
                </a:lnTo>
                <a:lnTo>
                  <a:pt x="1226" y="3"/>
                </a:lnTo>
                <a:lnTo>
                  <a:pt x="1226" y="2"/>
                </a:lnTo>
                <a:lnTo>
                  <a:pt x="1226" y="1"/>
                </a:lnTo>
                <a:lnTo>
                  <a:pt x="1228" y="2"/>
                </a:lnTo>
                <a:lnTo>
                  <a:pt x="1229" y="3"/>
                </a:lnTo>
                <a:lnTo>
                  <a:pt x="1230" y="4"/>
                </a:lnTo>
                <a:lnTo>
                  <a:pt x="1231" y="5"/>
                </a:lnTo>
                <a:lnTo>
                  <a:pt x="1231" y="4"/>
                </a:lnTo>
                <a:lnTo>
                  <a:pt x="1232" y="4"/>
                </a:lnTo>
                <a:lnTo>
                  <a:pt x="1233" y="4"/>
                </a:lnTo>
                <a:lnTo>
                  <a:pt x="1234" y="4"/>
                </a:lnTo>
                <a:lnTo>
                  <a:pt x="1234" y="3"/>
                </a:lnTo>
                <a:lnTo>
                  <a:pt x="1235" y="3"/>
                </a:lnTo>
                <a:lnTo>
                  <a:pt x="1237" y="4"/>
                </a:lnTo>
                <a:lnTo>
                  <a:pt x="1237" y="5"/>
                </a:lnTo>
                <a:lnTo>
                  <a:pt x="1238" y="5"/>
                </a:lnTo>
                <a:lnTo>
                  <a:pt x="1238" y="4"/>
                </a:lnTo>
                <a:lnTo>
                  <a:pt x="1238" y="3"/>
                </a:lnTo>
                <a:lnTo>
                  <a:pt x="1240" y="2"/>
                </a:lnTo>
                <a:lnTo>
                  <a:pt x="1241" y="1"/>
                </a:lnTo>
                <a:lnTo>
                  <a:pt x="1242" y="1"/>
                </a:lnTo>
                <a:lnTo>
                  <a:pt x="1242" y="2"/>
                </a:lnTo>
                <a:lnTo>
                  <a:pt x="1242" y="3"/>
                </a:lnTo>
                <a:lnTo>
                  <a:pt x="1243" y="3"/>
                </a:lnTo>
                <a:lnTo>
                  <a:pt x="1243" y="2"/>
                </a:lnTo>
                <a:lnTo>
                  <a:pt x="1242" y="1"/>
                </a:lnTo>
                <a:lnTo>
                  <a:pt x="1243" y="0"/>
                </a:lnTo>
                <a:lnTo>
                  <a:pt x="1243" y="1"/>
                </a:lnTo>
                <a:lnTo>
                  <a:pt x="1244" y="1"/>
                </a:lnTo>
                <a:lnTo>
                  <a:pt x="1246" y="1"/>
                </a:lnTo>
                <a:lnTo>
                  <a:pt x="1246" y="0"/>
                </a:lnTo>
                <a:lnTo>
                  <a:pt x="1247" y="1"/>
                </a:lnTo>
                <a:lnTo>
                  <a:pt x="1248" y="1"/>
                </a:lnTo>
                <a:lnTo>
                  <a:pt x="1250" y="2"/>
                </a:lnTo>
                <a:lnTo>
                  <a:pt x="1252" y="3"/>
                </a:lnTo>
                <a:lnTo>
                  <a:pt x="1254" y="4"/>
                </a:lnTo>
                <a:lnTo>
                  <a:pt x="1255" y="5"/>
                </a:lnTo>
                <a:lnTo>
                  <a:pt x="1255" y="6"/>
                </a:lnTo>
                <a:lnTo>
                  <a:pt x="1256" y="6"/>
                </a:lnTo>
                <a:lnTo>
                  <a:pt x="1257" y="5"/>
                </a:lnTo>
                <a:lnTo>
                  <a:pt x="1259" y="4"/>
                </a:lnTo>
                <a:lnTo>
                  <a:pt x="1260" y="4"/>
                </a:lnTo>
                <a:lnTo>
                  <a:pt x="1260" y="5"/>
                </a:lnTo>
                <a:lnTo>
                  <a:pt x="1261" y="6"/>
                </a:lnTo>
                <a:lnTo>
                  <a:pt x="1261" y="7"/>
                </a:lnTo>
                <a:lnTo>
                  <a:pt x="1263" y="7"/>
                </a:lnTo>
                <a:lnTo>
                  <a:pt x="1264" y="7"/>
                </a:lnTo>
                <a:lnTo>
                  <a:pt x="1265" y="7"/>
                </a:lnTo>
                <a:lnTo>
                  <a:pt x="1266" y="9"/>
                </a:lnTo>
                <a:lnTo>
                  <a:pt x="1267" y="9"/>
                </a:lnTo>
                <a:lnTo>
                  <a:pt x="1268" y="9"/>
                </a:lnTo>
                <a:lnTo>
                  <a:pt x="1267" y="9"/>
                </a:lnTo>
                <a:lnTo>
                  <a:pt x="1267" y="10"/>
                </a:lnTo>
                <a:lnTo>
                  <a:pt x="1266" y="10"/>
                </a:lnTo>
                <a:lnTo>
                  <a:pt x="1266" y="11"/>
                </a:lnTo>
                <a:lnTo>
                  <a:pt x="1267" y="11"/>
                </a:lnTo>
                <a:lnTo>
                  <a:pt x="1268" y="11"/>
                </a:lnTo>
                <a:lnTo>
                  <a:pt x="1269" y="12"/>
                </a:lnTo>
                <a:lnTo>
                  <a:pt x="1270" y="12"/>
                </a:lnTo>
                <a:lnTo>
                  <a:pt x="1269" y="13"/>
                </a:lnTo>
                <a:lnTo>
                  <a:pt x="1269" y="14"/>
                </a:lnTo>
                <a:lnTo>
                  <a:pt x="1270" y="14"/>
                </a:lnTo>
                <a:lnTo>
                  <a:pt x="1272" y="14"/>
                </a:lnTo>
                <a:lnTo>
                  <a:pt x="1272" y="15"/>
                </a:lnTo>
                <a:lnTo>
                  <a:pt x="1273" y="15"/>
                </a:lnTo>
                <a:lnTo>
                  <a:pt x="1274" y="15"/>
                </a:lnTo>
                <a:lnTo>
                  <a:pt x="1274" y="17"/>
                </a:lnTo>
                <a:lnTo>
                  <a:pt x="1275" y="18"/>
                </a:lnTo>
                <a:lnTo>
                  <a:pt x="1276" y="18"/>
                </a:lnTo>
                <a:lnTo>
                  <a:pt x="1276" y="19"/>
                </a:lnTo>
                <a:lnTo>
                  <a:pt x="1276" y="20"/>
                </a:lnTo>
                <a:lnTo>
                  <a:pt x="1277" y="21"/>
                </a:lnTo>
                <a:lnTo>
                  <a:pt x="1278" y="20"/>
                </a:lnTo>
                <a:lnTo>
                  <a:pt x="1278" y="19"/>
                </a:lnTo>
                <a:lnTo>
                  <a:pt x="1278" y="18"/>
                </a:lnTo>
                <a:lnTo>
                  <a:pt x="1280" y="18"/>
                </a:lnTo>
                <a:lnTo>
                  <a:pt x="1280" y="17"/>
                </a:lnTo>
                <a:lnTo>
                  <a:pt x="1281" y="17"/>
                </a:lnTo>
                <a:lnTo>
                  <a:pt x="1283" y="17"/>
                </a:lnTo>
                <a:lnTo>
                  <a:pt x="1284" y="17"/>
                </a:lnTo>
                <a:lnTo>
                  <a:pt x="1284" y="18"/>
                </a:lnTo>
                <a:lnTo>
                  <a:pt x="1284" y="19"/>
                </a:lnTo>
                <a:lnTo>
                  <a:pt x="1284" y="20"/>
                </a:lnTo>
                <a:lnTo>
                  <a:pt x="1285" y="20"/>
                </a:lnTo>
                <a:lnTo>
                  <a:pt x="1287" y="19"/>
                </a:lnTo>
                <a:lnTo>
                  <a:pt x="1289" y="20"/>
                </a:lnTo>
                <a:lnTo>
                  <a:pt x="1290" y="20"/>
                </a:lnTo>
                <a:lnTo>
                  <a:pt x="1290" y="21"/>
                </a:lnTo>
                <a:lnTo>
                  <a:pt x="1290" y="22"/>
                </a:lnTo>
                <a:lnTo>
                  <a:pt x="1291" y="23"/>
                </a:lnTo>
                <a:lnTo>
                  <a:pt x="1292" y="23"/>
                </a:lnTo>
                <a:lnTo>
                  <a:pt x="1292" y="24"/>
                </a:lnTo>
                <a:lnTo>
                  <a:pt x="1293" y="24"/>
                </a:lnTo>
                <a:lnTo>
                  <a:pt x="1294" y="24"/>
                </a:lnTo>
                <a:lnTo>
                  <a:pt x="1295" y="24"/>
                </a:lnTo>
                <a:lnTo>
                  <a:pt x="1297" y="24"/>
                </a:lnTo>
                <a:lnTo>
                  <a:pt x="1297" y="26"/>
                </a:lnTo>
                <a:lnTo>
                  <a:pt x="1298" y="26"/>
                </a:lnTo>
                <a:lnTo>
                  <a:pt x="1298" y="27"/>
                </a:lnTo>
                <a:lnTo>
                  <a:pt x="1298" y="28"/>
                </a:lnTo>
                <a:lnTo>
                  <a:pt x="1298" y="29"/>
                </a:lnTo>
                <a:lnTo>
                  <a:pt x="1298" y="30"/>
                </a:lnTo>
                <a:lnTo>
                  <a:pt x="1299" y="30"/>
                </a:lnTo>
                <a:lnTo>
                  <a:pt x="1300" y="31"/>
                </a:lnTo>
                <a:lnTo>
                  <a:pt x="1300" y="32"/>
                </a:lnTo>
                <a:lnTo>
                  <a:pt x="1300" y="34"/>
                </a:lnTo>
                <a:lnTo>
                  <a:pt x="1300" y="35"/>
                </a:lnTo>
                <a:lnTo>
                  <a:pt x="1299" y="36"/>
                </a:lnTo>
                <a:lnTo>
                  <a:pt x="1299" y="37"/>
                </a:lnTo>
                <a:lnTo>
                  <a:pt x="1299" y="38"/>
                </a:lnTo>
                <a:lnTo>
                  <a:pt x="1299" y="40"/>
                </a:lnTo>
                <a:lnTo>
                  <a:pt x="1299" y="42"/>
                </a:lnTo>
                <a:lnTo>
                  <a:pt x="1300" y="42"/>
                </a:lnTo>
                <a:lnTo>
                  <a:pt x="1301" y="42"/>
                </a:lnTo>
                <a:lnTo>
                  <a:pt x="1301" y="40"/>
                </a:lnTo>
                <a:lnTo>
                  <a:pt x="1302" y="40"/>
                </a:lnTo>
                <a:lnTo>
                  <a:pt x="1302" y="42"/>
                </a:lnTo>
                <a:lnTo>
                  <a:pt x="1301" y="43"/>
                </a:lnTo>
                <a:lnTo>
                  <a:pt x="1301" y="44"/>
                </a:lnTo>
                <a:lnTo>
                  <a:pt x="1301" y="45"/>
                </a:lnTo>
                <a:lnTo>
                  <a:pt x="1301" y="46"/>
                </a:lnTo>
                <a:lnTo>
                  <a:pt x="1302" y="46"/>
                </a:lnTo>
                <a:lnTo>
                  <a:pt x="1302" y="47"/>
                </a:lnTo>
                <a:lnTo>
                  <a:pt x="1304" y="48"/>
                </a:lnTo>
                <a:lnTo>
                  <a:pt x="1304" y="49"/>
                </a:lnTo>
                <a:lnTo>
                  <a:pt x="1304" y="51"/>
                </a:lnTo>
                <a:lnTo>
                  <a:pt x="1306" y="52"/>
                </a:lnTo>
                <a:lnTo>
                  <a:pt x="1304" y="52"/>
                </a:lnTo>
                <a:lnTo>
                  <a:pt x="1304" y="53"/>
                </a:lnTo>
                <a:lnTo>
                  <a:pt x="1304" y="54"/>
                </a:lnTo>
                <a:lnTo>
                  <a:pt x="1306" y="54"/>
                </a:lnTo>
                <a:lnTo>
                  <a:pt x="1307" y="53"/>
                </a:lnTo>
                <a:lnTo>
                  <a:pt x="1308" y="53"/>
                </a:lnTo>
                <a:lnTo>
                  <a:pt x="1309" y="54"/>
                </a:lnTo>
                <a:lnTo>
                  <a:pt x="1308" y="55"/>
                </a:lnTo>
                <a:lnTo>
                  <a:pt x="1309" y="56"/>
                </a:lnTo>
                <a:lnTo>
                  <a:pt x="1309" y="57"/>
                </a:lnTo>
                <a:lnTo>
                  <a:pt x="1310" y="57"/>
                </a:lnTo>
                <a:lnTo>
                  <a:pt x="1311" y="57"/>
                </a:lnTo>
                <a:lnTo>
                  <a:pt x="1312" y="59"/>
                </a:lnTo>
                <a:lnTo>
                  <a:pt x="1313" y="59"/>
                </a:lnTo>
                <a:lnTo>
                  <a:pt x="1313" y="60"/>
                </a:lnTo>
                <a:lnTo>
                  <a:pt x="1312" y="60"/>
                </a:lnTo>
                <a:lnTo>
                  <a:pt x="1312" y="61"/>
                </a:lnTo>
                <a:lnTo>
                  <a:pt x="1311" y="61"/>
                </a:lnTo>
                <a:lnTo>
                  <a:pt x="1312" y="62"/>
                </a:lnTo>
                <a:lnTo>
                  <a:pt x="1313" y="62"/>
                </a:lnTo>
                <a:lnTo>
                  <a:pt x="1315" y="63"/>
                </a:lnTo>
                <a:lnTo>
                  <a:pt x="1316" y="63"/>
                </a:lnTo>
                <a:lnTo>
                  <a:pt x="1316" y="62"/>
                </a:lnTo>
                <a:lnTo>
                  <a:pt x="1316" y="61"/>
                </a:lnTo>
                <a:lnTo>
                  <a:pt x="1317" y="61"/>
                </a:lnTo>
                <a:lnTo>
                  <a:pt x="1317" y="60"/>
                </a:lnTo>
                <a:lnTo>
                  <a:pt x="1316" y="60"/>
                </a:lnTo>
                <a:lnTo>
                  <a:pt x="1316" y="59"/>
                </a:lnTo>
                <a:lnTo>
                  <a:pt x="1317" y="59"/>
                </a:lnTo>
                <a:lnTo>
                  <a:pt x="1317" y="57"/>
                </a:lnTo>
                <a:lnTo>
                  <a:pt x="1318" y="56"/>
                </a:lnTo>
                <a:lnTo>
                  <a:pt x="1319" y="56"/>
                </a:lnTo>
                <a:lnTo>
                  <a:pt x="1320" y="57"/>
                </a:lnTo>
                <a:lnTo>
                  <a:pt x="1320" y="59"/>
                </a:lnTo>
                <a:lnTo>
                  <a:pt x="1320" y="60"/>
                </a:lnTo>
                <a:lnTo>
                  <a:pt x="1321" y="60"/>
                </a:lnTo>
                <a:lnTo>
                  <a:pt x="1321" y="61"/>
                </a:lnTo>
                <a:lnTo>
                  <a:pt x="1323" y="62"/>
                </a:lnTo>
                <a:lnTo>
                  <a:pt x="1323" y="63"/>
                </a:lnTo>
                <a:lnTo>
                  <a:pt x="1324" y="64"/>
                </a:lnTo>
                <a:lnTo>
                  <a:pt x="1325" y="64"/>
                </a:lnTo>
                <a:lnTo>
                  <a:pt x="1325" y="65"/>
                </a:lnTo>
                <a:lnTo>
                  <a:pt x="1326" y="65"/>
                </a:lnTo>
                <a:lnTo>
                  <a:pt x="1325" y="67"/>
                </a:lnTo>
                <a:lnTo>
                  <a:pt x="1326" y="67"/>
                </a:lnTo>
                <a:lnTo>
                  <a:pt x="1327" y="67"/>
                </a:lnTo>
                <a:lnTo>
                  <a:pt x="1328" y="68"/>
                </a:lnTo>
                <a:lnTo>
                  <a:pt x="1329" y="68"/>
                </a:lnTo>
                <a:lnTo>
                  <a:pt x="1330" y="69"/>
                </a:lnTo>
                <a:lnTo>
                  <a:pt x="1332" y="69"/>
                </a:lnTo>
                <a:lnTo>
                  <a:pt x="1332" y="70"/>
                </a:lnTo>
                <a:lnTo>
                  <a:pt x="1333" y="70"/>
                </a:lnTo>
                <a:lnTo>
                  <a:pt x="1333" y="71"/>
                </a:lnTo>
                <a:lnTo>
                  <a:pt x="1333" y="72"/>
                </a:lnTo>
                <a:lnTo>
                  <a:pt x="1334" y="72"/>
                </a:lnTo>
                <a:lnTo>
                  <a:pt x="1335" y="73"/>
                </a:lnTo>
                <a:lnTo>
                  <a:pt x="1337" y="74"/>
                </a:lnTo>
                <a:lnTo>
                  <a:pt x="1338" y="76"/>
                </a:lnTo>
                <a:lnTo>
                  <a:pt x="1339" y="76"/>
                </a:lnTo>
                <a:lnTo>
                  <a:pt x="1341" y="76"/>
                </a:lnTo>
                <a:lnTo>
                  <a:pt x="1342" y="76"/>
                </a:lnTo>
                <a:lnTo>
                  <a:pt x="1343" y="77"/>
                </a:lnTo>
                <a:lnTo>
                  <a:pt x="1344" y="78"/>
                </a:lnTo>
                <a:lnTo>
                  <a:pt x="1344" y="79"/>
                </a:lnTo>
                <a:lnTo>
                  <a:pt x="1344" y="80"/>
                </a:lnTo>
                <a:lnTo>
                  <a:pt x="1345" y="80"/>
                </a:lnTo>
                <a:lnTo>
                  <a:pt x="1346" y="81"/>
                </a:lnTo>
                <a:lnTo>
                  <a:pt x="1347" y="82"/>
                </a:lnTo>
                <a:lnTo>
                  <a:pt x="1349" y="82"/>
                </a:lnTo>
                <a:lnTo>
                  <a:pt x="1350" y="84"/>
                </a:lnTo>
                <a:lnTo>
                  <a:pt x="1351" y="84"/>
                </a:lnTo>
                <a:lnTo>
                  <a:pt x="1350" y="85"/>
                </a:lnTo>
                <a:lnTo>
                  <a:pt x="1350" y="86"/>
                </a:lnTo>
                <a:lnTo>
                  <a:pt x="1351" y="86"/>
                </a:lnTo>
                <a:lnTo>
                  <a:pt x="1352" y="86"/>
                </a:lnTo>
                <a:lnTo>
                  <a:pt x="1352" y="87"/>
                </a:lnTo>
                <a:lnTo>
                  <a:pt x="1353" y="87"/>
                </a:lnTo>
                <a:lnTo>
                  <a:pt x="1355" y="87"/>
                </a:lnTo>
                <a:lnTo>
                  <a:pt x="1355" y="88"/>
                </a:lnTo>
                <a:lnTo>
                  <a:pt x="1356" y="88"/>
                </a:lnTo>
                <a:lnTo>
                  <a:pt x="1358" y="88"/>
                </a:lnTo>
                <a:lnTo>
                  <a:pt x="1359" y="87"/>
                </a:lnTo>
                <a:lnTo>
                  <a:pt x="1360" y="87"/>
                </a:lnTo>
                <a:lnTo>
                  <a:pt x="1361" y="87"/>
                </a:lnTo>
                <a:lnTo>
                  <a:pt x="1360" y="87"/>
                </a:lnTo>
                <a:lnTo>
                  <a:pt x="1360" y="88"/>
                </a:lnTo>
                <a:lnTo>
                  <a:pt x="1360" y="89"/>
                </a:lnTo>
                <a:lnTo>
                  <a:pt x="1360" y="90"/>
                </a:lnTo>
                <a:lnTo>
                  <a:pt x="1361" y="89"/>
                </a:lnTo>
                <a:lnTo>
                  <a:pt x="1362" y="89"/>
                </a:lnTo>
                <a:lnTo>
                  <a:pt x="1362" y="90"/>
                </a:lnTo>
                <a:lnTo>
                  <a:pt x="1362" y="91"/>
                </a:lnTo>
                <a:lnTo>
                  <a:pt x="1363" y="91"/>
                </a:lnTo>
                <a:lnTo>
                  <a:pt x="1364" y="91"/>
                </a:lnTo>
                <a:lnTo>
                  <a:pt x="1364" y="90"/>
                </a:lnTo>
                <a:lnTo>
                  <a:pt x="1366" y="91"/>
                </a:lnTo>
                <a:lnTo>
                  <a:pt x="1367" y="91"/>
                </a:lnTo>
                <a:lnTo>
                  <a:pt x="1368" y="93"/>
                </a:lnTo>
                <a:lnTo>
                  <a:pt x="1368" y="94"/>
                </a:lnTo>
                <a:lnTo>
                  <a:pt x="1369" y="94"/>
                </a:lnTo>
                <a:lnTo>
                  <a:pt x="1369" y="95"/>
                </a:lnTo>
                <a:lnTo>
                  <a:pt x="1369" y="96"/>
                </a:lnTo>
                <a:lnTo>
                  <a:pt x="1370" y="96"/>
                </a:lnTo>
                <a:lnTo>
                  <a:pt x="1371" y="96"/>
                </a:lnTo>
                <a:lnTo>
                  <a:pt x="1371" y="97"/>
                </a:lnTo>
                <a:lnTo>
                  <a:pt x="1371" y="98"/>
                </a:lnTo>
                <a:lnTo>
                  <a:pt x="1371" y="99"/>
                </a:lnTo>
                <a:lnTo>
                  <a:pt x="1371" y="101"/>
                </a:lnTo>
                <a:lnTo>
                  <a:pt x="1371" y="102"/>
                </a:lnTo>
                <a:lnTo>
                  <a:pt x="1372" y="102"/>
                </a:lnTo>
                <a:lnTo>
                  <a:pt x="1372" y="103"/>
                </a:lnTo>
                <a:lnTo>
                  <a:pt x="1372" y="105"/>
                </a:lnTo>
                <a:lnTo>
                  <a:pt x="1372" y="106"/>
                </a:lnTo>
                <a:lnTo>
                  <a:pt x="1372" y="107"/>
                </a:lnTo>
                <a:lnTo>
                  <a:pt x="1373" y="107"/>
                </a:lnTo>
                <a:lnTo>
                  <a:pt x="1373" y="109"/>
                </a:lnTo>
                <a:lnTo>
                  <a:pt x="1375" y="109"/>
                </a:lnTo>
                <a:lnTo>
                  <a:pt x="1376" y="109"/>
                </a:lnTo>
                <a:lnTo>
                  <a:pt x="1376" y="111"/>
                </a:lnTo>
                <a:lnTo>
                  <a:pt x="1375" y="112"/>
                </a:lnTo>
                <a:lnTo>
                  <a:pt x="1375" y="113"/>
                </a:lnTo>
                <a:lnTo>
                  <a:pt x="1375" y="114"/>
                </a:lnTo>
                <a:lnTo>
                  <a:pt x="1376" y="114"/>
                </a:lnTo>
                <a:lnTo>
                  <a:pt x="1376" y="115"/>
                </a:lnTo>
                <a:lnTo>
                  <a:pt x="1377" y="115"/>
                </a:lnTo>
                <a:lnTo>
                  <a:pt x="1377" y="116"/>
                </a:lnTo>
                <a:lnTo>
                  <a:pt x="1378" y="118"/>
                </a:lnTo>
                <a:lnTo>
                  <a:pt x="1379" y="119"/>
                </a:lnTo>
                <a:lnTo>
                  <a:pt x="1379" y="120"/>
                </a:lnTo>
                <a:lnTo>
                  <a:pt x="1379" y="121"/>
                </a:lnTo>
                <a:lnTo>
                  <a:pt x="1378" y="121"/>
                </a:lnTo>
                <a:lnTo>
                  <a:pt x="1377" y="121"/>
                </a:lnTo>
                <a:lnTo>
                  <a:pt x="1377" y="122"/>
                </a:lnTo>
                <a:lnTo>
                  <a:pt x="1379" y="123"/>
                </a:lnTo>
                <a:lnTo>
                  <a:pt x="1379" y="124"/>
                </a:lnTo>
                <a:lnTo>
                  <a:pt x="1380" y="126"/>
                </a:lnTo>
                <a:lnTo>
                  <a:pt x="1381" y="127"/>
                </a:lnTo>
                <a:lnTo>
                  <a:pt x="1381" y="128"/>
                </a:lnTo>
                <a:lnTo>
                  <a:pt x="1380" y="128"/>
                </a:lnTo>
                <a:lnTo>
                  <a:pt x="1380" y="129"/>
                </a:lnTo>
                <a:lnTo>
                  <a:pt x="1380" y="130"/>
                </a:lnTo>
                <a:lnTo>
                  <a:pt x="1380" y="131"/>
                </a:lnTo>
                <a:lnTo>
                  <a:pt x="1380" y="132"/>
                </a:lnTo>
                <a:lnTo>
                  <a:pt x="1381" y="132"/>
                </a:lnTo>
                <a:lnTo>
                  <a:pt x="1382" y="134"/>
                </a:lnTo>
                <a:lnTo>
                  <a:pt x="1384" y="134"/>
                </a:lnTo>
                <a:lnTo>
                  <a:pt x="1382" y="137"/>
                </a:lnTo>
                <a:lnTo>
                  <a:pt x="1381" y="138"/>
                </a:lnTo>
                <a:lnTo>
                  <a:pt x="1381" y="139"/>
                </a:lnTo>
                <a:lnTo>
                  <a:pt x="1381" y="140"/>
                </a:lnTo>
                <a:lnTo>
                  <a:pt x="1382" y="140"/>
                </a:lnTo>
                <a:lnTo>
                  <a:pt x="1382" y="141"/>
                </a:lnTo>
                <a:lnTo>
                  <a:pt x="1381" y="141"/>
                </a:lnTo>
                <a:lnTo>
                  <a:pt x="1381" y="143"/>
                </a:lnTo>
                <a:lnTo>
                  <a:pt x="1380" y="144"/>
                </a:lnTo>
                <a:lnTo>
                  <a:pt x="1379" y="144"/>
                </a:lnTo>
                <a:lnTo>
                  <a:pt x="1379" y="145"/>
                </a:lnTo>
                <a:lnTo>
                  <a:pt x="1380" y="145"/>
                </a:lnTo>
                <a:lnTo>
                  <a:pt x="1381" y="146"/>
                </a:lnTo>
                <a:lnTo>
                  <a:pt x="1382" y="146"/>
                </a:lnTo>
                <a:lnTo>
                  <a:pt x="1384" y="147"/>
                </a:lnTo>
                <a:lnTo>
                  <a:pt x="1384" y="148"/>
                </a:lnTo>
                <a:lnTo>
                  <a:pt x="1382" y="149"/>
                </a:lnTo>
                <a:lnTo>
                  <a:pt x="1382" y="151"/>
                </a:lnTo>
                <a:lnTo>
                  <a:pt x="1382" y="152"/>
                </a:lnTo>
                <a:lnTo>
                  <a:pt x="1384" y="153"/>
                </a:lnTo>
                <a:lnTo>
                  <a:pt x="1384" y="154"/>
                </a:lnTo>
                <a:lnTo>
                  <a:pt x="1382" y="154"/>
                </a:lnTo>
                <a:lnTo>
                  <a:pt x="1382" y="153"/>
                </a:lnTo>
                <a:lnTo>
                  <a:pt x="1380" y="152"/>
                </a:lnTo>
                <a:lnTo>
                  <a:pt x="1379" y="152"/>
                </a:lnTo>
                <a:lnTo>
                  <a:pt x="1379" y="153"/>
                </a:lnTo>
                <a:lnTo>
                  <a:pt x="1378" y="153"/>
                </a:lnTo>
                <a:lnTo>
                  <a:pt x="1378" y="154"/>
                </a:lnTo>
                <a:lnTo>
                  <a:pt x="1379" y="155"/>
                </a:lnTo>
                <a:lnTo>
                  <a:pt x="1379" y="156"/>
                </a:lnTo>
                <a:lnTo>
                  <a:pt x="1379" y="157"/>
                </a:lnTo>
                <a:lnTo>
                  <a:pt x="1379" y="159"/>
                </a:lnTo>
                <a:lnTo>
                  <a:pt x="1379" y="160"/>
                </a:lnTo>
                <a:lnTo>
                  <a:pt x="1379" y="161"/>
                </a:lnTo>
                <a:lnTo>
                  <a:pt x="1379" y="162"/>
                </a:lnTo>
                <a:lnTo>
                  <a:pt x="1378" y="162"/>
                </a:lnTo>
                <a:lnTo>
                  <a:pt x="1377" y="162"/>
                </a:lnTo>
                <a:lnTo>
                  <a:pt x="1378" y="163"/>
                </a:lnTo>
                <a:lnTo>
                  <a:pt x="1378" y="164"/>
                </a:lnTo>
                <a:lnTo>
                  <a:pt x="1378" y="165"/>
                </a:lnTo>
                <a:lnTo>
                  <a:pt x="1379" y="166"/>
                </a:lnTo>
                <a:lnTo>
                  <a:pt x="1379" y="168"/>
                </a:lnTo>
                <a:lnTo>
                  <a:pt x="1379" y="169"/>
                </a:lnTo>
                <a:lnTo>
                  <a:pt x="1380" y="169"/>
                </a:lnTo>
                <a:lnTo>
                  <a:pt x="1381" y="169"/>
                </a:lnTo>
                <a:lnTo>
                  <a:pt x="1382" y="169"/>
                </a:lnTo>
                <a:lnTo>
                  <a:pt x="1382" y="170"/>
                </a:lnTo>
                <a:lnTo>
                  <a:pt x="1382" y="171"/>
                </a:lnTo>
                <a:lnTo>
                  <a:pt x="1382" y="172"/>
                </a:lnTo>
                <a:lnTo>
                  <a:pt x="1382" y="173"/>
                </a:lnTo>
                <a:lnTo>
                  <a:pt x="1382" y="174"/>
                </a:lnTo>
                <a:lnTo>
                  <a:pt x="1381" y="174"/>
                </a:lnTo>
                <a:lnTo>
                  <a:pt x="1381" y="176"/>
                </a:lnTo>
                <a:lnTo>
                  <a:pt x="1382" y="177"/>
                </a:lnTo>
                <a:lnTo>
                  <a:pt x="1384" y="177"/>
                </a:lnTo>
                <a:lnTo>
                  <a:pt x="1385" y="178"/>
                </a:lnTo>
                <a:lnTo>
                  <a:pt x="1385" y="179"/>
                </a:lnTo>
                <a:lnTo>
                  <a:pt x="1386" y="179"/>
                </a:lnTo>
                <a:lnTo>
                  <a:pt x="1386" y="180"/>
                </a:lnTo>
                <a:lnTo>
                  <a:pt x="1388" y="181"/>
                </a:lnTo>
                <a:lnTo>
                  <a:pt x="1389" y="182"/>
                </a:lnTo>
                <a:lnTo>
                  <a:pt x="1390" y="182"/>
                </a:lnTo>
                <a:lnTo>
                  <a:pt x="1392" y="183"/>
                </a:lnTo>
                <a:lnTo>
                  <a:pt x="1392" y="185"/>
                </a:lnTo>
                <a:lnTo>
                  <a:pt x="1393" y="185"/>
                </a:lnTo>
                <a:lnTo>
                  <a:pt x="1393" y="186"/>
                </a:lnTo>
                <a:lnTo>
                  <a:pt x="1393" y="187"/>
                </a:lnTo>
                <a:lnTo>
                  <a:pt x="1393" y="188"/>
                </a:lnTo>
                <a:lnTo>
                  <a:pt x="1393" y="189"/>
                </a:lnTo>
                <a:lnTo>
                  <a:pt x="1393" y="190"/>
                </a:lnTo>
                <a:lnTo>
                  <a:pt x="1394" y="190"/>
                </a:lnTo>
                <a:lnTo>
                  <a:pt x="1394" y="191"/>
                </a:lnTo>
                <a:lnTo>
                  <a:pt x="1394" y="190"/>
                </a:lnTo>
                <a:lnTo>
                  <a:pt x="1395" y="190"/>
                </a:lnTo>
                <a:lnTo>
                  <a:pt x="1395" y="191"/>
                </a:lnTo>
                <a:lnTo>
                  <a:pt x="1395" y="193"/>
                </a:lnTo>
                <a:lnTo>
                  <a:pt x="1395" y="194"/>
                </a:lnTo>
                <a:lnTo>
                  <a:pt x="1394" y="195"/>
                </a:lnTo>
                <a:lnTo>
                  <a:pt x="1393" y="196"/>
                </a:lnTo>
                <a:lnTo>
                  <a:pt x="1394" y="196"/>
                </a:lnTo>
                <a:lnTo>
                  <a:pt x="1394" y="197"/>
                </a:lnTo>
                <a:lnTo>
                  <a:pt x="1395" y="198"/>
                </a:lnTo>
                <a:lnTo>
                  <a:pt x="1395" y="199"/>
                </a:lnTo>
                <a:lnTo>
                  <a:pt x="1394" y="199"/>
                </a:lnTo>
                <a:lnTo>
                  <a:pt x="1395" y="201"/>
                </a:lnTo>
                <a:lnTo>
                  <a:pt x="1395" y="202"/>
                </a:lnTo>
                <a:lnTo>
                  <a:pt x="1395" y="203"/>
                </a:lnTo>
                <a:lnTo>
                  <a:pt x="1395" y="204"/>
                </a:lnTo>
                <a:lnTo>
                  <a:pt x="1396" y="205"/>
                </a:lnTo>
                <a:lnTo>
                  <a:pt x="1396" y="206"/>
                </a:lnTo>
                <a:lnTo>
                  <a:pt x="1397" y="206"/>
                </a:lnTo>
                <a:lnTo>
                  <a:pt x="1397" y="207"/>
                </a:lnTo>
                <a:lnTo>
                  <a:pt x="1397" y="208"/>
                </a:lnTo>
                <a:lnTo>
                  <a:pt x="1397" y="210"/>
                </a:lnTo>
                <a:lnTo>
                  <a:pt x="1398" y="210"/>
                </a:lnTo>
                <a:lnTo>
                  <a:pt x="1399" y="210"/>
                </a:lnTo>
                <a:lnTo>
                  <a:pt x="1399" y="211"/>
                </a:lnTo>
                <a:lnTo>
                  <a:pt x="1401" y="211"/>
                </a:lnTo>
                <a:lnTo>
                  <a:pt x="1401" y="212"/>
                </a:lnTo>
                <a:lnTo>
                  <a:pt x="1402" y="212"/>
                </a:lnTo>
                <a:lnTo>
                  <a:pt x="1402" y="213"/>
                </a:lnTo>
                <a:lnTo>
                  <a:pt x="1403" y="213"/>
                </a:lnTo>
                <a:lnTo>
                  <a:pt x="1403" y="214"/>
                </a:lnTo>
                <a:lnTo>
                  <a:pt x="1404" y="214"/>
                </a:lnTo>
                <a:lnTo>
                  <a:pt x="1405" y="214"/>
                </a:lnTo>
                <a:lnTo>
                  <a:pt x="1405" y="215"/>
                </a:lnTo>
                <a:lnTo>
                  <a:pt x="1405" y="216"/>
                </a:lnTo>
                <a:lnTo>
                  <a:pt x="1407" y="216"/>
                </a:lnTo>
                <a:lnTo>
                  <a:pt x="1409" y="216"/>
                </a:lnTo>
                <a:lnTo>
                  <a:pt x="1409" y="215"/>
                </a:lnTo>
                <a:lnTo>
                  <a:pt x="1410" y="215"/>
                </a:lnTo>
                <a:lnTo>
                  <a:pt x="1410" y="216"/>
                </a:lnTo>
                <a:lnTo>
                  <a:pt x="1411" y="216"/>
                </a:lnTo>
                <a:lnTo>
                  <a:pt x="1412" y="216"/>
                </a:lnTo>
                <a:lnTo>
                  <a:pt x="1413" y="216"/>
                </a:lnTo>
                <a:lnTo>
                  <a:pt x="1414" y="216"/>
                </a:lnTo>
                <a:lnTo>
                  <a:pt x="1415" y="216"/>
                </a:lnTo>
                <a:lnTo>
                  <a:pt x="1416" y="216"/>
                </a:lnTo>
                <a:lnTo>
                  <a:pt x="1418" y="216"/>
                </a:lnTo>
                <a:lnTo>
                  <a:pt x="1419" y="216"/>
                </a:lnTo>
                <a:lnTo>
                  <a:pt x="1420" y="218"/>
                </a:lnTo>
                <a:lnTo>
                  <a:pt x="1421" y="218"/>
                </a:lnTo>
                <a:lnTo>
                  <a:pt x="1421" y="219"/>
                </a:lnTo>
                <a:lnTo>
                  <a:pt x="1422" y="219"/>
                </a:lnTo>
                <a:lnTo>
                  <a:pt x="1423" y="219"/>
                </a:lnTo>
                <a:lnTo>
                  <a:pt x="1423" y="218"/>
                </a:lnTo>
                <a:lnTo>
                  <a:pt x="1424" y="219"/>
                </a:lnTo>
                <a:lnTo>
                  <a:pt x="1424" y="220"/>
                </a:lnTo>
                <a:lnTo>
                  <a:pt x="1424" y="221"/>
                </a:lnTo>
                <a:lnTo>
                  <a:pt x="1425" y="221"/>
                </a:lnTo>
                <a:lnTo>
                  <a:pt x="1425" y="222"/>
                </a:lnTo>
                <a:lnTo>
                  <a:pt x="1427" y="222"/>
                </a:lnTo>
                <a:lnTo>
                  <a:pt x="1428" y="222"/>
                </a:lnTo>
                <a:lnTo>
                  <a:pt x="1429" y="222"/>
                </a:lnTo>
                <a:lnTo>
                  <a:pt x="1429" y="223"/>
                </a:lnTo>
                <a:lnTo>
                  <a:pt x="1429" y="224"/>
                </a:lnTo>
                <a:lnTo>
                  <a:pt x="1430" y="224"/>
                </a:lnTo>
                <a:lnTo>
                  <a:pt x="1430" y="223"/>
                </a:lnTo>
                <a:lnTo>
                  <a:pt x="1430" y="222"/>
                </a:lnTo>
                <a:lnTo>
                  <a:pt x="1431" y="221"/>
                </a:lnTo>
                <a:lnTo>
                  <a:pt x="1432" y="221"/>
                </a:lnTo>
                <a:lnTo>
                  <a:pt x="1432" y="222"/>
                </a:lnTo>
                <a:lnTo>
                  <a:pt x="1432" y="223"/>
                </a:lnTo>
                <a:lnTo>
                  <a:pt x="1432" y="224"/>
                </a:lnTo>
                <a:lnTo>
                  <a:pt x="1432" y="226"/>
                </a:lnTo>
                <a:lnTo>
                  <a:pt x="1432" y="227"/>
                </a:lnTo>
                <a:lnTo>
                  <a:pt x="1433" y="227"/>
                </a:lnTo>
                <a:lnTo>
                  <a:pt x="1435" y="227"/>
                </a:lnTo>
                <a:lnTo>
                  <a:pt x="1436" y="226"/>
                </a:lnTo>
                <a:lnTo>
                  <a:pt x="1437" y="226"/>
                </a:lnTo>
                <a:lnTo>
                  <a:pt x="1437" y="227"/>
                </a:lnTo>
                <a:lnTo>
                  <a:pt x="1437" y="228"/>
                </a:lnTo>
                <a:lnTo>
                  <a:pt x="1438" y="228"/>
                </a:lnTo>
                <a:lnTo>
                  <a:pt x="1439" y="229"/>
                </a:lnTo>
                <a:lnTo>
                  <a:pt x="1439" y="228"/>
                </a:lnTo>
                <a:lnTo>
                  <a:pt x="1440" y="229"/>
                </a:lnTo>
                <a:lnTo>
                  <a:pt x="1441" y="229"/>
                </a:lnTo>
                <a:lnTo>
                  <a:pt x="1442" y="229"/>
                </a:lnTo>
                <a:lnTo>
                  <a:pt x="1442" y="230"/>
                </a:lnTo>
                <a:lnTo>
                  <a:pt x="1444" y="230"/>
                </a:lnTo>
                <a:lnTo>
                  <a:pt x="1444" y="231"/>
                </a:lnTo>
                <a:lnTo>
                  <a:pt x="1445" y="231"/>
                </a:lnTo>
                <a:lnTo>
                  <a:pt x="1446" y="232"/>
                </a:lnTo>
                <a:lnTo>
                  <a:pt x="1447" y="232"/>
                </a:lnTo>
                <a:lnTo>
                  <a:pt x="1447" y="231"/>
                </a:lnTo>
                <a:lnTo>
                  <a:pt x="1447" y="230"/>
                </a:lnTo>
                <a:lnTo>
                  <a:pt x="1448" y="230"/>
                </a:lnTo>
                <a:lnTo>
                  <a:pt x="1448" y="231"/>
                </a:lnTo>
                <a:lnTo>
                  <a:pt x="1449" y="231"/>
                </a:lnTo>
                <a:lnTo>
                  <a:pt x="1450" y="230"/>
                </a:lnTo>
                <a:lnTo>
                  <a:pt x="1450" y="229"/>
                </a:lnTo>
                <a:lnTo>
                  <a:pt x="1450" y="228"/>
                </a:lnTo>
                <a:lnTo>
                  <a:pt x="1451" y="228"/>
                </a:lnTo>
                <a:lnTo>
                  <a:pt x="1451" y="229"/>
                </a:lnTo>
                <a:lnTo>
                  <a:pt x="1453" y="229"/>
                </a:lnTo>
                <a:lnTo>
                  <a:pt x="1453" y="230"/>
                </a:lnTo>
                <a:lnTo>
                  <a:pt x="1453" y="231"/>
                </a:lnTo>
                <a:lnTo>
                  <a:pt x="1454" y="231"/>
                </a:lnTo>
                <a:lnTo>
                  <a:pt x="1454" y="232"/>
                </a:lnTo>
                <a:lnTo>
                  <a:pt x="1455" y="232"/>
                </a:lnTo>
                <a:lnTo>
                  <a:pt x="1455" y="231"/>
                </a:lnTo>
                <a:lnTo>
                  <a:pt x="1457" y="230"/>
                </a:lnTo>
                <a:lnTo>
                  <a:pt x="1458" y="230"/>
                </a:lnTo>
                <a:lnTo>
                  <a:pt x="1458" y="229"/>
                </a:lnTo>
                <a:lnTo>
                  <a:pt x="1459" y="230"/>
                </a:lnTo>
                <a:lnTo>
                  <a:pt x="1461" y="229"/>
                </a:lnTo>
                <a:lnTo>
                  <a:pt x="1461" y="228"/>
                </a:lnTo>
                <a:lnTo>
                  <a:pt x="1462" y="228"/>
                </a:lnTo>
                <a:lnTo>
                  <a:pt x="1463" y="228"/>
                </a:lnTo>
                <a:lnTo>
                  <a:pt x="1463" y="229"/>
                </a:lnTo>
                <a:lnTo>
                  <a:pt x="1464" y="229"/>
                </a:lnTo>
                <a:lnTo>
                  <a:pt x="1465" y="229"/>
                </a:lnTo>
                <a:lnTo>
                  <a:pt x="1466" y="229"/>
                </a:lnTo>
                <a:lnTo>
                  <a:pt x="1466" y="230"/>
                </a:lnTo>
                <a:lnTo>
                  <a:pt x="1466" y="231"/>
                </a:lnTo>
                <a:lnTo>
                  <a:pt x="1467" y="231"/>
                </a:lnTo>
                <a:lnTo>
                  <a:pt x="1468" y="231"/>
                </a:lnTo>
                <a:lnTo>
                  <a:pt x="1470" y="231"/>
                </a:lnTo>
                <a:lnTo>
                  <a:pt x="1471" y="231"/>
                </a:lnTo>
                <a:lnTo>
                  <a:pt x="1472" y="230"/>
                </a:lnTo>
                <a:lnTo>
                  <a:pt x="1472" y="229"/>
                </a:lnTo>
                <a:lnTo>
                  <a:pt x="1472" y="228"/>
                </a:lnTo>
                <a:lnTo>
                  <a:pt x="1471" y="228"/>
                </a:lnTo>
                <a:lnTo>
                  <a:pt x="1471" y="227"/>
                </a:lnTo>
                <a:lnTo>
                  <a:pt x="1471" y="226"/>
                </a:lnTo>
                <a:lnTo>
                  <a:pt x="1472" y="226"/>
                </a:lnTo>
                <a:lnTo>
                  <a:pt x="1472" y="227"/>
                </a:lnTo>
                <a:lnTo>
                  <a:pt x="1473" y="227"/>
                </a:lnTo>
                <a:lnTo>
                  <a:pt x="1473" y="226"/>
                </a:lnTo>
                <a:lnTo>
                  <a:pt x="1474" y="226"/>
                </a:lnTo>
                <a:lnTo>
                  <a:pt x="1475" y="226"/>
                </a:lnTo>
                <a:lnTo>
                  <a:pt x="1476" y="226"/>
                </a:lnTo>
                <a:lnTo>
                  <a:pt x="1476" y="227"/>
                </a:lnTo>
                <a:lnTo>
                  <a:pt x="1476" y="228"/>
                </a:lnTo>
                <a:lnTo>
                  <a:pt x="1476" y="229"/>
                </a:lnTo>
                <a:lnTo>
                  <a:pt x="1478" y="229"/>
                </a:lnTo>
                <a:lnTo>
                  <a:pt x="1479" y="229"/>
                </a:lnTo>
                <a:lnTo>
                  <a:pt x="1479" y="228"/>
                </a:lnTo>
                <a:lnTo>
                  <a:pt x="1480" y="228"/>
                </a:lnTo>
                <a:lnTo>
                  <a:pt x="1480" y="227"/>
                </a:lnTo>
                <a:lnTo>
                  <a:pt x="1480" y="226"/>
                </a:lnTo>
                <a:lnTo>
                  <a:pt x="1481" y="226"/>
                </a:lnTo>
                <a:lnTo>
                  <a:pt x="1482" y="226"/>
                </a:lnTo>
                <a:lnTo>
                  <a:pt x="1483" y="226"/>
                </a:lnTo>
                <a:lnTo>
                  <a:pt x="1484" y="226"/>
                </a:lnTo>
                <a:lnTo>
                  <a:pt x="1485" y="224"/>
                </a:lnTo>
                <a:lnTo>
                  <a:pt x="1487" y="224"/>
                </a:lnTo>
                <a:lnTo>
                  <a:pt x="1488" y="224"/>
                </a:lnTo>
                <a:lnTo>
                  <a:pt x="1489" y="224"/>
                </a:lnTo>
                <a:lnTo>
                  <a:pt x="1490" y="224"/>
                </a:lnTo>
                <a:lnTo>
                  <a:pt x="1490" y="226"/>
                </a:lnTo>
                <a:lnTo>
                  <a:pt x="1491" y="226"/>
                </a:lnTo>
                <a:lnTo>
                  <a:pt x="1492" y="226"/>
                </a:lnTo>
                <a:lnTo>
                  <a:pt x="1493" y="226"/>
                </a:lnTo>
                <a:lnTo>
                  <a:pt x="1493" y="227"/>
                </a:lnTo>
                <a:lnTo>
                  <a:pt x="1493" y="228"/>
                </a:lnTo>
                <a:lnTo>
                  <a:pt x="1494" y="228"/>
                </a:lnTo>
                <a:lnTo>
                  <a:pt x="1496" y="227"/>
                </a:lnTo>
                <a:lnTo>
                  <a:pt x="1497" y="227"/>
                </a:lnTo>
                <a:lnTo>
                  <a:pt x="1498" y="228"/>
                </a:lnTo>
                <a:lnTo>
                  <a:pt x="1498" y="227"/>
                </a:lnTo>
                <a:lnTo>
                  <a:pt x="1499" y="227"/>
                </a:lnTo>
                <a:lnTo>
                  <a:pt x="1500" y="226"/>
                </a:lnTo>
                <a:lnTo>
                  <a:pt x="1502" y="226"/>
                </a:lnTo>
                <a:lnTo>
                  <a:pt x="1502" y="227"/>
                </a:lnTo>
                <a:lnTo>
                  <a:pt x="1504" y="228"/>
                </a:lnTo>
                <a:lnTo>
                  <a:pt x="1504" y="229"/>
                </a:lnTo>
                <a:lnTo>
                  <a:pt x="1505" y="229"/>
                </a:lnTo>
                <a:lnTo>
                  <a:pt x="1506" y="228"/>
                </a:lnTo>
                <a:lnTo>
                  <a:pt x="1508" y="228"/>
                </a:lnTo>
                <a:lnTo>
                  <a:pt x="1509" y="227"/>
                </a:lnTo>
                <a:lnTo>
                  <a:pt x="1509" y="226"/>
                </a:lnTo>
                <a:lnTo>
                  <a:pt x="1509" y="223"/>
                </a:lnTo>
                <a:lnTo>
                  <a:pt x="1509" y="222"/>
                </a:lnTo>
                <a:lnTo>
                  <a:pt x="1509" y="221"/>
                </a:lnTo>
                <a:lnTo>
                  <a:pt x="1510" y="221"/>
                </a:lnTo>
                <a:lnTo>
                  <a:pt x="1511" y="221"/>
                </a:lnTo>
                <a:lnTo>
                  <a:pt x="1513" y="220"/>
                </a:lnTo>
                <a:lnTo>
                  <a:pt x="1514" y="219"/>
                </a:lnTo>
                <a:lnTo>
                  <a:pt x="1514" y="218"/>
                </a:lnTo>
                <a:lnTo>
                  <a:pt x="1514" y="215"/>
                </a:lnTo>
                <a:lnTo>
                  <a:pt x="1515" y="215"/>
                </a:lnTo>
                <a:lnTo>
                  <a:pt x="1516" y="214"/>
                </a:lnTo>
                <a:lnTo>
                  <a:pt x="1519" y="213"/>
                </a:lnTo>
                <a:lnTo>
                  <a:pt x="1520" y="212"/>
                </a:lnTo>
                <a:lnTo>
                  <a:pt x="1523" y="212"/>
                </a:lnTo>
                <a:lnTo>
                  <a:pt x="1524" y="211"/>
                </a:lnTo>
                <a:lnTo>
                  <a:pt x="1527" y="210"/>
                </a:lnTo>
                <a:lnTo>
                  <a:pt x="1528" y="210"/>
                </a:lnTo>
                <a:lnTo>
                  <a:pt x="1528" y="211"/>
                </a:lnTo>
                <a:lnTo>
                  <a:pt x="1530" y="211"/>
                </a:lnTo>
                <a:lnTo>
                  <a:pt x="1531" y="211"/>
                </a:lnTo>
                <a:lnTo>
                  <a:pt x="1534" y="210"/>
                </a:lnTo>
                <a:lnTo>
                  <a:pt x="1535" y="211"/>
                </a:lnTo>
                <a:lnTo>
                  <a:pt x="1537" y="210"/>
                </a:lnTo>
                <a:lnTo>
                  <a:pt x="1539" y="210"/>
                </a:lnTo>
                <a:lnTo>
                  <a:pt x="1541" y="211"/>
                </a:lnTo>
                <a:lnTo>
                  <a:pt x="1542" y="212"/>
                </a:lnTo>
                <a:lnTo>
                  <a:pt x="1543" y="212"/>
                </a:lnTo>
                <a:lnTo>
                  <a:pt x="1544" y="212"/>
                </a:lnTo>
                <a:lnTo>
                  <a:pt x="1549" y="211"/>
                </a:lnTo>
                <a:lnTo>
                  <a:pt x="1550" y="210"/>
                </a:lnTo>
                <a:lnTo>
                  <a:pt x="1551" y="210"/>
                </a:lnTo>
                <a:lnTo>
                  <a:pt x="1552" y="210"/>
                </a:lnTo>
                <a:lnTo>
                  <a:pt x="1552" y="207"/>
                </a:lnTo>
                <a:lnTo>
                  <a:pt x="1554" y="207"/>
                </a:lnTo>
                <a:lnTo>
                  <a:pt x="1557" y="210"/>
                </a:lnTo>
                <a:lnTo>
                  <a:pt x="1558" y="208"/>
                </a:lnTo>
                <a:lnTo>
                  <a:pt x="1559" y="208"/>
                </a:lnTo>
                <a:lnTo>
                  <a:pt x="1559" y="207"/>
                </a:lnTo>
                <a:lnTo>
                  <a:pt x="1560" y="207"/>
                </a:lnTo>
                <a:lnTo>
                  <a:pt x="1560" y="206"/>
                </a:lnTo>
                <a:lnTo>
                  <a:pt x="1561" y="205"/>
                </a:lnTo>
                <a:lnTo>
                  <a:pt x="1561" y="203"/>
                </a:lnTo>
                <a:lnTo>
                  <a:pt x="1561" y="202"/>
                </a:lnTo>
                <a:lnTo>
                  <a:pt x="1562" y="199"/>
                </a:lnTo>
                <a:lnTo>
                  <a:pt x="1563" y="199"/>
                </a:lnTo>
                <a:lnTo>
                  <a:pt x="1563" y="198"/>
                </a:lnTo>
                <a:lnTo>
                  <a:pt x="1567" y="197"/>
                </a:lnTo>
                <a:lnTo>
                  <a:pt x="1570" y="196"/>
                </a:lnTo>
                <a:lnTo>
                  <a:pt x="1573" y="196"/>
                </a:lnTo>
                <a:lnTo>
                  <a:pt x="1575" y="196"/>
                </a:lnTo>
                <a:lnTo>
                  <a:pt x="1577" y="195"/>
                </a:lnTo>
                <a:lnTo>
                  <a:pt x="1578" y="196"/>
                </a:lnTo>
                <a:lnTo>
                  <a:pt x="1579" y="196"/>
                </a:lnTo>
                <a:lnTo>
                  <a:pt x="1580" y="196"/>
                </a:lnTo>
                <a:lnTo>
                  <a:pt x="1582" y="195"/>
                </a:lnTo>
                <a:lnTo>
                  <a:pt x="1584" y="194"/>
                </a:lnTo>
                <a:lnTo>
                  <a:pt x="1586" y="193"/>
                </a:lnTo>
                <a:lnTo>
                  <a:pt x="1587" y="191"/>
                </a:lnTo>
                <a:lnTo>
                  <a:pt x="1588" y="190"/>
                </a:lnTo>
                <a:lnTo>
                  <a:pt x="1590" y="190"/>
                </a:lnTo>
                <a:lnTo>
                  <a:pt x="1591" y="190"/>
                </a:lnTo>
                <a:lnTo>
                  <a:pt x="1592" y="189"/>
                </a:lnTo>
                <a:lnTo>
                  <a:pt x="1595" y="189"/>
                </a:lnTo>
                <a:lnTo>
                  <a:pt x="1596" y="190"/>
                </a:lnTo>
                <a:lnTo>
                  <a:pt x="1597" y="191"/>
                </a:lnTo>
                <a:lnTo>
                  <a:pt x="1597" y="193"/>
                </a:lnTo>
                <a:lnTo>
                  <a:pt x="1599" y="194"/>
                </a:lnTo>
                <a:lnTo>
                  <a:pt x="1599" y="197"/>
                </a:lnTo>
                <a:lnTo>
                  <a:pt x="1600" y="199"/>
                </a:lnTo>
                <a:lnTo>
                  <a:pt x="1600" y="202"/>
                </a:lnTo>
                <a:lnTo>
                  <a:pt x="1600" y="206"/>
                </a:lnTo>
                <a:lnTo>
                  <a:pt x="1601" y="208"/>
                </a:lnTo>
                <a:lnTo>
                  <a:pt x="1602" y="210"/>
                </a:lnTo>
                <a:lnTo>
                  <a:pt x="1603" y="210"/>
                </a:lnTo>
                <a:lnTo>
                  <a:pt x="1605" y="211"/>
                </a:lnTo>
                <a:lnTo>
                  <a:pt x="1605" y="212"/>
                </a:lnTo>
                <a:lnTo>
                  <a:pt x="1606" y="213"/>
                </a:lnTo>
                <a:lnTo>
                  <a:pt x="1608" y="213"/>
                </a:lnTo>
                <a:lnTo>
                  <a:pt x="1609" y="213"/>
                </a:lnTo>
                <a:lnTo>
                  <a:pt x="1611" y="213"/>
                </a:lnTo>
                <a:lnTo>
                  <a:pt x="1612" y="213"/>
                </a:lnTo>
                <a:lnTo>
                  <a:pt x="1612" y="214"/>
                </a:lnTo>
                <a:lnTo>
                  <a:pt x="1612" y="216"/>
                </a:lnTo>
                <a:lnTo>
                  <a:pt x="1612" y="218"/>
                </a:lnTo>
                <a:lnTo>
                  <a:pt x="1612" y="221"/>
                </a:lnTo>
                <a:lnTo>
                  <a:pt x="1612" y="222"/>
                </a:lnTo>
                <a:lnTo>
                  <a:pt x="1612" y="223"/>
                </a:lnTo>
                <a:lnTo>
                  <a:pt x="1612" y="226"/>
                </a:lnTo>
                <a:lnTo>
                  <a:pt x="1612" y="227"/>
                </a:lnTo>
                <a:lnTo>
                  <a:pt x="1612" y="228"/>
                </a:lnTo>
                <a:lnTo>
                  <a:pt x="1613" y="228"/>
                </a:lnTo>
                <a:lnTo>
                  <a:pt x="1614" y="230"/>
                </a:lnTo>
                <a:lnTo>
                  <a:pt x="1617" y="231"/>
                </a:lnTo>
                <a:lnTo>
                  <a:pt x="1620" y="232"/>
                </a:lnTo>
                <a:lnTo>
                  <a:pt x="1620" y="233"/>
                </a:lnTo>
                <a:lnTo>
                  <a:pt x="1622" y="235"/>
                </a:lnTo>
                <a:lnTo>
                  <a:pt x="1626" y="238"/>
                </a:lnTo>
                <a:lnTo>
                  <a:pt x="1627" y="239"/>
                </a:lnTo>
                <a:lnTo>
                  <a:pt x="1629" y="240"/>
                </a:lnTo>
                <a:lnTo>
                  <a:pt x="1632" y="240"/>
                </a:lnTo>
                <a:lnTo>
                  <a:pt x="1634" y="240"/>
                </a:lnTo>
                <a:lnTo>
                  <a:pt x="1634" y="241"/>
                </a:lnTo>
                <a:lnTo>
                  <a:pt x="1634" y="243"/>
                </a:lnTo>
                <a:lnTo>
                  <a:pt x="1634" y="244"/>
                </a:lnTo>
                <a:lnTo>
                  <a:pt x="1632" y="245"/>
                </a:lnTo>
                <a:lnTo>
                  <a:pt x="1632" y="246"/>
                </a:lnTo>
                <a:lnTo>
                  <a:pt x="1634" y="245"/>
                </a:lnTo>
                <a:lnTo>
                  <a:pt x="1635" y="245"/>
                </a:lnTo>
                <a:lnTo>
                  <a:pt x="1636" y="245"/>
                </a:lnTo>
                <a:lnTo>
                  <a:pt x="1637" y="246"/>
                </a:lnTo>
                <a:lnTo>
                  <a:pt x="1636" y="247"/>
                </a:lnTo>
                <a:lnTo>
                  <a:pt x="1637" y="248"/>
                </a:lnTo>
                <a:lnTo>
                  <a:pt x="1637" y="250"/>
                </a:lnTo>
                <a:lnTo>
                  <a:pt x="1635" y="253"/>
                </a:lnTo>
                <a:lnTo>
                  <a:pt x="1634" y="254"/>
                </a:lnTo>
                <a:lnTo>
                  <a:pt x="1632" y="255"/>
                </a:lnTo>
                <a:lnTo>
                  <a:pt x="1630" y="257"/>
                </a:lnTo>
                <a:lnTo>
                  <a:pt x="1630" y="258"/>
                </a:lnTo>
                <a:lnTo>
                  <a:pt x="1630" y="260"/>
                </a:lnTo>
                <a:lnTo>
                  <a:pt x="1630" y="261"/>
                </a:lnTo>
                <a:lnTo>
                  <a:pt x="1631" y="261"/>
                </a:lnTo>
                <a:lnTo>
                  <a:pt x="1635" y="262"/>
                </a:lnTo>
                <a:lnTo>
                  <a:pt x="1636" y="262"/>
                </a:lnTo>
                <a:lnTo>
                  <a:pt x="1637" y="263"/>
                </a:lnTo>
                <a:lnTo>
                  <a:pt x="1637" y="264"/>
                </a:lnTo>
                <a:lnTo>
                  <a:pt x="1637" y="265"/>
                </a:lnTo>
                <a:lnTo>
                  <a:pt x="1638" y="266"/>
                </a:lnTo>
                <a:lnTo>
                  <a:pt x="1638" y="268"/>
                </a:lnTo>
                <a:lnTo>
                  <a:pt x="1638" y="269"/>
                </a:lnTo>
                <a:lnTo>
                  <a:pt x="1639" y="269"/>
                </a:lnTo>
                <a:lnTo>
                  <a:pt x="1640" y="269"/>
                </a:lnTo>
                <a:lnTo>
                  <a:pt x="1644" y="269"/>
                </a:lnTo>
                <a:lnTo>
                  <a:pt x="1646" y="268"/>
                </a:lnTo>
                <a:lnTo>
                  <a:pt x="1651" y="270"/>
                </a:lnTo>
                <a:lnTo>
                  <a:pt x="1652" y="271"/>
                </a:lnTo>
                <a:lnTo>
                  <a:pt x="1653" y="271"/>
                </a:lnTo>
                <a:lnTo>
                  <a:pt x="1655" y="272"/>
                </a:lnTo>
                <a:lnTo>
                  <a:pt x="1659" y="272"/>
                </a:lnTo>
                <a:lnTo>
                  <a:pt x="1661" y="272"/>
                </a:lnTo>
                <a:lnTo>
                  <a:pt x="1662" y="272"/>
                </a:lnTo>
                <a:lnTo>
                  <a:pt x="1664" y="274"/>
                </a:lnTo>
                <a:lnTo>
                  <a:pt x="1668" y="277"/>
                </a:lnTo>
                <a:lnTo>
                  <a:pt x="1669" y="278"/>
                </a:lnTo>
                <a:lnTo>
                  <a:pt x="1670" y="281"/>
                </a:lnTo>
                <a:lnTo>
                  <a:pt x="1670" y="283"/>
                </a:lnTo>
                <a:lnTo>
                  <a:pt x="1671" y="286"/>
                </a:lnTo>
                <a:lnTo>
                  <a:pt x="1672" y="289"/>
                </a:lnTo>
                <a:lnTo>
                  <a:pt x="1673" y="293"/>
                </a:lnTo>
                <a:lnTo>
                  <a:pt x="1673" y="294"/>
                </a:lnTo>
                <a:lnTo>
                  <a:pt x="1674" y="294"/>
                </a:lnTo>
                <a:lnTo>
                  <a:pt x="1675" y="294"/>
                </a:lnTo>
                <a:lnTo>
                  <a:pt x="1678" y="295"/>
                </a:lnTo>
                <a:lnTo>
                  <a:pt x="1681" y="298"/>
                </a:lnTo>
                <a:lnTo>
                  <a:pt x="1682" y="299"/>
                </a:lnTo>
                <a:lnTo>
                  <a:pt x="1683" y="299"/>
                </a:lnTo>
                <a:lnTo>
                  <a:pt x="1685" y="299"/>
                </a:lnTo>
                <a:lnTo>
                  <a:pt x="1690" y="302"/>
                </a:lnTo>
                <a:lnTo>
                  <a:pt x="1691" y="302"/>
                </a:lnTo>
                <a:lnTo>
                  <a:pt x="1692" y="303"/>
                </a:lnTo>
                <a:lnTo>
                  <a:pt x="1694" y="303"/>
                </a:lnTo>
                <a:lnTo>
                  <a:pt x="1695" y="303"/>
                </a:lnTo>
                <a:lnTo>
                  <a:pt x="1696" y="303"/>
                </a:lnTo>
                <a:lnTo>
                  <a:pt x="1696" y="302"/>
                </a:lnTo>
                <a:lnTo>
                  <a:pt x="1697" y="302"/>
                </a:lnTo>
                <a:lnTo>
                  <a:pt x="1697" y="299"/>
                </a:lnTo>
                <a:lnTo>
                  <a:pt x="1698" y="296"/>
                </a:lnTo>
                <a:lnTo>
                  <a:pt x="1699" y="295"/>
                </a:lnTo>
                <a:lnTo>
                  <a:pt x="1701" y="295"/>
                </a:lnTo>
                <a:lnTo>
                  <a:pt x="1703" y="295"/>
                </a:lnTo>
                <a:lnTo>
                  <a:pt x="1706" y="296"/>
                </a:lnTo>
                <a:lnTo>
                  <a:pt x="1708" y="296"/>
                </a:lnTo>
                <a:lnTo>
                  <a:pt x="1709" y="296"/>
                </a:lnTo>
                <a:lnTo>
                  <a:pt x="1711" y="295"/>
                </a:lnTo>
                <a:lnTo>
                  <a:pt x="1713" y="294"/>
                </a:lnTo>
                <a:lnTo>
                  <a:pt x="1713" y="293"/>
                </a:lnTo>
                <a:lnTo>
                  <a:pt x="1714" y="290"/>
                </a:lnTo>
                <a:lnTo>
                  <a:pt x="1713" y="287"/>
                </a:lnTo>
                <a:lnTo>
                  <a:pt x="1713" y="286"/>
                </a:lnTo>
                <a:lnTo>
                  <a:pt x="1714" y="286"/>
                </a:lnTo>
                <a:lnTo>
                  <a:pt x="1716" y="285"/>
                </a:lnTo>
                <a:lnTo>
                  <a:pt x="1717" y="285"/>
                </a:lnTo>
                <a:lnTo>
                  <a:pt x="1720" y="287"/>
                </a:lnTo>
                <a:lnTo>
                  <a:pt x="1721" y="288"/>
                </a:lnTo>
                <a:lnTo>
                  <a:pt x="1723" y="288"/>
                </a:lnTo>
                <a:lnTo>
                  <a:pt x="1726" y="287"/>
                </a:lnTo>
                <a:lnTo>
                  <a:pt x="1729" y="287"/>
                </a:lnTo>
                <a:lnTo>
                  <a:pt x="1730" y="287"/>
                </a:lnTo>
                <a:lnTo>
                  <a:pt x="1732" y="288"/>
                </a:lnTo>
                <a:lnTo>
                  <a:pt x="1737" y="291"/>
                </a:lnTo>
                <a:lnTo>
                  <a:pt x="1738" y="291"/>
                </a:lnTo>
                <a:lnTo>
                  <a:pt x="1740" y="291"/>
                </a:lnTo>
                <a:lnTo>
                  <a:pt x="1741" y="291"/>
                </a:lnTo>
                <a:lnTo>
                  <a:pt x="1742" y="290"/>
                </a:lnTo>
                <a:lnTo>
                  <a:pt x="1743" y="290"/>
                </a:lnTo>
                <a:lnTo>
                  <a:pt x="1744" y="291"/>
                </a:lnTo>
                <a:lnTo>
                  <a:pt x="1744" y="293"/>
                </a:lnTo>
                <a:lnTo>
                  <a:pt x="1746" y="296"/>
                </a:lnTo>
                <a:lnTo>
                  <a:pt x="1744" y="299"/>
                </a:lnTo>
                <a:lnTo>
                  <a:pt x="1744" y="300"/>
                </a:lnTo>
                <a:lnTo>
                  <a:pt x="1746" y="307"/>
                </a:lnTo>
                <a:lnTo>
                  <a:pt x="1746" y="310"/>
                </a:lnTo>
                <a:lnTo>
                  <a:pt x="1747" y="312"/>
                </a:lnTo>
                <a:lnTo>
                  <a:pt x="1748" y="313"/>
                </a:lnTo>
                <a:lnTo>
                  <a:pt x="1748" y="314"/>
                </a:lnTo>
                <a:lnTo>
                  <a:pt x="1750" y="315"/>
                </a:lnTo>
                <a:lnTo>
                  <a:pt x="1752" y="316"/>
                </a:lnTo>
                <a:lnTo>
                  <a:pt x="1755" y="319"/>
                </a:lnTo>
                <a:lnTo>
                  <a:pt x="1758" y="320"/>
                </a:lnTo>
                <a:lnTo>
                  <a:pt x="1759" y="320"/>
                </a:lnTo>
                <a:lnTo>
                  <a:pt x="1761" y="320"/>
                </a:lnTo>
                <a:lnTo>
                  <a:pt x="1765" y="320"/>
                </a:lnTo>
                <a:lnTo>
                  <a:pt x="1767" y="320"/>
                </a:lnTo>
                <a:lnTo>
                  <a:pt x="1767" y="321"/>
                </a:lnTo>
                <a:lnTo>
                  <a:pt x="1769" y="322"/>
                </a:lnTo>
                <a:lnTo>
                  <a:pt x="1769" y="323"/>
                </a:lnTo>
                <a:lnTo>
                  <a:pt x="1771" y="324"/>
                </a:lnTo>
                <a:lnTo>
                  <a:pt x="1772" y="324"/>
                </a:lnTo>
                <a:lnTo>
                  <a:pt x="1774" y="323"/>
                </a:lnTo>
                <a:lnTo>
                  <a:pt x="1775" y="322"/>
                </a:lnTo>
                <a:lnTo>
                  <a:pt x="1776" y="321"/>
                </a:lnTo>
                <a:lnTo>
                  <a:pt x="1777" y="320"/>
                </a:lnTo>
                <a:lnTo>
                  <a:pt x="1780" y="319"/>
                </a:lnTo>
                <a:lnTo>
                  <a:pt x="1781" y="318"/>
                </a:lnTo>
                <a:lnTo>
                  <a:pt x="1783" y="319"/>
                </a:lnTo>
                <a:lnTo>
                  <a:pt x="1784" y="319"/>
                </a:lnTo>
                <a:lnTo>
                  <a:pt x="1785" y="321"/>
                </a:lnTo>
                <a:lnTo>
                  <a:pt x="1787" y="323"/>
                </a:lnTo>
                <a:lnTo>
                  <a:pt x="1789" y="324"/>
                </a:lnTo>
                <a:lnTo>
                  <a:pt x="1790" y="324"/>
                </a:lnTo>
                <a:lnTo>
                  <a:pt x="1791" y="324"/>
                </a:lnTo>
                <a:lnTo>
                  <a:pt x="1795" y="322"/>
                </a:lnTo>
                <a:lnTo>
                  <a:pt x="1798" y="322"/>
                </a:lnTo>
                <a:lnTo>
                  <a:pt x="1799" y="322"/>
                </a:lnTo>
                <a:lnTo>
                  <a:pt x="1801" y="322"/>
                </a:lnTo>
                <a:lnTo>
                  <a:pt x="1803" y="323"/>
                </a:lnTo>
                <a:lnTo>
                  <a:pt x="1804" y="324"/>
                </a:lnTo>
                <a:lnTo>
                  <a:pt x="1807" y="325"/>
                </a:lnTo>
                <a:lnTo>
                  <a:pt x="1809" y="325"/>
                </a:lnTo>
                <a:lnTo>
                  <a:pt x="1813" y="324"/>
                </a:lnTo>
                <a:lnTo>
                  <a:pt x="1816" y="324"/>
                </a:lnTo>
                <a:lnTo>
                  <a:pt x="1817" y="324"/>
                </a:lnTo>
                <a:lnTo>
                  <a:pt x="1818" y="324"/>
                </a:lnTo>
                <a:lnTo>
                  <a:pt x="1818" y="325"/>
                </a:lnTo>
                <a:lnTo>
                  <a:pt x="1819" y="325"/>
                </a:lnTo>
                <a:lnTo>
                  <a:pt x="1819" y="327"/>
                </a:lnTo>
                <a:lnTo>
                  <a:pt x="1819" y="330"/>
                </a:lnTo>
                <a:lnTo>
                  <a:pt x="1818" y="332"/>
                </a:lnTo>
                <a:lnTo>
                  <a:pt x="1818" y="333"/>
                </a:lnTo>
                <a:lnTo>
                  <a:pt x="1819" y="335"/>
                </a:lnTo>
                <a:lnTo>
                  <a:pt x="1819" y="336"/>
                </a:lnTo>
                <a:lnTo>
                  <a:pt x="1820" y="336"/>
                </a:lnTo>
                <a:lnTo>
                  <a:pt x="1823" y="337"/>
                </a:lnTo>
                <a:lnTo>
                  <a:pt x="1824" y="337"/>
                </a:lnTo>
                <a:lnTo>
                  <a:pt x="1827" y="337"/>
                </a:lnTo>
                <a:lnTo>
                  <a:pt x="1829" y="338"/>
                </a:lnTo>
                <a:lnTo>
                  <a:pt x="1832" y="340"/>
                </a:lnTo>
                <a:lnTo>
                  <a:pt x="1833" y="341"/>
                </a:lnTo>
                <a:lnTo>
                  <a:pt x="1834" y="342"/>
                </a:lnTo>
                <a:lnTo>
                  <a:pt x="1835" y="345"/>
                </a:lnTo>
                <a:lnTo>
                  <a:pt x="1836" y="348"/>
                </a:lnTo>
                <a:lnTo>
                  <a:pt x="1837" y="350"/>
                </a:lnTo>
                <a:lnTo>
                  <a:pt x="1837" y="353"/>
                </a:lnTo>
                <a:lnTo>
                  <a:pt x="1838" y="354"/>
                </a:lnTo>
                <a:lnTo>
                  <a:pt x="1840" y="355"/>
                </a:lnTo>
                <a:lnTo>
                  <a:pt x="1842" y="356"/>
                </a:lnTo>
                <a:lnTo>
                  <a:pt x="1844" y="357"/>
                </a:lnTo>
                <a:lnTo>
                  <a:pt x="1846" y="358"/>
                </a:lnTo>
                <a:lnTo>
                  <a:pt x="1849" y="358"/>
                </a:lnTo>
                <a:lnTo>
                  <a:pt x="1851" y="360"/>
                </a:lnTo>
                <a:lnTo>
                  <a:pt x="1852" y="361"/>
                </a:lnTo>
                <a:lnTo>
                  <a:pt x="1853" y="363"/>
                </a:lnTo>
                <a:lnTo>
                  <a:pt x="1853" y="364"/>
                </a:lnTo>
                <a:lnTo>
                  <a:pt x="1853" y="365"/>
                </a:lnTo>
                <a:lnTo>
                  <a:pt x="1854" y="367"/>
                </a:lnTo>
                <a:lnTo>
                  <a:pt x="1854" y="369"/>
                </a:lnTo>
                <a:lnTo>
                  <a:pt x="1855" y="370"/>
                </a:lnTo>
                <a:lnTo>
                  <a:pt x="1855" y="371"/>
                </a:lnTo>
                <a:lnTo>
                  <a:pt x="1856" y="371"/>
                </a:lnTo>
                <a:lnTo>
                  <a:pt x="1858" y="372"/>
                </a:lnTo>
                <a:lnTo>
                  <a:pt x="1860" y="372"/>
                </a:lnTo>
                <a:lnTo>
                  <a:pt x="1862" y="372"/>
                </a:lnTo>
                <a:lnTo>
                  <a:pt x="1863" y="371"/>
                </a:lnTo>
                <a:lnTo>
                  <a:pt x="1868" y="370"/>
                </a:lnTo>
                <a:lnTo>
                  <a:pt x="1870" y="370"/>
                </a:lnTo>
                <a:lnTo>
                  <a:pt x="1872" y="371"/>
                </a:lnTo>
                <a:lnTo>
                  <a:pt x="1873" y="372"/>
                </a:lnTo>
                <a:lnTo>
                  <a:pt x="1879" y="373"/>
                </a:lnTo>
                <a:lnTo>
                  <a:pt x="1880" y="374"/>
                </a:lnTo>
                <a:lnTo>
                  <a:pt x="1881" y="374"/>
                </a:lnTo>
                <a:lnTo>
                  <a:pt x="1882" y="377"/>
                </a:lnTo>
                <a:lnTo>
                  <a:pt x="1882" y="379"/>
                </a:lnTo>
                <a:lnTo>
                  <a:pt x="1882" y="381"/>
                </a:lnTo>
                <a:lnTo>
                  <a:pt x="1882" y="382"/>
                </a:lnTo>
                <a:lnTo>
                  <a:pt x="1885" y="387"/>
                </a:lnTo>
                <a:lnTo>
                  <a:pt x="1886" y="388"/>
                </a:lnTo>
                <a:lnTo>
                  <a:pt x="1887" y="390"/>
                </a:lnTo>
                <a:lnTo>
                  <a:pt x="1890" y="391"/>
                </a:lnTo>
                <a:lnTo>
                  <a:pt x="1894" y="394"/>
                </a:lnTo>
                <a:lnTo>
                  <a:pt x="1895" y="394"/>
                </a:lnTo>
                <a:lnTo>
                  <a:pt x="1895" y="395"/>
                </a:lnTo>
                <a:lnTo>
                  <a:pt x="1896" y="396"/>
                </a:lnTo>
                <a:lnTo>
                  <a:pt x="1897" y="400"/>
                </a:lnTo>
                <a:lnTo>
                  <a:pt x="1899" y="404"/>
                </a:lnTo>
                <a:lnTo>
                  <a:pt x="1901" y="405"/>
                </a:lnTo>
                <a:lnTo>
                  <a:pt x="1902" y="406"/>
                </a:lnTo>
                <a:lnTo>
                  <a:pt x="1903" y="406"/>
                </a:lnTo>
                <a:lnTo>
                  <a:pt x="1904" y="406"/>
                </a:lnTo>
                <a:lnTo>
                  <a:pt x="1907" y="406"/>
                </a:lnTo>
                <a:lnTo>
                  <a:pt x="1912" y="403"/>
                </a:lnTo>
                <a:lnTo>
                  <a:pt x="1913" y="402"/>
                </a:lnTo>
                <a:lnTo>
                  <a:pt x="1914" y="402"/>
                </a:lnTo>
                <a:lnTo>
                  <a:pt x="1915" y="402"/>
                </a:lnTo>
                <a:lnTo>
                  <a:pt x="1916" y="402"/>
                </a:lnTo>
                <a:lnTo>
                  <a:pt x="1918" y="402"/>
                </a:lnTo>
                <a:lnTo>
                  <a:pt x="1919" y="403"/>
                </a:lnTo>
                <a:lnTo>
                  <a:pt x="1920" y="404"/>
                </a:lnTo>
                <a:lnTo>
                  <a:pt x="1921" y="407"/>
                </a:lnTo>
                <a:lnTo>
                  <a:pt x="1924" y="411"/>
                </a:lnTo>
                <a:lnTo>
                  <a:pt x="1927" y="413"/>
                </a:lnTo>
                <a:lnTo>
                  <a:pt x="1927" y="414"/>
                </a:lnTo>
                <a:lnTo>
                  <a:pt x="1928" y="417"/>
                </a:lnTo>
                <a:lnTo>
                  <a:pt x="1929" y="421"/>
                </a:lnTo>
                <a:lnTo>
                  <a:pt x="1929" y="423"/>
                </a:lnTo>
                <a:lnTo>
                  <a:pt x="1930" y="424"/>
                </a:lnTo>
                <a:lnTo>
                  <a:pt x="1932" y="427"/>
                </a:lnTo>
                <a:lnTo>
                  <a:pt x="1935" y="429"/>
                </a:lnTo>
                <a:lnTo>
                  <a:pt x="1937" y="430"/>
                </a:lnTo>
                <a:lnTo>
                  <a:pt x="1938" y="431"/>
                </a:lnTo>
                <a:lnTo>
                  <a:pt x="1938" y="434"/>
                </a:lnTo>
                <a:lnTo>
                  <a:pt x="1938" y="437"/>
                </a:lnTo>
                <a:lnTo>
                  <a:pt x="1938" y="438"/>
                </a:lnTo>
                <a:lnTo>
                  <a:pt x="1937" y="439"/>
                </a:lnTo>
                <a:lnTo>
                  <a:pt x="1935" y="441"/>
                </a:lnTo>
                <a:lnTo>
                  <a:pt x="1933" y="441"/>
                </a:lnTo>
                <a:lnTo>
                  <a:pt x="1932" y="442"/>
                </a:lnTo>
                <a:lnTo>
                  <a:pt x="1932" y="444"/>
                </a:lnTo>
                <a:lnTo>
                  <a:pt x="1931" y="444"/>
                </a:lnTo>
                <a:lnTo>
                  <a:pt x="1930" y="449"/>
                </a:lnTo>
                <a:lnTo>
                  <a:pt x="1929" y="455"/>
                </a:lnTo>
                <a:lnTo>
                  <a:pt x="1929" y="457"/>
                </a:lnTo>
                <a:lnTo>
                  <a:pt x="1928" y="462"/>
                </a:lnTo>
                <a:lnTo>
                  <a:pt x="1928" y="464"/>
                </a:lnTo>
                <a:lnTo>
                  <a:pt x="1929" y="467"/>
                </a:lnTo>
                <a:lnTo>
                  <a:pt x="1930" y="470"/>
                </a:lnTo>
                <a:lnTo>
                  <a:pt x="1932" y="473"/>
                </a:lnTo>
                <a:lnTo>
                  <a:pt x="1933" y="475"/>
                </a:lnTo>
                <a:lnTo>
                  <a:pt x="1935" y="475"/>
                </a:lnTo>
                <a:lnTo>
                  <a:pt x="1938" y="477"/>
                </a:lnTo>
                <a:lnTo>
                  <a:pt x="1942" y="479"/>
                </a:lnTo>
                <a:lnTo>
                  <a:pt x="1945" y="480"/>
                </a:lnTo>
                <a:lnTo>
                  <a:pt x="1945" y="481"/>
                </a:lnTo>
                <a:lnTo>
                  <a:pt x="1946" y="482"/>
                </a:lnTo>
                <a:lnTo>
                  <a:pt x="1947" y="484"/>
                </a:lnTo>
                <a:lnTo>
                  <a:pt x="1948" y="486"/>
                </a:lnTo>
                <a:lnTo>
                  <a:pt x="1949" y="486"/>
                </a:lnTo>
                <a:lnTo>
                  <a:pt x="1950" y="487"/>
                </a:lnTo>
                <a:lnTo>
                  <a:pt x="1952" y="487"/>
                </a:lnTo>
                <a:lnTo>
                  <a:pt x="1953" y="486"/>
                </a:lnTo>
                <a:lnTo>
                  <a:pt x="1954" y="484"/>
                </a:lnTo>
                <a:lnTo>
                  <a:pt x="1954" y="482"/>
                </a:lnTo>
                <a:lnTo>
                  <a:pt x="1955" y="481"/>
                </a:lnTo>
                <a:lnTo>
                  <a:pt x="1956" y="480"/>
                </a:lnTo>
                <a:lnTo>
                  <a:pt x="1957" y="479"/>
                </a:lnTo>
                <a:lnTo>
                  <a:pt x="1957" y="478"/>
                </a:lnTo>
                <a:lnTo>
                  <a:pt x="1958" y="478"/>
                </a:lnTo>
                <a:lnTo>
                  <a:pt x="1961" y="478"/>
                </a:lnTo>
                <a:lnTo>
                  <a:pt x="1963" y="478"/>
                </a:lnTo>
                <a:lnTo>
                  <a:pt x="1965" y="478"/>
                </a:lnTo>
                <a:lnTo>
                  <a:pt x="1966" y="478"/>
                </a:lnTo>
                <a:lnTo>
                  <a:pt x="1967" y="478"/>
                </a:lnTo>
                <a:lnTo>
                  <a:pt x="1973" y="480"/>
                </a:lnTo>
                <a:lnTo>
                  <a:pt x="1974" y="480"/>
                </a:lnTo>
                <a:lnTo>
                  <a:pt x="1976" y="481"/>
                </a:lnTo>
                <a:lnTo>
                  <a:pt x="1976" y="482"/>
                </a:lnTo>
                <a:lnTo>
                  <a:pt x="1978" y="482"/>
                </a:lnTo>
                <a:lnTo>
                  <a:pt x="1979" y="483"/>
                </a:lnTo>
                <a:lnTo>
                  <a:pt x="1980" y="484"/>
                </a:lnTo>
                <a:lnTo>
                  <a:pt x="1981" y="484"/>
                </a:lnTo>
                <a:lnTo>
                  <a:pt x="1983" y="486"/>
                </a:lnTo>
                <a:lnTo>
                  <a:pt x="1984" y="487"/>
                </a:lnTo>
                <a:lnTo>
                  <a:pt x="1985" y="488"/>
                </a:lnTo>
                <a:lnTo>
                  <a:pt x="1985" y="489"/>
                </a:lnTo>
                <a:lnTo>
                  <a:pt x="1985" y="490"/>
                </a:lnTo>
                <a:lnTo>
                  <a:pt x="1987" y="491"/>
                </a:lnTo>
                <a:lnTo>
                  <a:pt x="1987" y="492"/>
                </a:lnTo>
                <a:lnTo>
                  <a:pt x="1988" y="492"/>
                </a:lnTo>
                <a:lnTo>
                  <a:pt x="1997" y="490"/>
                </a:lnTo>
                <a:lnTo>
                  <a:pt x="2001" y="489"/>
                </a:lnTo>
                <a:lnTo>
                  <a:pt x="2004" y="489"/>
                </a:lnTo>
                <a:lnTo>
                  <a:pt x="2005" y="489"/>
                </a:lnTo>
                <a:lnTo>
                  <a:pt x="2005" y="488"/>
                </a:lnTo>
                <a:lnTo>
                  <a:pt x="2007" y="488"/>
                </a:lnTo>
                <a:lnTo>
                  <a:pt x="2009" y="487"/>
                </a:lnTo>
                <a:lnTo>
                  <a:pt x="2010" y="486"/>
                </a:lnTo>
                <a:lnTo>
                  <a:pt x="2011" y="486"/>
                </a:lnTo>
                <a:lnTo>
                  <a:pt x="2013" y="484"/>
                </a:lnTo>
                <a:lnTo>
                  <a:pt x="2014" y="484"/>
                </a:lnTo>
                <a:lnTo>
                  <a:pt x="2015" y="483"/>
                </a:lnTo>
                <a:lnTo>
                  <a:pt x="2016" y="483"/>
                </a:lnTo>
                <a:lnTo>
                  <a:pt x="2017" y="482"/>
                </a:lnTo>
                <a:lnTo>
                  <a:pt x="2018" y="482"/>
                </a:lnTo>
                <a:lnTo>
                  <a:pt x="2019" y="482"/>
                </a:lnTo>
                <a:lnTo>
                  <a:pt x="2021" y="482"/>
                </a:lnTo>
                <a:lnTo>
                  <a:pt x="2022" y="482"/>
                </a:lnTo>
                <a:lnTo>
                  <a:pt x="2023" y="482"/>
                </a:lnTo>
                <a:lnTo>
                  <a:pt x="2024" y="482"/>
                </a:lnTo>
                <a:lnTo>
                  <a:pt x="2025" y="482"/>
                </a:lnTo>
                <a:lnTo>
                  <a:pt x="2026" y="482"/>
                </a:lnTo>
                <a:lnTo>
                  <a:pt x="2027" y="482"/>
                </a:lnTo>
                <a:lnTo>
                  <a:pt x="2028" y="482"/>
                </a:lnTo>
                <a:lnTo>
                  <a:pt x="2030" y="482"/>
                </a:lnTo>
                <a:lnTo>
                  <a:pt x="2030" y="481"/>
                </a:lnTo>
                <a:lnTo>
                  <a:pt x="2031" y="481"/>
                </a:lnTo>
                <a:lnTo>
                  <a:pt x="2031" y="482"/>
                </a:lnTo>
                <a:lnTo>
                  <a:pt x="2031" y="481"/>
                </a:lnTo>
                <a:lnTo>
                  <a:pt x="2032" y="481"/>
                </a:lnTo>
                <a:lnTo>
                  <a:pt x="2033" y="481"/>
                </a:lnTo>
                <a:lnTo>
                  <a:pt x="2034" y="481"/>
                </a:lnTo>
                <a:lnTo>
                  <a:pt x="2034" y="480"/>
                </a:lnTo>
                <a:lnTo>
                  <a:pt x="2034" y="481"/>
                </a:lnTo>
                <a:lnTo>
                  <a:pt x="2035" y="481"/>
                </a:lnTo>
                <a:lnTo>
                  <a:pt x="2037" y="480"/>
                </a:lnTo>
                <a:lnTo>
                  <a:pt x="2039" y="480"/>
                </a:lnTo>
                <a:lnTo>
                  <a:pt x="2041" y="479"/>
                </a:lnTo>
                <a:lnTo>
                  <a:pt x="2042" y="479"/>
                </a:lnTo>
                <a:lnTo>
                  <a:pt x="2043" y="478"/>
                </a:lnTo>
                <a:lnTo>
                  <a:pt x="2044" y="478"/>
                </a:lnTo>
                <a:lnTo>
                  <a:pt x="2045" y="478"/>
                </a:lnTo>
                <a:lnTo>
                  <a:pt x="2048" y="477"/>
                </a:lnTo>
                <a:lnTo>
                  <a:pt x="2049" y="477"/>
                </a:lnTo>
                <a:lnTo>
                  <a:pt x="2051" y="477"/>
                </a:lnTo>
                <a:lnTo>
                  <a:pt x="2052" y="477"/>
                </a:lnTo>
                <a:lnTo>
                  <a:pt x="2054" y="478"/>
                </a:lnTo>
                <a:lnTo>
                  <a:pt x="2057" y="479"/>
                </a:lnTo>
                <a:lnTo>
                  <a:pt x="2058" y="479"/>
                </a:lnTo>
                <a:lnTo>
                  <a:pt x="2059" y="479"/>
                </a:lnTo>
                <a:lnTo>
                  <a:pt x="2060" y="479"/>
                </a:lnTo>
                <a:lnTo>
                  <a:pt x="2061" y="479"/>
                </a:lnTo>
                <a:lnTo>
                  <a:pt x="2062" y="479"/>
                </a:lnTo>
                <a:lnTo>
                  <a:pt x="2063" y="479"/>
                </a:lnTo>
                <a:lnTo>
                  <a:pt x="2066" y="478"/>
                </a:lnTo>
                <a:lnTo>
                  <a:pt x="2067" y="478"/>
                </a:lnTo>
                <a:lnTo>
                  <a:pt x="2069" y="478"/>
                </a:lnTo>
                <a:lnTo>
                  <a:pt x="2073" y="478"/>
                </a:lnTo>
                <a:lnTo>
                  <a:pt x="2074" y="477"/>
                </a:lnTo>
                <a:lnTo>
                  <a:pt x="2075" y="475"/>
                </a:lnTo>
                <a:lnTo>
                  <a:pt x="2076" y="474"/>
                </a:lnTo>
                <a:lnTo>
                  <a:pt x="2077" y="473"/>
                </a:lnTo>
                <a:lnTo>
                  <a:pt x="2082" y="469"/>
                </a:lnTo>
                <a:lnTo>
                  <a:pt x="2083" y="469"/>
                </a:lnTo>
                <a:lnTo>
                  <a:pt x="2084" y="467"/>
                </a:lnTo>
                <a:lnTo>
                  <a:pt x="2084" y="466"/>
                </a:lnTo>
                <a:lnTo>
                  <a:pt x="2085" y="466"/>
                </a:lnTo>
                <a:lnTo>
                  <a:pt x="2099" y="454"/>
                </a:lnTo>
                <a:lnTo>
                  <a:pt x="2099" y="453"/>
                </a:lnTo>
                <a:lnTo>
                  <a:pt x="2100" y="453"/>
                </a:lnTo>
                <a:lnTo>
                  <a:pt x="2100" y="452"/>
                </a:lnTo>
                <a:lnTo>
                  <a:pt x="2101" y="452"/>
                </a:lnTo>
                <a:lnTo>
                  <a:pt x="2101" y="450"/>
                </a:lnTo>
                <a:lnTo>
                  <a:pt x="2113" y="440"/>
                </a:lnTo>
                <a:lnTo>
                  <a:pt x="2114" y="439"/>
                </a:lnTo>
                <a:lnTo>
                  <a:pt x="2114" y="438"/>
                </a:lnTo>
                <a:lnTo>
                  <a:pt x="2116" y="438"/>
                </a:lnTo>
                <a:lnTo>
                  <a:pt x="2126" y="428"/>
                </a:lnTo>
                <a:lnTo>
                  <a:pt x="2127" y="427"/>
                </a:lnTo>
                <a:lnTo>
                  <a:pt x="2133" y="422"/>
                </a:lnTo>
                <a:lnTo>
                  <a:pt x="2134" y="422"/>
                </a:lnTo>
                <a:lnTo>
                  <a:pt x="2138" y="417"/>
                </a:lnTo>
                <a:lnTo>
                  <a:pt x="2138" y="416"/>
                </a:lnTo>
                <a:lnTo>
                  <a:pt x="2139" y="415"/>
                </a:lnTo>
                <a:lnTo>
                  <a:pt x="2143" y="413"/>
                </a:lnTo>
                <a:lnTo>
                  <a:pt x="2144" y="412"/>
                </a:lnTo>
                <a:lnTo>
                  <a:pt x="2145" y="411"/>
                </a:lnTo>
                <a:lnTo>
                  <a:pt x="2146" y="411"/>
                </a:lnTo>
                <a:lnTo>
                  <a:pt x="2146" y="410"/>
                </a:lnTo>
                <a:lnTo>
                  <a:pt x="2147" y="410"/>
                </a:lnTo>
                <a:lnTo>
                  <a:pt x="2147" y="408"/>
                </a:lnTo>
                <a:lnTo>
                  <a:pt x="2148" y="408"/>
                </a:lnTo>
                <a:lnTo>
                  <a:pt x="2149" y="407"/>
                </a:lnTo>
                <a:lnTo>
                  <a:pt x="2149" y="406"/>
                </a:lnTo>
                <a:lnTo>
                  <a:pt x="2151" y="406"/>
                </a:lnTo>
                <a:lnTo>
                  <a:pt x="2151" y="405"/>
                </a:lnTo>
                <a:lnTo>
                  <a:pt x="2152" y="405"/>
                </a:lnTo>
                <a:lnTo>
                  <a:pt x="2153" y="404"/>
                </a:lnTo>
                <a:lnTo>
                  <a:pt x="2154" y="403"/>
                </a:lnTo>
                <a:lnTo>
                  <a:pt x="2155" y="402"/>
                </a:lnTo>
                <a:lnTo>
                  <a:pt x="2156" y="400"/>
                </a:lnTo>
                <a:lnTo>
                  <a:pt x="2157" y="399"/>
                </a:lnTo>
                <a:lnTo>
                  <a:pt x="2159" y="398"/>
                </a:lnTo>
                <a:lnTo>
                  <a:pt x="2161" y="396"/>
                </a:lnTo>
                <a:lnTo>
                  <a:pt x="2162" y="395"/>
                </a:lnTo>
                <a:lnTo>
                  <a:pt x="2163" y="394"/>
                </a:lnTo>
                <a:lnTo>
                  <a:pt x="2165" y="391"/>
                </a:lnTo>
                <a:lnTo>
                  <a:pt x="2169" y="389"/>
                </a:lnTo>
                <a:lnTo>
                  <a:pt x="2170" y="388"/>
                </a:lnTo>
                <a:lnTo>
                  <a:pt x="2170" y="387"/>
                </a:lnTo>
                <a:lnTo>
                  <a:pt x="2171" y="386"/>
                </a:lnTo>
                <a:lnTo>
                  <a:pt x="2172" y="386"/>
                </a:lnTo>
                <a:lnTo>
                  <a:pt x="2173" y="385"/>
                </a:lnTo>
                <a:lnTo>
                  <a:pt x="2174" y="382"/>
                </a:lnTo>
                <a:lnTo>
                  <a:pt x="2177" y="381"/>
                </a:lnTo>
                <a:lnTo>
                  <a:pt x="2178" y="380"/>
                </a:lnTo>
                <a:lnTo>
                  <a:pt x="2179" y="379"/>
                </a:lnTo>
                <a:lnTo>
                  <a:pt x="2181" y="377"/>
                </a:lnTo>
                <a:lnTo>
                  <a:pt x="2182" y="375"/>
                </a:lnTo>
                <a:lnTo>
                  <a:pt x="2183" y="374"/>
                </a:lnTo>
                <a:lnTo>
                  <a:pt x="2196" y="363"/>
                </a:lnTo>
                <a:lnTo>
                  <a:pt x="2197" y="362"/>
                </a:lnTo>
                <a:lnTo>
                  <a:pt x="2197" y="361"/>
                </a:lnTo>
                <a:lnTo>
                  <a:pt x="2202" y="357"/>
                </a:lnTo>
                <a:lnTo>
                  <a:pt x="2204" y="356"/>
                </a:lnTo>
                <a:lnTo>
                  <a:pt x="2205" y="355"/>
                </a:lnTo>
                <a:lnTo>
                  <a:pt x="2205" y="354"/>
                </a:lnTo>
                <a:lnTo>
                  <a:pt x="2207" y="353"/>
                </a:lnTo>
                <a:lnTo>
                  <a:pt x="2207" y="352"/>
                </a:lnTo>
                <a:lnTo>
                  <a:pt x="2208" y="352"/>
                </a:lnTo>
                <a:lnTo>
                  <a:pt x="2208" y="350"/>
                </a:lnTo>
                <a:lnTo>
                  <a:pt x="2209" y="350"/>
                </a:lnTo>
                <a:lnTo>
                  <a:pt x="2218" y="341"/>
                </a:lnTo>
                <a:lnTo>
                  <a:pt x="2220" y="341"/>
                </a:lnTo>
                <a:lnTo>
                  <a:pt x="2222" y="339"/>
                </a:lnTo>
                <a:lnTo>
                  <a:pt x="2225" y="336"/>
                </a:lnTo>
                <a:lnTo>
                  <a:pt x="2226" y="335"/>
                </a:lnTo>
                <a:lnTo>
                  <a:pt x="2228" y="333"/>
                </a:lnTo>
                <a:lnTo>
                  <a:pt x="2230" y="331"/>
                </a:lnTo>
                <a:lnTo>
                  <a:pt x="2237" y="325"/>
                </a:lnTo>
                <a:lnTo>
                  <a:pt x="2241" y="321"/>
                </a:lnTo>
                <a:lnTo>
                  <a:pt x="2251" y="312"/>
                </a:lnTo>
                <a:lnTo>
                  <a:pt x="2252" y="311"/>
                </a:lnTo>
                <a:lnTo>
                  <a:pt x="2255" y="308"/>
                </a:lnTo>
                <a:lnTo>
                  <a:pt x="2260" y="303"/>
                </a:lnTo>
                <a:lnTo>
                  <a:pt x="2263" y="300"/>
                </a:lnTo>
                <a:lnTo>
                  <a:pt x="2276" y="288"/>
                </a:lnTo>
                <a:lnTo>
                  <a:pt x="2276" y="287"/>
                </a:lnTo>
                <a:lnTo>
                  <a:pt x="2287" y="277"/>
                </a:lnTo>
                <a:lnTo>
                  <a:pt x="2291" y="273"/>
                </a:lnTo>
                <a:lnTo>
                  <a:pt x="2320" y="246"/>
                </a:lnTo>
                <a:lnTo>
                  <a:pt x="2321" y="246"/>
                </a:lnTo>
                <a:lnTo>
                  <a:pt x="2321" y="245"/>
                </a:lnTo>
                <a:lnTo>
                  <a:pt x="2330" y="237"/>
                </a:lnTo>
                <a:lnTo>
                  <a:pt x="2337" y="230"/>
                </a:lnTo>
                <a:lnTo>
                  <a:pt x="2343" y="224"/>
                </a:lnTo>
                <a:lnTo>
                  <a:pt x="2344" y="224"/>
                </a:lnTo>
                <a:lnTo>
                  <a:pt x="2344" y="223"/>
                </a:lnTo>
                <a:lnTo>
                  <a:pt x="2345" y="223"/>
                </a:lnTo>
                <a:lnTo>
                  <a:pt x="2363" y="206"/>
                </a:lnTo>
                <a:lnTo>
                  <a:pt x="2367" y="203"/>
                </a:lnTo>
                <a:lnTo>
                  <a:pt x="2398" y="173"/>
                </a:lnTo>
                <a:lnTo>
                  <a:pt x="2455" y="121"/>
                </a:lnTo>
                <a:lnTo>
                  <a:pt x="2458" y="118"/>
                </a:lnTo>
                <a:lnTo>
                  <a:pt x="2459" y="116"/>
                </a:lnTo>
                <a:lnTo>
                  <a:pt x="2463" y="114"/>
                </a:lnTo>
                <a:lnTo>
                  <a:pt x="2466" y="111"/>
                </a:lnTo>
                <a:lnTo>
                  <a:pt x="2467" y="110"/>
                </a:lnTo>
                <a:lnTo>
                  <a:pt x="2468" y="107"/>
                </a:lnTo>
                <a:lnTo>
                  <a:pt x="2470" y="106"/>
                </a:lnTo>
                <a:lnTo>
                  <a:pt x="2471" y="105"/>
                </a:lnTo>
                <a:lnTo>
                  <a:pt x="2472" y="104"/>
                </a:lnTo>
                <a:lnTo>
                  <a:pt x="2474" y="103"/>
                </a:lnTo>
                <a:lnTo>
                  <a:pt x="2474" y="102"/>
                </a:lnTo>
                <a:lnTo>
                  <a:pt x="2476" y="101"/>
                </a:lnTo>
                <a:lnTo>
                  <a:pt x="2481" y="97"/>
                </a:lnTo>
                <a:lnTo>
                  <a:pt x="2483" y="94"/>
                </a:lnTo>
                <a:lnTo>
                  <a:pt x="2484" y="93"/>
                </a:lnTo>
                <a:lnTo>
                  <a:pt x="2487" y="91"/>
                </a:lnTo>
                <a:lnTo>
                  <a:pt x="2488" y="89"/>
                </a:lnTo>
                <a:lnTo>
                  <a:pt x="2489" y="89"/>
                </a:lnTo>
                <a:lnTo>
                  <a:pt x="2490" y="88"/>
                </a:lnTo>
                <a:lnTo>
                  <a:pt x="2491" y="87"/>
                </a:lnTo>
                <a:lnTo>
                  <a:pt x="2493" y="84"/>
                </a:lnTo>
                <a:lnTo>
                  <a:pt x="2495" y="84"/>
                </a:lnTo>
                <a:lnTo>
                  <a:pt x="2495" y="82"/>
                </a:lnTo>
                <a:lnTo>
                  <a:pt x="2504" y="73"/>
                </a:lnTo>
                <a:lnTo>
                  <a:pt x="2506" y="72"/>
                </a:lnTo>
                <a:lnTo>
                  <a:pt x="2508" y="70"/>
                </a:lnTo>
                <a:lnTo>
                  <a:pt x="2509" y="69"/>
                </a:lnTo>
                <a:lnTo>
                  <a:pt x="2513" y="67"/>
                </a:lnTo>
                <a:lnTo>
                  <a:pt x="2514" y="65"/>
                </a:lnTo>
                <a:lnTo>
                  <a:pt x="2515" y="64"/>
                </a:lnTo>
                <a:lnTo>
                  <a:pt x="2515" y="63"/>
                </a:lnTo>
                <a:lnTo>
                  <a:pt x="2543" y="37"/>
                </a:lnTo>
                <a:lnTo>
                  <a:pt x="2570" y="11"/>
                </a:lnTo>
                <a:lnTo>
                  <a:pt x="2571" y="13"/>
                </a:lnTo>
                <a:lnTo>
                  <a:pt x="2571" y="14"/>
                </a:lnTo>
                <a:lnTo>
                  <a:pt x="2571" y="15"/>
                </a:lnTo>
                <a:lnTo>
                  <a:pt x="2573" y="18"/>
                </a:lnTo>
                <a:lnTo>
                  <a:pt x="2574" y="20"/>
                </a:lnTo>
                <a:lnTo>
                  <a:pt x="2574" y="21"/>
                </a:lnTo>
                <a:lnTo>
                  <a:pt x="2574" y="22"/>
                </a:lnTo>
                <a:lnTo>
                  <a:pt x="2575" y="23"/>
                </a:lnTo>
                <a:lnTo>
                  <a:pt x="2579" y="38"/>
                </a:lnTo>
                <a:lnTo>
                  <a:pt x="2580" y="42"/>
                </a:lnTo>
                <a:lnTo>
                  <a:pt x="2582" y="43"/>
                </a:lnTo>
                <a:lnTo>
                  <a:pt x="2582" y="44"/>
                </a:lnTo>
                <a:lnTo>
                  <a:pt x="2585" y="53"/>
                </a:lnTo>
                <a:lnTo>
                  <a:pt x="2588" y="63"/>
                </a:lnTo>
                <a:lnTo>
                  <a:pt x="2588" y="64"/>
                </a:lnTo>
                <a:lnTo>
                  <a:pt x="2595" y="87"/>
                </a:lnTo>
                <a:lnTo>
                  <a:pt x="2600" y="98"/>
                </a:lnTo>
                <a:lnTo>
                  <a:pt x="2600" y="99"/>
                </a:lnTo>
                <a:lnTo>
                  <a:pt x="2601" y="102"/>
                </a:lnTo>
                <a:lnTo>
                  <a:pt x="2601" y="103"/>
                </a:lnTo>
                <a:lnTo>
                  <a:pt x="2601" y="105"/>
                </a:lnTo>
                <a:lnTo>
                  <a:pt x="2602" y="107"/>
                </a:lnTo>
                <a:lnTo>
                  <a:pt x="2603" y="110"/>
                </a:lnTo>
                <a:lnTo>
                  <a:pt x="2603" y="112"/>
                </a:lnTo>
                <a:lnTo>
                  <a:pt x="2604" y="112"/>
                </a:lnTo>
                <a:lnTo>
                  <a:pt x="2604" y="113"/>
                </a:lnTo>
                <a:lnTo>
                  <a:pt x="2604" y="114"/>
                </a:lnTo>
                <a:lnTo>
                  <a:pt x="2604" y="115"/>
                </a:lnTo>
                <a:lnTo>
                  <a:pt x="2605" y="115"/>
                </a:lnTo>
                <a:lnTo>
                  <a:pt x="2605" y="119"/>
                </a:lnTo>
                <a:lnTo>
                  <a:pt x="2606" y="120"/>
                </a:lnTo>
                <a:lnTo>
                  <a:pt x="2606" y="121"/>
                </a:lnTo>
                <a:lnTo>
                  <a:pt x="2606" y="122"/>
                </a:lnTo>
                <a:lnTo>
                  <a:pt x="2609" y="128"/>
                </a:lnTo>
                <a:lnTo>
                  <a:pt x="2610" y="130"/>
                </a:lnTo>
                <a:lnTo>
                  <a:pt x="2610" y="131"/>
                </a:lnTo>
                <a:lnTo>
                  <a:pt x="2612" y="139"/>
                </a:lnTo>
                <a:lnTo>
                  <a:pt x="2620" y="163"/>
                </a:lnTo>
                <a:lnTo>
                  <a:pt x="2622" y="171"/>
                </a:lnTo>
                <a:lnTo>
                  <a:pt x="2622" y="173"/>
                </a:lnTo>
                <a:lnTo>
                  <a:pt x="2625" y="179"/>
                </a:lnTo>
                <a:lnTo>
                  <a:pt x="2625" y="180"/>
                </a:lnTo>
                <a:lnTo>
                  <a:pt x="2626" y="185"/>
                </a:lnTo>
                <a:lnTo>
                  <a:pt x="2630" y="196"/>
                </a:lnTo>
                <a:lnTo>
                  <a:pt x="2631" y="201"/>
                </a:lnTo>
                <a:lnTo>
                  <a:pt x="2633" y="204"/>
                </a:lnTo>
                <a:lnTo>
                  <a:pt x="2635" y="214"/>
                </a:lnTo>
                <a:lnTo>
                  <a:pt x="2636" y="214"/>
                </a:lnTo>
                <a:lnTo>
                  <a:pt x="2637" y="219"/>
                </a:lnTo>
                <a:lnTo>
                  <a:pt x="2637" y="221"/>
                </a:lnTo>
                <a:lnTo>
                  <a:pt x="2639" y="228"/>
                </a:lnTo>
                <a:lnTo>
                  <a:pt x="2640" y="230"/>
                </a:lnTo>
                <a:lnTo>
                  <a:pt x="2642" y="232"/>
                </a:lnTo>
                <a:lnTo>
                  <a:pt x="2643" y="232"/>
                </a:lnTo>
                <a:lnTo>
                  <a:pt x="2644" y="237"/>
                </a:lnTo>
                <a:lnTo>
                  <a:pt x="2666" y="307"/>
                </a:lnTo>
                <a:lnTo>
                  <a:pt x="2666" y="308"/>
                </a:lnTo>
                <a:lnTo>
                  <a:pt x="2668" y="308"/>
                </a:lnTo>
                <a:lnTo>
                  <a:pt x="2669" y="312"/>
                </a:lnTo>
                <a:lnTo>
                  <a:pt x="2671" y="321"/>
                </a:lnTo>
                <a:lnTo>
                  <a:pt x="2672" y="324"/>
                </a:lnTo>
                <a:lnTo>
                  <a:pt x="2673" y="327"/>
                </a:lnTo>
                <a:lnTo>
                  <a:pt x="2676" y="335"/>
                </a:lnTo>
                <a:lnTo>
                  <a:pt x="2677" y="338"/>
                </a:lnTo>
                <a:lnTo>
                  <a:pt x="2678" y="341"/>
                </a:lnTo>
                <a:lnTo>
                  <a:pt x="2681" y="350"/>
                </a:lnTo>
                <a:lnTo>
                  <a:pt x="2682" y="354"/>
                </a:lnTo>
                <a:lnTo>
                  <a:pt x="2682" y="357"/>
                </a:lnTo>
                <a:lnTo>
                  <a:pt x="2686" y="366"/>
                </a:lnTo>
                <a:lnTo>
                  <a:pt x="2687" y="369"/>
                </a:lnTo>
                <a:lnTo>
                  <a:pt x="2689" y="378"/>
                </a:lnTo>
                <a:lnTo>
                  <a:pt x="2711" y="444"/>
                </a:lnTo>
                <a:lnTo>
                  <a:pt x="2711" y="445"/>
                </a:lnTo>
                <a:lnTo>
                  <a:pt x="2711" y="446"/>
                </a:lnTo>
                <a:lnTo>
                  <a:pt x="2714" y="455"/>
                </a:lnTo>
                <a:lnTo>
                  <a:pt x="2714" y="456"/>
                </a:lnTo>
                <a:lnTo>
                  <a:pt x="2715" y="456"/>
                </a:lnTo>
                <a:lnTo>
                  <a:pt x="2715" y="457"/>
                </a:lnTo>
                <a:lnTo>
                  <a:pt x="2721" y="474"/>
                </a:lnTo>
                <a:lnTo>
                  <a:pt x="2721" y="475"/>
                </a:lnTo>
                <a:lnTo>
                  <a:pt x="2721" y="477"/>
                </a:lnTo>
                <a:lnTo>
                  <a:pt x="2722" y="477"/>
                </a:lnTo>
                <a:lnTo>
                  <a:pt x="2723" y="482"/>
                </a:lnTo>
                <a:lnTo>
                  <a:pt x="2724" y="488"/>
                </a:lnTo>
                <a:lnTo>
                  <a:pt x="2725" y="490"/>
                </a:lnTo>
                <a:lnTo>
                  <a:pt x="2725" y="491"/>
                </a:lnTo>
                <a:lnTo>
                  <a:pt x="2725" y="492"/>
                </a:lnTo>
                <a:lnTo>
                  <a:pt x="2732" y="512"/>
                </a:lnTo>
                <a:lnTo>
                  <a:pt x="2735" y="522"/>
                </a:lnTo>
                <a:lnTo>
                  <a:pt x="2740" y="534"/>
                </a:lnTo>
                <a:lnTo>
                  <a:pt x="2740" y="536"/>
                </a:lnTo>
                <a:lnTo>
                  <a:pt x="2752" y="571"/>
                </a:lnTo>
                <a:lnTo>
                  <a:pt x="2761" y="600"/>
                </a:lnTo>
                <a:lnTo>
                  <a:pt x="2763" y="603"/>
                </a:lnTo>
                <a:lnTo>
                  <a:pt x="2765" y="609"/>
                </a:lnTo>
                <a:lnTo>
                  <a:pt x="2766" y="612"/>
                </a:lnTo>
                <a:lnTo>
                  <a:pt x="2766" y="611"/>
                </a:lnTo>
                <a:lnTo>
                  <a:pt x="2767" y="609"/>
                </a:lnTo>
                <a:lnTo>
                  <a:pt x="2768" y="609"/>
                </a:lnTo>
                <a:lnTo>
                  <a:pt x="2769" y="608"/>
                </a:lnTo>
                <a:lnTo>
                  <a:pt x="2771" y="608"/>
                </a:lnTo>
                <a:lnTo>
                  <a:pt x="2772" y="608"/>
                </a:lnTo>
                <a:lnTo>
                  <a:pt x="2773" y="607"/>
                </a:lnTo>
                <a:lnTo>
                  <a:pt x="2774" y="606"/>
                </a:lnTo>
                <a:lnTo>
                  <a:pt x="2774" y="605"/>
                </a:lnTo>
                <a:lnTo>
                  <a:pt x="2776" y="603"/>
                </a:lnTo>
                <a:lnTo>
                  <a:pt x="2776" y="600"/>
                </a:lnTo>
                <a:lnTo>
                  <a:pt x="2777" y="600"/>
                </a:lnTo>
                <a:lnTo>
                  <a:pt x="2778" y="600"/>
                </a:lnTo>
                <a:lnTo>
                  <a:pt x="2780" y="600"/>
                </a:lnTo>
                <a:lnTo>
                  <a:pt x="2782" y="600"/>
                </a:lnTo>
                <a:lnTo>
                  <a:pt x="2783" y="600"/>
                </a:lnTo>
                <a:lnTo>
                  <a:pt x="2785" y="600"/>
                </a:lnTo>
                <a:lnTo>
                  <a:pt x="2790" y="600"/>
                </a:lnTo>
                <a:lnTo>
                  <a:pt x="2792" y="599"/>
                </a:lnTo>
                <a:lnTo>
                  <a:pt x="2793" y="599"/>
                </a:lnTo>
                <a:lnTo>
                  <a:pt x="2794" y="599"/>
                </a:lnTo>
                <a:lnTo>
                  <a:pt x="2798" y="600"/>
                </a:lnTo>
                <a:lnTo>
                  <a:pt x="2799" y="600"/>
                </a:lnTo>
                <a:lnTo>
                  <a:pt x="2803" y="600"/>
                </a:lnTo>
                <a:lnTo>
                  <a:pt x="2803" y="601"/>
                </a:lnTo>
                <a:lnTo>
                  <a:pt x="2807" y="603"/>
                </a:lnTo>
                <a:lnTo>
                  <a:pt x="2808" y="603"/>
                </a:lnTo>
                <a:lnTo>
                  <a:pt x="2819" y="606"/>
                </a:lnTo>
                <a:lnTo>
                  <a:pt x="2820" y="607"/>
                </a:lnTo>
                <a:lnTo>
                  <a:pt x="2825" y="608"/>
                </a:lnTo>
                <a:lnTo>
                  <a:pt x="2826" y="608"/>
                </a:lnTo>
                <a:lnTo>
                  <a:pt x="2829" y="609"/>
                </a:lnTo>
                <a:lnTo>
                  <a:pt x="2830" y="609"/>
                </a:lnTo>
                <a:lnTo>
                  <a:pt x="2833" y="611"/>
                </a:lnTo>
                <a:lnTo>
                  <a:pt x="2836" y="612"/>
                </a:lnTo>
                <a:lnTo>
                  <a:pt x="2841" y="613"/>
                </a:lnTo>
                <a:lnTo>
                  <a:pt x="2844" y="614"/>
                </a:lnTo>
                <a:lnTo>
                  <a:pt x="2845" y="614"/>
                </a:lnTo>
                <a:lnTo>
                  <a:pt x="2847" y="614"/>
                </a:lnTo>
                <a:lnTo>
                  <a:pt x="2847" y="615"/>
                </a:lnTo>
                <a:lnTo>
                  <a:pt x="2849" y="615"/>
                </a:lnTo>
                <a:lnTo>
                  <a:pt x="2851" y="615"/>
                </a:lnTo>
                <a:lnTo>
                  <a:pt x="2852" y="615"/>
                </a:lnTo>
                <a:lnTo>
                  <a:pt x="2852" y="616"/>
                </a:lnTo>
                <a:lnTo>
                  <a:pt x="2853" y="616"/>
                </a:lnTo>
                <a:lnTo>
                  <a:pt x="2854" y="616"/>
                </a:lnTo>
                <a:lnTo>
                  <a:pt x="2854" y="617"/>
                </a:lnTo>
                <a:lnTo>
                  <a:pt x="2855" y="617"/>
                </a:lnTo>
                <a:lnTo>
                  <a:pt x="2857" y="617"/>
                </a:lnTo>
                <a:lnTo>
                  <a:pt x="2858" y="617"/>
                </a:lnTo>
                <a:lnTo>
                  <a:pt x="2859" y="617"/>
                </a:lnTo>
                <a:lnTo>
                  <a:pt x="2859" y="618"/>
                </a:lnTo>
                <a:lnTo>
                  <a:pt x="2859" y="620"/>
                </a:lnTo>
                <a:lnTo>
                  <a:pt x="2859" y="621"/>
                </a:lnTo>
                <a:lnTo>
                  <a:pt x="2860" y="622"/>
                </a:lnTo>
                <a:lnTo>
                  <a:pt x="2860" y="623"/>
                </a:lnTo>
                <a:lnTo>
                  <a:pt x="2860" y="624"/>
                </a:lnTo>
                <a:lnTo>
                  <a:pt x="2861" y="625"/>
                </a:lnTo>
                <a:lnTo>
                  <a:pt x="2861" y="626"/>
                </a:lnTo>
                <a:lnTo>
                  <a:pt x="2861" y="628"/>
                </a:lnTo>
                <a:lnTo>
                  <a:pt x="2862" y="630"/>
                </a:lnTo>
                <a:lnTo>
                  <a:pt x="2863" y="631"/>
                </a:lnTo>
                <a:lnTo>
                  <a:pt x="2863" y="632"/>
                </a:lnTo>
                <a:lnTo>
                  <a:pt x="2863" y="633"/>
                </a:lnTo>
                <a:lnTo>
                  <a:pt x="2864" y="634"/>
                </a:lnTo>
                <a:lnTo>
                  <a:pt x="2864" y="636"/>
                </a:lnTo>
                <a:lnTo>
                  <a:pt x="2866" y="639"/>
                </a:lnTo>
                <a:lnTo>
                  <a:pt x="2866" y="640"/>
                </a:lnTo>
                <a:lnTo>
                  <a:pt x="2867" y="640"/>
                </a:lnTo>
                <a:lnTo>
                  <a:pt x="2867" y="641"/>
                </a:lnTo>
                <a:lnTo>
                  <a:pt x="2867" y="642"/>
                </a:lnTo>
                <a:lnTo>
                  <a:pt x="2867" y="643"/>
                </a:lnTo>
                <a:lnTo>
                  <a:pt x="2868" y="645"/>
                </a:lnTo>
                <a:lnTo>
                  <a:pt x="2868" y="646"/>
                </a:lnTo>
                <a:lnTo>
                  <a:pt x="2868" y="647"/>
                </a:lnTo>
                <a:lnTo>
                  <a:pt x="2869" y="648"/>
                </a:lnTo>
                <a:lnTo>
                  <a:pt x="2869" y="649"/>
                </a:lnTo>
                <a:lnTo>
                  <a:pt x="2870" y="651"/>
                </a:lnTo>
                <a:lnTo>
                  <a:pt x="2870" y="653"/>
                </a:lnTo>
                <a:lnTo>
                  <a:pt x="2871" y="656"/>
                </a:lnTo>
                <a:lnTo>
                  <a:pt x="2871" y="657"/>
                </a:lnTo>
                <a:lnTo>
                  <a:pt x="2872" y="659"/>
                </a:lnTo>
                <a:lnTo>
                  <a:pt x="2872" y="660"/>
                </a:lnTo>
                <a:lnTo>
                  <a:pt x="2872" y="662"/>
                </a:lnTo>
                <a:lnTo>
                  <a:pt x="2872" y="663"/>
                </a:lnTo>
                <a:lnTo>
                  <a:pt x="2871" y="663"/>
                </a:lnTo>
                <a:lnTo>
                  <a:pt x="2871" y="664"/>
                </a:lnTo>
                <a:lnTo>
                  <a:pt x="2871" y="665"/>
                </a:lnTo>
                <a:lnTo>
                  <a:pt x="2872" y="665"/>
                </a:lnTo>
                <a:lnTo>
                  <a:pt x="2875" y="666"/>
                </a:lnTo>
                <a:lnTo>
                  <a:pt x="2876" y="666"/>
                </a:lnTo>
                <a:lnTo>
                  <a:pt x="2877" y="667"/>
                </a:lnTo>
                <a:lnTo>
                  <a:pt x="2878" y="667"/>
                </a:lnTo>
                <a:lnTo>
                  <a:pt x="2878" y="668"/>
                </a:lnTo>
                <a:lnTo>
                  <a:pt x="2879" y="668"/>
                </a:lnTo>
                <a:lnTo>
                  <a:pt x="2880" y="668"/>
                </a:lnTo>
                <a:lnTo>
                  <a:pt x="2880" y="670"/>
                </a:lnTo>
                <a:lnTo>
                  <a:pt x="2881" y="670"/>
                </a:lnTo>
                <a:lnTo>
                  <a:pt x="2888" y="673"/>
                </a:lnTo>
                <a:lnTo>
                  <a:pt x="2889" y="673"/>
                </a:lnTo>
                <a:lnTo>
                  <a:pt x="2889" y="674"/>
                </a:lnTo>
                <a:lnTo>
                  <a:pt x="2893" y="675"/>
                </a:lnTo>
                <a:lnTo>
                  <a:pt x="2895" y="676"/>
                </a:lnTo>
                <a:lnTo>
                  <a:pt x="2901" y="681"/>
                </a:lnTo>
                <a:lnTo>
                  <a:pt x="2901" y="682"/>
                </a:lnTo>
                <a:lnTo>
                  <a:pt x="2902" y="683"/>
                </a:lnTo>
                <a:lnTo>
                  <a:pt x="2902" y="684"/>
                </a:lnTo>
                <a:lnTo>
                  <a:pt x="2902" y="685"/>
                </a:lnTo>
                <a:lnTo>
                  <a:pt x="2902" y="687"/>
                </a:lnTo>
                <a:lnTo>
                  <a:pt x="2902" y="691"/>
                </a:lnTo>
                <a:lnTo>
                  <a:pt x="2904" y="697"/>
                </a:lnTo>
                <a:lnTo>
                  <a:pt x="2904" y="699"/>
                </a:lnTo>
                <a:lnTo>
                  <a:pt x="2905" y="700"/>
                </a:lnTo>
                <a:lnTo>
                  <a:pt x="2906" y="703"/>
                </a:lnTo>
                <a:lnTo>
                  <a:pt x="2906" y="704"/>
                </a:lnTo>
                <a:lnTo>
                  <a:pt x="2907" y="705"/>
                </a:lnTo>
                <a:lnTo>
                  <a:pt x="2910" y="708"/>
                </a:lnTo>
                <a:lnTo>
                  <a:pt x="2911" y="709"/>
                </a:lnTo>
                <a:lnTo>
                  <a:pt x="2912" y="709"/>
                </a:lnTo>
                <a:lnTo>
                  <a:pt x="2912" y="710"/>
                </a:lnTo>
                <a:lnTo>
                  <a:pt x="2912" y="712"/>
                </a:lnTo>
                <a:lnTo>
                  <a:pt x="2912" y="713"/>
                </a:lnTo>
                <a:lnTo>
                  <a:pt x="2912" y="714"/>
                </a:lnTo>
                <a:lnTo>
                  <a:pt x="2912" y="715"/>
                </a:lnTo>
                <a:lnTo>
                  <a:pt x="2912" y="716"/>
                </a:lnTo>
                <a:lnTo>
                  <a:pt x="2913" y="717"/>
                </a:lnTo>
                <a:lnTo>
                  <a:pt x="2913" y="720"/>
                </a:lnTo>
                <a:lnTo>
                  <a:pt x="2913" y="722"/>
                </a:lnTo>
                <a:lnTo>
                  <a:pt x="2913" y="724"/>
                </a:lnTo>
                <a:lnTo>
                  <a:pt x="2914" y="725"/>
                </a:lnTo>
                <a:lnTo>
                  <a:pt x="2914" y="728"/>
                </a:lnTo>
                <a:lnTo>
                  <a:pt x="2914" y="729"/>
                </a:lnTo>
                <a:lnTo>
                  <a:pt x="2914" y="730"/>
                </a:lnTo>
                <a:lnTo>
                  <a:pt x="2915" y="731"/>
                </a:lnTo>
                <a:lnTo>
                  <a:pt x="2915" y="732"/>
                </a:lnTo>
                <a:lnTo>
                  <a:pt x="2915" y="733"/>
                </a:lnTo>
                <a:lnTo>
                  <a:pt x="2915" y="734"/>
                </a:lnTo>
                <a:lnTo>
                  <a:pt x="2915" y="735"/>
                </a:lnTo>
                <a:lnTo>
                  <a:pt x="2916" y="735"/>
                </a:lnTo>
                <a:lnTo>
                  <a:pt x="2916" y="737"/>
                </a:lnTo>
                <a:lnTo>
                  <a:pt x="2915" y="738"/>
                </a:lnTo>
                <a:lnTo>
                  <a:pt x="2915" y="739"/>
                </a:lnTo>
                <a:lnTo>
                  <a:pt x="2915" y="740"/>
                </a:lnTo>
                <a:lnTo>
                  <a:pt x="2915" y="741"/>
                </a:lnTo>
                <a:lnTo>
                  <a:pt x="2914" y="741"/>
                </a:lnTo>
                <a:lnTo>
                  <a:pt x="2914" y="742"/>
                </a:lnTo>
                <a:lnTo>
                  <a:pt x="2913" y="742"/>
                </a:lnTo>
                <a:lnTo>
                  <a:pt x="2911" y="743"/>
                </a:lnTo>
                <a:lnTo>
                  <a:pt x="2903" y="747"/>
                </a:lnTo>
                <a:lnTo>
                  <a:pt x="2896" y="750"/>
                </a:lnTo>
                <a:lnTo>
                  <a:pt x="2895" y="750"/>
                </a:lnTo>
                <a:lnTo>
                  <a:pt x="2895" y="751"/>
                </a:lnTo>
                <a:lnTo>
                  <a:pt x="2894" y="752"/>
                </a:lnTo>
                <a:lnTo>
                  <a:pt x="2894" y="755"/>
                </a:lnTo>
                <a:lnTo>
                  <a:pt x="2894" y="756"/>
                </a:lnTo>
                <a:lnTo>
                  <a:pt x="2893" y="757"/>
                </a:lnTo>
                <a:lnTo>
                  <a:pt x="2892" y="762"/>
                </a:lnTo>
                <a:lnTo>
                  <a:pt x="2892" y="763"/>
                </a:lnTo>
                <a:lnTo>
                  <a:pt x="2890" y="765"/>
                </a:lnTo>
                <a:lnTo>
                  <a:pt x="2889" y="768"/>
                </a:lnTo>
                <a:lnTo>
                  <a:pt x="2889" y="771"/>
                </a:lnTo>
                <a:lnTo>
                  <a:pt x="2888" y="773"/>
                </a:lnTo>
                <a:lnTo>
                  <a:pt x="2888" y="774"/>
                </a:lnTo>
                <a:lnTo>
                  <a:pt x="2887" y="776"/>
                </a:lnTo>
                <a:lnTo>
                  <a:pt x="2887" y="779"/>
                </a:lnTo>
                <a:lnTo>
                  <a:pt x="2886" y="780"/>
                </a:lnTo>
                <a:lnTo>
                  <a:pt x="2886" y="782"/>
                </a:lnTo>
                <a:lnTo>
                  <a:pt x="2885" y="783"/>
                </a:lnTo>
                <a:lnTo>
                  <a:pt x="2884" y="789"/>
                </a:lnTo>
                <a:lnTo>
                  <a:pt x="2883" y="790"/>
                </a:lnTo>
                <a:lnTo>
                  <a:pt x="2883" y="791"/>
                </a:lnTo>
                <a:lnTo>
                  <a:pt x="2883" y="792"/>
                </a:lnTo>
                <a:lnTo>
                  <a:pt x="2881" y="795"/>
                </a:lnTo>
                <a:lnTo>
                  <a:pt x="2880" y="796"/>
                </a:lnTo>
                <a:lnTo>
                  <a:pt x="2880" y="797"/>
                </a:lnTo>
                <a:lnTo>
                  <a:pt x="2879" y="797"/>
                </a:lnTo>
                <a:lnTo>
                  <a:pt x="2879" y="798"/>
                </a:lnTo>
                <a:lnTo>
                  <a:pt x="2878" y="799"/>
                </a:lnTo>
                <a:lnTo>
                  <a:pt x="2876" y="801"/>
                </a:lnTo>
                <a:lnTo>
                  <a:pt x="2875" y="804"/>
                </a:lnTo>
                <a:lnTo>
                  <a:pt x="2873" y="805"/>
                </a:lnTo>
                <a:lnTo>
                  <a:pt x="2873" y="806"/>
                </a:lnTo>
                <a:lnTo>
                  <a:pt x="2872" y="808"/>
                </a:lnTo>
                <a:lnTo>
                  <a:pt x="2873" y="809"/>
                </a:lnTo>
                <a:lnTo>
                  <a:pt x="2872" y="812"/>
                </a:lnTo>
                <a:lnTo>
                  <a:pt x="2872" y="813"/>
                </a:lnTo>
                <a:lnTo>
                  <a:pt x="2872" y="815"/>
                </a:lnTo>
                <a:lnTo>
                  <a:pt x="2872" y="816"/>
                </a:lnTo>
                <a:lnTo>
                  <a:pt x="2871" y="818"/>
                </a:lnTo>
                <a:lnTo>
                  <a:pt x="2870" y="823"/>
                </a:lnTo>
                <a:lnTo>
                  <a:pt x="2870" y="825"/>
                </a:lnTo>
                <a:lnTo>
                  <a:pt x="2870" y="827"/>
                </a:lnTo>
                <a:lnTo>
                  <a:pt x="2870" y="829"/>
                </a:lnTo>
                <a:lnTo>
                  <a:pt x="2870" y="830"/>
                </a:lnTo>
                <a:lnTo>
                  <a:pt x="2870" y="831"/>
                </a:lnTo>
                <a:lnTo>
                  <a:pt x="2871" y="831"/>
                </a:lnTo>
                <a:lnTo>
                  <a:pt x="2871" y="832"/>
                </a:lnTo>
                <a:lnTo>
                  <a:pt x="2872" y="832"/>
                </a:lnTo>
                <a:lnTo>
                  <a:pt x="2872" y="833"/>
                </a:lnTo>
                <a:lnTo>
                  <a:pt x="2873" y="833"/>
                </a:lnTo>
                <a:lnTo>
                  <a:pt x="2873" y="834"/>
                </a:lnTo>
                <a:lnTo>
                  <a:pt x="2875" y="834"/>
                </a:lnTo>
                <a:lnTo>
                  <a:pt x="2877" y="835"/>
                </a:lnTo>
                <a:lnTo>
                  <a:pt x="2878" y="835"/>
                </a:lnTo>
                <a:lnTo>
                  <a:pt x="2879" y="837"/>
                </a:lnTo>
                <a:lnTo>
                  <a:pt x="2879" y="838"/>
                </a:lnTo>
                <a:lnTo>
                  <a:pt x="2880" y="838"/>
                </a:lnTo>
                <a:lnTo>
                  <a:pt x="2880" y="839"/>
                </a:lnTo>
                <a:lnTo>
                  <a:pt x="2880" y="840"/>
                </a:lnTo>
                <a:lnTo>
                  <a:pt x="2880" y="841"/>
                </a:lnTo>
                <a:lnTo>
                  <a:pt x="2880" y="842"/>
                </a:lnTo>
                <a:lnTo>
                  <a:pt x="2880" y="843"/>
                </a:lnTo>
                <a:lnTo>
                  <a:pt x="2879" y="843"/>
                </a:lnTo>
                <a:lnTo>
                  <a:pt x="2876" y="844"/>
                </a:lnTo>
                <a:lnTo>
                  <a:pt x="2875" y="846"/>
                </a:lnTo>
                <a:lnTo>
                  <a:pt x="2873" y="848"/>
                </a:lnTo>
                <a:lnTo>
                  <a:pt x="2872" y="849"/>
                </a:lnTo>
                <a:lnTo>
                  <a:pt x="2872" y="850"/>
                </a:lnTo>
                <a:lnTo>
                  <a:pt x="2871" y="850"/>
                </a:lnTo>
                <a:lnTo>
                  <a:pt x="2871" y="851"/>
                </a:lnTo>
                <a:lnTo>
                  <a:pt x="2870" y="851"/>
                </a:lnTo>
                <a:lnTo>
                  <a:pt x="2869" y="851"/>
                </a:lnTo>
                <a:lnTo>
                  <a:pt x="2868" y="851"/>
                </a:lnTo>
                <a:lnTo>
                  <a:pt x="2868" y="852"/>
                </a:lnTo>
                <a:lnTo>
                  <a:pt x="2867" y="854"/>
                </a:lnTo>
                <a:lnTo>
                  <a:pt x="2867" y="855"/>
                </a:lnTo>
                <a:lnTo>
                  <a:pt x="2867" y="856"/>
                </a:lnTo>
                <a:lnTo>
                  <a:pt x="2866" y="857"/>
                </a:lnTo>
                <a:lnTo>
                  <a:pt x="2864" y="859"/>
                </a:lnTo>
                <a:lnTo>
                  <a:pt x="2864" y="860"/>
                </a:lnTo>
                <a:lnTo>
                  <a:pt x="2863" y="862"/>
                </a:lnTo>
                <a:lnTo>
                  <a:pt x="2863" y="863"/>
                </a:lnTo>
                <a:lnTo>
                  <a:pt x="2862" y="864"/>
                </a:lnTo>
                <a:lnTo>
                  <a:pt x="2862" y="865"/>
                </a:lnTo>
                <a:lnTo>
                  <a:pt x="2864" y="866"/>
                </a:lnTo>
                <a:lnTo>
                  <a:pt x="2866" y="867"/>
                </a:lnTo>
                <a:lnTo>
                  <a:pt x="2867" y="869"/>
                </a:lnTo>
                <a:lnTo>
                  <a:pt x="2868" y="869"/>
                </a:lnTo>
                <a:lnTo>
                  <a:pt x="2868" y="871"/>
                </a:lnTo>
                <a:lnTo>
                  <a:pt x="2869" y="871"/>
                </a:lnTo>
                <a:lnTo>
                  <a:pt x="2869" y="872"/>
                </a:lnTo>
                <a:lnTo>
                  <a:pt x="2870" y="872"/>
                </a:lnTo>
                <a:lnTo>
                  <a:pt x="2870" y="873"/>
                </a:lnTo>
                <a:lnTo>
                  <a:pt x="2871" y="874"/>
                </a:lnTo>
                <a:lnTo>
                  <a:pt x="2871" y="876"/>
                </a:lnTo>
                <a:lnTo>
                  <a:pt x="2872" y="876"/>
                </a:lnTo>
                <a:lnTo>
                  <a:pt x="2872" y="877"/>
                </a:lnTo>
                <a:lnTo>
                  <a:pt x="2872" y="879"/>
                </a:lnTo>
                <a:lnTo>
                  <a:pt x="2873" y="879"/>
                </a:lnTo>
                <a:lnTo>
                  <a:pt x="2873" y="880"/>
                </a:lnTo>
                <a:lnTo>
                  <a:pt x="2875" y="884"/>
                </a:lnTo>
                <a:lnTo>
                  <a:pt x="2876" y="885"/>
                </a:lnTo>
                <a:lnTo>
                  <a:pt x="2876" y="887"/>
                </a:lnTo>
                <a:lnTo>
                  <a:pt x="2876" y="888"/>
                </a:lnTo>
                <a:lnTo>
                  <a:pt x="2876" y="889"/>
                </a:lnTo>
                <a:lnTo>
                  <a:pt x="2877" y="891"/>
                </a:lnTo>
                <a:lnTo>
                  <a:pt x="2878" y="891"/>
                </a:lnTo>
                <a:lnTo>
                  <a:pt x="2879" y="892"/>
                </a:lnTo>
                <a:lnTo>
                  <a:pt x="2881" y="896"/>
                </a:lnTo>
                <a:lnTo>
                  <a:pt x="2883" y="897"/>
                </a:lnTo>
                <a:lnTo>
                  <a:pt x="2884" y="898"/>
                </a:lnTo>
                <a:lnTo>
                  <a:pt x="2884" y="900"/>
                </a:lnTo>
                <a:lnTo>
                  <a:pt x="2885" y="900"/>
                </a:lnTo>
                <a:lnTo>
                  <a:pt x="2885" y="901"/>
                </a:lnTo>
                <a:lnTo>
                  <a:pt x="2886" y="901"/>
                </a:lnTo>
                <a:lnTo>
                  <a:pt x="2886" y="902"/>
                </a:lnTo>
                <a:lnTo>
                  <a:pt x="2886" y="904"/>
                </a:lnTo>
                <a:lnTo>
                  <a:pt x="2887" y="905"/>
                </a:lnTo>
                <a:lnTo>
                  <a:pt x="2887" y="906"/>
                </a:lnTo>
                <a:lnTo>
                  <a:pt x="2888" y="906"/>
                </a:lnTo>
                <a:lnTo>
                  <a:pt x="2888" y="907"/>
                </a:lnTo>
                <a:lnTo>
                  <a:pt x="2889" y="908"/>
                </a:lnTo>
                <a:lnTo>
                  <a:pt x="2889" y="909"/>
                </a:lnTo>
                <a:lnTo>
                  <a:pt x="2890" y="910"/>
                </a:lnTo>
                <a:lnTo>
                  <a:pt x="2890" y="911"/>
                </a:lnTo>
                <a:lnTo>
                  <a:pt x="2892" y="911"/>
                </a:lnTo>
                <a:lnTo>
                  <a:pt x="2893" y="915"/>
                </a:lnTo>
                <a:lnTo>
                  <a:pt x="2894" y="916"/>
                </a:lnTo>
                <a:lnTo>
                  <a:pt x="2894" y="917"/>
                </a:lnTo>
                <a:lnTo>
                  <a:pt x="2895" y="917"/>
                </a:lnTo>
                <a:lnTo>
                  <a:pt x="2895" y="919"/>
                </a:lnTo>
                <a:lnTo>
                  <a:pt x="2895" y="921"/>
                </a:lnTo>
                <a:lnTo>
                  <a:pt x="2896" y="923"/>
                </a:lnTo>
                <a:lnTo>
                  <a:pt x="2896" y="925"/>
                </a:lnTo>
                <a:lnTo>
                  <a:pt x="2897" y="926"/>
                </a:lnTo>
                <a:lnTo>
                  <a:pt x="2898" y="930"/>
                </a:lnTo>
                <a:lnTo>
                  <a:pt x="2898" y="932"/>
                </a:lnTo>
                <a:lnTo>
                  <a:pt x="2899" y="933"/>
                </a:lnTo>
                <a:lnTo>
                  <a:pt x="2899" y="934"/>
                </a:lnTo>
                <a:lnTo>
                  <a:pt x="2899" y="935"/>
                </a:lnTo>
                <a:lnTo>
                  <a:pt x="2901" y="939"/>
                </a:lnTo>
                <a:lnTo>
                  <a:pt x="2902" y="941"/>
                </a:lnTo>
                <a:lnTo>
                  <a:pt x="2902" y="942"/>
                </a:lnTo>
                <a:lnTo>
                  <a:pt x="2902" y="943"/>
                </a:lnTo>
                <a:lnTo>
                  <a:pt x="2903" y="944"/>
                </a:lnTo>
                <a:lnTo>
                  <a:pt x="2903" y="946"/>
                </a:lnTo>
                <a:lnTo>
                  <a:pt x="2903" y="947"/>
                </a:lnTo>
                <a:lnTo>
                  <a:pt x="2903" y="948"/>
                </a:lnTo>
                <a:lnTo>
                  <a:pt x="2904" y="950"/>
                </a:lnTo>
                <a:lnTo>
                  <a:pt x="2904" y="951"/>
                </a:lnTo>
                <a:lnTo>
                  <a:pt x="2904" y="952"/>
                </a:lnTo>
                <a:lnTo>
                  <a:pt x="2904" y="954"/>
                </a:lnTo>
                <a:lnTo>
                  <a:pt x="2905" y="955"/>
                </a:lnTo>
                <a:lnTo>
                  <a:pt x="2905" y="956"/>
                </a:lnTo>
                <a:lnTo>
                  <a:pt x="2905" y="957"/>
                </a:lnTo>
                <a:lnTo>
                  <a:pt x="2904" y="958"/>
                </a:lnTo>
                <a:lnTo>
                  <a:pt x="2903" y="959"/>
                </a:lnTo>
                <a:lnTo>
                  <a:pt x="2902" y="960"/>
                </a:lnTo>
                <a:lnTo>
                  <a:pt x="2902" y="961"/>
                </a:lnTo>
                <a:lnTo>
                  <a:pt x="2901" y="963"/>
                </a:lnTo>
                <a:lnTo>
                  <a:pt x="2899" y="964"/>
                </a:lnTo>
                <a:lnTo>
                  <a:pt x="2899" y="965"/>
                </a:lnTo>
                <a:lnTo>
                  <a:pt x="2901" y="966"/>
                </a:lnTo>
                <a:lnTo>
                  <a:pt x="2901" y="967"/>
                </a:lnTo>
                <a:lnTo>
                  <a:pt x="2902" y="967"/>
                </a:lnTo>
                <a:lnTo>
                  <a:pt x="2903" y="969"/>
                </a:lnTo>
                <a:lnTo>
                  <a:pt x="2904" y="971"/>
                </a:lnTo>
                <a:lnTo>
                  <a:pt x="2904" y="972"/>
                </a:lnTo>
                <a:lnTo>
                  <a:pt x="2905" y="973"/>
                </a:lnTo>
                <a:lnTo>
                  <a:pt x="2906" y="974"/>
                </a:lnTo>
                <a:lnTo>
                  <a:pt x="2907" y="976"/>
                </a:lnTo>
                <a:lnTo>
                  <a:pt x="2909" y="979"/>
                </a:lnTo>
                <a:lnTo>
                  <a:pt x="2910" y="980"/>
                </a:lnTo>
                <a:lnTo>
                  <a:pt x="2910" y="981"/>
                </a:lnTo>
                <a:lnTo>
                  <a:pt x="2911" y="982"/>
                </a:lnTo>
                <a:lnTo>
                  <a:pt x="2911" y="983"/>
                </a:lnTo>
                <a:lnTo>
                  <a:pt x="2912" y="983"/>
                </a:lnTo>
                <a:lnTo>
                  <a:pt x="2912" y="984"/>
                </a:lnTo>
                <a:lnTo>
                  <a:pt x="2913" y="985"/>
                </a:lnTo>
                <a:lnTo>
                  <a:pt x="2913" y="986"/>
                </a:lnTo>
                <a:lnTo>
                  <a:pt x="2913" y="988"/>
                </a:lnTo>
                <a:lnTo>
                  <a:pt x="2914" y="989"/>
                </a:lnTo>
                <a:lnTo>
                  <a:pt x="2914" y="990"/>
                </a:lnTo>
                <a:lnTo>
                  <a:pt x="2915" y="991"/>
                </a:lnTo>
                <a:lnTo>
                  <a:pt x="2916" y="992"/>
                </a:lnTo>
                <a:lnTo>
                  <a:pt x="2916" y="993"/>
                </a:lnTo>
                <a:lnTo>
                  <a:pt x="2916" y="994"/>
                </a:lnTo>
                <a:lnTo>
                  <a:pt x="2918" y="994"/>
                </a:lnTo>
                <a:lnTo>
                  <a:pt x="2918" y="996"/>
                </a:lnTo>
                <a:lnTo>
                  <a:pt x="2918" y="997"/>
                </a:lnTo>
                <a:lnTo>
                  <a:pt x="2919" y="997"/>
                </a:lnTo>
                <a:lnTo>
                  <a:pt x="2919" y="998"/>
                </a:lnTo>
                <a:lnTo>
                  <a:pt x="2920" y="999"/>
                </a:lnTo>
                <a:lnTo>
                  <a:pt x="2920" y="1000"/>
                </a:lnTo>
                <a:lnTo>
                  <a:pt x="2921" y="1000"/>
                </a:lnTo>
                <a:lnTo>
                  <a:pt x="2921" y="1001"/>
                </a:lnTo>
                <a:lnTo>
                  <a:pt x="2922" y="1002"/>
                </a:lnTo>
                <a:lnTo>
                  <a:pt x="2922" y="1005"/>
                </a:lnTo>
                <a:lnTo>
                  <a:pt x="2923" y="1005"/>
                </a:lnTo>
                <a:lnTo>
                  <a:pt x="2924" y="1007"/>
                </a:lnTo>
                <a:lnTo>
                  <a:pt x="2926" y="1008"/>
                </a:lnTo>
                <a:lnTo>
                  <a:pt x="2927" y="1009"/>
                </a:lnTo>
                <a:lnTo>
                  <a:pt x="2927" y="1010"/>
                </a:lnTo>
                <a:lnTo>
                  <a:pt x="2928" y="1011"/>
                </a:lnTo>
                <a:lnTo>
                  <a:pt x="2929" y="1013"/>
                </a:lnTo>
                <a:lnTo>
                  <a:pt x="2929" y="1014"/>
                </a:lnTo>
                <a:lnTo>
                  <a:pt x="2929" y="1015"/>
                </a:lnTo>
                <a:lnTo>
                  <a:pt x="2929" y="1016"/>
                </a:lnTo>
                <a:lnTo>
                  <a:pt x="2928" y="1017"/>
                </a:lnTo>
                <a:lnTo>
                  <a:pt x="2928" y="1018"/>
                </a:lnTo>
                <a:lnTo>
                  <a:pt x="2928" y="1019"/>
                </a:lnTo>
                <a:lnTo>
                  <a:pt x="2929" y="1021"/>
                </a:lnTo>
                <a:lnTo>
                  <a:pt x="2929" y="1022"/>
                </a:lnTo>
                <a:lnTo>
                  <a:pt x="2929" y="1024"/>
                </a:lnTo>
                <a:lnTo>
                  <a:pt x="2930" y="1025"/>
                </a:lnTo>
                <a:lnTo>
                  <a:pt x="2930" y="1026"/>
                </a:lnTo>
                <a:lnTo>
                  <a:pt x="2930" y="1027"/>
                </a:lnTo>
                <a:lnTo>
                  <a:pt x="2930" y="1028"/>
                </a:lnTo>
                <a:lnTo>
                  <a:pt x="2929" y="1030"/>
                </a:lnTo>
                <a:lnTo>
                  <a:pt x="2929" y="1031"/>
                </a:lnTo>
                <a:lnTo>
                  <a:pt x="2929" y="1032"/>
                </a:lnTo>
                <a:lnTo>
                  <a:pt x="2928" y="1034"/>
                </a:lnTo>
                <a:lnTo>
                  <a:pt x="2928" y="1035"/>
                </a:lnTo>
                <a:lnTo>
                  <a:pt x="2928" y="1040"/>
                </a:lnTo>
                <a:lnTo>
                  <a:pt x="2927" y="1041"/>
                </a:lnTo>
                <a:lnTo>
                  <a:pt x="2927" y="1042"/>
                </a:lnTo>
                <a:lnTo>
                  <a:pt x="2927" y="1043"/>
                </a:lnTo>
                <a:lnTo>
                  <a:pt x="2928" y="1043"/>
                </a:lnTo>
                <a:lnTo>
                  <a:pt x="2929" y="1044"/>
                </a:lnTo>
                <a:lnTo>
                  <a:pt x="2930" y="1044"/>
                </a:lnTo>
                <a:lnTo>
                  <a:pt x="2930" y="1046"/>
                </a:lnTo>
                <a:lnTo>
                  <a:pt x="2930" y="1047"/>
                </a:lnTo>
                <a:lnTo>
                  <a:pt x="2931" y="1048"/>
                </a:lnTo>
                <a:lnTo>
                  <a:pt x="2932" y="1049"/>
                </a:lnTo>
                <a:lnTo>
                  <a:pt x="2933" y="1050"/>
                </a:lnTo>
                <a:lnTo>
                  <a:pt x="2935" y="1050"/>
                </a:lnTo>
                <a:lnTo>
                  <a:pt x="2936" y="1050"/>
                </a:lnTo>
                <a:lnTo>
                  <a:pt x="2936" y="1051"/>
                </a:lnTo>
                <a:lnTo>
                  <a:pt x="2937" y="1051"/>
                </a:lnTo>
                <a:lnTo>
                  <a:pt x="2937" y="1052"/>
                </a:lnTo>
                <a:lnTo>
                  <a:pt x="2937" y="1053"/>
                </a:lnTo>
                <a:lnTo>
                  <a:pt x="2938" y="1055"/>
                </a:lnTo>
                <a:lnTo>
                  <a:pt x="2939" y="1055"/>
                </a:lnTo>
                <a:lnTo>
                  <a:pt x="2939" y="1056"/>
                </a:lnTo>
                <a:lnTo>
                  <a:pt x="2940" y="1056"/>
                </a:lnTo>
                <a:lnTo>
                  <a:pt x="2940" y="1057"/>
                </a:lnTo>
                <a:lnTo>
                  <a:pt x="2939" y="1058"/>
                </a:lnTo>
                <a:lnTo>
                  <a:pt x="2939" y="1059"/>
                </a:lnTo>
                <a:lnTo>
                  <a:pt x="2939" y="1060"/>
                </a:lnTo>
                <a:lnTo>
                  <a:pt x="2940" y="1060"/>
                </a:lnTo>
                <a:lnTo>
                  <a:pt x="2940" y="1061"/>
                </a:lnTo>
                <a:lnTo>
                  <a:pt x="2941" y="1061"/>
                </a:lnTo>
                <a:lnTo>
                  <a:pt x="2942" y="1061"/>
                </a:lnTo>
                <a:lnTo>
                  <a:pt x="2942" y="1063"/>
                </a:lnTo>
                <a:lnTo>
                  <a:pt x="2944" y="1063"/>
                </a:lnTo>
                <a:lnTo>
                  <a:pt x="2944" y="1064"/>
                </a:lnTo>
                <a:lnTo>
                  <a:pt x="2945" y="1065"/>
                </a:lnTo>
                <a:lnTo>
                  <a:pt x="2945" y="1066"/>
                </a:lnTo>
                <a:lnTo>
                  <a:pt x="2947" y="1066"/>
                </a:lnTo>
                <a:lnTo>
                  <a:pt x="2950" y="1069"/>
                </a:lnTo>
                <a:lnTo>
                  <a:pt x="2953" y="1073"/>
                </a:lnTo>
                <a:lnTo>
                  <a:pt x="2954" y="1074"/>
                </a:lnTo>
                <a:lnTo>
                  <a:pt x="2955" y="1075"/>
                </a:lnTo>
                <a:lnTo>
                  <a:pt x="2957" y="1076"/>
                </a:lnTo>
                <a:lnTo>
                  <a:pt x="2958" y="1077"/>
                </a:lnTo>
                <a:lnTo>
                  <a:pt x="2959" y="1077"/>
                </a:lnTo>
                <a:lnTo>
                  <a:pt x="2962" y="1078"/>
                </a:lnTo>
                <a:lnTo>
                  <a:pt x="2964" y="1078"/>
                </a:lnTo>
                <a:lnTo>
                  <a:pt x="2966" y="1080"/>
                </a:lnTo>
                <a:lnTo>
                  <a:pt x="2967" y="1080"/>
                </a:lnTo>
                <a:lnTo>
                  <a:pt x="2971" y="1081"/>
                </a:lnTo>
                <a:lnTo>
                  <a:pt x="2972" y="1082"/>
                </a:lnTo>
                <a:lnTo>
                  <a:pt x="2973" y="1082"/>
                </a:lnTo>
                <a:lnTo>
                  <a:pt x="2974" y="1082"/>
                </a:lnTo>
                <a:lnTo>
                  <a:pt x="2975" y="1082"/>
                </a:lnTo>
                <a:lnTo>
                  <a:pt x="2975" y="1083"/>
                </a:lnTo>
                <a:lnTo>
                  <a:pt x="2976" y="1083"/>
                </a:lnTo>
                <a:lnTo>
                  <a:pt x="2978" y="1083"/>
                </a:lnTo>
                <a:lnTo>
                  <a:pt x="2979" y="1083"/>
                </a:lnTo>
                <a:lnTo>
                  <a:pt x="2980" y="1083"/>
                </a:lnTo>
                <a:lnTo>
                  <a:pt x="2981" y="1084"/>
                </a:lnTo>
                <a:lnTo>
                  <a:pt x="2982" y="1084"/>
                </a:lnTo>
                <a:lnTo>
                  <a:pt x="2983" y="1084"/>
                </a:lnTo>
                <a:lnTo>
                  <a:pt x="2985" y="1084"/>
                </a:lnTo>
                <a:lnTo>
                  <a:pt x="2987" y="1085"/>
                </a:lnTo>
                <a:lnTo>
                  <a:pt x="2988" y="1085"/>
                </a:lnTo>
                <a:lnTo>
                  <a:pt x="2989" y="1085"/>
                </a:lnTo>
                <a:lnTo>
                  <a:pt x="2990" y="1085"/>
                </a:lnTo>
                <a:lnTo>
                  <a:pt x="2992" y="1085"/>
                </a:lnTo>
                <a:lnTo>
                  <a:pt x="2992" y="1086"/>
                </a:lnTo>
                <a:lnTo>
                  <a:pt x="2993" y="1086"/>
                </a:lnTo>
                <a:lnTo>
                  <a:pt x="2996" y="1086"/>
                </a:lnTo>
                <a:lnTo>
                  <a:pt x="2997" y="1086"/>
                </a:lnTo>
                <a:lnTo>
                  <a:pt x="2998" y="1088"/>
                </a:lnTo>
                <a:lnTo>
                  <a:pt x="2999" y="1089"/>
                </a:lnTo>
                <a:lnTo>
                  <a:pt x="3000" y="1089"/>
                </a:lnTo>
                <a:lnTo>
                  <a:pt x="3001" y="1090"/>
                </a:lnTo>
                <a:lnTo>
                  <a:pt x="3002" y="1091"/>
                </a:lnTo>
                <a:lnTo>
                  <a:pt x="3004" y="1092"/>
                </a:lnTo>
                <a:lnTo>
                  <a:pt x="3004" y="1093"/>
                </a:lnTo>
                <a:lnTo>
                  <a:pt x="3007" y="1095"/>
                </a:lnTo>
                <a:lnTo>
                  <a:pt x="3007" y="1097"/>
                </a:lnTo>
                <a:lnTo>
                  <a:pt x="3008" y="1097"/>
                </a:lnTo>
                <a:lnTo>
                  <a:pt x="3011" y="1099"/>
                </a:lnTo>
                <a:lnTo>
                  <a:pt x="3011" y="1100"/>
                </a:lnTo>
                <a:lnTo>
                  <a:pt x="3013" y="1101"/>
                </a:lnTo>
                <a:lnTo>
                  <a:pt x="3014" y="1102"/>
                </a:lnTo>
                <a:lnTo>
                  <a:pt x="3015" y="1103"/>
                </a:lnTo>
                <a:lnTo>
                  <a:pt x="3015" y="1105"/>
                </a:lnTo>
                <a:lnTo>
                  <a:pt x="3016" y="1107"/>
                </a:lnTo>
                <a:lnTo>
                  <a:pt x="3016" y="1108"/>
                </a:lnTo>
                <a:lnTo>
                  <a:pt x="3016" y="1110"/>
                </a:lnTo>
                <a:lnTo>
                  <a:pt x="3018" y="1117"/>
                </a:lnTo>
                <a:lnTo>
                  <a:pt x="3018" y="1118"/>
                </a:lnTo>
                <a:lnTo>
                  <a:pt x="3019" y="1119"/>
                </a:lnTo>
                <a:lnTo>
                  <a:pt x="3019" y="1120"/>
                </a:lnTo>
                <a:lnTo>
                  <a:pt x="3021" y="1122"/>
                </a:lnTo>
                <a:lnTo>
                  <a:pt x="3022" y="1124"/>
                </a:lnTo>
                <a:lnTo>
                  <a:pt x="3023" y="1125"/>
                </a:lnTo>
                <a:lnTo>
                  <a:pt x="3024" y="1126"/>
                </a:lnTo>
                <a:lnTo>
                  <a:pt x="3025" y="1128"/>
                </a:lnTo>
                <a:lnTo>
                  <a:pt x="3026" y="1128"/>
                </a:lnTo>
                <a:lnTo>
                  <a:pt x="3026" y="1130"/>
                </a:lnTo>
                <a:lnTo>
                  <a:pt x="3027" y="1130"/>
                </a:lnTo>
                <a:lnTo>
                  <a:pt x="3031" y="1134"/>
                </a:lnTo>
                <a:lnTo>
                  <a:pt x="3031" y="1135"/>
                </a:lnTo>
                <a:lnTo>
                  <a:pt x="3032" y="1136"/>
                </a:lnTo>
                <a:lnTo>
                  <a:pt x="3034" y="1138"/>
                </a:lnTo>
                <a:lnTo>
                  <a:pt x="3034" y="1139"/>
                </a:lnTo>
                <a:lnTo>
                  <a:pt x="3035" y="1140"/>
                </a:lnTo>
                <a:lnTo>
                  <a:pt x="3035" y="1141"/>
                </a:lnTo>
                <a:lnTo>
                  <a:pt x="3036" y="1142"/>
                </a:lnTo>
                <a:lnTo>
                  <a:pt x="3039" y="1143"/>
                </a:lnTo>
                <a:lnTo>
                  <a:pt x="3040" y="1145"/>
                </a:lnTo>
                <a:lnTo>
                  <a:pt x="3042" y="1148"/>
                </a:lnTo>
                <a:lnTo>
                  <a:pt x="3043" y="1150"/>
                </a:lnTo>
                <a:lnTo>
                  <a:pt x="3044" y="1150"/>
                </a:lnTo>
                <a:lnTo>
                  <a:pt x="3045" y="1152"/>
                </a:lnTo>
                <a:lnTo>
                  <a:pt x="3048" y="1155"/>
                </a:lnTo>
                <a:lnTo>
                  <a:pt x="3049" y="1157"/>
                </a:lnTo>
                <a:lnTo>
                  <a:pt x="3051" y="1158"/>
                </a:lnTo>
                <a:lnTo>
                  <a:pt x="3053" y="1159"/>
                </a:lnTo>
                <a:lnTo>
                  <a:pt x="3054" y="1160"/>
                </a:lnTo>
                <a:lnTo>
                  <a:pt x="3057" y="1160"/>
                </a:lnTo>
                <a:lnTo>
                  <a:pt x="3064" y="1160"/>
                </a:lnTo>
                <a:lnTo>
                  <a:pt x="3069" y="1161"/>
                </a:lnTo>
                <a:lnTo>
                  <a:pt x="3070" y="1161"/>
                </a:lnTo>
                <a:lnTo>
                  <a:pt x="3073" y="1161"/>
                </a:lnTo>
                <a:lnTo>
                  <a:pt x="3074" y="1161"/>
                </a:lnTo>
                <a:lnTo>
                  <a:pt x="3075" y="1161"/>
                </a:lnTo>
                <a:lnTo>
                  <a:pt x="3076" y="1161"/>
                </a:lnTo>
                <a:lnTo>
                  <a:pt x="3078" y="1162"/>
                </a:lnTo>
                <a:lnTo>
                  <a:pt x="3080" y="1164"/>
                </a:lnTo>
                <a:lnTo>
                  <a:pt x="3084" y="1165"/>
                </a:lnTo>
                <a:lnTo>
                  <a:pt x="3087" y="1166"/>
                </a:lnTo>
                <a:lnTo>
                  <a:pt x="3088" y="1167"/>
                </a:lnTo>
                <a:lnTo>
                  <a:pt x="3091" y="1167"/>
                </a:lnTo>
                <a:lnTo>
                  <a:pt x="3092" y="1168"/>
                </a:lnTo>
                <a:lnTo>
                  <a:pt x="3093" y="1168"/>
                </a:lnTo>
                <a:lnTo>
                  <a:pt x="3095" y="1169"/>
                </a:lnTo>
                <a:lnTo>
                  <a:pt x="3097" y="1170"/>
                </a:lnTo>
                <a:lnTo>
                  <a:pt x="3099" y="1170"/>
                </a:lnTo>
                <a:lnTo>
                  <a:pt x="3101" y="1172"/>
                </a:lnTo>
                <a:lnTo>
                  <a:pt x="3103" y="1172"/>
                </a:lnTo>
                <a:lnTo>
                  <a:pt x="3103" y="1173"/>
                </a:lnTo>
                <a:lnTo>
                  <a:pt x="3104" y="1173"/>
                </a:lnTo>
                <a:lnTo>
                  <a:pt x="3107" y="1173"/>
                </a:lnTo>
                <a:lnTo>
                  <a:pt x="3111" y="1175"/>
                </a:lnTo>
                <a:lnTo>
                  <a:pt x="3112" y="1175"/>
                </a:lnTo>
                <a:lnTo>
                  <a:pt x="3113" y="1175"/>
                </a:lnTo>
                <a:lnTo>
                  <a:pt x="3116" y="1176"/>
                </a:lnTo>
                <a:lnTo>
                  <a:pt x="3118" y="1176"/>
                </a:lnTo>
                <a:lnTo>
                  <a:pt x="3119" y="1177"/>
                </a:lnTo>
                <a:lnTo>
                  <a:pt x="3120" y="1177"/>
                </a:lnTo>
                <a:lnTo>
                  <a:pt x="3121" y="1178"/>
                </a:lnTo>
                <a:lnTo>
                  <a:pt x="3122" y="1180"/>
                </a:lnTo>
                <a:lnTo>
                  <a:pt x="3122" y="1181"/>
                </a:lnTo>
                <a:lnTo>
                  <a:pt x="3123" y="1181"/>
                </a:lnTo>
                <a:lnTo>
                  <a:pt x="3123" y="1182"/>
                </a:lnTo>
                <a:lnTo>
                  <a:pt x="3126" y="1183"/>
                </a:lnTo>
                <a:lnTo>
                  <a:pt x="3127" y="1184"/>
                </a:lnTo>
                <a:lnTo>
                  <a:pt x="3129" y="1185"/>
                </a:lnTo>
                <a:lnTo>
                  <a:pt x="3129" y="1186"/>
                </a:lnTo>
                <a:lnTo>
                  <a:pt x="3130" y="1187"/>
                </a:lnTo>
                <a:lnTo>
                  <a:pt x="3130" y="1189"/>
                </a:lnTo>
                <a:lnTo>
                  <a:pt x="3130" y="1190"/>
                </a:lnTo>
                <a:lnTo>
                  <a:pt x="3130" y="1191"/>
                </a:lnTo>
                <a:lnTo>
                  <a:pt x="3129" y="1192"/>
                </a:lnTo>
                <a:lnTo>
                  <a:pt x="3129" y="1193"/>
                </a:lnTo>
                <a:lnTo>
                  <a:pt x="3129" y="1194"/>
                </a:lnTo>
                <a:lnTo>
                  <a:pt x="3129" y="1195"/>
                </a:lnTo>
                <a:lnTo>
                  <a:pt x="3128" y="1200"/>
                </a:lnTo>
                <a:lnTo>
                  <a:pt x="3128" y="1201"/>
                </a:lnTo>
                <a:lnTo>
                  <a:pt x="3127" y="1203"/>
                </a:lnTo>
                <a:lnTo>
                  <a:pt x="3127" y="1205"/>
                </a:lnTo>
                <a:lnTo>
                  <a:pt x="3127" y="1206"/>
                </a:lnTo>
                <a:lnTo>
                  <a:pt x="3126" y="1206"/>
                </a:lnTo>
                <a:lnTo>
                  <a:pt x="3126" y="1207"/>
                </a:lnTo>
                <a:lnTo>
                  <a:pt x="3126" y="1208"/>
                </a:lnTo>
                <a:lnTo>
                  <a:pt x="3127" y="1209"/>
                </a:lnTo>
                <a:lnTo>
                  <a:pt x="3127" y="1210"/>
                </a:lnTo>
                <a:lnTo>
                  <a:pt x="3126" y="1210"/>
                </a:lnTo>
                <a:lnTo>
                  <a:pt x="3125" y="1210"/>
                </a:lnTo>
                <a:lnTo>
                  <a:pt x="3123" y="1211"/>
                </a:lnTo>
                <a:lnTo>
                  <a:pt x="3125" y="1212"/>
                </a:lnTo>
                <a:lnTo>
                  <a:pt x="3125" y="1214"/>
                </a:lnTo>
                <a:lnTo>
                  <a:pt x="3125" y="1215"/>
                </a:lnTo>
                <a:lnTo>
                  <a:pt x="3123" y="1215"/>
                </a:lnTo>
                <a:lnTo>
                  <a:pt x="3122" y="1215"/>
                </a:lnTo>
                <a:lnTo>
                  <a:pt x="3123" y="1216"/>
                </a:lnTo>
                <a:lnTo>
                  <a:pt x="3123" y="1217"/>
                </a:lnTo>
                <a:lnTo>
                  <a:pt x="3123" y="1218"/>
                </a:lnTo>
                <a:lnTo>
                  <a:pt x="3123" y="1219"/>
                </a:lnTo>
                <a:lnTo>
                  <a:pt x="3125" y="1219"/>
                </a:lnTo>
                <a:lnTo>
                  <a:pt x="3125" y="1220"/>
                </a:lnTo>
                <a:lnTo>
                  <a:pt x="3126" y="1220"/>
                </a:lnTo>
                <a:lnTo>
                  <a:pt x="3126" y="1222"/>
                </a:lnTo>
                <a:lnTo>
                  <a:pt x="3125" y="1223"/>
                </a:lnTo>
                <a:lnTo>
                  <a:pt x="3123" y="1223"/>
                </a:lnTo>
                <a:lnTo>
                  <a:pt x="3125" y="1224"/>
                </a:lnTo>
                <a:lnTo>
                  <a:pt x="3125" y="1225"/>
                </a:lnTo>
                <a:lnTo>
                  <a:pt x="3126" y="1225"/>
                </a:lnTo>
                <a:lnTo>
                  <a:pt x="3127" y="1226"/>
                </a:lnTo>
                <a:lnTo>
                  <a:pt x="3128" y="1226"/>
                </a:lnTo>
                <a:lnTo>
                  <a:pt x="3130" y="1225"/>
                </a:lnTo>
                <a:lnTo>
                  <a:pt x="3130" y="1226"/>
                </a:lnTo>
                <a:lnTo>
                  <a:pt x="3129" y="1230"/>
                </a:lnTo>
                <a:lnTo>
                  <a:pt x="3129" y="1231"/>
                </a:lnTo>
                <a:lnTo>
                  <a:pt x="3128" y="1231"/>
                </a:lnTo>
                <a:lnTo>
                  <a:pt x="3127" y="1231"/>
                </a:lnTo>
                <a:lnTo>
                  <a:pt x="3126" y="1230"/>
                </a:lnTo>
                <a:lnTo>
                  <a:pt x="3125" y="1230"/>
                </a:lnTo>
                <a:lnTo>
                  <a:pt x="3123" y="1230"/>
                </a:lnTo>
                <a:lnTo>
                  <a:pt x="3123" y="1231"/>
                </a:lnTo>
                <a:lnTo>
                  <a:pt x="3125" y="1233"/>
                </a:lnTo>
                <a:lnTo>
                  <a:pt x="3125" y="1234"/>
                </a:lnTo>
                <a:lnTo>
                  <a:pt x="3125" y="1235"/>
                </a:lnTo>
                <a:lnTo>
                  <a:pt x="3125" y="1236"/>
                </a:lnTo>
                <a:lnTo>
                  <a:pt x="3123" y="1236"/>
                </a:lnTo>
                <a:lnTo>
                  <a:pt x="3122" y="1236"/>
                </a:lnTo>
                <a:lnTo>
                  <a:pt x="3121" y="1235"/>
                </a:lnTo>
                <a:lnTo>
                  <a:pt x="3121" y="1234"/>
                </a:lnTo>
                <a:lnTo>
                  <a:pt x="3121" y="1233"/>
                </a:lnTo>
                <a:lnTo>
                  <a:pt x="3121" y="1232"/>
                </a:lnTo>
                <a:lnTo>
                  <a:pt x="3121" y="1231"/>
                </a:lnTo>
                <a:lnTo>
                  <a:pt x="3121" y="1230"/>
                </a:lnTo>
                <a:lnTo>
                  <a:pt x="3120" y="1230"/>
                </a:lnTo>
                <a:lnTo>
                  <a:pt x="3119" y="1230"/>
                </a:lnTo>
                <a:lnTo>
                  <a:pt x="3118" y="1232"/>
                </a:lnTo>
                <a:lnTo>
                  <a:pt x="3117" y="1233"/>
                </a:lnTo>
                <a:lnTo>
                  <a:pt x="3117" y="1234"/>
                </a:lnTo>
                <a:lnTo>
                  <a:pt x="3117" y="1235"/>
                </a:lnTo>
                <a:lnTo>
                  <a:pt x="3117" y="1236"/>
                </a:lnTo>
                <a:lnTo>
                  <a:pt x="3118" y="1237"/>
                </a:lnTo>
                <a:lnTo>
                  <a:pt x="3119" y="1237"/>
                </a:lnTo>
                <a:lnTo>
                  <a:pt x="3120" y="1239"/>
                </a:lnTo>
                <a:lnTo>
                  <a:pt x="3120" y="1240"/>
                </a:lnTo>
                <a:lnTo>
                  <a:pt x="3119" y="1241"/>
                </a:lnTo>
                <a:lnTo>
                  <a:pt x="3118" y="1241"/>
                </a:lnTo>
                <a:lnTo>
                  <a:pt x="3117" y="1241"/>
                </a:lnTo>
                <a:lnTo>
                  <a:pt x="3116" y="1241"/>
                </a:lnTo>
                <a:lnTo>
                  <a:pt x="3116" y="1242"/>
                </a:lnTo>
                <a:lnTo>
                  <a:pt x="3117" y="1243"/>
                </a:lnTo>
                <a:lnTo>
                  <a:pt x="3117" y="1244"/>
                </a:lnTo>
                <a:lnTo>
                  <a:pt x="3118" y="1245"/>
                </a:lnTo>
                <a:lnTo>
                  <a:pt x="3119" y="1247"/>
                </a:lnTo>
                <a:lnTo>
                  <a:pt x="3119" y="1248"/>
                </a:lnTo>
                <a:lnTo>
                  <a:pt x="3118" y="1249"/>
                </a:lnTo>
                <a:lnTo>
                  <a:pt x="3117" y="1249"/>
                </a:lnTo>
                <a:lnTo>
                  <a:pt x="3114" y="1250"/>
                </a:lnTo>
                <a:lnTo>
                  <a:pt x="3113" y="1251"/>
                </a:lnTo>
                <a:lnTo>
                  <a:pt x="3112" y="1252"/>
                </a:lnTo>
                <a:lnTo>
                  <a:pt x="3111" y="1253"/>
                </a:lnTo>
                <a:lnTo>
                  <a:pt x="3110" y="1254"/>
                </a:lnTo>
                <a:lnTo>
                  <a:pt x="3109" y="1254"/>
                </a:lnTo>
                <a:lnTo>
                  <a:pt x="3108" y="1254"/>
                </a:lnTo>
                <a:lnTo>
                  <a:pt x="3108" y="1256"/>
                </a:lnTo>
                <a:lnTo>
                  <a:pt x="3108" y="1257"/>
                </a:lnTo>
                <a:lnTo>
                  <a:pt x="3109" y="1257"/>
                </a:lnTo>
                <a:lnTo>
                  <a:pt x="3109" y="1258"/>
                </a:lnTo>
                <a:lnTo>
                  <a:pt x="3108" y="1259"/>
                </a:lnTo>
                <a:lnTo>
                  <a:pt x="3107" y="1259"/>
                </a:lnTo>
                <a:lnTo>
                  <a:pt x="3105" y="1260"/>
                </a:lnTo>
                <a:lnTo>
                  <a:pt x="3104" y="1260"/>
                </a:lnTo>
                <a:lnTo>
                  <a:pt x="3104" y="1261"/>
                </a:lnTo>
                <a:lnTo>
                  <a:pt x="3104" y="1262"/>
                </a:lnTo>
                <a:lnTo>
                  <a:pt x="3105" y="1262"/>
                </a:lnTo>
                <a:lnTo>
                  <a:pt x="3105" y="1264"/>
                </a:lnTo>
                <a:lnTo>
                  <a:pt x="3107" y="1265"/>
                </a:lnTo>
                <a:lnTo>
                  <a:pt x="3105" y="1265"/>
                </a:lnTo>
                <a:lnTo>
                  <a:pt x="3105" y="1266"/>
                </a:lnTo>
                <a:lnTo>
                  <a:pt x="3104" y="1267"/>
                </a:lnTo>
                <a:lnTo>
                  <a:pt x="3103" y="1267"/>
                </a:lnTo>
                <a:lnTo>
                  <a:pt x="3102" y="1267"/>
                </a:lnTo>
                <a:lnTo>
                  <a:pt x="3102" y="1266"/>
                </a:lnTo>
                <a:lnTo>
                  <a:pt x="3101" y="1267"/>
                </a:lnTo>
                <a:lnTo>
                  <a:pt x="3100" y="1268"/>
                </a:lnTo>
                <a:lnTo>
                  <a:pt x="3099" y="1268"/>
                </a:lnTo>
                <a:lnTo>
                  <a:pt x="3097" y="1268"/>
                </a:lnTo>
                <a:lnTo>
                  <a:pt x="3096" y="1268"/>
                </a:lnTo>
                <a:lnTo>
                  <a:pt x="3095" y="1267"/>
                </a:lnTo>
                <a:lnTo>
                  <a:pt x="3092" y="1267"/>
                </a:lnTo>
                <a:lnTo>
                  <a:pt x="3091" y="1267"/>
                </a:lnTo>
                <a:lnTo>
                  <a:pt x="3090" y="1267"/>
                </a:lnTo>
                <a:lnTo>
                  <a:pt x="3088" y="1268"/>
                </a:lnTo>
                <a:lnTo>
                  <a:pt x="3087" y="1269"/>
                </a:lnTo>
                <a:lnTo>
                  <a:pt x="3087" y="1270"/>
                </a:lnTo>
                <a:lnTo>
                  <a:pt x="3087" y="1272"/>
                </a:lnTo>
                <a:lnTo>
                  <a:pt x="3090" y="1275"/>
                </a:lnTo>
                <a:lnTo>
                  <a:pt x="3090" y="1276"/>
                </a:lnTo>
                <a:lnTo>
                  <a:pt x="3091" y="1277"/>
                </a:lnTo>
                <a:lnTo>
                  <a:pt x="3090" y="1277"/>
                </a:lnTo>
                <a:lnTo>
                  <a:pt x="3088" y="1279"/>
                </a:lnTo>
                <a:lnTo>
                  <a:pt x="3087" y="1281"/>
                </a:lnTo>
                <a:lnTo>
                  <a:pt x="3087" y="1282"/>
                </a:lnTo>
                <a:lnTo>
                  <a:pt x="3086" y="1283"/>
                </a:lnTo>
                <a:lnTo>
                  <a:pt x="3086" y="1284"/>
                </a:lnTo>
                <a:lnTo>
                  <a:pt x="3087" y="1285"/>
                </a:lnTo>
                <a:lnTo>
                  <a:pt x="3088" y="1285"/>
                </a:lnTo>
                <a:lnTo>
                  <a:pt x="3090" y="1286"/>
                </a:lnTo>
                <a:lnTo>
                  <a:pt x="3091" y="1287"/>
                </a:lnTo>
                <a:lnTo>
                  <a:pt x="3090" y="1289"/>
                </a:lnTo>
                <a:lnTo>
                  <a:pt x="3088" y="1290"/>
                </a:lnTo>
                <a:lnTo>
                  <a:pt x="3086" y="1290"/>
                </a:lnTo>
                <a:lnTo>
                  <a:pt x="3085" y="1290"/>
                </a:lnTo>
                <a:lnTo>
                  <a:pt x="3084" y="1291"/>
                </a:lnTo>
                <a:lnTo>
                  <a:pt x="3084" y="1292"/>
                </a:lnTo>
                <a:lnTo>
                  <a:pt x="3084" y="1294"/>
                </a:lnTo>
                <a:lnTo>
                  <a:pt x="3084" y="1295"/>
                </a:lnTo>
                <a:lnTo>
                  <a:pt x="3085" y="1295"/>
                </a:lnTo>
                <a:lnTo>
                  <a:pt x="3087" y="1297"/>
                </a:lnTo>
                <a:lnTo>
                  <a:pt x="3088" y="1297"/>
                </a:lnTo>
                <a:lnTo>
                  <a:pt x="3090" y="1297"/>
                </a:lnTo>
                <a:lnTo>
                  <a:pt x="3091" y="1297"/>
                </a:lnTo>
                <a:lnTo>
                  <a:pt x="3093" y="1298"/>
                </a:lnTo>
                <a:lnTo>
                  <a:pt x="3095" y="1298"/>
                </a:lnTo>
                <a:lnTo>
                  <a:pt x="3096" y="1297"/>
                </a:lnTo>
                <a:lnTo>
                  <a:pt x="3097" y="1295"/>
                </a:lnTo>
                <a:lnTo>
                  <a:pt x="3097" y="1297"/>
                </a:lnTo>
                <a:lnTo>
                  <a:pt x="3099" y="1297"/>
                </a:lnTo>
                <a:lnTo>
                  <a:pt x="3099" y="1299"/>
                </a:lnTo>
                <a:lnTo>
                  <a:pt x="3099" y="1300"/>
                </a:lnTo>
                <a:lnTo>
                  <a:pt x="3097" y="1301"/>
                </a:lnTo>
                <a:lnTo>
                  <a:pt x="3096" y="1302"/>
                </a:lnTo>
                <a:lnTo>
                  <a:pt x="3095" y="1302"/>
                </a:lnTo>
                <a:lnTo>
                  <a:pt x="3094" y="1303"/>
                </a:lnTo>
                <a:lnTo>
                  <a:pt x="3093" y="1303"/>
                </a:lnTo>
                <a:lnTo>
                  <a:pt x="3092" y="1304"/>
                </a:lnTo>
                <a:lnTo>
                  <a:pt x="3093" y="1304"/>
                </a:lnTo>
                <a:lnTo>
                  <a:pt x="3093" y="1306"/>
                </a:lnTo>
                <a:lnTo>
                  <a:pt x="3094" y="1306"/>
                </a:lnTo>
                <a:lnTo>
                  <a:pt x="3095" y="1306"/>
                </a:lnTo>
                <a:lnTo>
                  <a:pt x="3096" y="1306"/>
                </a:lnTo>
                <a:lnTo>
                  <a:pt x="3097" y="1307"/>
                </a:lnTo>
                <a:lnTo>
                  <a:pt x="3097" y="1308"/>
                </a:lnTo>
                <a:lnTo>
                  <a:pt x="3099" y="1308"/>
                </a:lnTo>
                <a:lnTo>
                  <a:pt x="3099" y="1310"/>
                </a:lnTo>
                <a:lnTo>
                  <a:pt x="3100" y="1311"/>
                </a:lnTo>
                <a:lnTo>
                  <a:pt x="3101" y="1312"/>
                </a:lnTo>
                <a:lnTo>
                  <a:pt x="3101" y="1314"/>
                </a:lnTo>
                <a:lnTo>
                  <a:pt x="3102" y="1315"/>
                </a:lnTo>
                <a:lnTo>
                  <a:pt x="3103" y="1316"/>
                </a:lnTo>
                <a:lnTo>
                  <a:pt x="3103" y="1317"/>
                </a:lnTo>
                <a:lnTo>
                  <a:pt x="3103" y="1318"/>
                </a:lnTo>
                <a:lnTo>
                  <a:pt x="3102" y="1319"/>
                </a:lnTo>
                <a:lnTo>
                  <a:pt x="3101" y="1319"/>
                </a:lnTo>
                <a:lnTo>
                  <a:pt x="3101" y="1320"/>
                </a:lnTo>
                <a:lnTo>
                  <a:pt x="3101" y="1321"/>
                </a:lnTo>
                <a:lnTo>
                  <a:pt x="3101" y="1323"/>
                </a:lnTo>
                <a:lnTo>
                  <a:pt x="3102" y="1323"/>
                </a:lnTo>
                <a:lnTo>
                  <a:pt x="3104" y="1323"/>
                </a:lnTo>
                <a:lnTo>
                  <a:pt x="3105" y="1323"/>
                </a:lnTo>
                <a:lnTo>
                  <a:pt x="3105" y="1324"/>
                </a:lnTo>
                <a:lnTo>
                  <a:pt x="3105" y="1325"/>
                </a:lnTo>
                <a:lnTo>
                  <a:pt x="3103" y="1326"/>
                </a:lnTo>
                <a:lnTo>
                  <a:pt x="3102" y="1327"/>
                </a:lnTo>
                <a:lnTo>
                  <a:pt x="3101" y="1328"/>
                </a:lnTo>
                <a:lnTo>
                  <a:pt x="3102" y="1331"/>
                </a:lnTo>
                <a:lnTo>
                  <a:pt x="3102" y="1332"/>
                </a:lnTo>
                <a:lnTo>
                  <a:pt x="3102" y="1333"/>
                </a:lnTo>
                <a:lnTo>
                  <a:pt x="3101" y="1334"/>
                </a:lnTo>
                <a:lnTo>
                  <a:pt x="3099" y="1335"/>
                </a:lnTo>
                <a:lnTo>
                  <a:pt x="3094" y="1336"/>
                </a:lnTo>
                <a:lnTo>
                  <a:pt x="3093" y="1337"/>
                </a:lnTo>
                <a:lnTo>
                  <a:pt x="3092" y="1340"/>
                </a:lnTo>
                <a:lnTo>
                  <a:pt x="3093" y="1341"/>
                </a:lnTo>
                <a:lnTo>
                  <a:pt x="3093" y="1342"/>
                </a:lnTo>
                <a:lnTo>
                  <a:pt x="3094" y="1342"/>
                </a:lnTo>
                <a:lnTo>
                  <a:pt x="3096" y="1343"/>
                </a:lnTo>
                <a:lnTo>
                  <a:pt x="3097" y="1344"/>
                </a:lnTo>
                <a:lnTo>
                  <a:pt x="3097" y="1345"/>
                </a:lnTo>
                <a:lnTo>
                  <a:pt x="3097" y="1346"/>
                </a:lnTo>
                <a:lnTo>
                  <a:pt x="3096" y="1346"/>
                </a:lnTo>
                <a:lnTo>
                  <a:pt x="3096" y="1348"/>
                </a:lnTo>
                <a:lnTo>
                  <a:pt x="3096" y="1350"/>
                </a:lnTo>
                <a:lnTo>
                  <a:pt x="3096" y="1351"/>
                </a:lnTo>
                <a:lnTo>
                  <a:pt x="3096" y="1352"/>
                </a:lnTo>
                <a:lnTo>
                  <a:pt x="3097" y="1354"/>
                </a:lnTo>
                <a:lnTo>
                  <a:pt x="3097" y="1357"/>
                </a:lnTo>
                <a:lnTo>
                  <a:pt x="3096" y="1358"/>
                </a:lnTo>
                <a:lnTo>
                  <a:pt x="3095" y="1359"/>
                </a:lnTo>
                <a:lnTo>
                  <a:pt x="3095" y="1361"/>
                </a:lnTo>
                <a:lnTo>
                  <a:pt x="3096" y="1362"/>
                </a:lnTo>
                <a:lnTo>
                  <a:pt x="3097" y="1364"/>
                </a:lnTo>
                <a:lnTo>
                  <a:pt x="3100" y="1362"/>
                </a:lnTo>
                <a:lnTo>
                  <a:pt x="3102" y="1364"/>
                </a:lnTo>
                <a:lnTo>
                  <a:pt x="3103" y="1364"/>
                </a:lnTo>
                <a:lnTo>
                  <a:pt x="3104" y="1364"/>
                </a:lnTo>
                <a:lnTo>
                  <a:pt x="3105" y="1366"/>
                </a:lnTo>
                <a:lnTo>
                  <a:pt x="3107" y="1366"/>
                </a:lnTo>
                <a:lnTo>
                  <a:pt x="3107" y="1367"/>
                </a:lnTo>
                <a:lnTo>
                  <a:pt x="3108" y="1368"/>
                </a:lnTo>
                <a:lnTo>
                  <a:pt x="3108" y="1369"/>
                </a:lnTo>
                <a:lnTo>
                  <a:pt x="3108" y="1370"/>
                </a:lnTo>
                <a:lnTo>
                  <a:pt x="3108" y="1371"/>
                </a:lnTo>
                <a:lnTo>
                  <a:pt x="3107" y="1373"/>
                </a:lnTo>
                <a:lnTo>
                  <a:pt x="3105" y="1374"/>
                </a:lnTo>
                <a:lnTo>
                  <a:pt x="3103" y="1374"/>
                </a:lnTo>
                <a:lnTo>
                  <a:pt x="3101" y="1371"/>
                </a:lnTo>
                <a:lnTo>
                  <a:pt x="3099" y="1371"/>
                </a:lnTo>
                <a:lnTo>
                  <a:pt x="3097" y="1371"/>
                </a:lnTo>
                <a:lnTo>
                  <a:pt x="3097" y="1373"/>
                </a:lnTo>
                <a:lnTo>
                  <a:pt x="3096" y="1373"/>
                </a:lnTo>
                <a:lnTo>
                  <a:pt x="3096" y="1374"/>
                </a:lnTo>
                <a:lnTo>
                  <a:pt x="3096" y="1375"/>
                </a:lnTo>
                <a:lnTo>
                  <a:pt x="3097" y="1376"/>
                </a:lnTo>
                <a:lnTo>
                  <a:pt x="3099" y="1377"/>
                </a:lnTo>
                <a:lnTo>
                  <a:pt x="3101" y="1377"/>
                </a:lnTo>
                <a:lnTo>
                  <a:pt x="3103" y="1377"/>
                </a:lnTo>
                <a:lnTo>
                  <a:pt x="3104" y="1377"/>
                </a:lnTo>
                <a:lnTo>
                  <a:pt x="3105" y="1378"/>
                </a:lnTo>
                <a:lnTo>
                  <a:pt x="3107" y="1379"/>
                </a:lnTo>
                <a:lnTo>
                  <a:pt x="3107" y="1381"/>
                </a:lnTo>
                <a:lnTo>
                  <a:pt x="3109" y="1382"/>
                </a:lnTo>
                <a:lnTo>
                  <a:pt x="3110" y="1383"/>
                </a:lnTo>
                <a:lnTo>
                  <a:pt x="3111" y="1383"/>
                </a:lnTo>
                <a:lnTo>
                  <a:pt x="3112" y="1383"/>
                </a:lnTo>
                <a:lnTo>
                  <a:pt x="3113" y="1384"/>
                </a:lnTo>
                <a:lnTo>
                  <a:pt x="3116" y="1385"/>
                </a:lnTo>
                <a:lnTo>
                  <a:pt x="3116" y="1387"/>
                </a:lnTo>
                <a:lnTo>
                  <a:pt x="3117" y="1390"/>
                </a:lnTo>
                <a:lnTo>
                  <a:pt x="3117" y="1391"/>
                </a:lnTo>
                <a:lnTo>
                  <a:pt x="3116" y="1392"/>
                </a:lnTo>
                <a:lnTo>
                  <a:pt x="3114" y="1393"/>
                </a:lnTo>
                <a:lnTo>
                  <a:pt x="3114" y="1394"/>
                </a:lnTo>
                <a:lnTo>
                  <a:pt x="3113" y="1394"/>
                </a:lnTo>
                <a:lnTo>
                  <a:pt x="3112" y="1394"/>
                </a:lnTo>
                <a:lnTo>
                  <a:pt x="3110" y="1393"/>
                </a:lnTo>
                <a:lnTo>
                  <a:pt x="3109" y="1392"/>
                </a:lnTo>
                <a:lnTo>
                  <a:pt x="3108" y="1392"/>
                </a:lnTo>
                <a:lnTo>
                  <a:pt x="3107" y="1391"/>
                </a:lnTo>
                <a:lnTo>
                  <a:pt x="3107" y="1392"/>
                </a:lnTo>
                <a:lnTo>
                  <a:pt x="3105" y="1392"/>
                </a:lnTo>
                <a:lnTo>
                  <a:pt x="3103" y="1393"/>
                </a:lnTo>
                <a:lnTo>
                  <a:pt x="3102" y="1394"/>
                </a:lnTo>
                <a:lnTo>
                  <a:pt x="3101" y="1395"/>
                </a:lnTo>
                <a:lnTo>
                  <a:pt x="3100" y="1396"/>
                </a:lnTo>
                <a:lnTo>
                  <a:pt x="3099" y="1398"/>
                </a:lnTo>
                <a:lnTo>
                  <a:pt x="3099" y="1399"/>
                </a:lnTo>
                <a:lnTo>
                  <a:pt x="3099" y="1400"/>
                </a:lnTo>
                <a:lnTo>
                  <a:pt x="3100" y="1401"/>
                </a:lnTo>
                <a:lnTo>
                  <a:pt x="3101" y="1403"/>
                </a:lnTo>
                <a:lnTo>
                  <a:pt x="3101" y="1404"/>
                </a:lnTo>
                <a:lnTo>
                  <a:pt x="3102" y="1406"/>
                </a:lnTo>
                <a:lnTo>
                  <a:pt x="3102" y="1407"/>
                </a:lnTo>
                <a:lnTo>
                  <a:pt x="3102" y="1408"/>
                </a:lnTo>
                <a:lnTo>
                  <a:pt x="3103" y="1408"/>
                </a:lnTo>
                <a:lnTo>
                  <a:pt x="3103" y="1409"/>
                </a:lnTo>
                <a:lnTo>
                  <a:pt x="3103" y="1410"/>
                </a:lnTo>
                <a:lnTo>
                  <a:pt x="3103" y="1411"/>
                </a:lnTo>
                <a:lnTo>
                  <a:pt x="3102" y="1413"/>
                </a:lnTo>
                <a:lnTo>
                  <a:pt x="3102" y="1415"/>
                </a:lnTo>
                <a:lnTo>
                  <a:pt x="3101" y="1416"/>
                </a:lnTo>
                <a:lnTo>
                  <a:pt x="3101" y="1417"/>
                </a:lnTo>
                <a:lnTo>
                  <a:pt x="3100" y="1418"/>
                </a:lnTo>
                <a:lnTo>
                  <a:pt x="3100" y="1419"/>
                </a:lnTo>
                <a:lnTo>
                  <a:pt x="3101" y="1420"/>
                </a:lnTo>
                <a:lnTo>
                  <a:pt x="3101" y="1423"/>
                </a:lnTo>
                <a:lnTo>
                  <a:pt x="3101" y="1424"/>
                </a:lnTo>
                <a:lnTo>
                  <a:pt x="3101" y="1425"/>
                </a:lnTo>
                <a:lnTo>
                  <a:pt x="3101" y="1426"/>
                </a:lnTo>
                <a:lnTo>
                  <a:pt x="3101" y="1427"/>
                </a:lnTo>
                <a:lnTo>
                  <a:pt x="3101" y="1428"/>
                </a:lnTo>
                <a:lnTo>
                  <a:pt x="3101" y="1429"/>
                </a:lnTo>
                <a:lnTo>
                  <a:pt x="3101" y="1431"/>
                </a:lnTo>
                <a:lnTo>
                  <a:pt x="3100" y="1431"/>
                </a:lnTo>
                <a:lnTo>
                  <a:pt x="3097" y="1432"/>
                </a:lnTo>
                <a:lnTo>
                  <a:pt x="3095" y="1432"/>
                </a:lnTo>
                <a:lnTo>
                  <a:pt x="3094" y="1431"/>
                </a:lnTo>
                <a:lnTo>
                  <a:pt x="3092" y="1431"/>
                </a:lnTo>
                <a:lnTo>
                  <a:pt x="3088" y="1431"/>
                </a:lnTo>
                <a:lnTo>
                  <a:pt x="3086" y="1432"/>
                </a:lnTo>
                <a:lnTo>
                  <a:pt x="3084" y="1434"/>
                </a:lnTo>
                <a:lnTo>
                  <a:pt x="3082" y="1437"/>
                </a:lnTo>
                <a:lnTo>
                  <a:pt x="3078" y="1442"/>
                </a:lnTo>
                <a:lnTo>
                  <a:pt x="3077" y="1442"/>
                </a:lnTo>
                <a:lnTo>
                  <a:pt x="3076" y="1442"/>
                </a:lnTo>
                <a:lnTo>
                  <a:pt x="3076" y="1443"/>
                </a:lnTo>
                <a:lnTo>
                  <a:pt x="3074" y="1443"/>
                </a:lnTo>
                <a:lnTo>
                  <a:pt x="3074" y="1444"/>
                </a:lnTo>
                <a:lnTo>
                  <a:pt x="3073" y="1444"/>
                </a:lnTo>
                <a:lnTo>
                  <a:pt x="3071" y="1444"/>
                </a:lnTo>
                <a:lnTo>
                  <a:pt x="3070" y="1445"/>
                </a:lnTo>
                <a:lnTo>
                  <a:pt x="3068" y="1446"/>
                </a:lnTo>
                <a:lnTo>
                  <a:pt x="3068" y="1448"/>
                </a:lnTo>
                <a:lnTo>
                  <a:pt x="3068" y="1449"/>
                </a:lnTo>
                <a:lnTo>
                  <a:pt x="3067" y="1450"/>
                </a:lnTo>
                <a:lnTo>
                  <a:pt x="3067" y="1452"/>
                </a:lnTo>
                <a:lnTo>
                  <a:pt x="3066" y="1457"/>
                </a:lnTo>
                <a:lnTo>
                  <a:pt x="3067" y="1459"/>
                </a:lnTo>
                <a:lnTo>
                  <a:pt x="3067" y="1460"/>
                </a:lnTo>
                <a:lnTo>
                  <a:pt x="3067" y="1461"/>
                </a:lnTo>
                <a:lnTo>
                  <a:pt x="3068" y="1465"/>
                </a:lnTo>
                <a:lnTo>
                  <a:pt x="3069" y="1468"/>
                </a:lnTo>
                <a:lnTo>
                  <a:pt x="3070" y="1471"/>
                </a:lnTo>
                <a:lnTo>
                  <a:pt x="3070" y="1476"/>
                </a:lnTo>
                <a:lnTo>
                  <a:pt x="3070" y="1480"/>
                </a:lnTo>
                <a:lnTo>
                  <a:pt x="3071" y="1483"/>
                </a:lnTo>
                <a:lnTo>
                  <a:pt x="3071" y="1484"/>
                </a:lnTo>
                <a:lnTo>
                  <a:pt x="3071" y="1485"/>
                </a:lnTo>
                <a:lnTo>
                  <a:pt x="3071" y="1486"/>
                </a:lnTo>
                <a:lnTo>
                  <a:pt x="3071" y="1488"/>
                </a:lnTo>
                <a:lnTo>
                  <a:pt x="3070" y="1491"/>
                </a:lnTo>
                <a:lnTo>
                  <a:pt x="3069" y="1494"/>
                </a:lnTo>
                <a:lnTo>
                  <a:pt x="3066" y="1498"/>
                </a:lnTo>
                <a:lnTo>
                  <a:pt x="3064" y="1500"/>
                </a:lnTo>
                <a:lnTo>
                  <a:pt x="3061" y="1503"/>
                </a:lnTo>
                <a:lnTo>
                  <a:pt x="3060" y="1505"/>
                </a:lnTo>
                <a:lnTo>
                  <a:pt x="3052" y="1510"/>
                </a:lnTo>
                <a:lnTo>
                  <a:pt x="3050" y="1513"/>
                </a:lnTo>
                <a:lnTo>
                  <a:pt x="3048" y="1515"/>
                </a:lnTo>
                <a:lnTo>
                  <a:pt x="3047" y="1517"/>
                </a:lnTo>
                <a:lnTo>
                  <a:pt x="3045" y="1519"/>
                </a:lnTo>
                <a:lnTo>
                  <a:pt x="3044" y="1521"/>
                </a:lnTo>
                <a:lnTo>
                  <a:pt x="3041" y="1526"/>
                </a:lnTo>
                <a:lnTo>
                  <a:pt x="3040" y="1528"/>
                </a:lnTo>
                <a:lnTo>
                  <a:pt x="3040" y="1529"/>
                </a:lnTo>
                <a:lnTo>
                  <a:pt x="3039" y="1530"/>
                </a:lnTo>
                <a:lnTo>
                  <a:pt x="3038" y="1532"/>
                </a:lnTo>
                <a:lnTo>
                  <a:pt x="3036" y="1533"/>
                </a:lnTo>
                <a:lnTo>
                  <a:pt x="3034" y="1536"/>
                </a:lnTo>
                <a:lnTo>
                  <a:pt x="3033" y="1537"/>
                </a:lnTo>
                <a:lnTo>
                  <a:pt x="3031" y="1541"/>
                </a:lnTo>
                <a:lnTo>
                  <a:pt x="3031" y="1544"/>
                </a:lnTo>
                <a:lnTo>
                  <a:pt x="3031" y="1548"/>
                </a:lnTo>
                <a:lnTo>
                  <a:pt x="3030" y="1550"/>
                </a:lnTo>
                <a:lnTo>
                  <a:pt x="3028" y="1552"/>
                </a:lnTo>
                <a:lnTo>
                  <a:pt x="3028" y="1553"/>
                </a:lnTo>
                <a:lnTo>
                  <a:pt x="3027" y="1554"/>
                </a:lnTo>
                <a:lnTo>
                  <a:pt x="3026" y="1554"/>
                </a:lnTo>
                <a:lnTo>
                  <a:pt x="3022" y="1559"/>
                </a:lnTo>
                <a:lnTo>
                  <a:pt x="3021" y="1563"/>
                </a:lnTo>
                <a:lnTo>
                  <a:pt x="3021" y="1566"/>
                </a:lnTo>
                <a:lnTo>
                  <a:pt x="3022" y="1567"/>
                </a:lnTo>
                <a:lnTo>
                  <a:pt x="3023" y="1569"/>
                </a:lnTo>
                <a:lnTo>
                  <a:pt x="3024" y="1570"/>
                </a:lnTo>
                <a:lnTo>
                  <a:pt x="3025" y="1572"/>
                </a:lnTo>
                <a:lnTo>
                  <a:pt x="3030" y="1576"/>
                </a:lnTo>
                <a:lnTo>
                  <a:pt x="3031" y="1576"/>
                </a:lnTo>
                <a:lnTo>
                  <a:pt x="3033" y="1576"/>
                </a:lnTo>
                <a:lnTo>
                  <a:pt x="3035" y="1576"/>
                </a:lnTo>
                <a:lnTo>
                  <a:pt x="3036" y="1575"/>
                </a:lnTo>
                <a:lnTo>
                  <a:pt x="3047" y="1571"/>
                </a:lnTo>
                <a:lnTo>
                  <a:pt x="3051" y="1570"/>
                </a:lnTo>
                <a:lnTo>
                  <a:pt x="3051" y="1569"/>
                </a:lnTo>
                <a:lnTo>
                  <a:pt x="3052" y="1569"/>
                </a:lnTo>
                <a:lnTo>
                  <a:pt x="3053" y="1569"/>
                </a:lnTo>
                <a:lnTo>
                  <a:pt x="3054" y="1569"/>
                </a:lnTo>
                <a:lnTo>
                  <a:pt x="3056" y="1570"/>
                </a:lnTo>
                <a:lnTo>
                  <a:pt x="3057" y="1570"/>
                </a:lnTo>
                <a:lnTo>
                  <a:pt x="3058" y="1570"/>
                </a:lnTo>
                <a:lnTo>
                  <a:pt x="3058" y="1571"/>
                </a:lnTo>
                <a:lnTo>
                  <a:pt x="3059" y="1572"/>
                </a:lnTo>
                <a:lnTo>
                  <a:pt x="3059" y="1575"/>
                </a:lnTo>
                <a:lnTo>
                  <a:pt x="3058" y="1578"/>
                </a:lnTo>
                <a:lnTo>
                  <a:pt x="3054" y="1582"/>
                </a:lnTo>
                <a:lnTo>
                  <a:pt x="3053" y="1584"/>
                </a:lnTo>
                <a:lnTo>
                  <a:pt x="3053" y="1586"/>
                </a:lnTo>
                <a:lnTo>
                  <a:pt x="3053" y="1591"/>
                </a:lnTo>
                <a:lnTo>
                  <a:pt x="3054" y="1593"/>
                </a:lnTo>
                <a:lnTo>
                  <a:pt x="3054" y="1595"/>
                </a:lnTo>
                <a:lnTo>
                  <a:pt x="3054" y="1596"/>
                </a:lnTo>
                <a:lnTo>
                  <a:pt x="3056" y="1597"/>
                </a:lnTo>
                <a:lnTo>
                  <a:pt x="3056" y="1600"/>
                </a:lnTo>
                <a:lnTo>
                  <a:pt x="3058" y="1604"/>
                </a:lnTo>
                <a:lnTo>
                  <a:pt x="3059" y="1604"/>
                </a:lnTo>
                <a:lnTo>
                  <a:pt x="3060" y="1605"/>
                </a:lnTo>
                <a:lnTo>
                  <a:pt x="3064" y="1607"/>
                </a:lnTo>
                <a:lnTo>
                  <a:pt x="3074" y="1607"/>
                </a:lnTo>
                <a:lnTo>
                  <a:pt x="3075" y="1607"/>
                </a:lnTo>
                <a:lnTo>
                  <a:pt x="3078" y="1608"/>
                </a:lnTo>
                <a:lnTo>
                  <a:pt x="3079" y="1609"/>
                </a:lnTo>
                <a:lnTo>
                  <a:pt x="3080" y="1609"/>
                </a:lnTo>
                <a:lnTo>
                  <a:pt x="3082" y="1611"/>
                </a:lnTo>
                <a:lnTo>
                  <a:pt x="3082" y="1612"/>
                </a:lnTo>
                <a:lnTo>
                  <a:pt x="3080" y="1613"/>
                </a:lnTo>
                <a:lnTo>
                  <a:pt x="3079" y="1616"/>
                </a:lnTo>
                <a:lnTo>
                  <a:pt x="3077" y="1619"/>
                </a:lnTo>
                <a:lnTo>
                  <a:pt x="3074" y="1620"/>
                </a:lnTo>
                <a:lnTo>
                  <a:pt x="3071" y="1620"/>
                </a:lnTo>
                <a:lnTo>
                  <a:pt x="3070" y="1620"/>
                </a:lnTo>
                <a:lnTo>
                  <a:pt x="3068" y="1621"/>
                </a:lnTo>
                <a:lnTo>
                  <a:pt x="3066" y="1625"/>
                </a:lnTo>
                <a:lnTo>
                  <a:pt x="3066" y="1627"/>
                </a:lnTo>
                <a:lnTo>
                  <a:pt x="3066" y="1629"/>
                </a:lnTo>
                <a:lnTo>
                  <a:pt x="3067" y="1630"/>
                </a:lnTo>
                <a:lnTo>
                  <a:pt x="3070" y="1633"/>
                </a:lnTo>
                <a:lnTo>
                  <a:pt x="3076" y="1633"/>
                </a:lnTo>
                <a:lnTo>
                  <a:pt x="3080" y="1633"/>
                </a:lnTo>
                <a:lnTo>
                  <a:pt x="3083" y="1629"/>
                </a:lnTo>
                <a:lnTo>
                  <a:pt x="3085" y="1625"/>
                </a:lnTo>
                <a:lnTo>
                  <a:pt x="3087" y="1624"/>
                </a:lnTo>
                <a:lnTo>
                  <a:pt x="3090" y="1622"/>
                </a:lnTo>
                <a:lnTo>
                  <a:pt x="3091" y="1622"/>
                </a:lnTo>
                <a:lnTo>
                  <a:pt x="3096" y="1622"/>
                </a:lnTo>
                <a:lnTo>
                  <a:pt x="3099" y="1626"/>
                </a:lnTo>
                <a:lnTo>
                  <a:pt x="3101" y="1626"/>
                </a:lnTo>
                <a:lnTo>
                  <a:pt x="3102" y="1625"/>
                </a:lnTo>
                <a:lnTo>
                  <a:pt x="3103" y="1625"/>
                </a:lnTo>
                <a:lnTo>
                  <a:pt x="3105" y="1625"/>
                </a:lnTo>
                <a:lnTo>
                  <a:pt x="3107" y="1625"/>
                </a:lnTo>
                <a:lnTo>
                  <a:pt x="3108" y="1625"/>
                </a:lnTo>
                <a:lnTo>
                  <a:pt x="3109" y="1626"/>
                </a:lnTo>
                <a:lnTo>
                  <a:pt x="3109" y="1627"/>
                </a:lnTo>
                <a:lnTo>
                  <a:pt x="3110" y="1628"/>
                </a:lnTo>
                <a:lnTo>
                  <a:pt x="3110" y="1629"/>
                </a:lnTo>
                <a:lnTo>
                  <a:pt x="3109" y="1633"/>
                </a:lnTo>
                <a:lnTo>
                  <a:pt x="3108" y="1634"/>
                </a:lnTo>
                <a:lnTo>
                  <a:pt x="3108" y="1635"/>
                </a:lnTo>
                <a:lnTo>
                  <a:pt x="3107" y="1636"/>
                </a:lnTo>
                <a:lnTo>
                  <a:pt x="3105" y="1636"/>
                </a:lnTo>
                <a:lnTo>
                  <a:pt x="3104" y="1637"/>
                </a:lnTo>
                <a:lnTo>
                  <a:pt x="3103" y="1638"/>
                </a:lnTo>
                <a:lnTo>
                  <a:pt x="3102" y="1640"/>
                </a:lnTo>
                <a:lnTo>
                  <a:pt x="3099" y="1640"/>
                </a:lnTo>
                <a:lnTo>
                  <a:pt x="3097" y="1641"/>
                </a:lnTo>
                <a:lnTo>
                  <a:pt x="3095" y="1641"/>
                </a:lnTo>
                <a:lnTo>
                  <a:pt x="3095" y="1642"/>
                </a:lnTo>
                <a:lnTo>
                  <a:pt x="3094" y="1642"/>
                </a:lnTo>
                <a:lnTo>
                  <a:pt x="3093" y="1643"/>
                </a:lnTo>
                <a:lnTo>
                  <a:pt x="3092" y="1645"/>
                </a:lnTo>
                <a:lnTo>
                  <a:pt x="3091" y="1646"/>
                </a:lnTo>
                <a:lnTo>
                  <a:pt x="3091" y="1649"/>
                </a:lnTo>
                <a:lnTo>
                  <a:pt x="3091" y="1650"/>
                </a:lnTo>
                <a:lnTo>
                  <a:pt x="3092" y="1652"/>
                </a:lnTo>
                <a:lnTo>
                  <a:pt x="3093" y="1653"/>
                </a:lnTo>
                <a:lnTo>
                  <a:pt x="3094" y="1654"/>
                </a:lnTo>
                <a:lnTo>
                  <a:pt x="3095" y="1655"/>
                </a:lnTo>
                <a:lnTo>
                  <a:pt x="3095" y="1658"/>
                </a:lnTo>
                <a:lnTo>
                  <a:pt x="3093" y="1658"/>
                </a:lnTo>
                <a:lnTo>
                  <a:pt x="3092" y="1657"/>
                </a:lnTo>
                <a:lnTo>
                  <a:pt x="3092" y="1655"/>
                </a:lnTo>
                <a:lnTo>
                  <a:pt x="3092" y="1654"/>
                </a:lnTo>
                <a:lnTo>
                  <a:pt x="3091" y="1654"/>
                </a:lnTo>
                <a:lnTo>
                  <a:pt x="3091" y="1653"/>
                </a:lnTo>
                <a:lnTo>
                  <a:pt x="3091" y="1652"/>
                </a:lnTo>
                <a:lnTo>
                  <a:pt x="3090" y="1652"/>
                </a:lnTo>
                <a:lnTo>
                  <a:pt x="3090" y="1651"/>
                </a:lnTo>
                <a:lnTo>
                  <a:pt x="3090" y="1652"/>
                </a:lnTo>
                <a:lnTo>
                  <a:pt x="3092" y="1661"/>
                </a:lnTo>
                <a:lnTo>
                  <a:pt x="3092" y="1663"/>
                </a:lnTo>
                <a:lnTo>
                  <a:pt x="3092" y="1664"/>
                </a:lnTo>
                <a:lnTo>
                  <a:pt x="3092" y="1666"/>
                </a:lnTo>
                <a:lnTo>
                  <a:pt x="3091" y="1667"/>
                </a:lnTo>
                <a:lnTo>
                  <a:pt x="3091" y="1668"/>
                </a:lnTo>
                <a:lnTo>
                  <a:pt x="3092" y="1670"/>
                </a:lnTo>
                <a:lnTo>
                  <a:pt x="3091" y="1671"/>
                </a:lnTo>
                <a:lnTo>
                  <a:pt x="3090" y="1671"/>
                </a:lnTo>
                <a:lnTo>
                  <a:pt x="3088" y="1669"/>
                </a:lnTo>
                <a:lnTo>
                  <a:pt x="3086" y="1668"/>
                </a:lnTo>
                <a:lnTo>
                  <a:pt x="3085" y="1668"/>
                </a:lnTo>
                <a:lnTo>
                  <a:pt x="3082" y="1669"/>
                </a:lnTo>
                <a:lnTo>
                  <a:pt x="3079" y="1670"/>
                </a:lnTo>
                <a:lnTo>
                  <a:pt x="3078" y="1670"/>
                </a:lnTo>
                <a:lnTo>
                  <a:pt x="3077" y="1669"/>
                </a:lnTo>
                <a:lnTo>
                  <a:pt x="3075" y="1668"/>
                </a:lnTo>
                <a:lnTo>
                  <a:pt x="3073" y="1669"/>
                </a:lnTo>
                <a:lnTo>
                  <a:pt x="3071" y="1670"/>
                </a:lnTo>
                <a:lnTo>
                  <a:pt x="3070" y="1671"/>
                </a:lnTo>
                <a:lnTo>
                  <a:pt x="3069" y="1671"/>
                </a:lnTo>
                <a:lnTo>
                  <a:pt x="3067" y="1671"/>
                </a:lnTo>
                <a:lnTo>
                  <a:pt x="3065" y="1671"/>
                </a:lnTo>
                <a:lnTo>
                  <a:pt x="3064" y="1670"/>
                </a:lnTo>
                <a:lnTo>
                  <a:pt x="3062" y="1671"/>
                </a:lnTo>
                <a:lnTo>
                  <a:pt x="3060" y="1672"/>
                </a:lnTo>
                <a:lnTo>
                  <a:pt x="3059" y="1674"/>
                </a:lnTo>
                <a:lnTo>
                  <a:pt x="3059" y="1675"/>
                </a:lnTo>
                <a:lnTo>
                  <a:pt x="3060" y="1676"/>
                </a:lnTo>
                <a:lnTo>
                  <a:pt x="3061" y="1677"/>
                </a:lnTo>
                <a:lnTo>
                  <a:pt x="3061" y="1678"/>
                </a:lnTo>
                <a:lnTo>
                  <a:pt x="3062" y="1679"/>
                </a:lnTo>
                <a:lnTo>
                  <a:pt x="3064" y="1680"/>
                </a:lnTo>
                <a:lnTo>
                  <a:pt x="3064" y="1682"/>
                </a:lnTo>
                <a:lnTo>
                  <a:pt x="3064" y="1683"/>
                </a:lnTo>
                <a:lnTo>
                  <a:pt x="3064" y="1684"/>
                </a:lnTo>
                <a:lnTo>
                  <a:pt x="3065" y="1684"/>
                </a:lnTo>
                <a:lnTo>
                  <a:pt x="3065" y="1685"/>
                </a:lnTo>
                <a:lnTo>
                  <a:pt x="3065" y="1686"/>
                </a:lnTo>
                <a:lnTo>
                  <a:pt x="3066" y="1687"/>
                </a:lnTo>
                <a:lnTo>
                  <a:pt x="3065" y="1687"/>
                </a:lnTo>
                <a:lnTo>
                  <a:pt x="3065" y="1688"/>
                </a:lnTo>
                <a:lnTo>
                  <a:pt x="3065" y="1689"/>
                </a:lnTo>
                <a:lnTo>
                  <a:pt x="3062" y="1691"/>
                </a:lnTo>
                <a:lnTo>
                  <a:pt x="3061" y="1692"/>
                </a:lnTo>
                <a:lnTo>
                  <a:pt x="3059" y="1693"/>
                </a:lnTo>
                <a:lnTo>
                  <a:pt x="3058" y="1694"/>
                </a:lnTo>
                <a:lnTo>
                  <a:pt x="3057" y="1695"/>
                </a:lnTo>
                <a:lnTo>
                  <a:pt x="3056" y="1696"/>
                </a:lnTo>
                <a:lnTo>
                  <a:pt x="3056" y="1695"/>
                </a:lnTo>
                <a:lnTo>
                  <a:pt x="3054" y="1695"/>
                </a:lnTo>
                <a:lnTo>
                  <a:pt x="3054" y="1694"/>
                </a:lnTo>
                <a:lnTo>
                  <a:pt x="3054" y="1693"/>
                </a:lnTo>
                <a:lnTo>
                  <a:pt x="3053" y="1693"/>
                </a:lnTo>
                <a:lnTo>
                  <a:pt x="3053" y="1692"/>
                </a:lnTo>
                <a:lnTo>
                  <a:pt x="3053" y="1691"/>
                </a:lnTo>
                <a:lnTo>
                  <a:pt x="3053" y="1689"/>
                </a:lnTo>
                <a:lnTo>
                  <a:pt x="3052" y="1689"/>
                </a:lnTo>
                <a:lnTo>
                  <a:pt x="3051" y="1689"/>
                </a:lnTo>
                <a:lnTo>
                  <a:pt x="3050" y="1689"/>
                </a:lnTo>
                <a:lnTo>
                  <a:pt x="3049" y="1689"/>
                </a:lnTo>
                <a:lnTo>
                  <a:pt x="3049" y="1691"/>
                </a:lnTo>
                <a:lnTo>
                  <a:pt x="3049" y="1692"/>
                </a:lnTo>
                <a:lnTo>
                  <a:pt x="3048" y="1692"/>
                </a:lnTo>
                <a:lnTo>
                  <a:pt x="3048" y="1693"/>
                </a:lnTo>
                <a:lnTo>
                  <a:pt x="3047" y="1693"/>
                </a:lnTo>
                <a:lnTo>
                  <a:pt x="3045" y="1693"/>
                </a:lnTo>
                <a:lnTo>
                  <a:pt x="3047" y="1693"/>
                </a:lnTo>
                <a:lnTo>
                  <a:pt x="3047" y="1692"/>
                </a:lnTo>
                <a:lnTo>
                  <a:pt x="3045" y="1692"/>
                </a:lnTo>
                <a:lnTo>
                  <a:pt x="3044" y="1692"/>
                </a:lnTo>
                <a:lnTo>
                  <a:pt x="3044" y="1691"/>
                </a:lnTo>
                <a:lnTo>
                  <a:pt x="3045" y="1691"/>
                </a:lnTo>
                <a:lnTo>
                  <a:pt x="3045" y="1689"/>
                </a:lnTo>
                <a:lnTo>
                  <a:pt x="3047" y="1689"/>
                </a:lnTo>
                <a:lnTo>
                  <a:pt x="3047" y="1688"/>
                </a:lnTo>
                <a:lnTo>
                  <a:pt x="3048" y="1688"/>
                </a:lnTo>
                <a:lnTo>
                  <a:pt x="3048" y="1687"/>
                </a:lnTo>
                <a:lnTo>
                  <a:pt x="3048" y="1686"/>
                </a:lnTo>
                <a:lnTo>
                  <a:pt x="3047" y="1687"/>
                </a:lnTo>
                <a:lnTo>
                  <a:pt x="3047" y="1686"/>
                </a:lnTo>
                <a:lnTo>
                  <a:pt x="3045" y="1686"/>
                </a:lnTo>
                <a:lnTo>
                  <a:pt x="3047" y="1686"/>
                </a:lnTo>
                <a:lnTo>
                  <a:pt x="3047" y="1685"/>
                </a:lnTo>
                <a:lnTo>
                  <a:pt x="3047" y="1683"/>
                </a:lnTo>
                <a:lnTo>
                  <a:pt x="3048" y="1684"/>
                </a:lnTo>
                <a:lnTo>
                  <a:pt x="3048" y="1683"/>
                </a:lnTo>
                <a:lnTo>
                  <a:pt x="3049" y="1683"/>
                </a:lnTo>
                <a:lnTo>
                  <a:pt x="3049" y="1680"/>
                </a:lnTo>
                <a:lnTo>
                  <a:pt x="3049" y="1679"/>
                </a:lnTo>
                <a:lnTo>
                  <a:pt x="3049" y="1678"/>
                </a:lnTo>
                <a:lnTo>
                  <a:pt x="3049" y="1676"/>
                </a:lnTo>
                <a:lnTo>
                  <a:pt x="3050" y="1676"/>
                </a:lnTo>
                <a:lnTo>
                  <a:pt x="3049" y="1676"/>
                </a:lnTo>
                <a:lnTo>
                  <a:pt x="3050" y="1672"/>
                </a:lnTo>
                <a:lnTo>
                  <a:pt x="3049" y="1669"/>
                </a:lnTo>
                <a:lnTo>
                  <a:pt x="3049" y="1668"/>
                </a:lnTo>
                <a:lnTo>
                  <a:pt x="3049" y="1667"/>
                </a:lnTo>
                <a:lnTo>
                  <a:pt x="3049" y="1666"/>
                </a:lnTo>
                <a:lnTo>
                  <a:pt x="3049" y="1663"/>
                </a:lnTo>
                <a:lnTo>
                  <a:pt x="3050" y="1662"/>
                </a:lnTo>
                <a:lnTo>
                  <a:pt x="3050" y="1660"/>
                </a:lnTo>
                <a:lnTo>
                  <a:pt x="3050" y="1659"/>
                </a:lnTo>
                <a:lnTo>
                  <a:pt x="3049" y="1658"/>
                </a:lnTo>
                <a:lnTo>
                  <a:pt x="3049" y="1655"/>
                </a:lnTo>
                <a:lnTo>
                  <a:pt x="3049" y="1654"/>
                </a:lnTo>
                <a:lnTo>
                  <a:pt x="3049" y="1653"/>
                </a:lnTo>
                <a:lnTo>
                  <a:pt x="3049" y="1652"/>
                </a:lnTo>
                <a:lnTo>
                  <a:pt x="3050" y="1652"/>
                </a:lnTo>
                <a:lnTo>
                  <a:pt x="3050" y="1651"/>
                </a:lnTo>
                <a:lnTo>
                  <a:pt x="3050" y="1650"/>
                </a:lnTo>
                <a:lnTo>
                  <a:pt x="3051" y="1650"/>
                </a:lnTo>
                <a:lnTo>
                  <a:pt x="3051" y="1649"/>
                </a:lnTo>
                <a:lnTo>
                  <a:pt x="3050" y="1649"/>
                </a:lnTo>
                <a:lnTo>
                  <a:pt x="3050" y="1645"/>
                </a:lnTo>
                <a:lnTo>
                  <a:pt x="3049" y="1644"/>
                </a:lnTo>
                <a:lnTo>
                  <a:pt x="3047" y="1643"/>
                </a:lnTo>
                <a:lnTo>
                  <a:pt x="3045" y="1641"/>
                </a:lnTo>
                <a:lnTo>
                  <a:pt x="3043" y="1640"/>
                </a:lnTo>
                <a:lnTo>
                  <a:pt x="3041" y="1638"/>
                </a:lnTo>
                <a:lnTo>
                  <a:pt x="3039" y="1637"/>
                </a:lnTo>
                <a:lnTo>
                  <a:pt x="3038" y="1636"/>
                </a:lnTo>
                <a:lnTo>
                  <a:pt x="3036" y="1636"/>
                </a:lnTo>
                <a:lnTo>
                  <a:pt x="3035" y="1635"/>
                </a:lnTo>
                <a:lnTo>
                  <a:pt x="3034" y="1634"/>
                </a:lnTo>
                <a:lnTo>
                  <a:pt x="3033" y="1633"/>
                </a:lnTo>
                <a:lnTo>
                  <a:pt x="3032" y="1632"/>
                </a:lnTo>
                <a:lnTo>
                  <a:pt x="3031" y="1630"/>
                </a:lnTo>
                <a:lnTo>
                  <a:pt x="3030" y="1628"/>
                </a:lnTo>
                <a:lnTo>
                  <a:pt x="3028" y="1628"/>
                </a:lnTo>
                <a:lnTo>
                  <a:pt x="3026" y="1626"/>
                </a:lnTo>
                <a:lnTo>
                  <a:pt x="3025" y="1626"/>
                </a:lnTo>
                <a:lnTo>
                  <a:pt x="3023" y="1626"/>
                </a:lnTo>
                <a:lnTo>
                  <a:pt x="3022" y="1626"/>
                </a:lnTo>
                <a:lnTo>
                  <a:pt x="3021" y="1626"/>
                </a:lnTo>
                <a:lnTo>
                  <a:pt x="3021" y="1625"/>
                </a:lnTo>
                <a:lnTo>
                  <a:pt x="3019" y="1625"/>
                </a:lnTo>
                <a:lnTo>
                  <a:pt x="3018" y="1625"/>
                </a:lnTo>
                <a:lnTo>
                  <a:pt x="3017" y="1625"/>
                </a:lnTo>
                <a:lnTo>
                  <a:pt x="3017" y="1624"/>
                </a:lnTo>
                <a:lnTo>
                  <a:pt x="3016" y="1624"/>
                </a:lnTo>
                <a:lnTo>
                  <a:pt x="3015" y="1622"/>
                </a:lnTo>
                <a:lnTo>
                  <a:pt x="3014" y="1624"/>
                </a:lnTo>
                <a:lnTo>
                  <a:pt x="3013" y="1624"/>
                </a:lnTo>
                <a:lnTo>
                  <a:pt x="3011" y="1625"/>
                </a:lnTo>
                <a:lnTo>
                  <a:pt x="3010" y="1625"/>
                </a:lnTo>
                <a:lnTo>
                  <a:pt x="3009" y="1626"/>
                </a:lnTo>
                <a:lnTo>
                  <a:pt x="3007" y="1627"/>
                </a:lnTo>
                <a:lnTo>
                  <a:pt x="3006" y="1627"/>
                </a:lnTo>
                <a:lnTo>
                  <a:pt x="3004" y="1626"/>
                </a:lnTo>
                <a:lnTo>
                  <a:pt x="2996" y="1627"/>
                </a:lnTo>
                <a:lnTo>
                  <a:pt x="2990" y="1627"/>
                </a:lnTo>
                <a:lnTo>
                  <a:pt x="2988" y="1627"/>
                </a:lnTo>
                <a:lnTo>
                  <a:pt x="2984" y="1627"/>
                </a:lnTo>
                <a:lnTo>
                  <a:pt x="2982" y="1625"/>
                </a:lnTo>
                <a:lnTo>
                  <a:pt x="2981" y="1625"/>
                </a:lnTo>
                <a:lnTo>
                  <a:pt x="2979" y="1625"/>
                </a:lnTo>
                <a:lnTo>
                  <a:pt x="2978" y="1624"/>
                </a:lnTo>
                <a:lnTo>
                  <a:pt x="2976" y="1624"/>
                </a:lnTo>
                <a:lnTo>
                  <a:pt x="2975" y="1624"/>
                </a:lnTo>
                <a:lnTo>
                  <a:pt x="2974" y="1624"/>
                </a:lnTo>
                <a:lnTo>
                  <a:pt x="2970" y="1624"/>
                </a:lnTo>
                <a:lnTo>
                  <a:pt x="2968" y="1624"/>
                </a:lnTo>
                <a:lnTo>
                  <a:pt x="2967" y="1624"/>
                </a:lnTo>
                <a:lnTo>
                  <a:pt x="2966" y="1624"/>
                </a:lnTo>
                <a:lnTo>
                  <a:pt x="2966" y="1622"/>
                </a:lnTo>
                <a:lnTo>
                  <a:pt x="2965" y="1622"/>
                </a:lnTo>
                <a:lnTo>
                  <a:pt x="2965" y="1621"/>
                </a:lnTo>
                <a:lnTo>
                  <a:pt x="2964" y="1621"/>
                </a:lnTo>
                <a:lnTo>
                  <a:pt x="2962" y="1621"/>
                </a:lnTo>
                <a:lnTo>
                  <a:pt x="2961" y="1621"/>
                </a:lnTo>
                <a:lnTo>
                  <a:pt x="2959" y="1621"/>
                </a:lnTo>
                <a:lnTo>
                  <a:pt x="2957" y="1621"/>
                </a:lnTo>
                <a:lnTo>
                  <a:pt x="2956" y="1621"/>
                </a:lnTo>
                <a:lnTo>
                  <a:pt x="2956" y="1620"/>
                </a:lnTo>
                <a:lnTo>
                  <a:pt x="2955" y="1621"/>
                </a:lnTo>
                <a:lnTo>
                  <a:pt x="2955" y="1620"/>
                </a:lnTo>
                <a:lnTo>
                  <a:pt x="2953" y="1621"/>
                </a:lnTo>
                <a:lnTo>
                  <a:pt x="2952" y="1621"/>
                </a:lnTo>
                <a:lnTo>
                  <a:pt x="2952" y="1620"/>
                </a:lnTo>
                <a:lnTo>
                  <a:pt x="2950" y="1620"/>
                </a:lnTo>
                <a:lnTo>
                  <a:pt x="2949" y="1620"/>
                </a:lnTo>
                <a:lnTo>
                  <a:pt x="2948" y="1619"/>
                </a:lnTo>
                <a:lnTo>
                  <a:pt x="2947" y="1619"/>
                </a:lnTo>
                <a:lnTo>
                  <a:pt x="2946" y="1618"/>
                </a:lnTo>
                <a:lnTo>
                  <a:pt x="2945" y="1618"/>
                </a:lnTo>
                <a:lnTo>
                  <a:pt x="2944" y="1618"/>
                </a:lnTo>
                <a:lnTo>
                  <a:pt x="2942" y="1617"/>
                </a:lnTo>
                <a:lnTo>
                  <a:pt x="2942" y="1618"/>
                </a:lnTo>
                <a:lnTo>
                  <a:pt x="2941" y="1618"/>
                </a:lnTo>
                <a:lnTo>
                  <a:pt x="2940" y="1617"/>
                </a:lnTo>
                <a:lnTo>
                  <a:pt x="2938" y="1616"/>
                </a:lnTo>
                <a:lnTo>
                  <a:pt x="2937" y="1616"/>
                </a:lnTo>
                <a:lnTo>
                  <a:pt x="2937" y="1615"/>
                </a:lnTo>
                <a:lnTo>
                  <a:pt x="2936" y="1615"/>
                </a:lnTo>
                <a:lnTo>
                  <a:pt x="2936" y="1616"/>
                </a:lnTo>
                <a:lnTo>
                  <a:pt x="2937" y="1616"/>
                </a:lnTo>
                <a:lnTo>
                  <a:pt x="2937" y="1617"/>
                </a:lnTo>
                <a:lnTo>
                  <a:pt x="2936" y="1617"/>
                </a:lnTo>
                <a:lnTo>
                  <a:pt x="2935" y="1616"/>
                </a:lnTo>
                <a:lnTo>
                  <a:pt x="2933" y="1616"/>
                </a:lnTo>
                <a:lnTo>
                  <a:pt x="2933" y="1615"/>
                </a:lnTo>
                <a:lnTo>
                  <a:pt x="2933" y="1613"/>
                </a:lnTo>
                <a:lnTo>
                  <a:pt x="2932" y="1612"/>
                </a:lnTo>
                <a:lnTo>
                  <a:pt x="2933" y="1612"/>
                </a:lnTo>
                <a:lnTo>
                  <a:pt x="2933" y="1611"/>
                </a:lnTo>
                <a:lnTo>
                  <a:pt x="2933" y="1610"/>
                </a:lnTo>
                <a:lnTo>
                  <a:pt x="2933" y="1609"/>
                </a:lnTo>
                <a:lnTo>
                  <a:pt x="2933" y="1608"/>
                </a:lnTo>
                <a:lnTo>
                  <a:pt x="2933" y="1607"/>
                </a:lnTo>
                <a:lnTo>
                  <a:pt x="2932" y="1605"/>
                </a:lnTo>
                <a:lnTo>
                  <a:pt x="2932" y="1604"/>
                </a:lnTo>
                <a:lnTo>
                  <a:pt x="2932" y="1603"/>
                </a:lnTo>
                <a:lnTo>
                  <a:pt x="2932" y="1602"/>
                </a:lnTo>
                <a:lnTo>
                  <a:pt x="2931" y="1601"/>
                </a:lnTo>
                <a:lnTo>
                  <a:pt x="2931" y="1600"/>
                </a:lnTo>
                <a:lnTo>
                  <a:pt x="2929" y="1599"/>
                </a:lnTo>
                <a:lnTo>
                  <a:pt x="2927" y="1597"/>
                </a:lnTo>
                <a:lnTo>
                  <a:pt x="2926" y="1596"/>
                </a:lnTo>
                <a:lnTo>
                  <a:pt x="2924" y="1595"/>
                </a:lnTo>
                <a:lnTo>
                  <a:pt x="2923" y="1594"/>
                </a:lnTo>
                <a:lnTo>
                  <a:pt x="2924" y="1592"/>
                </a:lnTo>
                <a:lnTo>
                  <a:pt x="2923" y="1592"/>
                </a:lnTo>
                <a:lnTo>
                  <a:pt x="2924" y="1592"/>
                </a:lnTo>
                <a:lnTo>
                  <a:pt x="2923" y="1592"/>
                </a:lnTo>
                <a:lnTo>
                  <a:pt x="2922" y="1592"/>
                </a:lnTo>
                <a:lnTo>
                  <a:pt x="2921" y="1592"/>
                </a:lnTo>
                <a:lnTo>
                  <a:pt x="2921" y="1591"/>
                </a:lnTo>
                <a:lnTo>
                  <a:pt x="2920" y="1591"/>
                </a:lnTo>
                <a:lnTo>
                  <a:pt x="2919" y="1590"/>
                </a:lnTo>
                <a:lnTo>
                  <a:pt x="2918" y="1590"/>
                </a:lnTo>
                <a:lnTo>
                  <a:pt x="2916" y="1590"/>
                </a:lnTo>
                <a:lnTo>
                  <a:pt x="2915" y="1590"/>
                </a:lnTo>
                <a:lnTo>
                  <a:pt x="2915" y="1588"/>
                </a:lnTo>
                <a:lnTo>
                  <a:pt x="2914" y="1588"/>
                </a:lnTo>
                <a:lnTo>
                  <a:pt x="2914" y="1590"/>
                </a:lnTo>
                <a:lnTo>
                  <a:pt x="2914" y="1588"/>
                </a:lnTo>
                <a:lnTo>
                  <a:pt x="2913" y="1588"/>
                </a:lnTo>
                <a:lnTo>
                  <a:pt x="2912" y="1588"/>
                </a:lnTo>
                <a:lnTo>
                  <a:pt x="2911" y="1588"/>
                </a:lnTo>
                <a:lnTo>
                  <a:pt x="2910" y="1588"/>
                </a:lnTo>
                <a:lnTo>
                  <a:pt x="2909" y="1590"/>
                </a:lnTo>
                <a:lnTo>
                  <a:pt x="2909" y="1588"/>
                </a:lnTo>
                <a:lnTo>
                  <a:pt x="2907" y="1588"/>
                </a:lnTo>
                <a:lnTo>
                  <a:pt x="2906" y="1588"/>
                </a:lnTo>
                <a:lnTo>
                  <a:pt x="2905" y="1588"/>
                </a:lnTo>
                <a:lnTo>
                  <a:pt x="2905" y="1590"/>
                </a:lnTo>
                <a:lnTo>
                  <a:pt x="2904" y="1590"/>
                </a:lnTo>
                <a:lnTo>
                  <a:pt x="2903" y="1590"/>
                </a:lnTo>
                <a:lnTo>
                  <a:pt x="2902" y="1590"/>
                </a:lnTo>
                <a:lnTo>
                  <a:pt x="2901" y="1591"/>
                </a:lnTo>
                <a:lnTo>
                  <a:pt x="2899" y="1591"/>
                </a:lnTo>
                <a:lnTo>
                  <a:pt x="2898" y="1591"/>
                </a:lnTo>
                <a:lnTo>
                  <a:pt x="2896" y="1591"/>
                </a:lnTo>
                <a:lnTo>
                  <a:pt x="2896" y="1592"/>
                </a:lnTo>
                <a:lnTo>
                  <a:pt x="2894" y="1592"/>
                </a:lnTo>
                <a:lnTo>
                  <a:pt x="2893" y="1592"/>
                </a:lnTo>
                <a:lnTo>
                  <a:pt x="2892" y="1592"/>
                </a:lnTo>
                <a:lnTo>
                  <a:pt x="2892" y="1593"/>
                </a:lnTo>
                <a:lnTo>
                  <a:pt x="2890" y="1593"/>
                </a:lnTo>
                <a:lnTo>
                  <a:pt x="2889" y="1592"/>
                </a:lnTo>
                <a:lnTo>
                  <a:pt x="2889" y="1591"/>
                </a:lnTo>
                <a:lnTo>
                  <a:pt x="2886" y="1590"/>
                </a:lnTo>
                <a:lnTo>
                  <a:pt x="2883" y="1588"/>
                </a:lnTo>
                <a:lnTo>
                  <a:pt x="2880" y="1590"/>
                </a:lnTo>
                <a:lnTo>
                  <a:pt x="2878" y="1590"/>
                </a:lnTo>
                <a:lnTo>
                  <a:pt x="2877" y="1590"/>
                </a:lnTo>
                <a:lnTo>
                  <a:pt x="2877" y="1591"/>
                </a:lnTo>
                <a:lnTo>
                  <a:pt x="2876" y="1591"/>
                </a:lnTo>
                <a:lnTo>
                  <a:pt x="2875" y="1592"/>
                </a:lnTo>
                <a:lnTo>
                  <a:pt x="2872" y="1593"/>
                </a:lnTo>
                <a:lnTo>
                  <a:pt x="2871" y="1593"/>
                </a:lnTo>
                <a:lnTo>
                  <a:pt x="2870" y="1593"/>
                </a:lnTo>
                <a:lnTo>
                  <a:pt x="2868" y="1592"/>
                </a:lnTo>
                <a:lnTo>
                  <a:pt x="2867" y="1592"/>
                </a:lnTo>
                <a:lnTo>
                  <a:pt x="2866" y="1591"/>
                </a:lnTo>
                <a:lnTo>
                  <a:pt x="2864" y="1591"/>
                </a:lnTo>
                <a:lnTo>
                  <a:pt x="2862" y="1591"/>
                </a:lnTo>
                <a:lnTo>
                  <a:pt x="2861" y="1591"/>
                </a:lnTo>
                <a:lnTo>
                  <a:pt x="2862" y="1591"/>
                </a:lnTo>
                <a:lnTo>
                  <a:pt x="2863" y="1591"/>
                </a:lnTo>
                <a:lnTo>
                  <a:pt x="2866" y="1591"/>
                </a:lnTo>
                <a:lnTo>
                  <a:pt x="2867" y="1591"/>
                </a:lnTo>
                <a:lnTo>
                  <a:pt x="2868" y="1591"/>
                </a:lnTo>
                <a:lnTo>
                  <a:pt x="2868" y="1590"/>
                </a:lnTo>
                <a:lnTo>
                  <a:pt x="2869" y="1587"/>
                </a:lnTo>
                <a:lnTo>
                  <a:pt x="2869" y="1586"/>
                </a:lnTo>
                <a:lnTo>
                  <a:pt x="2870" y="1586"/>
                </a:lnTo>
                <a:lnTo>
                  <a:pt x="2871" y="1585"/>
                </a:lnTo>
                <a:lnTo>
                  <a:pt x="2873" y="1585"/>
                </a:lnTo>
                <a:lnTo>
                  <a:pt x="2873" y="1583"/>
                </a:lnTo>
                <a:lnTo>
                  <a:pt x="2873" y="1582"/>
                </a:lnTo>
                <a:lnTo>
                  <a:pt x="2872" y="1580"/>
                </a:lnTo>
                <a:lnTo>
                  <a:pt x="2872" y="1579"/>
                </a:lnTo>
                <a:lnTo>
                  <a:pt x="2871" y="1578"/>
                </a:lnTo>
                <a:lnTo>
                  <a:pt x="2871" y="1577"/>
                </a:lnTo>
                <a:lnTo>
                  <a:pt x="2870" y="1577"/>
                </a:lnTo>
                <a:lnTo>
                  <a:pt x="2869" y="1576"/>
                </a:lnTo>
                <a:lnTo>
                  <a:pt x="2868" y="1576"/>
                </a:lnTo>
                <a:lnTo>
                  <a:pt x="2866" y="1576"/>
                </a:lnTo>
                <a:lnTo>
                  <a:pt x="2864" y="1576"/>
                </a:lnTo>
                <a:lnTo>
                  <a:pt x="2863" y="1577"/>
                </a:lnTo>
                <a:lnTo>
                  <a:pt x="2863" y="1578"/>
                </a:lnTo>
                <a:lnTo>
                  <a:pt x="2863" y="1580"/>
                </a:lnTo>
                <a:lnTo>
                  <a:pt x="2863" y="1582"/>
                </a:lnTo>
                <a:lnTo>
                  <a:pt x="2862" y="1582"/>
                </a:lnTo>
                <a:lnTo>
                  <a:pt x="2861" y="1583"/>
                </a:lnTo>
                <a:lnTo>
                  <a:pt x="2860" y="1583"/>
                </a:lnTo>
                <a:lnTo>
                  <a:pt x="2859" y="1583"/>
                </a:lnTo>
                <a:lnTo>
                  <a:pt x="2857" y="1584"/>
                </a:lnTo>
                <a:lnTo>
                  <a:pt x="2855" y="1584"/>
                </a:lnTo>
                <a:lnTo>
                  <a:pt x="2854" y="1584"/>
                </a:lnTo>
                <a:lnTo>
                  <a:pt x="2854" y="1583"/>
                </a:lnTo>
                <a:lnTo>
                  <a:pt x="2853" y="1583"/>
                </a:lnTo>
                <a:lnTo>
                  <a:pt x="2853" y="1582"/>
                </a:lnTo>
                <a:lnTo>
                  <a:pt x="2852" y="1582"/>
                </a:lnTo>
                <a:lnTo>
                  <a:pt x="2851" y="1580"/>
                </a:lnTo>
                <a:lnTo>
                  <a:pt x="2850" y="1580"/>
                </a:lnTo>
                <a:lnTo>
                  <a:pt x="2849" y="1580"/>
                </a:lnTo>
                <a:lnTo>
                  <a:pt x="2847" y="1580"/>
                </a:lnTo>
                <a:lnTo>
                  <a:pt x="2846" y="1582"/>
                </a:lnTo>
                <a:lnTo>
                  <a:pt x="2845" y="1582"/>
                </a:lnTo>
                <a:lnTo>
                  <a:pt x="2844" y="1583"/>
                </a:lnTo>
                <a:lnTo>
                  <a:pt x="2843" y="1583"/>
                </a:lnTo>
                <a:lnTo>
                  <a:pt x="2843" y="1584"/>
                </a:lnTo>
                <a:lnTo>
                  <a:pt x="2841" y="1584"/>
                </a:lnTo>
                <a:lnTo>
                  <a:pt x="2838" y="1586"/>
                </a:lnTo>
                <a:lnTo>
                  <a:pt x="2835" y="1588"/>
                </a:lnTo>
                <a:lnTo>
                  <a:pt x="2834" y="1588"/>
                </a:lnTo>
                <a:lnTo>
                  <a:pt x="2834" y="1590"/>
                </a:lnTo>
                <a:lnTo>
                  <a:pt x="2829" y="1592"/>
                </a:lnTo>
                <a:lnTo>
                  <a:pt x="2817" y="1603"/>
                </a:lnTo>
                <a:lnTo>
                  <a:pt x="2816" y="1603"/>
                </a:lnTo>
                <a:lnTo>
                  <a:pt x="2815" y="1603"/>
                </a:lnTo>
                <a:lnTo>
                  <a:pt x="2812" y="1605"/>
                </a:lnTo>
                <a:lnTo>
                  <a:pt x="2811" y="1603"/>
                </a:lnTo>
                <a:lnTo>
                  <a:pt x="2809" y="1602"/>
                </a:lnTo>
                <a:lnTo>
                  <a:pt x="2808" y="1600"/>
                </a:lnTo>
                <a:lnTo>
                  <a:pt x="2808" y="1601"/>
                </a:lnTo>
                <a:lnTo>
                  <a:pt x="2807" y="1600"/>
                </a:lnTo>
                <a:lnTo>
                  <a:pt x="2806" y="1599"/>
                </a:lnTo>
                <a:lnTo>
                  <a:pt x="2804" y="1595"/>
                </a:lnTo>
                <a:lnTo>
                  <a:pt x="2804" y="1594"/>
                </a:lnTo>
                <a:lnTo>
                  <a:pt x="2804" y="1593"/>
                </a:lnTo>
                <a:lnTo>
                  <a:pt x="2803" y="1591"/>
                </a:lnTo>
                <a:lnTo>
                  <a:pt x="2803" y="1590"/>
                </a:lnTo>
                <a:lnTo>
                  <a:pt x="2802" y="1588"/>
                </a:lnTo>
                <a:lnTo>
                  <a:pt x="2802" y="1587"/>
                </a:lnTo>
                <a:lnTo>
                  <a:pt x="2803" y="1586"/>
                </a:lnTo>
                <a:lnTo>
                  <a:pt x="2803" y="1585"/>
                </a:lnTo>
                <a:lnTo>
                  <a:pt x="2803" y="1584"/>
                </a:lnTo>
                <a:lnTo>
                  <a:pt x="2802" y="1584"/>
                </a:lnTo>
                <a:lnTo>
                  <a:pt x="2802" y="1583"/>
                </a:lnTo>
                <a:lnTo>
                  <a:pt x="2801" y="1582"/>
                </a:lnTo>
                <a:lnTo>
                  <a:pt x="2801" y="1580"/>
                </a:lnTo>
                <a:lnTo>
                  <a:pt x="2801" y="1579"/>
                </a:lnTo>
                <a:lnTo>
                  <a:pt x="2801" y="1578"/>
                </a:lnTo>
                <a:lnTo>
                  <a:pt x="2801" y="1576"/>
                </a:lnTo>
                <a:lnTo>
                  <a:pt x="2801" y="1575"/>
                </a:lnTo>
                <a:lnTo>
                  <a:pt x="2801" y="1574"/>
                </a:lnTo>
                <a:lnTo>
                  <a:pt x="2801" y="1571"/>
                </a:lnTo>
                <a:lnTo>
                  <a:pt x="2801" y="1570"/>
                </a:lnTo>
                <a:lnTo>
                  <a:pt x="2801" y="1569"/>
                </a:lnTo>
                <a:lnTo>
                  <a:pt x="2801" y="1567"/>
                </a:lnTo>
                <a:lnTo>
                  <a:pt x="2801" y="1566"/>
                </a:lnTo>
                <a:lnTo>
                  <a:pt x="2802" y="1563"/>
                </a:lnTo>
                <a:lnTo>
                  <a:pt x="2802" y="1562"/>
                </a:lnTo>
                <a:lnTo>
                  <a:pt x="2802" y="1561"/>
                </a:lnTo>
                <a:lnTo>
                  <a:pt x="2803" y="1560"/>
                </a:lnTo>
                <a:lnTo>
                  <a:pt x="2803" y="1559"/>
                </a:lnTo>
                <a:lnTo>
                  <a:pt x="2803" y="1558"/>
                </a:lnTo>
                <a:lnTo>
                  <a:pt x="2803" y="1555"/>
                </a:lnTo>
                <a:lnTo>
                  <a:pt x="2803" y="1554"/>
                </a:lnTo>
                <a:lnTo>
                  <a:pt x="2803" y="1553"/>
                </a:lnTo>
                <a:lnTo>
                  <a:pt x="2803" y="1552"/>
                </a:lnTo>
                <a:lnTo>
                  <a:pt x="2803" y="1551"/>
                </a:lnTo>
                <a:lnTo>
                  <a:pt x="2802" y="1551"/>
                </a:lnTo>
                <a:lnTo>
                  <a:pt x="2802" y="1550"/>
                </a:lnTo>
                <a:lnTo>
                  <a:pt x="2803" y="1549"/>
                </a:lnTo>
                <a:lnTo>
                  <a:pt x="2802" y="1549"/>
                </a:lnTo>
                <a:lnTo>
                  <a:pt x="2802" y="1548"/>
                </a:lnTo>
                <a:lnTo>
                  <a:pt x="2802" y="1545"/>
                </a:lnTo>
                <a:lnTo>
                  <a:pt x="2802" y="1544"/>
                </a:lnTo>
                <a:lnTo>
                  <a:pt x="2801" y="1543"/>
                </a:lnTo>
                <a:lnTo>
                  <a:pt x="2801" y="1541"/>
                </a:lnTo>
                <a:lnTo>
                  <a:pt x="2800" y="1542"/>
                </a:lnTo>
                <a:lnTo>
                  <a:pt x="2799" y="1540"/>
                </a:lnTo>
                <a:lnTo>
                  <a:pt x="2798" y="1535"/>
                </a:lnTo>
                <a:lnTo>
                  <a:pt x="2798" y="1534"/>
                </a:lnTo>
                <a:lnTo>
                  <a:pt x="2799" y="1534"/>
                </a:lnTo>
                <a:lnTo>
                  <a:pt x="2799" y="1533"/>
                </a:lnTo>
                <a:lnTo>
                  <a:pt x="2799" y="1532"/>
                </a:lnTo>
                <a:lnTo>
                  <a:pt x="2799" y="1530"/>
                </a:lnTo>
                <a:lnTo>
                  <a:pt x="2799" y="1529"/>
                </a:lnTo>
                <a:lnTo>
                  <a:pt x="2799" y="1528"/>
                </a:lnTo>
                <a:lnTo>
                  <a:pt x="2799" y="1527"/>
                </a:lnTo>
                <a:lnTo>
                  <a:pt x="2800" y="1526"/>
                </a:lnTo>
                <a:lnTo>
                  <a:pt x="2800" y="1525"/>
                </a:lnTo>
                <a:lnTo>
                  <a:pt x="2800" y="1524"/>
                </a:lnTo>
                <a:lnTo>
                  <a:pt x="2800" y="1523"/>
                </a:lnTo>
                <a:lnTo>
                  <a:pt x="2801" y="1521"/>
                </a:lnTo>
                <a:lnTo>
                  <a:pt x="2802" y="1520"/>
                </a:lnTo>
                <a:lnTo>
                  <a:pt x="2802" y="1519"/>
                </a:lnTo>
                <a:lnTo>
                  <a:pt x="2802" y="1518"/>
                </a:lnTo>
                <a:lnTo>
                  <a:pt x="2802" y="1517"/>
                </a:lnTo>
                <a:lnTo>
                  <a:pt x="2802" y="1516"/>
                </a:lnTo>
                <a:lnTo>
                  <a:pt x="2802" y="1515"/>
                </a:lnTo>
                <a:lnTo>
                  <a:pt x="2802" y="1513"/>
                </a:lnTo>
                <a:lnTo>
                  <a:pt x="2802" y="1512"/>
                </a:lnTo>
                <a:lnTo>
                  <a:pt x="2802" y="1511"/>
                </a:lnTo>
                <a:lnTo>
                  <a:pt x="2801" y="1510"/>
                </a:lnTo>
                <a:lnTo>
                  <a:pt x="2800" y="1509"/>
                </a:lnTo>
                <a:lnTo>
                  <a:pt x="2800" y="1508"/>
                </a:lnTo>
                <a:lnTo>
                  <a:pt x="2799" y="1508"/>
                </a:lnTo>
                <a:lnTo>
                  <a:pt x="2798" y="1508"/>
                </a:lnTo>
                <a:lnTo>
                  <a:pt x="2798" y="1507"/>
                </a:lnTo>
                <a:lnTo>
                  <a:pt x="2797" y="1507"/>
                </a:lnTo>
                <a:lnTo>
                  <a:pt x="2795" y="1507"/>
                </a:lnTo>
                <a:lnTo>
                  <a:pt x="2794" y="1508"/>
                </a:lnTo>
                <a:lnTo>
                  <a:pt x="2794" y="1507"/>
                </a:lnTo>
                <a:lnTo>
                  <a:pt x="2793" y="1507"/>
                </a:lnTo>
                <a:lnTo>
                  <a:pt x="2792" y="1507"/>
                </a:lnTo>
                <a:lnTo>
                  <a:pt x="2791" y="1507"/>
                </a:lnTo>
                <a:lnTo>
                  <a:pt x="2791" y="1505"/>
                </a:lnTo>
                <a:lnTo>
                  <a:pt x="2787" y="1507"/>
                </a:lnTo>
                <a:lnTo>
                  <a:pt x="2787" y="1508"/>
                </a:lnTo>
                <a:lnTo>
                  <a:pt x="2786" y="1508"/>
                </a:lnTo>
                <a:lnTo>
                  <a:pt x="2785" y="1508"/>
                </a:lnTo>
                <a:lnTo>
                  <a:pt x="2783" y="1509"/>
                </a:lnTo>
                <a:lnTo>
                  <a:pt x="2783" y="1510"/>
                </a:lnTo>
                <a:lnTo>
                  <a:pt x="2782" y="1510"/>
                </a:lnTo>
                <a:lnTo>
                  <a:pt x="2782" y="1509"/>
                </a:lnTo>
                <a:lnTo>
                  <a:pt x="2782" y="1508"/>
                </a:lnTo>
                <a:lnTo>
                  <a:pt x="2782" y="1507"/>
                </a:lnTo>
                <a:lnTo>
                  <a:pt x="2781" y="1505"/>
                </a:lnTo>
                <a:lnTo>
                  <a:pt x="2781" y="1504"/>
                </a:lnTo>
                <a:lnTo>
                  <a:pt x="2780" y="1504"/>
                </a:lnTo>
                <a:lnTo>
                  <a:pt x="2780" y="1503"/>
                </a:lnTo>
                <a:lnTo>
                  <a:pt x="2777" y="1502"/>
                </a:lnTo>
                <a:lnTo>
                  <a:pt x="2777" y="1501"/>
                </a:lnTo>
                <a:lnTo>
                  <a:pt x="2776" y="1501"/>
                </a:lnTo>
                <a:lnTo>
                  <a:pt x="2776" y="1500"/>
                </a:lnTo>
                <a:lnTo>
                  <a:pt x="2775" y="1500"/>
                </a:lnTo>
                <a:lnTo>
                  <a:pt x="2775" y="1499"/>
                </a:lnTo>
                <a:lnTo>
                  <a:pt x="2775" y="1498"/>
                </a:lnTo>
                <a:lnTo>
                  <a:pt x="2775" y="1496"/>
                </a:lnTo>
                <a:lnTo>
                  <a:pt x="2775" y="1495"/>
                </a:lnTo>
                <a:lnTo>
                  <a:pt x="2776" y="1493"/>
                </a:lnTo>
                <a:lnTo>
                  <a:pt x="2776" y="1492"/>
                </a:lnTo>
                <a:lnTo>
                  <a:pt x="2776" y="1488"/>
                </a:lnTo>
                <a:lnTo>
                  <a:pt x="2776" y="1486"/>
                </a:lnTo>
                <a:lnTo>
                  <a:pt x="2775" y="1485"/>
                </a:lnTo>
                <a:lnTo>
                  <a:pt x="2775" y="1484"/>
                </a:lnTo>
                <a:lnTo>
                  <a:pt x="2775" y="1483"/>
                </a:lnTo>
                <a:lnTo>
                  <a:pt x="2775" y="1482"/>
                </a:lnTo>
                <a:lnTo>
                  <a:pt x="2774" y="1482"/>
                </a:lnTo>
                <a:lnTo>
                  <a:pt x="2774" y="1480"/>
                </a:lnTo>
                <a:lnTo>
                  <a:pt x="2775" y="1480"/>
                </a:lnTo>
                <a:lnTo>
                  <a:pt x="2775" y="1482"/>
                </a:lnTo>
                <a:lnTo>
                  <a:pt x="2776" y="1482"/>
                </a:lnTo>
                <a:lnTo>
                  <a:pt x="2776" y="1480"/>
                </a:lnTo>
                <a:lnTo>
                  <a:pt x="2777" y="1479"/>
                </a:lnTo>
                <a:lnTo>
                  <a:pt x="2777" y="1478"/>
                </a:lnTo>
                <a:lnTo>
                  <a:pt x="2777" y="1477"/>
                </a:lnTo>
                <a:lnTo>
                  <a:pt x="2776" y="1478"/>
                </a:lnTo>
                <a:lnTo>
                  <a:pt x="2775" y="1479"/>
                </a:lnTo>
                <a:lnTo>
                  <a:pt x="2775" y="1480"/>
                </a:lnTo>
                <a:lnTo>
                  <a:pt x="2774" y="1480"/>
                </a:lnTo>
                <a:lnTo>
                  <a:pt x="2775" y="1479"/>
                </a:lnTo>
                <a:lnTo>
                  <a:pt x="2775" y="1478"/>
                </a:lnTo>
                <a:lnTo>
                  <a:pt x="2774" y="1476"/>
                </a:lnTo>
                <a:lnTo>
                  <a:pt x="2773" y="1475"/>
                </a:lnTo>
                <a:lnTo>
                  <a:pt x="2773" y="1474"/>
                </a:lnTo>
                <a:lnTo>
                  <a:pt x="2773" y="1473"/>
                </a:lnTo>
                <a:lnTo>
                  <a:pt x="2772" y="1471"/>
                </a:lnTo>
                <a:lnTo>
                  <a:pt x="2772" y="1470"/>
                </a:lnTo>
                <a:lnTo>
                  <a:pt x="2771" y="1469"/>
                </a:lnTo>
                <a:lnTo>
                  <a:pt x="2771" y="1468"/>
                </a:lnTo>
                <a:lnTo>
                  <a:pt x="2769" y="1468"/>
                </a:lnTo>
                <a:lnTo>
                  <a:pt x="2769" y="1467"/>
                </a:lnTo>
                <a:lnTo>
                  <a:pt x="2769" y="1466"/>
                </a:lnTo>
                <a:lnTo>
                  <a:pt x="2768" y="1465"/>
                </a:lnTo>
                <a:lnTo>
                  <a:pt x="2767" y="1463"/>
                </a:lnTo>
                <a:lnTo>
                  <a:pt x="2767" y="1462"/>
                </a:lnTo>
                <a:lnTo>
                  <a:pt x="2766" y="1462"/>
                </a:lnTo>
                <a:lnTo>
                  <a:pt x="2765" y="1461"/>
                </a:lnTo>
                <a:lnTo>
                  <a:pt x="2764" y="1460"/>
                </a:lnTo>
                <a:lnTo>
                  <a:pt x="2764" y="1459"/>
                </a:lnTo>
                <a:lnTo>
                  <a:pt x="2763" y="1459"/>
                </a:lnTo>
                <a:lnTo>
                  <a:pt x="2761" y="1458"/>
                </a:lnTo>
                <a:lnTo>
                  <a:pt x="2760" y="1457"/>
                </a:lnTo>
                <a:lnTo>
                  <a:pt x="2759" y="1456"/>
                </a:lnTo>
                <a:lnTo>
                  <a:pt x="2758" y="1454"/>
                </a:lnTo>
                <a:lnTo>
                  <a:pt x="2757" y="1454"/>
                </a:lnTo>
                <a:lnTo>
                  <a:pt x="2757" y="1453"/>
                </a:lnTo>
                <a:lnTo>
                  <a:pt x="2756" y="1453"/>
                </a:lnTo>
                <a:lnTo>
                  <a:pt x="2755" y="1452"/>
                </a:lnTo>
                <a:lnTo>
                  <a:pt x="2756" y="1452"/>
                </a:lnTo>
                <a:lnTo>
                  <a:pt x="2756" y="1451"/>
                </a:lnTo>
                <a:lnTo>
                  <a:pt x="2755" y="1451"/>
                </a:lnTo>
                <a:lnTo>
                  <a:pt x="2754" y="1451"/>
                </a:lnTo>
                <a:lnTo>
                  <a:pt x="2754" y="1450"/>
                </a:lnTo>
                <a:lnTo>
                  <a:pt x="2752" y="1450"/>
                </a:lnTo>
                <a:lnTo>
                  <a:pt x="2752" y="1449"/>
                </a:lnTo>
                <a:lnTo>
                  <a:pt x="2751" y="1449"/>
                </a:lnTo>
                <a:lnTo>
                  <a:pt x="2750" y="1449"/>
                </a:lnTo>
                <a:lnTo>
                  <a:pt x="2749" y="1448"/>
                </a:lnTo>
                <a:lnTo>
                  <a:pt x="2748" y="1448"/>
                </a:lnTo>
                <a:lnTo>
                  <a:pt x="2747" y="1448"/>
                </a:lnTo>
                <a:lnTo>
                  <a:pt x="2746" y="1448"/>
                </a:lnTo>
                <a:lnTo>
                  <a:pt x="2745" y="1449"/>
                </a:lnTo>
                <a:lnTo>
                  <a:pt x="2743" y="1449"/>
                </a:lnTo>
                <a:lnTo>
                  <a:pt x="2742" y="1449"/>
                </a:lnTo>
                <a:lnTo>
                  <a:pt x="2741" y="1449"/>
                </a:lnTo>
                <a:lnTo>
                  <a:pt x="2740" y="1449"/>
                </a:lnTo>
                <a:lnTo>
                  <a:pt x="2739" y="1449"/>
                </a:lnTo>
                <a:lnTo>
                  <a:pt x="2738" y="1450"/>
                </a:lnTo>
                <a:lnTo>
                  <a:pt x="2737" y="1450"/>
                </a:lnTo>
                <a:lnTo>
                  <a:pt x="2735" y="1449"/>
                </a:lnTo>
                <a:lnTo>
                  <a:pt x="2735" y="1448"/>
                </a:lnTo>
                <a:lnTo>
                  <a:pt x="2735" y="1446"/>
                </a:lnTo>
                <a:lnTo>
                  <a:pt x="2737" y="1446"/>
                </a:lnTo>
                <a:lnTo>
                  <a:pt x="2735" y="1445"/>
                </a:lnTo>
                <a:lnTo>
                  <a:pt x="2734" y="1445"/>
                </a:lnTo>
                <a:lnTo>
                  <a:pt x="2733" y="1446"/>
                </a:lnTo>
                <a:lnTo>
                  <a:pt x="2732" y="1446"/>
                </a:lnTo>
                <a:lnTo>
                  <a:pt x="2731" y="1446"/>
                </a:lnTo>
                <a:lnTo>
                  <a:pt x="2730" y="1446"/>
                </a:lnTo>
                <a:lnTo>
                  <a:pt x="2730" y="1448"/>
                </a:lnTo>
                <a:lnTo>
                  <a:pt x="2729" y="1449"/>
                </a:lnTo>
                <a:lnTo>
                  <a:pt x="2728" y="1449"/>
                </a:lnTo>
                <a:lnTo>
                  <a:pt x="2725" y="1450"/>
                </a:lnTo>
                <a:lnTo>
                  <a:pt x="2725" y="1451"/>
                </a:lnTo>
                <a:lnTo>
                  <a:pt x="2725" y="1452"/>
                </a:lnTo>
                <a:lnTo>
                  <a:pt x="2725" y="1453"/>
                </a:lnTo>
                <a:lnTo>
                  <a:pt x="2724" y="1453"/>
                </a:lnTo>
                <a:lnTo>
                  <a:pt x="2723" y="1453"/>
                </a:lnTo>
                <a:lnTo>
                  <a:pt x="2722" y="1454"/>
                </a:lnTo>
                <a:lnTo>
                  <a:pt x="2721" y="1456"/>
                </a:lnTo>
                <a:lnTo>
                  <a:pt x="2720" y="1456"/>
                </a:lnTo>
                <a:lnTo>
                  <a:pt x="2720" y="1457"/>
                </a:lnTo>
                <a:lnTo>
                  <a:pt x="2718" y="1458"/>
                </a:lnTo>
                <a:lnTo>
                  <a:pt x="2717" y="1458"/>
                </a:lnTo>
                <a:lnTo>
                  <a:pt x="2716" y="1460"/>
                </a:lnTo>
                <a:lnTo>
                  <a:pt x="2715" y="1461"/>
                </a:lnTo>
                <a:lnTo>
                  <a:pt x="2713" y="1463"/>
                </a:lnTo>
                <a:lnTo>
                  <a:pt x="2712" y="1463"/>
                </a:lnTo>
                <a:lnTo>
                  <a:pt x="2711" y="1465"/>
                </a:lnTo>
                <a:lnTo>
                  <a:pt x="2709" y="1465"/>
                </a:lnTo>
                <a:lnTo>
                  <a:pt x="2709" y="1463"/>
                </a:lnTo>
                <a:lnTo>
                  <a:pt x="2708" y="1463"/>
                </a:lnTo>
                <a:lnTo>
                  <a:pt x="2708" y="1465"/>
                </a:lnTo>
                <a:lnTo>
                  <a:pt x="2708" y="1466"/>
                </a:lnTo>
                <a:lnTo>
                  <a:pt x="2708" y="1467"/>
                </a:lnTo>
                <a:lnTo>
                  <a:pt x="2707" y="1467"/>
                </a:lnTo>
                <a:lnTo>
                  <a:pt x="2706" y="1467"/>
                </a:lnTo>
                <a:lnTo>
                  <a:pt x="2705" y="1467"/>
                </a:lnTo>
                <a:lnTo>
                  <a:pt x="2704" y="1467"/>
                </a:lnTo>
                <a:lnTo>
                  <a:pt x="2703" y="1467"/>
                </a:lnTo>
                <a:lnTo>
                  <a:pt x="2702" y="1467"/>
                </a:lnTo>
                <a:lnTo>
                  <a:pt x="2702" y="1466"/>
                </a:lnTo>
                <a:lnTo>
                  <a:pt x="2702" y="1465"/>
                </a:lnTo>
                <a:lnTo>
                  <a:pt x="2700" y="1465"/>
                </a:lnTo>
                <a:lnTo>
                  <a:pt x="2699" y="1463"/>
                </a:lnTo>
                <a:lnTo>
                  <a:pt x="2699" y="1462"/>
                </a:lnTo>
                <a:lnTo>
                  <a:pt x="2699" y="1461"/>
                </a:lnTo>
                <a:lnTo>
                  <a:pt x="2699" y="1460"/>
                </a:lnTo>
                <a:lnTo>
                  <a:pt x="2698" y="1460"/>
                </a:lnTo>
                <a:lnTo>
                  <a:pt x="2698" y="1459"/>
                </a:lnTo>
                <a:lnTo>
                  <a:pt x="2697" y="1458"/>
                </a:lnTo>
                <a:lnTo>
                  <a:pt x="2697" y="1457"/>
                </a:lnTo>
                <a:lnTo>
                  <a:pt x="2698" y="1454"/>
                </a:lnTo>
                <a:lnTo>
                  <a:pt x="2698" y="1453"/>
                </a:lnTo>
                <a:lnTo>
                  <a:pt x="2698" y="1452"/>
                </a:lnTo>
                <a:lnTo>
                  <a:pt x="2699" y="1452"/>
                </a:lnTo>
                <a:lnTo>
                  <a:pt x="2700" y="1452"/>
                </a:lnTo>
                <a:lnTo>
                  <a:pt x="2702" y="1451"/>
                </a:lnTo>
                <a:lnTo>
                  <a:pt x="2702" y="1450"/>
                </a:lnTo>
                <a:lnTo>
                  <a:pt x="2702" y="1449"/>
                </a:lnTo>
                <a:lnTo>
                  <a:pt x="2702" y="1448"/>
                </a:lnTo>
                <a:lnTo>
                  <a:pt x="2702" y="1446"/>
                </a:lnTo>
                <a:lnTo>
                  <a:pt x="2702" y="1445"/>
                </a:lnTo>
                <a:lnTo>
                  <a:pt x="2704" y="1443"/>
                </a:lnTo>
                <a:lnTo>
                  <a:pt x="2706" y="1442"/>
                </a:lnTo>
                <a:lnTo>
                  <a:pt x="2706" y="1441"/>
                </a:lnTo>
                <a:lnTo>
                  <a:pt x="2707" y="1441"/>
                </a:lnTo>
                <a:lnTo>
                  <a:pt x="2707" y="1440"/>
                </a:lnTo>
                <a:lnTo>
                  <a:pt x="2708" y="1437"/>
                </a:lnTo>
                <a:lnTo>
                  <a:pt x="2709" y="1436"/>
                </a:lnTo>
                <a:lnTo>
                  <a:pt x="2709" y="1435"/>
                </a:lnTo>
                <a:lnTo>
                  <a:pt x="2709" y="1434"/>
                </a:lnTo>
                <a:lnTo>
                  <a:pt x="2709" y="1433"/>
                </a:lnTo>
                <a:lnTo>
                  <a:pt x="2709" y="1432"/>
                </a:lnTo>
                <a:lnTo>
                  <a:pt x="2709" y="1431"/>
                </a:lnTo>
                <a:lnTo>
                  <a:pt x="2711" y="1429"/>
                </a:lnTo>
                <a:lnTo>
                  <a:pt x="2711" y="1427"/>
                </a:lnTo>
                <a:lnTo>
                  <a:pt x="2709" y="1427"/>
                </a:lnTo>
                <a:lnTo>
                  <a:pt x="2709" y="1426"/>
                </a:lnTo>
                <a:lnTo>
                  <a:pt x="2707" y="1427"/>
                </a:lnTo>
                <a:lnTo>
                  <a:pt x="2706" y="1426"/>
                </a:lnTo>
                <a:lnTo>
                  <a:pt x="2705" y="1425"/>
                </a:lnTo>
                <a:lnTo>
                  <a:pt x="2704" y="1425"/>
                </a:lnTo>
                <a:lnTo>
                  <a:pt x="2703" y="1424"/>
                </a:lnTo>
                <a:lnTo>
                  <a:pt x="2700" y="1421"/>
                </a:lnTo>
                <a:lnTo>
                  <a:pt x="2699" y="1421"/>
                </a:lnTo>
                <a:lnTo>
                  <a:pt x="2699" y="1420"/>
                </a:lnTo>
                <a:lnTo>
                  <a:pt x="2698" y="1420"/>
                </a:lnTo>
                <a:lnTo>
                  <a:pt x="2697" y="1420"/>
                </a:lnTo>
                <a:lnTo>
                  <a:pt x="2696" y="1419"/>
                </a:lnTo>
                <a:lnTo>
                  <a:pt x="2695" y="1419"/>
                </a:lnTo>
                <a:lnTo>
                  <a:pt x="2694" y="1419"/>
                </a:lnTo>
                <a:lnTo>
                  <a:pt x="2692" y="1419"/>
                </a:lnTo>
                <a:lnTo>
                  <a:pt x="2691" y="1419"/>
                </a:lnTo>
                <a:lnTo>
                  <a:pt x="2689" y="1418"/>
                </a:lnTo>
                <a:lnTo>
                  <a:pt x="2688" y="1418"/>
                </a:lnTo>
                <a:lnTo>
                  <a:pt x="2689" y="1418"/>
                </a:lnTo>
                <a:lnTo>
                  <a:pt x="2689" y="1417"/>
                </a:lnTo>
                <a:lnTo>
                  <a:pt x="2689" y="1416"/>
                </a:lnTo>
                <a:lnTo>
                  <a:pt x="2690" y="1416"/>
                </a:lnTo>
                <a:lnTo>
                  <a:pt x="2690" y="1415"/>
                </a:lnTo>
                <a:lnTo>
                  <a:pt x="2691" y="1413"/>
                </a:lnTo>
                <a:lnTo>
                  <a:pt x="2692" y="1413"/>
                </a:lnTo>
                <a:lnTo>
                  <a:pt x="2694" y="1413"/>
                </a:lnTo>
                <a:lnTo>
                  <a:pt x="2695" y="1413"/>
                </a:lnTo>
                <a:lnTo>
                  <a:pt x="2696" y="1413"/>
                </a:lnTo>
                <a:lnTo>
                  <a:pt x="2697" y="1415"/>
                </a:lnTo>
                <a:lnTo>
                  <a:pt x="2698" y="1415"/>
                </a:lnTo>
                <a:lnTo>
                  <a:pt x="2699" y="1416"/>
                </a:lnTo>
                <a:lnTo>
                  <a:pt x="2700" y="1417"/>
                </a:lnTo>
                <a:lnTo>
                  <a:pt x="2702" y="1418"/>
                </a:lnTo>
                <a:lnTo>
                  <a:pt x="2702" y="1419"/>
                </a:lnTo>
                <a:lnTo>
                  <a:pt x="2703" y="1420"/>
                </a:lnTo>
                <a:lnTo>
                  <a:pt x="2703" y="1421"/>
                </a:lnTo>
                <a:lnTo>
                  <a:pt x="2704" y="1421"/>
                </a:lnTo>
                <a:lnTo>
                  <a:pt x="2705" y="1423"/>
                </a:lnTo>
                <a:lnTo>
                  <a:pt x="2706" y="1423"/>
                </a:lnTo>
                <a:lnTo>
                  <a:pt x="2708" y="1423"/>
                </a:lnTo>
                <a:lnTo>
                  <a:pt x="2709" y="1424"/>
                </a:lnTo>
                <a:lnTo>
                  <a:pt x="2711" y="1424"/>
                </a:lnTo>
                <a:lnTo>
                  <a:pt x="2712" y="1424"/>
                </a:lnTo>
                <a:lnTo>
                  <a:pt x="2714" y="1424"/>
                </a:lnTo>
                <a:lnTo>
                  <a:pt x="2715" y="1423"/>
                </a:lnTo>
                <a:lnTo>
                  <a:pt x="2716" y="1423"/>
                </a:lnTo>
                <a:lnTo>
                  <a:pt x="2717" y="1421"/>
                </a:lnTo>
                <a:lnTo>
                  <a:pt x="2718" y="1421"/>
                </a:lnTo>
                <a:lnTo>
                  <a:pt x="2720" y="1421"/>
                </a:lnTo>
                <a:lnTo>
                  <a:pt x="2721" y="1421"/>
                </a:lnTo>
                <a:lnTo>
                  <a:pt x="2722" y="1420"/>
                </a:lnTo>
                <a:lnTo>
                  <a:pt x="2723" y="1420"/>
                </a:lnTo>
                <a:lnTo>
                  <a:pt x="2724" y="1419"/>
                </a:lnTo>
                <a:lnTo>
                  <a:pt x="2724" y="1418"/>
                </a:lnTo>
                <a:lnTo>
                  <a:pt x="2725" y="1418"/>
                </a:lnTo>
                <a:lnTo>
                  <a:pt x="2726" y="1418"/>
                </a:lnTo>
                <a:lnTo>
                  <a:pt x="2726" y="1417"/>
                </a:lnTo>
                <a:lnTo>
                  <a:pt x="2728" y="1417"/>
                </a:lnTo>
                <a:lnTo>
                  <a:pt x="2729" y="1417"/>
                </a:lnTo>
                <a:lnTo>
                  <a:pt x="2729" y="1418"/>
                </a:lnTo>
                <a:lnTo>
                  <a:pt x="2729" y="1419"/>
                </a:lnTo>
                <a:lnTo>
                  <a:pt x="2729" y="1420"/>
                </a:lnTo>
                <a:lnTo>
                  <a:pt x="2730" y="1420"/>
                </a:lnTo>
                <a:lnTo>
                  <a:pt x="2730" y="1421"/>
                </a:lnTo>
                <a:lnTo>
                  <a:pt x="2731" y="1421"/>
                </a:lnTo>
                <a:lnTo>
                  <a:pt x="2732" y="1421"/>
                </a:lnTo>
                <a:lnTo>
                  <a:pt x="2732" y="1420"/>
                </a:lnTo>
                <a:lnTo>
                  <a:pt x="2732" y="1419"/>
                </a:lnTo>
                <a:lnTo>
                  <a:pt x="2732" y="1418"/>
                </a:lnTo>
                <a:lnTo>
                  <a:pt x="2732" y="1417"/>
                </a:lnTo>
                <a:lnTo>
                  <a:pt x="2732" y="1416"/>
                </a:lnTo>
                <a:lnTo>
                  <a:pt x="2732" y="1415"/>
                </a:lnTo>
                <a:lnTo>
                  <a:pt x="2732" y="1413"/>
                </a:lnTo>
                <a:lnTo>
                  <a:pt x="2731" y="1413"/>
                </a:lnTo>
                <a:lnTo>
                  <a:pt x="2730" y="1412"/>
                </a:lnTo>
                <a:lnTo>
                  <a:pt x="2730" y="1411"/>
                </a:lnTo>
                <a:lnTo>
                  <a:pt x="2731" y="1410"/>
                </a:lnTo>
                <a:lnTo>
                  <a:pt x="2732" y="1410"/>
                </a:lnTo>
                <a:lnTo>
                  <a:pt x="2733" y="1410"/>
                </a:lnTo>
                <a:lnTo>
                  <a:pt x="2734" y="1409"/>
                </a:lnTo>
                <a:lnTo>
                  <a:pt x="2735" y="1408"/>
                </a:lnTo>
                <a:lnTo>
                  <a:pt x="2737" y="1408"/>
                </a:lnTo>
                <a:lnTo>
                  <a:pt x="2737" y="1407"/>
                </a:lnTo>
                <a:lnTo>
                  <a:pt x="2738" y="1407"/>
                </a:lnTo>
                <a:lnTo>
                  <a:pt x="2739" y="1406"/>
                </a:lnTo>
                <a:lnTo>
                  <a:pt x="2740" y="1406"/>
                </a:lnTo>
                <a:lnTo>
                  <a:pt x="2741" y="1404"/>
                </a:lnTo>
                <a:lnTo>
                  <a:pt x="2745" y="1403"/>
                </a:lnTo>
                <a:lnTo>
                  <a:pt x="2745" y="1402"/>
                </a:lnTo>
                <a:lnTo>
                  <a:pt x="2746" y="1402"/>
                </a:lnTo>
                <a:lnTo>
                  <a:pt x="2746" y="1401"/>
                </a:lnTo>
                <a:lnTo>
                  <a:pt x="2747" y="1402"/>
                </a:lnTo>
                <a:lnTo>
                  <a:pt x="2747" y="1401"/>
                </a:lnTo>
                <a:lnTo>
                  <a:pt x="2747" y="1399"/>
                </a:lnTo>
                <a:lnTo>
                  <a:pt x="2747" y="1400"/>
                </a:lnTo>
                <a:lnTo>
                  <a:pt x="2746" y="1400"/>
                </a:lnTo>
                <a:lnTo>
                  <a:pt x="2746" y="1399"/>
                </a:lnTo>
                <a:lnTo>
                  <a:pt x="2746" y="1400"/>
                </a:lnTo>
                <a:lnTo>
                  <a:pt x="2746" y="1401"/>
                </a:lnTo>
                <a:lnTo>
                  <a:pt x="2745" y="1401"/>
                </a:lnTo>
                <a:lnTo>
                  <a:pt x="2745" y="1402"/>
                </a:lnTo>
                <a:lnTo>
                  <a:pt x="2743" y="1402"/>
                </a:lnTo>
                <a:lnTo>
                  <a:pt x="2742" y="1403"/>
                </a:lnTo>
                <a:lnTo>
                  <a:pt x="2741" y="1403"/>
                </a:lnTo>
                <a:lnTo>
                  <a:pt x="2741" y="1402"/>
                </a:lnTo>
                <a:lnTo>
                  <a:pt x="2741" y="1399"/>
                </a:lnTo>
                <a:lnTo>
                  <a:pt x="2742" y="1398"/>
                </a:lnTo>
                <a:lnTo>
                  <a:pt x="2742" y="1396"/>
                </a:lnTo>
                <a:lnTo>
                  <a:pt x="2742" y="1395"/>
                </a:lnTo>
                <a:lnTo>
                  <a:pt x="2742" y="1394"/>
                </a:lnTo>
                <a:lnTo>
                  <a:pt x="2742" y="1393"/>
                </a:lnTo>
                <a:lnTo>
                  <a:pt x="2742" y="1394"/>
                </a:lnTo>
                <a:lnTo>
                  <a:pt x="2741" y="1395"/>
                </a:lnTo>
                <a:lnTo>
                  <a:pt x="2741" y="1396"/>
                </a:lnTo>
                <a:lnTo>
                  <a:pt x="2741" y="1402"/>
                </a:lnTo>
                <a:lnTo>
                  <a:pt x="2741" y="1403"/>
                </a:lnTo>
                <a:lnTo>
                  <a:pt x="2739" y="1404"/>
                </a:lnTo>
                <a:lnTo>
                  <a:pt x="2738" y="1404"/>
                </a:lnTo>
                <a:lnTo>
                  <a:pt x="2737" y="1404"/>
                </a:lnTo>
                <a:lnTo>
                  <a:pt x="2737" y="1403"/>
                </a:lnTo>
                <a:lnTo>
                  <a:pt x="2738" y="1401"/>
                </a:lnTo>
                <a:lnTo>
                  <a:pt x="2738" y="1399"/>
                </a:lnTo>
                <a:lnTo>
                  <a:pt x="2739" y="1398"/>
                </a:lnTo>
                <a:lnTo>
                  <a:pt x="2739" y="1396"/>
                </a:lnTo>
                <a:lnTo>
                  <a:pt x="2738" y="1395"/>
                </a:lnTo>
                <a:lnTo>
                  <a:pt x="2739" y="1395"/>
                </a:lnTo>
                <a:lnTo>
                  <a:pt x="2739" y="1393"/>
                </a:lnTo>
                <a:lnTo>
                  <a:pt x="2740" y="1392"/>
                </a:lnTo>
                <a:lnTo>
                  <a:pt x="2739" y="1392"/>
                </a:lnTo>
                <a:lnTo>
                  <a:pt x="2739" y="1393"/>
                </a:lnTo>
                <a:lnTo>
                  <a:pt x="2739" y="1394"/>
                </a:lnTo>
                <a:lnTo>
                  <a:pt x="2738" y="1395"/>
                </a:lnTo>
                <a:lnTo>
                  <a:pt x="2738" y="1396"/>
                </a:lnTo>
                <a:lnTo>
                  <a:pt x="2738" y="1398"/>
                </a:lnTo>
                <a:lnTo>
                  <a:pt x="2738" y="1399"/>
                </a:lnTo>
                <a:lnTo>
                  <a:pt x="2737" y="1400"/>
                </a:lnTo>
                <a:lnTo>
                  <a:pt x="2737" y="1401"/>
                </a:lnTo>
                <a:lnTo>
                  <a:pt x="2737" y="1402"/>
                </a:lnTo>
                <a:lnTo>
                  <a:pt x="2735" y="1403"/>
                </a:lnTo>
                <a:lnTo>
                  <a:pt x="2735" y="1404"/>
                </a:lnTo>
                <a:lnTo>
                  <a:pt x="2735" y="1406"/>
                </a:lnTo>
                <a:lnTo>
                  <a:pt x="2733" y="1406"/>
                </a:lnTo>
                <a:lnTo>
                  <a:pt x="2732" y="1407"/>
                </a:lnTo>
                <a:lnTo>
                  <a:pt x="2731" y="1407"/>
                </a:lnTo>
                <a:lnTo>
                  <a:pt x="2730" y="1408"/>
                </a:lnTo>
                <a:lnTo>
                  <a:pt x="2729" y="1408"/>
                </a:lnTo>
                <a:lnTo>
                  <a:pt x="2728" y="1408"/>
                </a:lnTo>
                <a:lnTo>
                  <a:pt x="2728" y="1409"/>
                </a:lnTo>
                <a:lnTo>
                  <a:pt x="2726" y="1409"/>
                </a:lnTo>
                <a:lnTo>
                  <a:pt x="2726" y="1408"/>
                </a:lnTo>
                <a:lnTo>
                  <a:pt x="2726" y="1407"/>
                </a:lnTo>
                <a:lnTo>
                  <a:pt x="2726" y="1406"/>
                </a:lnTo>
                <a:lnTo>
                  <a:pt x="2726" y="1404"/>
                </a:lnTo>
                <a:lnTo>
                  <a:pt x="2728" y="1403"/>
                </a:lnTo>
                <a:lnTo>
                  <a:pt x="2728" y="1402"/>
                </a:lnTo>
                <a:lnTo>
                  <a:pt x="2729" y="1401"/>
                </a:lnTo>
                <a:lnTo>
                  <a:pt x="2729" y="1400"/>
                </a:lnTo>
                <a:lnTo>
                  <a:pt x="2730" y="1399"/>
                </a:lnTo>
                <a:lnTo>
                  <a:pt x="2730" y="1398"/>
                </a:lnTo>
                <a:lnTo>
                  <a:pt x="2730" y="1396"/>
                </a:lnTo>
                <a:lnTo>
                  <a:pt x="2730" y="1395"/>
                </a:lnTo>
                <a:lnTo>
                  <a:pt x="2730" y="1394"/>
                </a:lnTo>
                <a:lnTo>
                  <a:pt x="2731" y="1392"/>
                </a:lnTo>
                <a:lnTo>
                  <a:pt x="2731" y="1390"/>
                </a:lnTo>
                <a:lnTo>
                  <a:pt x="2732" y="1390"/>
                </a:lnTo>
                <a:lnTo>
                  <a:pt x="2732" y="1389"/>
                </a:lnTo>
                <a:lnTo>
                  <a:pt x="2732" y="1387"/>
                </a:lnTo>
                <a:lnTo>
                  <a:pt x="2733" y="1386"/>
                </a:lnTo>
                <a:lnTo>
                  <a:pt x="2733" y="1385"/>
                </a:lnTo>
                <a:lnTo>
                  <a:pt x="2733" y="1384"/>
                </a:lnTo>
                <a:lnTo>
                  <a:pt x="2733" y="1382"/>
                </a:lnTo>
                <a:lnTo>
                  <a:pt x="2733" y="1381"/>
                </a:lnTo>
                <a:lnTo>
                  <a:pt x="2733" y="1379"/>
                </a:lnTo>
                <a:lnTo>
                  <a:pt x="2732" y="1377"/>
                </a:lnTo>
                <a:lnTo>
                  <a:pt x="2732" y="1376"/>
                </a:lnTo>
                <a:lnTo>
                  <a:pt x="2731" y="1375"/>
                </a:lnTo>
                <a:lnTo>
                  <a:pt x="2731" y="1374"/>
                </a:lnTo>
                <a:lnTo>
                  <a:pt x="2730" y="1373"/>
                </a:lnTo>
                <a:lnTo>
                  <a:pt x="2730" y="1371"/>
                </a:lnTo>
                <a:lnTo>
                  <a:pt x="2730" y="1370"/>
                </a:lnTo>
                <a:lnTo>
                  <a:pt x="2730" y="1369"/>
                </a:lnTo>
                <a:lnTo>
                  <a:pt x="2730" y="1368"/>
                </a:lnTo>
                <a:lnTo>
                  <a:pt x="2730" y="1366"/>
                </a:lnTo>
                <a:lnTo>
                  <a:pt x="2730" y="1365"/>
                </a:lnTo>
                <a:lnTo>
                  <a:pt x="2729" y="1364"/>
                </a:lnTo>
                <a:lnTo>
                  <a:pt x="2729" y="1362"/>
                </a:lnTo>
                <a:lnTo>
                  <a:pt x="2728" y="1361"/>
                </a:lnTo>
                <a:lnTo>
                  <a:pt x="2728" y="1360"/>
                </a:lnTo>
                <a:lnTo>
                  <a:pt x="2726" y="1358"/>
                </a:lnTo>
                <a:lnTo>
                  <a:pt x="2725" y="1357"/>
                </a:lnTo>
                <a:lnTo>
                  <a:pt x="2724" y="1356"/>
                </a:lnTo>
                <a:lnTo>
                  <a:pt x="2723" y="1354"/>
                </a:lnTo>
                <a:lnTo>
                  <a:pt x="2722" y="1354"/>
                </a:lnTo>
                <a:lnTo>
                  <a:pt x="2721" y="1353"/>
                </a:lnTo>
                <a:lnTo>
                  <a:pt x="2718" y="1352"/>
                </a:lnTo>
                <a:lnTo>
                  <a:pt x="2717" y="1352"/>
                </a:lnTo>
                <a:lnTo>
                  <a:pt x="2716" y="1350"/>
                </a:lnTo>
                <a:lnTo>
                  <a:pt x="2715" y="1349"/>
                </a:lnTo>
                <a:lnTo>
                  <a:pt x="2714" y="1348"/>
                </a:lnTo>
                <a:lnTo>
                  <a:pt x="2714" y="1346"/>
                </a:lnTo>
                <a:lnTo>
                  <a:pt x="2715" y="1345"/>
                </a:lnTo>
                <a:lnTo>
                  <a:pt x="2716" y="1343"/>
                </a:lnTo>
                <a:lnTo>
                  <a:pt x="2716" y="1342"/>
                </a:lnTo>
                <a:lnTo>
                  <a:pt x="2717" y="1341"/>
                </a:lnTo>
                <a:lnTo>
                  <a:pt x="2717" y="1340"/>
                </a:lnTo>
                <a:lnTo>
                  <a:pt x="2718" y="1339"/>
                </a:lnTo>
                <a:lnTo>
                  <a:pt x="2718" y="1337"/>
                </a:lnTo>
                <a:lnTo>
                  <a:pt x="2720" y="1337"/>
                </a:lnTo>
                <a:lnTo>
                  <a:pt x="2720" y="1336"/>
                </a:lnTo>
                <a:lnTo>
                  <a:pt x="2721" y="1335"/>
                </a:lnTo>
                <a:lnTo>
                  <a:pt x="2720" y="1335"/>
                </a:lnTo>
                <a:lnTo>
                  <a:pt x="2720" y="1336"/>
                </a:lnTo>
                <a:lnTo>
                  <a:pt x="2718" y="1337"/>
                </a:lnTo>
                <a:lnTo>
                  <a:pt x="2717" y="1337"/>
                </a:lnTo>
                <a:lnTo>
                  <a:pt x="2717" y="1339"/>
                </a:lnTo>
                <a:lnTo>
                  <a:pt x="2716" y="1340"/>
                </a:lnTo>
                <a:lnTo>
                  <a:pt x="2715" y="1340"/>
                </a:lnTo>
                <a:lnTo>
                  <a:pt x="2715" y="1341"/>
                </a:lnTo>
                <a:lnTo>
                  <a:pt x="2714" y="1342"/>
                </a:lnTo>
                <a:lnTo>
                  <a:pt x="2713" y="1343"/>
                </a:lnTo>
                <a:lnTo>
                  <a:pt x="2712" y="1344"/>
                </a:lnTo>
                <a:lnTo>
                  <a:pt x="2711" y="1345"/>
                </a:lnTo>
                <a:lnTo>
                  <a:pt x="2711" y="1346"/>
                </a:lnTo>
                <a:lnTo>
                  <a:pt x="2709" y="1346"/>
                </a:lnTo>
                <a:lnTo>
                  <a:pt x="2709" y="1348"/>
                </a:lnTo>
                <a:lnTo>
                  <a:pt x="2708" y="1348"/>
                </a:lnTo>
                <a:lnTo>
                  <a:pt x="2706" y="1348"/>
                </a:lnTo>
                <a:lnTo>
                  <a:pt x="2705" y="1348"/>
                </a:lnTo>
                <a:lnTo>
                  <a:pt x="2704" y="1348"/>
                </a:lnTo>
                <a:lnTo>
                  <a:pt x="2703" y="1348"/>
                </a:lnTo>
                <a:lnTo>
                  <a:pt x="2702" y="1348"/>
                </a:lnTo>
                <a:lnTo>
                  <a:pt x="2700" y="1348"/>
                </a:lnTo>
                <a:lnTo>
                  <a:pt x="2699" y="1348"/>
                </a:lnTo>
                <a:lnTo>
                  <a:pt x="2699" y="1346"/>
                </a:lnTo>
                <a:lnTo>
                  <a:pt x="2698" y="1346"/>
                </a:lnTo>
                <a:lnTo>
                  <a:pt x="2697" y="1346"/>
                </a:lnTo>
                <a:lnTo>
                  <a:pt x="2697" y="1345"/>
                </a:lnTo>
                <a:lnTo>
                  <a:pt x="2695" y="1345"/>
                </a:lnTo>
                <a:lnTo>
                  <a:pt x="2694" y="1345"/>
                </a:lnTo>
                <a:lnTo>
                  <a:pt x="2690" y="1346"/>
                </a:lnTo>
                <a:lnTo>
                  <a:pt x="2689" y="1348"/>
                </a:lnTo>
                <a:lnTo>
                  <a:pt x="2688" y="1348"/>
                </a:lnTo>
                <a:lnTo>
                  <a:pt x="2688" y="1349"/>
                </a:lnTo>
                <a:lnTo>
                  <a:pt x="2687" y="1350"/>
                </a:lnTo>
                <a:lnTo>
                  <a:pt x="2686" y="1351"/>
                </a:lnTo>
                <a:lnTo>
                  <a:pt x="2685" y="1351"/>
                </a:lnTo>
                <a:lnTo>
                  <a:pt x="2683" y="1352"/>
                </a:lnTo>
                <a:lnTo>
                  <a:pt x="2682" y="1352"/>
                </a:lnTo>
                <a:lnTo>
                  <a:pt x="2681" y="1352"/>
                </a:lnTo>
                <a:lnTo>
                  <a:pt x="2680" y="1353"/>
                </a:lnTo>
                <a:lnTo>
                  <a:pt x="2679" y="1353"/>
                </a:lnTo>
                <a:lnTo>
                  <a:pt x="2678" y="1352"/>
                </a:lnTo>
                <a:lnTo>
                  <a:pt x="2677" y="1352"/>
                </a:lnTo>
                <a:lnTo>
                  <a:pt x="2676" y="1353"/>
                </a:lnTo>
                <a:lnTo>
                  <a:pt x="2674" y="1352"/>
                </a:lnTo>
                <a:lnTo>
                  <a:pt x="2673" y="1352"/>
                </a:lnTo>
                <a:lnTo>
                  <a:pt x="2672" y="1351"/>
                </a:lnTo>
                <a:lnTo>
                  <a:pt x="2671" y="1351"/>
                </a:lnTo>
                <a:lnTo>
                  <a:pt x="2670" y="1351"/>
                </a:lnTo>
                <a:lnTo>
                  <a:pt x="2668" y="1354"/>
                </a:lnTo>
                <a:lnTo>
                  <a:pt x="2668" y="1356"/>
                </a:lnTo>
                <a:lnTo>
                  <a:pt x="2666" y="1358"/>
                </a:lnTo>
                <a:lnTo>
                  <a:pt x="2669" y="1358"/>
                </a:lnTo>
                <a:lnTo>
                  <a:pt x="2670" y="1358"/>
                </a:lnTo>
                <a:lnTo>
                  <a:pt x="2671" y="1358"/>
                </a:lnTo>
                <a:lnTo>
                  <a:pt x="2672" y="1358"/>
                </a:lnTo>
                <a:lnTo>
                  <a:pt x="2673" y="1357"/>
                </a:lnTo>
                <a:lnTo>
                  <a:pt x="2673" y="1356"/>
                </a:lnTo>
                <a:lnTo>
                  <a:pt x="2674" y="1356"/>
                </a:lnTo>
                <a:lnTo>
                  <a:pt x="2677" y="1356"/>
                </a:lnTo>
                <a:lnTo>
                  <a:pt x="2678" y="1357"/>
                </a:lnTo>
                <a:lnTo>
                  <a:pt x="2677" y="1357"/>
                </a:lnTo>
                <a:lnTo>
                  <a:pt x="2676" y="1358"/>
                </a:lnTo>
                <a:lnTo>
                  <a:pt x="2674" y="1358"/>
                </a:lnTo>
                <a:lnTo>
                  <a:pt x="2673" y="1359"/>
                </a:lnTo>
                <a:lnTo>
                  <a:pt x="2672" y="1359"/>
                </a:lnTo>
                <a:lnTo>
                  <a:pt x="2673" y="1360"/>
                </a:lnTo>
                <a:lnTo>
                  <a:pt x="2674" y="1360"/>
                </a:lnTo>
                <a:lnTo>
                  <a:pt x="2676" y="1360"/>
                </a:lnTo>
                <a:lnTo>
                  <a:pt x="2677" y="1359"/>
                </a:lnTo>
                <a:lnTo>
                  <a:pt x="2678" y="1359"/>
                </a:lnTo>
                <a:lnTo>
                  <a:pt x="2679" y="1359"/>
                </a:lnTo>
                <a:lnTo>
                  <a:pt x="2680" y="1359"/>
                </a:lnTo>
                <a:lnTo>
                  <a:pt x="2680" y="1360"/>
                </a:lnTo>
                <a:lnTo>
                  <a:pt x="2681" y="1360"/>
                </a:lnTo>
                <a:lnTo>
                  <a:pt x="2682" y="1360"/>
                </a:lnTo>
                <a:lnTo>
                  <a:pt x="2682" y="1359"/>
                </a:lnTo>
                <a:lnTo>
                  <a:pt x="2683" y="1359"/>
                </a:lnTo>
                <a:lnTo>
                  <a:pt x="2685" y="1358"/>
                </a:lnTo>
                <a:lnTo>
                  <a:pt x="2687" y="1358"/>
                </a:lnTo>
                <a:lnTo>
                  <a:pt x="2687" y="1357"/>
                </a:lnTo>
                <a:lnTo>
                  <a:pt x="2688" y="1358"/>
                </a:lnTo>
                <a:lnTo>
                  <a:pt x="2687" y="1359"/>
                </a:lnTo>
                <a:lnTo>
                  <a:pt x="2687" y="1360"/>
                </a:lnTo>
                <a:lnTo>
                  <a:pt x="2687" y="1361"/>
                </a:lnTo>
                <a:lnTo>
                  <a:pt x="2686" y="1361"/>
                </a:lnTo>
                <a:lnTo>
                  <a:pt x="2686" y="1362"/>
                </a:lnTo>
                <a:lnTo>
                  <a:pt x="2685" y="1362"/>
                </a:lnTo>
                <a:lnTo>
                  <a:pt x="2685" y="1364"/>
                </a:lnTo>
                <a:lnTo>
                  <a:pt x="2686" y="1365"/>
                </a:lnTo>
                <a:lnTo>
                  <a:pt x="2686" y="1367"/>
                </a:lnTo>
                <a:lnTo>
                  <a:pt x="2687" y="1368"/>
                </a:lnTo>
                <a:lnTo>
                  <a:pt x="2687" y="1369"/>
                </a:lnTo>
                <a:lnTo>
                  <a:pt x="2688" y="1369"/>
                </a:lnTo>
                <a:lnTo>
                  <a:pt x="2688" y="1370"/>
                </a:lnTo>
                <a:lnTo>
                  <a:pt x="2688" y="1371"/>
                </a:lnTo>
                <a:lnTo>
                  <a:pt x="2688" y="1373"/>
                </a:lnTo>
                <a:lnTo>
                  <a:pt x="2687" y="1373"/>
                </a:lnTo>
                <a:lnTo>
                  <a:pt x="2687" y="1374"/>
                </a:lnTo>
                <a:lnTo>
                  <a:pt x="2688" y="1374"/>
                </a:lnTo>
                <a:lnTo>
                  <a:pt x="2686" y="1378"/>
                </a:lnTo>
                <a:lnTo>
                  <a:pt x="2685" y="1377"/>
                </a:lnTo>
                <a:lnTo>
                  <a:pt x="2683" y="1377"/>
                </a:lnTo>
                <a:lnTo>
                  <a:pt x="2683" y="1376"/>
                </a:lnTo>
                <a:lnTo>
                  <a:pt x="2682" y="1376"/>
                </a:lnTo>
                <a:lnTo>
                  <a:pt x="2681" y="1376"/>
                </a:lnTo>
                <a:lnTo>
                  <a:pt x="2680" y="1376"/>
                </a:lnTo>
                <a:lnTo>
                  <a:pt x="2679" y="1376"/>
                </a:lnTo>
                <a:lnTo>
                  <a:pt x="2679" y="1375"/>
                </a:lnTo>
                <a:lnTo>
                  <a:pt x="2678" y="1375"/>
                </a:lnTo>
                <a:lnTo>
                  <a:pt x="2678" y="1374"/>
                </a:lnTo>
                <a:lnTo>
                  <a:pt x="2677" y="1374"/>
                </a:lnTo>
                <a:lnTo>
                  <a:pt x="2677" y="1375"/>
                </a:lnTo>
                <a:lnTo>
                  <a:pt x="2676" y="1375"/>
                </a:lnTo>
                <a:lnTo>
                  <a:pt x="2674" y="1374"/>
                </a:lnTo>
                <a:lnTo>
                  <a:pt x="2674" y="1373"/>
                </a:lnTo>
                <a:lnTo>
                  <a:pt x="2673" y="1371"/>
                </a:lnTo>
                <a:lnTo>
                  <a:pt x="2672" y="1371"/>
                </a:lnTo>
                <a:lnTo>
                  <a:pt x="2671" y="1371"/>
                </a:lnTo>
                <a:lnTo>
                  <a:pt x="2669" y="1371"/>
                </a:lnTo>
                <a:lnTo>
                  <a:pt x="2668" y="1371"/>
                </a:lnTo>
                <a:lnTo>
                  <a:pt x="2666" y="1371"/>
                </a:lnTo>
                <a:lnTo>
                  <a:pt x="2665" y="1371"/>
                </a:lnTo>
                <a:lnTo>
                  <a:pt x="2665" y="1373"/>
                </a:lnTo>
                <a:lnTo>
                  <a:pt x="2665" y="1374"/>
                </a:lnTo>
                <a:lnTo>
                  <a:pt x="2666" y="1374"/>
                </a:lnTo>
                <a:lnTo>
                  <a:pt x="2668" y="1375"/>
                </a:lnTo>
                <a:lnTo>
                  <a:pt x="2669" y="1375"/>
                </a:lnTo>
                <a:lnTo>
                  <a:pt x="2670" y="1376"/>
                </a:lnTo>
                <a:lnTo>
                  <a:pt x="2671" y="1376"/>
                </a:lnTo>
                <a:lnTo>
                  <a:pt x="2671" y="1377"/>
                </a:lnTo>
                <a:lnTo>
                  <a:pt x="2672" y="1377"/>
                </a:lnTo>
                <a:lnTo>
                  <a:pt x="2673" y="1378"/>
                </a:lnTo>
                <a:lnTo>
                  <a:pt x="2674" y="1378"/>
                </a:lnTo>
                <a:lnTo>
                  <a:pt x="2674" y="1379"/>
                </a:lnTo>
                <a:lnTo>
                  <a:pt x="2676" y="1379"/>
                </a:lnTo>
                <a:lnTo>
                  <a:pt x="2674" y="1381"/>
                </a:lnTo>
                <a:lnTo>
                  <a:pt x="2676" y="1382"/>
                </a:lnTo>
                <a:lnTo>
                  <a:pt x="2677" y="1381"/>
                </a:lnTo>
                <a:lnTo>
                  <a:pt x="2678" y="1381"/>
                </a:lnTo>
                <a:lnTo>
                  <a:pt x="2679" y="1382"/>
                </a:lnTo>
                <a:lnTo>
                  <a:pt x="2679" y="1383"/>
                </a:lnTo>
                <a:lnTo>
                  <a:pt x="2680" y="1383"/>
                </a:lnTo>
                <a:lnTo>
                  <a:pt x="2681" y="1383"/>
                </a:lnTo>
                <a:lnTo>
                  <a:pt x="2682" y="1384"/>
                </a:lnTo>
                <a:lnTo>
                  <a:pt x="2682" y="1385"/>
                </a:lnTo>
                <a:lnTo>
                  <a:pt x="2683" y="1385"/>
                </a:lnTo>
                <a:lnTo>
                  <a:pt x="2685" y="1385"/>
                </a:lnTo>
                <a:lnTo>
                  <a:pt x="2685" y="1387"/>
                </a:lnTo>
                <a:lnTo>
                  <a:pt x="2683" y="1387"/>
                </a:lnTo>
                <a:lnTo>
                  <a:pt x="2683" y="1389"/>
                </a:lnTo>
                <a:lnTo>
                  <a:pt x="2683" y="1390"/>
                </a:lnTo>
                <a:lnTo>
                  <a:pt x="2683" y="1391"/>
                </a:lnTo>
                <a:lnTo>
                  <a:pt x="2682" y="1392"/>
                </a:lnTo>
                <a:lnTo>
                  <a:pt x="2681" y="1393"/>
                </a:lnTo>
                <a:lnTo>
                  <a:pt x="2680" y="1394"/>
                </a:lnTo>
                <a:lnTo>
                  <a:pt x="2680" y="1395"/>
                </a:lnTo>
                <a:lnTo>
                  <a:pt x="2679" y="1395"/>
                </a:lnTo>
                <a:lnTo>
                  <a:pt x="2678" y="1395"/>
                </a:lnTo>
                <a:lnTo>
                  <a:pt x="2677" y="1395"/>
                </a:lnTo>
                <a:lnTo>
                  <a:pt x="2676" y="1396"/>
                </a:lnTo>
                <a:lnTo>
                  <a:pt x="2674" y="1396"/>
                </a:lnTo>
                <a:lnTo>
                  <a:pt x="2673" y="1396"/>
                </a:lnTo>
                <a:lnTo>
                  <a:pt x="2672" y="1396"/>
                </a:lnTo>
                <a:lnTo>
                  <a:pt x="2671" y="1395"/>
                </a:lnTo>
                <a:lnTo>
                  <a:pt x="2669" y="1389"/>
                </a:lnTo>
                <a:lnTo>
                  <a:pt x="2669" y="1386"/>
                </a:lnTo>
                <a:lnTo>
                  <a:pt x="2669" y="1387"/>
                </a:lnTo>
                <a:lnTo>
                  <a:pt x="2668" y="1389"/>
                </a:lnTo>
                <a:lnTo>
                  <a:pt x="2666" y="1389"/>
                </a:lnTo>
                <a:lnTo>
                  <a:pt x="2663" y="1391"/>
                </a:lnTo>
                <a:lnTo>
                  <a:pt x="2663" y="1392"/>
                </a:lnTo>
                <a:lnTo>
                  <a:pt x="2662" y="1392"/>
                </a:lnTo>
                <a:lnTo>
                  <a:pt x="2662" y="1393"/>
                </a:lnTo>
                <a:lnTo>
                  <a:pt x="2662" y="1394"/>
                </a:lnTo>
                <a:lnTo>
                  <a:pt x="2661" y="1394"/>
                </a:lnTo>
                <a:lnTo>
                  <a:pt x="2660" y="1394"/>
                </a:lnTo>
                <a:lnTo>
                  <a:pt x="2657" y="1395"/>
                </a:lnTo>
                <a:lnTo>
                  <a:pt x="2655" y="1395"/>
                </a:lnTo>
                <a:lnTo>
                  <a:pt x="2654" y="1395"/>
                </a:lnTo>
                <a:lnTo>
                  <a:pt x="2652" y="1395"/>
                </a:lnTo>
                <a:lnTo>
                  <a:pt x="2652" y="1396"/>
                </a:lnTo>
                <a:lnTo>
                  <a:pt x="2651" y="1396"/>
                </a:lnTo>
                <a:lnTo>
                  <a:pt x="2649" y="1396"/>
                </a:lnTo>
                <a:lnTo>
                  <a:pt x="2648" y="1396"/>
                </a:lnTo>
                <a:lnTo>
                  <a:pt x="2647" y="1396"/>
                </a:lnTo>
                <a:lnTo>
                  <a:pt x="2647" y="1398"/>
                </a:lnTo>
                <a:lnTo>
                  <a:pt x="2647" y="1396"/>
                </a:lnTo>
                <a:lnTo>
                  <a:pt x="2646" y="1396"/>
                </a:lnTo>
                <a:lnTo>
                  <a:pt x="2645" y="1395"/>
                </a:lnTo>
                <a:lnTo>
                  <a:pt x="2645" y="1396"/>
                </a:lnTo>
                <a:lnTo>
                  <a:pt x="2644" y="1396"/>
                </a:lnTo>
                <a:lnTo>
                  <a:pt x="2643" y="1398"/>
                </a:lnTo>
                <a:lnTo>
                  <a:pt x="2643" y="1396"/>
                </a:lnTo>
                <a:lnTo>
                  <a:pt x="2642" y="1396"/>
                </a:lnTo>
                <a:lnTo>
                  <a:pt x="2640" y="1396"/>
                </a:lnTo>
                <a:lnTo>
                  <a:pt x="2643" y="1398"/>
                </a:lnTo>
                <a:lnTo>
                  <a:pt x="2642" y="1399"/>
                </a:lnTo>
                <a:lnTo>
                  <a:pt x="2640" y="1399"/>
                </a:lnTo>
                <a:lnTo>
                  <a:pt x="2639" y="1400"/>
                </a:lnTo>
                <a:lnTo>
                  <a:pt x="2638" y="1400"/>
                </a:lnTo>
                <a:lnTo>
                  <a:pt x="2637" y="1401"/>
                </a:lnTo>
                <a:lnTo>
                  <a:pt x="2637" y="1402"/>
                </a:lnTo>
                <a:lnTo>
                  <a:pt x="2636" y="1402"/>
                </a:lnTo>
                <a:lnTo>
                  <a:pt x="2627" y="1419"/>
                </a:lnTo>
                <a:lnTo>
                  <a:pt x="2628" y="1420"/>
                </a:lnTo>
                <a:lnTo>
                  <a:pt x="2629" y="1421"/>
                </a:lnTo>
                <a:lnTo>
                  <a:pt x="2630" y="1423"/>
                </a:lnTo>
                <a:lnTo>
                  <a:pt x="2631" y="1423"/>
                </a:lnTo>
                <a:lnTo>
                  <a:pt x="2634" y="1424"/>
                </a:lnTo>
                <a:lnTo>
                  <a:pt x="2635" y="1424"/>
                </a:lnTo>
                <a:lnTo>
                  <a:pt x="2635" y="1425"/>
                </a:lnTo>
                <a:lnTo>
                  <a:pt x="2636" y="1425"/>
                </a:lnTo>
                <a:lnTo>
                  <a:pt x="2638" y="1426"/>
                </a:lnTo>
                <a:lnTo>
                  <a:pt x="2639" y="1426"/>
                </a:lnTo>
                <a:lnTo>
                  <a:pt x="2640" y="1427"/>
                </a:lnTo>
                <a:lnTo>
                  <a:pt x="2642" y="1428"/>
                </a:lnTo>
                <a:lnTo>
                  <a:pt x="2643" y="1428"/>
                </a:lnTo>
                <a:lnTo>
                  <a:pt x="2643" y="1429"/>
                </a:lnTo>
                <a:lnTo>
                  <a:pt x="2643" y="1431"/>
                </a:lnTo>
                <a:lnTo>
                  <a:pt x="2644" y="1433"/>
                </a:lnTo>
                <a:lnTo>
                  <a:pt x="2645" y="1434"/>
                </a:lnTo>
                <a:lnTo>
                  <a:pt x="2646" y="1435"/>
                </a:lnTo>
                <a:lnTo>
                  <a:pt x="2647" y="1436"/>
                </a:lnTo>
                <a:lnTo>
                  <a:pt x="2648" y="1437"/>
                </a:lnTo>
                <a:lnTo>
                  <a:pt x="2649" y="1438"/>
                </a:lnTo>
                <a:lnTo>
                  <a:pt x="2649" y="1440"/>
                </a:lnTo>
                <a:lnTo>
                  <a:pt x="2651" y="1440"/>
                </a:lnTo>
                <a:lnTo>
                  <a:pt x="2651" y="1441"/>
                </a:lnTo>
                <a:lnTo>
                  <a:pt x="2652" y="1443"/>
                </a:lnTo>
                <a:lnTo>
                  <a:pt x="2652" y="1444"/>
                </a:lnTo>
                <a:lnTo>
                  <a:pt x="2653" y="1446"/>
                </a:lnTo>
                <a:lnTo>
                  <a:pt x="2653" y="1448"/>
                </a:lnTo>
                <a:lnTo>
                  <a:pt x="2653" y="1449"/>
                </a:lnTo>
                <a:lnTo>
                  <a:pt x="2654" y="1449"/>
                </a:lnTo>
                <a:lnTo>
                  <a:pt x="2654" y="1450"/>
                </a:lnTo>
                <a:lnTo>
                  <a:pt x="2655" y="1450"/>
                </a:lnTo>
                <a:lnTo>
                  <a:pt x="2655" y="1451"/>
                </a:lnTo>
                <a:lnTo>
                  <a:pt x="2655" y="1452"/>
                </a:lnTo>
                <a:lnTo>
                  <a:pt x="2655" y="1453"/>
                </a:lnTo>
                <a:lnTo>
                  <a:pt x="2655" y="1454"/>
                </a:lnTo>
                <a:lnTo>
                  <a:pt x="2656" y="1454"/>
                </a:lnTo>
                <a:lnTo>
                  <a:pt x="2656" y="1456"/>
                </a:lnTo>
                <a:lnTo>
                  <a:pt x="2656" y="1457"/>
                </a:lnTo>
                <a:lnTo>
                  <a:pt x="2657" y="1459"/>
                </a:lnTo>
                <a:lnTo>
                  <a:pt x="2660" y="1460"/>
                </a:lnTo>
                <a:lnTo>
                  <a:pt x="2661" y="1461"/>
                </a:lnTo>
                <a:lnTo>
                  <a:pt x="2662" y="1461"/>
                </a:lnTo>
                <a:lnTo>
                  <a:pt x="2660" y="1465"/>
                </a:lnTo>
                <a:lnTo>
                  <a:pt x="2660" y="1466"/>
                </a:lnTo>
                <a:lnTo>
                  <a:pt x="2660" y="1467"/>
                </a:lnTo>
                <a:lnTo>
                  <a:pt x="2659" y="1468"/>
                </a:lnTo>
                <a:lnTo>
                  <a:pt x="2659" y="1469"/>
                </a:lnTo>
                <a:lnTo>
                  <a:pt x="2659" y="1470"/>
                </a:lnTo>
                <a:lnTo>
                  <a:pt x="2656" y="1471"/>
                </a:lnTo>
                <a:lnTo>
                  <a:pt x="2656" y="1474"/>
                </a:lnTo>
                <a:lnTo>
                  <a:pt x="2656" y="1475"/>
                </a:lnTo>
                <a:lnTo>
                  <a:pt x="2655" y="1476"/>
                </a:lnTo>
                <a:lnTo>
                  <a:pt x="2656" y="1476"/>
                </a:lnTo>
                <a:lnTo>
                  <a:pt x="2657" y="1473"/>
                </a:lnTo>
                <a:lnTo>
                  <a:pt x="2660" y="1468"/>
                </a:lnTo>
                <a:lnTo>
                  <a:pt x="2660" y="1467"/>
                </a:lnTo>
                <a:lnTo>
                  <a:pt x="2660" y="1468"/>
                </a:lnTo>
                <a:lnTo>
                  <a:pt x="2660" y="1469"/>
                </a:lnTo>
                <a:lnTo>
                  <a:pt x="2660" y="1470"/>
                </a:lnTo>
                <a:lnTo>
                  <a:pt x="2657" y="1474"/>
                </a:lnTo>
                <a:lnTo>
                  <a:pt x="2657" y="1475"/>
                </a:lnTo>
                <a:lnTo>
                  <a:pt x="2659" y="1475"/>
                </a:lnTo>
                <a:lnTo>
                  <a:pt x="2660" y="1476"/>
                </a:lnTo>
                <a:lnTo>
                  <a:pt x="2661" y="1477"/>
                </a:lnTo>
                <a:lnTo>
                  <a:pt x="2662" y="1478"/>
                </a:lnTo>
                <a:lnTo>
                  <a:pt x="2662" y="1479"/>
                </a:lnTo>
                <a:lnTo>
                  <a:pt x="2662" y="1480"/>
                </a:lnTo>
                <a:lnTo>
                  <a:pt x="2661" y="1483"/>
                </a:lnTo>
                <a:lnTo>
                  <a:pt x="2662" y="1484"/>
                </a:lnTo>
                <a:lnTo>
                  <a:pt x="2668" y="1486"/>
                </a:lnTo>
                <a:lnTo>
                  <a:pt x="2674" y="1490"/>
                </a:lnTo>
                <a:lnTo>
                  <a:pt x="2677" y="1492"/>
                </a:lnTo>
                <a:lnTo>
                  <a:pt x="2679" y="1496"/>
                </a:lnTo>
                <a:lnTo>
                  <a:pt x="2680" y="1498"/>
                </a:lnTo>
                <a:lnTo>
                  <a:pt x="2681" y="1498"/>
                </a:lnTo>
                <a:lnTo>
                  <a:pt x="2681" y="1499"/>
                </a:lnTo>
                <a:lnTo>
                  <a:pt x="2682" y="1503"/>
                </a:lnTo>
                <a:lnTo>
                  <a:pt x="2682" y="1504"/>
                </a:lnTo>
                <a:lnTo>
                  <a:pt x="2682" y="1505"/>
                </a:lnTo>
                <a:lnTo>
                  <a:pt x="2683" y="1505"/>
                </a:lnTo>
                <a:lnTo>
                  <a:pt x="2686" y="1508"/>
                </a:lnTo>
                <a:lnTo>
                  <a:pt x="2687" y="1509"/>
                </a:lnTo>
                <a:lnTo>
                  <a:pt x="2689" y="1510"/>
                </a:lnTo>
                <a:lnTo>
                  <a:pt x="2689" y="1512"/>
                </a:lnTo>
                <a:lnTo>
                  <a:pt x="2690" y="1512"/>
                </a:lnTo>
                <a:lnTo>
                  <a:pt x="2694" y="1518"/>
                </a:lnTo>
                <a:lnTo>
                  <a:pt x="2691" y="1519"/>
                </a:lnTo>
                <a:lnTo>
                  <a:pt x="2689" y="1520"/>
                </a:lnTo>
                <a:lnTo>
                  <a:pt x="2688" y="1520"/>
                </a:lnTo>
                <a:lnTo>
                  <a:pt x="2687" y="1520"/>
                </a:lnTo>
                <a:lnTo>
                  <a:pt x="2681" y="1521"/>
                </a:lnTo>
                <a:lnTo>
                  <a:pt x="2679" y="1521"/>
                </a:lnTo>
                <a:lnTo>
                  <a:pt x="2679" y="1523"/>
                </a:lnTo>
                <a:lnTo>
                  <a:pt x="2679" y="1524"/>
                </a:lnTo>
                <a:lnTo>
                  <a:pt x="2679" y="1525"/>
                </a:lnTo>
                <a:lnTo>
                  <a:pt x="2682" y="1526"/>
                </a:lnTo>
                <a:lnTo>
                  <a:pt x="2686" y="1527"/>
                </a:lnTo>
                <a:lnTo>
                  <a:pt x="2689" y="1527"/>
                </a:lnTo>
                <a:lnTo>
                  <a:pt x="2691" y="1528"/>
                </a:lnTo>
                <a:lnTo>
                  <a:pt x="2694" y="1527"/>
                </a:lnTo>
                <a:lnTo>
                  <a:pt x="2695" y="1526"/>
                </a:lnTo>
                <a:lnTo>
                  <a:pt x="2696" y="1525"/>
                </a:lnTo>
                <a:lnTo>
                  <a:pt x="2698" y="1523"/>
                </a:lnTo>
                <a:lnTo>
                  <a:pt x="2699" y="1523"/>
                </a:lnTo>
                <a:lnTo>
                  <a:pt x="2700" y="1521"/>
                </a:lnTo>
                <a:lnTo>
                  <a:pt x="2702" y="1521"/>
                </a:lnTo>
                <a:lnTo>
                  <a:pt x="2702" y="1520"/>
                </a:lnTo>
                <a:lnTo>
                  <a:pt x="2703" y="1520"/>
                </a:lnTo>
                <a:lnTo>
                  <a:pt x="2703" y="1519"/>
                </a:lnTo>
                <a:lnTo>
                  <a:pt x="2704" y="1519"/>
                </a:lnTo>
                <a:lnTo>
                  <a:pt x="2705" y="1518"/>
                </a:lnTo>
                <a:lnTo>
                  <a:pt x="2706" y="1518"/>
                </a:lnTo>
                <a:lnTo>
                  <a:pt x="2707" y="1519"/>
                </a:lnTo>
                <a:lnTo>
                  <a:pt x="2708" y="1519"/>
                </a:lnTo>
                <a:lnTo>
                  <a:pt x="2709" y="1519"/>
                </a:lnTo>
                <a:lnTo>
                  <a:pt x="2711" y="1520"/>
                </a:lnTo>
                <a:lnTo>
                  <a:pt x="2712" y="1520"/>
                </a:lnTo>
                <a:lnTo>
                  <a:pt x="2713" y="1520"/>
                </a:lnTo>
                <a:lnTo>
                  <a:pt x="2714" y="1520"/>
                </a:lnTo>
                <a:lnTo>
                  <a:pt x="2714" y="1521"/>
                </a:lnTo>
                <a:lnTo>
                  <a:pt x="2714" y="1523"/>
                </a:lnTo>
                <a:lnTo>
                  <a:pt x="2713" y="1524"/>
                </a:lnTo>
                <a:lnTo>
                  <a:pt x="2712" y="1525"/>
                </a:lnTo>
                <a:lnTo>
                  <a:pt x="2711" y="1525"/>
                </a:lnTo>
                <a:lnTo>
                  <a:pt x="2708" y="1526"/>
                </a:lnTo>
                <a:lnTo>
                  <a:pt x="2708" y="1527"/>
                </a:lnTo>
                <a:lnTo>
                  <a:pt x="2707" y="1527"/>
                </a:lnTo>
                <a:lnTo>
                  <a:pt x="2707" y="1528"/>
                </a:lnTo>
                <a:lnTo>
                  <a:pt x="2706" y="1528"/>
                </a:lnTo>
                <a:lnTo>
                  <a:pt x="2706" y="1529"/>
                </a:lnTo>
                <a:lnTo>
                  <a:pt x="2705" y="1529"/>
                </a:lnTo>
                <a:lnTo>
                  <a:pt x="2704" y="1529"/>
                </a:lnTo>
                <a:lnTo>
                  <a:pt x="2704" y="1530"/>
                </a:lnTo>
                <a:lnTo>
                  <a:pt x="2703" y="1530"/>
                </a:lnTo>
                <a:lnTo>
                  <a:pt x="2702" y="1532"/>
                </a:lnTo>
                <a:lnTo>
                  <a:pt x="2700" y="1533"/>
                </a:lnTo>
                <a:lnTo>
                  <a:pt x="2699" y="1533"/>
                </a:lnTo>
                <a:lnTo>
                  <a:pt x="2699" y="1534"/>
                </a:lnTo>
                <a:lnTo>
                  <a:pt x="2698" y="1534"/>
                </a:lnTo>
                <a:lnTo>
                  <a:pt x="2697" y="1534"/>
                </a:lnTo>
                <a:lnTo>
                  <a:pt x="2696" y="1533"/>
                </a:lnTo>
                <a:lnTo>
                  <a:pt x="2694" y="1533"/>
                </a:lnTo>
                <a:lnTo>
                  <a:pt x="2694" y="1532"/>
                </a:lnTo>
                <a:lnTo>
                  <a:pt x="2691" y="1533"/>
                </a:lnTo>
                <a:lnTo>
                  <a:pt x="2690" y="1533"/>
                </a:lnTo>
                <a:lnTo>
                  <a:pt x="2688" y="1532"/>
                </a:lnTo>
                <a:lnTo>
                  <a:pt x="2686" y="1532"/>
                </a:lnTo>
                <a:lnTo>
                  <a:pt x="2685" y="1533"/>
                </a:lnTo>
                <a:lnTo>
                  <a:pt x="2686" y="1533"/>
                </a:lnTo>
                <a:lnTo>
                  <a:pt x="2687" y="1533"/>
                </a:lnTo>
                <a:lnTo>
                  <a:pt x="2689" y="1534"/>
                </a:lnTo>
                <a:lnTo>
                  <a:pt x="2690" y="1534"/>
                </a:lnTo>
                <a:lnTo>
                  <a:pt x="2691" y="1534"/>
                </a:lnTo>
                <a:lnTo>
                  <a:pt x="2692" y="1534"/>
                </a:lnTo>
                <a:lnTo>
                  <a:pt x="2692" y="1535"/>
                </a:lnTo>
                <a:lnTo>
                  <a:pt x="2692" y="1536"/>
                </a:lnTo>
                <a:lnTo>
                  <a:pt x="2692" y="1537"/>
                </a:lnTo>
                <a:lnTo>
                  <a:pt x="2694" y="1537"/>
                </a:lnTo>
                <a:lnTo>
                  <a:pt x="2694" y="1538"/>
                </a:lnTo>
                <a:lnTo>
                  <a:pt x="2695" y="1538"/>
                </a:lnTo>
                <a:lnTo>
                  <a:pt x="2696" y="1540"/>
                </a:lnTo>
                <a:lnTo>
                  <a:pt x="2697" y="1540"/>
                </a:lnTo>
                <a:lnTo>
                  <a:pt x="2698" y="1540"/>
                </a:lnTo>
                <a:lnTo>
                  <a:pt x="2699" y="1540"/>
                </a:lnTo>
                <a:lnTo>
                  <a:pt x="2702" y="1540"/>
                </a:lnTo>
                <a:lnTo>
                  <a:pt x="2703" y="1540"/>
                </a:lnTo>
                <a:lnTo>
                  <a:pt x="2704" y="1540"/>
                </a:lnTo>
                <a:lnTo>
                  <a:pt x="2705" y="1540"/>
                </a:lnTo>
                <a:lnTo>
                  <a:pt x="2706" y="1538"/>
                </a:lnTo>
                <a:lnTo>
                  <a:pt x="2706" y="1540"/>
                </a:lnTo>
                <a:lnTo>
                  <a:pt x="2706" y="1541"/>
                </a:lnTo>
                <a:lnTo>
                  <a:pt x="2706" y="1542"/>
                </a:lnTo>
                <a:lnTo>
                  <a:pt x="2705" y="1542"/>
                </a:lnTo>
                <a:lnTo>
                  <a:pt x="2704" y="1543"/>
                </a:lnTo>
                <a:lnTo>
                  <a:pt x="2703" y="1545"/>
                </a:lnTo>
                <a:lnTo>
                  <a:pt x="2698" y="1549"/>
                </a:lnTo>
                <a:lnTo>
                  <a:pt x="2698" y="1550"/>
                </a:lnTo>
                <a:lnTo>
                  <a:pt x="2695" y="1554"/>
                </a:lnTo>
                <a:lnTo>
                  <a:pt x="2695" y="1555"/>
                </a:lnTo>
                <a:lnTo>
                  <a:pt x="2694" y="1557"/>
                </a:lnTo>
                <a:lnTo>
                  <a:pt x="2691" y="1560"/>
                </a:lnTo>
                <a:lnTo>
                  <a:pt x="2690" y="1563"/>
                </a:lnTo>
                <a:lnTo>
                  <a:pt x="2689" y="1565"/>
                </a:lnTo>
                <a:lnTo>
                  <a:pt x="2688" y="1565"/>
                </a:lnTo>
                <a:lnTo>
                  <a:pt x="2688" y="1563"/>
                </a:lnTo>
                <a:lnTo>
                  <a:pt x="2687" y="1563"/>
                </a:lnTo>
                <a:lnTo>
                  <a:pt x="2687" y="1565"/>
                </a:lnTo>
                <a:lnTo>
                  <a:pt x="2688" y="1565"/>
                </a:lnTo>
                <a:lnTo>
                  <a:pt x="2690" y="1566"/>
                </a:lnTo>
                <a:lnTo>
                  <a:pt x="2690" y="1568"/>
                </a:lnTo>
                <a:lnTo>
                  <a:pt x="2690" y="1569"/>
                </a:lnTo>
                <a:lnTo>
                  <a:pt x="2689" y="1570"/>
                </a:lnTo>
                <a:lnTo>
                  <a:pt x="2689" y="1571"/>
                </a:lnTo>
                <a:lnTo>
                  <a:pt x="2689" y="1572"/>
                </a:lnTo>
                <a:lnTo>
                  <a:pt x="2689" y="1574"/>
                </a:lnTo>
                <a:lnTo>
                  <a:pt x="2689" y="1575"/>
                </a:lnTo>
                <a:lnTo>
                  <a:pt x="2689" y="1576"/>
                </a:lnTo>
                <a:lnTo>
                  <a:pt x="2689" y="1577"/>
                </a:lnTo>
                <a:lnTo>
                  <a:pt x="2688" y="1577"/>
                </a:lnTo>
                <a:lnTo>
                  <a:pt x="2687" y="1577"/>
                </a:lnTo>
                <a:lnTo>
                  <a:pt x="2688" y="1577"/>
                </a:lnTo>
                <a:lnTo>
                  <a:pt x="2688" y="1578"/>
                </a:lnTo>
                <a:lnTo>
                  <a:pt x="2689" y="1579"/>
                </a:lnTo>
                <a:lnTo>
                  <a:pt x="2690" y="1580"/>
                </a:lnTo>
                <a:lnTo>
                  <a:pt x="2691" y="1580"/>
                </a:lnTo>
                <a:lnTo>
                  <a:pt x="2691" y="1582"/>
                </a:lnTo>
                <a:lnTo>
                  <a:pt x="2692" y="1582"/>
                </a:lnTo>
                <a:lnTo>
                  <a:pt x="2692" y="1583"/>
                </a:lnTo>
                <a:lnTo>
                  <a:pt x="2692" y="1584"/>
                </a:lnTo>
                <a:lnTo>
                  <a:pt x="2692" y="1585"/>
                </a:lnTo>
                <a:lnTo>
                  <a:pt x="2691" y="1585"/>
                </a:lnTo>
                <a:lnTo>
                  <a:pt x="2691" y="1586"/>
                </a:lnTo>
                <a:lnTo>
                  <a:pt x="2691" y="1588"/>
                </a:lnTo>
                <a:lnTo>
                  <a:pt x="2691" y="1590"/>
                </a:lnTo>
                <a:lnTo>
                  <a:pt x="2691" y="1591"/>
                </a:lnTo>
                <a:lnTo>
                  <a:pt x="2692" y="1593"/>
                </a:lnTo>
                <a:lnTo>
                  <a:pt x="2694" y="1593"/>
                </a:lnTo>
                <a:lnTo>
                  <a:pt x="2694" y="1594"/>
                </a:lnTo>
                <a:lnTo>
                  <a:pt x="2697" y="1597"/>
                </a:lnTo>
                <a:lnTo>
                  <a:pt x="2699" y="1599"/>
                </a:lnTo>
                <a:lnTo>
                  <a:pt x="2700" y="1599"/>
                </a:lnTo>
                <a:lnTo>
                  <a:pt x="2700" y="1600"/>
                </a:lnTo>
                <a:lnTo>
                  <a:pt x="2702" y="1600"/>
                </a:lnTo>
                <a:lnTo>
                  <a:pt x="2702" y="1601"/>
                </a:lnTo>
                <a:lnTo>
                  <a:pt x="2703" y="1601"/>
                </a:lnTo>
                <a:lnTo>
                  <a:pt x="2704" y="1602"/>
                </a:lnTo>
                <a:lnTo>
                  <a:pt x="2705" y="1602"/>
                </a:lnTo>
                <a:lnTo>
                  <a:pt x="2706" y="1602"/>
                </a:lnTo>
                <a:lnTo>
                  <a:pt x="2707" y="1603"/>
                </a:lnTo>
                <a:lnTo>
                  <a:pt x="2708" y="1603"/>
                </a:lnTo>
                <a:lnTo>
                  <a:pt x="2709" y="1603"/>
                </a:lnTo>
                <a:lnTo>
                  <a:pt x="2711" y="1604"/>
                </a:lnTo>
                <a:lnTo>
                  <a:pt x="2712" y="1604"/>
                </a:lnTo>
                <a:lnTo>
                  <a:pt x="2714" y="1604"/>
                </a:lnTo>
                <a:lnTo>
                  <a:pt x="2716" y="1605"/>
                </a:lnTo>
                <a:lnTo>
                  <a:pt x="2717" y="1605"/>
                </a:lnTo>
                <a:lnTo>
                  <a:pt x="2718" y="1605"/>
                </a:lnTo>
                <a:lnTo>
                  <a:pt x="2721" y="1605"/>
                </a:lnTo>
                <a:lnTo>
                  <a:pt x="2723" y="1607"/>
                </a:lnTo>
                <a:lnTo>
                  <a:pt x="2725" y="1607"/>
                </a:lnTo>
                <a:lnTo>
                  <a:pt x="2728" y="1607"/>
                </a:lnTo>
                <a:lnTo>
                  <a:pt x="2729" y="1607"/>
                </a:lnTo>
                <a:lnTo>
                  <a:pt x="2730" y="1607"/>
                </a:lnTo>
                <a:lnTo>
                  <a:pt x="2733" y="1607"/>
                </a:lnTo>
                <a:lnTo>
                  <a:pt x="2735" y="1607"/>
                </a:lnTo>
                <a:lnTo>
                  <a:pt x="2737" y="1607"/>
                </a:lnTo>
                <a:lnTo>
                  <a:pt x="2739" y="1605"/>
                </a:lnTo>
                <a:lnTo>
                  <a:pt x="2740" y="1605"/>
                </a:lnTo>
                <a:lnTo>
                  <a:pt x="2741" y="1605"/>
                </a:lnTo>
                <a:lnTo>
                  <a:pt x="2745" y="1605"/>
                </a:lnTo>
                <a:lnTo>
                  <a:pt x="2748" y="1605"/>
                </a:lnTo>
                <a:lnTo>
                  <a:pt x="2749" y="1604"/>
                </a:lnTo>
                <a:lnTo>
                  <a:pt x="2752" y="1604"/>
                </a:lnTo>
                <a:lnTo>
                  <a:pt x="2754" y="1605"/>
                </a:lnTo>
                <a:lnTo>
                  <a:pt x="2757" y="1607"/>
                </a:lnTo>
                <a:lnTo>
                  <a:pt x="2758" y="1607"/>
                </a:lnTo>
                <a:lnTo>
                  <a:pt x="2759" y="1608"/>
                </a:lnTo>
                <a:lnTo>
                  <a:pt x="2759" y="1609"/>
                </a:lnTo>
                <a:lnTo>
                  <a:pt x="2760" y="1610"/>
                </a:lnTo>
                <a:lnTo>
                  <a:pt x="2760" y="1611"/>
                </a:lnTo>
                <a:lnTo>
                  <a:pt x="2760" y="1615"/>
                </a:lnTo>
                <a:lnTo>
                  <a:pt x="2761" y="1616"/>
                </a:lnTo>
                <a:lnTo>
                  <a:pt x="2763" y="1616"/>
                </a:lnTo>
                <a:lnTo>
                  <a:pt x="2765" y="1615"/>
                </a:lnTo>
                <a:lnTo>
                  <a:pt x="2767" y="1612"/>
                </a:lnTo>
                <a:lnTo>
                  <a:pt x="2768" y="1612"/>
                </a:lnTo>
                <a:lnTo>
                  <a:pt x="2769" y="1613"/>
                </a:lnTo>
                <a:lnTo>
                  <a:pt x="2769" y="1615"/>
                </a:lnTo>
                <a:lnTo>
                  <a:pt x="2768" y="1615"/>
                </a:lnTo>
                <a:lnTo>
                  <a:pt x="2768" y="1616"/>
                </a:lnTo>
                <a:lnTo>
                  <a:pt x="2767" y="1616"/>
                </a:lnTo>
                <a:lnTo>
                  <a:pt x="2767" y="1617"/>
                </a:lnTo>
                <a:lnTo>
                  <a:pt x="2766" y="1617"/>
                </a:lnTo>
                <a:lnTo>
                  <a:pt x="2766" y="1618"/>
                </a:lnTo>
                <a:lnTo>
                  <a:pt x="2766" y="1617"/>
                </a:lnTo>
                <a:lnTo>
                  <a:pt x="2765" y="1617"/>
                </a:lnTo>
                <a:lnTo>
                  <a:pt x="2764" y="1618"/>
                </a:lnTo>
                <a:lnTo>
                  <a:pt x="2764" y="1619"/>
                </a:lnTo>
                <a:lnTo>
                  <a:pt x="2764" y="1620"/>
                </a:lnTo>
                <a:lnTo>
                  <a:pt x="2765" y="1620"/>
                </a:lnTo>
                <a:lnTo>
                  <a:pt x="2765" y="1621"/>
                </a:lnTo>
                <a:lnTo>
                  <a:pt x="2769" y="1619"/>
                </a:lnTo>
                <a:lnTo>
                  <a:pt x="2771" y="1619"/>
                </a:lnTo>
                <a:lnTo>
                  <a:pt x="2771" y="1620"/>
                </a:lnTo>
                <a:lnTo>
                  <a:pt x="2773" y="1621"/>
                </a:lnTo>
                <a:lnTo>
                  <a:pt x="2774" y="1621"/>
                </a:lnTo>
                <a:lnTo>
                  <a:pt x="2780" y="1626"/>
                </a:lnTo>
                <a:lnTo>
                  <a:pt x="2781" y="1627"/>
                </a:lnTo>
                <a:lnTo>
                  <a:pt x="2782" y="1627"/>
                </a:lnTo>
                <a:lnTo>
                  <a:pt x="2784" y="1626"/>
                </a:lnTo>
                <a:lnTo>
                  <a:pt x="2785" y="1625"/>
                </a:lnTo>
                <a:lnTo>
                  <a:pt x="2785" y="1626"/>
                </a:lnTo>
                <a:lnTo>
                  <a:pt x="2786" y="1625"/>
                </a:lnTo>
                <a:lnTo>
                  <a:pt x="2785" y="1624"/>
                </a:lnTo>
                <a:lnTo>
                  <a:pt x="2786" y="1622"/>
                </a:lnTo>
                <a:lnTo>
                  <a:pt x="2786" y="1621"/>
                </a:lnTo>
                <a:lnTo>
                  <a:pt x="2787" y="1620"/>
                </a:lnTo>
                <a:lnTo>
                  <a:pt x="2789" y="1619"/>
                </a:lnTo>
                <a:lnTo>
                  <a:pt x="2790" y="1618"/>
                </a:lnTo>
                <a:lnTo>
                  <a:pt x="2790" y="1617"/>
                </a:lnTo>
                <a:lnTo>
                  <a:pt x="2791" y="1617"/>
                </a:lnTo>
                <a:lnTo>
                  <a:pt x="2791" y="1616"/>
                </a:lnTo>
                <a:lnTo>
                  <a:pt x="2792" y="1616"/>
                </a:lnTo>
                <a:lnTo>
                  <a:pt x="2793" y="1615"/>
                </a:lnTo>
                <a:lnTo>
                  <a:pt x="2793" y="1613"/>
                </a:lnTo>
                <a:lnTo>
                  <a:pt x="2794" y="1613"/>
                </a:lnTo>
                <a:lnTo>
                  <a:pt x="2794" y="1612"/>
                </a:lnTo>
                <a:lnTo>
                  <a:pt x="2795" y="1612"/>
                </a:lnTo>
                <a:lnTo>
                  <a:pt x="2795" y="1611"/>
                </a:lnTo>
                <a:lnTo>
                  <a:pt x="2797" y="1611"/>
                </a:lnTo>
                <a:lnTo>
                  <a:pt x="2798" y="1611"/>
                </a:lnTo>
                <a:lnTo>
                  <a:pt x="2798" y="1610"/>
                </a:lnTo>
                <a:lnTo>
                  <a:pt x="2799" y="1610"/>
                </a:lnTo>
                <a:lnTo>
                  <a:pt x="2800" y="1611"/>
                </a:lnTo>
                <a:lnTo>
                  <a:pt x="2800" y="1612"/>
                </a:lnTo>
                <a:lnTo>
                  <a:pt x="2799" y="1613"/>
                </a:lnTo>
                <a:lnTo>
                  <a:pt x="2799" y="1615"/>
                </a:lnTo>
                <a:lnTo>
                  <a:pt x="2799" y="1613"/>
                </a:lnTo>
                <a:lnTo>
                  <a:pt x="2795" y="1617"/>
                </a:lnTo>
                <a:lnTo>
                  <a:pt x="2795" y="1618"/>
                </a:lnTo>
                <a:lnTo>
                  <a:pt x="2787" y="1625"/>
                </a:lnTo>
                <a:lnTo>
                  <a:pt x="2786" y="1625"/>
                </a:lnTo>
                <a:lnTo>
                  <a:pt x="2786" y="1626"/>
                </a:lnTo>
                <a:lnTo>
                  <a:pt x="2786" y="1627"/>
                </a:lnTo>
                <a:lnTo>
                  <a:pt x="2783" y="1630"/>
                </a:lnTo>
                <a:lnTo>
                  <a:pt x="2783" y="1632"/>
                </a:lnTo>
                <a:lnTo>
                  <a:pt x="2782" y="1633"/>
                </a:lnTo>
                <a:lnTo>
                  <a:pt x="2782" y="1634"/>
                </a:lnTo>
                <a:lnTo>
                  <a:pt x="2781" y="1635"/>
                </a:lnTo>
                <a:lnTo>
                  <a:pt x="2781" y="1637"/>
                </a:lnTo>
                <a:lnTo>
                  <a:pt x="2778" y="1638"/>
                </a:lnTo>
                <a:lnTo>
                  <a:pt x="2778" y="1640"/>
                </a:lnTo>
                <a:lnTo>
                  <a:pt x="2778" y="1641"/>
                </a:lnTo>
                <a:lnTo>
                  <a:pt x="2778" y="1642"/>
                </a:lnTo>
                <a:lnTo>
                  <a:pt x="2778" y="1644"/>
                </a:lnTo>
                <a:lnTo>
                  <a:pt x="2780" y="1647"/>
                </a:lnTo>
                <a:lnTo>
                  <a:pt x="2780" y="1649"/>
                </a:lnTo>
                <a:lnTo>
                  <a:pt x="2780" y="1651"/>
                </a:lnTo>
                <a:lnTo>
                  <a:pt x="2780" y="1652"/>
                </a:lnTo>
                <a:lnTo>
                  <a:pt x="2778" y="1661"/>
                </a:lnTo>
                <a:lnTo>
                  <a:pt x="2778" y="1663"/>
                </a:lnTo>
                <a:lnTo>
                  <a:pt x="2778" y="1666"/>
                </a:lnTo>
                <a:lnTo>
                  <a:pt x="2780" y="1668"/>
                </a:lnTo>
                <a:lnTo>
                  <a:pt x="2781" y="1669"/>
                </a:lnTo>
                <a:lnTo>
                  <a:pt x="2782" y="1669"/>
                </a:lnTo>
                <a:lnTo>
                  <a:pt x="2784" y="1670"/>
                </a:lnTo>
                <a:lnTo>
                  <a:pt x="2785" y="1670"/>
                </a:lnTo>
                <a:lnTo>
                  <a:pt x="2786" y="1670"/>
                </a:lnTo>
                <a:lnTo>
                  <a:pt x="2787" y="1671"/>
                </a:lnTo>
                <a:lnTo>
                  <a:pt x="2787" y="1672"/>
                </a:lnTo>
                <a:lnTo>
                  <a:pt x="2787" y="1674"/>
                </a:lnTo>
                <a:lnTo>
                  <a:pt x="2786" y="1674"/>
                </a:lnTo>
                <a:lnTo>
                  <a:pt x="2786" y="1675"/>
                </a:lnTo>
                <a:lnTo>
                  <a:pt x="2785" y="1675"/>
                </a:lnTo>
                <a:lnTo>
                  <a:pt x="2784" y="1674"/>
                </a:lnTo>
                <a:lnTo>
                  <a:pt x="2784" y="1675"/>
                </a:lnTo>
                <a:lnTo>
                  <a:pt x="2785" y="1676"/>
                </a:lnTo>
                <a:lnTo>
                  <a:pt x="2785" y="1677"/>
                </a:lnTo>
                <a:lnTo>
                  <a:pt x="2786" y="1677"/>
                </a:lnTo>
                <a:lnTo>
                  <a:pt x="2787" y="1678"/>
                </a:lnTo>
                <a:lnTo>
                  <a:pt x="2789" y="1678"/>
                </a:lnTo>
                <a:lnTo>
                  <a:pt x="2791" y="1679"/>
                </a:lnTo>
                <a:lnTo>
                  <a:pt x="2791" y="1678"/>
                </a:lnTo>
                <a:lnTo>
                  <a:pt x="2791" y="1677"/>
                </a:lnTo>
                <a:lnTo>
                  <a:pt x="2792" y="1675"/>
                </a:lnTo>
                <a:lnTo>
                  <a:pt x="2792" y="1674"/>
                </a:lnTo>
                <a:lnTo>
                  <a:pt x="2792" y="1671"/>
                </a:lnTo>
                <a:lnTo>
                  <a:pt x="2792" y="1669"/>
                </a:lnTo>
                <a:lnTo>
                  <a:pt x="2792" y="1668"/>
                </a:lnTo>
                <a:lnTo>
                  <a:pt x="2792" y="1667"/>
                </a:lnTo>
                <a:lnTo>
                  <a:pt x="2793" y="1664"/>
                </a:lnTo>
                <a:lnTo>
                  <a:pt x="2793" y="1663"/>
                </a:lnTo>
                <a:lnTo>
                  <a:pt x="2793" y="1662"/>
                </a:lnTo>
                <a:lnTo>
                  <a:pt x="2793" y="1661"/>
                </a:lnTo>
                <a:lnTo>
                  <a:pt x="2793" y="1660"/>
                </a:lnTo>
                <a:lnTo>
                  <a:pt x="2793" y="1659"/>
                </a:lnTo>
                <a:lnTo>
                  <a:pt x="2793" y="1658"/>
                </a:lnTo>
                <a:lnTo>
                  <a:pt x="2793" y="1655"/>
                </a:lnTo>
                <a:lnTo>
                  <a:pt x="2793" y="1654"/>
                </a:lnTo>
                <a:lnTo>
                  <a:pt x="2793" y="1653"/>
                </a:lnTo>
                <a:lnTo>
                  <a:pt x="2793" y="1652"/>
                </a:lnTo>
                <a:lnTo>
                  <a:pt x="2793" y="1651"/>
                </a:lnTo>
                <a:lnTo>
                  <a:pt x="2794" y="1651"/>
                </a:lnTo>
                <a:lnTo>
                  <a:pt x="2794" y="1650"/>
                </a:lnTo>
                <a:lnTo>
                  <a:pt x="2793" y="1650"/>
                </a:lnTo>
                <a:lnTo>
                  <a:pt x="2793" y="1649"/>
                </a:lnTo>
                <a:lnTo>
                  <a:pt x="2794" y="1649"/>
                </a:lnTo>
                <a:lnTo>
                  <a:pt x="2794" y="1647"/>
                </a:lnTo>
                <a:lnTo>
                  <a:pt x="2794" y="1646"/>
                </a:lnTo>
                <a:lnTo>
                  <a:pt x="2794" y="1645"/>
                </a:lnTo>
                <a:lnTo>
                  <a:pt x="2794" y="1644"/>
                </a:lnTo>
                <a:lnTo>
                  <a:pt x="2795" y="1644"/>
                </a:lnTo>
                <a:lnTo>
                  <a:pt x="2795" y="1643"/>
                </a:lnTo>
                <a:lnTo>
                  <a:pt x="2795" y="1642"/>
                </a:lnTo>
                <a:lnTo>
                  <a:pt x="2795" y="1638"/>
                </a:lnTo>
                <a:lnTo>
                  <a:pt x="2795" y="1637"/>
                </a:lnTo>
                <a:lnTo>
                  <a:pt x="2795" y="1636"/>
                </a:lnTo>
                <a:lnTo>
                  <a:pt x="2795" y="1635"/>
                </a:lnTo>
                <a:lnTo>
                  <a:pt x="2795" y="1634"/>
                </a:lnTo>
                <a:lnTo>
                  <a:pt x="2795" y="1633"/>
                </a:lnTo>
                <a:lnTo>
                  <a:pt x="2795" y="1632"/>
                </a:lnTo>
                <a:lnTo>
                  <a:pt x="2795" y="1630"/>
                </a:lnTo>
                <a:lnTo>
                  <a:pt x="2797" y="1629"/>
                </a:lnTo>
                <a:lnTo>
                  <a:pt x="2797" y="1628"/>
                </a:lnTo>
                <a:lnTo>
                  <a:pt x="2797" y="1627"/>
                </a:lnTo>
                <a:lnTo>
                  <a:pt x="2797" y="1626"/>
                </a:lnTo>
                <a:lnTo>
                  <a:pt x="2797" y="1624"/>
                </a:lnTo>
                <a:lnTo>
                  <a:pt x="2797" y="1622"/>
                </a:lnTo>
                <a:lnTo>
                  <a:pt x="2797" y="1621"/>
                </a:lnTo>
                <a:lnTo>
                  <a:pt x="2797" y="1620"/>
                </a:lnTo>
                <a:lnTo>
                  <a:pt x="2797" y="1619"/>
                </a:lnTo>
                <a:lnTo>
                  <a:pt x="2797" y="1618"/>
                </a:lnTo>
                <a:lnTo>
                  <a:pt x="2800" y="1615"/>
                </a:lnTo>
                <a:lnTo>
                  <a:pt x="2801" y="1616"/>
                </a:lnTo>
                <a:lnTo>
                  <a:pt x="2802" y="1616"/>
                </a:lnTo>
                <a:lnTo>
                  <a:pt x="2802" y="1617"/>
                </a:lnTo>
                <a:lnTo>
                  <a:pt x="2803" y="1617"/>
                </a:lnTo>
                <a:lnTo>
                  <a:pt x="2804" y="1617"/>
                </a:lnTo>
                <a:lnTo>
                  <a:pt x="2806" y="1619"/>
                </a:lnTo>
                <a:lnTo>
                  <a:pt x="2807" y="1619"/>
                </a:lnTo>
                <a:lnTo>
                  <a:pt x="2807" y="1620"/>
                </a:lnTo>
                <a:lnTo>
                  <a:pt x="2808" y="1620"/>
                </a:lnTo>
                <a:lnTo>
                  <a:pt x="2809" y="1621"/>
                </a:lnTo>
                <a:lnTo>
                  <a:pt x="2810" y="1621"/>
                </a:lnTo>
                <a:lnTo>
                  <a:pt x="2811" y="1621"/>
                </a:lnTo>
                <a:lnTo>
                  <a:pt x="2812" y="1621"/>
                </a:lnTo>
                <a:lnTo>
                  <a:pt x="2814" y="1621"/>
                </a:lnTo>
                <a:lnTo>
                  <a:pt x="2815" y="1621"/>
                </a:lnTo>
                <a:lnTo>
                  <a:pt x="2816" y="1622"/>
                </a:lnTo>
                <a:lnTo>
                  <a:pt x="2817" y="1622"/>
                </a:lnTo>
                <a:lnTo>
                  <a:pt x="2818" y="1622"/>
                </a:lnTo>
                <a:lnTo>
                  <a:pt x="2818" y="1624"/>
                </a:lnTo>
                <a:lnTo>
                  <a:pt x="2819" y="1624"/>
                </a:lnTo>
                <a:lnTo>
                  <a:pt x="2821" y="1625"/>
                </a:lnTo>
                <a:lnTo>
                  <a:pt x="2825" y="1626"/>
                </a:lnTo>
                <a:lnTo>
                  <a:pt x="2827" y="1626"/>
                </a:lnTo>
                <a:lnTo>
                  <a:pt x="2829" y="1627"/>
                </a:lnTo>
                <a:lnTo>
                  <a:pt x="2832" y="1627"/>
                </a:lnTo>
                <a:lnTo>
                  <a:pt x="2833" y="1627"/>
                </a:lnTo>
                <a:lnTo>
                  <a:pt x="2834" y="1627"/>
                </a:lnTo>
                <a:lnTo>
                  <a:pt x="2836" y="1627"/>
                </a:lnTo>
                <a:lnTo>
                  <a:pt x="2838" y="1627"/>
                </a:lnTo>
                <a:lnTo>
                  <a:pt x="2840" y="1627"/>
                </a:lnTo>
                <a:lnTo>
                  <a:pt x="2841" y="1627"/>
                </a:lnTo>
                <a:lnTo>
                  <a:pt x="2843" y="1628"/>
                </a:lnTo>
                <a:lnTo>
                  <a:pt x="2845" y="1629"/>
                </a:lnTo>
                <a:lnTo>
                  <a:pt x="2847" y="1630"/>
                </a:lnTo>
                <a:lnTo>
                  <a:pt x="2850" y="1630"/>
                </a:lnTo>
                <a:lnTo>
                  <a:pt x="2851" y="1630"/>
                </a:lnTo>
                <a:lnTo>
                  <a:pt x="2852" y="1632"/>
                </a:lnTo>
                <a:lnTo>
                  <a:pt x="2854" y="1632"/>
                </a:lnTo>
                <a:lnTo>
                  <a:pt x="2855" y="1633"/>
                </a:lnTo>
                <a:lnTo>
                  <a:pt x="2857" y="1633"/>
                </a:lnTo>
                <a:lnTo>
                  <a:pt x="2858" y="1634"/>
                </a:lnTo>
                <a:lnTo>
                  <a:pt x="2858" y="1635"/>
                </a:lnTo>
                <a:lnTo>
                  <a:pt x="2859" y="1636"/>
                </a:lnTo>
                <a:lnTo>
                  <a:pt x="2863" y="1641"/>
                </a:lnTo>
                <a:lnTo>
                  <a:pt x="2863" y="1642"/>
                </a:lnTo>
                <a:lnTo>
                  <a:pt x="2864" y="1642"/>
                </a:lnTo>
                <a:lnTo>
                  <a:pt x="2866" y="1642"/>
                </a:lnTo>
                <a:lnTo>
                  <a:pt x="2866" y="1643"/>
                </a:lnTo>
                <a:lnTo>
                  <a:pt x="2866" y="1644"/>
                </a:lnTo>
                <a:lnTo>
                  <a:pt x="2867" y="1645"/>
                </a:lnTo>
                <a:lnTo>
                  <a:pt x="2870" y="1649"/>
                </a:lnTo>
                <a:lnTo>
                  <a:pt x="2871" y="1652"/>
                </a:lnTo>
                <a:lnTo>
                  <a:pt x="2873" y="1653"/>
                </a:lnTo>
                <a:lnTo>
                  <a:pt x="2877" y="1657"/>
                </a:lnTo>
                <a:lnTo>
                  <a:pt x="2879" y="1658"/>
                </a:lnTo>
                <a:lnTo>
                  <a:pt x="2880" y="1658"/>
                </a:lnTo>
                <a:lnTo>
                  <a:pt x="2880" y="1659"/>
                </a:lnTo>
                <a:lnTo>
                  <a:pt x="2881" y="1660"/>
                </a:lnTo>
                <a:lnTo>
                  <a:pt x="2883" y="1662"/>
                </a:lnTo>
                <a:lnTo>
                  <a:pt x="2884" y="1662"/>
                </a:lnTo>
                <a:lnTo>
                  <a:pt x="2884" y="1663"/>
                </a:lnTo>
                <a:lnTo>
                  <a:pt x="2885" y="1663"/>
                </a:lnTo>
                <a:lnTo>
                  <a:pt x="2886" y="1663"/>
                </a:lnTo>
                <a:lnTo>
                  <a:pt x="2887" y="1663"/>
                </a:lnTo>
                <a:lnTo>
                  <a:pt x="2887" y="1664"/>
                </a:lnTo>
                <a:lnTo>
                  <a:pt x="2887" y="1667"/>
                </a:lnTo>
                <a:lnTo>
                  <a:pt x="2888" y="1668"/>
                </a:lnTo>
                <a:lnTo>
                  <a:pt x="2889" y="1669"/>
                </a:lnTo>
                <a:lnTo>
                  <a:pt x="2890" y="1670"/>
                </a:lnTo>
                <a:lnTo>
                  <a:pt x="2890" y="1671"/>
                </a:lnTo>
                <a:lnTo>
                  <a:pt x="2890" y="1672"/>
                </a:lnTo>
                <a:lnTo>
                  <a:pt x="2889" y="1674"/>
                </a:lnTo>
                <a:lnTo>
                  <a:pt x="2889" y="1675"/>
                </a:lnTo>
                <a:lnTo>
                  <a:pt x="2888" y="1675"/>
                </a:lnTo>
                <a:lnTo>
                  <a:pt x="2887" y="1676"/>
                </a:lnTo>
                <a:lnTo>
                  <a:pt x="2885" y="1677"/>
                </a:lnTo>
                <a:lnTo>
                  <a:pt x="2884" y="1677"/>
                </a:lnTo>
                <a:lnTo>
                  <a:pt x="2887" y="1683"/>
                </a:lnTo>
                <a:lnTo>
                  <a:pt x="2889" y="1682"/>
                </a:lnTo>
                <a:lnTo>
                  <a:pt x="2889" y="1683"/>
                </a:lnTo>
                <a:lnTo>
                  <a:pt x="2890" y="1683"/>
                </a:lnTo>
                <a:lnTo>
                  <a:pt x="2889" y="1682"/>
                </a:lnTo>
                <a:lnTo>
                  <a:pt x="2889" y="1683"/>
                </a:lnTo>
                <a:lnTo>
                  <a:pt x="2889" y="1682"/>
                </a:lnTo>
                <a:lnTo>
                  <a:pt x="2890" y="1682"/>
                </a:lnTo>
                <a:lnTo>
                  <a:pt x="2890" y="1683"/>
                </a:lnTo>
                <a:lnTo>
                  <a:pt x="2893" y="1685"/>
                </a:lnTo>
                <a:lnTo>
                  <a:pt x="2894" y="1684"/>
                </a:lnTo>
                <a:lnTo>
                  <a:pt x="2894" y="1685"/>
                </a:lnTo>
                <a:lnTo>
                  <a:pt x="2895" y="1686"/>
                </a:lnTo>
                <a:lnTo>
                  <a:pt x="2894" y="1686"/>
                </a:lnTo>
                <a:lnTo>
                  <a:pt x="2895" y="1686"/>
                </a:lnTo>
                <a:lnTo>
                  <a:pt x="2902" y="1685"/>
                </a:lnTo>
                <a:lnTo>
                  <a:pt x="2901" y="1680"/>
                </a:lnTo>
                <a:lnTo>
                  <a:pt x="2904" y="1679"/>
                </a:lnTo>
                <a:lnTo>
                  <a:pt x="2904" y="1680"/>
                </a:lnTo>
                <a:lnTo>
                  <a:pt x="2903" y="1680"/>
                </a:lnTo>
                <a:lnTo>
                  <a:pt x="2904" y="1685"/>
                </a:lnTo>
                <a:lnTo>
                  <a:pt x="2905" y="1685"/>
                </a:lnTo>
                <a:lnTo>
                  <a:pt x="2906" y="1685"/>
                </a:lnTo>
                <a:lnTo>
                  <a:pt x="2906" y="1684"/>
                </a:lnTo>
                <a:lnTo>
                  <a:pt x="2907" y="1683"/>
                </a:lnTo>
                <a:lnTo>
                  <a:pt x="2909" y="1683"/>
                </a:lnTo>
                <a:lnTo>
                  <a:pt x="2909" y="1684"/>
                </a:lnTo>
                <a:lnTo>
                  <a:pt x="2910" y="1685"/>
                </a:lnTo>
                <a:lnTo>
                  <a:pt x="2910" y="1686"/>
                </a:lnTo>
                <a:lnTo>
                  <a:pt x="2910" y="1687"/>
                </a:lnTo>
                <a:lnTo>
                  <a:pt x="2910" y="1688"/>
                </a:lnTo>
                <a:lnTo>
                  <a:pt x="2910" y="1691"/>
                </a:lnTo>
                <a:lnTo>
                  <a:pt x="2910" y="1692"/>
                </a:lnTo>
                <a:lnTo>
                  <a:pt x="2911" y="1695"/>
                </a:lnTo>
                <a:lnTo>
                  <a:pt x="2911" y="1696"/>
                </a:lnTo>
                <a:lnTo>
                  <a:pt x="2912" y="1697"/>
                </a:lnTo>
                <a:lnTo>
                  <a:pt x="2912" y="1699"/>
                </a:lnTo>
                <a:lnTo>
                  <a:pt x="2913" y="1700"/>
                </a:lnTo>
                <a:lnTo>
                  <a:pt x="2914" y="1701"/>
                </a:lnTo>
                <a:lnTo>
                  <a:pt x="2914" y="1702"/>
                </a:lnTo>
                <a:lnTo>
                  <a:pt x="2913" y="1702"/>
                </a:lnTo>
                <a:lnTo>
                  <a:pt x="2912" y="1702"/>
                </a:lnTo>
                <a:lnTo>
                  <a:pt x="2912" y="1701"/>
                </a:lnTo>
                <a:lnTo>
                  <a:pt x="2911" y="1701"/>
                </a:lnTo>
                <a:lnTo>
                  <a:pt x="2910" y="1702"/>
                </a:lnTo>
                <a:lnTo>
                  <a:pt x="2909" y="1703"/>
                </a:lnTo>
                <a:lnTo>
                  <a:pt x="2907" y="1703"/>
                </a:lnTo>
                <a:lnTo>
                  <a:pt x="2906" y="1704"/>
                </a:lnTo>
                <a:lnTo>
                  <a:pt x="2905" y="1705"/>
                </a:lnTo>
                <a:lnTo>
                  <a:pt x="2904" y="1707"/>
                </a:lnTo>
                <a:lnTo>
                  <a:pt x="2902" y="1708"/>
                </a:lnTo>
                <a:lnTo>
                  <a:pt x="2899" y="1710"/>
                </a:lnTo>
                <a:lnTo>
                  <a:pt x="2898" y="1710"/>
                </a:lnTo>
                <a:lnTo>
                  <a:pt x="2897" y="1711"/>
                </a:lnTo>
                <a:lnTo>
                  <a:pt x="2896" y="1712"/>
                </a:lnTo>
                <a:lnTo>
                  <a:pt x="2895" y="1713"/>
                </a:lnTo>
                <a:lnTo>
                  <a:pt x="2894" y="1714"/>
                </a:lnTo>
                <a:lnTo>
                  <a:pt x="2893" y="1714"/>
                </a:lnTo>
                <a:lnTo>
                  <a:pt x="2893" y="1716"/>
                </a:lnTo>
                <a:lnTo>
                  <a:pt x="2892" y="1716"/>
                </a:lnTo>
                <a:lnTo>
                  <a:pt x="2887" y="1719"/>
                </a:lnTo>
                <a:lnTo>
                  <a:pt x="2886" y="1720"/>
                </a:lnTo>
                <a:lnTo>
                  <a:pt x="2883" y="1722"/>
                </a:lnTo>
                <a:lnTo>
                  <a:pt x="2881" y="1722"/>
                </a:lnTo>
                <a:lnTo>
                  <a:pt x="2878" y="1725"/>
                </a:lnTo>
                <a:lnTo>
                  <a:pt x="2877" y="1727"/>
                </a:lnTo>
                <a:lnTo>
                  <a:pt x="2873" y="1728"/>
                </a:lnTo>
                <a:lnTo>
                  <a:pt x="2872" y="1729"/>
                </a:lnTo>
                <a:lnTo>
                  <a:pt x="2870" y="1731"/>
                </a:lnTo>
                <a:lnTo>
                  <a:pt x="2869" y="1733"/>
                </a:lnTo>
                <a:lnTo>
                  <a:pt x="2868" y="1734"/>
                </a:lnTo>
                <a:lnTo>
                  <a:pt x="2862" y="1737"/>
                </a:lnTo>
                <a:lnTo>
                  <a:pt x="2859" y="1741"/>
                </a:lnTo>
                <a:lnTo>
                  <a:pt x="2858" y="1741"/>
                </a:lnTo>
                <a:lnTo>
                  <a:pt x="2855" y="1743"/>
                </a:lnTo>
                <a:lnTo>
                  <a:pt x="2854" y="1744"/>
                </a:lnTo>
                <a:lnTo>
                  <a:pt x="2853" y="1744"/>
                </a:lnTo>
                <a:lnTo>
                  <a:pt x="2853" y="1745"/>
                </a:lnTo>
                <a:lnTo>
                  <a:pt x="2853" y="1746"/>
                </a:lnTo>
                <a:lnTo>
                  <a:pt x="2852" y="1746"/>
                </a:lnTo>
                <a:lnTo>
                  <a:pt x="2851" y="1746"/>
                </a:lnTo>
                <a:lnTo>
                  <a:pt x="2852" y="1747"/>
                </a:lnTo>
                <a:lnTo>
                  <a:pt x="2852" y="1749"/>
                </a:lnTo>
                <a:lnTo>
                  <a:pt x="2852" y="1750"/>
                </a:lnTo>
                <a:lnTo>
                  <a:pt x="2851" y="1750"/>
                </a:lnTo>
                <a:lnTo>
                  <a:pt x="2851" y="1751"/>
                </a:lnTo>
                <a:lnTo>
                  <a:pt x="2851" y="1752"/>
                </a:lnTo>
                <a:lnTo>
                  <a:pt x="2850" y="1752"/>
                </a:lnTo>
                <a:lnTo>
                  <a:pt x="2850" y="1753"/>
                </a:lnTo>
                <a:lnTo>
                  <a:pt x="2849" y="1753"/>
                </a:lnTo>
                <a:lnTo>
                  <a:pt x="2847" y="1754"/>
                </a:lnTo>
                <a:lnTo>
                  <a:pt x="2846" y="1755"/>
                </a:lnTo>
                <a:lnTo>
                  <a:pt x="2845" y="1758"/>
                </a:lnTo>
                <a:lnTo>
                  <a:pt x="2845" y="1759"/>
                </a:lnTo>
                <a:lnTo>
                  <a:pt x="2844" y="1759"/>
                </a:lnTo>
                <a:lnTo>
                  <a:pt x="2843" y="1759"/>
                </a:lnTo>
                <a:lnTo>
                  <a:pt x="2843" y="1760"/>
                </a:lnTo>
                <a:lnTo>
                  <a:pt x="2842" y="1760"/>
                </a:lnTo>
                <a:lnTo>
                  <a:pt x="2842" y="1761"/>
                </a:lnTo>
                <a:lnTo>
                  <a:pt x="2842" y="1762"/>
                </a:lnTo>
                <a:lnTo>
                  <a:pt x="2842" y="1763"/>
                </a:lnTo>
                <a:lnTo>
                  <a:pt x="2842" y="1764"/>
                </a:lnTo>
                <a:lnTo>
                  <a:pt x="2841" y="1764"/>
                </a:lnTo>
                <a:lnTo>
                  <a:pt x="2841" y="1766"/>
                </a:lnTo>
                <a:lnTo>
                  <a:pt x="2840" y="1766"/>
                </a:lnTo>
                <a:lnTo>
                  <a:pt x="2840" y="1767"/>
                </a:lnTo>
                <a:lnTo>
                  <a:pt x="2838" y="1768"/>
                </a:lnTo>
                <a:lnTo>
                  <a:pt x="2837" y="1769"/>
                </a:lnTo>
                <a:lnTo>
                  <a:pt x="2837" y="1770"/>
                </a:lnTo>
                <a:lnTo>
                  <a:pt x="2836" y="1770"/>
                </a:lnTo>
                <a:lnTo>
                  <a:pt x="2836" y="1771"/>
                </a:lnTo>
                <a:lnTo>
                  <a:pt x="2836" y="1772"/>
                </a:lnTo>
                <a:lnTo>
                  <a:pt x="2836" y="1774"/>
                </a:lnTo>
                <a:lnTo>
                  <a:pt x="2835" y="1774"/>
                </a:lnTo>
                <a:lnTo>
                  <a:pt x="2834" y="1776"/>
                </a:lnTo>
                <a:lnTo>
                  <a:pt x="2833" y="1778"/>
                </a:lnTo>
                <a:lnTo>
                  <a:pt x="2832" y="1781"/>
                </a:lnTo>
                <a:lnTo>
                  <a:pt x="2828" y="1788"/>
                </a:lnTo>
                <a:lnTo>
                  <a:pt x="2828" y="1789"/>
                </a:lnTo>
                <a:lnTo>
                  <a:pt x="2827" y="1791"/>
                </a:lnTo>
                <a:lnTo>
                  <a:pt x="2826" y="1792"/>
                </a:lnTo>
                <a:lnTo>
                  <a:pt x="2826" y="1793"/>
                </a:lnTo>
                <a:lnTo>
                  <a:pt x="2825" y="1794"/>
                </a:lnTo>
                <a:lnTo>
                  <a:pt x="2825" y="1795"/>
                </a:lnTo>
                <a:lnTo>
                  <a:pt x="2825" y="1796"/>
                </a:lnTo>
                <a:lnTo>
                  <a:pt x="2824" y="1796"/>
                </a:lnTo>
                <a:lnTo>
                  <a:pt x="2824" y="1797"/>
                </a:lnTo>
                <a:lnTo>
                  <a:pt x="2823" y="1800"/>
                </a:lnTo>
                <a:lnTo>
                  <a:pt x="2821" y="1801"/>
                </a:lnTo>
                <a:lnTo>
                  <a:pt x="2821" y="1802"/>
                </a:lnTo>
                <a:lnTo>
                  <a:pt x="2820" y="1804"/>
                </a:lnTo>
                <a:lnTo>
                  <a:pt x="2819" y="1805"/>
                </a:lnTo>
                <a:lnTo>
                  <a:pt x="2819" y="1808"/>
                </a:lnTo>
                <a:lnTo>
                  <a:pt x="2819" y="1809"/>
                </a:lnTo>
                <a:lnTo>
                  <a:pt x="2818" y="1810"/>
                </a:lnTo>
                <a:lnTo>
                  <a:pt x="2818" y="1811"/>
                </a:lnTo>
                <a:lnTo>
                  <a:pt x="2818" y="1812"/>
                </a:lnTo>
                <a:lnTo>
                  <a:pt x="2817" y="1813"/>
                </a:lnTo>
                <a:lnTo>
                  <a:pt x="2817" y="1814"/>
                </a:lnTo>
                <a:lnTo>
                  <a:pt x="2817" y="1816"/>
                </a:lnTo>
                <a:lnTo>
                  <a:pt x="2817" y="1818"/>
                </a:lnTo>
                <a:lnTo>
                  <a:pt x="2816" y="1819"/>
                </a:lnTo>
                <a:lnTo>
                  <a:pt x="2816" y="1820"/>
                </a:lnTo>
                <a:lnTo>
                  <a:pt x="2816" y="1821"/>
                </a:lnTo>
                <a:lnTo>
                  <a:pt x="2815" y="1822"/>
                </a:lnTo>
                <a:lnTo>
                  <a:pt x="2815" y="1823"/>
                </a:lnTo>
                <a:lnTo>
                  <a:pt x="2815" y="1825"/>
                </a:lnTo>
                <a:lnTo>
                  <a:pt x="2814" y="1827"/>
                </a:lnTo>
                <a:lnTo>
                  <a:pt x="2812" y="1829"/>
                </a:lnTo>
                <a:lnTo>
                  <a:pt x="2812" y="1830"/>
                </a:lnTo>
                <a:lnTo>
                  <a:pt x="2811" y="1831"/>
                </a:lnTo>
                <a:lnTo>
                  <a:pt x="2810" y="1833"/>
                </a:lnTo>
                <a:lnTo>
                  <a:pt x="2810" y="1834"/>
                </a:lnTo>
                <a:lnTo>
                  <a:pt x="2811" y="1834"/>
                </a:lnTo>
                <a:lnTo>
                  <a:pt x="2811" y="1836"/>
                </a:lnTo>
                <a:lnTo>
                  <a:pt x="2811" y="1838"/>
                </a:lnTo>
                <a:lnTo>
                  <a:pt x="2812" y="1839"/>
                </a:lnTo>
                <a:lnTo>
                  <a:pt x="2812" y="1841"/>
                </a:lnTo>
                <a:lnTo>
                  <a:pt x="2811" y="1842"/>
                </a:lnTo>
                <a:lnTo>
                  <a:pt x="2811" y="1843"/>
                </a:lnTo>
                <a:lnTo>
                  <a:pt x="2812" y="1843"/>
                </a:lnTo>
                <a:lnTo>
                  <a:pt x="2812" y="1844"/>
                </a:lnTo>
                <a:lnTo>
                  <a:pt x="2812" y="1845"/>
                </a:lnTo>
                <a:lnTo>
                  <a:pt x="2812" y="1846"/>
                </a:lnTo>
                <a:lnTo>
                  <a:pt x="2812" y="1847"/>
                </a:lnTo>
                <a:lnTo>
                  <a:pt x="2812" y="1848"/>
                </a:lnTo>
                <a:lnTo>
                  <a:pt x="2814" y="1850"/>
                </a:lnTo>
                <a:lnTo>
                  <a:pt x="2814" y="1851"/>
                </a:lnTo>
                <a:lnTo>
                  <a:pt x="2814" y="1852"/>
                </a:lnTo>
                <a:lnTo>
                  <a:pt x="2814" y="1853"/>
                </a:lnTo>
                <a:lnTo>
                  <a:pt x="2814" y="1854"/>
                </a:lnTo>
                <a:lnTo>
                  <a:pt x="2814" y="1855"/>
                </a:lnTo>
                <a:lnTo>
                  <a:pt x="2814" y="1856"/>
                </a:lnTo>
                <a:lnTo>
                  <a:pt x="2815" y="1856"/>
                </a:lnTo>
                <a:lnTo>
                  <a:pt x="2816" y="1856"/>
                </a:lnTo>
                <a:lnTo>
                  <a:pt x="2816" y="1858"/>
                </a:lnTo>
                <a:lnTo>
                  <a:pt x="2816" y="1859"/>
                </a:lnTo>
                <a:lnTo>
                  <a:pt x="2816" y="1860"/>
                </a:lnTo>
                <a:lnTo>
                  <a:pt x="2817" y="1860"/>
                </a:lnTo>
                <a:lnTo>
                  <a:pt x="2817" y="1861"/>
                </a:lnTo>
                <a:lnTo>
                  <a:pt x="2818" y="1862"/>
                </a:lnTo>
                <a:lnTo>
                  <a:pt x="2818" y="1863"/>
                </a:lnTo>
                <a:lnTo>
                  <a:pt x="2819" y="1864"/>
                </a:lnTo>
                <a:lnTo>
                  <a:pt x="2819" y="1866"/>
                </a:lnTo>
                <a:lnTo>
                  <a:pt x="2820" y="1867"/>
                </a:lnTo>
                <a:lnTo>
                  <a:pt x="2820" y="1868"/>
                </a:lnTo>
                <a:lnTo>
                  <a:pt x="2821" y="1868"/>
                </a:lnTo>
                <a:lnTo>
                  <a:pt x="2823" y="1868"/>
                </a:lnTo>
                <a:lnTo>
                  <a:pt x="2823" y="1869"/>
                </a:lnTo>
                <a:lnTo>
                  <a:pt x="2824" y="1870"/>
                </a:lnTo>
                <a:lnTo>
                  <a:pt x="2825" y="1870"/>
                </a:lnTo>
                <a:lnTo>
                  <a:pt x="2827" y="1875"/>
                </a:lnTo>
                <a:lnTo>
                  <a:pt x="2828" y="1877"/>
                </a:lnTo>
                <a:lnTo>
                  <a:pt x="2829" y="1878"/>
                </a:lnTo>
                <a:lnTo>
                  <a:pt x="2829" y="1879"/>
                </a:lnTo>
                <a:lnTo>
                  <a:pt x="2830" y="1879"/>
                </a:lnTo>
                <a:lnTo>
                  <a:pt x="2830" y="1881"/>
                </a:lnTo>
                <a:lnTo>
                  <a:pt x="2832" y="1881"/>
                </a:lnTo>
                <a:lnTo>
                  <a:pt x="2832" y="1883"/>
                </a:lnTo>
                <a:lnTo>
                  <a:pt x="2833" y="1884"/>
                </a:lnTo>
                <a:lnTo>
                  <a:pt x="2835" y="1886"/>
                </a:lnTo>
                <a:lnTo>
                  <a:pt x="2836" y="1887"/>
                </a:lnTo>
                <a:lnTo>
                  <a:pt x="2837" y="1887"/>
                </a:lnTo>
                <a:lnTo>
                  <a:pt x="2840" y="1889"/>
                </a:lnTo>
                <a:lnTo>
                  <a:pt x="2842" y="1892"/>
                </a:lnTo>
                <a:lnTo>
                  <a:pt x="2844" y="1894"/>
                </a:lnTo>
                <a:lnTo>
                  <a:pt x="2846" y="1896"/>
                </a:lnTo>
                <a:lnTo>
                  <a:pt x="2849" y="1897"/>
                </a:lnTo>
                <a:lnTo>
                  <a:pt x="2849" y="1898"/>
                </a:lnTo>
                <a:lnTo>
                  <a:pt x="2850" y="1898"/>
                </a:lnTo>
                <a:lnTo>
                  <a:pt x="2850" y="1900"/>
                </a:lnTo>
                <a:lnTo>
                  <a:pt x="2851" y="1900"/>
                </a:lnTo>
                <a:lnTo>
                  <a:pt x="2851" y="1901"/>
                </a:lnTo>
                <a:lnTo>
                  <a:pt x="2853" y="1901"/>
                </a:lnTo>
                <a:lnTo>
                  <a:pt x="2854" y="1901"/>
                </a:lnTo>
                <a:lnTo>
                  <a:pt x="2855" y="1900"/>
                </a:lnTo>
                <a:lnTo>
                  <a:pt x="2858" y="1897"/>
                </a:lnTo>
                <a:lnTo>
                  <a:pt x="2859" y="1896"/>
                </a:lnTo>
                <a:lnTo>
                  <a:pt x="2860" y="1896"/>
                </a:lnTo>
                <a:lnTo>
                  <a:pt x="2862" y="1894"/>
                </a:lnTo>
                <a:lnTo>
                  <a:pt x="2862" y="1895"/>
                </a:lnTo>
                <a:lnTo>
                  <a:pt x="2861" y="1896"/>
                </a:lnTo>
                <a:lnTo>
                  <a:pt x="2861" y="1897"/>
                </a:lnTo>
                <a:lnTo>
                  <a:pt x="2860" y="1897"/>
                </a:lnTo>
                <a:lnTo>
                  <a:pt x="2859" y="1897"/>
                </a:lnTo>
                <a:lnTo>
                  <a:pt x="2859" y="1898"/>
                </a:lnTo>
                <a:lnTo>
                  <a:pt x="2858" y="1898"/>
                </a:lnTo>
                <a:lnTo>
                  <a:pt x="2857" y="1901"/>
                </a:lnTo>
                <a:lnTo>
                  <a:pt x="2857" y="1900"/>
                </a:lnTo>
                <a:lnTo>
                  <a:pt x="2857" y="1901"/>
                </a:lnTo>
                <a:lnTo>
                  <a:pt x="2855" y="1902"/>
                </a:lnTo>
                <a:lnTo>
                  <a:pt x="2855" y="1903"/>
                </a:lnTo>
                <a:lnTo>
                  <a:pt x="2857" y="1904"/>
                </a:lnTo>
                <a:lnTo>
                  <a:pt x="2857" y="1903"/>
                </a:lnTo>
                <a:lnTo>
                  <a:pt x="2858" y="1904"/>
                </a:lnTo>
                <a:lnTo>
                  <a:pt x="2859" y="1904"/>
                </a:lnTo>
                <a:lnTo>
                  <a:pt x="2859" y="1903"/>
                </a:lnTo>
                <a:lnTo>
                  <a:pt x="2860" y="1903"/>
                </a:lnTo>
                <a:lnTo>
                  <a:pt x="2861" y="1902"/>
                </a:lnTo>
                <a:lnTo>
                  <a:pt x="2862" y="1898"/>
                </a:lnTo>
                <a:lnTo>
                  <a:pt x="2863" y="1897"/>
                </a:lnTo>
                <a:lnTo>
                  <a:pt x="2864" y="1896"/>
                </a:lnTo>
                <a:lnTo>
                  <a:pt x="2863" y="1895"/>
                </a:lnTo>
                <a:lnTo>
                  <a:pt x="2864" y="1895"/>
                </a:lnTo>
                <a:lnTo>
                  <a:pt x="2864" y="1896"/>
                </a:lnTo>
                <a:lnTo>
                  <a:pt x="2863" y="1900"/>
                </a:lnTo>
                <a:lnTo>
                  <a:pt x="2861" y="1903"/>
                </a:lnTo>
                <a:lnTo>
                  <a:pt x="2860" y="1905"/>
                </a:lnTo>
                <a:lnTo>
                  <a:pt x="2861" y="1905"/>
                </a:lnTo>
                <a:lnTo>
                  <a:pt x="2861" y="1906"/>
                </a:lnTo>
                <a:lnTo>
                  <a:pt x="2862" y="1908"/>
                </a:lnTo>
                <a:lnTo>
                  <a:pt x="2862" y="1909"/>
                </a:lnTo>
                <a:lnTo>
                  <a:pt x="2864" y="1910"/>
                </a:lnTo>
                <a:lnTo>
                  <a:pt x="2866" y="1911"/>
                </a:lnTo>
                <a:lnTo>
                  <a:pt x="2867" y="1912"/>
                </a:lnTo>
                <a:lnTo>
                  <a:pt x="2867" y="1913"/>
                </a:lnTo>
                <a:lnTo>
                  <a:pt x="2867" y="1914"/>
                </a:lnTo>
                <a:lnTo>
                  <a:pt x="2866" y="1915"/>
                </a:lnTo>
                <a:lnTo>
                  <a:pt x="2866" y="1914"/>
                </a:lnTo>
                <a:lnTo>
                  <a:pt x="2864" y="1914"/>
                </a:lnTo>
                <a:lnTo>
                  <a:pt x="2863" y="1914"/>
                </a:lnTo>
                <a:lnTo>
                  <a:pt x="2861" y="1914"/>
                </a:lnTo>
                <a:lnTo>
                  <a:pt x="2860" y="1915"/>
                </a:lnTo>
                <a:lnTo>
                  <a:pt x="2859" y="1914"/>
                </a:lnTo>
                <a:lnTo>
                  <a:pt x="2854" y="1915"/>
                </a:lnTo>
                <a:lnTo>
                  <a:pt x="2852" y="1915"/>
                </a:lnTo>
                <a:lnTo>
                  <a:pt x="2849" y="1915"/>
                </a:lnTo>
                <a:lnTo>
                  <a:pt x="2847" y="1915"/>
                </a:lnTo>
                <a:lnTo>
                  <a:pt x="2846" y="1915"/>
                </a:lnTo>
                <a:lnTo>
                  <a:pt x="2845" y="1915"/>
                </a:lnTo>
                <a:lnTo>
                  <a:pt x="2844" y="1915"/>
                </a:lnTo>
                <a:lnTo>
                  <a:pt x="2843" y="1915"/>
                </a:lnTo>
                <a:lnTo>
                  <a:pt x="2841" y="1915"/>
                </a:lnTo>
                <a:lnTo>
                  <a:pt x="2840" y="1915"/>
                </a:lnTo>
                <a:lnTo>
                  <a:pt x="2838" y="1915"/>
                </a:lnTo>
                <a:lnTo>
                  <a:pt x="2837" y="1915"/>
                </a:lnTo>
                <a:lnTo>
                  <a:pt x="2835" y="1915"/>
                </a:lnTo>
                <a:lnTo>
                  <a:pt x="2834" y="1915"/>
                </a:lnTo>
                <a:lnTo>
                  <a:pt x="2833" y="1915"/>
                </a:lnTo>
                <a:lnTo>
                  <a:pt x="2830" y="1915"/>
                </a:lnTo>
                <a:lnTo>
                  <a:pt x="2829" y="1915"/>
                </a:lnTo>
                <a:lnTo>
                  <a:pt x="2826" y="1915"/>
                </a:lnTo>
                <a:lnTo>
                  <a:pt x="2825" y="1915"/>
                </a:lnTo>
                <a:lnTo>
                  <a:pt x="2824" y="1915"/>
                </a:lnTo>
                <a:lnTo>
                  <a:pt x="2823" y="1915"/>
                </a:lnTo>
                <a:lnTo>
                  <a:pt x="2821" y="1914"/>
                </a:lnTo>
                <a:lnTo>
                  <a:pt x="2819" y="1914"/>
                </a:lnTo>
                <a:lnTo>
                  <a:pt x="2816" y="1914"/>
                </a:lnTo>
                <a:lnTo>
                  <a:pt x="2812" y="1914"/>
                </a:lnTo>
                <a:lnTo>
                  <a:pt x="2810" y="1914"/>
                </a:lnTo>
                <a:lnTo>
                  <a:pt x="2804" y="1914"/>
                </a:lnTo>
                <a:lnTo>
                  <a:pt x="2803" y="1914"/>
                </a:lnTo>
                <a:lnTo>
                  <a:pt x="2802" y="1915"/>
                </a:lnTo>
                <a:lnTo>
                  <a:pt x="2801" y="1915"/>
                </a:lnTo>
                <a:lnTo>
                  <a:pt x="2800" y="1917"/>
                </a:lnTo>
                <a:lnTo>
                  <a:pt x="2799" y="1917"/>
                </a:lnTo>
                <a:lnTo>
                  <a:pt x="2798" y="1917"/>
                </a:lnTo>
                <a:lnTo>
                  <a:pt x="2797" y="1917"/>
                </a:lnTo>
                <a:lnTo>
                  <a:pt x="2795" y="1917"/>
                </a:lnTo>
                <a:lnTo>
                  <a:pt x="2795" y="1915"/>
                </a:lnTo>
                <a:lnTo>
                  <a:pt x="2795" y="1914"/>
                </a:lnTo>
                <a:lnTo>
                  <a:pt x="2795" y="1913"/>
                </a:lnTo>
                <a:lnTo>
                  <a:pt x="2794" y="1913"/>
                </a:lnTo>
                <a:lnTo>
                  <a:pt x="2794" y="1914"/>
                </a:lnTo>
                <a:lnTo>
                  <a:pt x="2794" y="1915"/>
                </a:lnTo>
                <a:lnTo>
                  <a:pt x="2794" y="1917"/>
                </a:lnTo>
                <a:lnTo>
                  <a:pt x="2793" y="1917"/>
                </a:lnTo>
                <a:lnTo>
                  <a:pt x="2792" y="1917"/>
                </a:lnTo>
                <a:lnTo>
                  <a:pt x="2791" y="1917"/>
                </a:lnTo>
                <a:lnTo>
                  <a:pt x="2790" y="1917"/>
                </a:lnTo>
                <a:lnTo>
                  <a:pt x="2789" y="1917"/>
                </a:lnTo>
                <a:lnTo>
                  <a:pt x="2787" y="1918"/>
                </a:lnTo>
                <a:lnTo>
                  <a:pt x="2786" y="1918"/>
                </a:lnTo>
                <a:lnTo>
                  <a:pt x="2785" y="1918"/>
                </a:lnTo>
                <a:lnTo>
                  <a:pt x="2785" y="1920"/>
                </a:lnTo>
                <a:lnTo>
                  <a:pt x="2785" y="1925"/>
                </a:lnTo>
                <a:lnTo>
                  <a:pt x="2785" y="1926"/>
                </a:lnTo>
                <a:lnTo>
                  <a:pt x="2784" y="1926"/>
                </a:lnTo>
                <a:lnTo>
                  <a:pt x="2783" y="1926"/>
                </a:lnTo>
                <a:lnTo>
                  <a:pt x="2783" y="1927"/>
                </a:lnTo>
                <a:lnTo>
                  <a:pt x="2784" y="1927"/>
                </a:lnTo>
                <a:lnTo>
                  <a:pt x="2785" y="1927"/>
                </a:lnTo>
                <a:lnTo>
                  <a:pt x="2785" y="1928"/>
                </a:lnTo>
                <a:lnTo>
                  <a:pt x="2784" y="1928"/>
                </a:lnTo>
                <a:lnTo>
                  <a:pt x="2784" y="1930"/>
                </a:lnTo>
                <a:lnTo>
                  <a:pt x="2785" y="1930"/>
                </a:lnTo>
                <a:lnTo>
                  <a:pt x="2785" y="1931"/>
                </a:lnTo>
                <a:lnTo>
                  <a:pt x="2784" y="1931"/>
                </a:lnTo>
                <a:lnTo>
                  <a:pt x="2784" y="1935"/>
                </a:lnTo>
                <a:lnTo>
                  <a:pt x="2785" y="1935"/>
                </a:lnTo>
                <a:lnTo>
                  <a:pt x="2785" y="1936"/>
                </a:lnTo>
                <a:lnTo>
                  <a:pt x="2784" y="1938"/>
                </a:lnTo>
                <a:lnTo>
                  <a:pt x="2785" y="1938"/>
                </a:lnTo>
                <a:lnTo>
                  <a:pt x="2786" y="1936"/>
                </a:lnTo>
                <a:lnTo>
                  <a:pt x="2787" y="1936"/>
                </a:lnTo>
                <a:lnTo>
                  <a:pt x="2790" y="1936"/>
                </a:lnTo>
                <a:lnTo>
                  <a:pt x="2792" y="1936"/>
                </a:lnTo>
                <a:lnTo>
                  <a:pt x="2793" y="1936"/>
                </a:lnTo>
                <a:lnTo>
                  <a:pt x="2794" y="1936"/>
                </a:lnTo>
                <a:lnTo>
                  <a:pt x="2795" y="1936"/>
                </a:lnTo>
                <a:lnTo>
                  <a:pt x="2795" y="1935"/>
                </a:lnTo>
                <a:lnTo>
                  <a:pt x="2797" y="1935"/>
                </a:lnTo>
                <a:lnTo>
                  <a:pt x="2798" y="1935"/>
                </a:lnTo>
                <a:lnTo>
                  <a:pt x="2799" y="1935"/>
                </a:lnTo>
                <a:lnTo>
                  <a:pt x="2800" y="1935"/>
                </a:lnTo>
                <a:lnTo>
                  <a:pt x="2800" y="1936"/>
                </a:lnTo>
                <a:lnTo>
                  <a:pt x="2801" y="1935"/>
                </a:lnTo>
                <a:lnTo>
                  <a:pt x="2804" y="1938"/>
                </a:lnTo>
                <a:lnTo>
                  <a:pt x="2804" y="1939"/>
                </a:lnTo>
                <a:lnTo>
                  <a:pt x="2806" y="1939"/>
                </a:lnTo>
                <a:lnTo>
                  <a:pt x="2806" y="1940"/>
                </a:lnTo>
                <a:lnTo>
                  <a:pt x="2808" y="1942"/>
                </a:lnTo>
                <a:lnTo>
                  <a:pt x="2809" y="1940"/>
                </a:lnTo>
                <a:lnTo>
                  <a:pt x="2809" y="1939"/>
                </a:lnTo>
                <a:lnTo>
                  <a:pt x="2809" y="1938"/>
                </a:lnTo>
                <a:lnTo>
                  <a:pt x="2808" y="1937"/>
                </a:lnTo>
                <a:lnTo>
                  <a:pt x="2808" y="1936"/>
                </a:lnTo>
                <a:lnTo>
                  <a:pt x="2807" y="1936"/>
                </a:lnTo>
                <a:lnTo>
                  <a:pt x="2807" y="1935"/>
                </a:lnTo>
                <a:lnTo>
                  <a:pt x="2804" y="1933"/>
                </a:lnTo>
                <a:lnTo>
                  <a:pt x="2803" y="1933"/>
                </a:lnTo>
                <a:lnTo>
                  <a:pt x="2803" y="1931"/>
                </a:lnTo>
                <a:lnTo>
                  <a:pt x="2803" y="1929"/>
                </a:lnTo>
                <a:lnTo>
                  <a:pt x="2803" y="1927"/>
                </a:lnTo>
                <a:lnTo>
                  <a:pt x="2804" y="1926"/>
                </a:lnTo>
                <a:lnTo>
                  <a:pt x="2809" y="1923"/>
                </a:lnTo>
                <a:lnTo>
                  <a:pt x="2811" y="1923"/>
                </a:lnTo>
                <a:lnTo>
                  <a:pt x="2811" y="1925"/>
                </a:lnTo>
                <a:lnTo>
                  <a:pt x="2812" y="1923"/>
                </a:lnTo>
                <a:lnTo>
                  <a:pt x="2814" y="1923"/>
                </a:lnTo>
                <a:lnTo>
                  <a:pt x="2817" y="1922"/>
                </a:lnTo>
                <a:lnTo>
                  <a:pt x="2824" y="1922"/>
                </a:lnTo>
                <a:lnTo>
                  <a:pt x="2825" y="1922"/>
                </a:lnTo>
                <a:lnTo>
                  <a:pt x="2827" y="1922"/>
                </a:lnTo>
                <a:lnTo>
                  <a:pt x="2833" y="1922"/>
                </a:lnTo>
                <a:lnTo>
                  <a:pt x="2836" y="1922"/>
                </a:lnTo>
                <a:lnTo>
                  <a:pt x="2840" y="1922"/>
                </a:lnTo>
                <a:lnTo>
                  <a:pt x="2845" y="1922"/>
                </a:lnTo>
                <a:lnTo>
                  <a:pt x="2846" y="1922"/>
                </a:lnTo>
                <a:lnTo>
                  <a:pt x="2849" y="1922"/>
                </a:lnTo>
                <a:lnTo>
                  <a:pt x="2850" y="1922"/>
                </a:lnTo>
                <a:lnTo>
                  <a:pt x="2854" y="1922"/>
                </a:lnTo>
                <a:lnTo>
                  <a:pt x="2857" y="1922"/>
                </a:lnTo>
                <a:lnTo>
                  <a:pt x="2859" y="1922"/>
                </a:lnTo>
                <a:lnTo>
                  <a:pt x="2860" y="1922"/>
                </a:lnTo>
                <a:lnTo>
                  <a:pt x="2862" y="1922"/>
                </a:lnTo>
                <a:lnTo>
                  <a:pt x="2863" y="1922"/>
                </a:lnTo>
                <a:lnTo>
                  <a:pt x="2864" y="1922"/>
                </a:lnTo>
                <a:lnTo>
                  <a:pt x="2866" y="1922"/>
                </a:lnTo>
                <a:lnTo>
                  <a:pt x="2867" y="1922"/>
                </a:lnTo>
                <a:lnTo>
                  <a:pt x="2868" y="1922"/>
                </a:lnTo>
                <a:lnTo>
                  <a:pt x="2869" y="1922"/>
                </a:lnTo>
                <a:lnTo>
                  <a:pt x="2870" y="1922"/>
                </a:lnTo>
                <a:lnTo>
                  <a:pt x="2872" y="1923"/>
                </a:lnTo>
                <a:lnTo>
                  <a:pt x="2873" y="1923"/>
                </a:lnTo>
                <a:lnTo>
                  <a:pt x="2875" y="1923"/>
                </a:lnTo>
                <a:lnTo>
                  <a:pt x="2876" y="1923"/>
                </a:lnTo>
                <a:lnTo>
                  <a:pt x="2877" y="1923"/>
                </a:lnTo>
                <a:lnTo>
                  <a:pt x="2878" y="1923"/>
                </a:lnTo>
                <a:lnTo>
                  <a:pt x="2879" y="1923"/>
                </a:lnTo>
                <a:lnTo>
                  <a:pt x="2880" y="1923"/>
                </a:lnTo>
                <a:lnTo>
                  <a:pt x="2881" y="1923"/>
                </a:lnTo>
                <a:lnTo>
                  <a:pt x="2883" y="1925"/>
                </a:lnTo>
                <a:lnTo>
                  <a:pt x="2884" y="1925"/>
                </a:lnTo>
                <a:lnTo>
                  <a:pt x="2885" y="1926"/>
                </a:lnTo>
                <a:lnTo>
                  <a:pt x="2885" y="1927"/>
                </a:lnTo>
                <a:lnTo>
                  <a:pt x="2886" y="1926"/>
                </a:lnTo>
                <a:lnTo>
                  <a:pt x="2886" y="1927"/>
                </a:lnTo>
                <a:lnTo>
                  <a:pt x="2887" y="1927"/>
                </a:lnTo>
                <a:lnTo>
                  <a:pt x="2888" y="1928"/>
                </a:lnTo>
                <a:lnTo>
                  <a:pt x="2889" y="1928"/>
                </a:lnTo>
                <a:lnTo>
                  <a:pt x="2888" y="1929"/>
                </a:lnTo>
                <a:lnTo>
                  <a:pt x="2889" y="1929"/>
                </a:lnTo>
                <a:lnTo>
                  <a:pt x="2890" y="1930"/>
                </a:lnTo>
                <a:lnTo>
                  <a:pt x="2892" y="1933"/>
                </a:lnTo>
                <a:lnTo>
                  <a:pt x="2892" y="1934"/>
                </a:lnTo>
                <a:lnTo>
                  <a:pt x="2893" y="1935"/>
                </a:lnTo>
                <a:lnTo>
                  <a:pt x="2894" y="1935"/>
                </a:lnTo>
                <a:lnTo>
                  <a:pt x="2894" y="1936"/>
                </a:lnTo>
                <a:lnTo>
                  <a:pt x="2894" y="1937"/>
                </a:lnTo>
                <a:lnTo>
                  <a:pt x="2894" y="1938"/>
                </a:lnTo>
                <a:lnTo>
                  <a:pt x="2895" y="1938"/>
                </a:lnTo>
                <a:lnTo>
                  <a:pt x="2895" y="1939"/>
                </a:lnTo>
                <a:lnTo>
                  <a:pt x="2896" y="1939"/>
                </a:lnTo>
                <a:lnTo>
                  <a:pt x="2896" y="1942"/>
                </a:lnTo>
                <a:lnTo>
                  <a:pt x="2897" y="1944"/>
                </a:lnTo>
                <a:lnTo>
                  <a:pt x="2898" y="1945"/>
                </a:lnTo>
                <a:lnTo>
                  <a:pt x="2899" y="1946"/>
                </a:lnTo>
                <a:lnTo>
                  <a:pt x="2901" y="1947"/>
                </a:lnTo>
                <a:lnTo>
                  <a:pt x="2902" y="1948"/>
                </a:lnTo>
                <a:lnTo>
                  <a:pt x="2903" y="1950"/>
                </a:lnTo>
                <a:lnTo>
                  <a:pt x="2903" y="1951"/>
                </a:lnTo>
                <a:lnTo>
                  <a:pt x="2904" y="1951"/>
                </a:lnTo>
                <a:lnTo>
                  <a:pt x="2905" y="1951"/>
                </a:lnTo>
                <a:lnTo>
                  <a:pt x="2906" y="1950"/>
                </a:lnTo>
                <a:lnTo>
                  <a:pt x="2906" y="1951"/>
                </a:lnTo>
                <a:lnTo>
                  <a:pt x="2906" y="1952"/>
                </a:lnTo>
                <a:lnTo>
                  <a:pt x="2907" y="1953"/>
                </a:lnTo>
                <a:lnTo>
                  <a:pt x="2907" y="1954"/>
                </a:lnTo>
                <a:lnTo>
                  <a:pt x="2907" y="1955"/>
                </a:lnTo>
                <a:lnTo>
                  <a:pt x="2909" y="1956"/>
                </a:lnTo>
                <a:lnTo>
                  <a:pt x="2909" y="1958"/>
                </a:lnTo>
                <a:lnTo>
                  <a:pt x="2910" y="1959"/>
                </a:lnTo>
                <a:lnTo>
                  <a:pt x="2909" y="1961"/>
                </a:lnTo>
                <a:lnTo>
                  <a:pt x="2910" y="1962"/>
                </a:lnTo>
                <a:lnTo>
                  <a:pt x="2909" y="1962"/>
                </a:lnTo>
                <a:lnTo>
                  <a:pt x="2909" y="1963"/>
                </a:lnTo>
                <a:lnTo>
                  <a:pt x="2907" y="1963"/>
                </a:lnTo>
                <a:lnTo>
                  <a:pt x="2907" y="1965"/>
                </a:lnTo>
                <a:lnTo>
                  <a:pt x="2906" y="1967"/>
                </a:lnTo>
                <a:lnTo>
                  <a:pt x="2905" y="1968"/>
                </a:lnTo>
                <a:lnTo>
                  <a:pt x="2905" y="1969"/>
                </a:lnTo>
                <a:lnTo>
                  <a:pt x="2904" y="1969"/>
                </a:lnTo>
                <a:lnTo>
                  <a:pt x="2904" y="1970"/>
                </a:lnTo>
                <a:lnTo>
                  <a:pt x="2903" y="1970"/>
                </a:lnTo>
                <a:lnTo>
                  <a:pt x="2903" y="1971"/>
                </a:lnTo>
                <a:lnTo>
                  <a:pt x="2902" y="1971"/>
                </a:lnTo>
                <a:lnTo>
                  <a:pt x="2901" y="1972"/>
                </a:lnTo>
                <a:lnTo>
                  <a:pt x="2901" y="1973"/>
                </a:lnTo>
                <a:lnTo>
                  <a:pt x="2899" y="1975"/>
                </a:lnTo>
                <a:lnTo>
                  <a:pt x="2898" y="1976"/>
                </a:lnTo>
                <a:lnTo>
                  <a:pt x="2897" y="1976"/>
                </a:lnTo>
                <a:lnTo>
                  <a:pt x="2896" y="1976"/>
                </a:lnTo>
                <a:lnTo>
                  <a:pt x="2896" y="1977"/>
                </a:lnTo>
                <a:lnTo>
                  <a:pt x="2895" y="1977"/>
                </a:lnTo>
                <a:lnTo>
                  <a:pt x="2895" y="1978"/>
                </a:lnTo>
                <a:lnTo>
                  <a:pt x="2894" y="1978"/>
                </a:lnTo>
                <a:lnTo>
                  <a:pt x="2894" y="1979"/>
                </a:lnTo>
                <a:lnTo>
                  <a:pt x="2893" y="1979"/>
                </a:lnTo>
                <a:lnTo>
                  <a:pt x="2893" y="1980"/>
                </a:lnTo>
                <a:lnTo>
                  <a:pt x="2894" y="1980"/>
                </a:lnTo>
                <a:lnTo>
                  <a:pt x="2893" y="1980"/>
                </a:lnTo>
                <a:lnTo>
                  <a:pt x="2893" y="1981"/>
                </a:lnTo>
                <a:lnTo>
                  <a:pt x="2894" y="1982"/>
                </a:lnTo>
                <a:lnTo>
                  <a:pt x="2894" y="1984"/>
                </a:lnTo>
                <a:lnTo>
                  <a:pt x="2895" y="1984"/>
                </a:lnTo>
                <a:lnTo>
                  <a:pt x="2895" y="1985"/>
                </a:lnTo>
                <a:lnTo>
                  <a:pt x="2896" y="1985"/>
                </a:lnTo>
                <a:lnTo>
                  <a:pt x="2895" y="1985"/>
                </a:lnTo>
                <a:lnTo>
                  <a:pt x="2895" y="1986"/>
                </a:lnTo>
                <a:lnTo>
                  <a:pt x="2894" y="1986"/>
                </a:lnTo>
                <a:lnTo>
                  <a:pt x="2894" y="1985"/>
                </a:lnTo>
                <a:lnTo>
                  <a:pt x="2893" y="1985"/>
                </a:lnTo>
                <a:lnTo>
                  <a:pt x="2892" y="1985"/>
                </a:lnTo>
                <a:lnTo>
                  <a:pt x="2892" y="1984"/>
                </a:lnTo>
                <a:lnTo>
                  <a:pt x="2890" y="1984"/>
                </a:lnTo>
                <a:lnTo>
                  <a:pt x="2890" y="1985"/>
                </a:lnTo>
                <a:lnTo>
                  <a:pt x="2889" y="1985"/>
                </a:lnTo>
                <a:lnTo>
                  <a:pt x="2889" y="1986"/>
                </a:lnTo>
                <a:lnTo>
                  <a:pt x="2890" y="1986"/>
                </a:lnTo>
                <a:lnTo>
                  <a:pt x="2890" y="1987"/>
                </a:lnTo>
                <a:lnTo>
                  <a:pt x="2889" y="1987"/>
                </a:lnTo>
                <a:lnTo>
                  <a:pt x="2889" y="1988"/>
                </a:lnTo>
                <a:lnTo>
                  <a:pt x="2888" y="1988"/>
                </a:lnTo>
                <a:lnTo>
                  <a:pt x="2887" y="1988"/>
                </a:lnTo>
                <a:lnTo>
                  <a:pt x="2886" y="1988"/>
                </a:lnTo>
                <a:lnTo>
                  <a:pt x="2886" y="1989"/>
                </a:lnTo>
                <a:lnTo>
                  <a:pt x="2886" y="1990"/>
                </a:lnTo>
                <a:lnTo>
                  <a:pt x="2885" y="1990"/>
                </a:lnTo>
                <a:lnTo>
                  <a:pt x="2884" y="1990"/>
                </a:lnTo>
                <a:lnTo>
                  <a:pt x="2884" y="1992"/>
                </a:lnTo>
                <a:lnTo>
                  <a:pt x="2883" y="1993"/>
                </a:lnTo>
                <a:lnTo>
                  <a:pt x="2881" y="1994"/>
                </a:lnTo>
                <a:lnTo>
                  <a:pt x="2881" y="1995"/>
                </a:lnTo>
                <a:lnTo>
                  <a:pt x="2880" y="1995"/>
                </a:lnTo>
                <a:lnTo>
                  <a:pt x="2879" y="1996"/>
                </a:lnTo>
                <a:lnTo>
                  <a:pt x="2878" y="1997"/>
                </a:lnTo>
                <a:lnTo>
                  <a:pt x="2878" y="1998"/>
                </a:lnTo>
                <a:lnTo>
                  <a:pt x="2877" y="1998"/>
                </a:lnTo>
                <a:lnTo>
                  <a:pt x="2876" y="1998"/>
                </a:lnTo>
                <a:lnTo>
                  <a:pt x="2876" y="2000"/>
                </a:lnTo>
                <a:lnTo>
                  <a:pt x="2875" y="2000"/>
                </a:lnTo>
                <a:lnTo>
                  <a:pt x="2875" y="2001"/>
                </a:lnTo>
                <a:lnTo>
                  <a:pt x="2875" y="2002"/>
                </a:lnTo>
                <a:lnTo>
                  <a:pt x="2875" y="2003"/>
                </a:lnTo>
                <a:lnTo>
                  <a:pt x="2876" y="2004"/>
                </a:lnTo>
                <a:lnTo>
                  <a:pt x="2877" y="2005"/>
                </a:lnTo>
                <a:lnTo>
                  <a:pt x="2877" y="2006"/>
                </a:lnTo>
                <a:lnTo>
                  <a:pt x="2876" y="2007"/>
                </a:lnTo>
                <a:lnTo>
                  <a:pt x="2876" y="2006"/>
                </a:lnTo>
                <a:lnTo>
                  <a:pt x="2876" y="2005"/>
                </a:lnTo>
                <a:lnTo>
                  <a:pt x="2875" y="2005"/>
                </a:lnTo>
                <a:lnTo>
                  <a:pt x="2873" y="2005"/>
                </a:lnTo>
                <a:lnTo>
                  <a:pt x="2873" y="2006"/>
                </a:lnTo>
                <a:lnTo>
                  <a:pt x="2872" y="2007"/>
                </a:lnTo>
                <a:lnTo>
                  <a:pt x="2871" y="2007"/>
                </a:lnTo>
                <a:lnTo>
                  <a:pt x="2871" y="2009"/>
                </a:lnTo>
                <a:lnTo>
                  <a:pt x="2871" y="2010"/>
                </a:lnTo>
                <a:lnTo>
                  <a:pt x="2870" y="2010"/>
                </a:lnTo>
                <a:lnTo>
                  <a:pt x="2870" y="2011"/>
                </a:lnTo>
                <a:lnTo>
                  <a:pt x="2869" y="2011"/>
                </a:lnTo>
                <a:lnTo>
                  <a:pt x="2868" y="2011"/>
                </a:lnTo>
                <a:lnTo>
                  <a:pt x="2868" y="2012"/>
                </a:lnTo>
                <a:lnTo>
                  <a:pt x="2867" y="2013"/>
                </a:lnTo>
                <a:lnTo>
                  <a:pt x="2867" y="2014"/>
                </a:lnTo>
                <a:lnTo>
                  <a:pt x="2867" y="2017"/>
                </a:lnTo>
                <a:lnTo>
                  <a:pt x="2867" y="2018"/>
                </a:lnTo>
                <a:lnTo>
                  <a:pt x="2866" y="2018"/>
                </a:lnTo>
                <a:lnTo>
                  <a:pt x="2864" y="2018"/>
                </a:lnTo>
                <a:lnTo>
                  <a:pt x="2862" y="2018"/>
                </a:lnTo>
                <a:lnTo>
                  <a:pt x="2862" y="2019"/>
                </a:lnTo>
                <a:lnTo>
                  <a:pt x="2861" y="2019"/>
                </a:lnTo>
                <a:lnTo>
                  <a:pt x="2861" y="2020"/>
                </a:lnTo>
                <a:lnTo>
                  <a:pt x="2860" y="2020"/>
                </a:lnTo>
                <a:lnTo>
                  <a:pt x="2860" y="2021"/>
                </a:lnTo>
                <a:lnTo>
                  <a:pt x="2859" y="2022"/>
                </a:lnTo>
                <a:lnTo>
                  <a:pt x="2858" y="2023"/>
                </a:lnTo>
                <a:lnTo>
                  <a:pt x="2857" y="2025"/>
                </a:lnTo>
                <a:lnTo>
                  <a:pt x="2855" y="2025"/>
                </a:lnTo>
                <a:lnTo>
                  <a:pt x="2854" y="2025"/>
                </a:lnTo>
                <a:lnTo>
                  <a:pt x="2854" y="2026"/>
                </a:lnTo>
                <a:lnTo>
                  <a:pt x="2853" y="2027"/>
                </a:lnTo>
                <a:lnTo>
                  <a:pt x="2854" y="2028"/>
                </a:lnTo>
                <a:lnTo>
                  <a:pt x="2853" y="2029"/>
                </a:lnTo>
                <a:lnTo>
                  <a:pt x="2852" y="2030"/>
                </a:lnTo>
                <a:lnTo>
                  <a:pt x="2851" y="2030"/>
                </a:lnTo>
                <a:lnTo>
                  <a:pt x="2851" y="2031"/>
                </a:lnTo>
                <a:lnTo>
                  <a:pt x="2852" y="2031"/>
                </a:lnTo>
                <a:lnTo>
                  <a:pt x="2852" y="2032"/>
                </a:lnTo>
                <a:lnTo>
                  <a:pt x="2851" y="2034"/>
                </a:lnTo>
                <a:lnTo>
                  <a:pt x="2850" y="2034"/>
                </a:lnTo>
                <a:lnTo>
                  <a:pt x="2849" y="2034"/>
                </a:lnTo>
                <a:lnTo>
                  <a:pt x="2849" y="2035"/>
                </a:lnTo>
                <a:lnTo>
                  <a:pt x="2849" y="2036"/>
                </a:lnTo>
                <a:lnTo>
                  <a:pt x="2847" y="2036"/>
                </a:lnTo>
                <a:lnTo>
                  <a:pt x="2847" y="2035"/>
                </a:lnTo>
                <a:lnTo>
                  <a:pt x="2846" y="2036"/>
                </a:lnTo>
                <a:lnTo>
                  <a:pt x="2847" y="2036"/>
                </a:lnTo>
                <a:lnTo>
                  <a:pt x="2846" y="2036"/>
                </a:lnTo>
                <a:lnTo>
                  <a:pt x="2845" y="2036"/>
                </a:lnTo>
                <a:lnTo>
                  <a:pt x="2845" y="2037"/>
                </a:lnTo>
                <a:lnTo>
                  <a:pt x="2845" y="2038"/>
                </a:lnTo>
                <a:lnTo>
                  <a:pt x="2845" y="2039"/>
                </a:lnTo>
                <a:lnTo>
                  <a:pt x="2844" y="2039"/>
                </a:lnTo>
                <a:lnTo>
                  <a:pt x="2844" y="2040"/>
                </a:lnTo>
                <a:lnTo>
                  <a:pt x="2845" y="2040"/>
                </a:lnTo>
                <a:lnTo>
                  <a:pt x="2844" y="2040"/>
                </a:lnTo>
                <a:lnTo>
                  <a:pt x="2844" y="2042"/>
                </a:lnTo>
                <a:lnTo>
                  <a:pt x="2844" y="2043"/>
                </a:lnTo>
                <a:lnTo>
                  <a:pt x="2843" y="2044"/>
                </a:lnTo>
                <a:lnTo>
                  <a:pt x="2842" y="2044"/>
                </a:lnTo>
                <a:lnTo>
                  <a:pt x="2841" y="2044"/>
                </a:lnTo>
                <a:lnTo>
                  <a:pt x="2840" y="2046"/>
                </a:lnTo>
                <a:lnTo>
                  <a:pt x="2840" y="2047"/>
                </a:lnTo>
                <a:lnTo>
                  <a:pt x="2838" y="2048"/>
                </a:lnTo>
                <a:lnTo>
                  <a:pt x="2838" y="2050"/>
                </a:lnTo>
                <a:lnTo>
                  <a:pt x="2837" y="2051"/>
                </a:lnTo>
                <a:lnTo>
                  <a:pt x="2837" y="2052"/>
                </a:lnTo>
                <a:lnTo>
                  <a:pt x="2836" y="2052"/>
                </a:lnTo>
                <a:lnTo>
                  <a:pt x="2835" y="2053"/>
                </a:lnTo>
                <a:lnTo>
                  <a:pt x="2835" y="2054"/>
                </a:lnTo>
                <a:lnTo>
                  <a:pt x="2834" y="2055"/>
                </a:lnTo>
                <a:lnTo>
                  <a:pt x="2834" y="2056"/>
                </a:lnTo>
                <a:lnTo>
                  <a:pt x="2833" y="2057"/>
                </a:lnTo>
                <a:lnTo>
                  <a:pt x="2833" y="2059"/>
                </a:lnTo>
                <a:lnTo>
                  <a:pt x="2833" y="2060"/>
                </a:lnTo>
                <a:lnTo>
                  <a:pt x="2832" y="2060"/>
                </a:lnTo>
                <a:lnTo>
                  <a:pt x="2832" y="2061"/>
                </a:lnTo>
                <a:lnTo>
                  <a:pt x="2830" y="2062"/>
                </a:lnTo>
                <a:lnTo>
                  <a:pt x="2829" y="2063"/>
                </a:lnTo>
                <a:lnTo>
                  <a:pt x="2829" y="2064"/>
                </a:lnTo>
                <a:lnTo>
                  <a:pt x="2829" y="2065"/>
                </a:lnTo>
                <a:lnTo>
                  <a:pt x="2828" y="2067"/>
                </a:lnTo>
                <a:lnTo>
                  <a:pt x="2827" y="2067"/>
                </a:lnTo>
                <a:lnTo>
                  <a:pt x="2827" y="2068"/>
                </a:lnTo>
                <a:lnTo>
                  <a:pt x="2826" y="2068"/>
                </a:lnTo>
                <a:lnTo>
                  <a:pt x="2825" y="2071"/>
                </a:lnTo>
                <a:lnTo>
                  <a:pt x="2825" y="2072"/>
                </a:lnTo>
                <a:lnTo>
                  <a:pt x="2824" y="2073"/>
                </a:lnTo>
                <a:lnTo>
                  <a:pt x="2824" y="2074"/>
                </a:lnTo>
                <a:lnTo>
                  <a:pt x="2823" y="2076"/>
                </a:lnTo>
                <a:lnTo>
                  <a:pt x="2821" y="2076"/>
                </a:lnTo>
                <a:lnTo>
                  <a:pt x="2821" y="2077"/>
                </a:lnTo>
                <a:lnTo>
                  <a:pt x="2821" y="2078"/>
                </a:lnTo>
                <a:lnTo>
                  <a:pt x="2820" y="2078"/>
                </a:lnTo>
                <a:lnTo>
                  <a:pt x="2820" y="2080"/>
                </a:lnTo>
                <a:lnTo>
                  <a:pt x="2820" y="2081"/>
                </a:lnTo>
                <a:lnTo>
                  <a:pt x="2819" y="2082"/>
                </a:lnTo>
                <a:lnTo>
                  <a:pt x="2819" y="2084"/>
                </a:lnTo>
                <a:lnTo>
                  <a:pt x="2819" y="2085"/>
                </a:lnTo>
                <a:lnTo>
                  <a:pt x="2818" y="2086"/>
                </a:lnTo>
                <a:lnTo>
                  <a:pt x="2818" y="2087"/>
                </a:lnTo>
                <a:lnTo>
                  <a:pt x="2817" y="2088"/>
                </a:lnTo>
                <a:lnTo>
                  <a:pt x="2817" y="2089"/>
                </a:lnTo>
                <a:lnTo>
                  <a:pt x="2816" y="2089"/>
                </a:lnTo>
                <a:lnTo>
                  <a:pt x="2816" y="2090"/>
                </a:lnTo>
                <a:lnTo>
                  <a:pt x="2816" y="2094"/>
                </a:lnTo>
                <a:lnTo>
                  <a:pt x="2815" y="2094"/>
                </a:lnTo>
                <a:lnTo>
                  <a:pt x="2815" y="2095"/>
                </a:lnTo>
                <a:lnTo>
                  <a:pt x="2814" y="2095"/>
                </a:lnTo>
                <a:lnTo>
                  <a:pt x="2814" y="2096"/>
                </a:lnTo>
                <a:lnTo>
                  <a:pt x="2812" y="2098"/>
                </a:lnTo>
                <a:lnTo>
                  <a:pt x="2812" y="2099"/>
                </a:lnTo>
                <a:lnTo>
                  <a:pt x="2811" y="2102"/>
                </a:lnTo>
                <a:lnTo>
                  <a:pt x="2811" y="2103"/>
                </a:lnTo>
                <a:lnTo>
                  <a:pt x="2810" y="2104"/>
                </a:lnTo>
                <a:lnTo>
                  <a:pt x="2810" y="2105"/>
                </a:lnTo>
                <a:lnTo>
                  <a:pt x="2810" y="2106"/>
                </a:lnTo>
                <a:lnTo>
                  <a:pt x="2809" y="2106"/>
                </a:lnTo>
                <a:lnTo>
                  <a:pt x="2808" y="2107"/>
                </a:lnTo>
                <a:lnTo>
                  <a:pt x="2808" y="2109"/>
                </a:lnTo>
                <a:lnTo>
                  <a:pt x="2809" y="2109"/>
                </a:lnTo>
                <a:lnTo>
                  <a:pt x="2809" y="2110"/>
                </a:lnTo>
                <a:lnTo>
                  <a:pt x="2809" y="2111"/>
                </a:lnTo>
                <a:lnTo>
                  <a:pt x="2809" y="2112"/>
                </a:lnTo>
                <a:lnTo>
                  <a:pt x="2808" y="2112"/>
                </a:lnTo>
                <a:lnTo>
                  <a:pt x="2807" y="2114"/>
                </a:lnTo>
                <a:lnTo>
                  <a:pt x="2806" y="2115"/>
                </a:lnTo>
                <a:lnTo>
                  <a:pt x="2806" y="2117"/>
                </a:lnTo>
                <a:lnTo>
                  <a:pt x="2806" y="2118"/>
                </a:lnTo>
                <a:lnTo>
                  <a:pt x="2804" y="2120"/>
                </a:lnTo>
                <a:lnTo>
                  <a:pt x="2804" y="2121"/>
                </a:lnTo>
                <a:lnTo>
                  <a:pt x="2802" y="2122"/>
                </a:lnTo>
                <a:lnTo>
                  <a:pt x="2800" y="2122"/>
                </a:lnTo>
                <a:lnTo>
                  <a:pt x="2798" y="2124"/>
                </a:lnTo>
                <a:lnTo>
                  <a:pt x="2798" y="2126"/>
                </a:lnTo>
                <a:lnTo>
                  <a:pt x="2797" y="2127"/>
                </a:lnTo>
                <a:lnTo>
                  <a:pt x="2797" y="2128"/>
                </a:lnTo>
                <a:lnTo>
                  <a:pt x="2797" y="2129"/>
                </a:lnTo>
                <a:lnTo>
                  <a:pt x="2798" y="2130"/>
                </a:lnTo>
                <a:lnTo>
                  <a:pt x="2799" y="2131"/>
                </a:lnTo>
                <a:lnTo>
                  <a:pt x="2799" y="2132"/>
                </a:lnTo>
                <a:lnTo>
                  <a:pt x="2802" y="2134"/>
                </a:lnTo>
                <a:lnTo>
                  <a:pt x="2804" y="2136"/>
                </a:lnTo>
                <a:lnTo>
                  <a:pt x="2806" y="2137"/>
                </a:lnTo>
                <a:lnTo>
                  <a:pt x="2807" y="2138"/>
                </a:lnTo>
                <a:lnTo>
                  <a:pt x="2807" y="2139"/>
                </a:lnTo>
                <a:lnTo>
                  <a:pt x="2807" y="2140"/>
                </a:lnTo>
                <a:lnTo>
                  <a:pt x="2807" y="2141"/>
                </a:lnTo>
                <a:lnTo>
                  <a:pt x="2807" y="2143"/>
                </a:lnTo>
                <a:lnTo>
                  <a:pt x="2806" y="2143"/>
                </a:lnTo>
                <a:lnTo>
                  <a:pt x="2804" y="2143"/>
                </a:lnTo>
                <a:lnTo>
                  <a:pt x="2802" y="2143"/>
                </a:lnTo>
                <a:lnTo>
                  <a:pt x="2801" y="2143"/>
                </a:lnTo>
                <a:lnTo>
                  <a:pt x="2798" y="2141"/>
                </a:lnTo>
                <a:lnTo>
                  <a:pt x="2797" y="2141"/>
                </a:lnTo>
                <a:lnTo>
                  <a:pt x="2795" y="2140"/>
                </a:lnTo>
                <a:lnTo>
                  <a:pt x="2794" y="2140"/>
                </a:lnTo>
                <a:lnTo>
                  <a:pt x="2793" y="2140"/>
                </a:lnTo>
                <a:lnTo>
                  <a:pt x="2792" y="2139"/>
                </a:lnTo>
                <a:lnTo>
                  <a:pt x="2791" y="2139"/>
                </a:lnTo>
                <a:lnTo>
                  <a:pt x="2790" y="2139"/>
                </a:lnTo>
                <a:lnTo>
                  <a:pt x="2789" y="2139"/>
                </a:lnTo>
                <a:lnTo>
                  <a:pt x="2787" y="2139"/>
                </a:lnTo>
                <a:lnTo>
                  <a:pt x="2784" y="2139"/>
                </a:lnTo>
                <a:lnTo>
                  <a:pt x="2781" y="2141"/>
                </a:lnTo>
                <a:lnTo>
                  <a:pt x="2778" y="2143"/>
                </a:lnTo>
                <a:lnTo>
                  <a:pt x="2777" y="2144"/>
                </a:lnTo>
                <a:lnTo>
                  <a:pt x="2776" y="2145"/>
                </a:lnTo>
                <a:lnTo>
                  <a:pt x="2774" y="2146"/>
                </a:lnTo>
                <a:lnTo>
                  <a:pt x="2773" y="2145"/>
                </a:lnTo>
                <a:lnTo>
                  <a:pt x="2773" y="2143"/>
                </a:lnTo>
                <a:lnTo>
                  <a:pt x="2773" y="2140"/>
                </a:lnTo>
                <a:lnTo>
                  <a:pt x="2773" y="2136"/>
                </a:lnTo>
                <a:lnTo>
                  <a:pt x="2773" y="2135"/>
                </a:lnTo>
                <a:lnTo>
                  <a:pt x="2773" y="2132"/>
                </a:lnTo>
                <a:lnTo>
                  <a:pt x="2772" y="2131"/>
                </a:lnTo>
                <a:lnTo>
                  <a:pt x="2771" y="2129"/>
                </a:lnTo>
                <a:lnTo>
                  <a:pt x="2768" y="2129"/>
                </a:lnTo>
                <a:lnTo>
                  <a:pt x="2765" y="2130"/>
                </a:lnTo>
                <a:lnTo>
                  <a:pt x="2764" y="2130"/>
                </a:lnTo>
                <a:lnTo>
                  <a:pt x="2760" y="2129"/>
                </a:lnTo>
                <a:lnTo>
                  <a:pt x="2759" y="2129"/>
                </a:lnTo>
                <a:lnTo>
                  <a:pt x="2757" y="2128"/>
                </a:lnTo>
                <a:lnTo>
                  <a:pt x="2752" y="2127"/>
                </a:lnTo>
                <a:lnTo>
                  <a:pt x="2747" y="2124"/>
                </a:lnTo>
                <a:lnTo>
                  <a:pt x="2745" y="2123"/>
                </a:lnTo>
                <a:lnTo>
                  <a:pt x="2742" y="2123"/>
                </a:lnTo>
                <a:lnTo>
                  <a:pt x="2740" y="2122"/>
                </a:lnTo>
                <a:lnTo>
                  <a:pt x="2733" y="2121"/>
                </a:lnTo>
                <a:lnTo>
                  <a:pt x="2730" y="2120"/>
                </a:lnTo>
                <a:lnTo>
                  <a:pt x="2729" y="2119"/>
                </a:lnTo>
                <a:lnTo>
                  <a:pt x="2725" y="2118"/>
                </a:lnTo>
                <a:lnTo>
                  <a:pt x="2724" y="2117"/>
                </a:lnTo>
                <a:lnTo>
                  <a:pt x="2722" y="2114"/>
                </a:lnTo>
                <a:lnTo>
                  <a:pt x="2721" y="2114"/>
                </a:lnTo>
                <a:lnTo>
                  <a:pt x="2720" y="2112"/>
                </a:lnTo>
                <a:lnTo>
                  <a:pt x="2715" y="2110"/>
                </a:lnTo>
                <a:lnTo>
                  <a:pt x="2713" y="2109"/>
                </a:lnTo>
                <a:lnTo>
                  <a:pt x="2709" y="2107"/>
                </a:lnTo>
                <a:lnTo>
                  <a:pt x="2706" y="2107"/>
                </a:lnTo>
                <a:lnTo>
                  <a:pt x="2705" y="2107"/>
                </a:lnTo>
                <a:lnTo>
                  <a:pt x="2698" y="2106"/>
                </a:lnTo>
                <a:lnTo>
                  <a:pt x="2692" y="2106"/>
                </a:lnTo>
                <a:lnTo>
                  <a:pt x="2691" y="2106"/>
                </a:lnTo>
                <a:lnTo>
                  <a:pt x="2688" y="2106"/>
                </a:lnTo>
                <a:lnTo>
                  <a:pt x="2686" y="2105"/>
                </a:lnTo>
                <a:lnTo>
                  <a:pt x="2683" y="2105"/>
                </a:lnTo>
                <a:lnTo>
                  <a:pt x="2678" y="2106"/>
                </a:lnTo>
                <a:lnTo>
                  <a:pt x="2670" y="2106"/>
                </a:lnTo>
                <a:lnTo>
                  <a:pt x="2668" y="2106"/>
                </a:lnTo>
                <a:lnTo>
                  <a:pt x="2665" y="2107"/>
                </a:lnTo>
                <a:lnTo>
                  <a:pt x="2660" y="2109"/>
                </a:lnTo>
                <a:lnTo>
                  <a:pt x="2655" y="2111"/>
                </a:lnTo>
                <a:lnTo>
                  <a:pt x="2653" y="2115"/>
                </a:lnTo>
                <a:lnTo>
                  <a:pt x="2652" y="2118"/>
                </a:lnTo>
                <a:lnTo>
                  <a:pt x="2651" y="2120"/>
                </a:lnTo>
                <a:lnTo>
                  <a:pt x="2649" y="2124"/>
                </a:lnTo>
                <a:lnTo>
                  <a:pt x="2647" y="2130"/>
                </a:lnTo>
                <a:lnTo>
                  <a:pt x="2647" y="2135"/>
                </a:lnTo>
                <a:lnTo>
                  <a:pt x="2644" y="2139"/>
                </a:lnTo>
                <a:lnTo>
                  <a:pt x="2642" y="2140"/>
                </a:lnTo>
                <a:lnTo>
                  <a:pt x="2639" y="2143"/>
                </a:lnTo>
                <a:lnTo>
                  <a:pt x="2637" y="2144"/>
                </a:lnTo>
                <a:lnTo>
                  <a:pt x="2630" y="2145"/>
                </a:lnTo>
                <a:lnTo>
                  <a:pt x="2628" y="2145"/>
                </a:lnTo>
                <a:lnTo>
                  <a:pt x="2626" y="2146"/>
                </a:lnTo>
                <a:lnTo>
                  <a:pt x="2623" y="2147"/>
                </a:lnTo>
                <a:lnTo>
                  <a:pt x="2619" y="2149"/>
                </a:lnTo>
                <a:lnTo>
                  <a:pt x="2618" y="2151"/>
                </a:lnTo>
                <a:lnTo>
                  <a:pt x="2618" y="2152"/>
                </a:lnTo>
                <a:lnTo>
                  <a:pt x="2620" y="2156"/>
                </a:lnTo>
                <a:lnTo>
                  <a:pt x="2621" y="2159"/>
                </a:lnTo>
                <a:lnTo>
                  <a:pt x="2622" y="2160"/>
                </a:lnTo>
                <a:lnTo>
                  <a:pt x="2622" y="2161"/>
                </a:lnTo>
                <a:lnTo>
                  <a:pt x="2623" y="2162"/>
                </a:lnTo>
                <a:lnTo>
                  <a:pt x="2623" y="2164"/>
                </a:lnTo>
                <a:lnTo>
                  <a:pt x="2621" y="2166"/>
                </a:lnTo>
                <a:lnTo>
                  <a:pt x="2620" y="2166"/>
                </a:lnTo>
                <a:lnTo>
                  <a:pt x="2619" y="2168"/>
                </a:lnTo>
                <a:lnTo>
                  <a:pt x="2619" y="2171"/>
                </a:lnTo>
                <a:lnTo>
                  <a:pt x="2620" y="2174"/>
                </a:lnTo>
                <a:lnTo>
                  <a:pt x="2623" y="2177"/>
                </a:lnTo>
                <a:lnTo>
                  <a:pt x="2625" y="2179"/>
                </a:lnTo>
                <a:lnTo>
                  <a:pt x="2625" y="2180"/>
                </a:lnTo>
                <a:lnTo>
                  <a:pt x="2625" y="2181"/>
                </a:lnTo>
                <a:lnTo>
                  <a:pt x="2625" y="2184"/>
                </a:lnTo>
                <a:lnTo>
                  <a:pt x="2623" y="2186"/>
                </a:lnTo>
                <a:lnTo>
                  <a:pt x="2623" y="2187"/>
                </a:lnTo>
                <a:lnTo>
                  <a:pt x="2623" y="2188"/>
                </a:lnTo>
                <a:lnTo>
                  <a:pt x="2622" y="2189"/>
                </a:lnTo>
                <a:lnTo>
                  <a:pt x="2621" y="2190"/>
                </a:lnTo>
                <a:lnTo>
                  <a:pt x="2620" y="2191"/>
                </a:lnTo>
                <a:lnTo>
                  <a:pt x="2619" y="2191"/>
                </a:lnTo>
                <a:lnTo>
                  <a:pt x="2618" y="2191"/>
                </a:lnTo>
                <a:lnTo>
                  <a:pt x="2616" y="2191"/>
                </a:lnTo>
                <a:lnTo>
                  <a:pt x="2613" y="2191"/>
                </a:lnTo>
                <a:lnTo>
                  <a:pt x="2610" y="2191"/>
                </a:lnTo>
                <a:lnTo>
                  <a:pt x="2609" y="2191"/>
                </a:lnTo>
                <a:lnTo>
                  <a:pt x="2606" y="2190"/>
                </a:lnTo>
                <a:lnTo>
                  <a:pt x="2604" y="2189"/>
                </a:lnTo>
                <a:lnTo>
                  <a:pt x="2603" y="2189"/>
                </a:lnTo>
                <a:lnTo>
                  <a:pt x="2602" y="2189"/>
                </a:lnTo>
                <a:lnTo>
                  <a:pt x="2602" y="2190"/>
                </a:lnTo>
                <a:lnTo>
                  <a:pt x="2601" y="2191"/>
                </a:lnTo>
                <a:lnTo>
                  <a:pt x="2600" y="2194"/>
                </a:lnTo>
                <a:lnTo>
                  <a:pt x="2600" y="2195"/>
                </a:lnTo>
                <a:lnTo>
                  <a:pt x="2600" y="2196"/>
                </a:lnTo>
                <a:lnTo>
                  <a:pt x="2597" y="2197"/>
                </a:lnTo>
                <a:lnTo>
                  <a:pt x="2597" y="2198"/>
                </a:lnTo>
                <a:lnTo>
                  <a:pt x="2596" y="2199"/>
                </a:lnTo>
                <a:lnTo>
                  <a:pt x="2595" y="2199"/>
                </a:lnTo>
                <a:lnTo>
                  <a:pt x="2593" y="2202"/>
                </a:lnTo>
                <a:lnTo>
                  <a:pt x="2592" y="2202"/>
                </a:lnTo>
                <a:lnTo>
                  <a:pt x="2591" y="2202"/>
                </a:lnTo>
                <a:lnTo>
                  <a:pt x="2590" y="2202"/>
                </a:lnTo>
                <a:lnTo>
                  <a:pt x="2588" y="2202"/>
                </a:lnTo>
                <a:lnTo>
                  <a:pt x="2588" y="2201"/>
                </a:lnTo>
                <a:lnTo>
                  <a:pt x="2587" y="2199"/>
                </a:lnTo>
                <a:lnTo>
                  <a:pt x="2587" y="2198"/>
                </a:lnTo>
                <a:lnTo>
                  <a:pt x="2587" y="2197"/>
                </a:lnTo>
                <a:lnTo>
                  <a:pt x="2587" y="2196"/>
                </a:lnTo>
                <a:lnTo>
                  <a:pt x="2587" y="2195"/>
                </a:lnTo>
                <a:lnTo>
                  <a:pt x="2587" y="2194"/>
                </a:lnTo>
                <a:lnTo>
                  <a:pt x="2586" y="2193"/>
                </a:lnTo>
                <a:lnTo>
                  <a:pt x="2584" y="2190"/>
                </a:lnTo>
                <a:lnTo>
                  <a:pt x="2583" y="2190"/>
                </a:lnTo>
                <a:lnTo>
                  <a:pt x="2582" y="2189"/>
                </a:lnTo>
                <a:lnTo>
                  <a:pt x="2578" y="2187"/>
                </a:lnTo>
                <a:lnTo>
                  <a:pt x="2577" y="2187"/>
                </a:lnTo>
                <a:lnTo>
                  <a:pt x="2576" y="2187"/>
                </a:lnTo>
                <a:lnTo>
                  <a:pt x="2575" y="2187"/>
                </a:lnTo>
                <a:lnTo>
                  <a:pt x="2573" y="2187"/>
                </a:lnTo>
                <a:lnTo>
                  <a:pt x="2571" y="2188"/>
                </a:lnTo>
                <a:lnTo>
                  <a:pt x="2571" y="2189"/>
                </a:lnTo>
                <a:lnTo>
                  <a:pt x="2570" y="2189"/>
                </a:lnTo>
                <a:lnTo>
                  <a:pt x="2570" y="2190"/>
                </a:lnTo>
                <a:lnTo>
                  <a:pt x="2570" y="2191"/>
                </a:lnTo>
                <a:lnTo>
                  <a:pt x="2570" y="2194"/>
                </a:lnTo>
                <a:lnTo>
                  <a:pt x="2570" y="2195"/>
                </a:lnTo>
                <a:lnTo>
                  <a:pt x="2571" y="2197"/>
                </a:lnTo>
                <a:lnTo>
                  <a:pt x="2573" y="2198"/>
                </a:lnTo>
                <a:lnTo>
                  <a:pt x="2573" y="2199"/>
                </a:lnTo>
                <a:lnTo>
                  <a:pt x="2574" y="2202"/>
                </a:lnTo>
                <a:lnTo>
                  <a:pt x="2575" y="2203"/>
                </a:lnTo>
                <a:lnTo>
                  <a:pt x="2575" y="2205"/>
                </a:lnTo>
                <a:lnTo>
                  <a:pt x="2575" y="2207"/>
                </a:lnTo>
                <a:lnTo>
                  <a:pt x="2575" y="2209"/>
                </a:lnTo>
                <a:lnTo>
                  <a:pt x="2575" y="2210"/>
                </a:lnTo>
                <a:lnTo>
                  <a:pt x="2575" y="2211"/>
                </a:lnTo>
                <a:lnTo>
                  <a:pt x="2576" y="2212"/>
                </a:lnTo>
                <a:lnTo>
                  <a:pt x="2576" y="2213"/>
                </a:lnTo>
                <a:lnTo>
                  <a:pt x="2578" y="2215"/>
                </a:lnTo>
                <a:lnTo>
                  <a:pt x="2578" y="2216"/>
                </a:lnTo>
                <a:lnTo>
                  <a:pt x="2579" y="2216"/>
                </a:lnTo>
                <a:lnTo>
                  <a:pt x="2579" y="2218"/>
                </a:lnTo>
                <a:lnTo>
                  <a:pt x="2579" y="2220"/>
                </a:lnTo>
                <a:lnTo>
                  <a:pt x="2579" y="2222"/>
                </a:lnTo>
                <a:lnTo>
                  <a:pt x="2579" y="2223"/>
                </a:lnTo>
                <a:lnTo>
                  <a:pt x="2578" y="2227"/>
                </a:lnTo>
                <a:lnTo>
                  <a:pt x="2577" y="2229"/>
                </a:lnTo>
                <a:lnTo>
                  <a:pt x="2576" y="2232"/>
                </a:lnTo>
                <a:lnTo>
                  <a:pt x="2573" y="2235"/>
                </a:lnTo>
                <a:lnTo>
                  <a:pt x="2571" y="2236"/>
                </a:lnTo>
                <a:lnTo>
                  <a:pt x="2570" y="2237"/>
                </a:lnTo>
                <a:lnTo>
                  <a:pt x="2569" y="2239"/>
                </a:lnTo>
                <a:lnTo>
                  <a:pt x="2568" y="2241"/>
                </a:lnTo>
                <a:lnTo>
                  <a:pt x="2568" y="2244"/>
                </a:lnTo>
                <a:lnTo>
                  <a:pt x="2567" y="2246"/>
                </a:lnTo>
                <a:lnTo>
                  <a:pt x="2566" y="2246"/>
                </a:lnTo>
                <a:lnTo>
                  <a:pt x="2565" y="2246"/>
                </a:lnTo>
                <a:lnTo>
                  <a:pt x="2564" y="2246"/>
                </a:lnTo>
                <a:lnTo>
                  <a:pt x="2562" y="2245"/>
                </a:lnTo>
                <a:lnTo>
                  <a:pt x="2562" y="2244"/>
                </a:lnTo>
                <a:lnTo>
                  <a:pt x="2562" y="2243"/>
                </a:lnTo>
                <a:lnTo>
                  <a:pt x="2561" y="2241"/>
                </a:lnTo>
                <a:lnTo>
                  <a:pt x="2561" y="2240"/>
                </a:lnTo>
                <a:lnTo>
                  <a:pt x="2560" y="2240"/>
                </a:lnTo>
                <a:lnTo>
                  <a:pt x="2560" y="2239"/>
                </a:lnTo>
                <a:lnTo>
                  <a:pt x="2559" y="2238"/>
                </a:lnTo>
                <a:lnTo>
                  <a:pt x="2559" y="2237"/>
                </a:lnTo>
                <a:lnTo>
                  <a:pt x="2558" y="2236"/>
                </a:lnTo>
                <a:lnTo>
                  <a:pt x="2557" y="2236"/>
                </a:lnTo>
                <a:lnTo>
                  <a:pt x="2556" y="2235"/>
                </a:lnTo>
                <a:lnTo>
                  <a:pt x="2554" y="2235"/>
                </a:lnTo>
                <a:lnTo>
                  <a:pt x="2553" y="2236"/>
                </a:lnTo>
                <a:lnTo>
                  <a:pt x="2552" y="2236"/>
                </a:lnTo>
                <a:lnTo>
                  <a:pt x="2552" y="2237"/>
                </a:lnTo>
                <a:lnTo>
                  <a:pt x="2551" y="2237"/>
                </a:lnTo>
                <a:lnTo>
                  <a:pt x="2551" y="2238"/>
                </a:lnTo>
                <a:lnTo>
                  <a:pt x="2551" y="2239"/>
                </a:lnTo>
                <a:lnTo>
                  <a:pt x="2551" y="2243"/>
                </a:lnTo>
                <a:lnTo>
                  <a:pt x="2552" y="2244"/>
                </a:lnTo>
                <a:lnTo>
                  <a:pt x="2552" y="2245"/>
                </a:lnTo>
                <a:lnTo>
                  <a:pt x="2552" y="2246"/>
                </a:lnTo>
                <a:lnTo>
                  <a:pt x="2551" y="2246"/>
                </a:lnTo>
                <a:lnTo>
                  <a:pt x="2551" y="2247"/>
                </a:lnTo>
                <a:lnTo>
                  <a:pt x="2550" y="2247"/>
                </a:lnTo>
                <a:lnTo>
                  <a:pt x="2549" y="2248"/>
                </a:lnTo>
                <a:lnTo>
                  <a:pt x="2548" y="2248"/>
                </a:lnTo>
                <a:lnTo>
                  <a:pt x="2547" y="2248"/>
                </a:lnTo>
                <a:lnTo>
                  <a:pt x="2545" y="2249"/>
                </a:lnTo>
                <a:lnTo>
                  <a:pt x="2544" y="2249"/>
                </a:lnTo>
                <a:lnTo>
                  <a:pt x="2543" y="2251"/>
                </a:lnTo>
                <a:lnTo>
                  <a:pt x="2542" y="2252"/>
                </a:lnTo>
                <a:lnTo>
                  <a:pt x="2542" y="2254"/>
                </a:lnTo>
                <a:lnTo>
                  <a:pt x="2543" y="2255"/>
                </a:lnTo>
                <a:lnTo>
                  <a:pt x="2547" y="2260"/>
                </a:lnTo>
                <a:lnTo>
                  <a:pt x="2548" y="2262"/>
                </a:lnTo>
                <a:lnTo>
                  <a:pt x="2549" y="2265"/>
                </a:lnTo>
                <a:lnTo>
                  <a:pt x="2550" y="2269"/>
                </a:lnTo>
                <a:lnTo>
                  <a:pt x="2549" y="2270"/>
                </a:lnTo>
                <a:lnTo>
                  <a:pt x="2549" y="2271"/>
                </a:lnTo>
                <a:lnTo>
                  <a:pt x="2549" y="2272"/>
                </a:lnTo>
                <a:lnTo>
                  <a:pt x="2548" y="2272"/>
                </a:lnTo>
                <a:lnTo>
                  <a:pt x="2547" y="2272"/>
                </a:lnTo>
                <a:lnTo>
                  <a:pt x="2547" y="2273"/>
                </a:lnTo>
                <a:lnTo>
                  <a:pt x="2545" y="2273"/>
                </a:lnTo>
                <a:lnTo>
                  <a:pt x="2544" y="2273"/>
                </a:lnTo>
                <a:lnTo>
                  <a:pt x="2543" y="2273"/>
                </a:lnTo>
                <a:lnTo>
                  <a:pt x="2542" y="2274"/>
                </a:lnTo>
                <a:lnTo>
                  <a:pt x="2541" y="2274"/>
                </a:lnTo>
                <a:lnTo>
                  <a:pt x="2540" y="2274"/>
                </a:lnTo>
                <a:lnTo>
                  <a:pt x="2539" y="2276"/>
                </a:lnTo>
                <a:lnTo>
                  <a:pt x="2537" y="2276"/>
                </a:lnTo>
                <a:lnTo>
                  <a:pt x="2536" y="2276"/>
                </a:lnTo>
                <a:lnTo>
                  <a:pt x="2535" y="2276"/>
                </a:lnTo>
                <a:lnTo>
                  <a:pt x="2534" y="2276"/>
                </a:lnTo>
                <a:lnTo>
                  <a:pt x="2533" y="2276"/>
                </a:lnTo>
                <a:lnTo>
                  <a:pt x="2532" y="2274"/>
                </a:lnTo>
                <a:lnTo>
                  <a:pt x="2531" y="2274"/>
                </a:lnTo>
                <a:lnTo>
                  <a:pt x="2530" y="2273"/>
                </a:lnTo>
                <a:lnTo>
                  <a:pt x="2528" y="2272"/>
                </a:lnTo>
                <a:lnTo>
                  <a:pt x="2527" y="2272"/>
                </a:lnTo>
                <a:lnTo>
                  <a:pt x="2526" y="2271"/>
                </a:lnTo>
                <a:lnTo>
                  <a:pt x="2525" y="2271"/>
                </a:lnTo>
                <a:lnTo>
                  <a:pt x="2524" y="2271"/>
                </a:lnTo>
                <a:lnTo>
                  <a:pt x="2523" y="2271"/>
                </a:lnTo>
                <a:lnTo>
                  <a:pt x="2522" y="2272"/>
                </a:lnTo>
                <a:lnTo>
                  <a:pt x="2521" y="2272"/>
                </a:lnTo>
                <a:lnTo>
                  <a:pt x="2519" y="2272"/>
                </a:lnTo>
                <a:lnTo>
                  <a:pt x="2518" y="2273"/>
                </a:lnTo>
                <a:lnTo>
                  <a:pt x="2518" y="2274"/>
                </a:lnTo>
                <a:lnTo>
                  <a:pt x="2517" y="2274"/>
                </a:lnTo>
                <a:lnTo>
                  <a:pt x="2517" y="2276"/>
                </a:lnTo>
                <a:lnTo>
                  <a:pt x="2516" y="2277"/>
                </a:lnTo>
                <a:lnTo>
                  <a:pt x="2515" y="2278"/>
                </a:lnTo>
                <a:lnTo>
                  <a:pt x="2514" y="2279"/>
                </a:lnTo>
                <a:lnTo>
                  <a:pt x="2513" y="2279"/>
                </a:lnTo>
                <a:lnTo>
                  <a:pt x="2511" y="2280"/>
                </a:lnTo>
                <a:lnTo>
                  <a:pt x="2510" y="2280"/>
                </a:lnTo>
                <a:lnTo>
                  <a:pt x="2510" y="2281"/>
                </a:lnTo>
                <a:lnTo>
                  <a:pt x="2509" y="2281"/>
                </a:lnTo>
                <a:lnTo>
                  <a:pt x="2509" y="2282"/>
                </a:lnTo>
                <a:lnTo>
                  <a:pt x="2508" y="2283"/>
                </a:lnTo>
                <a:lnTo>
                  <a:pt x="2507" y="2283"/>
                </a:lnTo>
                <a:lnTo>
                  <a:pt x="2507" y="2285"/>
                </a:lnTo>
                <a:lnTo>
                  <a:pt x="2506" y="2285"/>
                </a:lnTo>
                <a:lnTo>
                  <a:pt x="2505" y="2285"/>
                </a:lnTo>
                <a:lnTo>
                  <a:pt x="2504" y="2285"/>
                </a:lnTo>
                <a:lnTo>
                  <a:pt x="2504" y="2283"/>
                </a:lnTo>
                <a:lnTo>
                  <a:pt x="2500" y="2279"/>
                </a:lnTo>
                <a:lnTo>
                  <a:pt x="2500" y="2278"/>
                </a:lnTo>
                <a:lnTo>
                  <a:pt x="2500" y="2277"/>
                </a:lnTo>
                <a:lnTo>
                  <a:pt x="2499" y="2277"/>
                </a:lnTo>
                <a:lnTo>
                  <a:pt x="2499" y="2276"/>
                </a:lnTo>
                <a:lnTo>
                  <a:pt x="2498" y="2274"/>
                </a:lnTo>
                <a:lnTo>
                  <a:pt x="2497" y="2274"/>
                </a:lnTo>
                <a:lnTo>
                  <a:pt x="2497" y="2273"/>
                </a:lnTo>
                <a:lnTo>
                  <a:pt x="2496" y="2273"/>
                </a:lnTo>
                <a:lnTo>
                  <a:pt x="2492" y="2272"/>
                </a:lnTo>
                <a:lnTo>
                  <a:pt x="2489" y="2273"/>
                </a:lnTo>
                <a:lnTo>
                  <a:pt x="2487" y="2273"/>
                </a:lnTo>
                <a:lnTo>
                  <a:pt x="2484" y="2274"/>
                </a:lnTo>
                <a:lnTo>
                  <a:pt x="2483" y="2274"/>
                </a:lnTo>
                <a:lnTo>
                  <a:pt x="2482" y="2276"/>
                </a:lnTo>
                <a:lnTo>
                  <a:pt x="2481" y="2276"/>
                </a:lnTo>
                <a:lnTo>
                  <a:pt x="2480" y="2276"/>
                </a:lnTo>
                <a:lnTo>
                  <a:pt x="2480" y="2277"/>
                </a:lnTo>
                <a:lnTo>
                  <a:pt x="2479" y="2277"/>
                </a:lnTo>
                <a:lnTo>
                  <a:pt x="2478" y="2278"/>
                </a:lnTo>
                <a:lnTo>
                  <a:pt x="2476" y="2279"/>
                </a:lnTo>
                <a:lnTo>
                  <a:pt x="2475" y="2280"/>
                </a:lnTo>
                <a:lnTo>
                  <a:pt x="2475" y="2281"/>
                </a:lnTo>
                <a:lnTo>
                  <a:pt x="2475" y="2282"/>
                </a:lnTo>
                <a:lnTo>
                  <a:pt x="2475" y="2283"/>
                </a:lnTo>
                <a:lnTo>
                  <a:pt x="2475" y="2286"/>
                </a:lnTo>
                <a:lnTo>
                  <a:pt x="2475" y="2287"/>
                </a:lnTo>
                <a:lnTo>
                  <a:pt x="2475" y="2289"/>
                </a:lnTo>
                <a:lnTo>
                  <a:pt x="2474" y="2290"/>
                </a:lnTo>
                <a:lnTo>
                  <a:pt x="2473" y="2290"/>
                </a:lnTo>
                <a:lnTo>
                  <a:pt x="2473" y="2291"/>
                </a:lnTo>
                <a:lnTo>
                  <a:pt x="2471" y="2291"/>
                </a:lnTo>
                <a:lnTo>
                  <a:pt x="2470" y="2291"/>
                </a:lnTo>
                <a:lnTo>
                  <a:pt x="2467" y="2291"/>
                </a:lnTo>
                <a:lnTo>
                  <a:pt x="2466" y="2291"/>
                </a:lnTo>
                <a:lnTo>
                  <a:pt x="2466" y="2290"/>
                </a:lnTo>
                <a:lnTo>
                  <a:pt x="2465" y="2289"/>
                </a:lnTo>
                <a:lnTo>
                  <a:pt x="2464" y="2289"/>
                </a:lnTo>
                <a:lnTo>
                  <a:pt x="2463" y="2288"/>
                </a:lnTo>
                <a:lnTo>
                  <a:pt x="2462" y="2288"/>
                </a:lnTo>
                <a:lnTo>
                  <a:pt x="2461" y="2287"/>
                </a:lnTo>
                <a:lnTo>
                  <a:pt x="2459" y="2287"/>
                </a:lnTo>
                <a:lnTo>
                  <a:pt x="2458" y="2287"/>
                </a:lnTo>
                <a:lnTo>
                  <a:pt x="2455" y="2288"/>
                </a:lnTo>
                <a:lnTo>
                  <a:pt x="2453" y="2287"/>
                </a:lnTo>
                <a:lnTo>
                  <a:pt x="2446" y="2287"/>
                </a:lnTo>
                <a:lnTo>
                  <a:pt x="2444" y="2287"/>
                </a:lnTo>
                <a:lnTo>
                  <a:pt x="2442" y="2287"/>
                </a:lnTo>
                <a:lnTo>
                  <a:pt x="2439" y="2287"/>
                </a:lnTo>
                <a:lnTo>
                  <a:pt x="2437" y="2287"/>
                </a:lnTo>
                <a:lnTo>
                  <a:pt x="2436" y="2288"/>
                </a:lnTo>
                <a:lnTo>
                  <a:pt x="2433" y="2289"/>
                </a:lnTo>
                <a:lnTo>
                  <a:pt x="2432" y="2289"/>
                </a:lnTo>
                <a:lnTo>
                  <a:pt x="2432" y="2290"/>
                </a:lnTo>
                <a:lnTo>
                  <a:pt x="2431" y="2291"/>
                </a:lnTo>
                <a:lnTo>
                  <a:pt x="2431" y="2293"/>
                </a:lnTo>
                <a:lnTo>
                  <a:pt x="2430" y="2295"/>
                </a:lnTo>
                <a:lnTo>
                  <a:pt x="2429" y="2298"/>
                </a:lnTo>
                <a:lnTo>
                  <a:pt x="2428" y="2298"/>
                </a:lnTo>
                <a:lnTo>
                  <a:pt x="2427" y="2299"/>
                </a:lnTo>
                <a:lnTo>
                  <a:pt x="2424" y="2300"/>
                </a:lnTo>
                <a:lnTo>
                  <a:pt x="2423" y="2300"/>
                </a:lnTo>
                <a:lnTo>
                  <a:pt x="2422" y="2300"/>
                </a:lnTo>
                <a:lnTo>
                  <a:pt x="2421" y="2302"/>
                </a:lnTo>
                <a:lnTo>
                  <a:pt x="2420" y="2302"/>
                </a:lnTo>
                <a:lnTo>
                  <a:pt x="2420" y="2303"/>
                </a:lnTo>
                <a:lnTo>
                  <a:pt x="2420" y="2304"/>
                </a:lnTo>
                <a:lnTo>
                  <a:pt x="2419" y="2307"/>
                </a:lnTo>
                <a:lnTo>
                  <a:pt x="2419" y="2308"/>
                </a:lnTo>
                <a:lnTo>
                  <a:pt x="2416" y="2312"/>
                </a:lnTo>
                <a:lnTo>
                  <a:pt x="2415" y="2313"/>
                </a:lnTo>
                <a:lnTo>
                  <a:pt x="2413" y="2314"/>
                </a:lnTo>
                <a:lnTo>
                  <a:pt x="2412" y="2314"/>
                </a:lnTo>
                <a:lnTo>
                  <a:pt x="2411" y="2313"/>
                </a:lnTo>
                <a:lnTo>
                  <a:pt x="2410" y="2313"/>
                </a:lnTo>
                <a:lnTo>
                  <a:pt x="2410" y="2311"/>
                </a:lnTo>
                <a:lnTo>
                  <a:pt x="2410" y="2310"/>
                </a:lnTo>
                <a:lnTo>
                  <a:pt x="2409" y="2308"/>
                </a:lnTo>
                <a:lnTo>
                  <a:pt x="2409" y="2307"/>
                </a:lnTo>
                <a:lnTo>
                  <a:pt x="2407" y="2307"/>
                </a:lnTo>
                <a:lnTo>
                  <a:pt x="2405" y="2307"/>
                </a:lnTo>
                <a:lnTo>
                  <a:pt x="2404" y="2307"/>
                </a:lnTo>
                <a:lnTo>
                  <a:pt x="2403" y="2307"/>
                </a:lnTo>
                <a:lnTo>
                  <a:pt x="2401" y="2308"/>
                </a:lnTo>
                <a:lnTo>
                  <a:pt x="2397" y="2311"/>
                </a:lnTo>
                <a:lnTo>
                  <a:pt x="2395" y="2313"/>
                </a:lnTo>
                <a:lnTo>
                  <a:pt x="2394" y="2314"/>
                </a:lnTo>
                <a:lnTo>
                  <a:pt x="2393" y="2314"/>
                </a:lnTo>
                <a:lnTo>
                  <a:pt x="2392" y="2315"/>
                </a:lnTo>
                <a:lnTo>
                  <a:pt x="2389" y="2315"/>
                </a:lnTo>
                <a:lnTo>
                  <a:pt x="2387" y="2314"/>
                </a:lnTo>
                <a:lnTo>
                  <a:pt x="2386" y="2314"/>
                </a:lnTo>
                <a:lnTo>
                  <a:pt x="2384" y="2315"/>
                </a:lnTo>
                <a:lnTo>
                  <a:pt x="2381" y="2316"/>
                </a:lnTo>
                <a:lnTo>
                  <a:pt x="2380" y="2318"/>
                </a:lnTo>
                <a:lnTo>
                  <a:pt x="2379" y="2318"/>
                </a:lnTo>
                <a:lnTo>
                  <a:pt x="2378" y="2318"/>
                </a:lnTo>
                <a:lnTo>
                  <a:pt x="2377" y="2318"/>
                </a:lnTo>
                <a:lnTo>
                  <a:pt x="2373" y="2318"/>
                </a:lnTo>
                <a:lnTo>
                  <a:pt x="2373" y="2316"/>
                </a:lnTo>
                <a:lnTo>
                  <a:pt x="2372" y="2316"/>
                </a:lnTo>
                <a:lnTo>
                  <a:pt x="2371" y="2316"/>
                </a:lnTo>
                <a:lnTo>
                  <a:pt x="2371" y="2315"/>
                </a:lnTo>
                <a:lnTo>
                  <a:pt x="2370" y="2315"/>
                </a:lnTo>
                <a:lnTo>
                  <a:pt x="2370" y="2314"/>
                </a:lnTo>
                <a:lnTo>
                  <a:pt x="2370" y="2313"/>
                </a:lnTo>
                <a:lnTo>
                  <a:pt x="2370" y="2312"/>
                </a:lnTo>
                <a:lnTo>
                  <a:pt x="2371" y="2311"/>
                </a:lnTo>
                <a:lnTo>
                  <a:pt x="2372" y="2310"/>
                </a:lnTo>
                <a:lnTo>
                  <a:pt x="2373" y="2308"/>
                </a:lnTo>
                <a:lnTo>
                  <a:pt x="2373" y="2307"/>
                </a:lnTo>
                <a:lnTo>
                  <a:pt x="2373" y="2306"/>
                </a:lnTo>
                <a:lnTo>
                  <a:pt x="2373" y="2305"/>
                </a:lnTo>
                <a:lnTo>
                  <a:pt x="2373" y="2304"/>
                </a:lnTo>
                <a:lnTo>
                  <a:pt x="2373" y="2303"/>
                </a:lnTo>
                <a:lnTo>
                  <a:pt x="2372" y="2302"/>
                </a:lnTo>
                <a:lnTo>
                  <a:pt x="2371" y="2302"/>
                </a:lnTo>
                <a:lnTo>
                  <a:pt x="2371" y="2300"/>
                </a:lnTo>
                <a:lnTo>
                  <a:pt x="2370" y="2300"/>
                </a:lnTo>
                <a:lnTo>
                  <a:pt x="2369" y="2300"/>
                </a:lnTo>
                <a:lnTo>
                  <a:pt x="2368" y="2300"/>
                </a:lnTo>
                <a:lnTo>
                  <a:pt x="2366" y="2302"/>
                </a:lnTo>
                <a:lnTo>
                  <a:pt x="2364" y="2302"/>
                </a:lnTo>
                <a:lnTo>
                  <a:pt x="2363" y="2302"/>
                </a:lnTo>
                <a:lnTo>
                  <a:pt x="2362" y="2302"/>
                </a:lnTo>
                <a:lnTo>
                  <a:pt x="2361" y="2300"/>
                </a:lnTo>
                <a:lnTo>
                  <a:pt x="2361" y="2299"/>
                </a:lnTo>
                <a:lnTo>
                  <a:pt x="2361" y="2296"/>
                </a:lnTo>
                <a:lnTo>
                  <a:pt x="2361" y="2295"/>
                </a:lnTo>
                <a:lnTo>
                  <a:pt x="2360" y="2295"/>
                </a:lnTo>
                <a:lnTo>
                  <a:pt x="2360" y="2294"/>
                </a:lnTo>
                <a:lnTo>
                  <a:pt x="2360" y="2293"/>
                </a:lnTo>
                <a:lnTo>
                  <a:pt x="2361" y="2293"/>
                </a:lnTo>
                <a:lnTo>
                  <a:pt x="2361" y="2291"/>
                </a:lnTo>
                <a:lnTo>
                  <a:pt x="2361" y="2290"/>
                </a:lnTo>
                <a:lnTo>
                  <a:pt x="2361" y="2289"/>
                </a:lnTo>
                <a:lnTo>
                  <a:pt x="2360" y="2288"/>
                </a:lnTo>
                <a:lnTo>
                  <a:pt x="2358" y="2287"/>
                </a:lnTo>
                <a:lnTo>
                  <a:pt x="2356" y="2286"/>
                </a:lnTo>
                <a:lnTo>
                  <a:pt x="2355" y="2286"/>
                </a:lnTo>
                <a:lnTo>
                  <a:pt x="2354" y="2286"/>
                </a:lnTo>
                <a:lnTo>
                  <a:pt x="2353" y="2286"/>
                </a:lnTo>
                <a:lnTo>
                  <a:pt x="2352" y="2285"/>
                </a:lnTo>
                <a:lnTo>
                  <a:pt x="2351" y="2285"/>
                </a:lnTo>
                <a:lnTo>
                  <a:pt x="2351" y="2283"/>
                </a:lnTo>
                <a:lnTo>
                  <a:pt x="2350" y="2282"/>
                </a:lnTo>
                <a:lnTo>
                  <a:pt x="2350" y="2280"/>
                </a:lnTo>
                <a:lnTo>
                  <a:pt x="2349" y="2279"/>
                </a:lnTo>
                <a:lnTo>
                  <a:pt x="2349" y="2277"/>
                </a:lnTo>
                <a:lnTo>
                  <a:pt x="2349" y="2276"/>
                </a:lnTo>
                <a:lnTo>
                  <a:pt x="2350" y="2274"/>
                </a:lnTo>
                <a:lnTo>
                  <a:pt x="2350" y="2273"/>
                </a:lnTo>
                <a:lnTo>
                  <a:pt x="2351" y="2273"/>
                </a:lnTo>
                <a:lnTo>
                  <a:pt x="2353" y="2272"/>
                </a:lnTo>
                <a:lnTo>
                  <a:pt x="2355" y="2272"/>
                </a:lnTo>
                <a:lnTo>
                  <a:pt x="2358" y="2271"/>
                </a:lnTo>
                <a:lnTo>
                  <a:pt x="2359" y="2271"/>
                </a:lnTo>
                <a:lnTo>
                  <a:pt x="2359" y="2270"/>
                </a:lnTo>
                <a:lnTo>
                  <a:pt x="2360" y="2270"/>
                </a:lnTo>
                <a:lnTo>
                  <a:pt x="2360" y="2269"/>
                </a:lnTo>
                <a:lnTo>
                  <a:pt x="2360" y="2268"/>
                </a:lnTo>
                <a:lnTo>
                  <a:pt x="2360" y="2266"/>
                </a:lnTo>
                <a:lnTo>
                  <a:pt x="2360" y="2265"/>
                </a:lnTo>
                <a:lnTo>
                  <a:pt x="2359" y="2265"/>
                </a:lnTo>
                <a:lnTo>
                  <a:pt x="2358" y="2264"/>
                </a:lnTo>
                <a:lnTo>
                  <a:pt x="2356" y="2264"/>
                </a:lnTo>
                <a:lnTo>
                  <a:pt x="2355" y="2263"/>
                </a:lnTo>
                <a:lnTo>
                  <a:pt x="2354" y="2262"/>
                </a:lnTo>
                <a:lnTo>
                  <a:pt x="2354" y="2260"/>
                </a:lnTo>
                <a:lnTo>
                  <a:pt x="2354" y="2258"/>
                </a:lnTo>
                <a:lnTo>
                  <a:pt x="2353" y="2257"/>
                </a:lnTo>
                <a:lnTo>
                  <a:pt x="2352" y="2256"/>
                </a:lnTo>
                <a:lnTo>
                  <a:pt x="2351" y="2256"/>
                </a:lnTo>
                <a:lnTo>
                  <a:pt x="2350" y="2257"/>
                </a:lnTo>
                <a:lnTo>
                  <a:pt x="2349" y="2260"/>
                </a:lnTo>
                <a:lnTo>
                  <a:pt x="2347" y="2260"/>
                </a:lnTo>
                <a:lnTo>
                  <a:pt x="2346" y="2260"/>
                </a:lnTo>
                <a:lnTo>
                  <a:pt x="2345" y="2260"/>
                </a:lnTo>
                <a:lnTo>
                  <a:pt x="2343" y="2258"/>
                </a:lnTo>
                <a:lnTo>
                  <a:pt x="2342" y="2258"/>
                </a:lnTo>
                <a:lnTo>
                  <a:pt x="2341" y="2257"/>
                </a:lnTo>
                <a:lnTo>
                  <a:pt x="2340" y="2256"/>
                </a:lnTo>
                <a:lnTo>
                  <a:pt x="2340" y="2255"/>
                </a:lnTo>
                <a:lnTo>
                  <a:pt x="2341" y="2254"/>
                </a:lnTo>
                <a:lnTo>
                  <a:pt x="2342" y="2253"/>
                </a:lnTo>
                <a:lnTo>
                  <a:pt x="2342" y="2252"/>
                </a:lnTo>
                <a:lnTo>
                  <a:pt x="2342" y="2251"/>
                </a:lnTo>
                <a:lnTo>
                  <a:pt x="2342" y="2249"/>
                </a:lnTo>
                <a:lnTo>
                  <a:pt x="2341" y="2249"/>
                </a:lnTo>
                <a:lnTo>
                  <a:pt x="2341" y="2248"/>
                </a:lnTo>
                <a:lnTo>
                  <a:pt x="2340" y="2248"/>
                </a:lnTo>
                <a:lnTo>
                  <a:pt x="2340" y="2247"/>
                </a:lnTo>
                <a:lnTo>
                  <a:pt x="2338" y="2246"/>
                </a:lnTo>
                <a:lnTo>
                  <a:pt x="2337" y="2246"/>
                </a:lnTo>
                <a:lnTo>
                  <a:pt x="2336" y="2247"/>
                </a:lnTo>
                <a:lnTo>
                  <a:pt x="2336" y="2249"/>
                </a:lnTo>
                <a:lnTo>
                  <a:pt x="2335" y="2251"/>
                </a:lnTo>
                <a:lnTo>
                  <a:pt x="2334" y="2251"/>
                </a:lnTo>
                <a:lnTo>
                  <a:pt x="2333" y="2251"/>
                </a:lnTo>
                <a:lnTo>
                  <a:pt x="2330" y="2251"/>
                </a:lnTo>
                <a:lnTo>
                  <a:pt x="2329" y="2251"/>
                </a:lnTo>
                <a:lnTo>
                  <a:pt x="2328" y="2249"/>
                </a:lnTo>
                <a:lnTo>
                  <a:pt x="2327" y="2249"/>
                </a:lnTo>
                <a:lnTo>
                  <a:pt x="2327" y="2248"/>
                </a:lnTo>
                <a:lnTo>
                  <a:pt x="2326" y="2247"/>
                </a:lnTo>
                <a:lnTo>
                  <a:pt x="2326" y="2246"/>
                </a:lnTo>
                <a:lnTo>
                  <a:pt x="2326" y="2245"/>
                </a:lnTo>
                <a:lnTo>
                  <a:pt x="2326" y="2244"/>
                </a:lnTo>
                <a:lnTo>
                  <a:pt x="2326" y="2243"/>
                </a:lnTo>
                <a:lnTo>
                  <a:pt x="2326" y="2241"/>
                </a:lnTo>
                <a:lnTo>
                  <a:pt x="2325" y="2240"/>
                </a:lnTo>
                <a:lnTo>
                  <a:pt x="2324" y="2240"/>
                </a:lnTo>
                <a:lnTo>
                  <a:pt x="2323" y="2240"/>
                </a:lnTo>
                <a:lnTo>
                  <a:pt x="2323" y="2241"/>
                </a:lnTo>
                <a:lnTo>
                  <a:pt x="2321" y="2241"/>
                </a:lnTo>
                <a:lnTo>
                  <a:pt x="2323" y="2241"/>
                </a:lnTo>
                <a:lnTo>
                  <a:pt x="2323" y="2243"/>
                </a:lnTo>
                <a:lnTo>
                  <a:pt x="2323" y="2244"/>
                </a:lnTo>
                <a:lnTo>
                  <a:pt x="2323" y="2245"/>
                </a:lnTo>
                <a:lnTo>
                  <a:pt x="2323" y="2246"/>
                </a:lnTo>
                <a:lnTo>
                  <a:pt x="2321" y="2246"/>
                </a:lnTo>
                <a:lnTo>
                  <a:pt x="2319" y="2246"/>
                </a:lnTo>
                <a:lnTo>
                  <a:pt x="2319" y="2245"/>
                </a:lnTo>
                <a:lnTo>
                  <a:pt x="2318" y="2245"/>
                </a:lnTo>
                <a:lnTo>
                  <a:pt x="2317" y="2245"/>
                </a:lnTo>
                <a:lnTo>
                  <a:pt x="2316" y="2245"/>
                </a:lnTo>
                <a:lnTo>
                  <a:pt x="2315" y="2244"/>
                </a:lnTo>
                <a:lnTo>
                  <a:pt x="2314" y="2244"/>
                </a:lnTo>
                <a:lnTo>
                  <a:pt x="2314" y="2243"/>
                </a:lnTo>
                <a:lnTo>
                  <a:pt x="2314" y="2241"/>
                </a:lnTo>
                <a:lnTo>
                  <a:pt x="2314" y="2240"/>
                </a:lnTo>
                <a:lnTo>
                  <a:pt x="2315" y="2240"/>
                </a:lnTo>
                <a:lnTo>
                  <a:pt x="2315" y="2239"/>
                </a:lnTo>
                <a:lnTo>
                  <a:pt x="2314" y="2239"/>
                </a:lnTo>
                <a:lnTo>
                  <a:pt x="2314" y="2238"/>
                </a:lnTo>
                <a:lnTo>
                  <a:pt x="2312" y="2239"/>
                </a:lnTo>
                <a:lnTo>
                  <a:pt x="2311" y="2239"/>
                </a:lnTo>
                <a:lnTo>
                  <a:pt x="2310" y="2239"/>
                </a:lnTo>
                <a:lnTo>
                  <a:pt x="2310" y="2238"/>
                </a:lnTo>
                <a:lnTo>
                  <a:pt x="2309" y="2238"/>
                </a:lnTo>
                <a:lnTo>
                  <a:pt x="2309" y="2237"/>
                </a:lnTo>
                <a:lnTo>
                  <a:pt x="2308" y="2236"/>
                </a:lnTo>
                <a:lnTo>
                  <a:pt x="2308" y="2235"/>
                </a:lnTo>
                <a:lnTo>
                  <a:pt x="2308" y="2233"/>
                </a:lnTo>
                <a:lnTo>
                  <a:pt x="2308" y="2232"/>
                </a:lnTo>
                <a:lnTo>
                  <a:pt x="2309" y="2231"/>
                </a:lnTo>
                <a:lnTo>
                  <a:pt x="2309" y="2230"/>
                </a:lnTo>
                <a:lnTo>
                  <a:pt x="2309" y="2229"/>
                </a:lnTo>
                <a:lnTo>
                  <a:pt x="2308" y="2229"/>
                </a:lnTo>
                <a:lnTo>
                  <a:pt x="2307" y="2229"/>
                </a:lnTo>
                <a:lnTo>
                  <a:pt x="2306" y="2229"/>
                </a:lnTo>
                <a:lnTo>
                  <a:pt x="2304" y="2229"/>
                </a:lnTo>
                <a:lnTo>
                  <a:pt x="2304" y="2228"/>
                </a:lnTo>
                <a:lnTo>
                  <a:pt x="2303" y="2228"/>
                </a:lnTo>
                <a:lnTo>
                  <a:pt x="2302" y="2227"/>
                </a:lnTo>
                <a:lnTo>
                  <a:pt x="2301" y="2227"/>
                </a:lnTo>
                <a:lnTo>
                  <a:pt x="2300" y="2227"/>
                </a:lnTo>
                <a:lnTo>
                  <a:pt x="2300" y="2226"/>
                </a:lnTo>
                <a:lnTo>
                  <a:pt x="2300" y="2224"/>
                </a:lnTo>
                <a:lnTo>
                  <a:pt x="2301" y="2224"/>
                </a:lnTo>
                <a:lnTo>
                  <a:pt x="2301" y="2223"/>
                </a:lnTo>
                <a:lnTo>
                  <a:pt x="2302" y="2223"/>
                </a:lnTo>
                <a:lnTo>
                  <a:pt x="2302" y="2222"/>
                </a:lnTo>
                <a:lnTo>
                  <a:pt x="2303" y="2221"/>
                </a:lnTo>
                <a:lnTo>
                  <a:pt x="2303" y="2220"/>
                </a:lnTo>
                <a:lnTo>
                  <a:pt x="2302" y="2218"/>
                </a:lnTo>
                <a:lnTo>
                  <a:pt x="2302" y="2216"/>
                </a:lnTo>
                <a:lnTo>
                  <a:pt x="2302" y="2215"/>
                </a:lnTo>
                <a:lnTo>
                  <a:pt x="2302" y="2214"/>
                </a:lnTo>
                <a:lnTo>
                  <a:pt x="2301" y="2214"/>
                </a:lnTo>
                <a:lnTo>
                  <a:pt x="2301" y="2215"/>
                </a:lnTo>
                <a:lnTo>
                  <a:pt x="2300" y="2215"/>
                </a:lnTo>
                <a:lnTo>
                  <a:pt x="2299" y="2215"/>
                </a:lnTo>
                <a:lnTo>
                  <a:pt x="2298" y="2215"/>
                </a:lnTo>
                <a:lnTo>
                  <a:pt x="2297" y="2215"/>
                </a:lnTo>
                <a:lnTo>
                  <a:pt x="2295" y="2215"/>
                </a:lnTo>
                <a:lnTo>
                  <a:pt x="2294" y="2215"/>
                </a:lnTo>
                <a:lnTo>
                  <a:pt x="2293" y="2215"/>
                </a:lnTo>
                <a:lnTo>
                  <a:pt x="2293" y="2214"/>
                </a:lnTo>
                <a:lnTo>
                  <a:pt x="2294" y="2214"/>
                </a:lnTo>
                <a:lnTo>
                  <a:pt x="2294" y="2213"/>
                </a:lnTo>
                <a:lnTo>
                  <a:pt x="2297" y="2213"/>
                </a:lnTo>
                <a:lnTo>
                  <a:pt x="2298" y="2213"/>
                </a:lnTo>
                <a:lnTo>
                  <a:pt x="2299" y="2213"/>
                </a:lnTo>
                <a:lnTo>
                  <a:pt x="2300" y="2213"/>
                </a:lnTo>
                <a:lnTo>
                  <a:pt x="2300" y="2212"/>
                </a:lnTo>
                <a:lnTo>
                  <a:pt x="2300" y="2211"/>
                </a:lnTo>
                <a:lnTo>
                  <a:pt x="2298" y="2210"/>
                </a:lnTo>
                <a:lnTo>
                  <a:pt x="2297" y="2210"/>
                </a:lnTo>
                <a:lnTo>
                  <a:pt x="2295" y="2209"/>
                </a:lnTo>
                <a:lnTo>
                  <a:pt x="2295" y="2207"/>
                </a:lnTo>
                <a:lnTo>
                  <a:pt x="2294" y="2207"/>
                </a:lnTo>
                <a:lnTo>
                  <a:pt x="2293" y="2206"/>
                </a:lnTo>
                <a:lnTo>
                  <a:pt x="2292" y="2206"/>
                </a:lnTo>
                <a:lnTo>
                  <a:pt x="2292" y="2205"/>
                </a:lnTo>
                <a:lnTo>
                  <a:pt x="2291" y="2204"/>
                </a:lnTo>
                <a:lnTo>
                  <a:pt x="2291" y="2203"/>
                </a:lnTo>
                <a:lnTo>
                  <a:pt x="2292" y="2203"/>
                </a:lnTo>
                <a:lnTo>
                  <a:pt x="2293" y="2203"/>
                </a:lnTo>
                <a:lnTo>
                  <a:pt x="2294" y="2203"/>
                </a:lnTo>
                <a:lnTo>
                  <a:pt x="2294" y="2202"/>
                </a:lnTo>
                <a:lnTo>
                  <a:pt x="2295" y="2201"/>
                </a:lnTo>
                <a:lnTo>
                  <a:pt x="2295" y="2199"/>
                </a:lnTo>
                <a:lnTo>
                  <a:pt x="2295" y="2198"/>
                </a:lnTo>
                <a:lnTo>
                  <a:pt x="2294" y="2198"/>
                </a:lnTo>
                <a:lnTo>
                  <a:pt x="2294" y="2197"/>
                </a:lnTo>
                <a:lnTo>
                  <a:pt x="2295" y="2197"/>
                </a:lnTo>
                <a:lnTo>
                  <a:pt x="2297" y="2197"/>
                </a:lnTo>
                <a:lnTo>
                  <a:pt x="2297" y="2196"/>
                </a:lnTo>
                <a:lnTo>
                  <a:pt x="2298" y="2196"/>
                </a:lnTo>
                <a:lnTo>
                  <a:pt x="2298" y="2195"/>
                </a:lnTo>
                <a:lnTo>
                  <a:pt x="2299" y="2194"/>
                </a:lnTo>
                <a:lnTo>
                  <a:pt x="2300" y="2194"/>
                </a:lnTo>
                <a:lnTo>
                  <a:pt x="2300" y="2193"/>
                </a:lnTo>
                <a:lnTo>
                  <a:pt x="2301" y="2193"/>
                </a:lnTo>
                <a:lnTo>
                  <a:pt x="2300" y="2191"/>
                </a:lnTo>
                <a:lnTo>
                  <a:pt x="2299" y="2191"/>
                </a:lnTo>
                <a:lnTo>
                  <a:pt x="2298" y="2191"/>
                </a:lnTo>
                <a:lnTo>
                  <a:pt x="2298" y="2190"/>
                </a:lnTo>
                <a:lnTo>
                  <a:pt x="2299" y="2189"/>
                </a:lnTo>
                <a:lnTo>
                  <a:pt x="2299" y="2188"/>
                </a:lnTo>
                <a:lnTo>
                  <a:pt x="2298" y="2187"/>
                </a:lnTo>
                <a:lnTo>
                  <a:pt x="2298" y="2186"/>
                </a:lnTo>
                <a:lnTo>
                  <a:pt x="2297" y="2186"/>
                </a:lnTo>
                <a:lnTo>
                  <a:pt x="2295" y="2186"/>
                </a:lnTo>
                <a:lnTo>
                  <a:pt x="2294" y="2186"/>
                </a:lnTo>
                <a:lnTo>
                  <a:pt x="2294" y="2187"/>
                </a:lnTo>
                <a:lnTo>
                  <a:pt x="2293" y="2187"/>
                </a:lnTo>
                <a:lnTo>
                  <a:pt x="2293" y="2186"/>
                </a:lnTo>
                <a:lnTo>
                  <a:pt x="2292" y="2185"/>
                </a:lnTo>
                <a:lnTo>
                  <a:pt x="2291" y="2185"/>
                </a:lnTo>
                <a:lnTo>
                  <a:pt x="2291" y="2186"/>
                </a:lnTo>
                <a:lnTo>
                  <a:pt x="2290" y="2186"/>
                </a:lnTo>
                <a:lnTo>
                  <a:pt x="2289" y="2186"/>
                </a:lnTo>
                <a:lnTo>
                  <a:pt x="2287" y="2186"/>
                </a:lnTo>
                <a:lnTo>
                  <a:pt x="2286" y="2186"/>
                </a:lnTo>
                <a:lnTo>
                  <a:pt x="2286" y="2185"/>
                </a:lnTo>
                <a:lnTo>
                  <a:pt x="2285" y="2184"/>
                </a:lnTo>
                <a:lnTo>
                  <a:pt x="2284" y="2184"/>
                </a:lnTo>
                <a:lnTo>
                  <a:pt x="2283" y="2184"/>
                </a:lnTo>
                <a:lnTo>
                  <a:pt x="2282" y="2184"/>
                </a:lnTo>
                <a:lnTo>
                  <a:pt x="2281" y="2184"/>
                </a:lnTo>
                <a:lnTo>
                  <a:pt x="2281" y="2182"/>
                </a:lnTo>
                <a:lnTo>
                  <a:pt x="2281" y="2181"/>
                </a:lnTo>
                <a:lnTo>
                  <a:pt x="2281" y="2180"/>
                </a:lnTo>
                <a:lnTo>
                  <a:pt x="2280" y="2179"/>
                </a:lnTo>
                <a:lnTo>
                  <a:pt x="2280" y="2178"/>
                </a:lnTo>
                <a:lnTo>
                  <a:pt x="2280" y="2177"/>
                </a:lnTo>
                <a:lnTo>
                  <a:pt x="2281" y="2177"/>
                </a:lnTo>
                <a:lnTo>
                  <a:pt x="2281" y="2178"/>
                </a:lnTo>
                <a:lnTo>
                  <a:pt x="2282" y="2178"/>
                </a:lnTo>
                <a:lnTo>
                  <a:pt x="2283" y="2177"/>
                </a:lnTo>
                <a:lnTo>
                  <a:pt x="2284" y="2177"/>
                </a:lnTo>
                <a:lnTo>
                  <a:pt x="2285" y="2177"/>
                </a:lnTo>
                <a:lnTo>
                  <a:pt x="2286" y="2176"/>
                </a:lnTo>
                <a:lnTo>
                  <a:pt x="2286" y="2174"/>
                </a:lnTo>
                <a:lnTo>
                  <a:pt x="2285" y="2174"/>
                </a:lnTo>
                <a:lnTo>
                  <a:pt x="2284" y="2173"/>
                </a:lnTo>
                <a:lnTo>
                  <a:pt x="2285" y="2172"/>
                </a:lnTo>
                <a:lnTo>
                  <a:pt x="2284" y="2171"/>
                </a:lnTo>
                <a:lnTo>
                  <a:pt x="2285" y="2171"/>
                </a:lnTo>
                <a:lnTo>
                  <a:pt x="2286" y="2171"/>
                </a:lnTo>
                <a:lnTo>
                  <a:pt x="2286" y="2170"/>
                </a:lnTo>
                <a:lnTo>
                  <a:pt x="2286" y="2169"/>
                </a:lnTo>
                <a:lnTo>
                  <a:pt x="2285" y="2166"/>
                </a:lnTo>
                <a:lnTo>
                  <a:pt x="2284" y="2166"/>
                </a:lnTo>
                <a:lnTo>
                  <a:pt x="2284" y="2168"/>
                </a:lnTo>
                <a:lnTo>
                  <a:pt x="2283" y="2168"/>
                </a:lnTo>
                <a:lnTo>
                  <a:pt x="2282" y="2166"/>
                </a:lnTo>
                <a:lnTo>
                  <a:pt x="2281" y="2166"/>
                </a:lnTo>
                <a:lnTo>
                  <a:pt x="2281" y="2168"/>
                </a:lnTo>
                <a:lnTo>
                  <a:pt x="2280" y="2168"/>
                </a:lnTo>
                <a:lnTo>
                  <a:pt x="2280" y="2166"/>
                </a:lnTo>
                <a:lnTo>
                  <a:pt x="2281" y="2165"/>
                </a:lnTo>
                <a:lnTo>
                  <a:pt x="2280" y="2164"/>
                </a:lnTo>
                <a:lnTo>
                  <a:pt x="2280" y="2163"/>
                </a:lnTo>
                <a:lnTo>
                  <a:pt x="2281" y="2162"/>
                </a:lnTo>
                <a:lnTo>
                  <a:pt x="2281" y="2161"/>
                </a:lnTo>
                <a:lnTo>
                  <a:pt x="2281" y="2160"/>
                </a:lnTo>
                <a:lnTo>
                  <a:pt x="2280" y="2160"/>
                </a:lnTo>
                <a:lnTo>
                  <a:pt x="2280" y="2161"/>
                </a:lnTo>
                <a:lnTo>
                  <a:pt x="2278" y="2161"/>
                </a:lnTo>
                <a:lnTo>
                  <a:pt x="2278" y="2160"/>
                </a:lnTo>
                <a:lnTo>
                  <a:pt x="2278" y="2159"/>
                </a:lnTo>
                <a:lnTo>
                  <a:pt x="2277" y="2159"/>
                </a:lnTo>
                <a:lnTo>
                  <a:pt x="2276" y="2159"/>
                </a:lnTo>
                <a:lnTo>
                  <a:pt x="2276" y="2160"/>
                </a:lnTo>
                <a:lnTo>
                  <a:pt x="2276" y="2161"/>
                </a:lnTo>
                <a:lnTo>
                  <a:pt x="2276" y="2162"/>
                </a:lnTo>
                <a:lnTo>
                  <a:pt x="2276" y="2163"/>
                </a:lnTo>
                <a:lnTo>
                  <a:pt x="2275" y="2163"/>
                </a:lnTo>
                <a:lnTo>
                  <a:pt x="2274" y="2164"/>
                </a:lnTo>
                <a:lnTo>
                  <a:pt x="2273" y="2164"/>
                </a:lnTo>
                <a:lnTo>
                  <a:pt x="2272" y="2164"/>
                </a:lnTo>
                <a:lnTo>
                  <a:pt x="2271" y="2164"/>
                </a:lnTo>
                <a:lnTo>
                  <a:pt x="2269" y="2164"/>
                </a:lnTo>
                <a:lnTo>
                  <a:pt x="2269" y="2163"/>
                </a:lnTo>
                <a:lnTo>
                  <a:pt x="2268" y="2163"/>
                </a:lnTo>
                <a:lnTo>
                  <a:pt x="2268" y="2162"/>
                </a:lnTo>
                <a:lnTo>
                  <a:pt x="2268" y="2161"/>
                </a:lnTo>
                <a:lnTo>
                  <a:pt x="2268" y="2160"/>
                </a:lnTo>
                <a:lnTo>
                  <a:pt x="2267" y="2160"/>
                </a:lnTo>
                <a:lnTo>
                  <a:pt x="2267" y="2159"/>
                </a:lnTo>
                <a:lnTo>
                  <a:pt x="2266" y="2159"/>
                </a:lnTo>
                <a:lnTo>
                  <a:pt x="2266" y="2157"/>
                </a:lnTo>
                <a:lnTo>
                  <a:pt x="2266" y="2156"/>
                </a:lnTo>
                <a:lnTo>
                  <a:pt x="2265" y="2156"/>
                </a:lnTo>
                <a:lnTo>
                  <a:pt x="2265" y="2155"/>
                </a:lnTo>
                <a:lnTo>
                  <a:pt x="2265" y="2154"/>
                </a:lnTo>
                <a:lnTo>
                  <a:pt x="2266" y="2154"/>
                </a:lnTo>
                <a:lnTo>
                  <a:pt x="2266" y="2153"/>
                </a:lnTo>
                <a:lnTo>
                  <a:pt x="2266" y="2152"/>
                </a:lnTo>
                <a:lnTo>
                  <a:pt x="2266" y="2151"/>
                </a:lnTo>
                <a:lnTo>
                  <a:pt x="2266" y="2149"/>
                </a:lnTo>
                <a:lnTo>
                  <a:pt x="2267" y="2149"/>
                </a:lnTo>
                <a:lnTo>
                  <a:pt x="2268" y="2149"/>
                </a:lnTo>
                <a:lnTo>
                  <a:pt x="2268" y="2148"/>
                </a:lnTo>
                <a:lnTo>
                  <a:pt x="2269" y="2148"/>
                </a:lnTo>
                <a:lnTo>
                  <a:pt x="2269" y="2147"/>
                </a:lnTo>
                <a:lnTo>
                  <a:pt x="2271" y="2147"/>
                </a:lnTo>
                <a:lnTo>
                  <a:pt x="2271" y="2146"/>
                </a:lnTo>
                <a:lnTo>
                  <a:pt x="2271" y="2145"/>
                </a:lnTo>
                <a:lnTo>
                  <a:pt x="2272" y="2145"/>
                </a:lnTo>
                <a:lnTo>
                  <a:pt x="2272" y="2144"/>
                </a:lnTo>
                <a:lnTo>
                  <a:pt x="2272" y="2143"/>
                </a:lnTo>
                <a:lnTo>
                  <a:pt x="2272" y="2141"/>
                </a:lnTo>
                <a:lnTo>
                  <a:pt x="2272" y="2140"/>
                </a:lnTo>
                <a:lnTo>
                  <a:pt x="2272" y="2139"/>
                </a:lnTo>
                <a:lnTo>
                  <a:pt x="2271" y="2139"/>
                </a:lnTo>
                <a:lnTo>
                  <a:pt x="2271" y="2138"/>
                </a:lnTo>
                <a:lnTo>
                  <a:pt x="2269" y="2138"/>
                </a:lnTo>
                <a:lnTo>
                  <a:pt x="2269" y="2137"/>
                </a:lnTo>
                <a:lnTo>
                  <a:pt x="2268" y="2137"/>
                </a:lnTo>
                <a:lnTo>
                  <a:pt x="2268" y="2136"/>
                </a:lnTo>
                <a:lnTo>
                  <a:pt x="2268" y="2135"/>
                </a:lnTo>
                <a:lnTo>
                  <a:pt x="2268" y="2134"/>
                </a:lnTo>
                <a:lnTo>
                  <a:pt x="2267" y="2134"/>
                </a:lnTo>
                <a:lnTo>
                  <a:pt x="2266" y="2132"/>
                </a:lnTo>
                <a:lnTo>
                  <a:pt x="2266" y="2131"/>
                </a:lnTo>
                <a:lnTo>
                  <a:pt x="2265" y="2131"/>
                </a:lnTo>
                <a:lnTo>
                  <a:pt x="2265" y="2130"/>
                </a:lnTo>
                <a:lnTo>
                  <a:pt x="2264" y="2129"/>
                </a:lnTo>
                <a:lnTo>
                  <a:pt x="2264" y="2128"/>
                </a:lnTo>
                <a:lnTo>
                  <a:pt x="2264" y="2127"/>
                </a:lnTo>
                <a:lnTo>
                  <a:pt x="2265" y="2127"/>
                </a:lnTo>
                <a:lnTo>
                  <a:pt x="2265" y="2126"/>
                </a:lnTo>
                <a:lnTo>
                  <a:pt x="2265" y="2124"/>
                </a:lnTo>
                <a:lnTo>
                  <a:pt x="2265" y="2123"/>
                </a:lnTo>
                <a:lnTo>
                  <a:pt x="2266" y="2123"/>
                </a:lnTo>
                <a:lnTo>
                  <a:pt x="2267" y="2122"/>
                </a:lnTo>
                <a:lnTo>
                  <a:pt x="2267" y="2121"/>
                </a:lnTo>
                <a:lnTo>
                  <a:pt x="2267" y="2120"/>
                </a:lnTo>
                <a:lnTo>
                  <a:pt x="2268" y="2120"/>
                </a:lnTo>
                <a:lnTo>
                  <a:pt x="2268" y="2119"/>
                </a:lnTo>
                <a:lnTo>
                  <a:pt x="2268" y="2118"/>
                </a:lnTo>
                <a:lnTo>
                  <a:pt x="2268" y="2117"/>
                </a:lnTo>
                <a:lnTo>
                  <a:pt x="2269" y="2115"/>
                </a:lnTo>
                <a:lnTo>
                  <a:pt x="2269" y="2114"/>
                </a:lnTo>
                <a:lnTo>
                  <a:pt x="2271" y="2113"/>
                </a:lnTo>
                <a:lnTo>
                  <a:pt x="2271" y="2112"/>
                </a:lnTo>
                <a:lnTo>
                  <a:pt x="2272" y="2112"/>
                </a:lnTo>
                <a:lnTo>
                  <a:pt x="2272" y="2113"/>
                </a:lnTo>
                <a:lnTo>
                  <a:pt x="2273" y="2113"/>
                </a:lnTo>
                <a:lnTo>
                  <a:pt x="2274" y="2113"/>
                </a:lnTo>
                <a:lnTo>
                  <a:pt x="2275" y="2112"/>
                </a:lnTo>
                <a:lnTo>
                  <a:pt x="2275" y="2111"/>
                </a:lnTo>
                <a:lnTo>
                  <a:pt x="2276" y="2111"/>
                </a:lnTo>
                <a:lnTo>
                  <a:pt x="2276" y="2112"/>
                </a:lnTo>
                <a:lnTo>
                  <a:pt x="2277" y="2113"/>
                </a:lnTo>
                <a:lnTo>
                  <a:pt x="2277" y="2114"/>
                </a:lnTo>
                <a:lnTo>
                  <a:pt x="2278" y="2114"/>
                </a:lnTo>
                <a:lnTo>
                  <a:pt x="2278" y="2115"/>
                </a:lnTo>
                <a:lnTo>
                  <a:pt x="2278" y="2117"/>
                </a:lnTo>
                <a:lnTo>
                  <a:pt x="2280" y="2117"/>
                </a:lnTo>
                <a:lnTo>
                  <a:pt x="2281" y="2115"/>
                </a:lnTo>
                <a:lnTo>
                  <a:pt x="2281" y="2114"/>
                </a:lnTo>
                <a:lnTo>
                  <a:pt x="2280" y="2113"/>
                </a:lnTo>
                <a:lnTo>
                  <a:pt x="2278" y="2113"/>
                </a:lnTo>
                <a:lnTo>
                  <a:pt x="2278" y="2112"/>
                </a:lnTo>
                <a:lnTo>
                  <a:pt x="2280" y="2112"/>
                </a:lnTo>
                <a:lnTo>
                  <a:pt x="2280" y="2111"/>
                </a:lnTo>
                <a:lnTo>
                  <a:pt x="2281" y="2112"/>
                </a:lnTo>
                <a:lnTo>
                  <a:pt x="2282" y="2112"/>
                </a:lnTo>
                <a:lnTo>
                  <a:pt x="2282" y="2111"/>
                </a:lnTo>
                <a:lnTo>
                  <a:pt x="2283" y="2110"/>
                </a:lnTo>
                <a:lnTo>
                  <a:pt x="2283" y="2106"/>
                </a:lnTo>
                <a:lnTo>
                  <a:pt x="2284" y="2105"/>
                </a:lnTo>
                <a:lnTo>
                  <a:pt x="2284" y="2104"/>
                </a:lnTo>
                <a:lnTo>
                  <a:pt x="2283" y="2104"/>
                </a:lnTo>
                <a:lnTo>
                  <a:pt x="2283" y="2103"/>
                </a:lnTo>
                <a:lnTo>
                  <a:pt x="2282" y="2103"/>
                </a:lnTo>
                <a:lnTo>
                  <a:pt x="2281" y="2103"/>
                </a:lnTo>
                <a:lnTo>
                  <a:pt x="2280" y="2103"/>
                </a:lnTo>
                <a:lnTo>
                  <a:pt x="2280" y="2104"/>
                </a:lnTo>
                <a:lnTo>
                  <a:pt x="2278" y="2104"/>
                </a:lnTo>
                <a:lnTo>
                  <a:pt x="2277" y="2104"/>
                </a:lnTo>
                <a:lnTo>
                  <a:pt x="2277" y="2103"/>
                </a:lnTo>
                <a:lnTo>
                  <a:pt x="2276" y="2103"/>
                </a:lnTo>
                <a:lnTo>
                  <a:pt x="2276" y="2102"/>
                </a:lnTo>
                <a:lnTo>
                  <a:pt x="2275" y="2102"/>
                </a:lnTo>
                <a:lnTo>
                  <a:pt x="2274" y="2102"/>
                </a:lnTo>
                <a:lnTo>
                  <a:pt x="2274" y="2103"/>
                </a:lnTo>
                <a:lnTo>
                  <a:pt x="2273" y="2103"/>
                </a:lnTo>
                <a:lnTo>
                  <a:pt x="2273" y="2102"/>
                </a:lnTo>
                <a:lnTo>
                  <a:pt x="2272" y="2103"/>
                </a:lnTo>
                <a:lnTo>
                  <a:pt x="2273" y="2103"/>
                </a:lnTo>
                <a:lnTo>
                  <a:pt x="2273" y="2104"/>
                </a:lnTo>
                <a:lnTo>
                  <a:pt x="2274" y="2104"/>
                </a:lnTo>
                <a:lnTo>
                  <a:pt x="2274" y="2105"/>
                </a:lnTo>
                <a:lnTo>
                  <a:pt x="2275" y="2106"/>
                </a:lnTo>
                <a:lnTo>
                  <a:pt x="2275" y="2107"/>
                </a:lnTo>
                <a:lnTo>
                  <a:pt x="2274" y="2107"/>
                </a:lnTo>
                <a:lnTo>
                  <a:pt x="2273" y="2107"/>
                </a:lnTo>
                <a:lnTo>
                  <a:pt x="2272" y="2109"/>
                </a:lnTo>
                <a:lnTo>
                  <a:pt x="2271" y="2109"/>
                </a:lnTo>
                <a:lnTo>
                  <a:pt x="2269" y="2109"/>
                </a:lnTo>
                <a:lnTo>
                  <a:pt x="2269" y="2107"/>
                </a:lnTo>
                <a:lnTo>
                  <a:pt x="2269" y="2106"/>
                </a:lnTo>
                <a:lnTo>
                  <a:pt x="2268" y="2106"/>
                </a:lnTo>
                <a:lnTo>
                  <a:pt x="2267" y="2107"/>
                </a:lnTo>
                <a:lnTo>
                  <a:pt x="2266" y="2107"/>
                </a:lnTo>
                <a:lnTo>
                  <a:pt x="2266" y="2106"/>
                </a:lnTo>
                <a:lnTo>
                  <a:pt x="2266" y="2105"/>
                </a:lnTo>
                <a:lnTo>
                  <a:pt x="2266" y="2104"/>
                </a:lnTo>
                <a:lnTo>
                  <a:pt x="2266" y="2103"/>
                </a:lnTo>
                <a:lnTo>
                  <a:pt x="2265" y="2102"/>
                </a:lnTo>
                <a:lnTo>
                  <a:pt x="2264" y="2102"/>
                </a:lnTo>
                <a:lnTo>
                  <a:pt x="2263" y="2102"/>
                </a:lnTo>
                <a:lnTo>
                  <a:pt x="2263" y="2101"/>
                </a:lnTo>
                <a:lnTo>
                  <a:pt x="2264" y="2101"/>
                </a:lnTo>
                <a:lnTo>
                  <a:pt x="2264" y="2099"/>
                </a:lnTo>
                <a:lnTo>
                  <a:pt x="2265" y="2099"/>
                </a:lnTo>
                <a:lnTo>
                  <a:pt x="2266" y="2099"/>
                </a:lnTo>
                <a:lnTo>
                  <a:pt x="2266" y="2098"/>
                </a:lnTo>
                <a:lnTo>
                  <a:pt x="2265" y="2097"/>
                </a:lnTo>
                <a:lnTo>
                  <a:pt x="2264" y="2098"/>
                </a:lnTo>
                <a:lnTo>
                  <a:pt x="2263" y="2098"/>
                </a:lnTo>
                <a:lnTo>
                  <a:pt x="2263" y="2097"/>
                </a:lnTo>
                <a:lnTo>
                  <a:pt x="2261" y="2097"/>
                </a:lnTo>
                <a:lnTo>
                  <a:pt x="2263" y="2097"/>
                </a:lnTo>
                <a:lnTo>
                  <a:pt x="2263" y="2096"/>
                </a:lnTo>
                <a:lnTo>
                  <a:pt x="2263" y="2095"/>
                </a:lnTo>
                <a:lnTo>
                  <a:pt x="2264" y="2094"/>
                </a:lnTo>
                <a:lnTo>
                  <a:pt x="2263" y="2094"/>
                </a:lnTo>
                <a:lnTo>
                  <a:pt x="2263" y="2093"/>
                </a:lnTo>
                <a:lnTo>
                  <a:pt x="2261" y="2093"/>
                </a:lnTo>
                <a:lnTo>
                  <a:pt x="2260" y="2092"/>
                </a:lnTo>
                <a:lnTo>
                  <a:pt x="2260" y="2093"/>
                </a:lnTo>
                <a:lnTo>
                  <a:pt x="2260" y="2094"/>
                </a:lnTo>
                <a:lnTo>
                  <a:pt x="2260" y="2096"/>
                </a:lnTo>
                <a:lnTo>
                  <a:pt x="2259" y="2097"/>
                </a:lnTo>
                <a:lnTo>
                  <a:pt x="2259" y="2098"/>
                </a:lnTo>
                <a:lnTo>
                  <a:pt x="2258" y="2098"/>
                </a:lnTo>
                <a:lnTo>
                  <a:pt x="2257" y="2098"/>
                </a:lnTo>
                <a:lnTo>
                  <a:pt x="2256" y="2098"/>
                </a:lnTo>
                <a:lnTo>
                  <a:pt x="2255" y="2098"/>
                </a:lnTo>
                <a:lnTo>
                  <a:pt x="2255" y="2099"/>
                </a:lnTo>
                <a:lnTo>
                  <a:pt x="2256" y="2101"/>
                </a:lnTo>
                <a:lnTo>
                  <a:pt x="2256" y="2102"/>
                </a:lnTo>
                <a:lnTo>
                  <a:pt x="2255" y="2102"/>
                </a:lnTo>
                <a:lnTo>
                  <a:pt x="2254" y="2102"/>
                </a:lnTo>
                <a:lnTo>
                  <a:pt x="2254" y="2103"/>
                </a:lnTo>
                <a:lnTo>
                  <a:pt x="2255" y="2103"/>
                </a:lnTo>
                <a:lnTo>
                  <a:pt x="2255" y="2104"/>
                </a:lnTo>
                <a:lnTo>
                  <a:pt x="2254" y="2104"/>
                </a:lnTo>
                <a:lnTo>
                  <a:pt x="2254" y="2103"/>
                </a:lnTo>
                <a:lnTo>
                  <a:pt x="2252" y="2103"/>
                </a:lnTo>
                <a:lnTo>
                  <a:pt x="2252" y="2104"/>
                </a:lnTo>
                <a:lnTo>
                  <a:pt x="2252" y="2105"/>
                </a:lnTo>
                <a:lnTo>
                  <a:pt x="2252" y="2106"/>
                </a:lnTo>
                <a:lnTo>
                  <a:pt x="2251" y="2106"/>
                </a:lnTo>
                <a:lnTo>
                  <a:pt x="2251" y="2107"/>
                </a:lnTo>
                <a:lnTo>
                  <a:pt x="2251" y="2109"/>
                </a:lnTo>
                <a:lnTo>
                  <a:pt x="2250" y="2109"/>
                </a:lnTo>
                <a:lnTo>
                  <a:pt x="2250" y="2107"/>
                </a:lnTo>
                <a:lnTo>
                  <a:pt x="2250" y="2106"/>
                </a:lnTo>
                <a:lnTo>
                  <a:pt x="2249" y="2106"/>
                </a:lnTo>
                <a:lnTo>
                  <a:pt x="2249" y="2105"/>
                </a:lnTo>
                <a:lnTo>
                  <a:pt x="2248" y="2105"/>
                </a:lnTo>
                <a:lnTo>
                  <a:pt x="2247" y="2105"/>
                </a:lnTo>
                <a:lnTo>
                  <a:pt x="2246" y="2105"/>
                </a:lnTo>
                <a:lnTo>
                  <a:pt x="2246" y="2106"/>
                </a:lnTo>
                <a:lnTo>
                  <a:pt x="2246" y="2107"/>
                </a:lnTo>
                <a:lnTo>
                  <a:pt x="2246" y="2106"/>
                </a:lnTo>
                <a:lnTo>
                  <a:pt x="2246" y="2107"/>
                </a:lnTo>
                <a:lnTo>
                  <a:pt x="2247" y="2107"/>
                </a:lnTo>
                <a:lnTo>
                  <a:pt x="2247" y="2109"/>
                </a:lnTo>
                <a:lnTo>
                  <a:pt x="2247" y="2110"/>
                </a:lnTo>
                <a:lnTo>
                  <a:pt x="2247" y="2111"/>
                </a:lnTo>
                <a:lnTo>
                  <a:pt x="2246" y="2111"/>
                </a:lnTo>
                <a:lnTo>
                  <a:pt x="2244" y="2111"/>
                </a:lnTo>
                <a:lnTo>
                  <a:pt x="2244" y="2110"/>
                </a:lnTo>
                <a:lnTo>
                  <a:pt x="2243" y="2110"/>
                </a:lnTo>
                <a:lnTo>
                  <a:pt x="2242" y="2110"/>
                </a:lnTo>
                <a:lnTo>
                  <a:pt x="2241" y="2110"/>
                </a:lnTo>
                <a:lnTo>
                  <a:pt x="2241" y="2111"/>
                </a:lnTo>
                <a:lnTo>
                  <a:pt x="2240" y="2111"/>
                </a:lnTo>
                <a:lnTo>
                  <a:pt x="2240" y="2110"/>
                </a:lnTo>
                <a:lnTo>
                  <a:pt x="2241" y="2110"/>
                </a:lnTo>
                <a:lnTo>
                  <a:pt x="2241" y="2109"/>
                </a:lnTo>
                <a:lnTo>
                  <a:pt x="2242" y="2109"/>
                </a:lnTo>
                <a:lnTo>
                  <a:pt x="2243" y="2107"/>
                </a:lnTo>
                <a:lnTo>
                  <a:pt x="2243" y="2106"/>
                </a:lnTo>
                <a:lnTo>
                  <a:pt x="2242" y="2105"/>
                </a:lnTo>
                <a:lnTo>
                  <a:pt x="2241" y="2105"/>
                </a:lnTo>
                <a:lnTo>
                  <a:pt x="2240" y="2105"/>
                </a:lnTo>
                <a:lnTo>
                  <a:pt x="2240" y="2104"/>
                </a:lnTo>
                <a:lnTo>
                  <a:pt x="2239" y="2104"/>
                </a:lnTo>
                <a:lnTo>
                  <a:pt x="2239" y="2103"/>
                </a:lnTo>
                <a:lnTo>
                  <a:pt x="2238" y="2103"/>
                </a:lnTo>
                <a:lnTo>
                  <a:pt x="2237" y="2104"/>
                </a:lnTo>
                <a:lnTo>
                  <a:pt x="2238" y="2105"/>
                </a:lnTo>
                <a:lnTo>
                  <a:pt x="2237" y="2106"/>
                </a:lnTo>
                <a:lnTo>
                  <a:pt x="2235" y="2106"/>
                </a:lnTo>
                <a:lnTo>
                  <a:pt x="2234" y="2106"/>
                </a:lnTo>
                <a:lnTo>
                  <a:pt x="2234" y="2107"/>
                </a:lnTo>
                <a:lnTo>
                  <a:pt x="2233" y="2107"/>
                </a:lnTo>
                <a:lnTo>
                  <a:pt x="2233" y="2109"/>
                </a:lnTo>
                <a:lnTo>
                  <a:pt x="2232" y="2109"/>
                </a:lnTo>
                <a:lnTo>
                  <a:pt x="2231" y="2109"/>
                </a:lnTo>
                <a:lnTo>
                  <a:pt x="2231" y="2107"/>
                </a:lnTo>
                <a:lnTo>
                  <a:pt x="2231" y="2106"/>
                </a:lnTo>
                <a:lnTo>
                  <a:pt x="2230" y="2106"/>
                </a:lnTo>
                <a:lnTo>
                  <a:pt x="2230" y="2105"/>
                </a:lnTo>
                <a:lnTo>
                  <a:pt x="2229" y="2105"/>
                </a:lnTo>
                <a:lnTo>
                  <a:pt x="2229" y="2106"/>
                </a:lnTo>
                <a:lnTo>
                  <a:pt x="2228" y="2106"/>
                </a:lnTo>
                <a:lnTo>
                  <a:pt x="2228" y="2107"/>
                </a:lnTo>
                <a:lnTo>
                  <a:pt x="2226" y="2107"/>
                </a:lnTo>
                <a:lnTo>
                  <a:pt x="2225" y="2107"/>
                </a:lnTo>
                <a:lnTo>
                  <a:pt x="2225" y="2106"/>
                </a:lnTo>
                <a:lnTo>
                  <a:pt x="2224" y="2106"/>
                </a:lnTo>
                <a:lnTo>
                  <a:pt x="2223" y="2107"/>
                </a:lnTo>
                <a:lnTo>
                  <a:pt x="2223" y="2109"/>
                </a:lnTo>
                <a:lnTo>
                  <a:pt x="2225" y="2109"/>
                </a:lnTo>
                <a:lnTo>
                  <a:pt x="2225" y="2110"/>
                </a:lnTo>
                <a:lnTo>
                  <a:pt x="2225" y="2111"/>
                </a:lnTo>
                <a:lnTo>
                  <a:pt x="2224" y="2111"/>
                </a:lnTo>
                <a:lnTo>
                  <a:pt x="2224" y="2112"/>
                </a:lnTo>
                <a:lnTo>
                  <a:pt x="2223" y="2112"/>
                </a:lnTo>
                <a:lnTo>
                  <a:pt x="2223" y="2113"/>
                </a:lnTo>
                <a:lnTo>
                  <a:pt x="2224" y="2113"/>
                </a:lnTo>
                <a:lnTo>
                  <a:pt x="2225" y="2112"/>
                </a:lnTo>
                <a:lnTo>
                  <a:pt x="2225" y="2115"/>
                </a:lnTo>
                <a:lnTo>
                  <a:pt x="2224" y="2117"/>
                </a:lnTo>
                <a:lnTo>
                  <a:pt x="2224" y="2118"/>
                </a:lnTo>
                <a:lnTo>
                  <a:pt x="2223" y="2115"/>
                </a:lnTo>
                <a:lnTo>
                  <a:pt x="2222" y="2115"/>
                </a:lnTo>
                <a:lnTo>
                  <a:pt x="2221" y="2115"/>
                </a:lnTo>
                <a:lnTo>
                  <a:pt x="2221" y="2117"/>
                </a:lnTo>
                <a:lnTo>
                  <a:pt x="2222" y="2118"/>
                </a:lnTo>
                <a:lnTo>
                  <a:pt x="2222" y="2119"/>
                </a:lnTo>
                <a:lnTo>
                  <a:pt x="2221" y="2119"/>
                </a:lnTo>
                <a:lnTo>
                  <a:pt x="2221" y="2118"/>
                </a:lnTo>
                <a:lnTo>
                  <a:pt x="2220" y="2118"/>
                </a:lnTo>
                <a:lnTo>
                  <a:pt x="2220" y="2117"/>
                </a:lnTo>
                <a:lnTo>
                  <a:pt x="2218" y="2118"/>
                </a:lnTo>
                <a:lnTo>
                  <a:pt x="2217" y="2119"/>
                </a:lnTo>
                <a:lnTo>
                  <a:pt x="2217" y="2120"/>
                </a:lnTo>
                <a:lnTo>
                  <a:pt x="2216" y="2120"/>
                </a:lnTo>
                <a:lnTo>
                  <a:pt x="2216" y="2119"/>
                </a:lnTo>
                <a:lnTo>
                  <a:pt x="2216" y="2118"/>
                </a:lnTo>
                <a:lnTo>
                  <a:pt x="2215" y="2118"/>
                </a:lnTo>
                <a:lnTo>
                  <a:pt x="2214" y="2117"/>
                </a:lnTo>
                <a:lnTo>
                  <a:pt x="2214" y="2115"/>
                </a:lnTo>
                <a:lnTo>
                  <a:pt x="2215" y="2114"/>
                </a:lnTo>
                <a:lnTo>
                  <a:pt x="2216" y="2114"/>
                </a:lnTo>
                <a:lnTo>
                  <a:pt x="2216" y="2113"/>
                </a:lnTo>
                <a:lnTo>
                  <a:pt x="2217" y="2113"/>
                </a:lnTo>
                <a:lnTo>
                  <a:pt x="2218" y="2113"/>
                </a:lnTo>
                <a:lnTo>
                  <a:pt x="2218" y="2114"/>
                </a:lnTo>
                <a:lnTo>
                  <a:pt x="2220" y="2114"/>
                </a:lnTo>
                <a:lnTo>
                  <a:pt x="2220" y="2113"/>
                </a:lnTo>
                <a:lnTo>
                  <a:pt x="2218" y="2112"/>
                </a:lnTo>
                <a:lnTo>
                  <a:pt x="2217" y="2112"/>
                </a:lnTo>
                <a:lnTo>
                  <a:pt x="2216" y="2112"/>
                </a:lnTo>
                <a:lnTo>
                  <a:pt x="2216" y="2111"/>
                </a:lnTo>
                <a:lnTo>
                  <a:pt x="2215" y="2110"/>
                </a:lnTo>
                <a:lnTo>
                  <a:pt x="2215" y="2109"/>
                </a:lnTo>
                <a:lnTo>
                  <a:pt x="2214" y="2107"/>
                </a:lnTo>
                <a:lnTo>
                  <a:pt x="2213" y="2106"/>
                </a:lnTo>
                <a:lnTo>
                  <a:pt x="2212" y="2105"/>
                </a:lnTo>
                <a:lnTo>
                  <a:pt x="2211" y="2105"/>
                </a:lnTo>
                <a:lnTo>
                  <a:pt x="2209" y="2105"/>
                </a:lnTo>
                <a:lnTo>
                  <a:pt x="2208" y="2105"/>
                </a:lnTo>
                <a:lnTo>
                  <a:pt x="2208" y="2106"/>
                </a:lnTo>
                <a:lnTo>
                  <a:pt x="2207" y="2107"/>
                </a:lnTo>
                <a:lnTo>
                  <a:pt x="2207" y="2109"/>
                </a:lnTo>
                <a:lnTo>
                  <a:pt x="2206" y="2109"/>
                </a:lnTo>
                <a:lnTo>
                  <a:pt x="2205" y="2110"/>
                </a:lnTo>
                <a:lnTo>
                  <a:pt x="2204" y="2110"/>
                </a:lnTo>
                <a:lnTo>
                  <a:pt x="2203" y="2111"/>
                </a:lnTo>
                <a:lnTo>
                  <a:pt x="2202" y="2113"/>
                </a:lnTo>
                <a:lnTo>
                  <a:pt x="2200" y="2113"/>
                </a:lnTo>
                <a:lnTo>
                  <a:pt x="2199" y="2113"/>
                </a:lnTo>
                <a:lnTo>
                  <a:pt x="2199" y="2112"/>
                </a:lnTo>
                <a:lnTo>
                  <a:pt x="2198" y="2111"/>
                </a:lnTo>
                <a:lnTo>
                  <a:pt x="2198" y="2110"/>
                </a:lnTo>
                <a:lnTo>
                  <a:pt x="2198" y="2109"/>
                </a:lnTo>
                <a:lnTo>
                  <a:pt x="2197" y="2109"/>
                </a:lnTo>
                <a:lnTo>
                  <a:pt x="2196" y="2107"/>
                </a:lnTo>
                <a:lnTo>
                  <a:pt x="2195" y="2106"/>
                </a:lnTo>
                <a:lnTo>
                  <a:pt x="2194" y="2106"/>
                </a:lnTo>
                <a:lnTo>
                  <a:pt x="2194" y="2105"/>
                </a:lnTo>
                <a:lnTo>
                  <a:pt x="2192" y="2105"/>
                </a:lnTo>
                <a:lnTo>
                  <a:pt x="2191" y="2105"/>
                </a:lnTo>
                <a:lnTo>
                  <a:pt x="2190" y="2105"/>
                </a:lnTo>
                <a:lnTo>
                  <a:pt x="2187" y="2104"/>
                </a:lnTo>
                <a:lnTo>
                  <a:pt x="2186" y="2104"/>
                </a:lnTo>
                <a:lnTo>
                  <a:pt x="2183" y="2103"/>
                </a:lnTo>
                <a:lnTo>
                  <a:pt x="2182" y="2103"/>
                </a:lnTo>
                <a:lnTo>
                  <a:pt x="2181" y="2103"/>
                </a:lnTo>
                <a:lnTo>
                  <a:pt x="2179" y="2103"/>
                </a:lnTo>
                <a:lnTo>
                  <a:pt x="2178" y="2103"/>
                </a:lnTo>
                <a:lnTo>
                  <a:pt x="2177" y="2103"/>
                </a:lnTo>
                <a:lnTo>
                  <a:pt x="2177" y="2104"/>
                </a:lnTo>
                <a:lnTo>
                  <a:pt x="2177" y="2105"/>
                </a:lnTo>
                <a:lnTo>
                  <a:pt x="2175" y="2105"/>
                </a:lnTo>
                <a:lnTo>
                  <a:pt x="2175" y="2106"/>
                </a:lnTo>
                <a:lnTo>
                  <a:pt x="2173" y="2107"/>
                </a:lnTo>
                <a:lnTo>
                  <a:pt x="2172" y="2109"/>
                </a:lnTo>
                <a:lnTo>
                  <a:pt x="2172" y="2110"/>
                </a:lnTo>
                <a:lnTo>
                  <a:pt x="2171" y="2110"/>
                </a:lnTo>
                <a:lnTo>
                  <a:pt x="2171" y="2111"/>
                </a:lnTo>
                <a:lnTo>
                  <a:pt x="2168" y="2111"/>
                </a:lnTo>
                <a:lnTo>
                  <a:pt x="2166" y="2112"/>
                </a:lnTo>
                <a:lnTo>
                  <a:pt x="2165" y="2112"/>
                </a:lnTo>
                <a:lnTo>
                  <a:pt x="2164" y="2112"/>
                </a:lnTo>
                <a:lnTo>
                  <a:pt x="2163" y="2113"/>
                </a:lnTo>
                <a:lnTo>
                  <a:pt x="2162" y="2112"/>
                </a:lnTo>
                <a:lnTo>
                  <a:pt x="2162" y="2111"/>
                </a:lnTo>
                <a:lnTo>
                  <a:pt x="2160" y="2109"/>
                </a:lnTo>
                <a:lnTo>
                  <a:pt x="2160" y="2107"/>
                </a:lnTo>
                <a:lnTo>
                  <a:pt x="2159" y="2106"/>
                </a:lnTo>
                <a:lnTo>
                  <a:pt x="2157" y="2106"/>
                </a:lnTo>
                <a:lnTo>
                  <a:pt x="2157" y="2105"/>
                </a:lnTo>
                <a:lnTo>
                  <a:pt x="2156" y="2105"/>
                </a:lnTo>
                <a:lnTo>
                  <a:pt x="2156" y="2104"/>
                </a:lnTo>
                <a:lnTo>
                  <a:pt x="2155" y="2104"/>
                </a:lnTo>
                <a:lnTo>
                  <a:pt x="2155" y="2103"/>
                </a:lnTo>
                <a:lnTo>
                  <a:pt x="2155" y="2102"/>
                </a:lnTo>
                <a:lnTo>
                  <a:pt x="2154" y="2102"/>
                </a:lnTo>
                <a:lnTo>
                  <a:pt x="2153" y="2101"/>
                </a:lnTo>
                <a:lnTo>
                  <a:pt x="2152" y="2099"/>
                </a:lnTo>
                <a:lnTo>
                  <a:pt x="2152" y="2098"/>
                </a:lnTo>
                <a:lnTo>
                  <a:pt x="2151" y="2098"/>
                </a:lnTo>
                <a:lnTo>
                  <a:pt x="2149" y="2098"/>
                </a:lnTo>
                <a:lnTo>
                  <a:pt x="2148" y="2098"/>
                </a:lnTo>
                <a:lnTo>
                  <a:pt x="2147" y="2099"/>
                </a:lnTo>
                <a:lnTo>
                  <a:pt x="2146" y="2099"/>
                </a:lnTo>
                <a:lnTo>
                  <a:pt x="2145" y="2101"/>
                </a:lnTo>
                <a:lnTo>
                  <a:pt x="2144" y="2101"/>
                </a:lnTo>
                <a:lnTo>
                  <a:pt x="2143" y="2102"/>
                </a:lnTo>
                <a:lnTo>
                  <a:pt x="2142" y="2103"/>
                </a:lnTo>
                <a:lnTo>
                  <a:pt x="2140" y="2103"/>
                </a:lnTo>
                <a:lnTo>
                  <a:pt x="2139" y="2104"/>
                </a:lnTo>
                <a:lnTo>
                  <a:pt x="2139" y="2105"/>
                </a:lnTo>
                <a:lnTo>
                  <a:pt x="2139" y="2107"/>
                </a:lnTo>
                <a:lnTo>
                  <a:pt x="2138" y="2107"/>
                </a:lnTo>
                <a:lnTo>
                  <a:pt x="2138" y="2109"/>
                </a:lnTo>
                <a:lnTo>
                  <a:pt x="2138" y="2110"/>
                </a:lnTo>
                <a:lnTo>
                  <a:pt x="2138" y="2111"/>
                </a:lnTo>
                <a:lnTo>
                  <a:pt x="2138" y="2112"/>
                </a:lnTo>
                <a:lnTo>
                  <a:pt x="2138" y="2115"/>
                </a:lnTo>
                <a:lnTo>
                  <a:pt x="2138" y="2117"/>
                </a:lnTo>
                <a:lnTo>
                  <a:pt x="2138" y="2118"/>
                </a:lnTo>
                <a:lnTo>
                  <a:pt x="2137" y="2119"/>
                </a:lnTo>
                <a:lnTo>
                  <a:pt x="2136" y="2119"/>
                </a:lnTo>
                <a:lnTo>
                  <a:pt x="2136" y="2120"/>
                </a:lnTo>
                <a:lnTo>
                  <a:pt x="2135" y="2120"/>
                </a:lnTo>
                <a:lnTo>
                  <a:pt x="2134" y="2120"/>
                </a:lnTo>
                <a:lnTo>
                  <a:pt x="2133" y="2121"/>
                </a:lnTo>
                <a:lnTo>
                  <a:pt x="2131" y="2121"/>
                </a:lnTo>
                <a:lnTo>
                  <a:pt x="2130" y="2121"/>
                </a:lnTo>
                <a:lnTo>
                  <a:pt x="2129" y="2121"/>
                </a:lnTo>
                <a:lnTo>
                  <a:pt x="2128" y="2121"/>
                </a:lnTo>
                <a:lnTo>
                  <a:pt x="2128" y="2122"/>
                </a:lnTo>
                <a:lnTo>
                  <a:pt x="2127" y="2122"/>
                </a:lnTo>
                <a:lnTo>
                  <a:pt x="2127" y="2123"/>
                </a:lnTo>
                <a:lnTo>
                  <a:pt x="2126" y="2123"/>
                </a:lnTo>
                <a:lnTo>
                  <a:pt x="2125" y="2124"/>
                </a:lnTo>
                <a:lnTo>
                  <a:pt x="2123" y="2124"/>
                </a:lnTo>
                <a:lnTo>
                  <a:pt x="2123" y="2126"/>
                </a:lnTo>
                <a:lnTo>
                  <a:pt x="2122" y="2127"/>
                </a:lnTo>
                <a:lnTo>
                  <a:pt x="2122" y="2126"/>
                </a:lnTo>
                <a:lnTo>
                  <a:pt x="2121" y="2126"/>
                </a:lnTo>
                <a:lnTo>
                  <a:pt x="2121" y="2124"/>
                </a:lnTo>
                <a:lnTo>
                  <a:pt x="2121" y="2123"/>
                </a:lnTo>
                <a:lnTo>
                  <a:pt x="2121" y="2122"/>
                </a:lnTo>
                <a:lnTo>
                  <a:pt x="2121" y="2121"/>
                </a:lnTo>
                <a:lnTo>
                  <a:pt x="2122" y="2121"/>
                </a:lnTo>
                <a:lnTo>
                  <a:pt x="2122" y="2120"/>
                </a:lnTo>
                <a:lnTo>
                  <a:pt x="2121" y="2119"/>
                </a:lnTo>
                <a:lnTo>
                  <a:pt x="2120" y="2118"/>
                </a:lnTo>
                <a:lnTo>
                  <a:pt x="2119" y="2118"/>
                </a:lnTo>
                <a:lnTo>
                  <a:pt x="2119" y="2119"/>
                </a:lnTo>
                <a:lnTo>
                  <a:pt x="2118" y="2119"/>
                </a:lnTo>
                <a:lnTo>
                  <a:pt x="2117" y="2119"/>
                </a:lnTo>
                <a:lnTo>
                  <a:pt x="2116" y="2119"/>
                </a:lnTo>
                <a:lnTo>
                  <a:pt x="2114" y="2120"/>
                </a:lnTo>
                <a:lnTo>
                  <a:pt x="2114" y="2119"/>
                </a:lnTo>
                <a:lnTo>
                  <a:pt x="2113" y="2119"/>
                </a:lnTo>
                <a:lnTo>
                  <a:pt x="2112" y="2118"/>
                </a:lnTo>
                <a:lnTo>
                  <a:pt x="2111" y="2118"/>
                </a:lnTo>
                <a:lnTo>
                  <a:pt x="2111" y="2119"/>
                </a:lnTo>
                <a:lnTo>
                  <a:pt x="2109" y="2119"/>
                </a:lnTo>
                <a:lnTo>
                  <a:pt x="2109" y="2120"/>
                </a:lnTo>
                <a:lnTo>
                  <a:pt x="2108" y="2121"/>
                </a:lnTo>
                <a:lnTo>
                  <a:pt x="2106" y="2121"/>
                </a:lnTo>
                <a:lnTo>
                  <a:pt x="2105" y="2123"/>
                </a:lnTo>
                <a:lnTo>
                  <a:pt x="2104" y="2124"/>
                </a:lnTo>
                <a:lnTo>
                  <a:pt x="2103" y="2124"/>
                </a:lnTo>
                <a:lnTo>
                  <a:pt x="2103" y="2123"/>
                </a:lnTo>
                <a:lnTo>
                  <a:pt x="2102" y="2122"/>
                </a:lnTo>
                <a:lnTo>
                  <a:pt x="2102" y="2121"/>
                </a:lnTo>
                <a:lnTo>
                  <a:pt x="2101" y="2121"/>
                </a:lnTo>
                <a:lnTo>
                  <a:pt x="2101" y="2120"/>
                </a:lnTo>
                <a:lnTo>
                  <a:pt x="2100" y="2119"/>
                </a:lnTo>
                <a:lnTo>
                  <a:pt x="2100" y="2118"/>
                </a:lnTo>
                <a:lnTo>
                  <a:pt x="2100" y="2115"/>
                </a:lnTo>
                <a:lnTo>
                  <a:pt x="2100" y="2114"/>
                </a:lnTo>
                <a:lnTo>
                  <a:pt x="2100" y="2113"/>
                </a:lnTo>
                <a:lnTo>
                  <a:pt x="2100" y="2112"/>
                </a:lnTo>
                <a:lnTo>
                  <a:pt x="2101" y="2112"/>
                </a:lnTo>
                <a:lnTo>
                  <a:pt x="2101" y="2111"/>
                </a:lnTo>
                <a:lnTo>
                  <a:pt x="2102" y="2111"/>
                </a:lnTo>
                <a:lnTo>
                  <a:pt x="2103" y="2111"/>
                </a:lnTo>
                <a:lnTo>
                  <a:pt x="2105" y="2112"/>
                </a:lnTo>
                <a:lnTo>
                  <a:pt x="2106" y="2112"/>
                </a:lnTo>
                <a:lnTo>
                  <a:pt x="2106" y="2111"/>
                </a:lnTo>
                <a:lnTo>
                  <a:pt x="2108" y="2111"/>
                </a:lnTo>
                <a:lnTo>
                  <a:pt x="2108" y="2110"/>
                </a:lnTo>
                <a:lnTo>
                  <a:pt x="2106" y="2110"/>
                </a:lnTo>
                <a:lnTo>
                  <a:pt x="2106" y="2109"/>
                </a:lnTo>
                <a:lnTo>
                  <a:pt x="2106" y="2107"/>
                </a:lnTo>
                <a:lnTo>
                  <a:pt x="2106" y="2106"/>
                </a:lnTo>
                <a:lnTo>
                  <a:pt x="2106" y="2105"/>
                </a:lnTo>
                <a:lnTo>
                  <a:pt x="2106" y="2104"/>
                </a:lnTo>
                <a:lnTo>
                  <a:pt x="2106" y="2103"/>
                </a:lnTo>
                <a:lnTo>
                  <a:pt x="2108" y="2102"/>
                </a:lnTo>
                <a:lnTo>
                  <a:pt x="2108" y="2101"/>
                </a:lnTo>
                <a:lnTo>
                  <a:pt x="2108" y="2099"/>
                </a:lnTo>
                <a:lnTo>
                  <a:pt x="2106" y="2098"/>
                </a:lnTo>
                <a:lnTo>
                  <a:pt x="2105" y="2097"/>
                </a:lnTo>
                <a:lnTo>
                  <a:pt x="2104" y="2097"/>
                </a:lnTo>
                <a:lnTo>
                  <a:pt x="2103" y="2094"/>
                </a:lnTo>
                <a:lnTo>
                  <a:pt x="2101" y="2090"/>
                </a:lnTo>
                <a:lnTo>
                  <a:pt x="2100" y="2090"/>
                </a:lnTo>
                <a:lnTo>
                  <a:pt x="2100" y="2089"/>
                </a:lnTo>
                <a:lnTo>
                  <a:pt x="2097" y="2084"/>
                </a:lnTo>
                <a:lnTo>
                  <a:pt x="2097" y="2082"/>
                </a:lnTo>
                <a:lnTo>
                  <a:pt x="2099" y="2079"/>
                </a:lnTo>
                <a:lnTo>
                  <a:pt x="2099" y="2078"/>
                </a:lnTo>
                <a:lnTo>
                  <a:pt x="2096" y="2074"/>
                </a:lnTo>
                <a:lnTo>
                  <a:pt x="2095" y="2073"/>
                </a:lnTo>
                <a:lnTo>
                  <a:pt x="2094" y="2071"/>
                </a:lnTo>
                <a:lnTo>
                  <a:pt x="2094" y="2070"/>
                </a:lnTo>
                <a:lnTo>
                  <a:pt x="2093" y="2069"/>
                </a:lnTo>
                <a:lnTo>
                  <a:pt x="2092" y="2068"/>
                </a:lnTo>
                <a:lnTo>
                  <a:pt x="2090" y="2064"/>
                </a:lnTo>
                <a:lnTo>
                  <a:pt x="2090" y="2062"/>
                </a:lnTo>
                <a:lnTo>
                  <a:pt x="2090" y="2061"/>
                </a:lnTo>
                <a:lnTo>
                  <a:pt x="2090" y="2059"/>
                </a:lnTo>
                <a:lnTo>
                  <a:pt x="2090" y="2057"/>
                </a:lnTo>
                <a:lnTo>
                  <a:pt x="2088" y="2057"/>
                </a:lnTo>
                <a:lnTo>
                  <a:pt x="2088" y="2056"/>
                </a:lnTo>
                <a:lnTo>
                  <a:pt x="2086" y="2053"/>
                </a:lnTo>
                <a:lnTo>
                  <a:pt x="2086" y="2052"/>
                </a:lnTo>
                <a:lnTo>
                  <a:pt x="2086" y="2048"/>
                </a:lnTo>
                <a:lnTo>
                  <a:pt x="2086" y="2046"/>
                </a:lnTo>
                <a:lnTo>
                  <a:pt x="2087" y="2046"/>
                </a:lnTo>
                <a:lnTo>
                  <a:pt x="2088" y="2045"/>
                </a:lnTo>
                <a:lnTo>
                  <a:pt x="2088" y="2042"/>
                </a:lnTo>
                <a:lnTo>
                  <a:pt x="2088" y="2040"/>
                </a:lnTo>
                <a:lnTo>
                  <a:pt x="2086" y="2039"/>
                </a:lnTo>
                <a:lnTo>
                  <a:pt x="2085" y="2037"/>
                </a:lnTo>
                <a:lnTo>
                  <a:pt x="2084" y="2035"/>
                </a:lnTo>
                <a:lnTo>
                  <a:pt x="2084" y="2032"/>
                </a:lnTo>
                <a:lnTo>
                  <a:pt x="2083" y="2031"/>
                </a:lnTo>
                <a:lnTo>
                  <a:pt x="2082" y="2030"/>
                </a:lnTo>
                <a:lnTo>
                  <a:pt x="2082" y="2029"/>
                </a:lnTo>
                <a:lnTo>
                  <a:pt x="2083" y="2028"/>
                </a:lnTo>
                <a:lnTo>
                  <a:pt x="2083" y="2027"/>
                </a:lnTo>
                <a:lnTo>
                  <a:pt x="2084" y="2021"/>
                </a:lnTo>
                <a:lnTo>
                  <a:pt x="2084" y="2020"/>
                </a:lnTo>
                <a:lnTo>
                  <a:pt x="2083" y="2019"/>
                </a:lnTo>
                <a:lnTo>
                  <a:pt x="2082" y="2019"/>
                </a:lnTo>
                <a:lnTo>
                  <a:pt x="2082" y="2017"/>
                </a:lnTo>
                <a:lnTo>
                  <a:pt x="2082" y="2015"/>
                </a:lnTo>
                <a:lnTo>
                  <a:pt x="2082" y="2014"/>
                </a:lnTo>
                <a:lnTo>
                  <a:pt x="2080" y="2013"/>
                </a:lnTo>
                <a:lnTo>
                  <a:pt x="2079" y="2012"/>
                </a:lnTo>
                <a:lnTo>
                  <a:pt x="2078" y="2011"/>
                </a:lnTo>
                <a:lnTo>
                  <a:pt x="2078" y="2010"/>
                </a:lnTo>
                <a:lnTo>
                  <a:pt x="2080" y="2006"/>
                </a:lnTo>
                <a:lnTo>
                  <a:pt x="2080" y="2003"/>
                </a:lnTo>
                <a:lnTo>
                  <a:pt x="2082" y="2002"/>
                </a:lnTo>
                <a:lnTo>
                  <a:pt x="2084" y="2002"/>
                </a:lnTo>
                <a:lnTo>
                  <a:pt x="2084" y="2001"/>
                </a:lnTo>
                <a:lnTo>
                  <a:pt x="2084" y="2000"/>
                </a:lnTo>
                <a:lnTo>
                  <a:pt x="2084" y="1998"/>
                </a:lnTo>
                <a:lnTo>
                  <a:pt x="2083" y="1998"/>
                </a:lnTo>
                <a:lnTo>
                  <a:pt x="2082" y="1997"/>
                </a:lnTo>
                <a:lnTo>
                  <a:pt x="2082" y="1996"/>
                </a:lnTo>
                <a:lnTo>
                  <a:pt x="2082" y="1995"/>
                </a:lnTo>
                <a:lnTo>
                  <a:pt x="2083" y="1994"/>
                </a:lnTo>
                <a:lnTo>
                  <a:pt x="2082" y="1993"/>
                </a:lnTo>
                <a:lnTo>
                  <a:pt x="2082" y="1990"/>
                </a:lnTo>
                <a:lnTo>
                  <a:pt x="2080" y="1990"/>
                </a:lnTo>
                <a:lnTo>
                  <a:pt x="2080" y="1989"/>
                </a:lnTo>
                <a:lnTo>
                  <a:pt x="2079" y="1988"/>
                </a:lnTo>
                <a:lnTo>
                  <a:pt x="2078" y="1988"/>
                </a:lnTo>
                <a:lnTo>
                  <a:pt x="2077" y="1987"/>
                </a:lnTo>
                <a:lnTo>
                  <a:pt x="2076" y="1987"/>
                </a:lnTo>
                <a:lnTo>
                  <a:pt x="2074" y="1986"/>
                </a:lnTo>
                <a:lnTo>
                  <a:pt x="2071" y="1986"/>
                </a:lnTo>
                <a:lnTo>
                  <a:pt x="2070" y="1986"/>
                </a:lnTo>
                <a:lnTo>
                  <a:pt x="2069" y="1986"/>
                </a:lnTo>
                <a:lnTo>
                  <a:pt x="2068" y="1985"/>
                </a:lnTo>
                <a:lnTo>
                  <a:pt x="2067" y="1984"/>
                </a:lnTo>
                <a:lnTo>
                  <a:pt x="2066" y="1984"/>
                </a:lnTo>
                <a:lnTo>
                  <a:pt x="2065" y="1984"/>
                </a:lnTo>
                <a:lnTo>
                  <a:pt x="2063" y="1985"/>
                </a:lnTo>
                <a:lnTo>
                  <a:pt x="2063" y="1986"/>
                </a:lnTo>
                <a:lnTo>
                  <a:pt x="2062" y="1986"/>
                </a:lnTo>
                <a:lnTo>
                  <a:pt x="2062" y="1987"/>
                </a:lnTo>
                <a:lnTo>
                  <a:pt x="2061" y="1987"/>
                </a:lnTo>
                <a:lnTo>
                  <a:pt x="2060" y="1987"/>
                </a:lnTo>
                <a:lnTo>
                  <a:pt x="2060" y="1986"/>
                </a:lnTo>
                <a:lnTo>
                  <a:pt x="2059" y="1986"/>
                </a:lnTo>
                <a:lnTo>
                  <a:pt x="2058" y="1986"/>
                </a:lnTo>
                <a:lnTo>
                  <a:pt x="2058" y="1985"/>
                </a:lnTo>
                <a:lnTo>
                  <a:pt x="2057" y="1985"/>
                </a:lnTo>
                <a:lnTo>
                  <a:pt x="2057" y="1984"/>
                </a:lnTo>
                <a:lnTo>
                  <a:pt x="2056" y="1984"/>
                </a:lnTo>
                <a:lnTo>
                  <a:pt x="2054" y="1984"/>
                </a:lnTo>
                <a:lnTo>
                  <a:pt x="2053" y="1984"/>
                </a:lnTo>
                <a:lnTo>
                  <a:pt x="2052" y="1984"/>
                </a:lnTo>
                <a:lnTo>
                  <a:pt x="2052" y="1985"/>
                </a:lnTo>
                <a:lnTo>
                  <a:pt x="2051" y="1985"/>
                </a:lnTo>
                <a:lnTo>
                  <a:pt x="2050" y="1985"/>
                </a:lnTo>
                <a:lnTo>
                  <a:pt x="2049" y="1985"/>
                </a:lnTo>
                <a:lnTo>
                  <a:pt x="2049" y="1984"/>
                </a:lnTo>
                <a:lnTo>
                  <a:pt x="2048" y="1982"/>
                </a:lnTo>
                <a:lnTo>
                  <a:pt x="2047" y="1982"/>
                </a:lnTo>
                <a:lnTo>
                  <a:pt x="2045" y="1982"/>
                </a:lnTo>
                <a:lnTo>
                  <a:pt x="2045" y="1984"/>
                </a:lnTo>
                <a:lnTo>
                  <a:pt x="2044" y="1985"/>
                </a:lnTo>
                <a:lnTo>
                  <a:pt x="2043" y="1984"/>
                </a:lnTo>
                <a:lnTo>
                  <a:pt x="2042" y="1982"/>
                </a:lnTo>
                <a:lnTo>
                  <a:pt x="2041" y="1982"/>
                </a:lnTo>
                <a:lnTo>
                  <a:pt x="2041" y="1981"/>
                </a:lnTo>
                <a:lnTo>
                  <a:pt x="2040" y="1982"/>
                </a:lnTo>
                <a:lnTo>
                  <a:pt x="2039" y="1982"/>
                </a:lnTo>
                <a:lnTo>
                  <a:pt x="2037" y="1982"/>
                </a:lnTo>
                <a:lnTo>
                  <a:pt x="2036" y="1982"/>
                </a:lnTo>
                <a:lnTo>
                  <a:pt x="2035" y="1982"/>
                </a:lnTo>
                <a:lnTo>
                  <a:pt x="2034" y="1981"/>
                </a:lnTo>
                <a:lnTo>
                  <a:pt x="2034" y="1980"/>
                </a:lnTo>
                <a:lnTo>
                  <a:pt x="2034" y="1979"/>
                </a:lnTo>
                <a:lnTo>
                  <a:pt x="2033" y="1979"/>
                </a:lnTo>
                <a:lnTo>
                  <a:pt x="2032" y="1979"/>
                </a:lnTo>
                <a:lnTo>
                  <a:pt x="2030" y="1980"/>
                </a:lnTo>
                <a:lnTo>
                  <a:pt x="2030" y="1981"/>
                </a:lnTo>
                <a:lnTo>
                  <a:pt x="2028" y="1981"/>
                </a:lnTo>
                <a:lnTo>
                  <a:pt x="2027" y="1981"/>
                </a:lnTo>
                <a:lnTo>
                  <a:pt x="2026" y="1981"/>
                </a:lnTo>
                <a:lnTo>
                  <a:pt x="2025" y="1981"/>
                </a:lnTo>
                <a:lnTo>
                  <a:pt x="2025" y="1980"/>
                </a:lnTo>
                <a:lnTo>
                  <a:pt x="2024" y="1980"/>
                </a:lnTo>
                <a:lnTo>
                  <a:pt x="2024" y="1979"/>
                </a:lnTo>
                <a:lnTo>
                  <a:pt x="2023" y="1978"/>
                </a:lnTo>
                <a:lnTo>
                  <a:pt x="2022" y="1977"/>
                </a:lnTo>
                <a:lnTo>
                  <a:pt x="2021" y="1977"/>
                </a:lnTo>
                <a:lnTo>
                  <a:pt x="2021" y="1976"/>
                </a:lnTo>
                <a:lnTo>
                  <a:pt x="2021" y="1975"/>
                </a:lnTo>
                <a:lnTo>
                  <a:pt x="2019" y="1975"/>
                </a:lnTo>
                <a:lnTo>
                  <a:pt x="2018" y="1973"/>
                </a:lnTo>
                <a:lnTo>
                  <a:pt x="2017" y="1973"/>
                </a:lnTo>
                <a:lnTo>
                  <a:pt x="2016" y="1973"/>
                </a:lnTo>
                <a:lnTo>
                  <a:pt x="2015" y="1973"/>
                </a:lnTo>
                <a:lnTo>
                  <a:pt x="2014" y="1973"/>
                </a:lnTo>
                <a:lnTo>
                  <a:pt x="2013" y="1973"/>
                </a:lnTo>
                <a:lnTo>
                  <a:pt x="2011" y="1973"/>
                </a:lnTo>
                <a:lnTo>
                  <a:pt x="2011" y="1972"/>
                </a:lnTo>
                <a:lnTo>
                  <a:pt x="2010" y="1972"/>
                </a:lnTo>
                <a:lnTo>
                  <a:pt x="2009" y="1972"/>
                </a:lnTo>
                <a:lnTo>
                  <a:pt x="2009" y="1973"/>
                </a:lnTo>
                <a:lnTo>
                  <a:pt x="2008" y="1973"/>
                </a:lnTo>
                <a:lnTo>
                  <a:pt x="2007" y="1972"/>
                </a:lnTo>
                <a:lnTo>
                  <a:pt x="2006" y="1972"/>
                </a:lnTo>
                <a:lnTo>
                  <a:pt x="2005" y="1972"/>
                </a:lnTo>
                <a:lnTo>
                  <a:pt x="2002" y="1971"/>
                </a:lnTo>
                <a:lnTo>
                  <a:pt x="2001" y="1971"/>
                </a:lnTo>
                <a:lnTo>
                  <a:pt x="1999" y="1972"/>
                </a:lnTo>
                <a:lnTo>
                  <a:pt x="1997" y="1972"/>
                </a:lnTo>
                <a:lnTo>
                  <a:pt x="1996" y="1972"/>
                </a:lnTo>
                <a:lnTo>
                  <a:pt x="1996" y="1973"/>
                </a:lnTo>
                <a:lnTo>
                  <a:pt x="1994" y="1973"/>
                </a:lnTo>
                <a:lnTo>
                  <a:pt x="1993" y="1973"/>
                </a:lnTo>
                <a:lnTo>
                  <a:pt x="1992" y="1973"/>
                </a:lnTo>
                <a:lnTo>
                  <a:pt x="1991" y="1973"/>
                </a:lnTo>
                <a:lnTo>
                  <a:pt x="1990" y="1973"/>
                </a:lnTo>
                <a:lnTo>
                  <a:pt x="1989" y="1973"/>
                </a:lnTo>
                <a:lnTo>
                  <a:pt x="1988" y="1973"/>
                </a:lnTo>
                <a:lnTo>
                  <a:pt x="1987" y="1975"/>
                </a:lnTo>
                <a:lnTo>
                  <a:pt x="1987" y="1976"/>
                </a:lnTo>
                <a:lnTo>
                  <a:pt x="1985" y="1976"/>
                </a:lnTo>
                <a:lnTo>
                  <a:pt x="1985" y="1977"/>
                </a:lnTo>
                <a:lnTo>
                  <a:pt x="1984" y="1978"/>
                </a:lnTo>
                <a:lnTo>
                  <a:pt x="1983" y="1977"/>
                </a:lnTo>
                <a:lnTo>
                  <a:pt x="1982" y="1977"/>
                </a:lnTo>
                <a:lnTo>
                  <a:pt x="1981" y="1977"/>
                </a:lnTo>
                <a:lnTo>
                  <a:pt x="1981" y="1978"/>
                </a:lnTo>
                <a:lnTo>
                  <a:pt x="1980" y="1978"/>
                </a:lnTo>
                <a:lnTo>
                  <a:pt x="1979" y="1978"/>
                </a:lnTo>
                <a:lnTo>
                  <a:pt x="1978" y="1978"/>
                </a:lnTo>
                <a:lnTo>
                  <a:pt x="1976" y="1978"/>
                </a:lnTo>
                <a:lnTo>
                  <a:pt x="1975" y="1977"/>
                </a:lnTo>
                <a:lnTo>
                  <a:pt x="1974" y="1977"/>
                </a:lnTo>
                <a:lnTo>
                  <a:pt x="1973" y="1977"/>
                </a:lnTo>
                <a:lnTo>
                  <a:pt x="1972" y="1977"/>
                </a:lnTo>
                <a:lnTo>
                  <a:pt x="1971" y="1976"/>
                </a:lnTo>
                <a:lnTo>
                  <a:pt x="1970" y="1976"/>
                </a:lnTo>
                <a:lnTo>
                  <a:pt x="1968" y="1976"/>
                </a:lnTo>
                <a:lnTo>
                  <a:pt x="1966" y="1979"/>
                </a:lnTo>
                <a:lnTo>
                  <a:pt x="1965" y="1979"/>
                </a:lnTo>
                <a:lnTo>
                  <a:pt x="1963" y="1979"/>
                </a:lnTo>
                <a:lnTo>
                  <a:pt x="1962" y="1980"/>
                </a:lnTo>
                <a:lnTo>
                  <a:pt x="1961" y="1980"/>
                </a:lnTo>
                <a:lnTo>
                  <a:pt x="1959" y="1981"/>
                </a:lnTo>
                <a:lnTo>
                  <a:pt x="1958" y="1981"/>
                </a:lnTo>
                <a:lnTo>
                  <a:pt x="1957" y="1981"/>
                </a:lnTo>
                <a:lnTo>
                  <a:pt x="1954" y="1982"/>
                </a:lnTo>
                <a:lnTo>
                  <a:pt x="1949" y="1981"/>
                </a:lnTo>
                <a:lnTo>
                  <a:pt x="1947" y="1981"/>
                </a:lnTo>
                <a:lnTo>
                  <a:pt x="1942" y="1982"/>
                </a:lnTo>
                <a:lnTo>
                  <a:pt x="1940" y="1982"/>
                </a:lnTo>
                <a:lnTo>
                  <a:pt x="1937" y="1982"/>
                </a:lnTo>
                <a:lnTo>
                  <a:pt x="1932" y="1980"/>
                </a:lnTo>
                <a:lnTo>
                  <a:pt x="1932" y="1979"/>
                </a:lnTo>
                <a:lnTo>
                  <a:pt x="1931" y="1979"/>
                </a:lnTo>
                <a:lnTo>
                  <a:pt x="1930" y="1978"/>
                </a:lnTo>
                <a:lnTo>
                  <a:pt x="1929" y="1978"/>
                </a:lnTo>
                <a:lnTo>
                  <a:pt x="1928" y="1976"/>
                </a:lnTo>
                <a:lnTo>
                  <a:pt x="1925" y="1975"/>
                </a:lnTo>
                <a:lnTo>
                  <a:pt x="1922" y="1972"/>
                </a:lnTo>
                <a:lnTo>
                  <a:pt x="1921" y="1972"/>
                </a:lnTo>
                <a:lnTo>
                  <a:pt x="1918" y="1971"/>
                </a:lnTo>
                <a:lnTo>
                  <a:pt x="1914" y="1972"/>
                </a:lnTo>
                <a:lnTo>
                  <a:pt x="1913" y="1972"/>
                </a:lnTo>
                <a:lnTo>
                  <a:pt x="1912" y="1972"/>
                </a:lnTo>
                <a:lnTo>
                  <a:pt x="1911" y="1972"/>
                </a:lnTo>
                <a:lnTo>
                  <a:pt x="1911" y="1971"/>
                </a:lnTo>
                <a:lnTo>
                  <a:pt x="1910" y="1971"/>
                </a:lnTo>
                <a:lnTo>
                  <a:pt x="1909" y="1971"/>
                </a:lnTo>
                <a:lnTo>
                  <a:pt x="1907" y="1971"/>
                </a:lnTo>
                <a:lnTo>
                  <a:pt x="1903" y="1975"/>
                </a:lnTo>
                <a:lnTo>
                  <a:pt x="1902" y="1976"/>
                </a:lnTo>
                <a:lnTo>
                  <a:pt x="1901" y="1977"/>
                </a:lnTo>
                <a:lnTo>
                  <a:pt x="1899" y="1977"/>
                </a:lnTo>
                <a:lnTo>
                  <a:pt x="1897" y="1976"/>
                </a:lnTo>
                <a:lnTo>
                  <a:pt x="1896" y="1975"/>
                </a:lnTo>
                <a:lnTo>
                  <a:pt x="1895" y="1973"/>
                </a:lnTo>
                <a:lnTo>
                  <a:pt x="1894" y="1973"/>
                </a:lnTo>
                <a:lnTo>
                  <a:pt x="1893" y="1973"/>
                </a:lnTo>
                <a:lnTo>
                  <a:pt x="1892" y="1972"/>
                </a:lnTo>
                <a:lnTo>
                  <a:pt x="1890" y="1972"/>
                </a:lnTo>
                <a:lnTo>
                  <a:pt x="1889" y="1972"/>
                </a:lnTo>
                <a:lnTo>
                  <a:pt x="1888" y="1972"/>
                </a:lnTo>
                <a:lnTo>
                  <a:pt x="1887" y="1972"/>
                </a:lnTo>
                <a:lnTo>
                  <a:pt x="1886" y="1972"/>
                </a:lnTo>
                <a:lnTo>
                  <a:pt x="1884" y="1972"/>
                </a:lnTo>
                <a:lnTo>
                  <a:pt x="1882" y="1972"/>
                </a:lnTo>
                <a:lnTo>
                  <a:pt x="1881" y="1972"/>
                </a:lnTo>
                <a:lnTo>
                  <a:pt x="1881" y="1971"/>
                </a:lnTo>
                <a:lnTo>
                  <a:pt x="1880" y="1971"/>
                </a:lnTo>
                <a:lnTo>
                  <a:pt x="1879" y="1971"/>
                </a:lnTo>
                <a:lnTo>
                  <a:pt x="1879" y="1970"/>
                </a:lnTo>
                <a:lnTo>
                  <a:pt x="1878" y="1970"/>
                </a:lnTo>
                <a:lnTo>
                  <a:pt x="1877" y="1969"/>
                </a:lnTo>
                <a:lnTo>
                  <a:pt x="1876" y="1969"/>
                </a:lnTo>
                <a:lnTo>
                  <a:pt x="1875" y="1969"/>
                </a:lnTo>
                <a:lnTo>
                  <a:pt x="1873" y="1969"/>
                </a:lnTo>
                <a:lnTo>
                  <a:pt x="1872" y="1969"/>
                </a:lnTo>
                <a:lnTo>
                  <a:pt x="1871" y="1969"/>
                </a:lnTo>
                <a:lnTo>
                  <a:pt x="1870" y="1969"/>
                </a:lnTo>
                <a:lnTo>
                  <a:pt x="1869" y="1969"/>
                </a:lnTo>
                <a:lnTo>
                  <a:pt x="1869" y="1970"/>
                </a:lnTo>
                <a:lnTo>
                  <a:pt x="1869" y="1971"/>
                </a:lnTo>
                <a:lnTo>
                  <a:pt x="1868" y="1971"/>
                </a:lnTo>
                <a:lnTo>
                  <a:pt x="1867" y="1971"/>
                </a:lnTo>
                <a:lnTo>
                  <a:pt x="1867" y="1972"/>
                </a:lnTo>
                <a:lnTo>
                  <a:pt x="1866" y="1972"/>
                </a:lnTo>
                <a:lnTo>
                  <a:pt x="1864" y="1972"/>
                </a:lnTo>
                <a:lnTo>
                  <a:pt x="1864" y="1973"/>
                </a:lnTo>
                <a:lnTo>
                  <a:pt x="1864" y="1975"/>
                </a:lnTo>
                <a:lnTo>
                  <a:pt x="1863" y="1975"/>
                </a:lnTo>
                <a:lnTo>
                  <a:pt x="1863" y="1976"/>
                </a:lnTo>
                <a:lnTo>
                  <a:pt x="1862" y="1977"/>
                </a:lnTo>
                <a:lnTo>
                  <a:pt x="1862" y="1978"/>
                </a:lnTo>
                <a:lnTo>
                  <a:pt x="1861" y="1978"/>
                </a:lnTo>
                <a:lnTo>
                  <a:pt x="1861" y="1979"/>
                </a:lnTo>
                <a:lnTo>
                  <a:pt x="1860" y="1979"/>
                </a:lnTo>
                <a:lnTo>
                  <a:pt x="1859" y="1980"/>
                </a:lnTo>
                <a:lnTo>
                  <a:pt x="1858" y="1980"/>
                </a:lnTo>
                <a:lnTo>
                  <a:pt x="1856" y="1980"/>
                </a:lnTo>
                <a:lnTo>
                  <a:pt x="1856" y="1981"/>
                </a:lnTo>
                <a:lnTo>
                  <a:pt x="1855" y="1981"/>
                </a:lnTo>
                <a:lnTo>
                  <a:pt x="1855" y="1982"/>
                </a:lnTo>
                <a:lnTo>
                  <a:pt x="1854" y="1982"/>
                </a:lnTo>
                <a:lnTo>
                  <a:pt x="1854" y="1984"/>
                </a:lnTo>
                <a:lnTo>
                  <a:pt x="1855" y="1984"/>
                </a:lnTo>
                <a:lnTo>
                  <a:pt x="1855" y="1985"/>
                </a:lnTo>
                <a:lnTo>
                  <a:pt x="1855" y="1986"/>
                </a:lnTo>
                <a:lnTo>
                  <a:pt x="1854" y="1986"/>
                </a:lnTo>
                <a:lnTo>
                  <a:pt x="1854" y="1987"/>
                </a:lnTo>
                <a:lnTo>
                  <a:pt x="1853" y="1987"/>
                </a:lnTo>
                <a:lnTo>
                  <a:pt x="1853" y="1988"/>
                </a:lnTo>
                <a:lnTo>
                  <a:pt x="1852" y="1988"/>
                </a:lnTo>
                <a:lnTo>
                  <a:pt x="1851" y="1988"/>
                </a:lnTo>
                <a:lnTo>
                  <a:pt x="1850" y="1988"/>
                </a:lnTo>
                <a:lnTo>
                  <a:pt x="1849" y="1988"/>
                </a:lnTo>
                <a:lnTo>
                  <a:pt x="1849" y="1987"/>
                </a:lnTo>
                <a:lnTo>
                  <a:pt x="1847" y="1987"/>
                </a:lnTo>
                <a:lnTo>
                  <a:pt x="1846" y="1987"/>
                </a:lnTo>
                <a:lnTo>
                  <a:pt x="1845" y="1987"/>
                </a:lnTo>
                <a:lnTo>
                  <a:pt x="1845" y="1988"/>
                </a:lnTo>
                <a:lnTo>
                  <a:pt x="1845" y="1990"/>
                </a:lnTo>
                <a:lnTo>
                  <a:pt x="1845" y="1992"/>
                </a:lnTo>
                <a:lnTo>
                  <a:pt x="1844" y="1992"/>
                </a:lnTo>
                <a:lnTo>
                  <a:pt x="1842" y="1993"/>
                </a:lnTo>
                <a:lnTo>
                  <a:pt x="1841" y="1995"/>
                </a:lnTo>
                <a:lnTo>
                  <a:pt x="1840" y="1996"/>
                </a:lnTo>
                <a:lnTo>
                  <a:pt x="1838" y="1997"/>
                </a:lnTo>
                <a:lnTo>
                  <a:pt x="1837" y="1998"/>
                </a:lnTo>
                <a:lnTo>
                  <a:pt x="1836" y="1998"/>
                </a:lnTo>
                <a:lnTo>
                  <a:pt x="1836" y="2000"/>
                </a:lnTo>
                <a:lnTo>
                  <a:pt x="1835" y="2001"/>
                </a:lnTo>
                <a:lnTo>
                  <a:pt x="1835" y="2002"/>
                </a:lnTo>
                <a:lnTo>
                  <a:pt x="1834" y="2002"/>
                </a:lnTo>
                <a:lnTo>
                  <a:pt x="1834" y="2003"/>
                </a:lnTo>
                <a:lnTo>
                  <a:pt x="1834" y="2004"/>
                </a:lnTo>
                <a:lnTo>
                  <a:pt x="1833" y="2004"/>
                </a:lnTo>
                <a:lnTo>
                  <a:pt x="1833" y="2005"/>
                </a:lnTo>
                <a:lnTo>
                  <a:pt x="1834" y="2005"/>
                </a:lnTo>
                <a:lnTo>
                  <a:pt x="1834" y="2006"/>
                </a:lnTo>
                <a:lnTo>
                  <a:pt x="1834" y="2007"/>
                </a:lnTo>
                <a:lnTo>
                  <a:pt x="1834" y="2009"/>
                </a:lnTo>
                <a:lnTo>
                  <a:pt x="1834" y="2010"/>
                </a:lnTo>
                <a:lnTo>
                  <a:pt x="1833" y="2010"/>
                </a:lnTo>
                <a:lnTo>
                  <a:pt x="1833" y="2011"/>
                </a:lnTo>
                <a:lnTo>
                  <a:pt x="1832" y="2011"/>
                </a:lnTo>
                <a:lnTo>
                  <a:pt x="1832" y="2012"/>
                </a:lnTo>
                <a:lnTo>
                  <a:pt x="1830" y="2012"/>
                </a:lnTo>
                <a:lnTo>
                  <a:pt x="1829" y="2012"/>
                </a:lnTo>
                <a:lnTo>
                  <a:pt x="1829" y="2013"/>
                </a:lnTo>
                <a:lnTo>
                  <a:pt x="1828" y="2013"/>
                </a:lnTo>
                <a:lnTo>
                  <a:pt x="1828" y="2014"/>
                </a:lnTo>
                <a:lnTo>
                  <a:pt x="1828" y="2015"/>
                </a:lnTo>
                <a:lnTo>
                  <a:pt x="1827" y="2015"/>
                </a:lnTo>
                <a:lnTo>
                  <a:pt x="1827" y="2014"/>
                </a:lnTo>
                <a:lnTo>
                  <a:pt x="1826" y="2014"/>
                </a:lnTo>
                <a:lnTo>
                  <a:pt x="1825" y="2014"/>
                </a:lnTo>
                <a:lnTo>
                  <a:pt x="1824" y="2014"/>
                </a:lnTo>
                <a:lnTo>
                  <a:pt x="1823" y="2014"/>
                </a:lnTo>
                <a:lnTo>
                  <a:pt x="1821" y="2013"/>
                </a:lnTo>
                <a:lnTo>
                  <a:pt x="1821" y="2012"/>
                </a:lnTo>
                <a:lnTo>
                  <a:pt x="1820" y="2012"/>
                </a:lnTo>
                <a:lnTo>
                  <a:pt x="1819" y="2012"/>
                </a:lnTo>
                <a:lnTo>
                  <a:pt x="1818" y="2012"/>
                </a:lnTo>
                <a:lnTo>
                  <a:pt x="1817" y="2012"/>
                </a:lnTo>
                <a:lnTo>
                  <a:pt x="1816" y="2012"/>
                </a:lnTo>
                <a:lnTo>
                  <a:pt x="1816" y="2013"/>
                </a:lnTo>
                <a:lnTo>
                  <a:pt x="1815" y="2013"/>
                </a:lnTo>
                <a:lnTo>
                  <a:pt x="1813" y="2014"/>
                </a:lnTo>
                <a:lnTo>
                  <a:pt x="1812" y="2014"/>
                </a:lnTo>
                <a:lnTo>
                  <a:pt x="1812" y="2015"/>
                </a:lnTo>
                <a:lnTo>
                  <a:pt x="1811" y="2015"/>
                </a:lnTo>
                <a:lnTo>
                  <a:pt x="1810" y="2015"/>
                </a:lnTo>
                <a:lnTo>
                  <a:pt x="1809" y="2015"/>
                </a:lnTo>
                <a:lnTo>
                  <a:pt x="1808" y="2015"/>
                </a:lnTo>
                <a:lnTo>
                  <a:pt x="1807" y="2014"/>
                </a:lnTo>
                <a:lnTo>
                  <a:pt x="1806" y="2013"/>
                </a:lnTo>
                <a:lnTo>
                  <a:pt x="1803" y="2012"/>
                </a:lnTo>
                <a:lnTo>
                  <a:pt x="1802" y="2011"/>
                </a:lnTo>
                <a:lnTo>
                  <a:pt x="1801" y="2011"/>
                </a:lnTo>
                <a:lnTo>
                  <a:pt x="1799" y="2010"/>
                </a:lnTo>
                <a:lnTo>
                  <a:pt x="1798" y="2010"/>
                </a:lnTo>
                <a:lnTo>
                  <a:pt x="1797" y="2011"/>
                </a:lnTo>
                <a:lnTo>
                  <a:pt x="1795" y="2012"/>
                </a:lnTo>
                <a:lnTo>
                  <a:pt x="1794" y="2013"/>
                </a:lnTo>
                <a:lnTo>
                  <a:pt x="1793" y="2013"/>
                </a:lnTo>
                <a:lnTo>
                  <a:pt x="1792" y="2015"/>
                </a:lnTo>
                <a:lnTo>
                  <a:pt x="1791" y="2015"/>
                </a:lnTo>
                <a:lnTo>
                  <a:pt x="1790" y="2015"/>
                </a:lnTo>
                <a:lnTo>
                  <a:pt x="1789" y="2015"/>
                </a:lnTo>
                <a:lnTo>
                  <a:pt x="1789" y="2017"/>
                </a:lnTo>
                <a:lnTo>
                  <a:pt x="1787" y="2017"/>
                </a:lnTo>
                <a:lnTo>
                  <a:pt x="1786" y="2018"/>
                </a:lnTo>
                <a:lnTo>
                  <a:pt x="1785" y="2017"/>
                </a:lnTo>
                <a:lnTo>
                  <a:pt x="1784" y="2017"/>
                </a:lnTo>
                <a:lnTo>
                  <a:pt x="1780" y="2015"/>
                </a:lnTo>
                <a:lnTo>
                  <a:pt x="1778" y="2014"/>
                </a:lnTo>
                <a:lnTo>
                  <a:pt x="1777" y="2014"/>
                </a:lnTo>
                <a:lnTo>
                  <a:pt x="1776" y="2013"/>
                </a:lnTo>
                <a:lnTo>
                  <a:pt x="1775" y="2013"/>
                </a:lnTo>
                <a:lnTo>
                  <a:pt x="1774" y="2013"/>
                </a:lnTo>
                <a:lnTo>
                  <a:pt x="1774" y="2014"/>
                </a:lnTo>
                <a:lnTo>
                  <a:pt x="1773" y="2014"/>
                </a:lnTo>
                <a:lnTo>
                  <a:pt x="1772" y="2015"/>
                </a:lnTo>
                <a:lnTo>
                  <a:pt x="1768" y="2017"/>
                </a:lnTo>
                <a:lnTo>
                  <a:pt x="1767" y="2017"/>
                </a:lnTo>
                <a:lnTo>
                  <a:pt x="1765" y="2018"/>
                </a:lnTo>
                <a:lnTo>
                  <a:pt x="1764" y="2018"/>
                </a:lnTo>
                <a:lnTo>
                  <a:pt x="1763" y="2018"/>
                </a:lnTo>
                <a:lnTo>
                  <a:pt x="1761" y="2018"/>
                </a:lnTo>
                <a:lnTo>
                  <a:pt x="1760" y="2017"/>
                </a:lnTo>
                <a:lnTo>
                  <a:pt x="1758" y="2015"/>
                </a:lnTo>
                <a:lnTo>
                  <a:pt x="1757" y="2014"/>
                </a:lnTo>
                <a:lnTo>
                  <a:pt x="1756" y="2014"/>
                </a:lnTo>
                <a:lnTo>
                  <a:pt x="1755" y="2013"/>
                </a:lnTo>
                <a:lnTo>
                  <a:pt x="1754" y="2012"/>
                </a:lnTo>
                <a:lnTo>
                  <a:pt x="1752" y="2011"/>
                </a:lnTo>
                <a:lnTo>
                  <a:pt x="1751" y="2011"/>
                </a:lnTo>
                <a:lnTo>
                  <a:pt x="1750" y="2010"/>
                </a:lnTo>
                <a:lnTo>
                  <a:pt x="1749" y="2010"/>
                </a:lnTo>
                <a:lnTo>
                  <a:pt x="1748" y="2009"/>
                </a:lnTo>
                <a:lnTo>
                  <a:pt x="1744" y="2007"/>
                </a:lnTo>
                <a:lnTo>
                  <a:pt x="1742" y="2006"/>
                </a:lnTo>
                <a:lnTo>
                  <a:pt x="1741" y="2005"/>
                </a:lnTo>
                <a:lnTo>
                  <a:pt x="1740" y="2005"/>
                </a:lnTo>
                <a:lnTo>
                  <a:pt x="1739" y="2005"/>
                </a:lnTo>
                <a:lnTo>
                  <a:pt x="1739" y="2006"/>
                </a:lnTo>
                <a:lnTo>
                  <a:pt x="1738" y="2006"/>
                </a:lnTo>
                <a:lnTo>
                  <a:pt x="1738" y="2007"/>
                </a:lnTo>
                <a:lnTo>
                  <a:pt x="1737" y="2007"/>
                </a:lnTo>
                <a:lnTo>
                  <a:pt x="1734" y="2006"/>
                </a:lnTo>
                <a:lnTo>
                  <a:pt x="1733" y="2006"/>
                </a:lnTo>
                <a:lnTo>
                  <a:pt x="1733" y="2007"/>
                </a:lnTo>
                <a:lnTo>
                  <a:pt x="1731" y="2007"/>
                </a:lnTo>
                <a:lnTo>
                  <a:pt x="1728" y="2009"/>
                </a:lnTo>
                <a:lnTo>
                  <a:pt x="1726" y="2010"/>
                </a:lnTo>
                <a:lnTo>
                  <a:pt x="1725" y="2010"/>
                </a:lnTo>
                <a:lnTo>
                  <a:pt x="1724" y="2010"/>
                </a:lnTo>
                <a:lnTo>
                  <a:pt x="1722" y="2011"/>
                </a:lnTo>
                <a:lnTo>
                  <a:pt x="1721" y="2011"/>
                </a:lnTo>
                <a:lnTo>
                  <a:pt x="1720" y="2011"/>
                </a:lnTo>
                <a:lnTo>
                  <a:pt x="1718" y="2011"/>
                </a:lnTo>
                <a:lnTo>
                  <a:pt x="1717" y="2011"/>
                </a:lnTo>
                <a:lnTo>
                  <a:pt x="1716" y="2010"/>
                </a:lnTo>
                <a:lnTo>
                  <a:pt x="1715" y="2011"/>
                </a:lnTo>
                <a:lnTo>
                  <a:pt x="1714" y="2012"/>
                </a:lnTo>
                <a:lnTo>
                  <a:pt x="1713" y="2012"/>
                </a:lnTo>
                <a:lnTo>
                  <a:pt x="1713" y="2013"/>
                </a:lnTo>
                <a:lnTo>
                  <a:pt x="1712" y="2014"/>
                </a:lnTo>
                <a:lnTo>
                  <a:pt x="1711" y="2015"/>
                </a:lnTo>
                <a:lnTo>
                  <a:pt x="1709" y="2015"/>
                </a:lnTo>
                <a:lnTo>
                  <a:pt x="1708" y="2015"/>
                </a:lnTo>
                <a:lnTo>
                  <a:pt x="1707" y="2014"/>
                </a:lnTo>
                <a:lnTo>
                  <a:pt x="1706" y="2014"/>
                </a:lnTo>
                <a:lnTo>
                  <a:pt x="1705" y="2014"/>
                </a:lnTo>
                <a:lnTo>
                  <a:pt x="1704" y="2014"/>
                </a:lnTo>
                <a:lnTo>
                  <a:pt x="1703" y="2015"/>
                </a:lnTo>
                <a:lnTo>
                  <a:pt x="1701" y="2015"/>
                </a:lnTo>
                <a:lnTo>
                  <a:pt x="1700" y="2017"/>
                </a:lnTo>
                <a:lnTo>
                  <a:pt x="1699" y="2018"/>
                </a:lnTo>
                <a:lnTo>
                  <a:pt x="1698" y="2019"/>
                </a:lnTo>
                <a:lnTo>
                  <a:pt x="1698" y="2020"/>
                </a:lnTo>
                <a:lnTo>
                  <a:pt x="1697" y="2021"/>
                </a:lnTo>
                <a:lnTo>
                  <a:pt x="1696" y="2021"/>
                </a:lnTo>
                <a:lnTo>
                  <a:pt x="1696" y="2022"/>
                </a:lnTo>
                <a:lnTo>
                  <a:pt x="1695" y="2023"/>
                </a:lnTo>
                <a:lnTo>
                  <a:pt x="1695" y="2025"/>
                </a:lnTo>
                <a:lnTo>
                  <a:pt x="1694" y="2025"/>
                </a:lnTo>
                <a:lnTo>
                  <a:pt x="1692" y="2025"/>
                </a:lnTo>
                <a:lnTo>
                  <a:pt x="1692" y="2026"/>
                </a:lnTo>
                <a:lnTo>
                  <a:pt x="1691" y="2026"/>
                </a:lnTo>
                <a:lnTo>
                  <a:pt x="1691" y="2027"/>
                </a:lnTo>
                <a:lnTo>
                  <a:pt x="1690" y="2028"/>
                </a:lnTo>
                <a:lnTo>
                  <a:pt x="1689" y="2028"/>
                </a:lnTo>
                <a:lnTo>
                  <a:pt x="1688" y="2028"/>
                </a:lnTo>
                <a:lnTo>
                  <a:pt x="1687" y="2028"/>
                </a:lnTo>
                <a:lnTo>
                  <a:pt x="1686" y="2027"/>
                </a:lnTo>
                <a:lnTo>
                  <a:pt x="1683" y="2026"/>
                </a:lnTo>
                <a:lnTo>
                  <a:pt x="1682" y="2026"/>
                </a:lnTo>
                <a:lnTo>
                  <a:pt x="1681" y="2026"/>
                </a:lnTo>
                <a:lnTo>
                  <a:pt x="1680" y="2025"/>
                </a:lnTo>
                <a:lnTo>
                  <a:pt x="1679" y="2025"/>
                </a:lnTo>
                <a:lnTo>
                  <a:pt x="1678" y="2026"/>
                </a:lnTo>
                <a:lnTo>
                  <a:pt x="1675" y="2026"/>
                </a:lnTo>
                <a:lnTo>
                  <a:pt x="1674" y="2026"/>
                </a:lnTo>
                <a:lnTo>
                  <a:pt x="1673" y="2026"/>
                </a:lnTo>
                <a:lnTo>
                  <a:pt x="1672" y="2027"/>
                </a:lnTo>
                <a:lnTo>
                  <a:pt x="1671" y="2027"/>
                </a:lnTo>
                <a:lnTo>
                  <a:pt x="1670" y="2027"/>
                </a:lnTo>
                <a:lnTo>
                  <a:pt x="1669" y="2027"/>
                </a:lnTo>
                <a:lnTo>
                  <a:pt x="1668" y="2027"/>
                </a:lnTo>
                <a:lnTo>
                  <a:pt x="1666" y="2027"/>
                </a:lnTo>
                <a:lnTo>
                  <a:pt x="1665" y="2027"/>
                </a:lnTo>
                <a:lnTo>
                  <a:pt x="1664" y="2028"/>
                </a:lnTo>
                <a:lnTo>
                  <a:pt x="1662" y="2027"/>
                </a:lnTo>
                <a:lnTo>
                  <a:pt x="1661" y="2027"/>
                </a:lnTo>
                <a:lnTo>
                  <a:pt x="1660" y="2028"/>
                </a:lnTo>
                <a:lnTo>
                  <a:pt x="1659" y="2028"/>
                </a:lnTo>
                <a:lnTo>
                  <a:pt x="1657" y="2028"/>
                </a:lnTo>
                <a:lnTo>
                  <a:pt x="1656" y="2028"/>
                </a:lnTo>
                <a:lnTo>
                  <a:pt x="1655" y="2028"/>
                </a:lnTo>
                <a:lnTo>
                  <a:pt x="1654" y="2028"/>
                </a:lnTo>
                <a:lnTo>
                  <a:pt x="1654" y="2027"/>
                </a:lnTo>
                <a:lnTo>
                  <a:pt x="1653" y="2027"/>
                </a:lnTo>
                <a:lnTo>
                  <a:pt x="1653" y="2026"/>
                </a:lnTo>
                <a:lnTo>
                  <a:pt x="1652" y="2026"/>
                </a:lnTo>
                <a:lnTo>
                  <a:pt x="1651" y="2026"/>
                </a:lnTo>
                <a:lnTo>
                  <a:pt x="1649" y="2026"/>
                </a:lnTo>
                <a:lnTo>
                  <a:pt x="1647" y="2026"/>
                </a:lnTo>
                <a:lnTo>
                  <a:pt x="1646" y="2026"/>
                </a:lnTo>
                <a:lnTo>
                  <a:pt x="1644" y="2025"/>
                </a:lnTo>
                <a:lnTo>
                  <a:pt x="1643" y="2025"/>
                </a:lnTo>
                <a:lnTo>
                  <a:pt x="1642" y="2025"/>
                </a:lnTo>
                <a:lnTo>
                  <a:pt x="1640" y="2025"/>
                </a:lnTo>
                <a:lnTo>
                  <a:pt x="1639" y="2025"/>
                </a:lnTo>
                <a:lnTo>
                  <a:pt x="1636" y="2023"/>
                </a:lnTo>
                <a:lnTo>
                  <a:pt x="1634" y="2023"/>
                </a:lnTo>
                <a:lnTo>
                  <a:pt x="1631" y="2023"/>
                </a:lnTo>
                <a:lnTo>
                  <a:pt x="1629" y="2022"/>
                </a:lnTo>
                <a:lnTo>
                  <a:pt x="1628" y="2022"/>
                </a:lnTo>
                <a:lnTo>
                  <a:pt x="1627" y="2022"/>
                </a:lnTo>
                <a:lnTo>
                  <a:pt x="1627" y="2023"/>
                </a:lnTo>
                <a:lnTo>
                  <a:pt x="1626" y="2023"/>
                </a:lnTo>
                <a:lnTo>
                  <a:pt x="1626" y="2025"/>
                </a:lnTo>
                <a:lnTo>
                  <a:pt x="1625" y="2025"/>
                </a:lnTo>
                <a:lnTo>
                  <a:pt x="1623" y="2025"/>
                </a:lnTo>
                <a:lnTo>
                  <a:pt x="1622" y="2025"/>
                </a:lnTo>
                <a:lnTo>
                  <a:pt x="1621" y="2025"/>
                </a:lnTo>
                <a:lnTo>
                  <a:pt x="1620" y="2025"/>
                </a:lnTo>
                <a:lnTo>
                  <a:pt x="1619" y="2023"/>
                </a:lnTo>
                <a:lnTo>
                  <a:pt x="1618" y="2023"/>
                </a:lnTo>
                <a:lnTo>
                  <a:pt x="1618" y="2022"/>
                </a:lnTo>
                <a:lnTo>
                  <a:pt x="1596" y="2034"/>
                </a:lnTo>
                <a:lnTo>
                  <a:pt x="1596" y="2032"/>
                </a:lnTo>
                <a:lnTo>
                  <a:pt x="1588" y="2029"/>
                </a:lnTo>
                <a:lnTo>
                  <a:pt x="1587" y="2029"/>
                </a:lnTo>
                <a:lnTo>
                  <a:pt x="1577" y="2022"/>
                </a:lnTo>
                <a:lnTo>
                  <a:pt x="1576" y="2022"/>
                </a:lnTo>
                <a:lnTo>
                  <a:pt x="1576" y="2021"/>
                </a:lnTo>
                <a:lnTo>
                  <a:pt x="1575" y="2021"/>
                </a:lnTo>
                <a:lnTo>
                  <a:pt x="1562" y="2014"/>
                </a:lnTo>
                <a:lnTo>
                  <a:pt x="1558" y="2012"/>
                </a:lnTo>
                <a:lnTo>
                  <a:pt x="1554" y="2011"/>
                </a:lnTo>
                <a:lnTo>
                  <a:pt x="1549" y="2006"/>
                </a:lnTo>
                <a:lnTo>
                  <a:pt x="1548" y="2006"/>
                </a:lnTo>
                <a:lnTo>
                  <a:pt x="1533" y="1998"/>
                </a:lnTo>
                <a:lnTo>
                  <a:pt x="1531" y="1997"/>
                </a:lnTo>
                <a:lnTo>
                  <a:pt x="1528" y="1996"/>
                </a:lnTo>
                <a:lnTo>
                  <a:pt x="1527" y="1996"/>
                </a:lnTo>
                <a:lnTo>
                  <a:pt x="1526" y="1995"/>
                </a:lnTo>
                <a:lnTo>
                  <a:pt x="1524" y="1994"/>
                </a:lnTo>
                <a:lnTo>
                  <a:pt x="1523" y="1993"/>
                </a:lnTo>
                <a:lnTo>
                  <a:pt x="1519" y="1990"/>
                </a:lnTo>
                <a:lnTo>
                  <a:pt x="1518" y="1990"/>
                </a:lnTo>
                <a:lnTo>
                  <a:pt x="1517" y="1990"/>
                </a:lnTo>
                <a:lnTo>
                  <a:pt x="1516" y="1989"/>
                </a:lnTo>
                <a:lnTo>
                  <a:pt x="1515" y="1988"/>
                </a:lnTo>
                <a:lnTo>
                  <a:pt x="1514" y="1988"/>
                </a:lnTo>
                <a:lnTo>
                  <a:pt x="1514" y="1987"/>
                </a:lnTo>
                <a:lnTo>
                  <a:pt x="1510" y="1986"/>
                </a:lnTo>
                <a:lnTo>
                  <a:pt x="1508" y="1985"/>
                </a:lnTo>
                <a:lnTo>
                  <a:pt x="1505" y="1984"/>
                </a:lnTo>
                <a:lnTo>
                  <a:pt x="1505" y="1982"/>
                </a:lnTo>
                <a:lnTo>
                  <a:pt x="1504" y="1982"/>
                </a:lnTo>
                <a:lnTo>
                  <a:pt x="1502" y="1982"/>
                </a:lnTo>
                <a:lnTo>
                  <a:pt x="1501" y="1981"/>
                </a:lnTo>
                <a:lnTo>
                  <a:pt x="1500" y="1981"/>
                </a:lnTo>
                <a:lnTo>
                  <a:pt x="1500" y="1980"/>
                </a:lnTo>
                <a:lnTo>
                  <a:pt x="1496" y="1978"/>
                </a:lnTo>
                <a:lnTo>
                  <a:pt x="1493" y="1977"/>
                </a:lnTo>
                <a:lnTo>
                  <a:pt x="1489" y="1975"/>
                </a:lnTo>
                <a:lnTo>
                  <a:pt x="1475" y="1967"/>
                </a:lnTo>
                <a:lnTo>
                  <a:pt x="1474" y="1967"/>
                </a:lnTo>
                <a:lnTo>
                  <a:pt x="1464" y="1961"/>
                </a:lnTo>
                <a:lnTo>
                  <a:pt x="1463" y="1961"/>
                </a:lnTo>
                <a:lnTo>
                  <a:pt x="1455" y="1956"/>
                </a:lnTo>
                <a:lnTo>
                  <a:pt x="1454" y="1955"/>
                </a:lnTo>
                <a:lnTo>
                  <a:pt x="1453" y="1955"/>
                </a:lnTo>
                <a:lnTo>
                  <a:pt x="1451" y="1954"/>
                </a:lnTo>
                <a:lnTo>
                  <a:pt x="1448" y="1953"/>
                </a:lnTo>
                <a:lnTo>
                  <a:pt x="1442" y="1950"/>
                </a:lnTo>
                <a:lnTo>
                  <a:pt x="1440" y="1948"/>
                </a:lnTo>
                <a:lnTo>
                  <a:pt x="1439" y="1948"/>
                </a:lnTo>
                <a:lnTo>
                  <a:pt x="1438" y="1947"/>
                </a:lnTo>
                <a:lnTo>
                  <a:pt x="1436" y="1946"/>
                </a:lnTo>
                <a:lnTo>
                  <a:pt x="1435" y="1945"/>
                </a:lnTo>
                <a:lnTo>
                  <a:pt x="1418" y="1936"/>
                </a:lnTo>
                <a:lnTo>
                  <a:pt x="1416" y="1936"/>
                </a:lnTo>
                <a:lnTo>
                  <a:pt x="1406" y="1930"/>
                </a:lnTo>
                <a:lnTo>
                  <a:pt x="1393" y="1922"/>
                </a:lnTo>
                <a:lnTo>
                  <a:pt x="1390" y="1922"/>
                </a:lnTo>
                <a:lnTo>
                  <a:pt x="1390" y="1921"/>
                </a:lnTo>
                <a:lnTo>
                  <a:pt x="1389" y="1921"/>
                </a:lnTo>
                <a:lnTo>
                  <a:pt x="1388" y="1921"/>
                </a:lnTo>
                <a:lnTo>
                  <a:pt x="1387" y="1920"/>
                </a:lnTo>
                <a:lnTo>
                  <a:pt x="1386" y="1920"/>
                </a:lnTo>
                <a:lnTo>
                  <a:pt x="1386" y="1919"/>
                </a:lnTo>
                <a:lnTo>
                  <a:pt x="1384" y="1918"/>
                </a:lnTo>
                <a:lnTo>
                  <a:pt x="1382" y="1918"/>
                </a:lnTo>
                <a:lnTo>
                  <a:pt x="1381" y="1918"/>
                </a:lnTo>
                <a:lnTo>
                  <a:pt x="1381" y="1917"/>
                </a:lnTo>
                <a:lnTo>
                  <a:pt x="1373" y="1912"/>
                </a:lnTo>
                <a:lnTo>
                  <a:pt x="1371" y="1911"/>
                </a:lnTo>
                <a:lnTo>
                  <a:pt x="1369" y="1910"/>
                </a:lnTo>
                <a:lnTo>
                  <a:pt x="1364" y="1908"/>
                </a:lnTo>
                <a:lnTo>
                  <a:pt x="1361" y="1906"/>
                </a:lnTo>
                <a:lnTo>
                  <a:pt x="1345" y="1897"/>
                </a:lnTo>
                <a:lnTo>
                  <a:pt x="1341" y="1895"/>
                </a:lnTo>
                <a:lnTo>
                  <a:pt x="1339" y="1895"/>
                </a:lnTo>
                <a:lnTo>
                  <a:pt x="1332" y="1890"/>
                </a:lnTo>
                <a:lnTo>
                  <a:pt x="1328" y="1888"/>
                </a:lnTo>
                <a:lnTo>
                  <a:pt x="1326" y="1887"/>
                </a:lnTo>
                <a:lnTo>
                  <a:pt x="1325" y="1887"/>
                </a:lnTo>
                <a:lnTo>
                  <a:pt x="1324" y="1886"/>
                </a:lnTo>
                <a:lnTo>
                  <a:pt x="1316" y="1881"/>
                </a:lnTo>
                <a:lnTo>
                  <a:pt x="1312" y="1880"/>
                </a:lnTo>
                <a:lnTo>
                  <a:pt x="1310" y="1879"/>
                </a:lnTo>
                <a:lnTo>
                  <a:pt x="1310" y="1878"/>
                </a:lnTo>
                <a:lnTo>
                  <a:pt x="1309" y="1878"/>
                </a:lnTo>
                <a:lnTo>
                  <a:pt x="1308" y="1878"/>
                </a:lnTo>
                <a:lnTo>
                  <a:pt x="1307" y="1877"/>
                </a:lnTo>
                <a:lnTo>
                  <a:pt x="1286" y="1866"/>
                </a:lnTo>
                <a:lnTo>
                  <a:pt x="1280" y="1862"/>
                </a:lnTo>
                <a:lnTo>
                  <a:pt x="1275" y="1860"/>
                </a:lnTo>
                <a:lnTo>
                  <a:pt x="1274" y="1859"/>
                </a:lnTo>
                <a:lnTo>
                  <a:pt x="1273" y="1859"/>
                </a:lnTo>
                <a:lnTo>
                  <a:pt x="1272" y="1858"/>
                </a:lnTo>
                <a:lnTo>
                  <a:pt x="1270" y="1858"/>
                </a:lnTo>
                <a:lnTo>
                  <a:pt x="1268" y="1856"/>
                </a:lnTo>
                <a:lnTo>
                  <a:pt x="1267" y="1855"/>
                </a:lnTo>
                <a:lnTo>
                  <a:pt x="1266" y="1855"/>
                </a:lnTo>
                <a:lnTo>
                  <a:pt x="1264" y="1854"/>
                </a:lnTo>
                <a:lnTo>
                  <a:pt x="1263" y="1853"/>
                </a:lnTo>
                <a:lnTo>
                  <a:pt x="1261" y="1853"/>
                </a:lnTo>
                <a:lnTo>
                  <a:pt x="1260" y="1853"/>
                </a:lnTo>
                <a:lnTo>
                  <a:pt x="1260" y="1852"/>
                </a:lnTo>
                <a:lnTo>
                  <a:pt x="1259" y="1852"/>
                </a:lnTo>
                <a:lnTo>
                  <a:pt x="1258" y="1851"/>
                </a:lnTo>
                <a:lnTo>
                  <a:pt x="1257" y="1851"/>
                </a:lnTo>
                <a:lnTo>
                  <a:pt x="1249" y="1846"/>
                </a:lnTo>
                <a:lnTo>
                  <a:pt x="1247" y="1845"/>
                </a:lnTo>
                <a:lnTo>
                  <a:pt x="1246" y="1844"/>
                </a:lnTo>
                <a:lnTo>
                  <a:pt x="1241" y="1842"/>
                </a:lnTo>
                <a:lnTo>
                  <a:pt x="1240" y="1842"/>
                </a:lnTo>
                <a:lnTo>
                  <a:pt x="1233" y="1838"/>
                </a:lnTo>
                <a:lnTo>
                  <a:pt x="1232" y="1837"/>
                </a:lnTo>
                <a:lnTo>
                  <a:pt x="1231" y="1837"/>
                </a:lnTo>
                <a:lnTo>
                  <a:pt x="1228" y="1835"/>
                </a:lnTo>
                <a:lnTo>
                  <a:pt x="1225" y="1834"/>
                </a:lnTo>
                <a:lnTo>
                  <a:pt x="1224" y="1833"/>
                </a:lnTo>
                <a:lnTo>
                  <a:pt x="1223" y="1833"/>
                </a:lnTo>
                <a:lnTo>
                  <a:pt x="1222" y="1831"/>
                </a:lnTo>
                <a:lnTo>
                  <a:pt x="1218" y="1830"/>
                </a:lnTo>
                <a:lnTo>
                  <a:pt x="1217" y="1829"/>
                </a:lnTo>
                <a:lnTo>
                  <a:pt x="1214" y="1827"/>
                </a:lnTo>
                <a:lnTo>
                  <a:pt x="1212" y="1826"/>
                </a:lnTo>
                <a:lnTo>
                  <a:pt x="1209" y="1825"/>
                </a:lnTo>
                <a:lnTo>
                  <a:pt x="1208" y="1825"/>
                </a:lnTo>
                <a:lnTo>
                  <a:pt x="1205" y="1822"/>
                </a:lnTo>
                <a:lnTo>
                  <a:pt x="1199" y="1820"/>
                </a:lnTo>
                <a:lnTo>
                  <a:pt x="1198" y="1819"/>
                </a:lnTo>
                <a:lnTo>
                  <a:pt x="1192" y="1817"/>
                </a:lnTo>
                <a:lnTo>
                  <a:pt x="1182" y="1811"/>
                </a:lnTo>
                <a:lnTo>
                  <a:pt x="1180" y="1810"/>
                </a:lnTo>
                <a:lnTo>
                  <a:pt x="1177" y="1808"/>
                </a:lnTo>
                <a:lnTo>
                  <a:pt x="1175" y="1808"/>
                </a:lnTo>
                <a:lnTo>
                  <a:pt x="1173" y="1805"/>
                </a:lnTo>
                <a:lnTo>
                  <a:pt x="1171" y="1805"/>
                </a:lnTo>
                <a:lnTo>
                  <a:pt x="1170" y="1804"/>
                </a:lnTo>
                <a:lnTo>
                  <a:pt x="1168" y="1803"/>
                </a:lnTo>
                <a:lnTo>
                  <a:pt x="1161" y="1799"/>
                </a:lnTo>
                <a:lnTo>
                  <a:pt x="1160" y="1799"/>
                </a:lnTo>
                <a:lnTo>
                  <a:pt x="1158" y="1799"/>
                </a:lnTo>
                <a:lnTo>
                  <a:pt x="1158" y="1797"/>
                </a:lnTo>
                <a:lnTo>
                  <a:pt x="1157" y="1797"/>
                </a:lnTo>
                <a:lnTo>
                  <a:pt x="1154" y="1796"/>
                </a:lnTo>
                <a:lnTo>
                  <a:pt x="1140" y="1788"/>
                </a:lnTo>
                <a:lnTo>
                  <a:pt x="1139" y="1788"/>
                </a:lnTo>
                <a:lnTo>
                  <a:pt x="1137" y="1787"/>
                </a:lnTo>
                <a:lnTo>
                  <a:pt x="1132" y="1784"/>
                </a:lnTo>
                <a:lnTo>
                  <a:pt x="1130" y="1783"/>
                </a:lnTo>
                <a:lnTo>
                  <a:pt x="1128" y="1781"/>
                </a:lnTo>
                <a:lnTo>
                  <a:pt x="1126" y="1780"/>
                </a:lnTo>
                <a:lnTo>
                  <a:pt x="1125" y="1780"/>
                </a:lnTo>
                <a:lnTo>
                  <a:pt x="1125" y="1779"/>
                </a:lnTo>
                <a:lnTo>
                  <a:pt x="1123" y="1779"/>
                </a:lnTo>
                <a:lnTo>
                  <a:pt x="1122" y="1778"/>
                </a:lnTo>
                <a:lnTo>
                  <a:pt x="1119" y="1777"/>
                </a:lnTo>
                <a:lnTo>
                  <a:pt x="1117" y="1776"/>
                </a:lnTo>
                <a:lnTo>
                  <a:pt x="1116" y="1775"/>
                </a:lnTo>
                <a:lnTo>
                  <a:pt x="1114" y="1775"/>
                </a:lnTo>
                <a:lnTo>
                  <a:pt x="1112" y="1774"/>
                </a:lnTo>
                <a:lnTo>
                  <a:pt x="1110" y="1772"/>
                </a:lnTo>
                <a:lnTo>
                  <a:pt x="1109" y="1771"/>
                </a:lnTo>
                <a:lnTo>
                  <a:pt x="1106" y="1770"/>
                </a:lnTo>
                <a:lnTo>
                  <a:pt x="1105" y="1770"/>
                </a:lnTo>
                <a:lnTo>
                  <a:pt x="1103" y="1768"/>
                </a:lnTo>
                <a:lnTo>
                  <a:pt x="1101" y="1767"/>
                </a:lnTo>
                <a:lnTo>
                  <a:pt x="1099" y="1766"/>
                </a:lnTo>
                <a:lnTo>
                  <a:pt x="1097" y="1766"/>
                </a:lnTo>
                <a:lnTo>
                  <a:pt x="1096" y="1764"/>
                </a:lnTo>
                <a:lnTo>
                  <a:pt x="1095" y="1764"/>
                </a:lnTo>
                <a:lnTo>
                  <a:pt x="1094" y="1763"/>
                </a:lnTo>
                <a:lnTo>
                  <a:pt x="1092" y="1762"/>
                </a:lnTo>
                <a:lnTo>
                  <a:pt x="1091" y="1762"/>
                </a:lnTo>
                <a:lnTo>
                  <a:pt x="1087" y="1760"/>
                </a:lnTo>
                <a:lnTo>
                  <a:pt x="1085" y="1759"/>
                </a:lnTo>
                <a:lnTo>
                  <a:pt x="1082" y="1758"/>
                </a:lnTo>
                <a:lnTo>
                  <a:pt x="1082" y="1756"/>
                </a:lnTo>
                <a:lnTo>
                  <a:pt x="1079" y="1755"/>
                </a:lnTo>
                <a:lnTo>
                  <a:pt x="1076" y="1754"/>
                </a:lnTo>
                <a:lnTo>
                  <a:pt x="1074" y="1752"/>
                </a:lnTo>
                <a:lnTo>
                  <a:pt x="1071" y="1752"/>
                </a:lnTo>
                <a:lnTo>
                  <a:pt x="1071" y="1751"/>
                </a:lnTo>
                <a:lnTo>
                  <a:pt x="1070" y="1751"/>
                </a:lnTo>
                <a:lnTo>
                  <a:pt x="1067" y="1750"/>
                </a:lnTo>
                <a:lnTo>
                  <a:pt x="1066" y="1749"/>
                </a:lnTo>
                <a:lnTo>
                  <a:pt x="1065" y="1749"/>
                </a:lnTo>
                <a:lnTo>
                  <a:pt x="1059" y="1745"/>
                </a:lnTo>
                <a:lnTo>
                  <a:pt x="1057" y="1744"/>
                </a:lnTo>
                <a:lnTo>
                  <a:pt x="1056" y="1743"/>
                </a:lnTo>
                <a:lnTo>
                  <a:pt x="1051" y="1739"/>
                </a:lnTo>
                <a:lnTo>
                  <a:pt x="1050" y="1738"/>
                </a:lnTo>
                <a:lnTo>
                  <a:pt x="1048" y="1737"/>
                </a:lnTo>
                <a:lnTo>
                  <a:pt x="1047" y="1737"/>
                </a:lnTo>
                <a:lnTo>
                  <a:pt x="1044" y="1735"/>
                </a:lnTo>
                <a:lnTo>
                  <a:pt x="1043" y="1735"/>
                </a:lnTo>
                <a:lnTo>
                  <a:pt x="1037" y="1731"/>
                </a:lnTo>
                <a:lnTo>
                  <a:pt x="1036" y="1730"/>
                </a:lnTo>
                <a:lnTo>
                  <a:pt x="1035" y="1729"/>
                </a:lnTo>
                <a:lnTo>
                  <a:pt x="1025" y="1724"/>
                </a:lnTo>
                <a:lnTo>
                  <a:pt x="1020" y="1720"/>
                </a:lnTo>
                <a:lnTo>
                  <a:pt x="1019" y="1720"/>
                </a:lnTo>
                <a:lnTo>
                  <a:pt x="1017" y="1719"/>
                </a:lnTo>
                <a:lnTo>
                  <a:pt x="1017" y="1718"/>
                </a:lnTo>
                <a:lnTo>
                  <a:pt x="1016" y="1718"/>
                </a:lnTo>
                <a:lnTo>
                  <a:pt x="1016" y="1717"/>
                </a:lnTo>
                <a:lnTo>
                  <a:pt x="1010" y="1713"/>
                </a:lnTo>
                <a:lnTo>
                  <a:pt x="1008" y="1712"/>
                </a:lnTo>
                <a:lnTo>
                  <a:pt x="1005" y="1711"/>
                </a:lnTo>
                <a:lnTo>
                  <a:pt x="1005" y="1710"/>
                </a:lnTo>
                <a:lnTo>
                  <a:pt x="1004" y="1710"/>
                </a:lnTo>
                <a:lnTo>
                  <a:pt x="1002" y="1709"/>
                </a:lnTo>
                <a:lnTo>
                  <a:pt x="1001" y="1709"/>
                </a:lnTo>
                <a:lnTo>
                  <a:pt x="1001" y="1708"/>
                </a:lnTo>
                <a:lnTo>
                  <a:pt x="1000" y="1707"/>
                </a:lnTo>
                <a:lnTo>
                  <a:pt x="998" y="1705"/>
                </a:lnTo>
                <a:lnTo>
                  <a:pt x="997" y="1705"/>
                </a:lnTo>
                <a:lnTo>
                  <a:pt x="994" y="1703"/>
                </a:lnTo>
                <a:lnTo>
                  <a:pt x="992" y="1702"/>
                </a:lnTo>
                <a:lnTo>
                  <a:pt x="989" y="1700"/>
                </a:lnTo>
                <a:lnTo>
                  <a:pt x="987" y="1699"/>
                </a:lnTo>
                <a:lnTo>
                  <a:pt x="984" y="1696"/>
                </a:lnTo>
                <a:lnTo>
                  <a:pt x="981" y="1695"/>
                </a:lnTo>
                <a:lnTo>
                  <a:pt x="981" y="1694"/>
                </a:lnTo>
                <a:lnTo>
                  <a:pt x="979" y="1693"/>
                </a:lnTo>
                <a:lnTo>
                  <a:pt x="976" y="1692"/>
                </a:lnTo>
                <a:lnTo>
                  <a:pt x="972" y="1688"/>
                </a:lnTo>
                <a:lnTo>
                  <a:pt x="971" y="1688"/>
                </a:lnTo>
                <a:lnTo>
                  <a:pt x="970" y="1688"/>
                </a:lnTo>
                <a:lnTo>
                  <a:pt x="970" y="1687"/>
                </a:lnTo>
                <a:lnTo>
                  <a:pt x="968" y="1687"/>
                </a:lnTo>
                <a:lnTo>
                  <a:pt x="968" y="1686"/>
                </a:lnTo>
                <a:lnTo>
                  <a:pt x="967" y="1686"/>
                </a:lnTo>
                <a:lnTo>
                  <a:pt x="967" y="1685"/>
                </a:lnTo>
                <a:lnTo>
                  <a:pt x="966" y="1685"/>
                </a:lnTo>
                <a:lnTo>
                  <a:pt x="965" y="1684"/>
                </a:lnTo>
                <a:lnTo>
                  <a:pt x="964" y="1684"/>
                </a:lnTo>
                <a:lnTo>
                  <a:pt x="964" y="1683"/>
                </a:lnTo>
                <a:lnTo>
                  <a:pt x="961" y="1682"/>
                </a:lnTo>
                <a:lnTo>
                  <a:pt x="958" y="1679"/>
                </a:lnTo>
                <a:lnTo>
                  <a:pt x="955" y="1678"/>
                </a:lnTo>
                <a:lnTo>
                  <a:pt x="955" y="1677"/>
                </a:lnTo>
                <a:lnTo>
                  <a:pt x="954" y="1676"/>
                </a:lnTo>
                <a:lnTo>
                  <a:pt x="953" y="1676"/>
                </a:lnTo>
                <a:lnTo>
                  <a:pt x="949" y="1674"/>
                </a:lnTo>
                <a:lnTo>
                  <a:pt x="948" y="1674"/>
                </a:lnTo>
                <a:lnTo>
                  <a:pt x="946" y="1671"/>
                </a:lnTo>
                <a:lnTo>
                  <a:pt x="945" y="1671"/>
                </a:lnTo>
                <a:lnTo>
                  <a:pt x="945" y="1670"/>
                </a:lnTo>
                <a:lnTo>
                  <a:pt x="944" y="1670"/>
                </a:lnTo>
                <a:lnTo>
                  <a:pt x="942" y="1669"/>
                </a:lnTo>
                <a:lnTo>
                  <a:pt x="941" y="1668"/>
                </a:lnTo>
                <a:lnTo>
                  <a:pt x="938" y="1667"/>
                </a:lnTo>
                <a:lnTo>
                  <a:pt x="937" y="1666"/>
                </a:lnTo>
                <a:lnTo>
                  <a:pt x="933" y="1663"/>
                </a:lnTo>
                <a:lnTo>
                  <a:pt x="932" y="1662"/>
                </a:lnTo>
                <a:lnTo>
                  <a:pt x="928" y="1659"/>
                </a:lnTo>
                <a:lnTo>
                  <a:pt x="927" y="1659"/>
                </a:lnTo>
                <a:lnTo>
                  <a:pt x="925" y="1658"/>
                </a:lnTo>
                <a:lnTo>
                  <a:pt x="924" y="1658"/>
                </a:lnTo>
                <a:lnTo>
                  <a:pt x="921" y="1655"/>
                </a:lnTo>
                <a:lnTo>
                  <a:pt x="920" y="1654"/>
                </a:lnTo>
                <a:lnTo>
                  <a:pt x="919" y="1654"/>
                </a:lnTo>
                <a:lnTo>
                  <a:pt x="919" y="1653"/>
                </a:lnTo>
                <a:lnTo>
                  <a:pt x="918" y="1653"/>
                </a:lnTo>
                <a:lnTo>
                  <a:pt x="916" y="1652"/>
                </a:lnTo>
                <a:lnTo>
                  <a:pt x="912" y="1651"/>
                </a:lnTo>
                <a:lnTo>
                  <a:pt x="911" y="1650"/>
                </a:lnTo>
                <a:lnTo>
                  <a:pt x="910" y="1649"/>
                </a:lnTo>
                <a:lnTo>
                  <a:pt x="908" y="1649"/>
                </a:lnTo>
                <a:lnTo>
                  <a:pt x="906" y="1646"/>
                </a:lnTo>
                <a:lnTo>
                  <a:pt x="905" y="1646"/>
                </a:lnTo>
                <a:lnTo>
                  <a:pt x="905" y="1645"/>
                </a:lnTo>
                <a:lnTo>
                  <a:pt x="904" y="1645"/>
                </a:lnTo>
                <a:lnTo>
                  <a:pt x="902" y="1644"/>
                </a:lnTo>
                <a:lnTo>
                  <a:pt x="901" y="1643"/>
                </a:lnTo>
                <a:lnTo>
                  <a:pt x="899" y="1643"/>
                </a:lnTo>
                <a:lnTo>
                  <a:pt x="899" y="1642"/>
                </a:lnTo>
                <a:lnTo>
                  <a:pt x="897" y="1641"/>
                </a:lnTo>
                <a:lnTo>
                  <a:pt x="896" y="1641"/>
                </a:lnTo>
                <a:lnTo>
                  <a:pt x="895" y="1640"/>
                </a:lnTo>
                <a:lnTo>
                  <a:pt x="894" y="1638"/>
                </a:lnTo>
                <a:lnTo>
                  <a:pt x="893" y="1637"/>
                </a:lnTo>
                <a:lnTo>
                  <a:pt x="892" y="1637"/>
                </a:lnTo>
                <a:lnTo>
                  <a:pt x="890" y="1636"/>
                </a:lnTo>
                <a:lnTo>
                  <a:pt x="889" y="1636"/>
                </a:lnTo>
                <a:lnTo>
                  <a:pt x="889" y="1635"/>
                </a:lnTo>
                <a:lnTo>
                  <a:pt x="887" y="1634"/>
                </a:lnTo>
                <a:lnTo>
                  <a:pt x="886" y="1634"/>
                </a:lnTo>
                <a:lnTo>
                  <a:pt x="884" y="1632"/>
                </a:lnTo>
                <a:lnTo>
                  <a:pt x="882" y="1632"/>
                </a:lnTo>
                <a:lnTo>
                  <a:pt x="881" y="1630"/>
                </a:lnTo>
                <a:lnTo>
                  <a:pt x="880" y="1629"/>
                </a:lnTo>
                <a:lnTo>
                  <a:pt x="878" y="1628"/>
                </a:lnTo>
                <a:lnTo>
                  <a:pt x="877" y="1627"/>
                </a:lnTo>
                <a:lnTo>
                  <a:pt x="876" y="1627"/>
                </a:lnTo>
                <a:lnTo>
                  <a:pt x="875" y="1626"/>
                </a:lnTo>
                <a:lnTo>
                  <a:pt x="872" y="1625"/>
                </a:lnTo>
                <a:lnTo>
                  <a:pt x="870" y="1624"/>
                </a:lnTo>
                <a:lnTo>
                  <a:pt x="870" y="1622"/>
                </a:lnTo>
                <a:lnTo>
                  <a:pt x="868" y="1621"/>
                </a:lnTo>
                <a:lnTo>
                  <a:pt x="864" y="1619"/>
                </a:lnTo>
                <a:lnTo>
                  <a:pt x="863" y="1618"/>
                </a:lnTo>
                <a:lnTo>
                  <a:pt x="862" y="1618"/>
                </a:lnTo>
                <a:lnTo>
                  <a:pt x="861" y="1618"/>
                </a:lnTo>
                <a:lnTo>
                  <a:pt x="861" y="1617"/>
                </a:lnTo>
                <a:lnTo>
                  <a:pt x="860" y="1617"/>
                </a:lnTo>
                <a:lnTo>
                  <a:pt x="859" y="1616"/>
                </a:lnTo>
                <a:lnTo>
                  <a:pt x="858" y="1616"/>
                </a:lnTo>
                <a:lnTo>
                  <a:pt x="855" y="1615"/>
                </a:lnTo>
                <a:lnTo>
                  <a:pt x="855" y="1613"/>
                </a:lnTo>
                <a:lnTo>
                  <a:pt x="853" y="1612"/>
                </a:lnTo>
                <a:lnTo>
                  <a:pt x="852" y="1611"/>
                </a:lnTo>
                <a:lnTo>
                  <a:pt x="851" y="1611"/>
                </a:lnTo>
                <a:lnTo>
                  <a:pt x="851" y="1610"/>
                </a:lnTo>
                <a:lnTo>
                  <a:pt x="850" y="1610"/>
                </a:lnTo>
                <a:lnTo>
                  <a:pt x="849" y="1609"/>
                </a:lnTo>
                <a:lnTo>
                  <a:pt x="847" y="1609"/>
                </a:lnTo>
                <a:lnTo>
                  <a:pt x="846" y="1608"/>
                </a:lnTo>
                <a:lnTo>
                  <a:pt x="844" y="1607"/>
                </a:lnTo>
                <a:lnTo>
                  <a:pt x="842" y="1604"/>
                </a:lnTo>
                <a:lnTo>
                  <a:pt x="839" y="1603"/>
                </a:lnTo>
                <a:lnTo>
                  <a:pt x="835" y="1601"/>
                </a:lnTo>
                <a:lnTo>
                  <a:pt x="828" y="1596"/>
                </a:lnTo>
                <a:lnTo>
                  <a:pt x="827" y="1595"/>
                </a:lnTo>
                <a:lnTo>
                  <a:pt x="826" y="1594"/>
                </a:lnTo>
                <a:lnTo>
                  <a:pt x="825" y="1594"/>
                </a:lnTo>
                <a:lnTo>
                  <a:pt x="823" y="1592"/>
                </a:lnTo>
                <a:lnTo>
                  <a:pt x="821" y="1592"/>
                </a:lnTo>
                <a:lnTo>
                  <a:pt x="818" y="1590"/>
                </a:lnTo>
                <a:lnTo>
                  <a:pt x="815" y="1587"/>
                </a:lnTo>
                <a:lnTo>
                  <a:pt x="812" y="1586"/>
                </a:lnTo>
                <a:lnTo>
                  <a:pt x="812" y="1585"/>
                </a:lnTo>
                <a:lnTo>
                  <a:pt x="811" y="1585"/>
                </a:lnTo>
                <a:lnTo>
                  <a:pt x="810" y="1584"/>
                </a:lnTo>
                <a:lnTo>
                  <a:pt x="809" y="1584"/>
                </a:lnTo>
                <a:lnTo>
                  <a:pt x="807" y="1583"/>
                </a:lnTo>
                <a:lnTo>
                  <a:pt x="807" y="1582"/>
                </a:lnTo>
                <a:lnTo>
                  <a:pt x="789" y="1570"/>
                </a:lnTo>
                <a:lnTo>
                  <a:pt x="783" y="1567"/>
                </a:lnTo>
                <a:lnTo>
                  <a:pt x="770" y="1559"/>
                </a:lnTo>
                <a:lnTo>
                  <a:pt x="758" y="1551"/>
                </a:lnTo>
                <a:lnTo>
                  <a:pt x="751" y="1546"/>
                </a:lnTo>
                <a:lnTo>
                  <a:pt x="750" y="1546"/>
                </a:lnTo>
                <a:lnTo>
                  <a:pt x="743" y="1541"/>
                </a:lnTo>
                <a:lnTo>
                  <a:pt x="742" y="1541"/>
                </a:lnTo>
                <a:lnTo>
                  <a:pt x="735" y="1536"/>
                </a:lnTo>
                <a:lnTo>
                  <a:pt x="730" y="1533"/>
                </a:lnTo>
                <a:lnTo>
                  <a:pt x="722" y="1527"/>
                </a:lnTo>
                <a:lnTo>
                  <a:pt x="715" y="1523"/>
                </a:lnTo>
                <a:lnTo>
                  <a:pt x="704" y="1516"/>
                </a:lnTo>
                <a:lnTo>
                  <a:pt x="692" y="1509"/>
                </a:lnTo>
                <a:lnTo>
                  <a:pt x="692" y="1508"/>
                </a:lnTo>
                <a:lnTo>
                  <a:pt x="691" y="1508"/>
                </a:lnTo>
                <a:lnTo>
                  <a:pt x="688" y="1505"/>
                </a:lnTo>
                <a:lnTo>
                  <a:pt x="686" y="1503"/>
                </a:lnTo>
                <a:lnTo>
                  <a:pt x="685" y="1503"/>
                </a:lnTo>
                <a:lnTo>
                  <a:pt x="682" y="1502"/>
                </a:lnTo>
                <a:lnTo>
                  <a:pt x="682" y="1501"/>
                </a:lnTo>
                <a:lnTo>
                  <a:pt x="681" y="1500"/>
                </a:lnTo>
                <a:lnTo>
                  <a:pt x="680" y="1500"/>
                </a:lnTo>
                <a:lnTo>
                  <a:pt x="679" y="1500"/>
                </a:lnTo>
                <a:lnTo>
                  <a:pt x="678" y="1498"/>
                </a:lnTo>
                <a:lnTo>
                  <a:pt x="677" y="1498"/>
                </a:lnTo>
                <a:lnTo>
                  <a:pt x="675" y="1496"/>
                </a:lnTo>
                <a:lnTo>
                  <a:pt x="674" y="1496"/>
                </a:lnTo>
                <a:lnTo>
                  <a:pt x="674" y="1495"/>
                </a:lnTo>
                <a:lnTo>
                  <a:pt x="664" y="1490"/>
                </a:lnTo>
                <a:lnTo>
                  <a:pt x="661" y="1486"/>
                </a:lnTo>
                <a:lnTo>
                  <a:pt x="660" y="1486"/>
                </a:lnTo>
                <a:lnTo>
                  <a:pt x="660" y="1485"/>
                </a:lnTo>
                <a:lnTo>
                  <a:pt x="658" y="1485"/>
                </a:lnTo>
                <a:lnTo>
                  <a:pt x="657" y="1484"/>
                </a:lnTo>
                <a:lnTo>
                  <a:pt x="655" y="1483"/>
                </a:lnTo>
                <a:lnTo>
                  <a:pt x="654" y="1483"/>
                </a:lnTo>
                <a:lnTo>
                  <a:pt x="652" y="1482"/>
                </a:lnTo>
                <a:lnTo>
                  <a:pt x="649" y="1480"/>
                </a:lnTo>
                <a:lnTo>
                  <a:pt x="646" y="1478"/>
                </a:lnTo>
                <a:lnTo>
                  <a:pt x="645" y="1477"/>
                </a:lnTo>
                <a:lnTo>
                  <a:pt x="644" y="1476"/>
                </a:lnTo>
                <a:lnTo>
                  <a:pt x="643" y="1475"/>
                </a:lnTo>
                <a:lnTo>
                  <a:pt x="642" y="1475"/>
                </a:lnTo>
                <a:lnTo>
                  <a:pt x="640" y="1474"/>
                </a:lnTo>
                <a:lnTo>
                  <a:pt x="639" y="1474"/>
                </a:lnTo>
                <a:lnTo>
                  <a:pt x="635" y="1470"/>
                </a:lnTo>
                <a:lnTo>
                  <a:pt x="632" y="1468"/>
                </a:lnTo>
                <a:lnTo>
                  <a:pt x="630" y="1468"/>
                </a:lnTo>
                <a:lnTo>
                  <a:pt x="627" y="1466"/>
                </a:lnTo>
                <a:lnTo>
                  <a:pt x="625" y="1463"/>
                </a:lnTo>
                <a:lnTo>
                  <a:pt x="623" y="1462"/>
                </a:lnTo>
                <a:lnTo>
                  <a:pt x="622" y="1462"/>
                </a:lnTo>
                <a:lnTo>
                  <a:pt x="620" y="1460"/>
                </a:lnTo>
                <a:lnTo>
                  <a:pt x="618" y="1458"/>
                </a:lnTo>
                <a:lnTo>
                  <a:pt x="617" y="1458"/>
                </a:lnTo>
                <a:lnTo>
                  <a:pt x="615" y="1457"/>
                </a:lnTo>
                <a:lnTo>
                  <a:pt x="614" y="1457"/>
                </a:lnTo>
                <a:lnTo>
                  <a:pt x="614" y="1456"/>
                </a:lnTo>
                <a:lnTo>
                  <a:pt x="613" y="1456"/>
                </a:lnTo>
                <a:lnTo>
                  <a:pt x="612" y="1456"/>
                </a:lnTo>
                <a:lnTo>
                  <a:pt x="606" y="1452"/>
                </a:lnTo>
                <a:lnTo>
                  <a:pt x="606" y="1451"/>
                </a:lnTo>
                <a:lnTo>
                  <a:pt x="603" y="1450"/>
                </a:lnTo>
                <a:lnTo>
                  <a:pt x="602" y="1449"/>
                </a:lnTo>
                <a:lnTo>
                  <a:pt x="600" y="1448"/>
                </a:lnTo>
                <a:lnTo>
                  <a:pt x="600" y="1446"/>
                </a:lnTo>
                <a:lnTo>
                  <a:pt x="596" y="1444"/>
                </a:lnTo>
                <a:lnTo>
                  <a:pt x="593" y="1443"/>
                </a:lnTo>
                <a:lnTo>
                  <a:pt x="593" y="1442"/>
                </a:lnTo>
                <a:lnTo>
                  <a:pt x="592" y="1442"/>
                </a:lnTo>
                <a:lnTo>
                  <a:pt x="588" y="1440"/>
                </a:lnTo>
                <a:lnTo>
                  <a:pt x="587" y="1438"/>
                </a:lnTo>
                <a:lnTo>
                  <a:pt x="586" y="1438"/>
                </a:lnTo>
                <a:lnTo>
                  <a:pt x="586" y="1437"/>
                </a:lnTo>
                <a:lnTo>
                  <a:pt x="585" y="1437"/>
                </a:lnTo>
                <a:lnTo>
                  <a:pt x="584" y="1437"/>
                </a:lnTo>
                <a:lnTo>
                  <a:pt x="584" y="1436"/>
                </a:lnTo>
                <a:lnTo>
                  <a:pt x="583" y="1436"/>
                </a:lnTo>
                <a:lnTo>
                  <a:pt x="580" y="1435"/>
                </a:lnTo>
                <a:lnTo>
                  <a:pt x="580" y="1434"/>
                </a:lnTo>
                <a:lnTo>
                  <a:pt x="579" y="1434"/>
                </a:lnTo>
                <a:lnTo>
                  <a:pt x="578" y="1433"/>
                </a:lnTo>
                <a:lnTo>
                  <a:pt x="577" y="1432"/>
                </a:lnTo>
                <a:lnTo>
                  <a:pt x="576" y="1432"/>
                </a:lnTo>
                <a:lnTo>
                  <a:pt x="575" y="1431"/>
                </a:lnTo>
                <a:lnTo>
                  <a:pt x="574" y="1431"/>
                </a:lnTo>
                <a:lnTo>
                  <a:pt x="571" y="1429"/>
                </a:lnTo>
                <a:lnTo>
                  <a:pt x="571" y="1428"/>
                </a:lnTo>
                <a:lnTo>
                  <a:pt x="570" y="1428"/>
                </a:lnTo>
                <a:lnTo>
                  <a:pt x="568" y="1427"/>
                </a:lnTo>
                <a:lnTo>
                  <a:pt x="566" y="1425"/>
                </a:lnTo>
                <a:lnTo>
                  <a:pt x="565" y="1424"/>
                </a:lnTo>
                <a:lnTo>
                  <a:pt x="563" y="1423"/>
                </a:lnTo>
                <a:lnTo>
                  <a:pt x="562" y="1421"/>
                </a:lnTo>
                <a:lnTo>
                  <a:pt x="561" y="1421"/>
                </a:lnTo>
                <a:lnTo>
                  <a:pt x="561" y="1420"/>
                </a:lnTo>
                <a:lnTo>
                  <a:pt x="560" y="1420"/>
                </a:lnTo>
                <a:lnTo>
                  <a:pt x="559" y="1419"/>
                </a:lnTo>
                <a:lnTo>
                  <a:pt x="558" y="1419"/>
                </a:lnTo>
                <a:lnTo>
                  <a:pt x="556" y="1417"/>
                </a:lnTo>
                <a:lnTo>
                  <a:pt x="554" y="1417"/>
                </a:lnTo>
                <a:lnTo>
                  <a:pt x="550" y="1413"/>
                </a:lnTo>
                <a:lnTo>
                  <a:pt x="549" y="1412"/>
                </a:lnTo>
                <a:lnTo>
                  <a:pt x="548" y="1412"/>
                </a:lnTo>
                <a:lnTo>
                  <a:pt x="545" y="1410"/>
                </a:lnTo>
                <a:lnTo>
                  <a:pt x="531" y="1401"/>
                </a:lnTo>
                <a:lnTo>
                  <a:pt x="528" y="1400"/>
                </a:lnTo>
                <a:lnTo>
                  <a:pt x="522" y="1395"/>
                </a:lnTo>
                <a:lnTo>
                  <a:pt x="518" y="1393"/>
                </a:lnTo>
                <a:lnTo>
                  <a:pt x="502" y="1383"/>
                </a:lnTo>
                <a:lnTo>
                  <a:pt x="499" y="1381"/>
                </a:lnTo>
                <a:lnTo>
                  <a:pt x="493" y="1377"/>
                </a:lnTo>
                <a:lnTo>
                  <a:pt x="492" y="1376"/>
                </a:lnTo>
                <a:lnTo>
                  <a:pt x="490" y="1375"/>
                </a:lnTo>
                <a:lnTo>
                  <a:pt x="489" y="1374"/>
                </a:lnTo>
                <a:lnTo>
                  <a:pt x="488" y="1374"/>
                </a:lnTo>
                <a:lnTo>
                  <a:pt x="487" y="1373"/>
                </a:lnTo>
                <a:lnTo>
                  <a:pt x="483" y="1370"/>
                </a:lnTo>
                <a:lnTo>
                  <a:pt x="481" y="1369"/>
                </a:lnTo>
                <a:lnTo>
                  <a:pt x="481" y="1368"/>
                </a:lnTo>
                <a:lnTo>
                  <a:pt x="473" y="1364"/>
                </a:lnTo>
                <a:lnTo>
                  <a:pt x="466" y="1359"/>
                </a:lnTo>
                <a:lnTo>
                  <a:pt x="461" y="1356"/>
                </a:lnTo>
                <a:lnTo>
                  <a:pt x="447" y="1346"/>
                </a:lnTo>
                <a:lnTo>
                  <a:pt x="442" y="1344"/>
                </a:lnTo>
                <a:lnTo>
                  <a:pt x="442" y="1343"/>
                </a:lnTo>
                <a:lnTo>
                  <a:pt x="441" y="1343"/>
                </a:lnTo>
                <a:lnTo>
                  <a:pt x="440" y="1343"/>
                </a:lnTo>
                <a:lnTo>
                  <a:pt x="419" y="1328"/>
                </a:lnTo>
                <a:lnTo>
                  <a:pt x="416" y="1327"/>
                </a:lnTo>
                <a:lnTo>
                  <a:pt x="414" y="1326"/>
                </a:lnTo>
                <a:lnTo>
                  <a:pt x="413" y="1325"/>
                </a:lnTo>
                <a:lnTo>
                  <a:pt x="412" y="1324"/>
                </a:lnTo>
                <a:lnTo>
                  <a:pt x="408" y="1321"/>
                </a:lnTo>
                <a:lnTo>
                  <a:pt x="405" y="1319"/>
                </a:lnTo>
                <a:lnTo>
                  <a:pt x="404" y="1318"/>
                </a:lnTo>
                <a:lnTo>
                  <a:pt x="402" y="1317"/>
                </a:lnTo>
                <a:lnTo>
                  <a:pt x="401" y="1317"/>
                </a:lnTo>
                <a:lnTo>
                  <a:pt x="399" y="1312"/>
                </a:lnTo>
                <a:lnTo>
                  <a:pt x="398" y="1309"/>
                </a:lnTo>
                <a:lnTo>
                  <a:pt x="398" y="1308"/>
                </a:lnTo>
                <a:lnTo>
                  <a:pt x="397" y="1306"/>
                </a:lnTo>
                <a:lnTo>
                  <a:pt x="397" y="1304"/>
                </a:lnTo>
                <a:lnTo>
                  <a:pt x="395" y="1298"/>
                </a:lnTo>
                <a:lnTo>
                  <a:pt x="395" y="1295"/>
                </a:lnTo>
                <a:lnTo>
                  <a:pt x="394" y="1293"/>
                </a:lnTo>
                <a:lnTo>
                  <a:pt x="393" y="1290"/>
                </a:lnTo>
                <a:lnTo>
                  <a:pt x="392" y="1287"/>
                </a:lnTo>
                <a:lnTo>
                  <a:pt x="392" y="1284"/>
                </a:lnTo>
                <a:lnTo>
                  <a:pt x="390" y="1283"/>
                </a:lnTo>
                <a:lnTo>
                  <a:pt x="388" y="1276"/>
                </a:lnTo>
                <a:lnTo>
                  <a:pt x="388" y="1275"/>
                </a:lnTo>
                <a:lnTo>
                  <a:pt x="387" y="1270"/>
                </a:lnTo>
                <a:lnTo>
                  <a:pt x="385" y="1262"/>
                </a:lnTo>
                <a:lnTo>
                  <a:pt x="384" y="1262"/>
                </a:lnTo>
                <a:lnTo>
                  <a:pt x="382" y="1256"/>
                </a:lnTo>
                <a:lnTo>
                  <a:pt x="380" y="1251"/>
                </a:lnTo>
                <a:lnTo>
                  <a:pt x="380" y="1249"/>
                </a:lnTo>
                <a:lnTo>
                  <a:pt x="379" y="1245"/>
                </a:lnTo>
                <a:lnTo>
                  <a:pt x="371" y="1220"/>
                </a:lnTo>
                <a:lnTo>
                  <a:pt x="367" y="1205"/>
                </a:lnTo>
                <a:lnTo>
                  <a:pt x="360" y="1180"/>
                </a:lnTo>
                <a:lnTo>
                  <a:pt x="359" y="1178"/>
                </a:lnTo>
                <a:lnTo>
                  <a:pt x="356" y="1172"/>
                </a:lnTo>
                <a:lnTo>
                  <a:pt x="356" y="1170"/>
                </a:lnTo>
                <a:lnTo>
                  <a:pt x="353" y="1160"/>
                </a:lnTo>
                <a:lnTo>
                  <a:pt x="351" y="1153"/>
                </a:lnTo>
                <a:lnTo>
                  <a:pt x="341" y="1122"/>
                </a:lnTo>
                <a:lnTo>
                  <a:pt x="341" y="1120"/>
                </a:lnTo>
                <a:lnTo>
                  <a:pt x="325" y="1072"/>
                </a:lnTo>
                <a:lnTo>
                  <a:pt x="325" y="1070"/>
                </a:lnTo>
                <a:lnTo>
                  <a:pt x="321" y="1060"/>
                </a:lnTo>
                <a:lnTo>
                  <a:pt x="312" y="1032"/>
                </a:lnTo>
                <a:lnTo>
                  <a:pt x="309" y="1022"/>
                </a:lnTo>
                <a:lnTo>
                  <a:pt x="309" y="1021"/>
                </a:lnTo>
                <a:lnTo>
                  <a:pt x="309" y="1018"/>
                </a:lnTo>
                <a:lnTo>
                  <a:pt x="308" y="1017"/>
                </a:lnTo>
                <a:lnTo>
                  <a:pt x="306" y="1008"/>
                </a:lnTo>
                <a:lnTo>
                  <a:pt x="300" y="990"/>
                </a:lnTo>
                <a:lnTo>
                  <a:pt x="294" y="972"/>
                </a:lnTo>
                <a:lnTo>
                  <a:pt x="294" y="971"/>
                </a:lnTo>
                <a:lnTo>
                  <a:pt x="293" y="969"/>
                </a:lnTo>
                <a:lnTo>
                  <a:pt x="293" y="968"/>
                </a:lnTo>
                <a:lnTo>
                  <a:pt x="292" y="966"/>
                </a:lnTo>
                <a:lnTo>
                  <a:pt x="292" y="965"/>
                </a:lnTo>
                <a:lnTo>
                  <a:pt x="292" y="963"/>
                </a:lnTo>
                <a:lnTo>
                  <a:pt x="290" y="957"/>
                </a:lnTo>
                <a:lnTo>
                  <a:pt x="289" y="955"/>
                </a:lnTo>
                <a:lnTo>
                  <a:pt x="287" y="951"/>
                </a:lnTo>
                <a:lnTo>
                  <a:pt x="284" y="940"/>
                </a:lnTo>
                <a:lnTo>
                  <a:pt x="283" y="936"/>
                </a:lnTo>
                <a:lnTo>
                  <a:pt x="283" y="933"/>
                </a:lnTo>
                <a:lnTo>
                  <a:pt x="280" y="924"/>
                </a:lnTo>
                <a:lnTo>
                  <a:pt x="278" y="922"/>
                </a:lnTo>
                <a:lnTo>
                  <a:pt x="278" y="921"/>
                </a:lnTo>
                <a:lnTo>
                  <a:pt x="277" y="917"/>
                </a:lnTo>
                <a:lnTo>
                  <a:pt x="274" y="907"/>
                </a:lnTo>
                <a:lnTo>
                  <a:pt x="274" y="904"/>
                </a:lnTo>
                <a:lnTo>
                  <a:pt x="273" y="904"/>
                </a:lnTo>
                <a:lnTo>
                  <a:pt x="273" y="902"/>
                </a:lnTo>
                <a:lnTo>
                  <a:pt x="267" y="883"/>
                </a:lnTo>
                <a:lnTo>
                  <a:pt x="261" y="865"/>
                </a:lnTo>
                <a:lnTo>
                  <a:pt x="243" y="809"/>
                </a:lnTo>
                <a:lnTo>
                  <a:pt x="243" y="808"/>
                </a:lnTo>
                <a:lnTo>
                  <a:pt x="232" y="772"/>
                </a:lnTo>
                <a:lnTo>
                  <a:pt x="217" y="723"/>
                </a:lnTo>
                <a:lnTo>
                  <a:pt x="213" y="710"/>
                </a:lnTo>
                <a:lnTo>
                  <a:pt x="213" y="709"/>
                </a:lnTo>
                <a:lnTo>
                  <a:pt x="209" y="698"/>
                </a:lnTo>
                <a:lnTo>
                  <a:pt x="204" y="673"/>
                </a:lnTo>
                <a:lnTo>
                  <a:pt x="204" y="672"/>
                </a:lnTo>
                <a:lnTo>
                  <a:pt x="204" y="671"/>
                </a:lnTo>
                <a:lnTo>
                  <a:pt x="203" y="668"/>
                </a:lnTo>
                <a:lnTo>
                  <a:pt x="203" y="667"/>
                </a:lnTo>
                <a:lnTo>
                  <a:pt x="201" y="666"/>
                </a:lnTo>
                <a:lnTo>
                  <a:pt x="201" y="665"/>
                </a:lnTo>
                <a:lnTo>
                  <a:pt x="200" y="663"/>
                </a:lnTo>
                <a:lnTo>
                  <a:pt x="200" y="662"/>
                </a:lnTo>
                <a:lnTo>
                  <a:pt x="200" y="660"/>
                </a:lnTo>
                <a:lnTo>
                  <a:pt x="199" y="657"/>
                </a:lnTo>
                <a:lnTo>
                  <a:pt x="199" y="656"/>
                </a:lnTo>
                <a:lnTo>
                  <a:pt x="198" y="656"/>
                </a:lnTo>
                <a:lnTo>
                  <a:pt x="198" y="655"/>
                </a:lnTo>
                <a:lnTo>
                  <a:pt x="198" y="654"/>
                </a:lnTo>
                <a:lnTo>
                  <a:pt x="195" y="645"/>
                </a:lnTo>
                <a:lnTo>
                  <a:pt x="186" y="616"/>
                </a:lnTo>
                <a:lnTo>
                  <a:pt x="182" y="607"/>
                </a:lnTo>
                <a:lnTo>
                  <a:pt x="182" y="606"/>
                </a:lnTo>
                <a:lnTo>
                  <a:pt x="181" y="605"/>
                </a:lnTo>
                <a:lnTo>
                  <a:pt x="181" y="604"/>
                </a:lnTo>
                <a:lnTo>
                  <a:pt x="174" y="581"/>
                </a:lnTo>
                <a:lnTo>
                  <a:pt x="173" y="580"/>
                </a:lnTo>
                <a:lnTo>
                  <a:pt x="158" y="532"/>
                </a:lnTo>
                <a:lnTo>
                  <a:pt x="157" y="530"/>
                </a:lnTo>
                <a:lnTo>
                  <a:pt x="153" y="513"/>
                </a:lnTo>
                <a:lnTo>
                  <a:pt x="152" y="513"/>
                </a:lnTo>
                <a:lnTo>
                  <a:pt x="152" y="512"/>
                </a:lnTo>
                <a:lnTo>
                  <a:pt x="140" y="473"/>
                </a:lnTo>
                <a:lnTo>
                  <a:pt x="139" y="470"/>
                </a:lnTo>
                <a:lnTo>
                  <a:pt x="138" y="469"/>
                </a:lnTo>
                <a:lnTo>
                  <a:pt x="136" y="461"/>
                </a:lnTo>
                <a:lnTo>
                  <a:pt x="127" y="432"/>
                </a:lnTo>
                <a:lnTo>
                  <a:pt x="126" y="427"/>
                </a:lnTo>
                <a:lnTo>
                  <a:pt x="120" y="410"/>
                </a:lnTo>
                <a:lnTo>
                  <a:pt x="118" y="404"/>
                </a:lnTo>
                <a:lnTo>
                  <a:pt x="118" y="403"/>
                </a:lnTo>
                <a:lnTo>
                  <a:pt x="118" y="402"/>
                </a:lnTo>
                <a:lnTo>
                  <a:pt x="118" y="400"/>
                </a:lnTo>
                <a:lnTo>
                  <a:pt x="118" y="399"/>
                </a:lnTo>
                <a:lnTo>
                  <a:pt x="118" y="398"/>
                </a:lnTo>
                <a:lnTo>
                  <a:pt x="117" y="397"/>
                </a:lnTo>
                <a:lnTo>
                  <a:pt x="117" y="395"/>
                </a:lnTo>
                <a:lnTo>
                  <a:pt x="117" y="392"/>
                </a:lnTo>
                <a:lnTo>
                  <a:pt x="117" y="389"/>
                </a:lnTo>
                <a:lnTo>
                  <a:pt x="117" y="387"/>
                </a:lnTo>
                <a:lnTo>
                  <a:pt x="117" y="386"/>
                </a:lnTo>
                <a:lnTo>
                  <a:pt x="117" y="385"/>
                </a:lnTo>
                <a:lnTo>
                  <a:pt x="117" y="381"/>
                </a:lnTo>
                <a:lnTo>
                  <a:pt x="117" y="379"/>
                </a:lnTo>
                <a:lnTo>
                  <a:pt x="117" y="378"/>
                </a:lnTo>
                <a:lnTo>
                  <a:pt x="117" y="375"/>
                </a:lnTo>
                <a:lnTo>
                  <a:pt x="117" y="373"/>
                </a:lnTo>
                <a:lnTo>
                  <a:pt x="117" y="372"/>
                </a:lnTo>
                <a:lnTo>
                  <a:pt x="117" y="370"/>
                </a:lnTo>
                <a:lnTo>
                  <a:pt x="117" y="369"/>
                </a:lnTo>
                <a:lnTo>
                  <a:pt x="117" y="367"/>
                </a:lnTo>
                <a:lnTo>
                  <a:pt x="114" y="367"/>
                </a:lnTo>
                <a:lnTo>
                  <a:pt x="111" y="367"/>
                </a:lnTo>
                <a:lnTo>
                  <a:pt x="106" y="367"/>
                </a:lnTo>
                <a:lnTo>
                  <a:pt x="106" y="365"/>
                </a:lnTo>
                <a:lnTo>
                  <a:pt x="106" y="364"/>
                </a:lnTo>
                <a:lnTo>
                  <a:pt x="106" y="362"/>
                </a:lnTo>
                <a:lnTo>
                  <a:pt x="106" y="360"/>
                </a:lnTo>
                <a:lnTo>
                  <a:pt x="105" y="356"/>
                </a:lnTo>
                <a:lnTo>
                  <a:pt x="105" y="352"/>
                </a:lnTo>
                <a:lnTo>
                  <a:pt x="102" y="352"/>
                </a:lnTo>
                <a:lnTo>
                  <a:pt x="101" y="349"/>
                </a:lnTo>
                <a:lnTo>
                  <a:pt x="101" y="348"/>
                </a:lnTo>
                <a:lnTo>
                  <a:pt x="101" y="347"/>
                </a:lnTo>
                <a:lnTo>
                  <a:pt x="100" y="347"/>
                </a:lnTo>
                <a:lnTo>
                  <a:pt x="100" y="346"/>
                </a:lnTo>
                <a:lnTo>
                  <a:pt x="99" y="342"/>
                </a:lnTo>
                <a:lnTo>
                  <a:pt x="99" y="341"/>
                </a:lnTo>
                <a:lnTo>
                  <a:pt x="97" y="338"/>
                </a:lnTo>
                <a:lnTo>
                  <a:pt x="97" y="337"/>
                </a:lnTo>
                <a:lnTo>
                  <a:pt x="96" y="336"/>
                </a:lnTo>
                <a:lnTo>
                  <a:pt x="96" y="335"/>
                </a:lnTo>
                <a:lnTo>
                  <a:pt x="95" y="330"/>
                </a:lnTo>
                <a:lnTo>
                  <a:pt x="94" y="325"/>
                </a:lnTo>
                <a:lnTo>
                  <a:pt x="93" y="324"/>
                </a:lnTo>
                <a:lnTo>
                  <a:pt x="91" y="318"/>
                </a:lnTo>
                <a:lnTo>
                  <a:pt x="85" y="298"/>
                </a:lnTo>
                <a:lnTo>
                  <a:pt x="83" y="291"/>
                </a:lnTo>
                <a:lnTo>
                  <a:pt x="82" y="288"/>
                </a:lnTo>
                <a:lnTo>
                  <a:pt x="77" y="275"/>
                </a:lnTo>
                <a:lnTo>
                  <a:pt x="76" y="271"/>
                </a:lnTo>
                <a:lnTo>
                  <a:pt x="75" y="269"/>
                </a:lnTo>
                <a:lnTo>
                  <a:pt x="75" y="268"/>
                </a:lnTo>
                <a:lnTo>
                  <a:pt x="72" y="260"/>
                </a:lnTo>
                <a:lnTo>
                  <a:pt x="72" y="257"/>
                </a:lnTo>
                <a:lnTo>
                  <a:pt x="71" y="257"/>
                </a:lnTo>
                <a:lnTo>
                  <a:pt x="70" y="254"/>
                </a:lnTo>
                <a:lnTo>
                  <a:pt x="67" y="243"/>
                </a:lnTo>
                <a:lnTo>
                  <a:pt x="66" y="238"/>
                </a:lnTo>
                <a:lnTo>
                  <a:pt x="66" y="237"/>
                </a:lnTo>
                <a:lnTo>
                  <a:pt x="65" y="232"/>
                </a:lnTo>
                <a:lnTo>
                  <a:pt x="60" y="220"/>
                </a:lnTo>
                <a:lnTo>
                  <a:pt x="59" y="216"/>
                </a:lnTo>
                <a:lnTo>
                  <a:pt x="58" y="213"/>
                </a:lnTo>
                <a:lnTo>
                  <a:pt x="56" y="205"/>
                </a:lnTo>
                <a:lnTo>
                  <a:pt x="54" y="203"/>
                </a:lnTo>
                <a:lnTo>
                  <a:pt x="54" y="202"/>
                </a:lnTo>
                <a:lnTo>
                  <a:pt x="52" y="194"/>
                </a:lnTo>
                <a:lnTo>
                  <a:pt x="43" y="166"/>
                </a:lnTo>
                <a:lnTo>
                  <a:pt x="41" y="157"/>
                </a:lnTo>
                <a:lnTo>
                  <a:pt x="39" y="152"/>
                </a:lnTo>
                <a:lnTo>
                  <a:pt x="33" y="134"/>
                </a:lnTo>
                <a:lnTo>
                  <a:pt x="32" y="128"/>
                </a:lnTo>
                <a:lnTo>
                  <a:pt x="32" y="127"/>
                </a:lnTo>
                <a:lnTo>
                  <a:pt x="31" y="126"/>
                </a:lnTo>
                <a:lnTo>
                  <a:pt x="30" y="120"/>
                </a:lnTo>
                <a:lnTo>
                  <a:pt x="28" y="118"/>
                </a:lnTo>
                <a:lnTo>
                  <a:pt x="27" y="113"/>
                </a:lnTo>
                <a:lnTo>
                  <a:pt x="24" y="102"/>
                </a:lnTo>
                <a:lnTo>
                  <a:pt x="23" y="97"/>
                </a:lnTo>
                <a:lnTo>
                  <a:pt x="22" y="97"/>
                </a:lnTo>
                <a:lnTo>
                  <a:pt x="22" y="96"/>
                </a:lnTo>
                <a:lnTo>
                  <a:pt x="20" y="93"/>
                </a:lnTo>
                <a:lnTo>
                  <a:pt x="20" y="90"/>
                </a:lnTo>
                <a:lnTo>
                  <a:pt x="19" y="89"/>
                </a:lnTo>
                <a:lnTo>
                  <a:pt x="19" y="87"/>
                </a:lnTo>
                <a:lnTo>
                  <a:pt x="17" y="81"/>
                </a:lnTo>
                <a:lnTo>
                  <a:pt x="17" y="80"/>
                </a:lnTo>
                <a:lnTo>
                  <a:pt x="16" y="78"/>
                </a:lnTo>
                <a:lnTo>
                  <a:pt x="15" y="74"/>
                </a:lnTo>
                <a:lnTo>
                  <a:pt x="15" y="72"/>
                </a:lnTo>
                <a:lnTo>
                  <a:pt x="14" y="71"/>
                </a:lnTo>
                <a:lnTo>
                  <a:pt x="13" y="65"/>
                </a:lnTo>
                <a:lnTo>
                  <a:pt x="11" y="63"/>
                </a:lnTo>
                <a:lnTo>
                  <a:pt x="11" y="62"/>
                </a:lnTo>
                <a:lnTo>
                  <a:pt x="10" y="59"/>
                </a:lnTo>
                <a:lnTo>
                  <a:pt x="10" y="57"/>
                </a:lnTo>
                <a:lnTo>
                  <a:pt x="9" y="56"/>
                </a:lnTo>
                <a:lnTo>
                  <a:pt x="8" y="51"/>
                </a:lnTo>
                <a:lnTo>
                  <a:pt x="7" y="49"/>
                </a:lnTo>
                <a:lnTo>
                  <a:pt x="7" y="46"/>
                </a:lnTo>
                <a:lnTo>
                  <a:pt x="3" y="37"/>
                </a:lnTo>
                <a:lnTo>
                  <a:pt x="2" y="34"/>
                </a:lnTo>
                <a:lnTo>
                  <a:pt x="2" y="32"/>
                </a:lnTo>
                <a:lnTo>
                  <a:pt x="2" y="31"/>
                </a:lnTo>
                <a:lnTo>
                  <a:pt x="0" y="26"/>
                </a:lnTo>
                <a:lnTo>
                  <a:pt x="0" y="24"/>
                </a:lnTo>
                <a:lnTo>
                  <a:pt x="0" y="23"/>
                </a:lnTo>
                <a:lnTo>
                  <a:pt x="1" y="23"/>
                </a:lnTo>
                <a:lnTo>
                  <a:pt x="1" y="24"/>
                </a:lnTo>
                <a:lnTo>
                  <a:pt x="2" y="24"/>
                </a:lnTo>
                <a:lnTo>
                  <a:pt x="3" y="24"/>
                </a:lnTo>
                <a:lnTo>
                  <a:pt x="5" y="24"/>
                </a:lnTo>
                <a:lnTo>
                  <a:pt x="6" y="26"/>
                </a:lnTo>
                <a:lnTo>
                  <a:pt x="7" y="28"/>
                </a:lnTo>
                <a:lnTo>
                  <a:pt x="8" y="29"/>
                </a:lnTo>
                <a:lnTo>
                  <a:pt x="9" y="29"/>
                </a:lnTo>
                <a:lnTo>
                  <a:pt x="11" y="29"/>
                </a:lnTo>
                <a:lnTo>
                  <a:pt x="11" y="30"/>
                </a:lnTo>
                <a:lnTo>
                  <a:pt x="13" y="31"/>
                </a:lnTo>
                <a:lnTo>
                  <a:pt x="14" y="31"/>
                </a:lnTo>
                <a:lnTo>
                  <a:pt x="15" y="31"/>
                </a:lnTo>
                <a:lnTo>
                  <a:pt x="15" y="32"/>
                </a:lnTo>
                <a:lnTo>
                  <a:pt x="15" y="35"/>
                </a:lnTo>
                <a:lnTo>
                  <a:pt x="16" y="35"/>
                </a:lnTo>
                <a:lnTo>
                  <a:pt x="18" y="37"/>
                </a:lnTo>
                <a:lnTo>
                  <a:pt x="18" y="38"/>
                </a:lnTo>
                <a:lnTo>
                  <a:pt x="19" y="39"/>
                </a:lnTo>
                <a:lnTo>
                  <a:pt x="19" y="40"/>
                </a:lnTo>
                <a:lnTo>
                  <a:pt x="19" y="42"/>
                </a:lnTo>
                <a:lnTo>
                  <a:pt x="19" y="43"/>
                </a:lnTo>
                <a:lnTo>
                  <a:pt x="20" y="43"/>
                </a:lnTo>
                <a:lnTo>
                  <a:pt x="22" y="43"/>
                </a:lnTo>
                <a:lnTo>
                  <a:pt x="23" y="43"/>
                </a:lnTo>
                <a:lnTo>
                  <a:pt x="24" y="43"/>
                </a:lnTo>
                <a:lnTo>
                  <a:pt x="24" y="45"/>
                </a:lnTo>
                <a:lnTo>
                  <a:pt x="24" y="46"/>
                </a:lnTo>
                <a:lnTo>
                  <a:pt x="25" y="46"/>
                </a:lnTo>
                <a:lnTo>
                  <a:pt x="25" y="47"/>
                </a:lnTo>
                <a:lnTo>
                  <a:pt x="26" y="48"/>
                </a:lnTo>
                <a:lnTo>
                  <a:pt x="27" y="49"/>
                </a:lnTo>
                <a:lnTo>
                  <a:pt x="28" y="49"/>
                </a:lnTo>
                <a:lnTo>
                  <a:pt x="30" y="49"/>
                </a:lnTo>
                <a:lnTo>
                  <a:pt x="30" y="51"/>
                </a:lnTo>
                <a:lnTo>
                  <a:pt x="31" y="51"/>
                </a:lnTo>
                <a:lnTo>
                  <a:pt x="31" y="49"/>
                </a:lnTo>
                <a:lnTo>
                  <a:pt x="32" y="49"/>
                </a:lnTo>
                <a:lnTo>
                  <a:pt x="33" y="49"/>
                </a:lnTo>
                <a:lnTo>
                  <a:pt x="33" y="51"/>
                </a:lnTo>
                <a:lnTo>
                  <a:pt x="33" y="52"/>
                </a:lnTo>
                <a:lnTo>
                  <a:pt x="34" y="53"/>
                </a:lnTo>
                <a:lnTo>
                  <a:pt x="35" y="53"/>
                </a:lnTo>
                <a:lnTo>
                  <a:pt x="36" y="53"/>
                </a:lnTo>
                <a:lnTo>
                  <a:pt x="37" y="53"/>
                </a:lnTo>
                <a:lnTo>
                  <a:pt x="37" y="54"/>
                </a:lnTo>
                <a:lnTo>
                  <a:pt x="39" y="55"/>
                </a:lnTo>
                <a:lnTo>
                  <a:pt x="40" y="56"/>
                </a:lnTo>
                <a:lnTo>
                  <a:pt x="40" y="55"/>
                </a:lnTo>
                <a:lnTo>
                  <a:pt x="39" y="55"/>
                </a:lnTo>
                <a:lnTo>
                  <a:pt x="40" y="55"/>
                </a:lnTo>
                <a:lnTo>
                  <a:pt x="40" y="54"/>
                </a:lnTo>
                <a:lnTo>
                  <a:pt x="40" y="55"/>
                </a:lnTo>
                <a:lnTo>
                  <a:pt x="41" y="55"/>
                </a:lnTo>
                <a:lnTo>
                  <a:pt x="42" y="56"/>
                </a:lnTo>
                <a:lnTo>
                  <a:pt x="41" y="56"/>
                </a:lnTo>
                <a:lnTo>
                  <a:pt x="41" y="57"/>
                </a:lnTo>
                <a:lnTo>
                  <a:pt x="42" y="57"/>
                </a:lnTo>
                <a:lnTo>
                  <a:pt x="41" y="60"/>
                </a:lnTo>
                <a:lnTo>
                  <a:pt x="41" y="61"/>
                </a:lnTo>
                <a:lnTo>
                  <a:pt x="42" y="62"/>
                </a:lnTo>
                <a:lnTo>
                  <a:pt x="42" y="63"/>
                </a:lnTo>
                <a:lnTo>
                  <a:pt x="43" y="63"/>
                </a:lnTo>
                <a:lnTo>
                  <a:pt x="44" y="63"/>
                </a:lnTo>
                <a:lnTo>
                  <a:pt x="44" y="64"/>
                </a:lnTo>
                <a:lnTo>
                  <a:pt x="44" y="65"/>
                </a:lnTo>
                <a:lnTo>
                  <a:pt x="44" y="67"/>
                </a:lnTo>
                <a:lnTo>
                  <a:pt x="45" y="68"/>
                </a:lnTo>
                <a:lnTo>
                  <a:pt x="45" y="67"/>
                </a:lnTo>
                <a:lnTo>
                  <a:pt x="45" y="68"/>
                </a:lnTo>
                <a:lnTo>
                  <a:pt x="45" y="69"/>
                </a:lnTo>
                <a:lnTo>
                  <a:pt x="46" y="69"/>
                </a:lnTo>
                <a:lnTo>
                  <a:pt x="46" y="70"/>
                </a:lnTo>
                <a:lnTo>
                  <a:pt x="45" y="70"/>
                </a:lnTo>
                <a:lnTo>
                  <a:pt x="46" y="72"/>
                </a:lnTo>
                <a:lnTo>
                  <a:pt x="45" y="72"/>
                </a:lnTo>
                <a:lnTo>
                  <a:pt x="45" y="73"/>
                </a:lnTo>
                <a:lnTo>
                  <a:pt x="45" y="74"/>
                </a:lnTo>
                <a:lnTo>
                  <a:pt x="46" y="74"/>
                </a:lnTo>
                <a:lnTo>
                  <a:pt x="48" y="77"/>
                </a:lnTo>
                <a:lnTo>
                  <a:pt x="49" y="77"/>
                </a:lnTo>
                <a:lnTo>
                  <a:pt x="49" y="78"/>
                </a:lnTo>
                <a:lnTo>
                  <a:pt x="50" y="78"/>
                </a:lnTo>
                <a:lnTo>
                  <a:pt x="51" y="79"/>
                </a:lnTo>
                <a:lnTo>
                  <a:pt x="54" y="81"/>
                </a:lnTo>
                <a:lnTo>
                  <a:pt x="54" y="82"/>
                </a:lnTo>
                <a:lnTo>
                  <a:pt x="56" y="82"/>
                </a:lnTo>
                <a:lnTo>
                  <a:pt x="57" y="84"/>
                </a:lnTo>
                <a:lnTo>
                  <a:pt x="58" y="85"/>
                </a:lnTo>
                <a:lnTo>
                  <a:pt x="59" y="86"/>
                </a:lnTo>
                <a:lnTo>
                  <a:pt x="60" y="86"/>
                </a:lnTo>
                <a:lnTo>
                  <a:pt x="60" y="87"/>
                </a:lnTo>
                <a:lnTo>
                  <a:pt x="59" y="89"/>
                </a:lnTo>
                <a:lnTo>
                  <a:pt x="59" y="90"/>
                </a:lnTo>
                <a:lnTo>
                  <a:pt x="60" y="90"/>
                </a:lnTo>
                <a:lnTo>
                  <a:pt x="61" y="91"/>
                </a:lnTo>
                <a:lnTo>
                  <a:pt x="62" y="91"/>
                </a:lnTo>
                <a:lnTo>
                  <a:pt x="63" y="91"/>
                </a:lnTo>
                <a:lnTo>
                  <a:pt x="67" y="89"/>
                </a:lnTo>
                <a:lnTo>
                  <a:pt x="67" y="88"/>
                </a:lnTo>
                <a:lnTo>
                  <a:pt x="68" y="87"/>
                </a:lnTo>
                <a:lnTo>
                  <a:pt x="69" y="87"/>
                </a:lnTo>
                <a:lnTo>
                  <a:pt x="69" y="86"/>
                </a:lnTo>
                <a:lnTo>
                  <a:pt x="70" y="87"/>
                </a:lnTo>
                <a:lnTo>
                  <a:pt x="70" y="88"/>
                </a:lnTo>
                <a:lnTo>
                  <a:pt x="71" y="88"/>
                </a:lnTo>
                <a:lnTo>
                  <a:pt x="72" y="89"/>
                </a:lnTo>
                <a:lnTo>
                  <a:pt x="74" y="89"/>
                </a:lnTo>
                <a:lnTo>
                  <a:pt x="75" y="91"/>
                </a:lnTo>
                <a:lnTo>
                  <a:pt x="76" y="91"/>
                </a:lnTo>
                <a:lnTo>
                  <a:pt x="76" y="90"/>
                </a:lnTo>
                <a:lnTo>
                  <a:pt x="77" y="90"/>
                </a:lnTo>
                <a:lnTo>
                  <a:pt x="77" y="89"/>
                </a:lnTo>
                <a:lnTo>
                  <a:pt x="78" y="89"/>
                </a:lnTo>
                <a:lnTo>
                  <a:pt x="79" y="90"/>
                </a:lnTo>
                <a:lnTo>
                  <a:pt x="80" y="90"/>
                </a:lnTo>
                <a:lnTo>
                  <a:pt x="80" y="91"/>
                </a:lnTo>
                <a:lnTo>
                  <a:pt x="83" y="91"/>
                </a:lnTo>
                <a:lnTo>
                  <a:pt x="83" y="93"/>
                </a:lnTo>
                <a:lnTo>
                  <a:pt x="84" y="94"/>
                </a:lnTo>
                <a:lnTo>
                  <a:pt x="85" y="94"/>
                </a:lnTo>
                <a:lnTo>
                  <a:pt x="85" y="93"/>
                </a:lnTo>
                <a:lnTo>
                  <a:pt x="86" y="93"/>
                </a:lnTo>
                <a:lnTo>
                  <a:pt x="86" y="91"/>
                </a:lnTo>
                <a:lnTo>
                  <a:pt x="87" y="90"/>
                </a:lnTo>
                <a:lnTo>
                  <a:pt x="88" y="89"/>
                </a:lnTo>
                <a:lnTo>
                  <a:pt x="88" y="90"/>
                </a:lnTo>
                <a:lnTo>
                  <a:pt x="89" y="90"/>
                </a:lnTo>
                <a:lnTo>
                  <a:pt x="92" y="91"/>
                </a:lnTo>
                <a:lnTo>
                  <a:pt x="93" y="91"/>
                </a:lnTo>
                <a:lnTo>
                  <a:pt x="94" y="90"/>
                </a:lnTo>
                <a:lnTo>
                  <a:pt x="95" y="91"/>
                </a:lnTo>
                <a:lnTo>
                  <a:pt x="96" y="91"/>
                </a:lnTo>
                <a:lnTo>
                  <a:pt x="96" y="93"/>
                </a:lnTo>
                <a:lnTo>
                  <a:pt x="96" y="94"/>
                </a:lnTo>
                <a:lnTo>
                  <a:pt x="97" y="95"/>
                </a:lnTo>
                <a:lnTo>
                  <a:pt x="99" y="96"/>
                </a:lnTo>
                <a:lnTo>
                  <a:pt x="99" y="97"/>
                </a:lnTo>
                <a:lnTo>
                  <a:pt x="100" y="98"/>
                </a:lnTo>
                <a:lnTo>
                  <a:pt x="101" y="98"/>
                </a:lnTo>
                <a:lnTo>
                  <a:pt x="102" y="99"/>
                </a:lnTo>
                <a:lnTo>
                  <a:pt x="102" y="101"/>
                </a:lnTo>
                <a:lnTo>
                  <a:pt x="103" y="101"/>
                </a:lnTo>
                <a:lnTo>
                  <a:pt x="103" y="99"/>
                </a:lnTo>
                <a:lnTo>
                  <a:pt x="104" y="99"/>
                </a:lnTo>
                <a:lnTo>
                  <a:pt x="105" y="98"/>
                </a:lnTo>
                <a:lnTo>
                  <a:pt x="108" y="97"/>
                </a:lnTo>
                <a:lnTo>
                  <a:pt x="109" y="97"/>
                </a:lnTo>
                <a:lnTo>
                  <a:pt x="109" y="98"/>
                </a:lnTo>
                <a:lnTo>
                  <a:pt x="109" y="99"/>
                </a:lnTo>
                <a:lnTo>
                  <a:pt x="109" y="101"/>
                </a:lnTo>
                <a:lnTo>
                  <a:pt x="109" y="102"/>
                </a:lnTo>
                <a:lnTo>
                  <a:pt x="109" y="103"/>
                </a:lnTo>
                <a:lnTo>
                  <a:pt x="109" y="104"/>
                </a:lnTo>
                <a:lnTo>
                  <a:pt x="108" y="104"/>
                </a:lnTo>
                <a:lnTo>
                  <a:pt x="108" y="105"/>
                </a:lnTo>
                <a:lnTo>
                  <a:pt x="108" y="106"/>
                </a:lnTo>
                <a:lnTo>
                  <a:pt x="109" y="107"/>
                </a:lnTo>
                <a:lnTo>
                  <a:pt x="110" y="109"/>
                </a:lnTo>
                <a:lnTo>
                  <a:pt x="111" y="110"/>
                </a:lnTo>
                <a:lnTo>
                  <a:pt x="112" y="110"/>
                </a:lnTo>
                <a:lnTo>
                  <a:pt x="114" y="110"/>
                </a:lnTo>
                <a:lnTo>
                  <a:pt x="115" y="110"/>
                </a:lnTo>
                <a:lnTo>
                  <a:pt x="117" y="110"/>
                </a:lnTo>
                <a:lnTo>
                  <a:pt x="117" y="111"/>
                </a:lnTo>
                <a:lnTo>
                  <a:pt x="115" y="112"/>
                </a:lnTo>
                <a:lnTo>
                  <a:pt x="115" y="113"/>
                </a:lnTo>
                <a:lnTo>
                  <a:pt x="115" y="116"/>
                </a:lnTo>
                <a:lnTo>
                  <a:pt x="115" y="118"/>
                </a:lnTo>
                <a:lnTo>
                  <a:pt x="117" y="119"/>
                </a:lnTo>
                <a:lnTo>
                  <a:pt x="118" y="120"/>
                </a:lnTo>
                <a:lnTo>
                  <a:pt x="120" y="121"/>
                </a:lnTo>
                <a:lnTo>
                  <a:pt x="121" y="122"/>
                </a:lnTo>
                <a:lnTo>
                  <a:pt x="122" y="122"/>
                </a:lnTo>
                <a:lnTo>
                  <a:pt x="122" y="121"/>
                </a:lnTo>
                <a:lnTo>
                  <a:pt x="123" y="121"/>
                </a:lnTo>
                <a:lnTo>
                  <a:pt x="125" y="121"/>
                </a:lnTo>
                <a:lnTo>
                  <a:pt x="125" y="122"/>
                </a:lnTo>
                <a:lnTo>
                  <a:pt x="125" y="123"/>
                </a:lnTo>
                <a:lnTo>
                  <a:pt x="125" y="124"/>
                </a:lnTo>
                <a:lnTo>
                  <a:pt x="125" y="126"/>
                </a:lnTo>
                <a:lnTo>
                  <a:pt x="126" y="126"/>
                </a:lnTo>
                <a:lnTo>
                  <a:pt x="126" y="127"/>
                </a:lnTo>
                <a:lnTo>
                  <a:pt x="127" y="127"/>
                </a:lnTo>
                <a:lnTo>
                  <a:pt x="128" y="127"/>
                </a:lnTo>
                <a:lnTo>
                  <a:pt x="129" y="127"/>
                </a:lnTo>
                <a:lnTo>
                  <a:pt x="129" y="128"/>
                </a:lnTo>
                <a:lnTo>
                  <a:pt x="130" y="128"/>
                </a:lnTo>
                <a:lnTo>
                  <a:pt x="129" y="129"/>
                </a:lnTo>
                <a:lnTo>
                  <a:pt x="129" y="130"/>
                </a:lnTo>
                <a:lnTo>
                  <a:pt x="130" y="131"/>
                </a:lnTo>
                <a:lnTo>
                  <a:pt x="131" y="132"/>
                </a:lnTo>
                <a:lnTo>
                  <a:pt x="131" y="134"/>
                </a:lnTo>
                <a:lnTo>
                  <a:pt x="132" y="135"/>
                </a:lnTo>
                <a:lnTo>
                  <a:pt x="134" y="136"/>
                </a:lnTo>
                <a:lnTo>
                  <a:pt x="135" y="137"/>
                </a:lnTo>
                <a:lnTo>
                  <a:pt x="136" y="137"/>
                </a:lnTo>
                <a:lnTo>
                  <a:pt x="136" y="136"/>
                </a:lnTo>
                <a:lnTo>
                  <a:pt x="142" y="136"/>
                </a:lnTo>
                <a:lnTo>
                  <a:pt x="143" y="136"/>
                </a:lnTo>
                <a:lnTo>
                  <a:pt x="144" y="137"/>
                </a:lnTo>
                <a:lnTo>
                  <a:pt x="145" y="138"/>
                </a:lnTo>
                <a:lnTo>
                  <a:pt x="146" y="140"/>
                </a:lnTo>
                <a:lnTo>
                  <a:pt x="147" y="141"/>
                </a:lnTo>
                <a:lnTo>
                  <a:pt x="148" y="141"/>
                </a:lnTo>
                <a:lnTo>
                  <a:pt x="148" y="144"/>
                </a:lnTo>
                <a:lnTo>
                  <a:pt x="148" y="145"/>
                </a:lnTo>
                <a:lnTo>
                  <a:pt x="147" y="145"/>
                </a:lnTo>
                <a:lnTo>
                  <a:pt x="147" y="146"/>
                </a:lnTo>
                <a:lnTo>
                  <a:pt x="148" y="146"/>
                </a:lnTo>
                <a:lnTo>
                  <a:pt x="149" y="147"/>
                </a:lnTo>
                <a:lnTo>
                  <a:pt x="149" y="146"/>
                </a:lnTo>
                <a:lnTo>
                  <a:pt x="151" y="146"/>
                </a:lnTo>
                <a:lnTo>
                  <a:pt x="152" y="147"/>
                </a:lnTo>
                <a:lnTo>
                  <a:pt x="153" y="148"/>
                </a:lnTo>
                <a:lnTo>
                  <a:pt x="154" y="148"/>
                </a:lnTo>
                <a:lnTo>
                  <a:pt x="155" y="148"/>
                </a:lnTo>
                <a:lnTo>
                  <a:pt x="156" y="149"/>
                </a:lnTo>
                <a:lnTo>
                  <a:pt x="160" y="151"/>
                </a:lnTo>
                <a:lnTo>
                  <a:pt x="161" y="151"/>
                </a:lnTo>
                <a:lnTo>
                  <a:pt x="161" y="149"/>
                </a:lnTo>
                <a:lnTo>
                  <a:pt x="162" y="149"/>
                </a:lnTo>
                <a:lnTo>
                  <a:pt x="163" y="149"/>
                </a:lnTo>
                <a:lnTo>
                  <a:pt x="164" y="148"/>
                </a:lnTo>
                <a:lnTo>
                  <a:pt x="165" y="148"/>
                </a:lnTo>
                <a:lnTo>
                  <a:pt x="165" y="149"/>
                </a:lnTo>
                <a:lnTo>
                  <a:pt x="166" y="149"/>
                </a:lnTo>
                <a:lnTo>
                  <a:pt x="166" y="151"/>
                </a:lnTo>
                <a:lnTo>
                  <a:pt x="166" y="152"/>
                </a:lnTo>
                <a:lnTo>
                  <a:pt x="166" y="153"/>
                </a:lnTo>
                <a:lnTo>
                  <a:pt x="166" y="154"/>
                </a:lnTo>
                <a:lnTo>
                  <a:pt x="168" y="154"/>
                </a:lnTo>
                <a:lnTo>
                  <a:pt x="169" y="154"/>
                </a:lnTo>
                <a:lnTo>
                  <a:pt x="171" y="156"/>
                </a:lnTo>
                <a:lnTo>
                  <a:pt x="171" y="157"/>
                </a:lnTo>
                <a:lnTo>
                  <a:pt x="172" y="157"/>
                </a:lnTo>
                <a:lnTo>
                  <a:pt x="173" y="157"/>
                </a:lnTo>
                <a:lnTo>
                  <a:pt x="173" y="159"/>
                </a:lnTo>
                <a:lnTo>
                  <a:pt x="173" y="161"/>
                </a:lnTo>
                <a:lnTo>
                  <a:pt x="174" y="162"/>
                </a:lnTo>
                <a:lnTo>
                  <a:pt x="174" y="163"/>
                </a:lnTo>
                <a:lnTo>
                  <a:pt x="174" y="164"/>
                </a:lnTo>
                <a:lnTo>
                  <a:pt x="175" y="164"/>
                </a:lnTo>
                <a:lnTo>
                  <a:pt x="177" y="164"/>
                </a:lnTo>
                <a:lnTo>
                  <a:pt x="178" y="164"/>
                </a:lnTo>
                <a:lnTo>
                  <a:pt x="179" y="165"/>
                </a:lnTo>
                <a:lnTo>
                  <a:pt x="180" y="165"/>
                </a:lnTo>
                <a:lnTo>
                  <a:pt x="181" y="165"/>
                </a:lnTo>
                <a:lnTo>
                  <a:pt x="182" y="165"/>
                </a:lnTo>
                <a:lnTo>
                  <a:pt x="183" y="166"/>
                </a:lnTo>
                <a:lnTo>
                  <a:pt x="183" y="168"/>
                </a:lnTo>
                <a:lnTo>
                  <a:pt x="182" y="168"/>
                </a:lnTo>
                <a:lnTo>
                  <a:pt x="182" y="169"/>
                </a:lnTo>
                <a:lnTo>
                  <a:pt x="182" y="170"/>
                </a:lnTo>
                <a:lnTo>
                  <a:pt x="183" y="171"/>
                </a:lnTo>
                <a:lnTo>
                  <a:pt x="184" y="171"/>
                </a:lnTo>
                <a:lnTo>
                  <a:pt x="186" y="171"/>
                </a:lnTo>
                <a:lnTo>
                  <a:pt x="186" y="170"/>
                </a:lnTo>
                <a:lnTo>
                  <a:pt x="186" y="169"/>
                </a:lnTo>
                <a:lnTo>
                  <a:pt x="187" y="166"/>
                </a:lnTo>
                <a:lnTo>
                  <a:pt x="188" y="166"/>
                </a:lnTo>
                <a:lnTo>
                  <a:pt x="189" y="165"/>
                </a:lnTo>
                <a:lnTo>
                  <a:pt x="190" y="165"/>
                </a:lnTo>
                <a:lnTo>
                  <a:pt x="191" y="165"/>
                </a:lnTo>
                <a:lnTo>
                  <a:pt x="192" y="165"/>
                </a:lnTo>
                <a:lnTo>
                  <a:pt x="194" y="166"/>
                </a:lnTo>
                <a:lnTo>
                  <a:pt x="195" y="166"/>
                </a:lnTo>
                <a:lnTo>
                  <a:pt x="195" y="168"/>
                </a:lnTo>
                <a:lnTo>
                  <a:pt x="196" y="168"/>
                </a:lnTo>
                <a:lnTo>
                  <a:pt x="196" y="169"/>
                </a:lnTo>
                <a:lnTo>
                  <a:pt x="196" y="170"/>
                </a:lnTo>
                <a:lnTo>
                  <a:pt x="196" y="171"/>
                </a:lnTo>
                <a:lnTo>
                  <a:pt x="197" y="172"/>
                </a:lnTo>
                <a:lnTo>
                  <a:pt x="198" y="173"/>
                </a:lnTo>
                <a:lnTo>
                  <a:pt x="199" y="173"/>
                </a:lnTo>
                <a:lnTo>
                  <a:pt x="200" y="173"/>
                </a:lnTo>
                <a:lnTo>
                  <a:pt x="201" y="173"/>
                </a:lnTo>
                <a:lnTo>
                  <a:pt x="203" y="173"/>
                </a:lnTo>
                <a:lnTo>
                  <a:pt x="204" y="173"/>
                </a:lnTo>
                <a:lnTo>
                  <a:pt x="204" y="174"/>
                </a:lnTo>
                <a:lnTo>
                  <a:pt x="205" y="176"/>
                </a:lnTo>
                <a:lnTo>
                  <a:pt x="206" y="176"/>
                </a:lnTo>
                <a:lnTo>
                  <a:pt x="206" y="177"/>
                </a:lnTo>
                <a:lnTo>
                  <a:pt x="207" y="177"/>
                </a:lnTo>
                <a:lnTo>
                  <a:pt x="207" y="178"/>
                </a:lnTo>
                <a:lnTo>
                  <a:pt x="208" y="178"/>
                </a:lnTo>
                <a:lnTo>
                  <a:pt x="209" y="178"/>
                </a:lnTo>
                <a:lnTo>
                  <a:pt x="211" y="178"/>
                </a:lnTo>
                <a:lnTo>
                  <a:pt x="212" y="178"/>
                </a:lnTo>
                <a:lnTo>
                  <a:pt x="213" y="177"/>
                </a:lnTo>
                <a:lnTo>
                  <a:pt x="213" y="176"/>
                </a:lnTo>
                <a:lnTo>
                  <a:pt x="212" y="176"/>
                </a:lnTo>
                <a:lnTo>
                  <a:pt x="211" y="174"/>
                </a:lnTo>
                <a:lnTo>
                  <a:pt x="211" y="173"/>
                </a:lnTo>
                <a:lnTo>
                  <a:pt x="212" y="173"/>
                </a:lnTo>
                <a:lnTo>
                  <a:pt x="213" y="173"/>
                </a:lnTo>
                <a:lnTo>
                  <a:pt x="214" y="173"/>
                </a:lnTo>
                <a:lnTo>
                  <a:pt x="215" y="173"/>
                </a:lnTo>
                <a:lnTo>
                  <a:pt x="216" y="174"/>
                </a:lnTo>
                <a:lnTo>
                  <a:pt x="217" y="174"/>
                </a:lnTo>
                <a:lnTo>
                  <a:pt x="218" y="174"/>
                </a:lnTo>
                <a:lnTo>
                  <a:pt x="218" y="173"/>
                </a:lnTo>
                <a:lnTo>
                  <a:pt x="218" y="172"/>
                </a:lnTo>
                <a:lnTo>
                  <a:pt x="220" y="171"/>
                </a:lnTo>
                <a:lnTo>
                  <a:pt x="221" y="171"/>
                </a:lnTo>
                <a:lnTo>
                  <a:pt x="222" y="172"/>
                </a:lnTo>
                <a:lnTo>
                  <a:pt x="223" y="173"/>
                </a:lnTo>
                <a:lnTo>
                  <a:pt x="224" y="173"/>
                </a:lnTo>
                <a:lnTo>
                  <a:pt x="224" y="174"/>
                </a:lnTo>
                <a:lnTo>
                  <a:pt x="224" y="176"/>
                </a:lnTo>
                <a:lnTo>
                  <a:pt x="225" y="176"/>
                </a:lnTo>
                <a:lnTo>
                  <a:pt x="226" y="176"/>
                </a:lnTo>
                <a:lnTo>
                  <a:pt x="227" y="176"/>
                </a:lnTo>
                <a:lnTo>
                  <a:pt x="229" y="176"/>
                </a:lnTo>
                <a:lnTo>
                  <a:pt x="230" y="176"/>
                </a:lnTo>
                <a:lnTo>
                  <a:pt x="231" y="176"/>
                </a:lnTo>
                <a:lnTo>
                  <a:pt x="231" y="174"/>
                </a:lnTo>
                <a:lnTo>
                  <a:pt x="232" y="174"/>
                </a:lnTo>
                <a:lnTo>
                  <a:pt x="232" y="173"/>
                </a:lnTo>
                <a:lnTo>
                  <a:pt x="232" y="172"/>
                </a:lnTo>
                <a:lnTo>
                  <a:pt x="232" y="171"/>
                </a:lnTo>
                <a:lnTo>
                  <a:pt x="233" y="171"/>
                </a:lnTo>
                <a:lnTo>
                  <a:pt x="233" y="170"/>
                </a:lnTo>
                <a:lnTo>
                  <a:pt x="234" y="169"/>
                </a:lnTo>
                <a:lnTo>
                  <a:pt x="235" y="168"/>
                </a:lnTo>
                <a:lnTo>
                  <a:pt x="235" y="166"/>
                </a:lnTo>
                <a:lnTo>
                  <a:pt x="235" y="165"/>
                </a:lnTo>
                <a:lnTo>
                  <a:pt x="235" y="164"/>
                </a:lnTo>
                <a:lnTo>
                  <a:pt x="237" y="163"/>
                </a:lnTo>
                <a:lnTo>
                  <a:pt x="238" y="163"/>
                </a:lnTo>
                <a:lnTo>
                  <a:pt x="239" y="164"/>
                </a:lnTo>
                <a:lnTo>
                  <a:pt x="240" y="165"/>
                </a:lnTo>
                <a:lnTo>
                  <a:pt x="240" y="166"/>
                </a:lnTo>
                <a:lnTo>
                  <a:pt x="241" y="168"/>
                </a:lnTo>
                <a:lnTo>
                  <a:pt x="241" y="169"/>
                </a:lnTo>
                <a:lnTo>
                  <a:pt x="241" y="170"/>
                </a:lnTo>
                <a:lnTo>
                  <a:pt x="241" y="171"/>
                </a:lnTo>
                <a:lnTo>
                  <a:pt x="242" y="172"/>
                </a:lnTo>
                <a:lnTo>
                  <a:pt x="243" y="173"/>
                </a:lnTo>
                <a:lnTo>
                  <a:pt x="244" y="173"/>
                </a:lnTo>
                <a:lnTo>
                  <a:pt x="246" y="173"/>
                </a:lnTo>
                <a:lnTo>
                  <a:pt x="247" y="173"/>
                </a:lnTo>
                <a:lnTo>
                  <a:pt x="247" y="172"/>
                </a:lnTo>
                <a:lnTo>
                  <a:pt x="248" y="172"/>
                </a:lnTo>
                <a:lnTo>
                  <a:pt x="249" y="172"/>
                </a:lnTo>
                <a:lnTo>
                  <a:pt x="250" y="171"/>
                </a:lnTo>
                <a:lnTo>
                  <a:pt x="251" y="171"/>
                </a:lnTo>
                <a:lnTo>
                  <a:pt x="252" y="171"/>
                </a:lnTo>
                <a:lnTo>
                  <a:pt x="253" y="171"/>
                </a:lnTo>
                <a:lnTo>
                  <a:pt x="253" y="170"/>
                </a:lnTo>
                <a:lnTo>
                  <a:pt x="255" y="170"/>
                </a:lnTo>
                <a:lnTo>
                  <a:pt x="255" y="169"/>
                </a:lnTo>
                <a:lnTo>
                  <a:pt x="257" y="168"/>
                </a:lnTo>
                <a:lnTo>
                  <a:pt x="257" y="166"/>
                </a:lnTo>
                <a:lnTo>
                  <a:pt x="258" y="166"/>
                </a:lnTo>
                <a:lnTo>
                  <a:pt x="259" y="168"/>
                </a:lnTo>
                <a:lnTo>
                  <a:pt x="260" y="168"/>
                </a:lnTo>
                <a:lnTo>
                  <a:pt x="260" y="169"/>
                </a:lnTo>
                <a:lnTo>
                  <a:pt x="260" y="170"/>
                </a:lnTo>
                <a:lnTo>
                  <a:pt x="263" y="171"/>
                </a:lnTo>
                <a:lnTo>
                  <a:pt x="264" y="172"/>
                </a:lnTo>
                <a:lnTo>
                  <a:pt x="264" y="173"/>
                </a:lnTo>
                <a:lnTo>
                  <a:pt x="264" y="174"/>
                </a:lnTo>
                <a:lnTo>
                  <a:pt x="264" y="176"/>
                </a:lnTo>
                <a:lnTo>
                  <a:pt x="263" y="176"/>
                </a:lnTo>
                <a:lnTo>
                  <a:pt x="261" y="176"/>
                </a:lnTo>
                <a:lnTo>
                  <a:pt x="261" y="177"/>
                </a:lnTo>
                <a:lnTo>
                  <a:pt x="261" y="178"/>
                </a:lnTo>
                <a:lnTo>
                  <a:pt x="261" y="179"/>
                </a:lnTo>
                <a:lnTo>
                  <a:pt x="263" y="180"/>
                </a:lnTo>
                <a:lnTo>
                  <a:pt x="263" y="181"/>
                </a:lnTo>
                <a:lnTo>
                  <a:pt x="264" y="181"/>
                </a:lnTo>
                <a:lnTo>
                  <a:pt x="265" y="181"/>
                </a:lnTo>
                <a:lnTo>
                  <a:pt x="268" y="181"/>
                </a:lnTo>
                <a:lnTo>
                  <a:pt x="269" y="181"/>
                </a:lnTo>
                <a:lnTo>
                  <a:pt x="273" y="182"/>
                </a:lnTo>
                <a:lnTo>
                  <a:pt x="274" y="182"/>
                </a:lnTo>
                <a:lnTo>
                  <a:pt x="275" y="182"/>
                </a:lnTo>
                <a:lnTo>
                  <a:pt x="275" y="183"/>
                </a:lnTo>
                <a:lnTo>
                  <a:pt x="275" y="185"/>
                </a:lnTo>
                <a:lnTo>
                  <a:pt x="276" y="186"/>
                </a:lnTo>
                <a:lnTo>
                  <a:pt x="276" y="187"/>
                </a:lnTo>
                <a:lnTo>
                  <a:pt x="275" y="187"/>
                </a:lnTo>
                <a:lnTo>
                  <a:pt x="275" y="188"/>
                </a:lnTo>
                <a:lnTo>
                  <a:pt x="274" y="189"/>
                </a:lnTo>
                <a:lnTo>
                  <a:pt x="275" y="189"/>
                </a:lnTo>
                <a:lnTo>
                  <a:pt x="275" y="190"/>
                </a:lnTo>
                <a:lnTo>
                  <a:pt x="276" y="190"/>
                </a:lnTo>
                <a:lnTo>
                  <a:pt x="277" y="191"/>
                </a:lnTo>
                <a:lnTo>
                  <a:pt x="278" y="191"/>
                </a:lnTo>
                <a:lnTo>
                  <a:pt x="278" y="193"/>
                </a:lnTo>
                <a:lnTo>
                  <a:pt x="280" y="193"/>
                </a:lnTo>
                <a:lnTo>
                  <a:pt x="281" y="193"/>
                </a:lnTo>
                <a:lnTo>
                  <a:pt x="282" y="193"/>
                </a:lnTo>
                <a:lnTo>
                  <a:pt x="282" y="194"/>
                </a:lnTo>
                <a:lnTo>
                  <a:pt x="283" y="194"/>
                </a:lnTo>
                <a:lnTo>
                  <a:pt x="284" y="194"/>
                </a:lnTo>
                <a:lnTo>
                  <a:pt x="284" y="195"/>
                </a:lnTo>
                <a:lnTo>
                  <a:pt x="285" y="196"/>
                </a:lnTo>
                <a:lnTo>
                  <a:pt x="287" y="198"/>
                </a:lnTo>
                <a:lnTo>
                  <a:pt x="289" y="199"/>
                </a:lnTo>
                <a:lnTo>
                  <a:pt x="290" y="201"/>
                </a:lnTo>
                <a:lnTo>
                  <a:pt x="290" y="202"/>
                </a:lnTo>
                <a:lnTo>
                  <a:pt x="291" y="203"/>
                </a:lnTo>
                <a:lnTo>
                  <a:pt x="292" y="204"/>
                </a:lnTo>
                <a:lnTo>
                  <a:pt x="293" y="205"/>
                </a:lnTo>
                <a:lnTo>
                  <a:pt x="293" y="206"/>
                </a:lnTo>
                <a:lnTo>
                  <a:pt x="292" y="206"/>
                </a:lnTo>
                <a:lnTo>
                  <a:pt x="291" y="207"/>
                </a:lnTo>
                <a:lnTo>
                  <a:pt x="290" y="208"/>
                </a:lnTo>
                <a:lnTo>
                  <a:pt x="290" y="210"/>
                </a:lnTo>
                <a:lnTo>
                  <a:pt x="290" y="211"/>
                </a:lnTo>
                <a:lnTo>
                  <a:pt x="291" y="211"/>
                </a:lnTo>
                <a:lnTo>
                  <a:pt x="291" y="212"/>
                </a:lnTo>
                <a:lnTo>
                  <a:pt x="290" y="213"/>
                </a:lnTo>
                <a:lnTo>
                  <a:pt x="290" y="214"/>
                </a:lnTo>
                <a:lnTo>
                  <a:pt x="290" y="216"/>
                </a:lnTo>
                <a:lnTo>
                  <a:pt x="290" y="219"/>
                </a:lnTo>
                <a:lnTo>
                  <a:pt x="291" y="220"/>
                </a:lnTo>
                <a:lnTo>
                  <a:pt x="291" y="221"/>
                </a:lnTo>
                <a:lnTo>
                  <a:pt x="292" y="222"/>
                </a:lnTo>
                <a:lnTo>
                  <a:pt x="293" y="222"/>
                </a:lnTo>
                <a:lnTo>
                  <a:pt x="293" y="223"/>
                </a:lnTo>
                <a:lnTo>
                  <a:pt x="294" y="223"/>
                </a:lnTo>
                <a:lnTo>
                  <a:pt x="294" y="224"/>
                </a:lnTo>
                <a:lnTo>
                  <a:pt x="295" y="224"/>
                </a:lnTo>
                <a:lnTo>
                  <a:pt x="296" y="226"/>
                </a:lnTo>
                <a:lnTo>
                  <a:pt x="299" y="224"/>
                </a:lnTo>
                <a:lnTo>
                  <a:pt x="300" y="226"/>
                </a:lnTo>
                <a:lnTo>
                  <a:pt x="302" y="227"/>
                </a:lnTo>
                <a:lnTo>
                  <a:pt x="304" y="227"/>
                </a:lnTo>
                <a:lnTo>
                  <a:pt x="306" y="228"/>
                </a:lnTo>
                <a:lnTo>
                  <a:pt x="307" y="228"/>
                </a:lnTo>
                <a:lnTo>
                  <a:pt x="308" y="228"/>
                </a:lnTo>
                <a:lnTo>
                  <a:pt x="308" y="229"/>
                </a:lnTo>
                <a:lnTo>
                  <a:pt x="309" y="231"/>
                </a:lnTo>
                <a:lnTo>
                  <a:pt x="309" y="232"/>
                </a:lnTo>
                <a:lnTo>
                  <a:pt x="309" y="233"/>
                </a:lnTo>
                <a:lnTo>
                  <a:pt x="309" y="236"/>
                </a:lnTo>
                <a:lnTo>
                  <a:pt x="309" y="237"/>
                </a:lnTo>
                <a:lnTo>
                  <a:pt x="310" y="238"/>
                </a:lnTo>
                <a:lnTo>
                  <a:pt x="310" y="237"/>
                </a:lnTo>
                <a:lnTo>
                  <a:pt x="311" y="237"/>
                </a:lnTo>
                <a:lnTo>
                  <a:pt x="311" y="236"/>
                </a:lnTo>
                <a:lnTo>
                  <a:pt x="312" y="236"/>
                </a:lnTo>
                <a:lnTo>
                  <a:pt x="313" y="237"/>
                </a:lnTo>
                <a:lnTo>
                  <a:pt x="316" y="237"/>
                </a:lnTo>
                <a:lnTo>
                  <a:pt x="316" y="238"/>
                </a:lnTo>
                <a:lnTo>
                  <a:pt x="319" y="237"/>
                </a:lnTo>
                <a:lnTo>
                  <a:pt x="321" y="237"/>
                </a:lnTo>
                <a:lnTo>
                  <a:pt x="323" y="237"/>
                </a:lnTo>
                <a:lnTo>
                  <a:pt x="325" y="237"/>
                </a:lnTo>
                <a:lnTo>
                  <a:pt x="326" y="236"/>
                </a:lnTo>
                <a:lnTo>
                  <a:pt x="327" y="236"/>
                </a:lnTo>
                <a:lnTo>
                  <a:pt x="328" y="236"/>
                </a:lnTo>
                <a:lnTo>
                  <a:pt x="329" y="239"/>
                </a:lnTo>
                <a:lnTo>
                  <a:pt x="329" y="240"/>
                </a:lnTo>
                <a:lnTo>
                  <a:pt x="330" y="241"/>
                </a:lnTo>
                <a:lnTo>
                  <a:pt x="332" y="243"/>
                </a:lnTo>
                <a:lnTo>
                  <a:pt x="333" y="243"/>
                </a:lnTo>
                <a:lnTo>
                  <a:pt x="334" y="243"/>
                </a:lnTo>
                <a:lnTo>
                  <a:pt x="337" y="243"/>
                </a:lnTo>
                <a:lnTo>
                  <a:pt x="337" y="241"/>
                </a:lnTo>
                <a:lnTo>
                  <a:pt x="338" y="241"/>
                </a:lnTo>
                <a:lnTo>
                  <a:pt x="339" y="241"/>
                </a:lnTo>
                <a:lnTo>
                  <a:pt x="341" y="243"/>
                </a:lnTo>
                <a:lnTo>
                  <a:pt x="341" y="244"/>
                </a:lnTo>
                <a:lnTo>
                  <a:pt x="341" y="245"/>
                </a:lnTo>
                <a:lnTo>
                  <a:pt x="341" y="246"/>
                </a:lnTo>
                <a:lnTo>
                  <a:pt x="341" y="247"/>
                </a:lnTo>
                <a:lnTo>
                  <a:pt x="342" y="248"/>
                </a:lnTo>
                <a:lnTo>
                  <a:pt x="342" y="250"/>
                </a:lnTo>
                <a:lnTo>
                  <a:pt x="342" y="252"/>
                </a:lnTo>
                <a:lnTo>
                  <a:pt x="341" y="252"/>
                </a:lnTo>
                <a:lnTo>
                  <a:pt x="341" y="253"/>
                </a:lnTo>
                <a:lnTo>
                  <a:pt x="342" y="253"/>
                </a:lnTo>
                <a:lnTo>
                  <a:pt x="343" y="254"/>
                </a:lnTo>
                <a:lnTo>
                  <a:pt x="344" y="255"/>
                </a:lnTo>
                <a:lnTo>
                  <a:pt x="345" y="255"/>
                </a:lnTo>
                <a:lnTo>
                  <a:pt x="346" y="255"/>
                </a:lnTo>
                <a:lnTo>
                  <a:pt x="347" y="255"/>
                </a:lnTo>
                <a:lnTo>
                  <a:pt x="349" y="256"/>
                </a:lnTo>
                <a:lnTo>
                  <a:pt x="349" y="257"/>
                </a:lnTo>
                <a:lnTo>
                  <a:pt x="350" y="258"/>
                </a:lnTo>
                <a:lnTo>
                  <a:pt x="351" y="260"/>
                </a:lnTo>
                <a:lnTo>
                  <a:pt x="351" y="261"/>
                </a:lnTo>
                <a:lnTo>
                  <a:pt x="351" y="262"/>
                </a:lnTo>
                <a:lnTo>
                  <a:pt x="351" y="264"/>
                </a:lnTo>
                <a:lnTo>
                  <a:pt x="351" y="265"/>
                </a:lnTo>
                <a:lnTo>
                  <a:pt x="351" y="266"/>
                </a:lnTo>
                <a:lnTo>
                  <a:pt x="351" y="269"/>
                </a:lnTo>
                <a:lnTo>
                  <a:pt x="350" y="271"/>
                </a:lnTo>
                <a:lnTo>
                  <a:pt x="350" y="272"/>
                </a:lnTo>
                <a:lnTo>
                  <a:pt x="349" y="272"/>
                </a:lnTo>
                <a:lnTo>
                  <a:pt x="349" y="273"/>
                </a:lnTo>
                <a:lnTo>
                  <a:pt x="347" y="275"/>
                </a:lnTo>
                <a:lnTo>
                  <a:pt x="346" y="279"/>
                </a:lnTo>
                <a:lnTo>
                  <a:pt x="345" y="280"/>
                </a:lnTo>
                <a:lnTo>
                  <a:pt x="345" y="281"/>
                </a:lnTo>
                <a:lnTo>
                  <a:pt x="345" y="282"/>
                </a:lnTo>
                <a:lnTo>
                  <a:pt x="345" y="283"/>
                </a:lnTo>
                <a:lnTo>
                  <a:pt x="346" y="285"/>
                </a:lnTo>
                <a:lnTo>
                  <a:pt x="346" y="286"/>
                </a:lnTo>
                <a:lnTo>
                  <a:pt x="347" y="287"/>
                </a:lnTo>
                <a:lnTo>
                  <a:pt x="347" y="288"/>
                </a:lnTo>
                <a:lnTo>
                  <a:pt x="349" y="288"/>
                </a:lnTo>
                <a:lnTo>
                  <a:pt x="352" y="291"/>
                </a:lnTo>
                <a:lnTo>
                  <a:pt x="354" y="293"/>
                </a:lnTo>
                <a:lnTo>
                  <a:pt x="355" y="293"/>
                </a:lnTo>
                <a:lnTo>
                  <a:pt x="358" y="295"/>
                </a:lnTo>
                <a:lnTo>
                  <a:pt x="359" y="295"/>
                </a:lnTo>
                <a:lnTo>
                  <a:pt x="360" y="295"/>
                </a:lnTo>
                <a:lnTo>
                  <a:pt x="360" y="296"/>
                </a:lnTo>
                <a:lnTo>
                  <a:pt x="361" y="296"/>
                </a:lnTo>
                <a:lnTo>
                  <a:pt x="362" y="297"/>
                </a:lnTo>
                <a:lnTo>
                  <a:pt x="362" y="298"/>
                </a:lnTo>
                <a:lnTo>
                  <a:pt x="362" y="299"/>
                </a:lnTo>
                <a:lnTo>
                  <a:pt x="362" y="300"/>
                </a:lnTo>
                <a:lnTo>
                  <a:pt x="362" y="302"/>
                </a:lnTo>
                <a:lnTo>
                  <a:pt x="363" y="302"/>
                </a:lnTo>
                <a:lnTo>
                  <a:pt x="364" y="302"/>
                </a:lnTo>
                <a:lnTo>
                  <a:pt x="365" y="302"/>
                </a:lnTo>
                <a:lnTo>
                  <a:pt x="367" y="302"/>
                </a:lnTo>
                <a:lnTo>
                  <a:pt x="369" y="300"/>
                </a:lnTo>
                <a:lnTo>
                  <a:pt x="370" y="299"/>
                </a:lnTo>
                <a:lnTo>
                  <a:pt x="372" y="299"/>
                </a:lnTo>
                <a:lnTo>
                  <a:pt x="376" y="298"/>
                </a:lnTo>
                <a:lnTo>
                  <a:pt x="377" y="297"/>
                </a:lnTo>
                <a:lnTo>
                  <a:pt x="378" y="296"/>
                </a:lnTo>
                <a:lnTo>
                  <a:pt x="379" y="295"/>
                </a:lnTo>
                <a:lnTo>
                  <a:pt x="380" y="295"/>
                </a:lnTo>
                <a:lnTo>
                  <a:pt x="381" y="296"/>
                </a:lnTo>
                <a:lnTo>
                  <a:pt x="382" y="297"/>
                </a:lnTo>
                <a:lnTo>
                  <a:pt x="384" y="297"/>
                </a:lnTo>
                <a:lnTo>
                  <a:pt x="385" y="297"/>
                </a:lnTo>
                <a:lnTo>
                  <a:pt x="386" y="297"/>
                </a:lnTo>
                <a:lnTo>
                  <a:pt x="387" y="298"/>
                </a:lnTo>
                <a:lnTo>
                  <a:pt x="388" y="298"/>
                </a:lnTo>
                <a:lnTo>
                  <a:pt x="389" y="299"/>
                </a:lnTo>
                <a:lnTo>
                  <a:pt x="389" y="300"/>
                </a:lnTo>
                <a:lnTo>
                  <a:pt x="389" y="302"/>
                </a:lnTo>
                <a:lnTo>
                  <a:pt x="390" y="304"/>
                </a:lnTo>
                <a:lnTo>
                  <a:pt x="390" y="305"/>
                </a:lnTo>
                <a:lnTo>
                  <a:pt x="392" y="305"/>
                </a:lnTo>
                <a:lnTo>
                  <a:pt x="392" y="306"/>
                </a:lnTo>
                <a:lnTo>
                  <a:pt x="393" y="306"/>
                </a:lnTo>
                <a:lnTo>
                  <a:pt x="394" y="306"/>
                </a:lnTo>
                <a:lnTo>
                  <a:pt x="395" y="306"/>
                </a:lnTo>
                <a:lnTo>
                  <a:pt x="395" y="305"/>
                </a:lnTo>
                <a:lnTo>
                  <a:pt x="401" y="305"/>
                </a:lnTo>
                <a:lnTo>
                  <a:pt x="402" y="305"/>
                </a:lnTo>
                <a:lnTo>
                  <a:pt x="403" y="305"/>
                </a:lnTo>
                <a:lnTo>
                  <a:pt x="404" y="304"/>
                </a:lnTo>
                <a:lnTo>
                  <a:pt x="405" y="304"/>
                </a:lnTo>
                <a:lnTo>
                  <a:pt x="406" y="304"/>
                </a:lnTo>
                <a:lnTo>
                  <a:pt x="408" y="304"/>
                </a:lnTo>
                <a:lnTo>
                  <a:pt x="411" y="305"/>
                </a:lnTo>
                <a:lnTo>
                  <a:pt x="413" y="305"/>
                </a:lnTo>
                <a:lnTo>
                  <a:pt x="414" y="305"/>
                </a:lnTo>
                <a:lnTo>
                  <a:pt x="414" y="304"/>
                </a:lnTo>
                <a:lnTo>
                  <a:pt x="415" y="304"/>
                </a:lnTo>
                <a:lnTo>
                  <a:pt x="416" y="303"/>
                </a:lnTo>
                <a:lnTo>
                  <a:pt x="418" y="303"/>
                </a:lnTo>
                <a:lnTo>
                  <a:pt x="418" y="302"/>
                </a:lnTo>
                <a:lnTo>
                  <a:pt x="419" y="302"/>
                </a:lnTo>
                <a:lnTo>
                  <a:pt x="420" y="302"/>
                </a:lnTo>
                <a:lnTo>
                  <a:pt x="421" y="302"/>
                </a:lnTo>
                <a:lnTo>
                  <a:pt x="423" y="304"/>
                </a:lnTo>
                <a:lnTo>
                  <a:pt x="424" y="305"/>
                </a:lnTo>
                <a:lnTo>
                  <a:pt x="425" y="306"/>
                </a:lnTo>
                <a:lnTo>
                  <a:pt x="428" y="306"/>
                </a:lnTo>
                <a:lnTo>
                  <a:pt x="429" y="305"/>
                </a:lnTo>
                <a:lnTo>
                  <a:pt x="429" y="304"/>
                </a:lnTo>
                <a:lnTo>
                  <a:pt x="429" y="303"/>
                </a:lnTo>
                <a:lnTo>
                  <a:pt x="429" y="302"/>
                </a:lnTo>
                <a:lnTo>
                  <a:pt x="429" y="299"/>
                </a:lnTo>
                <a:lnTo>
                  <a:pt x="430" y="297"/>
                </a:lnTo>
                <a:lnTo>
                  <a:pt x="430" y="296"/>
                </a:lnTo>
                <a:lnTo>
                  <a:pt x="430" y="295"/>
                </a:lnTo>
                <a:lnTo>
                  <a:pt x="431" y="295"/>
                </a:lnTo>
                <a:lnTo>
                  <a:pt x="431" y="294"/>
                </a:lnTo>
                <a:lnTo>
                  <a:pt x="432" y="294"/>
                </a:lnTo>
                <a:lnTo>
                  <a:pt x="433" y="295"/>
                </a:lnTo>
                <a:lnTo>
                  <a:pt x="436" y="296"/>
                </a:lnTo>
                <a:lnTo>
                  <a:pt x="437" y="297"/>
                </a:lnTo>
                <a:lnTo>
                  <a:pt x="439" y="297"/>
                </a:lnTo>
                <a:lnTo>
                  <a:pt x="440" y="297"/>
                </a:lnTo>
                <a:lnTo>
                  <a:pt x="441" y="297"/>
                </a:lnTo>
                <a:lnTo>
                  <a:pt x="442" y="297"/>
                </a:lnTo>
                <a:lnTo>
                  <a:pt x="444" y="296"/>
                </a:lnTo>
                <a:lnTo>
                  <a:pt x="444" y="295"/>
                </a:lnTo>
                <a:lnTo>
                  <a:pt x="446" y="295"/>
                </a:lnTo>
                <a:lnTo>
                  <a:pt x="447" y="295"/>
                </a:lnTo>
                <a:lnTo>
                  <a:pt x="448" y="295"/>
                </a:lnTo>
                <a:lnTo>
                  <a:pt x="449" y="295"/>
                </a:lnTo>
                <a:lnTo>
                  <a:pt x="449" y="294"/>
                </a:lnTo>
                <a:lnTo>
                  <a:pt x="450" y="293"/>
                </a:lnTo>
                <a:lnTo>
                  <a:pt x="451" y="293"/>
                </a:lnTo>
                <a:lnTo>
                  <a:pt x="451" y="291"/>
                </a:lnTo>
                <a:lnTo>
                  <a:pt x="451" y="289"/>
                </a:lnTo>
                <a:lnTo>
                  <a:pt x="451" y="288"/>
                </a:lnTo>
                <a:lnTo>
                  <a:pt x="450" y="288"/>
                </a:lnTo>
                <a:lnTo>
                  <a:pt x="450" y="287"/>
                </a:lnTo>
                <a:lnTo>
                  <a:pt x="449" y="286"/>
                </a:lnTo>
                <a:lnTo>
                  <a:pt x="449" y="285"/>
                </a:lnTo>
                <a:lnTo>
                  <a:pt x="450" y="285"/>
                </a:lnTo>
                <a:lnTo>
                  <a:pt x="450" y="283"/>
                </a:lnTo>
                <a:lnTo>
                  <a:pt x="451" y="283"/>
                </a:lnTo>
                <a:lnTo>
                  <a:pt x="453" y="283"/>
                </a:lnTo>
                <a:lnTo>
                  <a:pt x="454" y="282"/>
                </a:lnTo>
                <a:lnTo>
                  <a:pt x="455" y="282"/>
                </a:lnTo>
                <a:lnTo>
                  <a:pt x="455" y="281"/>
                </a:lnTo>
                <a:lnTo>
                  <a:pt x="459" y="280"/>
                </a:lnTo>
                <a:lnTo>
                  <a:pt x="459" y="279"/>
                </a:lnTo>
                <a:lnTo>
                  <a:pt x="461" y="279"/>
                </a:lnTo>
                <a:lnTo>
                  <a:pt x="462" y="279"/>
                </a:lnTo>
                <a:lnTo>
                  <a:pt x="463" y="279"/>
                </a:lnTo>
                <a:lnTo>
                  <a:pt x="464" y="279"/>
                </a:lnTo>
                <a:lnTo>
                  <a:pt x="465" y="279"/>
                </a:lnTo>
                <a:lnTo>
                  <a:pt x="467" y="278"/>
                </a:lnTo>
                <a:lnTo>
                  <a:pt x="468" y="278"/>
                </a:lnTo>
                <a:lnTo>
                  <a:pt x="470" y="277"/>
                </a:lnTo>
                <a:lnTo>
                  <a:pt x="471" y="277"/>
                </a:lnTo>
                <a:lnTo>
                  <a:pt x="472" y="275"/>
                </a:lnTo>
                <a:lnTo>
                  <a:pt x="473" y="274"/>
                </a:lnTo>
                <a:lnTo>
                  <a:pt x="474" y="273"/>
                </a:lnTo>
                <a:lnTo>
                  <a:pt x="475" y="273"/>
                </a:lnTo>
                <a:lnTo>
                  <a:pt x="476" y="273"/>
                </a:lnTo>
                <a:lnTo>
                  <a:pt x="477" y="273"/>
                </a:lnTo>
                <a:lnTo>
                  <a:pt x="479" y="275"/>
                </a:lnTo>
                <a:lnTo>
                  <a:pt x="479" y="277"/>
                </a:lnTo>
                <a:lnTo>
                  <a:pt x="480" y="278"/>
                </a:lnTo>
                <a:lnTo>
                  <a:pt x="481" y="278"/>
                </a:lnTo>
                <a:lnTo>
                  <a:pt x="482" y="278"/>
                </a:lnTo>
                <a:lnTo>
                  <a:pt x="483" y="278"/>
                </a:lnTo>
                <a:lnTo>
                  <a:pt x="484" y="277"/>
                </a:lnTo>
                <a:lnTo>
                  <a:pt x="485" y="277"/>
                </a:lnTo>
                <a:lnTo>
                  <a:pt x="487" y="275"/>
                </a:lnTo>
                <a:lnTo>
                  <a:pt x="488" y="275"/>
                </a:lnTo>
                <a:lnTo>
                  <a:pt x="489" y="275"/>
                </a:lnTo>
                <a:lnTo>
                  <a:pt x="490" y="275"/>
                </a:lnTo>
                <a:lnTo>
                  <a:pt x="491" y="275"/>
                </a:lnTo>
                <a:lnTo>
                  <a:pt x="492" y="274"/>
                </a:lnTo>
                <a:lnTo>
                  <a:pt x="496" y="273"/>
                </a:lnTo>
                <a:lnTo>
                  <a:pt x="497" y="272"/>
                </a:lnTo>
                <a:lnTo>
                  <a:pt x="498" y="272"/>
                </a:lnTo>
                <a:lnTo>
                  <a:pt x="500" y="272"/>
                </a:lnTo>
                <a:lnTo>
                  <a:pt x="501" y="273"/>
                </a:lnTo>
                <a:lnTo>
                  <a:pt x="502" y="273"/>
                </a:lnTo>
                <a:lnTo>
                  <a:pt x="504" y="273"/>
                </a:lnTo>
                <a:lnTo>
                  <a:pt x="505" y="273"/>
                </a:lnTo>
                <a:lnTo>
                  <a:pt x="506" y="272"/>
                </a:lnTo>
                <a:lnTo>
                  <a:pt x="507" y="272"/>
                </a:lnTo>
                <a:lnTo>
                  <a:pt x="508" y="271"/>
                </a:lnTo>
                <a:lnTo>
                  <a:pt x="509" y="271"/>
                </a:lnTo>
                <a:lnTo>
                  <a:pt x="510" y="271"/>
                </a:lnTo>
                <a:lnTo>
                  <a:pt x="511" y="271"/>
                </a:lnTo>
                <a:lnTo>
                  <a:pt x="513" y="271"/>
                </a:lnTo>
                <a:lnTo>
                  <a:pt x="513" y="270"/>
                </a:lnTo>
                <a:lnTo>
                  <a:pt x="513" y="269"/>
                </a:lnTo>
                <a:lnTo>
                  <a:pt x="511" y="268"/>
                </a:lnTo>
                <a:lnTo>
                  <a:pt x="511" y="266"/>
                </a:lnTo>
                <a:lnTo>
                  <a:pt x="510" y="265"/>
                </a:lnTo>
                <a:lnTo>
                  <a:pt x="510" y="264"/>
                </a:lnTo>
                <a:lnTo>
                  <a:pt x="510" y="263"/>
                </a:lnTo>
                <a:lnTo>
                  <a:pt x="510" y="262"/>
                </a:lnTo>
                <a:lnTo>
                  <a:pt x="511" y="262"/>
                </a:lnTo>
                <a:lnTo>
                  <a:pt x="511" y="263"/>
                </a:lnTo>
                <a:lnTo>
                  <a:pt x="513" y="264"/>
                </a:lnTo>
                <a:lnTo>
                  <a:pt x="514" y="264"/>
                </a:lnTo>
                <a:lnTo>
                  <a:pt x="515" y="264"/>
                </a:lnTo>
                <a:lnTo>
                  <a:pt x="515" y="263"/>
                </a:lnTo>
                <a:lnTo>
                  <a:pt x="516" y="263"/>
                </a:lnTo>
                <a:lnTo>
                  <a:pt x="517" y="263"/>
                </a:lnTo>
                <a:lnTo>
                  <a:pt x="517" y="264"/>
                </a:lnTo>
                <a:lnTo>
                  <a:pt x="518" y="264"/>
                </a:lnTo>
                <a:lnTo>
                  <a:pt x="519" y="265"/>
                </a:lnTo>
                <a:lnTo>
                  <a:pt x="520" y="264"/>
                </a:lnTo>
                <a:lnTo>
                  <a:pt x="522" y="264"/>
                </a:lnTo>
                <a:lnTo>
                  <a:pt x="522" y="265"/>
                </a:lnTo>
                <a:lnTo>
                  <a:pt x="523" y="265"/>
                </a:lnTo>
                <a:lnTo>
                  <a:pt x="523" y="266"/>
                </a:lnTo>
                <a:lnTo>
                  <a:pt x="524" y="266"/>
                </a:lnTo>
                <a:lnTo>
                  <a:pt x="524" y="268"/>
                </a:lnTo>
                <a:lnTo>
                  <a:pt x="526" y="269"/>
                </a:lnTo>
                <a:lnTo>
                  <a:pt x="527" y="269"/>
                </a:lnTo>
                <a:lnTo>
                  <a:pt x="528" y="270"/>
                </a:lnTo>
                <a:lnTo>
                  <a:pt x="530" y="271"/>
                </a:lnTo>
                <a:lnTo>
                  <a:pt x="528" y="271"/>
                </a:lnTo>
                <a:lnTo>
                  <a:pt x="528" y="272"/>
                </a:lnTo>
                <a:lnTo>
                  <a:pt x="528" y="273"/>
                </a:lnTo>
                <a:lnTo>
                  <a:pt x="530" y="274"/>
                </a:lnTo>
                <a:lnTo>
                  <a:pt x="532" y="275"/>
                </a:lnTo>
                <a:lnTo>
                  <a:pt x="533" y="277"/>
                </a:lnTo>
                <a:lnTo>
                  <a:pt x="534" y="277"/>
                </a:lnTo>
                <a:lnTo>
                  <a:pt x="535" y="277"/>
                </a:lnTo>
                <a:lnTo>
                  <a:pt x="535" y="278"/>
                </a:lnTo>
                <a:lnTo>
                  <a:pt x="536" y="278"/>
                </a:lnTo>
                <a:lnTo>
                  <a:pt x="537" y="278"/>
                </a:lnTo>
                <a:lnTo>
                  <a:pt x="539" y="278"/>
                </a:lnTo>
                <a:lnTo>
                  <a:pt x="541" y="278"/>
                </a:lnTo>
                <a:lnTo>
                  <a:pt x="542" y="279"/>
                </a:lnTo>
                <a:lnTo>
                  <a:pt x="543" y="279"/>
                </a:lnTo>
                <a:lnTo>
                  <a:pt x="544" y="279"/>
                </a:lnTo>
                <a:lnTo>
                  <a:pt x="545" y="279"/>
                </a:lnTo>
                <a:lnTo>
                  <a:pt x="548" y="279"/>
                </a:lnTo>
                <a:lnTo>
                  <a:pt x="548" y="278"/>
                </a:lnTo>
                <a:lnTo>
                  <a:pt x="549" y="278"/>
                </a:lnTo>
                <a:lnTo>
                  <a:pt x="549" y="277"/>
                </a:lnTo>
                <a:lnTo>
                  <a:pt x="548" y="277"/>
                </a:lnTo>
                <a:lnTo>
                  <a:pt x="548" y="278"/>
                </a:lnTo>
                <a:lnTo>
                  <a:pt x="546" y="278"/>
                </a:lnTo>
                <a:lnTo>
                  <a:pt x="546" y="277"/>
                </a:lnTo>
                <a:lnTo>
                  <a:pt x="548" y="275"/>
                </a:lnTo>
                <a:lnTo>
                  <a:pt x="549" y="275"/>
                </a:lnTo>
                <a:lnTo>
                  <a:pt x="550" y="275"/>
                </a:lnTo>
                <a:lnTo>
                  <a:pt x="550" y="274"/>
                </a:lnTo>
                <a:lnTo>
                  <a:pt x="551" y="274"/>
                </a:lnTo>
                <a:lnTo>
                  <a:pt x="552" y="274"/>
                </a:lnTo>
                <a:lnTo>
                  <a:pt x="553" y="274"/>
                </a:lnTo>
                <a:lnTo>
                  <a:pt x="554" y="274"/>
                </a:lnTo>
                <a:lnTo>
                  <a:pt x="556" y="274"/>
                </a:lnTo>
                <a:lnTo>
                  <a:pt x="557" y="275"/>
                </a:lnTo>
                <a:lnTo>
                  <a:pt x="558" y="275"/>
                </a:lnTo>
                <a:lnTo>
                  <a:pt x="559" y="277"/>
                </a:lnTo>
                <a:lnTo>
                  <a:pt x="560" y="278"/>
                </a:lnTo>
                <a:lnTo>
                  <a:pt x="560" y="279"/>
                </a:lnTo>
                <a:lnTo>
                  <a:pt x="561" y="279"/>
                </a:lnTo>
                <a:lnTo>
                  <a:pt x="562" y="280"/>
                </a:lnTo>
                <a:lnTo>
                  <a:pt x="561" y="281"/>
                </a:lnTo>
                <a:lnTo>
                  <a:pt x="562" y="282"/>
                </a:lnTo>
                <a:lnTo>
                  <a:pt x="563" y="285"/>
                </a:lnTo>
                <a:lnTo>
                  <a:pt x="563" y="286"/>
                </a:lnTo>
                <a:lnTo>
                  <a:pt x="563" y="287"/>
                </a:lnTo>
                <a:lnTo>
                  <a:pt x="565" y="287"/>
                </a:lnTo>
                <a:lnTo>
                  <a:pt x="566" y="287"/>
                </a:lnTo>
                <a:lnTo>
                  <a:pt x="567" y="287"/>
                </a:lnTo>
                <a:lnTo>
                  <a:pt x="568" y="287"/>
                </a:lnTo>
                <a:lnTo>
                  <a:pt x="569" y="287"/>
                </a:lnTo>
                <a:lnTo>
                  <a:pt x="570" y="287"/>
                </a:lnTo>
                <a:lnTo>
                  <a:pt x="571" y="286"/>
                </a:lnTo>
                <a:lnTo>
                  <a:pt x="573" y="286"/>
                </a:lnTo>
                <a:lnTo>
                  <a:pt x="573" y="285"/>
                </a:lnTo>
                <a:lnTo>
                  <a:pt x="573" y="283"/>
                </a:lnTo>
                <a:lnTo>
                  <a:pt x="573" y="282"/>
                </a:lnTo>
                <a:lnTo>
                  <a:pt x="574" y="282"/>
                </a:lnTo>
                <a:lnTo>
                  <a:pt x="575" y="283"/>
                </a:lnTo>
                <a:lnTo>
                  <a:pt x="577" y="282"/>
                </a:lnTo>
                <a:lnTo>
                  <a:pt x="578" y="282"/>
                </a:lnTo>
                <a:lnTo>
                  <a:pt x="579" y="282"/>
                </a:lnTo>
                <a:lnTo>
                  <a:pt x="580" y="283"/>
                </a:lnTo>
                <a:lnTo>
                  <a:pt x="583" y="283"/>
                </a:lnTo>
                <a:lnTo>
                  <a:pt x="584" y="283"/>
                </a:lnTo>
                <a:lnTo>
                  <a:pt x="584" y="285"/>
                </a:lnTo>
                <a:lnTo>
                  <a:pt x="584" y="286"/>
                </a:lnTo>
                <a:lnTo>
                  <a:pt x="585" y="287"/>
                </a:lnTo>
                <a:lnTo>
                  <a:pt x="585" y="288"/>
                </a:lnTo>
                <a:lnTo>
                  <a:pt x="586" y="288"/>
                </a:lnTo>
                <a:lnTo>
                  <a:pt x="587" y="288"/>
                </a:lnTo>
                <a:lnTo>
                  <a:pt x="588" y="288"/>
                </a:lnTo>
                <a:lnTo>
                  <a:pt x="588" y="289"/>
                </a:lnTo>
                <a:lnTo>
                  <a:pt x="589" y="289"/>
                </a:lnTo>
                <a:lnTo>
                  <a:pt x="591" y="290"/>
                </a:lnTo>
                <a:lnTo>
                  <a:pt x="593" y="290"/>
                </a:lnTo>
                <a:lnTo>
                  <a:pt x="594" y="290"/>
                </a:lnTo>
                <a:lnTo>
                  <a:pt x="595" y="290"/>
                </a:lnTo>
                <a:lnTo>
                  <a:pt x="596" y="289"/>
                </a:lnTo>
                <a:lnTo>
                  <a:pt x="597" y="288"/>
                </a:lnTo>
                <a:lnTo>
                  <a:pt x="597" y="287"/>
                </a:lnTo>
                <a:lnTo>
                  <a:pt x="599" y="286"/>
                </a:lnTo>
                <a:lnTo>
                  <a:pt x="599" y="283"/>
                </a:lnTo>
                <a:lnTo>
                  <a:pt x="599" y="282"/>
                </a:lnTo>
                <a:lnTo>
                  <a:pt x="599" y="280"/>
                </a:lnTo>
                <a:lnTo>
                  <a:pt x="599" y="278"/>
                </a:lnTo>
                <a:lnTo>
                  <a:pt x="599" y="277"/>
                </a:lnTo>
                <a:lnTo>
                  <a:pt x="600" y="277"/>
                </a:lnTo>
                <a:lnTo>
                  <a:pt x="601" y="277"/>
                </a:lnTo>
                <a:lnTo>
                  <a:pt x="603" y="275"/>
                </a:lnTo>
                <a:lnTo>
                  <a:pt x="604" y="274"/>
                </a:lnTo>
                <a:lnTo>
                  <a:pt x="605" y="274"/>
                </a:lnTo>
                <a:lnTo>
                  <a:pt x="606" y="274"/>
                </a:lnTo>
                <a:lnTo>
                  <a:pt x="608" y="273"/>
                </a:lnTo>
                <a:lnTo>
                  <a:pt x="609" y="273"/>
                </a:lnTo>
                <a:lnTo>
                  <a:pt x="609" y="272"/>
                </a:lnTo>
                <a:lnTo>
                  <a:pt x="610" y="271"/>
                </a:lnTo>
                <a:lnTo>
                  <a:pt x="611" y="271"/>
                </a:lnTo>
                <a:lnTo>
                  <a:pt x="612" y="271"/>
                </a:lnTo>
                <a:lnTo>
                  <a:pt x="612" y="270"/>
                </a:lnTo>
                <a:lnTo>
                  <a:pt x="613" y="270"/>
                </a:lnTo>
                <a:lnTo>
                  <a:pt x="614" y="270"/>
                </a:lnTo>
                <a:lnTo>
                  <a:pt x="614" y="269"/>
                </a:lnTo>
                <a:lnTo>
                  <a:pt x="615" y="268"/>
                </a:lnTo>
                <a:lnTo>
                  <a:pt x="617" y="268"/>
                </a:lnTo>
                <a:lnTo>
                  <a:pt x="617" y="266"/>
                </a:lnTo>
                <a:lnTo>
                  <a:pt x="618" y="265"/>
                </a:lnTo>
                <a:lnTo>
                  <a:pt x="620" y="265"/>
                </a:lnTo>
                <a:lnTo>
                  <a:pt x="621" y="265"/>
                </a:lnTo>
                <a:lnTo>
                  <a:pt x="622" y="265"/>
                </a:lnTo>
                <a:lnTo>
                  <a:pt x="623" y="264"/>
                </a:lnTo>
                <a:lnTo>
                  <a:pt x="623" y="263"/>
                </a:lnTo>
                <a:lnTo>
                  <a:pt x="625" y="263"/>
                </a:lnTo>
                <a:lnTo>
                  <a:pt x="626" y="263"/>
                </a:lnTo>
                <a:lnTo>
                  <a:pt x="627" y="262"/>
                </a:lnTo>
                <a:lnTo>
                  <a:pt x="627" y="261"/>
                </a:lnTo>
                <a:lnTo>
                  <a:pt x="627" y="260"/>
                </a:lnTo>
                <a:lnTo>
                  <a:pt x="628" y="260"/>
                </a:lnTo>
                <a:lnTo>
                  <a:pt x="629" y="260"/>
                </a:lnTo>
                <a:lnTo>
                  <a:pt x="629" y="258"/>
                </a:lnTo>
                <a:lnTo>
                  <a:pt x="630" y="258"/>
                </a:lnTo>
                <a:lnTo>
                  <a:pt x="630" y="257"/>
                </a:lnTo>
                <a:lnTo>
                  <a:pt x="631" y="257"/>
                </a:lnTo>
                <a:lnTo>
                  <a:pt x="632" y="258"/>
                </a:lnTo>
                <a:lnTo>
                  <a:pt x="634" y="258"/>
                </a:lnTo>
                <a:lnTo>
                  <a:pt x="635" y="260"/>
                </a:lnTo>
                <a:lnTo>
                  <a:pt x="635" y="258"/>
                </a:lnTo>
                <a:lnTo>
                  <a:pt x="636" y="258"/>
                </a:lnTo>
                <a:lnTo>
                  <a:pt x="636" y="260"/>
                </a:lnTo>
                <a:lnTo>
                  <a:pt x="637" y="260"/>
                </a:lnTo>
                <a:lnTo>
                  <a:pt x="638" y="260"/>
                </a:lnTo>
                <a:lnTo>
                  <a:pt x="639" y="260"/>
                </a:lnTo>
                <a:lnTo>
                  <a:pt x="640" y="258"/>
                </a:lnTo>
                <a:lnTo>
                  <a:pt x="640" y="260"/>
                </a:lnTo>
                <a:lnTo>
                  <a:pt x="640" y="261"/>
                </a:lnTo>
                <a:lnTo>
                  <a:pt x="642" y="261"/>
                </a:lnTo>
                <a:lnTo>
                  <a:pt x="643" y="261"/>
                </a:lnTo>
                <a:lnTo>
                  <a:pt x="644" y="261"/>
                </a:lnTo>
                <a:lnTo>
                  <a:pt x="645" y="261"/>
                </a:lnTo>
                <a:lnTo>
                  <a:pt x="645" y="260"/>
                </a:lnTo>
                <a:lnTo>
                  <a:pt x="646" y="260"/>
                </a:lnTo>
                <a:lnTo>
                  <a:pt x="646" y="258"/>
                </a:lnTo>
                <a:lnTo>
                  <a:pt x="647" y="257"/>
                </a:lnTo>
                <a:lnTo>
                  <a:pt x="647" y="256"/>
                </a:lnTo>
                <a:lnTo>
                  <a:pt x="647" y="255"/>
                </a:lnTo>
                <a:lnTo>
                  <a:pt x="648" y="255"/>
                </a:lnTo>
                <a:lnTo>
                  <a:pt x="649" y="255"/>
                </a:lnTo>
                <a:lnTo>
                  <a:pt x="651" y="255"/>
                </a:lnTo>
                <a:lnTo>
                  <a:pt x="651" y="256"/>
                </a:lnTo>
                <a:lnTo>
                  <a:pt x="652" y="256"/>
                </a:lnTo>
                <a:lnTo>
                  <a:pt x="653" y="256"/>
                </a:lnTo>
                <a:lnTo>
                  <a:pt x="653" y="257"/>
                </a:lnTo>
                <a:lnTo>
                  <a:pt x="654" y="257"/>
                </a:lnTo>
                <a:lnTo>
                  <a:pt x="655" y="257"/>
                </a:lnTo>
                <a:lnTo>
                  <a:pt x="656" y="257"/>
                </a:lnTo>
                <a:lnTo>
                  <a:pt x="657" y="258"/>
                </a:lnTo>
                <a:lnTo>
                  <a:pt x="658" y="258"/>
                </a:lnTo>
                <a:lnTo>
                  <a:pt x="658" y="260"/>
                </a:lnTo>
                <a:lnTo>
                  <a:pt x="660" y="260"/>
                </a:lnTo>
                <a:lnTo>
                  <a:pt x="661" y="260"/>
                </a:lnTo>
                <a:lnTo>
                  <a:pt x="662" y="260"/>
                </a:lnTo>
                <a:lnTo>
                  <a:pt x="662" y="261"/>
                </a:lnTo>
                <a:lnTo>
                  <a:pt x="663" y="262"/>
                </a:lnTo>
                <a:lnTo>
                  <a:pt x="664" y="262"/>
                </a:lnTo>
                <a:lnTo>
                  <a:pt x="665" y="262"/>
                </a:lnTo>
                <a:lnTo>
                  <a:pt x="665" y="263"/>
                </a:lnTo>
                <a:lnTo>
                  <a:pt x="666" y="263"/>
                </a:lnTo>
                <a:lnTo>
                  <a:pt x="668" y="263"/>
                </a:lnTo>
                <a:lnTo>
                  <a:pt x="669" y="264"/>
                </a:lnTo>
                <a:lnTo>
                  <a:pt x="670" y="264"/>
                </a:lnTo>
                <a:lnTo>
                  <a:pt x="671" y="264"/>
                </a:lnTo>
                <a:lnTo>
                  <a:pt x="671" y="265"/>
                </a:lnTo>
                <a:lnTo>
                  <a:pt x="672" y="265"/>
                </a:lnTo>
                <a:lnTo>
                  <a:pt x="673" y="265"/>
                </a:lnTo>
                <a:lnTo>
                  <a:pt x="673" y="266"/>
                </a:lnTo>
                <a:lnTo>
                  <a:pt x="674" y="266"/>
                </a:lnTo>
                <a:lnTo>
                  <a:pt x="674" y="265"/>
                </a:lnTo>
                <a:lnTo>
                  <a:pt x="675" y="265"/>
                </a:lnTo>
                <a:lnTo>
                  <a:pt x="675" y="264"/>
                </a:lnTo>
                <a:lnTo>
                  <a:pt x="677" y="263"/>
                </a:lnTo>
                <a:lnTo>
                  <a:pt x="678" y="263"/>
                </a:lnTo>
                <a:lnTo>
                  <a:pt x="679" y="262"/>
                </a:lnTo>
                <a:lnTo>
                  <a:pt x="680" y="262"/>
                </a:lnTo>
                <a:lnTo>
                  <a:pt x="681" y="262"/>
                </a:lnTo>
                <a:lnTo>
                  <a:pt x="682" y="262"/>
                </a:lnTo>
                <a:lnTo>
                  <a:pt x="683" y="261"/>
                </a:lnTo>
                <a:lnTo>
                  <a:pt x="685" y="261"/>
                </a:lnTo>
                <a:lnTo>
                  <a:pt x="686" y="261"/>
                </a:lnTo>
                <a:lnTo>
                  <a:pt x="687" y="261"/>
                </a:lnTo>
                <a:lnTo>
                  <a:pt x="687" y="260"/>
                </a:lnTo>
                <a:lnTo>
                  <a:pt x="688" y="260"/>
                </a:lnTo>
                <a:lnTo>
                  <a:pt x="689" y="260"/>
                </a:lnTo>
                <a:lnTo>
                  <a:pt x="690" y="260"/>
                </a:lnTo>
                <a:lnTo>
                  <a:pt x="691" y="258"/>
                </a:lnTo>
                <a:lnTo>
                  <a:pt x="692" y="258"/>
                </a:lnTo>
                <a:lnTo>
                  <a:pt x="692" y="257"/>
                </a:lnTo>
                <a:lnTo>
                  <a:pt x="694" y="257"/>
                </a:lnTo>
                <a:lnTo>
                  <a:pt x="694" y="256"/>
                </a:lnTo>
                <a:lnTo>
                  <a:pt x="695" y="256"/>
                </a:lnTo>
                <a:lnTo>
                  <a:pt x="695" y="255"/>
                </a:lnTo>
                <a:lnTo>
                  <a:pt x="696" y="255"/>
                </a:lnTo>
                <a:lnTo>
                  <a:pt x="697" y="255"/>
                </a:lnTo>
                <a:lnTo>
                  <a:pt x="697" y="254"/>
                </a:lnTo>
                <a:lnTo>
                  <a:pt x="698" y="253"/>
                </a:lnTo>
                <a:lnTo>
                  <a:pt x="699" y="253"/>
                </a:lnTo>
                <a:lnTo>
                  <a:pt x="700" y="253"/>
                </a:lnTo>
                <a:lnTo>
                  <a:pt x="701" y="254"/>
                </a:lnTo>
                <a:lnTo>
                  <a:pt x="701" y="253"/>
                </a:lnTo>
                <a:lnTo>
                  <a:pt x="701" y="252"/>
                </a:lnTo>
                <a:lnTo>
                  <a:pt x="703" y="252"/>
                </a:lnTo>
                <a:lnTo>
                  <a:pt x="703" y="250"/>
                </a:lnTo>
                <a:lnTo>
                  <a:pt x="704" y="249"/>
                </a:lnTo>
                <a:lnTo>
                  <a:pt x="705" y="249"/>
                </a:lnTo>
                <a:lnTo>
                  <a:pt x="705" y="248"/>
                </a:lnTo>
                <a:lnTo>
                  <a:pt x="706" y="248"/>
                </a:lnTo>
                <a:lnTo>
                  <a:pt x="706" y="247"/>
                </a:lnTo>
                <a:lnTo>
                  <a:pt x="706" y="246"/>
                </a:lnTo>
                <a:lnTo>
                  <a:pt x="707" y="246"/>
                </a:lnTo>
                <a:lnTo>
                  <a:pt x="707" y="245"/>
                </a:lnTo>
                <a:lnTo>
                  <a:pt x="707" y="244"/>
                </a:lnTo>
                <a:lnTo>
                  <a:pt x="708" y="244"/>
                </a:lnTo>
                <a:lnTo>
                  <a:pt x="709" y="244"/>
                </a:lnTo>
                <a:lnTo>
                  <a:pt x="711" y="244"/>
                </a:lnTo>
                <a:lnTo>
                  <a:pt x="712" y="244"/>
                </a:lnTo>
                <a:lnTo>
                  <a:pt x="713" y="244"/>
                </a:lnTo>
                <a:lnTo>
                  <a:pt x="714" y="244"/>
                </a:lnTo>
                <a:lnTo>
                  <a:pt x="715" y="244"/>
                </a:lnTo>
                <a:lnTo>
                  <a:pt x="716" y="244"/>
                </a:lnTo>
                <a:lnTo>
                  <a:pt x="717" y="245"/>
                </a:lnTo>
                <a:lnTo>
                  <a:pt x="718" y="245"/>
                </a:lnTo>
                <a:lnTo>
                  <a:pt x="720" y="245"/>
                </a:lnTo>
                <a:lnTo>
                  <a:pt x="721" y="245"/>
                </a:lnTo>
                <a:lnTo>
                  <a:pt x="722" y="245"/>
                </a:lnTo>
                <a:lnTo>
                  <a:pt x="723" y="246"/>
                </a:lnTo>
                <a:lnTo>
                  <a:pt x="723" y="245"/>
                </a:lnTo>
                <a:lnTo>
                  <a:pt x="724" y="246"/>
                </a:lnTo>
                <a:lnTo>
                  <a:pt x="724" y="245"/>
                </a:lnTo>
                <a:lnTo>
                  <a:pt x="725" y="245"/>
                </a:lnTo>
                <a:lnTo>
                  <a:pt x="725" y="244"/>
                </a:lnTo>
                <a:lnTo>
                  <a:pt x="724" y="244"/>
                </a:lnTo>
                <a:lnTo>
                  <a:pt x="725" y="243"/>
                </a:lnTo>
                <a:lnTo>
                  <a:pt x="726" y="243"/>
                </a:lnTo>
                <a:lnTo>
                  <a:pt x="726" y="241"/>
                </a:lnTo>
                <a:lnTo>
                  <a:pt x="727" y="240"/>
                </a:lnTo>
                <a:lnTo>
                  <a:pt x="727" y="239"/>
                </a:lnTo>
                <a:lnTo>
                  <a:pt x="729" y="239"/>
                </a:lnTo>
                <a:lnTo>
                  <a:pt x="729" y="238"/>
                </a:lnTo>
                <a:lnTo>
                  <a:pt x="730" y="237"/>
                </a:lnTo>
                <a:lnTo>
                  <a:pt x="730" y="236"/>
                </a:lnTo>
                <a:lnTo>
                  <a:pt x="731" y="236"/>
                </a:lnTo>
                <a:lnTo>
                  <a:pt x="732" y="236"/>
                </a:lnTo>
                <a:lnTo>
                  <a:pt x="732" y="235"/>
                </a:lnTo>
                <a:lnTo>
                  <a:pt x="733" y="235"/>
                </a:lnTo>
                <a:lnTo>
                  <a:pt x="733" y="236"/>
                </a:lnTo>
                <a:lnTo>
                  <a:pt x="734" y="236"/>
                </a:lnTo>
                <a:lnTo>
                  <a:pt x="735" y="237"/>
                </a:lnTo>
                <a:lnTo>
                  <a:pt x="737" y="237"/>
                </a:lnTo>
                <a:lnTo>
                  <a:pt x="738" y="237"/>
                </a:lnTo>
                <a:lnTo>
                  <a:pt x="739" y="237"/>
                </a:lnTo>
                <a:lnTo>
                  <a:pt x="740" y="237"/>
                </a:lnTo>
                <a:lnTo>
                  <a:pt x="741" y="237"/>
                </a:lnTo>
                <a:lnTo>
                  <a:pt x="742" y="237"/>
                </a:lnTo>
                <a:lnTo>
                  <a:pt x="742" y="236"/>
                </a:lnTo>
                <a:lnTo>
                  <a:pt x="743" y="236"/>
                </a:lnTo>
                <a:lnTo>
                  <a:pt x="744" y="235"/>
                </a:lnTo>
                <a:lnTo>
                  <a:pt x="746" y="235"/>
                </a:lnTo>
                <a:lnTo>
                  <a:pt x="746" y="233"/>
                </a:lnTo>
                <a:lnTo>
                  <a:pt x="747" y="233"/>
                </a:lnTo>
                <a:lnTo>
                  <a:pt x="748" y="233"/>
                </a:lnTo>
                <a:lnTo>
                  <a:pt x="749" y="233"/>
                </a:lnTo>
                <a:lnTo>
                  <a:pt x="750" y="233"/>
                </a:lnTo>
                <a:lnTo>
                  <a:pt x="751" y="233"/>
                </a:lnTo>
                <a:lnTo>
                  <a:pt x="752" y="233"/>
                </a:lnTo>
                <a:lnTo>
                  <a:pt x="754" y="233"/>
                </a:lnTo>
                <a:lnTo>
                  <a:pt x="755" y="233"/>
                </a:lnTo>
                <a:lnTo>
                  <a:pt x="756" y="233"/>
                </a:lnTo>
                <a:lnTo>
                  <a:pt x="756" y="235"/>
                </a:lnTo>
                <a:lnTo>
                  <a:pt x="757" y="235"/>
                </a:lnTo>
                <a:lnTo>
                  <a:pt x="758" y="235"/>
                </a:lnTo>
                <a:lnTo>
                  <a:pt x="759" y="235"/>
                </a:lnTo>
                <a:lnTo>
                  <a:pt x="760" y="236"/>
                </a:lnTo>
                <a:lnTo>
                  <a:pt x="761" y="236"/>
                </a:lnTo>
                <a:lnTo>
                  <a:pt x="763" y="237"/>
                </a:lnTo>
                <a:lnTo>
                  <a:pt x="763" y="238"/>
                </a:lnTo>
                <a:lnTo>
                  <a:pt x="764" y="239"/>
                </a:lnTo>
                <a:lnTo>
                  <a:pt x="765" y="240"/>
                </a:lnTo>
                <a:lnTo>
                  <a:pt x="765" y="241"/>
                </a:lnTo>
                <a:lnTo>
                  <a:pt x="766" y="243"/>
                </a:lnTo>
                <a:lnTo>
                  <a:pt x="766" y="244"/>
                </a:lnTo>
                <a:lnTo>
                  <a:pt x="767" y="244"/>
                </a:lnTo>
                <a:lnTo>
                  <a:pt x="768" y="246"/>
                </a:lnTo>
                <a:lnTo>
                  <a:pt x="769" y="247"/>
                </a:lnTo>
                <a:lnTo>
                  <a:pt x="770" y="247"/>
                </a:lnTo>
                <a:lnTo>
                  <a:pt x="772" y="248"/>
                </a:lnTo>
                <a:lnTo>
                  <a:pt x="774" y="248"/>
                </a:lnTo>
                <a:lnTo>
                  <a:pt x="775" y="249"/>
                </a:lnTo>
                <a:lnTo>
                  <a:pt x="776" y="249"/>
                </a:lnTo>
                <a:lnTo>
                  <a:pt x="777" y="249"/>
                </a:lnTo>
                <a:lnTo>
                  <a:pt x="780" y="249"/>
                </a:lnTo>
                <a:lnTo>
                  <a:pt x="780" y="248"/>
                </a:lnTo>
                <a:lnTo>
                  <a:pt x="781" y="248"/>
                </a:lnTo>
                <a:lnTo>
                  <a:pt x="782" y="248"/>
                </a:lnTo>
                <a:lnTo>
                  <a:pt x="783" y="248"/>
                </a:lnTo>
                <a:lnTo>
                  <a:pt x="784" y="248"/>
                </a:lnTo>
                <a:lnTo>
                  <a:pt x="784" y="247"/>
                </a:lnTo>
                <a:lnTo>
                  <a:pt x="785" y="247"/>
                </a:lnTo>
                <a:lnTo>
                  <a:pt x="785" y="246"/>
                </a:lnTo>
                <a:lnTo>
                  <a:pt x="786" y="246"/>
                </a:lnTo>
                <a:lnTo>
                  <a:pt x="787" y="246"/>
                </a:lnTo>
                <a:lnTo>
                  <a:pt x="790" y="246"/>
                </a:lnTo>
                <a:lnTo>
                  <a:pt x="792" y="247"/>
                </a:lnTo>
                <a:lnTo>
                  <a:pt x="794" y="247"/>
                </a:lnTo>
                <a:lnTo>
                  <a:pt x="795" y="247"/>
                </a:lnTo>
                <a:lnTo>
                  <a:pt x="796" y="247"/>
                </a:lnTo>
                <a:lnTo>
                  <a:pt x="798" y="247"/>
                </a:lnTo>
                <a:lnTo>
                  <a:pt x="799" y="247"/>
                </a:lnTo>
                <a:lnTo>
                  <a:pt x="801" y="248"/>
                </a:lnTo>
                <a:lnTo>
                  <a:pt x="802" y="248"/>
                </a:lnTo>
                <a:lnTo>
                  <a:pt x="803" y="247"/>
                </a:lnTo>
                <a:lnTo>
                  <a:pt x="804" y="246"/>
                </a:lnTo>
                <a:lnTo>
                  <a:pt x="806" y="245"/>
                </a:lnTo>
                <a:lnTo>
                  <a:pt x="807" y="245"/>
                </a:lnTo>
                <a:lnTo>
                  <a:pt x="808" y="244"/>
                </a:lnTo>
                <a:lnTo>
                  <a:pt x="809" y="243"/>
                </a:lnTo>
                <a:lnTo>
                  <a:pt x="810" y="243"/>
                </a:lnTo>
                <a:lnTo>
                  <a:pt x="811" y="241"/>
                </a:lnTo>
                <a:lnTo>
                  <a:pt x="812" y="241"/>
                </a:lnTo>
                <a:lnTo>
                  <a:pt x="813" y="241"/>
                </a:lnTo>
                <a:lnTo>
                  <a:pt x="813" y="240"/>
                </a:lnTo>
                <a:lnTo>
                  <a:pt x="815" y="239"/>
                </a:lnTo>
                <a:lnTo>
                  <a:pt x="815" y="238"/>
                </a:lnTo>
                <a:lnTo>
                  <a:pt x="816" y="238"/>
                </a:lnTo>
                <a:lnTo>
                  <a:pt x="816" y="237"/>
                </a:lnTo>
                <a:lnTo>
                  <a:pt x="815" y="237"/>
                </a:lnTo>
                <a:lnTo>
                  <a:pt x="815" y="236"/>
                </a:lnTo>
                <a:lnTo>
                  <a:pt x="816" y="235"/>
                </a:lnTo>
                <a:lnTo>
                  <a:pt x="816" y="233"/>
                </a:lnTo>
                <a:lnTo>
                  <a:pt x="815" y="232"/>
                </a:lnTo>
                <a:lnTo>
                  <a:pt x="815" y="231"/>
                </a:lnTo>
                <a:lnTo>
                  <a:pt x="813" y="231"/>
                </a:lnTo>
                <a:lnTo>
                  <a:pt x="812" y="231"/>
                </a:lnTo>
                <a:lnTo>
                  <a:pt x="811" y="231"/>
                </a:lnTo>
                <a:lnTo>
                  <a:pt x="811" y="230"/>
                </a:lnTo>
                <a:lnTo>
                  <a:pt x="812" y="229"/>
                </a:lnTo>
                <a:lnTo>
                  <a:pt x="813" y="228"/>
                </a:lnTo>
                <a:lnTo>
                  <a:pt x="815" y="227"/>
                </a:lnTo>
                <a:lnTo>
                  <a:pt x="815" y="226"/>
                </a:lnTo>
                <a:lnTo>
                  <a:pt x="816" y="224"/>
                </a:lnTo>
                <a:lnTo>
                  <a:pt x="816" y="223"/>
                </a:lnTo>
                <a:lnTo>
                  <a:pt x="816" y="222"/>
                </a:lnTo>
                <a:lnTo>
                  <a:pt x="817" y="221"/>
                </a:lnTo>
                <a:lnTo>
                  <a:pt x="818" y="220"/>
                </a:lnTo>
                <a:lnTo>
                  <a:pt x="819" y="220"/>
                </a:lnTo>
                <a:lnTo>
                  <a:pt x="820" y="220"/>
                </a:lnTo>
                <a:lnTo>
                  <a:pt x="821" y="220"/>
                </a:lnTo>
                <a:lnTo>
                  <a:pt x="823" y="219"/>
                </a:lnTo>
                <a:lnTo>
                  <a:pt x="823" y="218"/>
                </a:lnTo>
                <a:lnTo>
                  <a:pt x="824" y="218"/>
                </a:lnTo>
                <a:lnTo>
                  <a:pt x="825" y="218"/>
                </a:lnTo>
                <a:lnTo>
                  <a:pt x="825" y="219"/>
                </a:lnTo>
                <a:lnTo>
                  <a:pt x="827" y="220"/>
                </a:lnTo>
                <a:lnTo>
                  <a:pt x="828" y="220"/>
                </a:lnTo>
                <a:lnTo>
                  <a:pt x="829" y="221"/>
                </a:lnTo>
                <a:lnTo>
                  <a:pt x="830" y="222"/>
                </a:lnTo>
                <a:lnTo>
                  <a:pt x="832" y="222"/>
                </a:lnTo>
                <a:lnTo>
                  <a:pt x="833" y="222"/>
                </a:lnTo>
                <a:lnTo>
                  <a:pt x="834" y="222"/>
                </a:lnTo>
                <a:lnTo>
                  <a:pt x="835" y="222"/>
                </a:lnTo>
                <a:lnTo>
                  <a:pt x="836" y="223"/>
                </a:lnTo>
                <a:lnTo>
                  <a:pt x="837" y="223"/>
                </a:lnTo>
                <a:lnTo>
                  <a:pt x="837" y="224"/>
                </a:lnTo>
                <a:lnTo>
                  <a:pt x="837" y="226"/>
                </a:lnTo>
                <a:lnTo>
                  <a:pt x="838" y="226"/>
                </a:lnTo>
                <a:lnTo>
                  <a:pt x="838" y="227"/>
                </a:lnTo>
                <a:lnTo>
                  <a:pt x="839" y="227"/>
                </a:lnTo>
                <a:lnTo>
                  <a:pt x="839" y="228"/>
                </a:lnTo>
                <a:lnTo>
                  <a:pt x="841" y="228"/>
                </a:lnTo>
                <a:lnTo>
                  <a:pt x="841" y="229"/>
                </a:lnTo>
                <a:lnTo>
                  <a:pt x="842" y="229"/>
                </a:lnTo>
                <a:lnTo>
                  <a:pt x="843" y="230"/>
                </a:lnTo>
                <a:lnTo>
                  <a:pt x="844" y="230"/>
                </a:lnTo>
                <a:lnTo>
                  <a:pt x="845" y="231"/>
                </a:lnTo>
                <a:lnTo>
                  <a:pt x="846" y="232"/>
                </a:lnTo>
                <a:lnTo>
                  <a:pt x="847" y="233"/>
                </a:lnTo>
                <a:lnTo>
                  <a:pt x="849" y="233"/>
                </a:lnTo>
                <a:lnTo>
                  <a:pt x="850" y="235"/>
                </a:lnTo>
                <a:lnTo>
                  <a:pt x="851" y="235"/>
                </a:lnTo>
                <a:lnTo>
                  <a:pt x="852" y="236"/>
                </a:lnTo>
                <a:lnTo>
                  <a:pt x="853" y="236"/>
                </a:lnTo>
                <a:lnTo>
                  <a:pt x="854" y="237"/>
                </a:lnTo>
                <a:lnTo>
                  <a:pt x="855" y="237"/>
                </a:lnTo>
                <a:lnTo>
                  <a:pt x="856" y="238"/>
                </a:lnTo>
                <a:lnTo>
                  <a:pt x="858" y="238"/>
                </a:lnTo>
                <a:lnTo>
                  <a:pt x="859" y="238"/>
                </a:lnTo>
                <a:lnTo>
                  <a:pt x="860" y="238"/>
                </a:lnTo>
                <a:lnTo>
                  <a:pt x="861" y="239"/>
                </a:lnTo>
                <a:lnTo>
                  <a:pt x="862" y="239"/>
                </a:lnTo>
                <a:lnTo>
                  <a:pt x="863" y="239"/>
                </a:lnTo>
                <a:lnTo>
                  <a:pt x="864" y="239"/>
                </a:lnTo>
                <a:lnTo>
                  <a:pt x="866" y="239"/>
                </a:lnTo>
                <a:lnTo>
                  <a:pt x="867" y="239"/>
                </a:lnTo>
                <a:lnTo>
                  <a:pt x="868" y="238"/>
                </a:lnTo>
                <a:lnTo>
                  <a:pt x="869" y="238"/>
                </a:lnTo>
                <a:lnTo>
                  <a:pt x="870" y="238"/>
                </a:lnTo>
                <a:lnTo>
                  <a:pt x="871" y="237"/>
                </a:lnTo>
                <a:lnTo>
                  <a:pt x="872" y="236"/>
                </a:lnTo>
                <a:lnTo>
                  <a:pt x="872" y="233"/>
                </a:lnTo>
                <a:lnTo>
                  <a:pt x="872" y="232"/>
                </a:lnTo>
                <a:lnTo>
                  <a:pt x="871" y="232"/>
                </a:lnTo>
                <a:lnTo>
                  <a:pt x="872" y="232"/>
                </a:lnTo>
                <a:lnTo>
                  <a:pt x="872" y="231"/>
                </a:lnTo>
                <a:lnTo>
                  <a:pt x="872" y="230"/>
                </a:lnTo>
                <a:lnTo>
                  <a:pt x="872" y="229"/>
                </a:lnTo>
                <a:lnTo>
                  <a:pt x="872" y="228"/>
                </a:lnTo>
                <a:lnTo>
                  <a:pt x="872" y="227"/>
                </a:lnTo>
                <a:lnTo>
                  <a:pt x="873" y="226"/>
                </a:lnTo>
                <a:lnTo>
                  <a:pt x="873" y="224"/>
                </a:lnTo>
                <a:lnTo>
                  <a:pt x="873" y="223"/>
                </a:lnTo>
                <a:lnTo>
                  <a:pt x="875" y="223"/>
                </a:lnTo>
                <a:lnTo>
                  <a:pt x="876" y="223"/>
                </a:lnTo>
                <a:lnTo>
                  <a:pt x="877" y="222"/>
                </a:lnTo>
                <a:lnTo>
                  <a:pt x="877" y="221"/>
                </a:lnTo>
                <a:lnTo>
                  <a:pt x="878" y="220"/>
                </a:lnTo>
                <a:lnTo>
                  <a:pt x="879" y="219"/>
                </a:lnTo>
                <a:lnTo>
                  <a:pt x="880" y="219"/>
                </a:lnTo>
                <a:lnTo>
                  <a:pt x="880" y="218"/>
                </a:lnTo>
                <a:lnTo>
                  <a:pt x="881" y="218"/>
                </a:lnTo>
                <a:lnTo>
                  <a:pt x="882" y="218"/>
                </a:lnTo>
                <a:lnTo>
                  <a:pt x="882" y="216"/>
                </a:lnTo>
                <a:lnTo>
                  <a:pt x="884" y="216"/>
                </a:lnTo>
                <a:lnTo>
                  <a:pt x="885" y="216"/>
                </a:lnTo>
                <a:lnTo>
                  <a:pt x="886" y="216"/>
                </a:lnTo>
                <a:lnTo>
                  <a:pt x="887" y="215"/>
                </a:lnTo>
                <a:lnTo>
                  <a:pt x="888" y="215"/>
                </a:lnTo>
                <a:lnTo>
                  <a:pt x="888" y="214"/>
                </a:lnTo>
                <a:lnTo>
                  <a:pt x="888" y="213"/>
                </a:lnTo>
                <a:lnTo>
                  <a:pt x="889" y="213"/>
                </a:lnTo>
                <a:lnTo>
                  <a:pt x="890" y="212"/>
                </a:lnTo>
                <a:lnTo>
                  <a:pt x="890" y="211"/>
                </a:lnTo>
                <a:lnTo>
                  <a:pt x="890" y="210"/>
                </a:lnTo>
                <a:lnTo>
                  <a:pt x="892" y="208"/>
                </a:lnTo>
                <a:lnTo>
                  <a:pt x="892" y="207"/>
                </a:lnTo>
                <a:lnTo>
                  <a:pt x="890" y="207"/>
                </a:lnTo>
                <a:lnTo>
                  <a:pt x="889" y="207"/>
                </a:lnTo>
                <a:lnTo>
                  <a:pt x="889" y="206"/>
                </a:lnTo>
                <a:lnTo>
                  <a:pt x="889" y="205"/>
                </a:lnTo>
                <a:lnTo>
                  <a:pt x="889" y="204"/>
                </a:lnTo>
                <a:lnTo>
                  <a:pt x="890" y="204"/>
                </a:lnTo>
                <a:lnTo>
                  <a:pt x="892" y="204"/>
                </a:lnTo>
                <a:lnTo>
                  <a:pt x="893" y="204"/>
                </a:lnTo>
                <a:lnTo>
                  <a:pt x="894" y="204"/>
                </a:lnTo>
                <a:lnTo>
                  <a:pt x="895" y="204"/>
                </a:lnTo>
                <a:lnTo>
                  <a:pt x="895" y="203"/>
                </a:lnTo>
                <a:lnTo>
                  <a:pt x="896" y="202"/>
                </a:lnTo>
                <a:lnTo>
                  <a:pt x="897" y="202"/>
                </a:lnTo>
                <a:lnTo>
                  <a:pt x="897" y="201"/>
                </a:lnTo>
                <a:lnTo>
                  <a:pt x="898" y="201"/>
                </a:lnTo>
                <a:lnTo>
                  <a:pt x="898" y="202"/>
                </a:lnTo>
                <a:lnTo>
                  <a:pt x="899" y="202"/>
                </a:lnTo>
                <a:lnTo>
                  <a:pt x="899" y="203"/>
                </a:lnTo>
                <a:lnTo>
                  <a:pt x="899" y="204"/>
                </a:lnTo>
                <a:lnTo>
                  <a:pt x="901" y="205"/>
                </a:lnTo>
                <a:lnTo>
                  <a:pt x="899" y="205"/>
                </a:lnTo>
                <a:lnTo>
                  <a:pt x="898" y="205"/>
                </a:lnTo>
                <a:lnTo>
                  <a:pt x="897" y="205"/>
                </a:lnTo>
                <a:lnTo>
                  <a:pt x="898" y="206"/>
                </a:lnTo>
                <a:lnTo>
                  <a:pt x="899" y="206"/>
                </a:lnTo>
                <a:lnTo>
                  <a:pt x="899" y="207"/>
                </a:lnTo>
                <a:lnTo>
                  <a:pt x="898" y="207"/>
                </a:lnTo>
                <a:lnTo>
                  <a:pt x="899" y="208"/>
                </a:lnTo>
                <a:lnTo>
                  <a:pt x="901" y="208"/>
                </a:lnTo>
                <a:lnTo>
                  <a:pt x="901" y="207"/>
                </a:lnTo>
                <a:lnTo>
                  <a:pt x="902" y="208"/>
                </a:lnTo>
                <a:lnTo>
                  <a:pt x="902" y="210"/>
                </a:lnTo>
                <a:lnTo>
                  <a:pt x="903" y="210"/>
                </a:lnTo>
                <a:lnTo>
                  <a:pt x="904" y="210"/>
                </a:lnTo>
                <a:lnTo>
                  <a:pt x="905" y="210"/>
                </a:lnTo>
                <a:lnTo>
                  <a:pt x="906" y="211"/>
                </a:lnTo>
                <a:lnTo>
                  <a:pt x="907" y="211"/>
                </a:lnTo>
                <a:lnTo>
                  <a:pt x="907" y="212"/>
                </a:lnTo>
                <a:lnTo>
                  <a:pt x="908" y="212"/>
                </a:lnTo>
                <a:lnTo>
                  <a:pt x="910" y="212"/>
                </a:lnTo>
                <a:lnTo>
                  <a:pt x="911" y="212"/>
                </a:lnTo>
                <a:lnTo>
                  <a:pt x="912" y="212"/>
                </a:lnTo>
                <a:lnTo>
                  <a:pt x="913" y="212"/>
                </a:lnTo>
                <a:lnTo>
                  <a:pt x="913" y="211"/>
                </a:lnTo>
                <a:lnTo>
                  <a:pt x="913" y="210"/>
                </a:lnTo>
                <a:lnTo>
                  <a:pt x="914" y="208"/>
                </a:lnTo>
                <a:lnTo>
                  <a:pt x="914" y="207"/>
                </a:lnTo>
                <a:lnTo>
                  <a:pt x="913" y="207"/>
                </a:lnTo>
                <a:lnTo>
                  <a:pt x="912" y="207"/>
                </a:lnTo>
                <a:lnTo>
                  <a:pt x="912" y="206"/>
                </a:lnTo>
                <a:lnTo>
                  <a:pt x="911" y="206"/>
                </a:lnTo>
                <a:lnTo>
                  <a:pt x="911" y="205"/>
                </a:lnTo>
                <a:lnTo>
                  <a:pt x="912" y="205"/>
                </a:lnTo>
                <a:lnTo>
                  <a:pt x="913" y="205"/>
                </a:lnTo>
                <a:lnTo>
                  <a:pt x="913" y="206"/>
                </a:lnTo>
                <a:lnTo>
                  <a:pt x="913" y="205"/>
                </a:lnTo>
                <a:lnTo>
                  <a:pt x="914" y="205"/>
                </a:lnTo>
                <a:lnTo>
                  <a:pt x="915" y="204"/>
                </a:lnTo>
                <a:lnTo>
                  <a:pt x="915" y="203"/>
                </a:lnTo>
                <a:lnTo>
                  <a:pt x="915" y="202"/>
                </a:lnTo>
                <a:lnTo>
                  <a:pt x="916" y="202"/>
                </a:lnTo>
                <a:lnTo>
                  <a:pt x="916" y="201"/>
                </a:lnTo>
                <a:lnTo>
                  <a:pt x="916" y="199"/>
                </a:lnTo>
                <a:lnTo>
                  <a:pt x="916" y="198"/>
                </a:lnTo>
                <a:lnTo>
                  <a:pt x="916" y="197"/>
                </a:lnTo>
                <a:lnTo>
                  <a:pt x="916" y="196"/>
                </a:lnTo>
                <a:lnTo>
                  <a:pt x="918" y="196"/>
                </a:lnTo>
                <a:lnTo>
                  <a:pt x="918" y="195"/>
                </a:lnTo>
                <a:lnTo>
                  <a:pt x="919" y="194"/>
                </a:lnTo>
                <a:lnTo>
                  <a:pt x="920" y="194"/>
                </a:lnTo>
                <a:lnTo>
                  <a:pt x="920" y="193"/>
                </a:lnTo>
                <a:lnTo>
                  <a:pt x="921" y="193"/>
                </a:lnTo>
                <a:lnTo>
                  <a:pt x="921" y="191"/>
                </a:lnTo>
                <a:lnTo>
                  <a:pt x="922" y="193"/>
                </a:lnTo>
                <a:lnTo>
                  <a:pt x="923" y="193"/>
                </a:lnTo>
                <a:lnTo>
                  <a:pt x="923" y="191"/>
                </a:lnTo>
                <a:lnTo>
                  <a:pt x="924" y="190"/>
                </a:lnTo>
                <a:lnTo>
                  <a:pt x="925" y="190"/>
                </a:lnTo>
                <a:lnTo>
                  <a:pt x="925" y="188"/>
                </a:lnTo>
                <a:lnTo>
                  <a:pt x="927" y="188"/>
                </a:lnTo>
                <a:lnTo>
                  <a:pt x="928" y="186"/>
                </a:lnTo>
                <a:lnTo>
                  <a:pt x="928" y="185"/>
                </a:lnTo>
                <a:lnTo>
                  <a:pt x="929" y="183"/>
                </a:lnTo>
                <a:lnTo>
                  <a:pt x="930" y="182"/>
                </a:lnTo>
                <a:lnTo>
                  <a:pt x="931" y="181"/>
                </a:lnTo>
                <a:lnTo>
                  <a:pt x="932" y="181"/>
                </a:lnTo>
                <a:lnTo>
                  <a:pt x="932" y="180"/>
                </a:lnTo>
                <a:lnTo>
                  <a:pt x="933" y="180"/>
                </a:lnTo>
                <a:lnTo>
                  <a:pt x="933" y="179"/>
                </a:lnTo>
                <a:lnTo>
                  <a:pt x="935" y="178"/>
                </a:lnTo>
                <a:lnTo>
                  <a:pt x="936" y="178"/>
                </a:lnTo>
                <a:lnTo>
                  <a:pt x="936" y="177"/>
                </a:lnTo>
                <a:lnTo>
                  <a:pt x="937" y="177"/>
                </a:lnTo>
                <a:lnTo>
                  <a:pt x="937" y="178"/>
                </a:lnTo>
                <a:lnTo>
                  <a:pt x="937" y="177"/>
                </a:lnTo>
                <a:lnTo>
                  <a:pt x="938" y="177"/>
                </a:lnTo>
                <a:lnTo>
                  <a:pt x="938" y="176"/>
                </a:lnTo>
                <a:lnTo>
                  <a:pt x="939" y="176"/>
                </a:lnTo>
                <a:lnTo>
                  <a:pt x="940" y="174"/>
                </a:lnTo>
                <a:lnTo>
                  <a:pt x="941" y="174"/>
                </a:lnTo>
                <a:lnTo>
                  <a:pt x="941" y="173"/>
                </a:lnTo>
                <a:lnTo>
                  <a:pt x="942" y="173"/>
                </a:lnTo>
                <a:lnTo>
                  <a:pt x="944" y="173"/>
                </a:lnTo>
                <a:lnTo>
                  <a:pt x="945" y="174"/>
                </a:lnTo>
                <a:lnTo>
                  <a:pt x="946" y="174"/>
                </a:lnTo>
                <a:lnTo>
                  <a:pt x="946" y="173"/>
                </a:lnTo>
                <a:lnTo>
                  <a:pt x="947" y="172"/>
                </a:lnTo>
                <a:lnTo>
                  <a:pt x="948" y="173"/>
                </a:lnTo>
                <a:lnTo>
                  <a:pt x="948" y="172"/>
                </a:lnTo>
                <a:lnTo>
                  <a:pt x="948" y="171"/>
                </a:lnTo>
                <a:lnTo>
                  <a:pt x="948" y="170"/>
                </a:lnTo>
                <a:lnTo>
                  <a:pt x="949" y="170"/>
                </a:lnTo>
                <a:lnTo>
                  <a:pt x="949" y="171"/>
                </a:lnTo>
                <a:lnTo>
                  <a:pt x="949" y="172"/>
                </a:lnTo>
                <a:lnTo>
                  <a:pt x="950" y="172"/>
                </a:lnTo>
                <a:lnTo>
                  <a:pt x="951" y="171"/>
                </a:lnTo>
                <a:lnTo>
                  <a:pt x="951" y="170"/>
                </a:lnTo>
                <a:lnTo>
                  <a:pt x="953" y="169"/>
                </a:lnTo>
                <a:lnTo>
                  <a:pt x="953" y="168"/>
                </a:lnTo>
                <a:lnTo>
                  <a:pt x="954" y="168"/>
                </a:lnTo>
                <a:lnTo>
                  <a:pt x="955" y="166"/>
                </a:lnTo>
                <a:lnTo>
                  <a:pt x="956" y="166"/>
                </a:lnTo>
                <a:lnTo>
                  <a:pt x="957" y="166"/>
                </a:lnTo>
                <a:lnTo>
                  <a:pt x="957" y="165"/>
                </a:lnTo>
                <a:lnTo>
                  <a:pt x="957" y="163"/>
                </a:lnTo>
                <a:lnTo>
                  <a:pt x="958" y="163"/>
                </a:lnTo>
                <a:lnTo>
                  <a:pt x="959" y="163"/>
                </a:lnTo>
                <a:lnTo>
                  <a:pt x="959" y="162"/>
                </a:lnTo>
                <a:lnTo>
                  <a:pt x="958" y="162"/>
                </a:lnTo>
                <a:lnTo>
                  <a:pt x="958" y="161"/>
                </a:lnTo>
                <a:lnTo>
                  <a:pt x="958" y="160"/>
                </a:lnTo>
                <a:lnTo>
                  <a:pt x="959" y="160"/>
                </a:lnTo>
                <a:lnTo>
                  <a:pt x="961" y="160"/>
                </a:lnTo>
                <a:lnTo>
                  <a:pt x="962" y="160"/>
                </a:lnTo>
                <a:lnTo>
                  <a:pt x="962" y="159"/>
                </a:lnTo>
                <a:lnTo>
                  <a:pt x="961" y="157"/>
                </a:lnTo>
                <a:lnTo>
                  <a:pt x="959" y="157"/>
                </a:lnTo>
                <a:lnTo>
                  <a:pt x="959" y="156"/>
                </a:lnTo>
                <a:lnTo>
                  <a:pt x="961" y="156"/>
                </a:lnTo>
                <a:lnTo>
                  <a:pt x="962" y="155"/>
                </a:lnTo>
                <a:lnTo>
                  <a:pt x="963" y="155"/>
                </a:lnTo>
                <a:lnTo>
                  <a:pt x="964" y="154"/>
                </a:lnTo>
                <a:lnTo>
                  <a:pt x="963" y="153"/>
                </a:lnTo>
                <a:lnTo>
                  <a:pt x="964" y="153"/>
                </a:lnTo>
                <a:lnTo>
                  <a:pt x="964" y="152"/>
                </a:lnTo>
                <a:lnTo>
                  <a:pt x="965" y="152"/>
                </a:lnTo>
                <a:lnTo>
                  <a:pt x="966" y="152"/>
                </a:lnTo>
                <a:lnTo>
                  <a:pt x="966" y="153"/>
                </a:lnTo>
                <a:lnTo>
                  <a:pt x="967" y="153"/>
                </a:lnTo>
                <a:lnTo>
                  <a:pt x="968" y="154"/>
                </a:lnTo>
                <a:lnTo>
                  <a:pt x="970" y="155"/>
                </a:lnTo>
                <a:lnTo>
                  <a:pt x="971" y="155"/>
                </a:lnTo>
                <a:lnTo>
                  <a:pt x="972" y="154"/>
                </a:lnTo>
                <a:lnTo>
                  <a:pt x="972" y="153"/>
                </a:lnTo>
                <a:lnTo>
                  <a:pt x="972" y="152"/>
                </a:lnTo>
                <a:lnTo>
                  <a:pt x="973" y="152"/>
                </a:lnTo>
                <a:lnTo>
                  <a:pt x="974" y="152"/>
                </a:lnTo>
                <a:lnTo>
                  <a:pt x="975" y="152"/>
                </a:lnTo>
                <a:lnTo>
                  <a:pt x="977" y="151"/>
                </a:lnTo>
                <a:lnTo>
                  <a:pt x="979" y="151"/>
                </a:lnTo>
                <a:lnTo>
                  <a:pt x="980" y="151"/>
                </a:lnTo>
                <a:lnTo>
                  <a:pt x="980" y="149"/>
                </a:lnTo>
                <a:lnTo>
                  <a:pt x="981" y="149"/>
                </a:lnTo>
                <a:lnTo>
                  <a:pt x="982" y="149"/>
                </a:lnTo>
                <a:lnTo>
                  <a:pt x="983" y="148"/>
                </a:lnTo>
                <a:lnTo>
                  <a:pt x="984" y="148"/>
                </a:lnTo>
                <a:lnTo>
                  <a:pt x="984" y="147"/>
                </a:lnTo>
                <a:lnTo>
                  <a:pt x="985" y="147"/>
                </a:lnTo>
                <a:lnTo>
                  <a:pt x="987" y="147"/>
                </a:lnTo>
                <a:lnTo>
                  <a:pt x="988" y="148"/>
                </a:lnTo>
                <a:lnTo>
                  <a:pt x="988" y="147"/>
                </a:lnTo>
                <a:lnTo>
                  <a:pt x="988" y="148"/>
                </a:lnTo>
                <a:lnTo>
                  <a:pt x="989" y="147"/>
                </a:lnTo>
                <a:lnTo>
                  <a:pt x="990" y="147"/>
                </a:lnTo>
                <a:lnTo>
                  <a:pt x="991" y="147"/>
                </a:lnTo>
                <a:lnTo>
                  <a:pt x="992" y="148"/>
                </a:lnTo>
                <a:lnTo>
                  <a:pt x="993" y="148"/>
                </a:lnTo>
                <a:lnTo>
                  <a:pt x="993" y="149"/>
                </a:lnTo>
                <a:lnTo>
                  <a:pt x="993" y="151"/>
                </a:lnTo>
                <a:lnTo>
                  <a:pt x="994" y="152"/>
                </a:lnTo>
                <a:lnTo>
                  <a:pt x="994" y="153"/>
                </a:lnTo>
                <a:lnTo>
                  <a:pt x="996" y="153"/>
                </a:lnTo>
                <a:lnTo>
                  <a:pt x="997" y="153"/>
                </a:lnTo>
                <a:lnTo>
                  <a:pt x="997" y="152"/>
                </a:lnTo>
                <a:lnTo>
                  <a:pt x="998" y="152"/>
                </a:lnTo>
                <a:lnTo>
                  <a:pt x="999" y="152"/>
                </a:lnTo>
                <a:lnTo>
                  <a:pt x="1000" y="152"/>
                </a:lnTo>
                <a:lnTo>
                  <a:pt x="1001" y="152"/>
                </a:lnTo>
                <a:lnTo>
                  <a:pt x="1002" y="151"/>
                </a:lnTo>
                <a:lnTo>
                  <a:pt x="1004" y="149"/>
                </a:lnTo>
                <a:lnTo>
                  <a:pt x="1004" y="148"/>
                </a:lnTo>
                <a:lnTo>
                  <a:pt x="1002" y="148"/>
                </a:lnTo>
                <a:lnTo>
                  <a:pt x="1002" y="147"/>
                </a:lnTo>
                <a:lnTo>
                  <a:pt x="1002" y="146"/>
                </a:lnTo>
                <a:lnTo>
                  <a:pt x="1002" y="145"/>
                </a:lnTo>
                <a:lnTo>
                  <a:pt x="1001" y="145"/>
                </a:lnTo>
                <a:lnTo>
                  <a:pt x="1000" y="145"/>
                </a:lnTo>
                <a:lnTo>
                  <a:pt x="999" y="145"/>
                </a:lnTo>
                <a:lnTo>
                  <a:pt x="998" y="145"/>
                </a:lnTo>
                <a:lnTo>
                  <a:pt x="997" y="145"/>
                </a:lnTo>
                <a:lnTo>
                  <a:pt x="996" y="144"/>
                </a:lnTo>
                <a:lnTo>
                  <a:pt x="997" y="143"/>
                </a:lnTo>
                <a:lnTo>
                  <a:pt x="998" y="141"/>
                </a:lnTo>
                <a:lnTo>
                  <a:pt x="998" y="140"/>
                </a:lnTo>
                <a:lnTo>
                  <a:pt x="999" y="139"/>
                </a:lnTo>
                <a:lnTo>
                  <a:pt x="1000" y="139"/>
                </a:lnTo>
                <a:lnTo>
                  <a:pt x="1000" y="138"/>
                </a:lnTo>
                <a:lnTo>
                  <a:pt x="999" y="138"/>
                </a:lnTo>
                <a:lnTo>
                  <a:pt x="999" y="137"/>
                </a:lnTo>
                <a:lnTo>
                  <a:pt x="998" y="137"/>
                </a:lnTo>
                <a:lnTo>
                  <a:pt x="998" y="136"/>
                </a:lnTo>
                <a:lnTo>
                  <a:pt x="997" y="136"/>
                </a:lnTo>
                <a:lnTo>
                  <a:pt x="998" y="134"/>
                </a:lnTo>
                <a:lnTo>
                  <a:pt x="999" y="132"/>
                </a:lnTo>
                <a:lnTo>
                  <a:pt x="999" y="131"/>
                </a:lnTo>
                <a:lnTo>
                  <a:pt x="1000" y="130"/>
                </a:lnTo>
                <a:lnTo>
                  <a:pt x="1001" y="129"/>
                </a:lnTo>
                <a:lnTo>
                  <a:pt x="1002" y="129"/>
                </a:lnTo>
                <a:lnTo>
                  <a:pt x="1002" y="128"/>
                </a:lnTo>
                <a:lnTo>
                  <a:pt x="1002" y="127"/>
                </a:lnTo>
                <a:lnTo>
                  <a:pt x="1002" y="124"/>
                </a:lnTo>
                <a:lnTo>
                  <a:pt x="1002" y="123"/>
                </a:lnTo>
                <a:lnTo>
                  <a:pt x="1002" y="122"/>
                </a:lnTo>
                <a:lnTo>
                  <a:pt x="1004" y="122"/>
                </a:lnTo>
                <a:lnTo>
                  <a:pt x="1004" y="121"/>
                </a:lnTo>
                <a:lnTo>
                  <a:pt x="1005" y="121"/>
                </a:lnTo>
                <a:lnTo>
                  <a:pt x="1005" y="120"/>
                </a:lnTo>
                <a:lnTo>
                  <a:pt x="1006" y="120"/>
                </a:lnTo>
                <a:lnTo>
                  <a:pt x="1006" y="119"/>
                </a:lnTo>
                <a:lnTo>
                  <a:pt x="1007" y="119"/>
                </a:lnTo>
                <a:lnTo>
                  <a:pt x="1008" y="119"/>
                </a:lnTo>
                <a:lnTo>
                  <a:pt x="1009" y="119"/>
                </a:lnTo>
                <a:lnTo>
                  <a:pt x="1010" y="119"/>
                </a:lnTo>
                <a:lnTo>
                  <a:pt x="1010" y="120"/>
                </a:lnTo>
                <a:lnTo>
                  <a:pt x="1013" y="120"/>
                </a:lnTo>
                <a:lnTo>
                  <a:pt x="1014" y="120"/>
                </a:lnTo>
                <a:lnTo>
                  <a:pt x="1014" y="121"/>
                </a:lnTo>
                <a:lnTo>
                  <a:pt x="1015" y="121"/>
                </a:lnTo>
                <a:lnTo>
                  <a:pt x="1015" y="120"/>
                </a:lnTo>
                <a:lnTo>
                  <a:pt x="1016" y="120"/>
                </a:lnTo>
                <a:lnTo>
                  <a:pt x="1017" y="120"/>
                </a:lnTo>
                <a:lnTo>
                  <a:pt x="1018" y="120"/>
                </a:lnTo>
                <a:lnTo>
                  <a:pt x="1018" y="121"/>
                </a:lnTo>
                <a:lnTo>
                  <a:pt x="1019" y="122"/>
                </a:lnTo>
                <a:lnTo>
                  <a:pt x="1020" y="122"/>
                </a:lnTo>
                <a:lnTo>
                  <a:pt x="1022" y="122"/>
                </a:lnTo>
                <a:lnTo>
                  <a:pt x="1023" y="121"/>
                </a:lnTo>
                <a:lnTo>
                  <a:pt x="1023" y="120"/>
                </a:lnTo>
                <a:lnTo>
                  <a:pt x="1024" y="120"/>
                </a:lnTo>
                <a:lnTo>
                  <a:pt x="1024" y="121"/>
                </a:lnTo>
                <a:lnTo>
                  <a:pt x="1024" y="122"/>
                </a:lnTo>
                <a:lnTo>
                  <a:pt x="1025" y="122"/>
                </a:lnTo>
                <a:lnTo>
                  <a:pt x="1026" y="123"/>
                </a:lnTo>
                <a:lnTo>
                  <a:pt x="1027" y="123"/>
                </a:lnTo>
                <a:lnTo>
                  <a:pt x="1028" y="122"/>
                </a:lnTo>
                <a:lnTo>
                  <a:pt x="1030" y="122"/>
                </a:lnTo>
                <a:lnTo>
                  <a:pt x="1031" y="122"/>
                </a:lnTo>
                <a:lnTo>
                  <a:pt x="1032" y="121"/>
                </a:lnTo>
                <a:lnTo>
                  <a:pt x="1033" y="121"/>
                </a:lnTo>
                <a:lnTo>
                  <a:pt x="1034" y="121"/>
                </a:lnTo>
                <a:lnTo>
                  <a:pt x="1035" y="121"/>
                </a:lnTo>
                <a:lnTo>
                  <a:pt x="1036" y="122"/>
                </a:lnTo>
                <a:lnTo>
                  <a:pt x="1036" y="123"/>
                </a:lnTo>
                <a:lnTo>
                  <a:pt x="1037" y="123"/>
                </a:lnTo>
                <a:lnTo>
                  <a:pt x="1040" y="122"/>
                </a:lnTo>
                <a:lnTo>
                  <a:pt x="1041" y="122"/>
                </a:lnTo>
                <a:lnTo>
                  <a:pt x="1042" y="123"/>
                </a:lnTo>
                <a:lnTo>
                  <a:pt x="1043" y="123"/>
                </a:lnTo>
                <a:lnTo>
                  <a:pt x="1044" y="123"/>
                </a:lnTo>
                <a:lnTo>
                  <a:pt x="1045" y="123"/>
                </a:lnTo>
                <a:lnTo>
                  <a:pt x="1047" y="124"/>
                </a:lnTo>
                <a:lnTo>
                  <a:pt x="1048" y="124"/>
                </a:lnTo>
                <a:lnTo>
                  <a:pt x="1049" y="126"/>
                </a:lnTo>
                <a:lnTo>
                  <a:pt x="1050" y="126"/>
                </a:lnTo>
                <a:lnTo>
                  <a:pt x="1051" y="124"/>
                </a:lnTo>
                <a:lnTo>
                  <a:pt x="1051" y="126"/>
                </a:lnTo>
                <a:lnTo>
                  <a:pt x="1052" y="126"/>
                </a:lnTo>
                <a:lnTo>
                  <a:pt x="1054" y="126"/>
                </a:lnTo>
                <a:lnTo>
                  <a:pt x="1056" y="126"/>
                </a:lnTo>
                <a:lnTo>
                  <a:pt x="1054" y="124"/>
                </a:lnTo>
                <a:lnTo>
                  <a:pt x="1056" y="124"/>
                </a:lnTo>
                <a:lnTo>
                  <a:pt x="1056" y="126"/>
                </a:lnTo>
                <a:lnTo>
                  <a:pt x="1057" y="126"/>
                </a:lnTo>
                <a:lnTo>
                  <a:pt x="1057" y="127"/>
                </a:lnTo>
                <a:lnTo>
                  <a:pt x="1057" y="128"/>
                </a:lnTo>
                <a:lnTo>
                  <a:pt x="1058" y="128"/>
                </a:lnTo>
                <a:lnTo>
                  <a:pt x="1059" y="127"/>
                </a:lnTo>
                <a:lnTo>
                  <a:pt x="1060" y="127"/>
                </a:lnTo>
                <a:lnTo>
                  <a:pt x="1061" y="127"/>
                </a:lnTo>
                <a:lnTo>
                  <a:pt x="1061" y="128"/>
                </a:lnTo>
                <a:lnTo>
                  <a:pt x="1062" y="128"/>
                </a:lnTo>
                <a:lnTo>
                  <a:pt x="1062" y="127"/>
                </a:lnTo>
                <a:lnTo>
                  <a:pt x="1063" y="127"/>
                </a:lnTo>
                <a:lnTo>
                  <a:pt x="1065" y="127"/>
                </a:lnTo>
                <a:lnTo>
                  <a:pt x="1066" y="129"/>
                </a:lnTo>
                <a:lnTo>
                  <a:pt x="1066" y="130"/>
                </a:lnTo>
                <a:lnTo>
                  <a:pt x="1067" y="130"/>
                </a:lnTo>
                <a:lnTo>
                  <a:pt x="1068" y="130"/>
                </a:lnTo>
                <a:lnTo>
                  <a:pt x="1068" y="129"/>
                </a:lnTo>
                <a:lnTo>
                  <a:pt x="1067" y="129"/>
                </a:lnTo>
                <a:lnTo>
                  <a:pt x="1067" y="128"/>
                </a:lnTo>
                <a:lnTo>
                  <a:pt x="1067" y="127"/>
                </a:lnTo>
                <a:lnTo>
                  <a:pt x="1068" y="128"/>
                </a:lnTo>
                <a:lnTo>
                  <a:pt x="1069" y="129"/>
                </a:lnTo>
                <a:lnTo>
                  <a:pt x="1069" y="130"/>
                </a:lnTo>
                <a:lnTo>
                  <a:pt x="1070" y="130"/>
                </a:lnTo>
                <a:lnTo>
                  <a:pt x="1071" y="130"/>
                </a:lnTo>
                <a:lnTo>
                  <a:pt x="1071" y="129"/>
                </a:lnTo>
                <a:lnTo>
                  <a:pt x="1073" y="128"/>
                </a:lnTo>
                <a:lnTo>
                  <a:pt x="1074" y="128"/>
                </a:lnTo>
                <a:lnTo>
                  <a:pt x="1074" y="129"/>
                </a:lnTo>
                <a:lnTo>
                  <a:pt x="1075" y="129"/>
                </a:lnTo>
                <a:lnTo>
                  <a:pt x="1076" y="128"/>
                </a:lnTo>
                <a:lnTo>
                  <a:pt x="1078" y="128"/>
                </a:lnTo>
                <a:lnTo>
                  <a:pt x="1079" y="128"/>
                </a:lnTo>
                <a:lnTo>
                  <a:pt x="1080" y="128"/>
                </a:lnTo>
                <a:lnTo>
                  <a:pt x="1082" y="128"/>
                </a:lnTo>
                <a:lnTo>
                  <a:pt x="1082" y="127"/>
                </a:lnTo>
                <a:lnTo>
                  <a:pt x="1082" y="126"/>
                </a:lnTo>
                <a:lnTo>
                  <a:pt x="1082" y="124"/>
                </a:lnTo>
                <a:lnTo>
                  <a:pt x="1083" y="124"/>
                </a:lnTo>
                <a:lnTo>
                  <a:pt x="1084" y="124"/>
                </a:lnTo>
                <a:lnTo>
                  <a:pt x="1084" y="126"/>
                </a:lnTo>
                <a:lnTo>
                  <a:pt x="1084" y="127"/>
                </a:lnTo>
                <a:lnTo>
                  <a:pt x="1085" y="127"/>
                </a:lnTo>
                <a:lnTo>
                  <a:pt x="1085" y="126"/>
                </a:lnTo>
                <a:lnTo>
                  <a:pt x="1086" y="126"/>
                </a:lnTo>
                <a:lnTo>
                  <a:pt x="1086" y="124"/>
                </a:lnTo>
                <a:lnTo>
                  <a:pt x="1085" y="124"/>
                </a:lnTo>
                <a:lnTo>
                  <a:pt x="1085" y="123"/>
                </a:lnTo>
                <a:lnTo>
                  <a:pt x="1086" y="123"/>
                </a:lnTo>
                <a:lnTo>
                  <a:pt x="1087" y="122"/>
                </a:lnTo>
                <a:lnTo>
                  <a:pt x="1088" y="122"/>
                </a:lnTo>
                <a:lnTo>
                  <a:pt x="1088" y="123"/>
                </a:lnTo>
                <a:lnTo>
                  <a:pt x="1088" y="124"/>
                </a:lnTo>
                <a:lnTo>
                  <a:pt x="1089" y="124"/>
                </a:lnTo>
                <a:lnTo>
                  <a:pt x="1091" y="124"/>
                </a:lnTo>
                <a:lnTo>
                  <a:pt x="1091" y="123"/>
                </a:lnTo>
                <a:lnTo>
                  <a:pt x="1091" y="121"/>
                </a:lnTo>
                <a:lnTo>
                  <a:pt x="1092" y="121"/>
                </a:lnTo>
                <a:lnTo>
                  <a:pt x="1093" y="122"/>
                </a:lnTo>
                <a:lnTo>
                  <a:pt x="1093" y="121"/>
                </a:lnTo>
                <a:lnTo>
                  <a:pt x="1094" y="121"/>
                </a:lnTo>
                <a:lnTo>
                  <a:pt x="1095" y="120"/>
                </a:lnTo>
                <a:lnTo>
                  <a:pt x="1096" y="120"/>
                </a:lnTo>
                <a:lnTo>
                  <a:pt x="1097" y="120"/>
                </a:lnTo>
                <a:lnTo>
                  <a:pt x="1099" y="119"/>
                </a:lnTo>
                <a:lnTo>
                  <a:pt x="1099" y="118"/>
                </a:lnTo>
                <a:lnTo>
                  <a:pt x="1100" y="116"/>
                </a:lnTo>
                <a:lnTo>
                  <a:pt x="1100" y="118"/>
                </a:lnTo>
                <a:lnTo>
                  <a:pt x="1101" y="118"/>
                </a:lnTo>
                <a:lnTo>
                  <a:pt x="1101" y="119"/>
                </a:lnTo>
                <a:lnTo>
                  <a:pt x="1101" y="120"/>
                </a:lnTo>
                <a:lnTo>
                  <a:pt x="1102" y="120"/>
                </a:lnTo>
                <a:lnTo>
                  <a:pt x="1102" y="119"/>
                </a:lnTo>
                <a:lnTo>
                  <a:pt x="1102" y="116"/>
                </a:lnTo>
                <a:lnTo>
                  <a:pt x="1103" y="116"/>
                </a:lnTo>
                <a:lnTo>
                  <a:pt x="1104" y="116"/>
                </a:lnTo>
                <a:lnTo>
                  <a:pt x="1105" y="115"/>
                </a:lnTo>
                <a:lnTo>
                  <a:pt x="1105" y="114"/>
                </a:lnTo>
                <a:lnTo>
                  <a:pt x="1106" y="114"/>
                </a:lnTo>
                <a:lnTo>
                  <a:pt x="1109" y="113"/>
                </a:lnTo>
                <a:lnTo>
                  <a:pt x="1109" y="112"/>
                </a:lnTo>
                <a:lnTo>
                  <a:pt x="1109" y="111"/>
                </a:lnTo>
                <a:lnTo>
                  <a:pt x="1110" y="111"/>
                </a:lnTo>
                <a:lnTo>
                  <a:pt x="1111" y="109"/>
                </a:lnTo>
                <a:lnTo>
                  <a:pt x="1111" y="107"/>
                </a:lnTo>
                <a:lnTo>
                  <a:pt x="1112" y="106"/>
                </a:lnTo>
                <a:lnTo>
                  <a:pt x="1112" y="105"/>
                </a:lnTo>
                <a:lnTo>
                  <a:pt x="1112" y="103"/>
                </a:lnTo>
                <a:lnTo>
                  <a:pt x="1112" y="102"/>
                </a:lnTo>
                <a:lnTo>
                  <a:pt x="1113" y="102"/>
                </a:lnTo>
                <a:lnTo>
                  <a:pt x="1114" y="102"/>
                </a:lnTo>
                <a:lnTo>
                  <a:pt x="1114" y="101"/>
                </a:lnTo>
                <a:lnTo>
                  <a:pt x="1117" y="98"/>
                </a:lnTo>
                <a:lnTo>
                  <a:pt x="1117" y="97"/>
                </a:lnTo>
                <a:lnTo>
                  <a:pt x="1117" y="96"/>
                </a:lnTo>
                <a:lnTo>
                  <a:pt x="1117" y="94"/>
                </a:lnTo>
                <a:lnTo>
                  <a:pt x="1117" y="91"/>
                </a:lnTo>
                <a:lnTo>
                  <a:pt x="1118" y="89"/>
                </a:lnTo>
                <a:lnTo>
                  <a:pt x="1118" y="88"/>
                </a:lnTo>
                <a:lnTo>
                  <a:pt x="1119" y="87"/>
                </a:lnTo>
                <a:lnTo>
                  <a:pt x="1120" y="87"/>
                </a:lnTo>
                <a:lnTo>
                  <a:pt x="1120" y="86"/>
                </a:lnTo>
                <a:lnTo>
                  <a:pt x="1121" y="86"/>
                </a:lnTo>
                <a:lnTo>
                  <a:pt x="1121" y="85"/>
                </a:lnTo>
                <a:lnTo>
                  <a:pt x="1121" y="84"/>
                </a:lnTo>
                <a:lnTo>
                  <a:pt x="1120" y="82"/>
                </a:lnTo>
                <a:lnTo>
                  <a:pt x="1121" y="82"/>
                </a:lnTo>
                <a:lnTo>
                  <a:pt x="1122" y="81"/>
                </a:lnTo>
                <a:lnTo>
                  <a:pt x="1123" y="80"/>
                </a:lnTo>
                <a:lnTo>
                  <a:pt x="1123" y="79"/>
                </a:lnTo>
                <a:lnTo>
                  <a:pt x="1125" y="79"/>
                </a:lnTo>
                <a:lnTo>
                  <a:pt x="1126" y="79"/>
                </a:lnTo>
                <a:lnTo>
                  <a:pt x="1126" y="80"/>
                </a:lnTo>
                <a:lnTo>
                  <a:pt x="1126" y="79"/>
                </a:lnTo>
                <a:lnTo>
                  <a:pt x="1127" y="79"/>
                </a:lnTo>
                <a:lnTo>
                  <a:pt x="1126" y="78"/>
                </a:lnTo>
                <a:lnTo>
                  <a:pt x="1126" y="77"/>
                </a:lnTo>
                <a:lnTo>
                  <a:pt x="1127" y="77"/>
                </a:lnTo>
                <a:lnTo>
                  <a:pt x="1127" y="76"/>
                </a:lnTo>
                <a:lnTo>
                  <a:pt x="1128" y="74"/>
                </a:lnTo>
                <a:lnTo>
                  <a:pt x="1129" y="73"/>
                </a:lnTo>
                <a:lnTo>
                  <a:pt x="1131" y="71"/>
                </a:lnTo>
                <a:lnTo>
                  <a:pt x="1132" y="70"/>
                </a:lnTo>
                <a:lnTo>
                  <a:pt x="1134" y="70"/>
                </a:lnTo>
                <a:lnTo>
                  <a:pt x="1134" y="71"/>
                </a:lnTo>
                <a:lnTo>
                  <a:pt x="1135" y="71"/>
                </a:lnTo>
                <a:lnTo>
                  <a:pt x="1136" y="71"/>
                </a:lnTo>
                <a:lnTo>
                  <a:pt x="1137" y="71"/>
                </a:lnTo>
                <a:lnTo>
                  <a:pt x="1137" y="70"/>
                </a:lnTo>
                <a:lnTo>
                  <a:pt x="1138" y="70"/>
                </a:lnTo>
                <a:lnTo>
                  <a:pt x="1139" y="70"/>
                </a:lnTo>
                <a:lnTo>
                  <a:pt x="1140" y="70"/>
                </a:lnTo>
                <a:lnTo>
                  <a:pt x="1142" y="69"/>
                </a:lnTo>
                <a:lnTo>
                  <a:pt x="1143" y="68"/>
                </a:lnTo>
                <a:lnTo>
                  <a:pt x="1143" y="69"/>
                </a:lnTo>
                <a:lnTo>
                  <a:pt x="1144" y="69"/>
                </a:lnTo>
                <a:lnTo>
                  <a:pt x="1145" y="69"/>
                </a:lnTo>
                <a:lnTo>
                  <a:pt x="1145" y="68"/>
                </a:lnTo>
                <a:lnTo>
                  <a:pt x="1145" y="67"/>
                </a:lnTo>
                <a:lnTo>
                  <a:pt x="1146" y="65"/>
                </a:lnTo>
                <a:lnTo>
                  <a:pt x="1147" y="65"/>
                </a:lnTo>
                <a:lnTo>
                  <a:pt x="1147" y="64"/>
                </a:lnTo>
                <a:lnTo>
                  <a:pt x="1148" y="65"/>
                </a:lnTo>
                <a:lnTo>
                  <a:pt x="1148" y="64"/>
                </a:lnTo>
                <a:lnTo>
                  <a:pt x="1149" y="64"/>
                </a:lnTo>
                <a:lnTo>
                  <a:pt x="1151" y="64"/>
                </a:lnTo>
                <a:lnTo>
                  <a:pt x="1151" y="65"/>
                </a:lnTo>
                <a:lnTo>
                  <a:pt x="1152" y="65"/>
                </a:lnTo>
                <a:lnTo>
                  <a:pt x="1153" y="65"/>
                </a:lnTo>
                <a:lnTo>
                  <a:pt x="1154" y="65"/>
                </a:lnTo>
                <a:lnTo>
                  <a:pt x="1155" y="65"/>
                </a:lnTo>
                <a:lnTo>
                  <a:pt x="1155" y="64"/>
                </a:lnTo>
                <a:lnTo>
                  <a:pt x="1156" y="64"/>
                </a:lnTo>
                <a:lnTo>
                  <a:pt x="1157" y="64"/>
                </a:lnTo>
                <a:lnTo>
                  <a:pt x="1157" y="63"/>
                </a:lnTo>
                <a:lnTo>
                  <a:pt x="1157" y="62"/>
                </a:lnTo>
                <a:lnTo>
                  <a:pt x="1157" y="61"/>
                </a:lnTo>
                <a:lnTo>
                  <a:pt x="1158" y="61"/>
                </a:lnTo>
                <a:lnTo>
                  <a:pt x="1158" y="60"/>
                </a:lnTo>
                <a:lnTo>
                  <a:pt x="1160" y="60"/>
                </a:lnTo>
                <a:lnTo>
                  <a:pt x="1160" y="61"/>
                </a:lnTo>
                <a:lnTo>
                  <a:pt x="1160" y="62"/>
                </a:lnTo>
                <a:lnTo>
                  <a:pt x="1161" y="62"/>
                </a:lnTo>
                <a:lnTo>
                  <a:pt x="1162" y="62"/>
                </a:lnTo>
                <a:lnTo>
                  <a:pt x="1162" y="61"/>
                </a:lnTo>
                <a:lnTo>
                  <a:pt x="1161" y="60"/>
                </a:lnTo>
                <a:lnTo>
                  <a:pt x="1162" y="60"/>
                </a:lnTo>
                <a:lnTo>
                  <a:pt x="1163" y="60"/>
                </a:lnTo>
                <a:lnTo>
                  <a:pt x="1163" y="59"/>
                </a:lnTo>
                <a:lnTo>
                  <a:pt x="1163" y="57"/>
                </a:lnTo>
                <a:lnTo>
                  <a:pt x="1162" y="57"/>
                </a:lnTo>
                <a:lnTo>
                  <a:pt x="1162" y="56"/>
                </a:lnTo>
                <a:lnTo>
                  <a:pt x="1162" y="55"/>
                </a:lnTo>
                <a:lnTo>
                  <a:pt x="1162" y="53"/>
                </a:lnTo>
                <a:lnTo>
                  <a:pt x="1161" y="52"/>
                </a:lnTo>
                <a:lnTo>
                  <a:pt x="1161" y="51"/>
                </a:lnTo>
                <a:lnTo>
                  <a:pt x="1162" y="49"/>
                </a:lnTo>
                <a:lnTo>
                  <a:pt x="1163" y="49"/>
                </a:lnTo>
                <a:lnTo>
                  <a:pt x="1163" y="48"/>
                </a:lnTo>
                <a:lnTo>
                  <a:pt x="1164" y="48"/>
                </a:lnTo>
                <a:lnTo>
                  <a:pt x="1165" y="48"/>
                </a:lnTo>
                <a:lnTo>
                  <a:pt x="1165" y="47"/>
                </a:lnTo>
                <a:lnTo>
                  <a:pt x="1164" y="46"/>
                </a:lnTo>
                <a:lnTo>
                  <a:pt x="1163" y="46"/>
                </a:lnTo>
                <a:lnTo>
                  <a:pt x="1163" y="45"/>
                </a:lnTo>
                <a:lnTo>
                  <a:pt x="1164" y="44"/>
                </a:lnTo>
                <a:lnTo>
                  <a:pt x="1164" y="43"/>
                </a:lnTo>
                <a:lnTo>
                  <a:pt x="1165" y="43"/>
                </a:lnTo>
                <a:lnTo>
                  <a:pt x="1166" y="43"/>
                </a:lnTo>
                <a:lnTo>
                  <a:pt x="1168" y="42"/>
                </a:lnTo>
                <a:lnTo>
                  <a:pt x="1169" y="42"/>
                </a:lnTo>
                <a:lnTo>
                  <a:pt x="1169" y="40"/>
                </a:lnTo>
                <a:lnTo>
                  <a:pt x="1168" y="39"/>
                </a:lnTo>
                <a:lnTo>
                  <a:pt x="1169" y="39"/>
                </a:lnTo>
                <a:lnTo>
                  <a:pt x="1170" y="39"/>
                </a:lnTo>
                <a:lnTo>
                  <a:pt x="1171" y="39"/>
                </a:lnTo>
                <a:lnTo>
                  <a:pt x="1171" y="38"/>
                </a:lnTo>
                <a:lnTo>
                  <a:pt x="1172" y="38"/>
                </a:lnTo>
                <a:lnTo>
                  <a:pt x="1173" y="37"/>
                </a:lnTo>
                <a:lnTo>
                  <a:pt x="1174" y="35"/>
                </a:lnTo>
                <a:lnTo>
                  <a:pt x="1175" y="34"/>
                </a:lnTo>
                <a:lnTo>
                  <a:pt x="1177" y="34"/>
                </a:lnTo>
                <a:lnTo>
                  <a:pt x="1180" y="36"/>
                </a:lnTo>
                <a:lnTo>
                  <a:pt x="1182" y="36"/>
                </a:lnTo>
                <a:lnTo>
                  <a:pt x="1182" y="35"/>
                </a:lnTo>
                <a:lnTo>
                  <a:pt x="1182" y="34"/>
                </a:lnTo>
                <a:lnTo>
                  <a:pt x="1183" y="34"/>
                </a:lnTo>
                <a:lnTo>
                  <a:pt x="1183" y="35"/>
                </a:lnTo>
                <a:lnTo>
                  <a:pt x="1185" y="36"/>
                </a:lnTo>
                <a:lnTo>
                  <a:pt x="1185" y="37"/>
                </a:lnTo>
                <a:lnTo>
                  <a:pt x="1186" y="39"/>
                </a:lnTo>
                <a:lnTo>
                  <a:pt x="1186" y="40"/>
                </a:lnTo>
                <a:lnTo>
                  <a:pt x="1187" y="40"/>
                </a:lnTo>
                <a:lnTo>
                  <a:pt x="1187" y="39"/>
                </a:lnTo>
                <a:lnTo>
                  <a:pt x="1188" y="39"/>
                </a:lnTo>
                <a:lnTo>
                  <a:pt x="1189" y="39"/>
                </a:lnTo>
                <a:lnTo>
                  <a:pt x="1190" y="38"/>
                </a:lnTo>
                <a:lnTo>
                  <a:pt x="1191" y="38"/>
                </a:lnTo>
                <a:lnTo>
                  <a:pt x="1191" y="39"/>
                </a:lnTo>
                <a:lnTo>
                  <a:pt x="1191" y="40"/>
                </a:lnTo>
                <a:lnTo>
                  <a:pt x="1191" y="42"/>
                </a:lnTo>
                <a:lnTo>
                  <a:pt x="1192" y="42"/>
                </a:lnTo>
                <a:lnTo>
                  <a:pt x="1192" y="40"/>
                </a:lnTo>
                <a:lnTo>
                  <a:pt x="1195" y="39"/>
                </a:lnTo>
                <a:lnTo>
                  <a:pt x="1196" y="38"/>
                </a:lnTo>
                <a:lnTo>
                  <a:pt x="1196" y="37"/>
                </a:lnTo>
                <a:lnTo>
                  <a:pt x="1197" y="37"/>
                </a:lnTo>
                <a:lnTo>
                  <a:pt x="1197" y="36"/>
                </a:lnTo>
                <a:lnTo>
                  <a:pt x="1198" y="35"/>
                </a:lnTo>
                <a:lnTo>
                  <a:pt x="1199" y="35"/>
                </a:lnTo>
                <a:lnTo>
                  <a:pt x="1199" y="34"/>
                </a:lnTo>
                <a:lnTo>
                  <a:pt x="1200" y="34"/>
                </a:lnTo>
                <a:lnTo>
                  <a:pt x="1200" y="32"/>
                </a:lnTo>
                <a:lnTo>
                  <a:pt x="1199" y="32"/>
                </a:lnTo>
                <a:lnTo>
                  <a:pt x="1199" y="31"/>
                </a:lnTo>
                <a:lnTo>
                  <a:pt x="1199" y="30"/>
                </a:lnTo>
                <a:lnTo>
                  <a:pt x="1198" y="30"/>
                </a:lnTo>
                <a:lnTo>
                  <a:pt x="1198" y="31"/>
                </a:lnTo>
                <a:lnTo>
                  <a:pt x="1197" y="31"/>
                </a:lnTo>
                <a:lnTo>
                  <a:pt x="1197" y="30"/>
                </a:lnTo>
                <a:lnTo>
                  <a:pt x="1196" y="30"/>
                </a:lnTo>
                <a:lnTo>
                  <a:pt x="1196" y="29"/>
                </a:lnTo>
                <a:lnTo>
                  <a:pt x="1197" y="29"/>
                </a:lnTo>
                <a:lnTo>
                  <a:pt x="1197" y="28"/>
                </a:lnTo>
                <a:lnTo>
                  <a:pt x="1198" y="28"/>
                </a:lnTo>
                <a:lnTo>
                  <a:pt x="1198" y="27"/>
                </a:lnTo>
                <a:lnTo>
                  <a:pt x="1197" y="27"/>
                </a:lnTo>
                <a:lnTo>
                  <a:pt x="1197" y="26"/>
                </a:lnTo>
                <a:lnTo>
                  <a:pt x="1196" y="26"/>
                </a:lnTo>
                <a:lnTo>
                  <a:pt x="1195" y="26"/>
                </a:lnTo>
                <a:lnTo>
                  <a:pt x="1195" y="24"/>
                </a:lnTo>
                <a:lnTo>
                  <a:pt x="1196" y="23"/>
                </a:lnTo>
                <a:lnTo>
                  <a:pt x="1197" y="22"/>
                </a:lnTo>
                <a:lnTo>
                  <a:pt x="1197" y="21"/>
                </a:lnTo>
                <a:lnTo>
                  <a:pt x="1197" y="20"/>
                </a:lnTo>
                <a:lnTo>
                  <a:pt x="1197" y="19"/>
                </a:lnTo>
                <a:lnTo>
                  <a:pt x="1197" y="18"/>
                </a:lnTo>
                <a:lnTo>
                  <a:pt x="1197" y="17"/>
                </a:lnTo>
                <a:lnTo>
                  <a:pt x="1198" y="17"/>
                </a:lnTo>
                <a:lnTo>
                  <a:pt x="1198" y="18"/>
                </a:lnTo>
                <a:lnTo>
                  <a:pt x="1198" y="19"/>
                </a:lnTo>
                <a:lnTo>
                  <a:pt x="1199" y="20"/>
                </a:lnTo>
                <a:lnTo>
                  <a:pt x="1200" y="19"/>
                </a:lnTo>
                <a:lnTo>
                  <a:pt x="1200" y="18"/>
                </a:lnTo>
                <a:lnTo>
                  <a:pt x="1200" y="15"/>
                </a:lnTo>
                <a:lnTo>
                  <a:pt x="1201" y="15"/>
                </a:lnTo>
                <a:lnTo>
                  <a:pt x="1201" y="17"/>
                </a:lnTo>
                <a:lnTo>
                  <a:pt x="1201" y="15"/>
                </a:lnTo>
                <a:lnTo>
                  <a:pt x="1203" y="15"/>
                </a:lnTo>
                <a:lnTo>
                  <a:pt x="1203" y="14"/>
                </a:lnTo>
                <a:lnTo>
                  <a:pt x="1203" y="13"/>
                </a:lnTo>
                <a:lnTo>
                  <a:pt x="1204" y="13"/>
                </a:lnTo>
                <a:lnTo>
                  <a:pt x="1204" y="12"/>
                </a:lnTo>
                <a:lnTo>
                  <a:pt x="1204" y="11"/>
                </a:lnTo>
                <a:lnTo>
                  <a:pt x="1205" y="11"/>
                </a:lnTo>
                <a:lnTo>
                  <a:pt x="1206" y="11"/>
                </a:lnTo>
                <a:lnTo>
                  <a:pt x="1208" y="10"/>
                </a:lnTo>
                <a:lnTo>
                  <a:pt x="1208" y="9"/>
                </a:lnTo>
                <a:lnTo>
                  <a:pt x="1209" y="9"/>
                </a:lnTo>
                <a:lnTo>
                  <a:pt x="1211" y="9"/>
                </a:lnTo>
                <a:lnTo>
                  <a:pt x="1212" y="7"/>
                </a:lnTo>
                <a:lnTo>
                  <a:pt x="1213" y="5"/>
                </a:lnTo>
                <a:lnTo>
                  <a:pt x="1214" y="4"/>
                </a:lnTo>
                <a:lnTo>
                  <a:pt x="1214" y="3"/>
                </a:lnTo>
                <a:lnTo>
                  <a:pt x="1213" y="2"/>
                </a:lnTo>
                <a:lnTo>
                  <a:pt x="1214" y="2"/>
                </a:lnTo>
                <a:lnTo>
                  <a:pt x="1215" y="1"/>
                </a:lnTo>
                <a:lnTo>
                  <a:pt x="1215" y="0"/>
                </a:lnTo>
                <a:lnTo>
                  <a:pt x="1216" y="0"/>
                </a:lnTo>
                <a:lnTo>
                  <a:pt x="1217" y="0"/>
                </a:lnTo>
                <a:lnTo>
                  <a:pt x="1218" y="0"/>
                </a:lnTo>
                <a:lnTo>
                  <a:pt x="1220" y="0"/>
                </a:lnTo>
                <a:lnTo>
                  <a:pt x="1220" y="1"/>
                </a:lnTo>
                <a:lnTo>
                  <a:pt x="1220" y="2"/>
                </a:lnTo>
                <a:lnTo>
                  <a:pt x="1221" y="2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59" name="Freeform 123">
            <a:extLst>
              <a:ext uri="{FF2B5EF4-FFF2-40B4-BE49-F238E27FC236}">
                <a16:creationId xmlns:a16="http://schemas.microsoft.com/office/drawing/2014/main" id="{821C7A49-8A3E-2389-01D2-D80A539011E1}"/>
              </a:ext>
            </a:extLst>
          </p:cNvPr>
          <p:cNvSpPr>
            <a:spLocks noEditPoints="1"/>
          </p:cNvSpPr>
          <p:nvPr/>
        </p:nvSpPr>
        <p:spPr bwMode="auto">
          <a:xfrm>
            <a:off x="962534" y="1767493"/>
            <a:ext cx="3406644" cy="2811630"/>
          </a:xfrm>
          <a:custGeom>
            <a:avLst/>
            <a:gdLst>
              <a:gd name="T0" fmla="*/ 1443 w 2668"/>
              <a:gd name="T1" fmla="*/ 100 h 2202"/>
              <a:gd name="T2" fmla="*/ 1341 w 2668"/>
              <a:gd name="T3" fmla="*/ 2126 h 2202"/>
              <a:gd name="T4" fmla="*/ 0 w 2668"/>
              <a:gd name="T5" fmla="*/ 172 h 2202"/>
              <a:gd name="T6" fmla="*/ 551 w 2668"/>
              <a:gd name="T7" fmla="*/ 443 h 2202"/>
              <a:gd name="T8" fmla="*/ 717 w 2668"/>
              <a:gd name="T9" fmla="*/ 694 h 2202"/>
              <a:gd name="T10" fmla="*/ 902 w 2668"/>
              <a:gd name="T11" fmla="*/ 800 h 2202"/>
              <a:gd name="T12" fmla="*/ 1202 w 2668"/>
              <a:gd name="T13" fmla="*/ 831 h 2202"/>
              <a:gd name="T14" fmla="*/ 1027 w 2668"/>
              <a:gd name="T15" fmla="*/ 766 h 2202"/>
              <a:gd name="T16" fmla="*/ 956 w 2668"/>
              <a:gd name="T17" fmla="*/ 700 h 2202"/>
              <a:gd name="T18" fmla="*/ 901 w 2668"/>
              <a:gd name="T19" fmla="*/ 553 h 2202"/>
              <a:gd name="T20" fmla="*/ 908 w 2668"/>
              <a:gd name="T21" fmla="*/ 490 h 2202"/>
              <a:gd name="T22" fmla="*/ 1004 w 2668"/>
              <a:gd name="T23" fmla="*/ 328 h 2202"/>
              <a:gd name="T24" fmla="*/ 1316 w 2668"/>
              <a:gd name="T25" fmla="*/ 360 h 2202"/>
              <a:gd name="T26" fmla="*/ 956 w 2668"/>
              <a:gd name="T27" fmla="*/ 349 h 2202"/>
              <a:gd name="T28" fmla="*/ 985 w 2668"/>
              <a:gd name="T29" fmla="*/ 487 h 2202"/>
              <a:gd name="T30" fmla="*/ 1142 w 2668"/>
              <a:gd name="T31" fmla="*/ 563 h 2202"/>
              <a:gd name="T32" fmla="*/ 1314 w 2668"/>
              <a:gd name="T33" fmla="*/ 514 h 2202"/>
              <a:gd name="T34" fmla="*/ 1374 w 2668"/>
              <a:gd name="T35" fmla="*/ 315 h 2202"/>
              <a:gd name="T36" fmla="*/ 1564 w 2668"/>
              <a:gd name="T37" fmla="*/ 388 h 2202"/>
              <a:gd name="T38" fmla="*/ 1673 w 2668"/>
              <a:gd name="T39" fmla="*/ 391 h 2202"/>
              <a:gd name="T40" fmla="*/ 1891 w 2668"/>
              <a:gd name="T41" fmla="*/ 739 h 2202"/>
              <a:gd name="T42" fmla="*/ 1650 w 2668"/>
              <a:gd name="T43" fmla="*/ 928 h 2202"/>
              <a:gd name="T44" fmla="*/ 2069 w 2668"/>
              <a:gd name="T45" fmla="*/ 1281 h 2202"/>
              <a:gd name="T46" fmla="*/ 2252 w 2668"/>
              <a:gd name="T47" fmla="*/ 545 h 2202"/>
              <a:gd name="T48" fmla="*/ 1997 w 2668"/>
              <a:gd name="T49" fmla="*/ 525 h 2202"/>
              <a:gd name="T50" fmla="*/ 2404 w 2668"/>
              <a:gd name="T51" fmla="*/ 448 h 2202"/>
              <a:gd name="T52" fmla="*/ 2276 w 2668"/>
              <a:gd name="T53" fmla="*/ 1265 h 2202"/>
              <a:gd name="T54" fmla="*/ 2134 w 2668"/>
              <a:gd name="T55" fmla="*/ 1368 h 2202"/>
              <a:gd name="T56" fmla="*/ 2613 w 2668"/>
              <a:gd name="T57" fmla="*/ 1492 h 2202"/>
              <a:gd name="T58" fmla="*/ 2165 w 2668"/>
              <a:gd name="T59" fmla="*/ 1810 h 2202"/>
              <a:gd name="T60" fmla="*/ 2061 w 2668"/>
              <a:gd name="T61" fmla="*/ 1979 h 2202"/>
              <a:gd name="T62" fmla="*/ 1710 w 2668"/>
              <a:gd name="T63" fmla="*/ 1926 h 2202"/>
              <a:gd name="T64" fmla="*/ 876 w 2668"/>
              <a:gd name="T65" fmla="*/ 1656 h 2202"/>
              <a:gd name="T66" fmla="*/ 785 w 2668"/>
              <a:gd name="T67" fmla="*/ 1650 h 2202"/>
              <a:gd name="T68" fmla="*/ 683 w 2668"/>
              <a:gd name="T69" fmla="*/ 1638 h 2202"/>
              <a:gd name="T70" fmla="*/ 357 w 2668"/>
              <a:gd name="T71" fmla="*/ 1578 h 2202"/>
              <a:gd name="T72" fmla="*/ 315 w 2668"/>
              <a:gd name="T73" fmla="*/ 1571 h 2202"/>
              <a:gd name="T74" fmla="*/ 402 w 2668"/>
              <a:gd name="T75" fmla="*/ 1553 h 2202"/>
              <a:gd name="T76" fmla="*/ 454 w 2668"/>
              <a:gd name="T77" fmla="*/ 1366 h 2202"/>
              <a:gd name="T78" fmla="*/ 345 w 2668"/>
              <a:gd name="T79" fmla="*/ 1330 h 2202"/>
              <a:gd name="T80" fmla="*/ 710 w 2668"/>
              <a:gd name="T81" fmla="*/ 987 h 2202"/>
              <a:gd name="T82" fmla="*/ 650 w 2668"/>
              <a:gd name="T83" fmla="*/ 951 h 2202"/>
              <a:gd name="T84" fmla="*/ 727 w 2668"/>
              <a:gd name="T85" fmla="*/ 722 h 2202"/>
              <a:gd name="T86" fmla="*/ 407 w 2668"/>
              <a:gd name="T87" fmla="*/ 535 h 2202"/>
              <a:gd name="T88" fmla="*/ 456 w 2668"/>
              <a:gd name="T89" fmla="*/ 1208 h 2202"/>
              <a:gd name="T90" fmla="*/ 626 w 2668"/>
              <a:gd name="T91" fmla="*/ 1193 h 2202"/>
              <a:gd name="T92" fmla="*/ 838 w 2668"/>
              <a:gd name="T93" fmla="*/ 1468 h 2202"/>
              <a:gd name="T94" fmla="*/ 1073 w 2668"/>
              <a:gd name="T95" fmla="*/ 1064 h 2202"/>
              <a:gd name="T96" fmla="*/ 1180 w 2668"/>
              <a:gd name="T97" fmla="*/ 1420 h 2202"/>
              <a:gd name="T98" fmla="*/ 1298 w 2668"/>
              <a:gd name="T99" fmla="*/ 690 h 2202"/>
              <a:gd name="T100" fmla="*/ 1345 w 2668"/>
              <a:gd name="T101" fmla="*/ 529 h 2202"/>
              <a:gd name="T102" fmla="*/ 1414 w 2668"/>
              <a:gd name="T103" fmla="*/ 356 h 2202"/>
              <a:gd name="T104" fmla="*/ 1622 w 2668"/>
              <a:gd name="T105" fmla="*/ 607 h 2202"/>
              <a:gd name="T106" fmla="*/ 1649 w 2668"/>
              <a:gd name="T107" fmla="*/ 854 h 2202"/>
              <a:gd name="T108" fmla="*/ 1970 w 2668"/>
              <a:gd name="T109" fmla="*/ 1318 h 2202"/>
              <a:gd name="T110" fmla="*/ 2164 w 2668"/>
              <a:gd name="T111" fmla="*/ 1266 h 2202"/>
              <a:gd name="T112" fmla="*/ 2178 w 2668"/>
              <a:gd name="T113" fmla="*/ 1309 h 2202"/>
              <a:gd name="T114" fmla="*/ 812 w 2668"/>
              <a:gd name="T115" fmla="*/ 895 h 2202"/>
              <a:gd name="T116" fmla="*/ 934 w 2668"/>
              <a:gd name="T117" fmla="*/ 950 h 2202"/>
              <a:gd name="T118" fmla="*/ 779 w 2668"/>
              <a:gd name="T119" fmla="*/ 995 h 2202"/>
              <a:gd name="T120" fmla="*/ 1197 w 2668"/>
              <a:gd name="T121" fmla="*/ 756 h 2202"/>
              <a:gd name="T122" fmla="*/ 1316 w 2668"/>
              <a:gd name="T123" fmla="*/ 916 h 2202"/>
              <a:gd name="T124" fmla="*/ 1290 w 2668"/>
              <a:gd name="T125" fmla="*/ 733 h 2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68" h="2202">
                <a:moveTo>
                  <a:pt x="2191" y="1200"/>
                </a:moveTo>
                <a:lnTo>
                  <a:pt x="2192" y="1199"/>
                </a:lnTo>
                <a:lnTo>
                  <a:pt x="2198" y="1198"/>
                </a:lnTo>
                <a:lnTo>
                  <a:pt x="2199" y="1198"/>
                </a:lnTo>
                <a:lnTo>
                  <a:pt x="2201" y="1197"/>
                </a:lnTo>
                <a:lnTo>
                  <a:pt x="2201" y="1200"/>
                </a:lnTo>
                <a:lnTo>
                  <a:pt x="2202" y="1202"/>
                </a:lnTo>
                <a:lnTo>
                  <a:pt x="2195" y="1203"/>
                </a:lnTo>
                <a:lnTo>
                  <a:pt x="2194" y="1205"/>
                </a:lnTo>
                <a:lnTo>
                  <a:pt x="2192" y="1205"/>
                </a:lnTo>
                <a:lnTo>
                  <a:pt x="2191" y="1205"/>
                </a:lnTo>
                <a:lnTo>
                  <a:pt x="2191" y="1200"/>
                </a:lnTo>
                <a:close/>
                <a:moveTo>
                  <a:pt x="2167" y="2101"/>
                </a:moveTo>
                <a:lnTo>
                  <a:pt x="2169" y="2098"/>
                </a:lnTo>
                <a:lnTo>
                  <a:pt x="2171" y="2098"/>
                </a:lnTo>
                <a:lnTo>
                  <a:pt x="2171" y="2100"/>
                </a:lnTo>
                <a:lnTo>
                  <a:pt x="2172" y="2100"/>
                </a:lnTo>
                <a:lnTo>
                  <a:pt x="2172" y="2101"/>
                </a:lnTo>
                <a:lnTo>
                  <a:pt x="2173" y="2101"/>
                </a:lnTo>
                <a:lnTo>
                  <a:pt x="2173" y="2102"/>
                </a:lnTo>
                <a:lnTo>
                  <a:pt x="2174" y="2102"/>
                </a:lnTo>
                <a:lnTo>
                  <a:pt x="2174" y="2103"/>
                </a:lnTo>
                <a:lnTo>
                  <a:pt x="2172" y="2105"/>
                </a:lnTo>
                <a:lnTo>
                  <a:pt x="2169" y="2103"/>
                </a:lnTo>
                <a:lnTo>
                  <a:pt x="2167" y="2101"/>
                </a:lnTo>
                <a:close/>
                <a:moveTo>
                  <a:pt x="1368" y="59"/>
                </a:moveTo>
                <a:lnTo>
                  <a:pt x="1372" y="59"/>
                </a:lnTo>
                <a:lnTo>
                  <a:pt x="1372" y="60"/>
                </a:lnTo>
                <a:lnTo>
                  <a:pt x="1368" y="60"/>
                </a:lnTo>
                <a:lnTo>
                  <a:pt x="1368" y="59"/>
                </a:lnTo>
                <a:close/>
                <a:moveTo>
                  <a:pt x="1349" y="93"/>
                </a:moveTo>
                <a:lnTo>
                  <a:pt x="1350" y="93"/>
                </a:lnTo>
                <a:lnTo>
                  <a:pt x="1352" y="93"/>
                </a:lnTo>
                <a:lnTo>
                  <a:pt x="1352" y="92"/>
                </a:lnTo>
                <a:lnTo>
                  <a:pt x="1353" y="92"/>
                </a:lnTo>
                <a:lnTo>
                  <a:pt x="1358" y="92"/>
                </a:lnTo>
                <a:lnTo>
                  <a:pt x="1359" y="90"/>
                </a:lnTo>
                <a:lnTo>
                  <a:pt x="1359" y="88"/>
                </a:lnTo>
                <a:lnTo>
                  <a:pt x="1367" y="88"/>
                </a:lnTo>
                <a:lnTo>
                  <a:pt x="1368" y="88"/>
                </a:lnTo>
                <a:lnTo>
                  <a:pt x="1368" y="87"/>
                </a:lnTo>
                <a:lnTo>
                  <a:pt x="1368" y="84"/>
                </a:lnTo>
                <a:lnTo>
                  <a:pt x="1353" y="84"/>
                </a:lnTo>
                <a:lnTo>
                  <a:pt x="1353" y="83"/>
                </a:lnTo>
                <a:lnTo>
                  <a:pt x="1352" y="83"/>
                </a:lnTo>
                <a:lnTo>
                  <a:pt x="1352" y="81"/>
                </a:lnTo>
                <a:lnTo>
                  <a:pt x="1352" y="80"/>
                </a:lnTo>
                <a:lnTo>
                  <a:pt x="1354" y="80"/>
                </a:lnTo>
                <a:lnTo>
                  <a:pt x="1356" y="80"/>
                </a:lnTo>
                <a:lnTo>
                  <a:pt x="1358" y="80"/>
                </a:lnTo>
                <a:lnTo>
                  <a:pt x="1359" y="80"/>
                </a:lnTo>
                <a:lnTo>
                  <a:pt x="1361" y="80"/>
                </a:lnTo>
                <a:lnTo>
                  <a:pt x="1362" y="80"/>
                </a:lnTo>
                <a:lnTo>
                  <a:pt x="1363" y="80"/>
                </a:lnTo>
                <a:lnTo>
                  <a:pt x="1364" y="80"/>
                </a:lnTo>
                <a:lnTo>
                  <a:pt x="1365" y="80"/>
                </a:lnTo>
                <a:lnTo>
                  <a:pt x="1366" y="80"/>
                </a:lnTo>
                <a:lnTo>
                  <a:pt x="1367" y="80"/>
                </a:lnTo>
                <a:lnTo>
                  <a:pt x="1367" y="79"/>
                </a:lnTo>
                <a:lnTo>
                  <a:pt x="1368" y="79"/>
                </a:lnTo>
                <a:lnTo>
                  <a:pt x="1370" y="79"/>
                </a:lnTo>
                <a:lnTo>
                  <a:pt x="1370" y="83"/>
                </a:lnTo>
                <a:lnTo>
                  <a:pt x="1370" y="84"/>
                </a:lnTo>
                <a:lnTo>
                  <a:pt x="1370" y="85"/>
                </a:lnTo>
                <a:lnTo>
                  <a:pt x="1370" y="87"/>
                </a:lnTo>
                <a:lnTo>
                  <a:pt x="1373" y="87"/>
                </a:lnTo>
                <a:lnTo>
                  <a:pt x="1373" y="85"/>
                </a:lnTo>
                <a:lnTo>
                  <a:pt x="1374" y="85"/>
                </a:lnTo>
                <a:lnTo>
                  <a:pt x="1374" y="87"/>
                </a:lnTo>
                <a:lnTo>
                  <a:pt x="1378" y="87"/>
                </a:lnTo>
                <a:lnTo>
                  <a:pt x="1376" y="83"/>
                </a:lnTo>
                <a:lnTo>
                  <a:pt x="1376" y="81"/>
                </a:lnTo>
                <a:lnTo>
                  <a:pt x="1378" y="78"/>
                </a:lnTo>
                <a:lnTo>
                  <a:pt x="1378" y="77"/>
                </a:lnTo>
                <a:lnTo>
                  <a:pt x="1378" y="72"/>
                </a:lnTo>
                <a:lnTo>
                  <a:pt x="1376" y="72"/>
                </a:lnTo>
                <a:lnTo>
                  <a:pt x="1374" y="72"/>
                </a:lnTo>
                <a:lnTo>
                  <a:pt x="1373" y="72"/>
                </a:lnTo>
                <a:lnTo>
                  <a:pt x="1372" y="71"/>
                </a:lnTo>
                <a:lnTo>
                  <a:pt x="1371" y="71"/>
                </a:lnTo>
                <a:lnTo>
                  <a:pt x="1370" y="71"/>
                </a:lnTo>
                <a:lnTo>
                  <a:pt x="1368" y="71"/>
                </a:lnTo>
                <a:lnTo>
                  <a:pt x="1368" y="67"/>
                </a:lnTo>
                <a:lnTo>
                  <a:pt x="1371" y="67"/>
                </a:lnTo>
                <a:lnTo>
                  <a:pt x="1371" y="65"/>
                </a:lnTo>
                <a:lnTo>
                  <a:pt x="1368" y="65"/>
                </a:lnTo>
                <a:lnTo>
                  <a:pt x="1368" y="62"/>
                </a:lnTo>
                <a:lnTo>
                  <a:pt x="1372" y="62"/>
                </a:lnTo>
                <a:lnTo>
                  <a:pt x="1374" y="62"/>
                </a:lnTo>
                <a:lnTo>
                  <a:pt x="1374" y="61"/>
                </a:lnTo>
                <a:lnTo>
                  <a:pt x="1372" y="61"/>
                </a:lnTo>
                <a:lnTo>
                  <a:pt x="1372" y="60"/>
                </a:lnTo>
                <a:lnTo>
                  <a:pt x="1374" y="60"/>
                </a:lnTo>
                <a:lnTo>
                  <a:pt x="1374" y="59"/>
                </a:lnTo>
                <a:lnTo>
                  <a:pt x="1372" y="59"/>
                </a:lnTo>
                <a:lnTo>
                  <a:pt x="1372" y="58"/>
                </a:lnTo>
                <a:lnTo>
                  <a:pt x="1368" y="58"/>
                </a:lnTo>
                <a:lnTo>
                  <a:pt x="1368" y="56"/>
                </a:lnTo>
                <a:lnTo>
                  <a:pt x="1367" y="56"/>
                </a:lnTo>
                <a:lnTo>
                  <a:pt x="1364" y="56"/>
                </a:lnTo>
                <a:lnTo>
                  <a:pt x="1364" y="54"/>
                </a:lnTo>
                <a:lnTo>
                  <a:pt x="1367" y="54"/>
                </a:lnTo>
                <a:lnTo>
                  <a:pt x="1368" y="54"/>
                </a:lnTo>
                <a:lnTo>
                  <a:pt x="1368" y="53"/>
                </a:lnTo>
                <a:lnTo>
                  <a:pt x="1368" y="52"/>
                </a:lnTo>
                <a:lnTo>
                  <a:pt x="1367" y="52"/>
                </a:lnTo>
                <a:lnTo>
                  <a:pt x="1366" y="52"/>
                </a:lnTo>
                <a:lnTo>
                  <a:pt x="1366" y="48"/>
                </a:lnTo>
                <a:lnTo>
                  <a:pt x="1367" y="48"/>
                </a:lnTo>
                <a:lnTo>
                  <a:pt x="1368" y="48"/>
                </a:lnTo>
                <a:lnTo>
                  <a:pt x="1368" y="47"/>
                </a:lnTo>
                <a:lnTo>
                  <a:pt x="1368" y="46"/>
                </a:lnTo>
                <a:lnTo>
                  <a:pt x="1368" y="44"/>
                </a:lnTo>
                <a:lnTo>
                  <a:pt x="1368" y="43"/>
                </a:lnTo>
                <a:lnTo>
                  <a:pt x="1368" y="42"/>
                </a:lnTo>
                <a:lnTo>
                  <a:pt x="1371" y="42"/>
                </a:lnTo>
                <a:lnTo>
                  <a:pt x="1372" y="42"/>
                </a:lnTo>
                <a:lnTo>
                  <a:pt x="1372" y="40"/>
                </a:lnTo>
                <a:lnTo>
                  <a:pt x="1371" y="39"/>
                </a:lnTo>
                <a:lnTo>
                  <a:pt x="1371" y="40"/>
                </a:lnTo>
                <a:lnTo>
                  <a:pt x="1368" y="40"/>
                </a:lnTo>
                <a:lnTo>
                  <a:pt x="1368" y="39"/>
                </a:lnTo>
                <a:lnTo>
                  <a:pt x="1368" y="38"/>
                </a:lnTo>
                <a:lnTo>
                  <a:pt x="1368" y="37"/>
                </a:lnTo>
                <a:lnTo>
                  <a:pt x="1368" y="36"/>
                </a:lnTo>
                <a:lnTo>
                  <a:pt x="1368" y="35"/>
                </a:lnTo>
                <a:lnTo>
                  <a:pt x="1371" y="35"/>
                </a:lnTo>
                <a:lnTo>
                  <a:pt x="1371" y="34"/>
                </a:lnTo>
                <a:lnTo>
                  <a:pt x="1368" y="34"/>
                </a:lnTo>
                <a:lnTo>
                  <a:pt x="1368" y="33"/>
                </a:lnTo>
                <a:lnTo>
                  <a:pt x="1368" y="31"/>
                </a:lnTo>
                <a:lnTo>
                  <a:pt x="1370" y="31"/>
                </a:lnTo>
                <a:lnTo>
                  <a:pt x="1371" y="31"/>
                </a:lnTo>
                <a:lnTo>
                  <a:pt x="1370" y="30"/>
                </a:lnTo>
                <a:lnTo>
                  <a:pt x="1368" y="30"/>
                </a:lnTo>
                <a:lnTo>
                  <a:pt x="1368" y="29"/>
                </a:lnTo>
                <a:lnTo>
                  <a:pt x="1368" y="28"/>
                </a:lnTo>
                <a:lnTo>
                  <a:pt x="1368" y="27"/>
                </a:lnTo>
                <a:lnTo>
                  <a:pt x="1368" y="26"/>
                </a:lnTo>
                <a:lnTo>
                  <a:pt x="1368" y="25"/>
                </a:lnTo>
                <a:lnTo>
                  <a:pt x="1368" y="22"/>
                </a:lnTo>
                <a:lnTo>
                  <a:pt x="1368" y="21"/>
                </a:lnTo>
                <a:lnTo>
                  <a:pt x="1368" y="18"/>
                </a:lnTo>
                <a:lnTo>
                  <a:pt x="1368" y="17"/>
                </a:lnTo>
                <a:lnTo>
                  <a:pt x="1368" y="16"/>
                </a:lnTo>
                <a:lnTo>
                  <a:pt x="1368" y="14"/>
                </a:lnTo>
                <a:lnTo>
                  <a:pt x="1368" y="12"/>
                </a:lnTo>
                <a:lnTo>
                  <a:pt x="1368" y="11"/>
                </a:lnTo>
                <a:lnTo>
                  <a:pt x="1368" y="10"/>
                </a:lnTo>
                <a:lnTo>
                  <a:pt x="1368" y="2"/>
                </a:lnTo>
                <a:lnTo>
                  <a:pt x="1368" y="1"/>
                </a:lnTo>
                <a:lnTo>
                  <a:pt x="1368" y="0"/>
                </a:lnTo>
                <a:lnTo>
                  <a:pt x="1370" y="3"/>
                </a:lnTo>
                <a:lnTo>
                  <a:pt x="1370" y="8"/>
                </a:lnTo>
                <a:lnTo>
                  <a:pt x="1371" y="14"/>
                </a:lnTo>
                <a:lnTo>
                  <a:pt x="1372" y="17"/>
                </a:lnTo>
                <a:lnTo>
                  <a:pt x="1373" y="22"/>
                </a:lnTo>
                <a:lnTo>
                  <a:pt x="1373" y="23"/>
                </a:lnTo>
                <a:lnTo>
                  <a:pt x="1374" y="27"/>
                </a:lnTo>
                <a:lnTo>
                  <a:pt x="1374" y="30"/>
                </a:lnTo>
                <a:lnTo>
                  <a:pt x="1374" y="31"/>
                </a:lnTo>
                <a:lnTo>
                  <a:pt x="1375" y="34"/>
                </a:lnTo>
                <a:lnTo>
                  <a:pt x="1376" y="34"/>
                </a:lnTo>
                <a:lnTo>
                  <a:pt x="1378" y="33"/>
                </a:lnTo>
                <a:lnTo>
                  <a:pt x="1380" y="33"/>
                </a:lnTo>
                <a:lnTo>
                  <a:pt x="1380" y="34"/>
                </a:lnTo>
                <a:lnTo>
                  <a:pt x="1380" y="35"/>
                </a:lnTo>
                <a:lnTo>
                  <a:pt x="1380" y="36"/>
                </a:lnTo>
                <a:lnTo>
                  <a:pt x="1380" y="37"/>
                </a:lnTo>
                <a:lnTo>
                  <a:pt x="1381" y="38"/>
                </a:lnTo>
                <a:lnTo>
                  <a:pt x="1381" y="39"/>
                </a:lnTo>
                <a:lnTo>
                  <a:pt x="1381" y="40"/>
                </a:lnTo>
                <a:lnTo>
                  <a:pt x="1381" y="42"/>
                </a:lnTo>
                <a:lnTo>
                  <a:pt x="1381" y="43"/>
                </a:lnTo>
                <a:lnTo>
                  <a:pt x="1381" y="44"/>
                </a:lnTo>
                <a:lnTo>
                  <a:pt x="1381" y="45"/>
                </a:lnTo>
                <a:lnTo>
                  <a:pt x="1382" y="45"/>
                </a:lnTo>
                <a:lnTo>
                  <a:pt x="1382" y="46"/>
                </a:lnTo>
                <a:lnTo>
                  <a:pt x="1382" y="47"/>
                </a:lnTo>
                <a:lnTo>
                  <a:pt x="1382" y="48"/>
                </a:lnTo>
                <a:lnTo>
                  <a:pt x="1382" y="50"/>
                </a:lnTo>
                <a:lnTo>
                  <a:pt x="1383" y="51"/>
                </a:lnTo>
                <a:lnTo>
                  <a:pt x="1383" y="52"/>
                </a:lnTo>
                <a:lnTo>
                  <a:pt x="1383" y="53"/>
                </a:lnTo>
                <a:lnTo>
                  <a:pt x="1383" y="55"/>
                </a:lnTo>
                <a:lnTo>
                  <a:pt x="1383" y="56"/>
                </a:lnTo>
                <a:lnTo>
                  <a:pt x="1384" y="56"/>
                </a:lnTo>
                <a:lnTo>
                  <a:pt x="1384" y="58"/>
                </a:lnTo>
                <a:lnTo>
                  <a:pt x="1384" y="59"/>
                </a:lnTo>
                <a:lnTo>
                  <a:pt x="1384" y="60"/>
                </a:lnTo>
                <a:lnTo>
                  <a:pt x="1384" y="61"/>
                </a:lnTo>
                <a:lnTo>
                  <a:pt x="1384" y="62"/>
                </a:lnTo>
                <a:lnTo>
                  <a:pt x="1385" y="62"/>
                </a:lnTo>
                <a:lnTo>
                  <a:pt x="1385" y="64"/>
                </a:lnTo>
                <a:lnTo>
                  <a:pt x="1387" y="64"/>
                </a:lnTo>
                <a:lnTo>
                  <a:pt x="1387" y="65"/>
                </a:lnTo>
                <a:lnTo>
                  <a:pt x="1387" y="67"/>
                </a:lnTo>
                <a:lnTo>
                  <a:pt x="1388" y="67"/>
                </a:lnTo>
                <a:lnTo>
                  <a:pt x="1389" y="67"/>
                </a:lnTo>
                <a:lnTo>
                  <a:pt x="1390" y="67"/>
                </a:lnTo>
                <a:lnTo>
                  <a:pt x="1391" y="67"/>
                </a:lnTo>
                <a:lnTo>
                  <a:pt x="1392" y="67"/>
                </a:lnTo>
                <a:lnTo>
                  <a:pt x="1393" y="67"/>
                </a:lnTo>
                <a:lnTo>
                  <a:pt x="1395" y="67"/>
                </a:lnTo>
                <a:lnTo>
                  <a:pt x="1395" y="68"/>
                </a:lnTo>
                <a:lnTo>
                  <a:pt x="1395" y="70"/>
                </a:lnTo>
                <a:lnTo>
                  <a:pt x="1391" y="70"/>
                </a:lnTo>
                <a:lnTo>
                  <a:pt x="1389" y="70"/>
                </a:lnTo>
                <a:lnTo>
                  <a:pt x="1384" y="70"/>
                </a:lnTo>
                <a:lnTo>
                  <a:pt x="1384" y="72"/>
                </a:lnTo>
                <a:lnTo>
                  <a:pt x="1384" y="73"/>
                </a:lnTo>
                <a:lnTo>
                  <a:pt x="1385" y="73"/>
                </a:lnTo>
                <a:lnTo>
                  <a:pt x="1391" y="73"/>
                </a:lnTo>
                <a:lnTo>
                  <a:pt x="1391" y="75"/>
                </a:lnTo>
                <a:lnTo>
                  <a:pt x="1391" y="76"/>
                </a:lnTo>
                <a:lnTo>
                  <a:pt x="1391" y="77"/>
                </a:lnTo>
                <a:lnTo>
                  <a:pt x="1390" y="78"/>
                </a:lnTo>
                <a:lnTo>
                  <a:pt x="1390" y="79"/>
                </a:lnTo>
                <a:lnTo>
                  <a:pt x="1389" y="80"/>
                </a:lnTo>
                <a:lnTo>
                  <a:pt x="1389" y="81"/>
                </a:lnTo>
                <a:lnTo>
                  <a:pt x="1389" y="83"/>
                </a:lnTo>
                <a:lnTo>
                  <a:pt x="1389" y="84"/>
                </a:lnTo>
                <a:lnTo>
                  <a:pt x="1390" y="89"/>
                </a:lnTo>
                <a:lnTo>
                  <a:pt x="1390" y="92"/>
                </a:lnTo>
                <a:lnTo>
                  <a:pt x="1391" y="94"/>
                </a:lnTo>
                <a:lnTo>
                  <a:pt x="1391" y="95"/>
                </a:lnTo>
                <a:lnTo>
                  <a:pt x="1392" y="95"/>
                </a:lnTo>
                <a:lnTo>
                  <a:pt x="1395" y="95"/>
                </a:lnTo>
                <a:lnTo>
                  <a:pt x="1397" y="95"/>
                </a:lnTo>
                <a:lnTo>
                  <a:pt x="1397" y="94"/>
                </a:lnTo>
                <a:lnTo>
                  <a:pt x="1395" y="94"/>
                </a:lnTo>
                <a:lnTo>
                  <a:pt x="1397" y="94"/>
                </a:lnTo>
                <a:lnTo>
                  <a:pt x="1397" y="93"/>
                </a:lnTo>
                <a:lnTo>
                  <a:pt x="1395" y="93"/>
                </a:lnTo>
                <a:lnTo>
                  <a:pt x="1395" y="92"/>
                </a:lnTo>
                <a:lnTo>
                  <a:pt x="1395" y="90"/>
                </a:lnTo>
                <a:lnTo>
                  <a:pt x="1395" y="89"/>
                </a:lnTo>
                <a:lnTo>
                  <a:pt x="1395" y="88"/>
                </a:lnTo>
                <a:lnTo>
                  <a:pt x="1397" y="88"/>
                </a:lnTo>
                <a:lnTo>
                  <a:pt x="1397" y="87"/>
                </a:lnTo>
                <a:lnTo>
                  <a:pt x="1397" y="86"/>
                </a:lnTo>
                <a:lnTo>
                  <a:pt x="1395" y="86"/>
                </a:lnTo>
                <a:lnTo>
                  <a:pt x="1395" y="85"/>
                </a:lnTo>
                <a:lnTo>
                  <a:pt x="1397" y="85"/>
                </a:lnTo>
                <a:lnTo>
                  <a:pt x="1397" y="84"/>
                </a:lnTo>
                <a:lnTo>
                  <a:pt x="1395" y="84"/>
                </a:lnTo>
                <a:lnTo>
                  <a:pt x="1395" y="83"/>
                </a:lnTo>
                <a:lnTo>
                  <a:pt x="1397" y="83"/>
                </a:lnTo>
                <a:lnTo>
                  <a:pt x="1397" y="81"/>
                </a:lnTo>
                <a:lnTo>
                  <a:pt x="1395" y="81"/>
                </a:lnTo>
                <a:lnTo>
                  <a:pt x="1395" y="80"/>
                </a:lnTo>
                <a:lnTo>
                  <a:pt x="1397" y="80"/>
                </a:lnTo>
                <a:lnTo>
                  <a:pt x="1397" y="79"/>
                </a:lnTo>
                <a:lnTo>
                  <a:pt x="1397" y="77"/>
                </a:lnTo>
                <a:lnTo>
                  <a:pt x="1395" y="77"/>
                </a:lnTo>
                <a:lnTo>
                  <a:pt x="1395" y="76"/>
                </a:lnTo>
                <a:lnTo>
                  <a:pt x="1397" y="76"/>
                </a:lnTo>
                <a:lnTo>
                  <a:pt x="1396" y="75"/>
                </a:lnTo>
                <a:lnTo>
                  <a:pt x="1396" y="73"/>
                </a:lnTo>
                <a:lnTo>
                  <a:pt x="1395" y="73"/>
                </a:lnTo>
                <a:lnTo>
                  <a:pt x="1395" y="72"/>
                </a:lnTo>
                <a:lnTo>
                  <a:pt x="1396" y="72"/>
                </a:lnTo>
                <a:lnTo>
                  <a:pt x="1397" y="72"/>
                </a:lnTo>
                <a:lnTo>
                  <a:pt x="1397" y="75"/>
                </a:lnTo>
                <a:lnTo>
                  <a:pt x="1397" y="76"/>
                </a:lnTo>
                <a:lnTo>
                  <a:pt x="1397" y="79"/>
                </a:lnTo>
                <a:lnTo>
                  <a:pt x="1399" y="79"/>
                </a:lnTo>
                <a:lnTo>
                  <a:pt x="1399" y="80"/>
                </a:lnTo>
                <a:lnTo>
                  <a:pt x="1397" y="80"/>
                </a:lnTo>
                <a:lnTo>
                  <a:pt x="1397" y="81"/>
                </a:lnTo>
                <a:lnTo>
                  <a:pt x="1399" y="81"/>
                </a:lnTo>
                <a:lnTo>
                  <a:pt x="1399" y="85"/>
                </a:lnTo>
                <a:lnTo>
                  <a:pt x="1399" y="86"/>
                </a:lnTo>
                <a:lnTo>
                  <a:pt x="1399" y="89"/>
                </a:lnTo>
                <a:lnTo>
                  <a:pt x="1397" y="89"/>
                </a:lnTo>
                <a:lnTo>
                  <a:pt x="1397" y="90"/>
                </a:lnTo>
                <a:lnTo>
                  <a:pt x="1397" y="92"/>
                </a:lnTo>
                <a:lnTo>
                  <a:pt x="1399" y="92"/>
                </a:lnTo>
                <a:lnTo>
                  <a:pt x="1399" y="93"/>
                </a:lnTo>
                <a:lnTo>
                  <a:pt x="1399" y="94"/>
                </a:lnTo>
                <a:lnTo>
                  <a:pt x="1399" y="95"/>
                </a:lnTo>
                <a:lnTo>
                  <a:pt x="1399" y="96"/>
                </a:lnTo>
                <a:lnTo>
                  <a:pt x="1399" y="97"/>
                </a:lnTo>
                <a:lnTo>
                  <a:pt x="1400" y="97"/>
                </a:lnTo>
                <a:lnTo>
                  <a:pt x="1401" y="97"/>
                </a:lnTo>
                <a:lnTo>
                  <a:pt x="1402" y="97"/>
                </a:lnTo>
                <a:lnTo>
                  <a:pt x="1402" y="98"/>
                </a:lnTo>
                <a:lnTo>
                  <a:pt x="1405" y="98"/>
                </a:lnTo>
                <a:lnTo>
                  <a:pt x="1405" y="93"/>
                </a:lnTo>
                <a:lnTo>
                  <a:pt x="1406" y="93"/>
                </a:lnTo>
                <a:lnTo>
                  <a:pt x="1406" y="98"/>
                </a:lnTo>
                <a:lnTo>
                  <a:pt x="1407" y="98"/>
                </a:lnTo>
                <a:lnTo>
                  <a:pt x="1407" y="96"/>
                </a:lnTo>
                <a:lnTo>
                  <a:pt x="1408" y="96"/>
                </a:lnTo>
                <a:lnTo>
                  <a:pt x="1409" y="96"/>
                </a:lnTo>
                <a:lnTo>
                  <a:pt x="1410" y="95"/>
                </a:lnTo>
                <a:lnTo>
                  <a:pt x="1411" y="95"/>
                </a:lnTo>
                <a:lnTo>
                  <a:pt x="1411" y="97"/>
                </a:lnTo>
                <a:lnTo>
                  <a:pt x="1411" y="98"/>
                </a:lnTo>
                <a:lnTo>
                  <a:pt x="1414" y="98"/>
                </a:lnTo>
                <a:lnTo>
                  <a:pt x="1414" y="97"/>
                </a:lnTo>
                <a:lnTo>
                  <a:pt x="1414" y="95"/>
                </a:lnTo>
                <a:lnTo>
                  <a:pt x="1415" y="95"/>
                </a:lnTo>
                <a:lnTo>
                  <a:pt x="1415" y="72"/>
                </a:lnTo>
                <a:lnTo>
                  <a:pt x="1415" y="71"/>
                </a:lnTo>
                <a:lnTo>
                  <a:pt x="1415" y="69"/>
                </a:lnTo>
                <a:lnTo>
                  <a:pt x="1416" y="69"/>
                </a:lnTo>
                <a:lnTo>
                  <a:pt x="1417" y="69"/>
                </a:lnTo>
                <a:lnTo>
                  <a:pt x="1418" y="69"/>
                </a:lnTo>
                <a:lnTo>
                  <a:pt x="1418" y="68"/>
                </a:lnTo>
                <a:lnTo>
                  <a:pt x="1418" y="67"/>
                </a:lnTo>
                <a:lnTo>
                  <a:pt x="1419" y="65"/>
                </a:lnTo>
                <a:lnTo>
                  <a:pt x="1419" y="64"/>
                </a:lnTo>
                <a:lnTo>
                  <a:pt x="1422" y="64"/>
                </a:lnTo>
                <a:lnTo>
                  <a:pt x="1423" y="65"/>
                </a:lnTo>
                <a:lnTo>
                  <a:pt x="1424" y="68"/>
                </a:lnTo>
                <a:lnTo>
                  <a:pt x="1424" y="70"/>
                </a:lnTo>
                <a:lnTo>
                  <a:pt x="1427" y="84"/>
                </a:lnTo>
                <a:lnTo>
                  <a:pt x="1428" y="92"/>
                </a:lnTo>
                <a:lnTo>
                  <a:pt x="1430" y="97"/>
                </a:lnTo>
                <a:lnTo>
                  <a:pt x="1431" y="97"/>
                </a:lnTo>
                <a:lnTo>
                  <a:pt x="1433" y="97"/>
                </a:lnTo>
                <a:lnTo>
                  <a:pt x="1434" y="96"/>
                </a:lnTo>
                <a:lnTo>
                  <a:pt x="1438" y="97"/>
                </a:lnTo>
                <a:lnTo>
                  <a:pt x="1439" y="97"/>
                </a:lnTo>
                <a:lnTo>
                  <a:pt x="1441" y="97"/>
                </a:lnTo>
                <a:lnTo>
                  <a:pt x="1442" y="98"/>
                </a:lnTo>
                <a:lnTo>
                  <a:pt x="1443" y="98"/>
                </a:lnTo>
                <a:lnTo>
                  <a:pt x="1443" y="100"/>
                </a:lnTo>
                <a:lnTo>
                  <a:pt x="1445" y="101"/>
                </a:lnTo>
                <a:lnTo>
                  <a:pt x="1447" y="101"/>
                </a:lnTo>
                <a:lnTo>
                  <a:pt x="1448" y="102"/>
                </a:lnTo>
                <a:lnTo>
                  <a:pt x="1450" y="102"/>
                </a:lnTo>
                <a:lnTo>
                  <a:pt x="1452" y="103"/>
                </a:lnTo>
                <a:lnTo>
                  <a:pt x="1454" y="103"/>
                </a:lnTo>
                <a:lnTo>
                  <a:pt x="1457" y="104"/>
                </a:lnTo>
                <a:lnTo>
                  <a:pt x="1461" y="105"/>
                </a:lnTo>
                <a:lnTo>
                  <a:pt x="1462" y="105"/>
                </a:lnTo>
                <a:lnTo>
                  <a:pt x="1466" y="106"/>
                </a:lnTo>
                <a:lnTo>
                  <a:pt x="1467" y="106"/>
                </a:lnTo>
                <a:lnTo>
                  <a:pt x="1468" y="106"/>
                </a:lnTo>
                <a:lnTo>
                  <a:pt x="1469" y="108"/>
                </a:lnTo>
                <a:lnTo>
                  <a:pt x="1470" y="108"/>
                </a:lnTo>
                <a:lnTo>
                  <a:pt x="1471" y="108"/>
                </a:lnTo>
                <a:lnTo>
                  <a:pt x="1473" y="108"/>
                </a:lnTo>
                <a:lnTo>
                  <a:pt x="1474" y="108"/>
                </a:lnTo>
                <a:lnTo>
                  <a:pt x="1475" y="109"/>
                </a:lnTo>
                <a:lnTo>
                  <a:pt x="1476" y="109"/>
                </a:lnTo>
                <a:lnTo>
                  <a:pt x="1477" y="109"/>
                </a:lnTo>
                <a:lnTo>
                  <a:pt x="1478" y="109"/>
                </a:lnTo>
                <a:lnTo>
                  <a:pt x="1479" y="110"/>
                </a:lnTo>
                <a:lnTo>
                  <a:pt x="1480" y="110"/>
                </a:lnTo>
                <a:lnTo>
                  <a:pt x="1482" y="110"/>
                </a:lnTo>
                <a:lnTo>
                  <a:pt x="1483" y="110"/>
                </a:lnTo>
                <a:lnTo>
                  <a:pt x="1485" y="111"/>
                </a:lnTo>
                <a:lnTo>
                  <a:pt x="1486" y="111"/>
                </a:lnTo>
                <a:lnTo>
                  <a:pt x="1488" y="112"/>
                </a:lnTo>
                <a:lnTo>
                  <a:pt x="1490" y="112"/>
                </a:lnTo>
                <a:lnTo>
                  <a:pt x="1491" y="112"/>
                </a:lnTo>
                <a:lnTo>
                  <a:pt x="1492" y="112"/>
                </a:lnTo>
                <a:lnTo>
                  <a:pt x="1493" y="112"/>
                </a:lnTo>
                <a:lnTo>
                  <a:pt x="1493" y="113"/>
                </a:lnTo>
                <a:lnTo>
                  <a:pt x="1494" y="113"/>
                </a:lnTo>
                <a:lnTo>
                  <a:pt x="1495" y="113"/>
                </a:lnTo>
                <a:lnTo>
                  <a:pt x="1497" y="112"/>
                </a:lnTo>
                <a:lnTo>
                  <a:pt x="1500" y="112"/>
                </a:lnTo>
                <a:lnTo>
                  <a:pt x="1501" y="112"/>
                </a:lnTo>
                <a:lnTo>
                  <a:pt x="1502" y="112"/>
                </a:lnTo>
                <a:lnTo>
                  <a:pt x="1503" y="112"/>
                </a:lnTo>
                <a:lnTo>
                  <a:pt x="1504" y="112"/>
                </a:lnTo>
                <a:lnTo>
                  <a:pt x="1505" y="113"/>
                </a:lnTo>
                <a:lnTo>
                  <a:pt x="1507" y="113"/>
                </a:lnTo>
                <a:lnTo>
                  <a:pt x="1508" y="113"/>
                </a:lnTo>
                <a:lnTo>
                  <a:pt x="1509" y="113"/>
                </a:lnTo>
                <a:lnTo>
                  <a:pt x="1510" y="114"/>
                </a:lnTo>
                <a:lnTo>
                  <a:pt x="1511" y="115"/>
                </a:lnTo>
                <a:lnTo>
                  <a:pt x="1512" y="115"/>
                </a:lnTo>
                <a:lnTo>
                  <a:pt x="1517" y="119"/>
                </a:lnTo>
                <a:lnTo>
                  <a:pt x="1518" y="120"/>
                </a:lnTo>
                <a:lnTo>
                  <a:pt x="1519" y="120"/>
                </a:lnTo>
                <a:lnTo>
                  <a:pt x="1519" y="121"/>
                </a:lnTo>
                <a:lnTo>
                  <a:pt x="1520" y="121"/>
                </a:lnTo>
                <a:lnTo>
                  <a:pt x="1520" y="122"/>
                </a:lnTo>
                <a:lnTo>
                  <a:pt x="1521" y="122"/>
                </a:lnTo>
                <a:lnTo>
                  <a:pt x="1521" y="123"/>
                </a:lnTo>
                <a:lnTo>
                  <a:pt x="1522" y="123"/>
                </a:lnTo>
                <a:lnTo>
                  <a:pt x="1522" y="125"/>
                </a:lnTo>
                <a:lnTo>
                  <a:pt x="1523" y="125"/>
                </a:lnTo>
                <a:lnTo>
                  <a:pt x="1523" y="126"/>
                </a:lnTo>
                <a:lnTo>
                  <a:pt x="1525" y="127"/>
                </a:lnTo>
                <a:lnTo>
                  <a:pt x="1526" y="129"/>
                </a:lnTo>
                <a:lnTo>
                  <a:pt x="1526" y="130"/>
                </a:lnTo>
                <a:lnTo>
                  <a:pt x="1527" y="131"/>
                </a:lnTo>
                <a:lnTo>
                  <a:pt x="1528" y="132"/>
                </a:lnTo>
                <a:lnTo>
                  <a:pt x="1528" y="134"/>
                </a:lnTo>
                <a:lnTo>
                  <a:pt x="1528" y="135"/>
                </a:lnTo>
                <a:lnTo>
                  <a:pt x="1530" y="139"/>
                </a:lnTo>
                <a:lnTo>
                  <a:pt x="1531" y="139"/>
                </a:lnTo>
                <a:lnTo>
                  <a:pt x="1531" y="140"/>
                </a:lnTo>
                <a:lnTo>
                  <a:pt x="1533" y="142"/>
                </a:lnTo>
                <a:lnTo>
                  <a:pt x="1533" y="143"/>
                </a:lnTo>
                <a:lnTo>
                  <a:pt x="1534" y="145"/>
                </a:lnTo>
                <a:lnTo>
                  <a:pt x="1535" y="146"/>
                </a:lnTo>
                <a:lnTo>
                  <a:pt x="1538" y="152"/>
                </a:lnTo>
                <a:lnTo>
                  <a:pt x="1538" y="153"/>
                </a:lnTo>
                <a:lnTo>
                  <a:pt x="1539" y="153"/>
                </a:lnTo>
                <a:lnTo>
                  <a:pt x="1539" y="154"/>
                </a:lnTo>
                <a:lnTo>
                  <a:pt x="1540" y="155"/>
                </a:lnTo>
                <a:lnTo>
                  <a:pt x="1540" y="156"/>
                </a:lnTo>
                <a:lnTo>
                  <a:pt x="1542" y="156"/>
                </a:lnTo>
                <a:lnTo>
                  <a:pt x="1542" y="157"/>
                </a:lnTo>
                <a:lnTo>
                  <a:pt x="1543" y="157"/>
                </a:lnTo>
                <a:lnTo>
                  <a:pt x="1543" y="159"/>
                </a:lnTo>
                <a:lnTo>
                  <a:pt x="1544" y="159"/>
                </a:lnTo>
                <a:lnTo>
                  <a:pt x="1545" y="160"/>
                </a:lnTo>
                <a:lnTo>
                  <a:pt x="1546" y="159"/>
                </a:lnTo>
                <a:lnTo>
                  <a:pt x="1547" y="159"/>
                </a:lnTo>
                <a:lnTo>
                  <a:pt x="1549" y="157"/>
                </a:lnTo>
                <a:lnTo>
                  <a:pt x="1551" y="156"/>
                </a:lnTo>
                <a:lnTo>
                  <a:pt x="1552" y="155"/>
                </a:lnTo>
                <a:lnTo>
                  <a:pt x="1545" y="147"/>
                </a:lnTo>
                <a:lnTo>
                  <a:pt x="1546" y="147"/>
                </a:lnTo>
                <a:lnTo>
                  <a:pt x="1554" y="138"/>
                </a:lnTo>
                <a:lnTo>
                  <a:pt x="1559" y="143"/>
                </a:lnTo>
                <a:lnTo>
                  <a:pt x="1560" y="142"/>
                </a:lnTo>
                <a:lnTo>
                  <a:pt x="1561" y="142"/>
                </a:lnTo>
                <a:lnTo>
                  <a:pt x="1560" y="140"/>
                </a:lnTo>
                <a:lnTo>
                  <a:pt x="1561" y="140"/>
                </a:lnTo>
                <a:lnTo>
                  <a:pt x="1561" y="139"/>
                </a:lnTo>
                <a:lnTo>
                  <a:pt x="1562" y="140"/>
                </a:lnTo>
                <a:lnTo>
                  <a:pt x="1562" y="139"/>
                </a:lnTo>
                <a:lnTo>
                  <a:pt x="1557" y="135"/>
                </a:lnTo>
                <a:lnTo>
                  <a:pt x="1562" y="130"/>
                </a:lnTo>
                <a:lnTo>
                  <a:pt x="1564" y="129"/>
                </a:lnTo>
                <a:lnTo>
                  <a:pt x="1565" y="129"/>
                </a:lnTo>
                <a:lnTo>
                  <a:pt x="1566" y="128"/>
                </a:lnTo>
                <a:lnTo>
                  <a:pt x="1573" y="125"/>
                </a:lnTo>
                <a:lnTo>
                  <a:pt x="1576" y="123"/>
                </a:lnTo>
                <a:lnTo>
                  <a:pt x="1581" y="120"/>
                </a:lnTo>
                <a:lnTo>
                  <a:pt x="1589" y="115"/>
                </a:lnTo>
                <a:lnTo>
                  <a:pt x="1592" y="118"/>
                </a:lnTo>
                <a:lnTo>
                  <a:pt x="1594" y="119"/>
                </a:lnTo>
                <a:lnTo>
                  <a:pt x="1585" y="126"/>
                </a:lnTo>
                <a:lnTo>
                  <a:pt x="1578" y="130"/>
                </a:lnTo>
                <a:lnTo>
                  <a:pt x="1571" y="135"/>
                </a:lnTo>
                <a:lnTo>
                  <a:pt x="1569" y="137"/>
                </a:lnTo>
                <a:lnTo>
                  <a:pt x="1570" y="138"/>
                </a:lnTo>
                <a:lnTo>
                  <a:pt x="1571" y="139"/>
                </a:lnTo>
                <a:lnTo>
                  <a:pt x="1570" y="140"/>
                </a:lnTo>
                <a:lnTo>
                  <a:pt x="1569" y="143"/>
                </a:lnTo>
                <a:lnTo>
                  <a:pt x="1568" y="144"/>
                </a:lnTo>
                <a:lnTo>
                  <a:pt x="1566" y="144"/>
                </a:lnTo>
                <a:lnTo>
                  <a:pt x="1566" y="145"/>
                </a:lnTo>
                <a:lnTo>
                  <a:pt x="1565" y="147"/>
                </a:lnTo>
                <a:lnTo>
                  <a:pt x="1564" y="148"/>
                </a:lnTo>
                <a:lnTo>
                  <a:pt x="1563" y="148"/>
                </a:lnTo>
                <a:lnTo>
                  <a:pt x="1563" y="150"/>
                </a:lnTo>
                <a:lnTo>
                  <a:pt x="1562" y="151"/>
                </a:lnTo>
                <a:lnTo>
                  <a:pt x="1561" y="152"/>
                </a:lnTo>
                <a:lnTo>
                  <a:pt x="1560" y="152"/>
                </a:lnTo>
                <a:lnTo>
                  <a:pt x="1559" y="153"/>
                </a:lnTo>
                <a:lnTo>
                  <a:pt x="1557" y="153"/>
                </a:lnTo>
                <a:lnTo>
                  <a:pt x="1556" y="154"/>
                </a:lnTo>
                <a:lnTo>
                  <a:pt x="1555" y="154"/>
                </a:lnTo>
                <a:lnTo>
                  <a:pt x="1554" y="155"/>
                </a:lnTo>
                <a:lnTo>
                  <a:pt x="1555" y="155"/>
                </a:lnTo>
                <a:lnTo>
                  <a:pt x="1555" y="156"/>
                </a:lnTo>
                <a:lnTo>
                  <a:pt x="1556" y="156"/>
                </a:lnTo>
                <a:lnTo>
                  <a:pt x="1556" y="157"/>
                </a:lnTo>
                <a:lnTo>
                  <a:pt x="1557" y="157"/>
                </a:lnTo>
                <a:lnTo>
                  <a:pt x="1557" y="159"/>
                </a:lnTo>
                <a:lnTo>
                  <a:pt x="1559" y="159"/>
                </a:lnTo>
                <a:lnTo>
                  <a:pt x="1559" y="160"/>
                </a:lnTo>
                <a:lnTo>
                  <a:pt x="1560" y="160"/>
                </a:lnTo>
                <a:lnTo>
                  <a:pt x="1560" y="161"/>
                </a:lnTo>
                <a:lnTo>
                  <a:pt x="1562" y="162"/>
                </a:lnTo>
                <a:lnTo>
                  <a:pt x="1565" y="165"/>
                </a:lnTo>
                <a:lnTo>
                  <a:pt x="1565" y="167"/>
                </a:lnTo>
                <a:lnTo>
                  <a:pt x="1564" y="167"/>
                </a:lnTo>
                <a:lnTo>
                  <a:pt x="1564" y="168"/>
                </a:lnTo>
                <a:lnTo>
                  <a:pt x="1563" y="168"/>
                </a:lnTo>
                <a:lnTo>
                  <a:pt x="1563" y="169"/>
                </a:lnTo>
                <a:lnTo>
                  <a:pt x="1562" y="168"/>
                </a:lnTo>
                <a:lnTo>
                  <a:pt x="1561" y="167"/>
                </a:lnTo>
                <a:lnTo>
                  <a:pt x="1560" y="167"/>
                </a:lnTo>
                <a:lnTo>
                  <a:pt x="1557" y="168"/>
                </a:lnTo>
                <a:lnTo>
                  <a:pt x="1556" y="168"/>
                </a:lnTo>
                <a:lnTo>
                  <a:pt x="1556" y="169"/>
                </a:lnTo>
                <a:lnTo>
                  <a:pt x="1553" y="172"/>
                </a:lnTo>
                <a:lnTo>
                  <a:pt x="1548" y="177"/>
                </a:lnTo>
                <a:lnTo>
                  <a:pt x="1547" y="176"/>
                </a:lnTo>
                <a:lnTo>
                  <a:pt x="1542" y="173"/>
                </a:lnTo>
                <a:lnTo>
                  <a:pt x="1539" y="172"/>
                </a:lnTo>
                <a:lnTo>
                  <a:pt x="1538" y="171"/>
                </a:lnTo>
                <a:lnTo>
                  <a:pt x="1534" y="176"/>
                </a:lnTo>
                <a:lnTo>
                  <a:pt x="1533" y="177"/>
                </a:lnTo>
                <a:lnTo>
                  <a:pt x="1531" y="178"/>
                </a:lnTo>
                <a:lnTo>
                  <a:pt x="1530" y="178"/>
                </a:lnTo>
                <a:lnTo>
                  <a:pt x="1529" y="180"/>
                </a:lnTo>
                <a:lnTo>
                  <a:pt x="1528" y="181"/>
                </a:lnTo>
                <a:lnTo>
                  <a:pt x="1527" y="181"/>
                </a:lnTo>
                <a:lnTo>
                  <a:pt x="1527" y="182"/>
                </a:lnTo>
                <a:lnTo>
                  <a:pt x="1526" y="182"/>
                </a:lnTo>
                <a:lnTo>
                  <a:pt x="1519" y="177"/>
                </a:lnTo>
                <a:lnTo>
                  <a:pt x="1514" y="172"/>
                </a:lnTo>
                <a:lnTo>
                  <a:pt x="1517" y="169"/>
                </a:lnTo>
                <a:lnTo>
                  <a:pt x="1527" y="178"/>
                </a:lnTo>
                <a:lnTo>
                  <a:pt x="1528" y="179"/>
                </a:lnTo>
                <a:lnTo>
                  <a:pt x="1529" y="178"/>
                </a:lnTo>
                <a:lnTo>
                  <a:pt x="1530" y="177"/>
                </a:lnTo>
                <a:lnTo>
                  <a:pt x="1531" y="177"/>
                </a:lnTo>
                <a:lnTo>
                  <a:pt x="1534" y="175"/>
                </a:lnTo>
                <a:lnTo>
                  <a:pt x="1535" y="173"/>
                </a:lnTo>
                <a:lnTo>
                  <a:pt x="1537" y="171"/>
                </a:lnTo>
                <a:lnTo>
                  <a:pt x="1538" y="169"/>
                </a:lnTo>
                <a:lnTo>
                  <a:pt x="1542" y="165"/>
                </a:lnTo>
                <a:lnTo>
                  <a:pt x="1543" y="163"/>
                </a:lnTo>
                <a:lnTo>
                  <a:pt x="1544" y="161"/>
                </a:lnTo>
                <a:lnTo>
                  <a:pt x="1545" y="161"/>
                </a:lnTo>
                <a:lnTo>
                  <a:pt x="1543" y="160"/>
                </a:lnTo>
                <a:lnTo>
                  <a:pt x="1543" y="159"/>
                </a:lnTo>
                <a:lnTo>
                  <a:pt x="1542" y="159"/>
                </a:lnTo>
                <a:lnTo>
                  <a:pt x="1542" y="157"/>
                </a:lnTo>
                <a:lnTo>
                  <a:pt x="1540" y="157"/>
                </a:lnTo>
                <a:lnTo>
                  <a:pt x="1540" y="156"/>
                </a:lnTo>
                <a:lnTo>
                  <a:pt x="1539" y="156"/>
                </a:lnTo>
                <a:lnTo>
                  <a:pt x="1539" y="155"/>
                </a:lnTo>
                <a:lnTo>
                  <a:pt x="1538" y="155"/>
                </a:lnTo>
                <a:lnTo>
                  <a:pt x="1538" y="154"/>
                </a:lnTo>
                <a:lnTo>
                  <a:pt x="1538" y="153"/>
                </a:lnTo>
                <a:lnTo>
                  <a:pt x="1537" y="153"/>
                </a:lnTo>
                <a:lnTo>
                  <a:pt x="1537" y="152"/>
                </a:lnTo>
                <a:lnTo>
                  <a:pt x="1536" y="151"/>
                </a:lnTo>
                <a:lnTo>
                  <a:pt x="1536" y="150"/>
                </a:lnTo>
                <a:lnTo>
                  <a:pt x="1535" y="148"/>
                </a:lnTo>
                <a:lnTo>
                  <a:pt x="1535" y="147"/>
                </a:lnTo>
                <a:lnTo>
                  <a:pt x="1534" y="146"/>
                </a:lnTo>
                <a:lnTo>
                  <a:pt x="1534" y="145"/>
                </a:lnTo>
                <a:lnTo>
                  <a:pt x="1533" y="144"/>
                </a:lnTo>
                <a:lnTo>
                  <a:pt x="1533" y="143"/>
                </a:lnTo>
                <a:lnTo>
                  <a:pt x="1531" y="143"/>
                </a:lnTo>
                <a:lnTo>
                  <a:pt x="1531" y="142"/>
                </a:lnTo>
                <a:lnTo>
                  <a:pt x="1531" y="140"/>
                </a:lnTo>
                <a:lnTo>
                  <a:pt x="1530" y="140"/>
                </a:lnTo>
                <a:lnTo>
                  <a:pt x="1530" y="139"/>
                </a:lnTo>
                <a:lnTo>
                  <a:pt x="1530" y="138"/>
                </a:lnTo>
                <a:lnTo>
                  <a:pt x="1529" y="138"/>
                </a:lnTo>
                <a:lnTo>
                  <a:pt x="1529" y="137"/>
                </a:lnTo>
                <a:lnTo>
                  <a:pt x="1528" y="137"/>
                </a:lnTo>
                <a:lnTo>
                  <a:pt x="1528" y="136"/>
                </a:lnTo>
                <a:lnTo>
                  <a:pt x="1528" y="135"/>
                </a:lnTo>
                <a:lnTo>
                  <a:pt x="1527" y="135"/>
                </a:lnTo>
                <a:lnTo>
                  <a:pt x="1527" y="134"/>
                </a:lnTo>
                <a:lnTo>
                  <a:pt x="1527" y="132"/>
                </a:lnTo>
                <a:lnTo>
                  <a:pt x="1526" y="132"/>
                </a:lnTo>
                <a:lnTo>
                  <a:pt x="1526" y="131"/>
                </a:lnTo>
                <a:lnTo>
                  <a:pt x="1526" y="130"/>
                </a:lnTo>
                <a:lnTo>
                  <a:pt x="1525" y="130"/>
                </a:lnTo>
                <a:lnTo>
                  <a:pt x="1525" y="129"/>
                </a:lnTo>
                <a:lnTo>
                  <a:pt x="1525" y="128"/>
                </a:lnTo>
                <a:lnTo>
                  <a:pt x="1523" y="128"/>
                </a:lnTo>
                <a:lnTo>
                  <a:pt x="1521" y="129"/>
                </a:lnTo>
                <a:lnTo>
                  <a:pt x="1521" y="127"/>
                </a:lnTo>
                <a:lnTo>
                  <a:pt x="1523" y="126"/>
                </a:lnTo>
                <a:lnTo>
                  <a:pt x="1522" y="126"/>
                </a:lnTo>
                <a:lnTo>
                  <a:pt x="1522" y="125"/>
                </a:lnTo>
                <a:lnTo>
                  <a:pt x="1521" y="125"/>
                </a:lnTo>
                <a:lnTo>
                  <a:pt x="1521" y="123"/>
                </a:lnTo>
                <a:lnTo>
                  <a:pt x="1520" y="123"/>
                </a:lnTo>
                <a:lnTo>
                  <a:pt x="1520" y="122"/>
                </a:lnTo>
                <a:lnTo>
                  <a:pt x="1519" y="122"/>
                </a:lnTo>
                <a:lnTo>
                  <a:pt x="1519" y="121"/>
                </a:lnTo>
                <a:lnTo>
                  <a:pt x="1518" y="121"/>
                </a:lnTo>
                <a:lnTo>
                  <a:pt x="1517" y="120"/>
                </a:lnTo>
                <a:lnTo>
                  <a:pt x="1516" y="120"/>
                </a:lnTo>
                <a:lnTo>
                  <a:pt x="1510" y="115"/>
                </a:lnTo>
                <a:lnTo>
                  <a:pt x="1509" y="115"/>
                </a:lnTo>
                <a:lnTo>
                  <a:pt x="1509" y="114"/>
                </a:lnTo>
                <a:lnTo>
                  <a:pt x="1508" y="114"/>
                </a:lnTo>
                <a:lnTo>
                  <a:pt x="1507" y="114"/>
                </a:lnTo>
                <a:lnTo>
                  <a:pt x="1507" y="115"/>
                </a:lnTo>
                <a:lnTo>
                  <a:pt x="1505" y="115"/>
                </a:lnTo>
                <a:lnTo>
                  <a:pt x="1504" y="115"/>
                </a:lnTo>
                <a:lnTo>
                  <a:pt x="1503" y="115"/>
                </a:lnTo>
                <a:lnTo>
                  <a:pt x="1502" y="115"/>
                </a:lnTo>
                <a:lnTo>
                  <a:pt x="1501" y="115"/>
                </a:lnTo>
                <a:lnTo>
                  <a:pt x="1501" y="118"/>
                </a:lnTo>
                <a:lnTo>
                  <a:pt x="1500" y="118"/>
                </a:lnTo>
                <a:lnTo>
                  <a:pt x="1500" y="115"/>
                </a:lnTo>
                <a:lnTo>
                  <a:pt x="1497" y="115"/>
                </a:lnTo>
                <a:lnTo>
                  <a:pt x="1496" y="115"/>
                </a:lnTo>
                <a:lnTo>
                  <a:pt x="1495" y="115"/>
                </a:lnTo>
                <a:lnTo>
                  <a:pt x="1494" y="115"/>
                </a:lnTo>
                <a:lnTo>
                  <a:pt x="1493" y="115"/>
                </a:lnTo>
                <a:lnTo>
                  <a:pt x="1492" y="117"/>
                </a:lnTo>
                <a:lnTo>
                  <a:pt x="1492" y="115"/>
                </a:lnTo>
                <a:lnTo>
                  <a:pt x="1490" y="114"/>
                </a:lnTo>
                <a:lnTo>
                  <a:pt x="1491" y="113"/>
                </a:lnTo>
                <a:lnTo>
                  <a:pt x="1490" y="113"/>
                </a:lnTo>
                <a:lnTo>
                  <a:pt x="1485" y="112"/>
                </a:lnTo>
                <a:lnTo>
                  <a:pt x="1480" y="111"/>
                </a:lnTo>
                <a:lnTo>
                  <a:pt x="1470" y="108"/>
                </a:lnTo>
                <a:lnTo>
                  <a:pt x="1469" y="108"/>
                </a:lnTo>
                <a:lnTo>
                  <a:pt x="1467" y="108"/>
                </a:lnTo>
                <a:lnTo>
                  <a:pt x="1466" y="106"/>
                </a:lnTo>
                <a:lnTo>
                  <a:pt x="1461" y="106"/>
                </a:lnTo>
                <a:lnTo>
                  <a:pt x="1460" y="105"/>
                </a:lnTo>
                <a:lnTo>
                  <a:pt x="1457" y="104"/>
                </a:lnTo>
                <a:lnTo>
                  <a:pt x="1450" y="103"/>
                </a:lnTo>
                <a:lnTo>
                  <a:pt x="1448" y="103"/>
                </a:lnTo>
                <a:lnTo>
                  <a:pt x="1447" y="102"/>
                </a:lnTo>
                <a:lnTo>
                  <a:pt x="1445" y="102"/>
                </a:lnTo>
                <a:lnTo>
                  <a:pt x="1444" y="101"/>
                </a:lnTo>
                <a:lnTo>
                  <a:pt x="1443" y="100"/>
                </a:lnTo>
                <a:lnTo>
                  <a:pt x="1442" y="100"/>
                </a:lnTo>
                <a:lnTo>
                  <a:pt x="1441" y="98"/>
                </a:lnTo>
                <a:lnTo>
                  <a:pt x="1440" y="98"/>
                </a:lnTo>
                <a:lnTo>
                  <a:pt x="1439" y="97"/>
                </a:lnTo>
                <a:lnTo>
                  <a:pt x="1439" y="98"/>
                </a:lnTo>
                <a:lnTo>
                  <a:pt x="1439" y="100"/>
                </a:lnTo>
                <a:lnTo>
                  <a:pt x="1438" y="100"/>
                </a:lnTo>
                <a:lnTo>
                  <a:pt x="1438" y="101"/>
                </a:lnTo>
                <a:lnTo>
                  <a:pt x="1438" y="102"/>
                </a:lnTo>
                <a:lnTo>
                  <a:pt x="1438" y="103"/>
                </a:lnTo>
                <a:lnTo>
                  <a:pt x="1438" y="104"/>
                </a:lnTo>
                <a:lnTo>
                  <a:pt x="1435" y="104"/>
                </a:lnTo>
                <a:lnTo>
                  <a:pt x="1434" y="104"/>
                </a:lnTo>
                <a:lnTo>
                  <a:pt x="1434" y="103"/>
                </a:lnTo>
                <a:lnTo>
                  <a:pt x="1433" y="103"/>
                </a:lnTo>
                <a:lnTo>
                  <a:pt x="1433" y="101"/>
                </a:lnTo>
                <a:lnTo>
                  <a:pt x="1433" y="100"/>
                </a:lnTo>
                <a:lnTo>
                  <a:pt x="1431" y="100"/>
                </a:lnTo>
                <a:lnTo>
                  <a:pt x="1431" y="101"/>
                </a:lnTo>
                <a:lnTo>
                  <a:pt x="1430" y="101"/>
                </a:lnTo>
                <a:lnTo>
                  <a:pt x="1424" y="101"/>
                </a:lnTo>
                <a:lnTo>
                  <a:pt x="1424" y="100"/>
                </a:lnTo>
                <a:lnTo>
                  <a:pt x="1424" y="98"/>
                </a:lnTo>
                <a:lnTo>
                  <a:pt x="1424" y="97"/>
                </a:lnTo>
                <a:lnTo>
                  <a:pt x="1423" y="97"/>
                </a:lnTo>
                <a:lnTo>
                  <a:pt x="1419" y="97"/>
                </a:lnTo>
                <a:lnTo>
                  <a:pt x="1419" y="98"/>
                </a:lnTo>
                <a:lnTo>
                  <a:pt x="1419" y="104"/>
                </a:lnTo>
                <a:lnTo>
                  <a:pt x="1419" y="105"/>
                </a:lnTo>
                <a:lnTo>
                  <a:pt x="1417" y="104"/>
                </a:lnTo>
                <a:lnTo>
                  <a:pt x="1415" y="104"/>
                </a:lnTo>
                <a:lnTo>
                  <a:pt x="1415" y="109"/>
                </a:lnTo>
                <a:lnTo>
                  <a:pt x="1415" y="113"/>
                </a:lnTo>
                <a:lnTo>
                  <a:pt x="1424" y="113"/>
                </a:lnTo>
                <a:lnTo>
                  <a:pt x="1425" y="113"/>
                </a:lnTo>
                <a:lnTo>
                  <a:pt x="1426" y="113"/>
                </a:lnTo>
                <a:lnTo>
                  <a:pt x="1432" y="113"/>
                </a:lnTo>
                <a:lnTo>
                  <a:pt x="1433" y="113"/>
                </a:lnTo>
                <a:lnTo>
                  <a:pt x="1435" y="120"/>
                </a:lnTo>
                <a:lnTo>
                  <a:pt x="1439" y="139"/>
                </a:lnTo>
                <a:lnTo>
                  <a:pt x="1438" y="139"/>
                </a:lnTo>
                <a:lnTo>
                  <a:pt x="1436" y="139"/>
                </a:lnTo>
                <a:lnTo>
                  <a:pt x="1435" y="140"/>
                </a:lnTo>
                <a:lnTo>
                  <a:pt x="1434" y="142"/>
                </a:lnTo>
                <a:lnTo>
                  <a:pt x="1433" y="140"/>
                </a:lnTo>
                <a:lnTo>
                  <a:pt x="1432" y="134"/>
                </a:lnTo>
                <a:lnTo>
                  <a:pt x="1431" y="131"/>
                </a:lnTo>
                <a:lnTo>
                  <a:pt x="1431" y="130"/>
                </a:lnTo>
                <a:lnTo>
                  <a:pt x="1430" y="129"/>
                </a:lnTo>
                <a:lnTo>
                  <a:pt x="1430" y="128"/>
                </a:lnTo>
                <a:lnTo>
                  <a:pt x="1427" y="121"/>
                </a:lnTo>
                <a:lnTo>
                  <a:pt x="1422" y="121"/>
                </a:lnTo>
                <a:lnTo>
                  <a:pt x="1422" y="135"/>
                </a:lnTo>
                <a:lnTo>
                  <a:pt x="1421" y="135"/>
                </a:lnTo>
                <a:lnTo>
                  <a:pt x="1421" y="140"/>
                </a:lnTo>
                <a:lnTo>
                  <a:pt x="1418" y="140"/>
                </a:lnTo>
                <a:lnTo>
                  <a:pt x="1414" y="140"/>
                </a:lnTo>
                <a:lnTo>
                  <a:pt x="1409" y="140"/>
                </a:lnTo>
                <a:lnTo>
                  <a:pt x="1409" y="144"/>
                </a:lnTo>
                <a:lnTo>
                  <a:pt x="1408" y="144"/>
                </a:lnTo>
                <a:lnTo>
                  <a:pt x="1406" y="144"/>
                </a:lnTo>
                <a:lnTo>
                  <a:pt x="1407" y="147"/>
                </a:lnTo>
                <a:lnTo>
                  <a:pt x="1408" y="152"/>
                </a:lnTo>
                <a:lnTo>
                  <a:pt x="1409" y="154"/>
                </a:lnTo>
                <a:lnTo>
                  <a:pt x="1409" y="156"/>
                </a:lnTo>
                <a:lnTo>
                  <a:pt x="1410" y="156"/>
                </a:lnTo>
                <a:lnTo>
                  <a:pt x="1410" y="155"/>
                </a:lnTo>
                <a:lnTo>
                  <a:pt x="1410" y="154"/>
                </a:lnTo>
                <a:lnTo>
                  <a:pt x="1411" y="154"/>
                </a:lnTo>
                <a:lnTo>
                  <a:pt x="1413" y="154"/>
                </a:lnTo>
                <a:lnTo>
                  <a:pt x="1413" y="155"/>
                </a:lnTo>
                <a:lnTo>
                  <a:pt x="1413" y="156"/>
                </a:lnTo>
                <a:lnTo>
                  <a:pt x="1414" y="156"/>
                </a:lnTo>
                <a:lnTo>
                  <a:pt x="1414" y="157"/>
                </a:lnTo>
                <a:lnTo>
                  <a:pt x="1414" y="159"/>
                </a:lnTo>
                <a:lnTo>
                  <a:pt x="1415" y="160"/>
                </a:lnTo>
                <a:lnTo>
                  <a:pt x="1415" y="161"/>
                </a:lnTo>
                <a:lnTo>
                  <a:pt x="1415" y="162"/>
                </a:lnTo>
                <a:lnTo>
                  <a:pt x="1416" y="163"/>
                </a:lnTo>
                <a:lnTo>
                  <a:pt x="1416" y="164"/>
                </a:lnTo>
                <a:lnTo>
                  <a:pt x="1417" y="164"/>
                </a:lnTo>
                <a:lnTo>
                  <a:pt x="1417" y="165"/>
                </a:lnTo>
                <a:lnTo>
                  <a:pt x="1418" y="165"/>
                </a:lnTo>
                <a:lnTo>
                  <a:pt x="1419" y="167"/>
                </a:lnTo>
                <a:lnTo>
                  <a:pt x="1421" y="167"/>
                </a:lnTo>
                <a:lnTo>
                  <a:pt x="1423" y="168"/>
                </a:lnTo>
                <a:lnTo>
                  <a:pt x="1424" y="168"/>
                </a:lnTo>
                <a:lnTo>
                  <a:pt x="1424" y="167"/>
                </a:lnTo>
                <a:lnTo>
                  <a:pt x="1424" y="168"/>
                </a:lnTo>
                <a:lnTo>
                  <a:pt x="1425" y="168"/>
                </a:lnTo>
                <a:lnTo>
                  <a:pt x="1426" y="168"/>
                </a:lnTo>
                <a:lnTo>
                  <a:pt x="1426" y="169"/>
                </a:lnTo>
                <a:lnTo>
                  <a:pt x="1426" y="170"/>
                </a:lnTo>
                <a:lnTo>
                  <a:pt x="1427" y="170"/>
                </a:lnTo>
                <a:lnTo>
                  <a:pt x="1430" y="172"/>
                </a:lnTo>
                <a:lnTo>
                  <a:pt x="1430" y="173"/>
                </a:lnTo>
                <a:lnTo>
                  <a:pt x="1431" y="173"/>
                </a:lnTo>
                <a:lnTo>
                  <a:pt x="1431" y="175"/>
                </a:lnTo>
                <a:lnTo>
                  <a:pt x="1432" y="175"/>
                </a:lnTo>
                <a:lnTo>
                  <a:pt x="1433" y="175"/>
                </a:lnTo>
                <a:lnTo>
                  <a:pt x="1433" y="176"/>
                </a:lnTo>
                <a:lnTo>
                  <a:pt x="1433" y="177"/>
                </a:lnTo>
                <a:lnTo>
                  <a:pt x="1431" y="179"/>
                </a:lnTo>
                <a:lnTo>
                  <a:pt x="1430" y="179"/>
                </a:lnTo>
                <a:lnTo>
                  <a:pt x="1428" y="181"/>
                </a:lnTo>
                <a:lnTo>
                  <a:pt x="1422" y="177"/>
                </a:lnTo>
                <a:lnTo>
                  <a:pt x="1418" y="176"/>
                </a:lnTo>
                <a:lnTo>
                  <a:pt x="1417" y="175"/>
                </a:lnTo>
                <a:lnTo>
                  <a:pt x="1416" y="173"/>
                </a:lnTo>
                <a:lnTo>
                  <a:pt x="1416" y="172"/>
                </a:lnTo>
                <a:lnTo>
                  <a:pt x="1415" y="172"/>
                </a:lnTo>
                <a:lnTo>
                  <a:pt x="1414" y="170"/>
                </a:lnTo>
                <a:lnTo>
                  <a:pt x="1414" y="169"/>
                </a:lnTo>
                <a:lnTo>
                  <a:pt x="1415" y="169"/>
                </a:lnTo>
                <a:lnTo>
                  <a:pt x="1415" y="167"/>
                </a:lnTo>
                <a:lnTo>
                  <a:pt x="1413" y="167"/>
                </a:lnTo>
                <a:lnTo>
                  <a:pt x="1411" y="167"/>
                </a:lnTo>
                <a:lnTo>
                  <a:pt x="1413" y="168"/>
                </a:lnTo>
                <a:lnTo>
                  <a:pt x="1413" y="170"/>
                </a:lnTo>
                <a:lnTo>
                  <a:pt x="1413" y="171"/>
                </a:lnTo>
                <a:lnTo>
                  <a:pt x="1411" y="172"/>
                </a:lnTo>
                <a:lnTo>
                  <a:pt x="1411" y="173"/>
                </a:lnTo>
                <a:lnTo>
                  <a:pt x="1411" y="176"/>
                </a:lnTo>
                <a:lnTo>
                  <a:pt x="1411" y="177"/>
                </a:lnTo>
                <a:lnTo>
                  <a:pt x="1411" y="185"/>
                </a:lnTo>
                <a:lnTo>
                  <a:pt x="1411" y="190"/>
                </a:lnTo>
                <a:lnTo>
                  <a:pt x="1411" y="196"/>
                </a:lnTo>
                <a:lnTo>
                  <a:pt x="1411" y="201"/>
                </a:lnTo>
                <a:lnTo>
                  <a:pt x="1411" y="204"/>
                </a:lnTo>
                <a:lnTo>
                  <a:pt x="1413" y="205"/>
                </a:lnTo>
                <a:lnTo>
                  <a:pt x="1413" y="206"/>
                </a:lnTo>
                <a:lnTo>
                  <a:pt x="1413" y="209"/>
                </a:lnTo>
                <a:lnTo>
                  <a:pt x="1413" y="210"/>
                </a:lnTo>
                <a:lnTo>
                  <a:pt x="1414" y="215"/>
                </a:lnTo>
                <a:lnTo>
                  <a:pt x="1414" y="217"/>
                </a:lnTo>
                <a:lnTo>
                  <a:pt x="1414" y="218"/>
                </a:lnTo>
                <a:lnTo>
                  <a:pt x="1414" y="219"/>
                </a:lnTo>
                <a:lnTo>
                  <a:pt x="1414" y="220"/>
                </a:lnTo>
                <a:lnTo>
                  <a:pt x="1414" y="221"/>
                </a:lnTo>
                <a:lnTo>
                  <a:pt x="1414" y="223"/>
                </a:lnTo>
                <a:lnTo>
                  <a:pt x="1413" y="227"/>
                </a:lnTo>
                <a:lnTo>
                  <a:pt x="1411" y="234"/>
                </a:lnTo>
                <a:lnTo>
                  <a:pt x="1411" y="235"/>
                </a:lnTo>
                <a:lnTo>
                  <a:pt x="1411" y="237"/>
                </a:lnTo>
                <a:lnTo>
                  <a:pt x="1411" y="239"/>
                </a:lnTo>
                <a:lnTo>
                  <a:pt x="1410" y="242"/>
                </a:lnTo>
                <a:lnTo>
                  <a:pt x="1410" y="244"/>
                </a:lnTo>
                <a:lnTo>
                  <a:pt x="1409" y="246"/>
                </a:lnTo>
                <a:lnTo>
                  <a:pt x="1409" y="247"/>
                </a:lnTo>
                <a:lnTo>
                  <a:pt x="1409" y="248"/>
                </a:lnTo>
                <a:lnTo>
                  <a:pt x="1409" y="249"/>
                </a:lnTo>
                <a:lnTo>
                  <a:pt x="1409" y="251"/>
                </a:lnTo>
                <a:lnTo>
                  <a:pt x="1408" y="252"/>
                </a:lnTo>
                <a:lnTo>
                  <a:pt x="1408" y="253"/>
                </a:lnTo>
                <a:lnTo>
                  <a:pt x="1408" y="254"/>
                </a:lnTo>
                <a:lnTo>
                  <a:pt x="1407" y="257"/>
                </a:lnTo>
                <a:lnTo>
                  <a:pt x="1407" y="260"/>
                </a:lnTo>
                <a:lnTo>
                  <a:pt x="1408" y="262"/>
                </a:lnTo>
                <a:lnTo>
                  <a:pt x="1408" y="264"/>
                </a:lnTo>
                <a:lnTo>
                  <a:pt x="1408" y="265"/>
                </a:lnTo>
                <a:lnTo>
                  <a:pt x="1409" y="271"/>
                </a:lnTo>
                <a:lnTo>
                  <a:pt x="1410" y="274"/>
                </a:lnTo>
                <a:lnTo>
                  <a:pt x="1410" y="277"/>
                </a:lnTo>
                <a:lnTo>
                  <a:pt x="1410" y="279"/>
                </a:lnTo>
                <a:lnTo>
                  <a:pt x="1411" y="282"/>
                </a:lnTo>
                <a:lnTo>
                  <a:pt x="1411" y="287"/>
                </a:lnTo>
                <a:lnTo>
                  <a:pt x="1413" y="291"/>
                </a:lnTo>
                <a:lnTo>
                  <a:pt x="1413" y="290"/>
                </a:lnTo>
                <a:lnTo>
                  <a:pt x="1413" y="291"/>
                </a:lnTo>
                <a:lnTo>
                  <a:pt x="1411" y="291"/>
                </a:lnTo>
                <a:lnTo>
                  <a:pt x="1410" y="291"/>
                </a:lnTo>
                <a:lnTo>
                  <a:pt x="1409" y="291"/>
                </a:lnTo>
                <a:lnTo>
                  <a:pt x="1406" y="291"/>
                </a:lnTo>
                <a:lnTo>
                  <a:pt x="1405" y="290"/>
                </a:lnTo>
                <a:lnTo>
                  <a:pt x="1405" y="289"/>
                </a:lnTo>
                <a:lnTo>
                  <a:pt x="1409" y="289"/>
                </a:lnTo>
                <a:lnTo>
                  <a:pt x="1408" y="285"/>
                </a:lnTo>
                <a:lnTo>
                  <a:pt x="1407" y="285"/>
                </a:lnTo>
                <a:lnTo>
                  <a:pt x="1407" y="284"/>
                </a:lnTo>
                <a:lnTo>
                  <a:pt x="1407" y="282"/>
                </a:lnTo>
                <a:lnTo>
                  <a:pt x="1406" y="281"/>
                </a:lnTo>
                <a:lnTo>
                  <a:pt x="1406" y="280"/>
                </a:lnTo>
                <a:lnTo>
                  <a:pt x="1406" y="278"/>
                </a:lnTo>
                <a:lnTo>
                  <a:pt x="1405" y="278"/>
                </a:lnTo>
                <a:lnTo>
                  <a:pt x="1405" y="280"/>
                </a:lnTo>
                <a:lnTo>
                  <a:pt x="1405" y="281"/>
                </a:lnTo>
                <a:lnTo>
                  <a:pt x="1400" y="285"/>
                </a:lnTo>
                <a:lnTo>
                  <a:pt x="1400" y="284"/>
                </a:lnTo>
                <a:lnTo>
                  <a:pt x="1399" y="284"/>
                </a:lnTo>
                <a:lnTo>
                  <a:pt x="1399" y="282"/>
                </a:lnTo>
                <a:lnTo>
                  <a:pt x="1398" y="284"/>
                </a:lnTo>
                <a:lnTo>
                  <a:pt x="1398" y="281"/>
                </a:lnTo>
                <a:lnTo>
                  <a:pt x="1398" y="280"/>
                </a:lnTo>
                <a:lnTo>
                  <a:pt x="1398" y="277"/>
                </a:lnTo>
                <a:lnTo>
                  <a:pt x="1398" y="276"/>
                </a:lnTo>
                <a:lnTo>
                  <a:pt x="1399" y="276"/>
                </a:lnTo>
                <a:lnTo>
                  <a:pt x="1399" y="273"/>
                </a:lnTo>
                <a:lnTo>
                  <a:pt x="1398" y="273"/>
                </a:lnTo>
                <a:lnTo>
                  <a:pt x="1398" y="267"/>
                </a:lnTo>
                <a:lnTo>
                  <a:pt x="1401" y="267"/>
                </a:lnTo>
                <a:lnTo>
                  <a:pt x="1405" y="267"/>
                </a:lnTo>
                <a:lnTo>
                  <a:pt x="1406" y="267"/>
                </a:lnTo>
                <a:lnTo>
                  <a:pt x="1406" y="264"/>
                </a:lnTo>
                <a:lnTo>
                  <a:pt x="1406" y="261"/>
                </a:lnTo>
                <a:lnTo>
                  <a:pt x="1405" y="257"/>
                </a:lnTo>
                <a:lnTo>
                  <a:pt x="1405" y="256"/>
                </a:lnTo>
                <a:lnTo>
                  <a:pt x="1405" y="255"/>
                </a:lnTo>
                <a:lnTo>
                  <a:pt x="1405" y="254"/>
                </a:lnTo>
                <a:lnTo>
                  <a:pt x="1405" y="251"/>
                </a:lnTo>
                <a:lnTo>
                  <a:pt x="1406" y="249"/>
                </a:lnTo>
                <a:lnTo>
                  <a:pt x="1406" y="248"/>
                </a:lnTo>
                <a:lnTo>
                  <a:pt x="1406" y="247"/>
                </a:lnTo>
                <a:lnTo>
                  <a:pt x="1407" y="246"/>
                </a:lnTo>
                <a:lnTo>
                  <a:pt x="1408" y="239"/>
                </a:lnTo>
                <a:lnTo>
                  <a:pt x="1408" y="238"/>
                </a:lnTo>
                <a:lnTo>
                  <a:pt x="1408" y="237"/>
                </a:lnTo>
                <a:lnTo>
                  <a:pt x="1408" y="236"/>
                </a:lnTo>
                <a:lnTo>
                  <a:pt x="1408" y="234"/>
                </a:lnTo>
                <a:lnTo>
                  <a:pt x="1409" y="232"/>
                </a:lnTo>
                <a:lnTo>
                  <a:pt x="1409" y="228"/>
                </a:lnTo>
                <a:lnTo>
                  <a:pt x="1409" y="226"/>
                </a:lnTo>
                <a:lnTo>
                  <a:pt x="1410" y="220"/>
                </a:lnTo>
                <a:lnTo>
                  <a:pt x="1410" y="219"/>
                </a:lnTo>
                <a:lnTo>
                  <a:pt x="1410" y="218"/>
                </a:lnTo>
                <a:lnTo>
                  <a:pt x="1410" y="217"/>
                </a:lnTo>
                <a:lnTo>
                  <a:pt x="1410" y="215"/>
                </a:lnTo>
                <a:lnTo>
                  <a:pt x="1409" y="211"/>
                </a:lnTo>
                <a:lnTo>
                  <a:pt x="1409" y="209"/>
                </a:lnTo>
                <a:lnTo>
                  <a:pt x="1409" y="207"/>
                </a:lnTo>
                <a:lnTo>
                  <a:pt x="1409" y="202"/>
                </a:lnTo>
                <a:lnTo>
                  <a:pt x="1409" y="201"/>
                </a:lnTo>
                <a:lnTo>
                  <a:pt x="1409" y="197"/>
                </a:lnTo>
                <a:lnTo>
                  <a:pt x="1409" y="196"/>
                </a:lnTo>
                <a:lnTo>
                  <a:pt x="1409" y="193"/>
                </a:lnTo>
                <a:lnTo>
                  <a:pt x="1409" y="187"/>
                </a:lnTo>
                <a:lnTo>
                  <a:pt x="1409" y="186"/>
                </a:lnTo>
                <a:lnTo>
                  <a:pt x="1409" y="179"/>
                </a:lnTo>
                <a:lnTo>
                  <a:pt x="1409" y="178"/>
                </a:lnTo>
                <a:lnTo>
                  <a:pt x="1409" y="177"/>
                </a:lnTo>
                <a:lnTo>
                  <a:pt x="1409" y="176"/>
                </a:lnTo>
                <a:lnTo>
                  <a:pt x="1409" y="175"/>
                </a:lnTo>
                <a:lnTo>
                  <a:pt x="1409" y="173"/>
                </a:lnTo>
                <a:lnTo>
                  <a:pt x="1408" y="170"/>
                </a:lnTo>
                <a:lnTo>
                  <a:pt x="1408" y="167"/>
                </a:lnTo>
                <a:lnTo>
                  <a:pt x="1408" y="164"/>
                </a:lnTo>
                <a:lnTo>
                  <a:pt x="1408" y="162"/>
                </a:lnTo>
                <a:lnTo>
                  <a:pt x="1407" y="157"/>
                </a:lnTo>
                <a:lnTo>
                  <a:pt x="1405" y="151"/>
                </a:lnTo>
                <a:lnTo>
                  <a:pt x="1405" y="150"/>
                </a:lnTo>
                <a:lnTo>
                  <a:pt x="1405" y="148"/>
                </a:lnTo>
                <a:lnTo>
                  <a:pt x="1404" y="148"/>
                </a:lnTo>
                <a:lnTo>
                  <a:pt x="1404" y="147"/>
                </a:lnTo>
                <a:lnTo>
                  <a:pt x="1404" y="146"/>
                </a:lnTo>
                <a:lnTo>
                  <a:pt x="1404" y="145"/>
                </a:lnTo>
                <a:lnTo>
                  <a:pt x="1402" y="145"/>
                </a:lnTo>
                <a:lnTo>
                  <a:pt x="1401" y="144"/>
                </a:lnTo>
                <a:lnTo>
                  <a:pt x="1401" y="143"/>
                </a:lnTo>
                <a:lnTo>
                  <a:pt x="1399" y="139"/>
                </a:lnTo>
                <a:lnTo>
                  <a:pt x="1398" y="137"/>
                </a:lnTo>
                <a:lnTo>
                  <a:pt x="1397" y="137"/>
                </a:lnTo>
                <a:lnTo>
                  <a:pt x="1396" y="137"/>
                </a:lnTo>
                <a:lnTo>
                  <a:pt x="1395" y="136"/>
                </a:lnTo>
                <a:lnTo>
                  <a:pt x="1395" y="135"/>
                </a:lnTo>
                <a:lnTo>
                  <a:pt x="1393" y="135"/>
                </a:lnTo>
                <a:lnTo>
                  <a:pt x="1393" y="134"/>
                </a:lnTo>
                <a:lnTo>
                  <a:pt x="1392" y="132"/>
                </a:lnTo>
                <a:lnTo>
                  <a:pt x="1392" y="131"/>
                </a:lnTo>
                <a:lnTo>
                  <a:pt x="1391" y="130"/>
                </a:lnTo>
                <a:lnTo>
                  <a:pt x="1391" y="129"/>
                </a:lnTo>
                <a:lnTo>
                  <a:pt x="1391" y="128"/>
                </a:lnTo>
                <a:lnTo>
                  <a:pt x="1390" y="128"/>
                </a:lnTo>
                <a:lnTo>
                  <a:pt x="1390" y="127"/>
                </a:lnTo>
                <a:lnTo>
                  <a:pt x="1390" y="126"/>
                </a:lnTo>
                <a:lnTo>
                  <a:pt x="1384" y="126"/>
                </a:lnTo>
                <a:lnTo>
                  <a:pt x="1382" y="126"/>
                </a:lnTo>
                <a:lnTo>
                  <a:pt x="1380" y="126"/>
                </a:lnTo>
                <a:lnTo>
                  <a:pt x="1372" y="126"/>
                </a:lnTo>
                <a:lnTo>
                  <a:pt x="1370" y="126"/>
                </a:lnTo>
                <a:lnTo>
                  <a:pt x="1370" y="122"/>
                </a:lnTo>
                <a:lnTo>
                  <a:pt x="1368" y="123"/>
                </a:lnTo>
                <a:lnTo>
                  <a:pt x="1367" y="123"/>
                </a:lnTo>
                <a:lnTo>
                  <a:pt x="1367" y="125"/>
                </a:lnTo>
                <a:lnTo>
                  <a:pt x="1361" y="125"/>
                </a:lnTo>
                <a:lnTo>
                  <a:pt x="1361" y="123"/>
                </a:lnTo>
                <a:lnTo>
                  <a:pt x="1363" y="123"/>
                </a:lnTo>
                <a:lnTo>
                  <a:pt x="1365" y="123"/>
                </a:lnTo>
                <a:lnTo>
                  <a:pt x="1365" y="121"/>
                </a:lnTo>
                <a:lnTo>
                  <a:pt x="1365" y="120"/>
                </a:lnTo>
                <a:lnTo>
                  <a:pt x="1365" y="118"/>
                </a:lnTo>
                <a:lnTo>
                  <a:pt x="1365" y="113"/>
                </a:lnTo>
                <a:lnTo>
                  <a:pt x="1368" y="113"/>
                </a:lnTo>
                <a:lnTo>
                  <a:pt x="1368" y="110"/>
                </a:lnTo>
                <a:lnTo>
                  <a:pt x="1368" y="108"/>
                </a:lnTo>
                <a:lnTo>
                  <a:pt x="1367" y="108"/>
                </a:lnTo>
                <a:lnTo>
                  <a:pt x="1362" y="109"/>
                </a:lnTo>
                <a:lnTo>
                  <a:pt x="1361" y="109"/>
                </a:lnTo>
                <a:lnTo>
                  <a:pt x="1359" y="109"/>
                </a:lnTo>
                <a:lnTo>
                  <a:pt x="1359" y="119"/>
                </a:lnTo>
                <a:lnTo>
                  <a:pt x="1356" y="119"/>
                </a:lnTo>
                <a:lnTo>
                  <a:pt x="1354" y="119"/>
                </a:lnTo>
                <a:lnTo>
                  <a:pt x="1352" y="119"/>
                </a:lnTo>
                <a:lnTo>
                  <a:pt x="1352" y="105"/>
                </a:lnTo>
                <a:lnTo>
                  <a:pt x="1352" y="101"/>
                </a:lnTo>
                <a:lnTo>
                  <a:pt x="1349" y="101"/>
                </a:lnTo>
                <a:lnTo>
                  <a:pt x="1349" y="100"/>
                </a:lnTo>
                <a:lnTo>
                  <a:pt x="1349" y="96"/>
                </a:lnTo>
                <a:lnTo>
                  <a:pt x="1349" y="95"/>
                </a:lnTo>
                <a:lnTo>
                  <a:pt x="1349" y="93"/>
                </a:lnTo>
                <a:close/>
                <a:moveTo>
                  <a:pt x="1368" y="94"/>
                </a:moveTo>
                <a:lnTo>
                  <a:pt x="1368" y="95"/>
                </a:lnTo>
                <a:lnTo>
                  <a:pt x="1370" y="95"/>
                </a:lnTo>
                <a:lnTo>
                  <a:pt x="1371" y="95"/>
                </a:lnTo>
                <a:lnTo>
                  <a:pt x="1372" y="95"/>
                </a:lnTo>
                <a:lnTo>
                  <a:pt x="1373" y="95"/>
                </a:lnTo>
                <a:lnTo>
                  <a:pt x="1374" y="95"/>
                </a:lnTo>
                <a:lnTo>
                  <a:pt x="1375" y="95"/>
                </a:lnTo>
                <a:lnTo>
                  <a:pt x="1376" y="95"/>
                </a:lnTo>
                <a:lnTo>
                  <a:pt x="1376" y="94"/>
                </a:lnTo>
                <a:lnTo>
                  <a:pt x="1379" y="94"/>
                </a:lnTo>
                <a:lnTo>
                  <a:pt x="1380" y="94"/>
                </a:lnTo>
                <a:lnTo>
                  <a:pt x="1380" y="95"/>
                </a:lnTo>
                <a:lnTo>
                  <a:pt x="1384" y="95"/>
                </a:lnTo>
                <a:lnTo>
                  <a:pt x="1384" y="92"/>
                </a:lnTo>
                <a:lnTo>
                  <a:pt x="1383" y="93"/>
                </a:lnTo>
                <a:lnTo>
                  <a:pt x="1381" y="93"/>
                </a:lnTo>
                <a:lnTo>
                  <a:pt x="1379" y="93"/>
                </a:lnTo>
                <a:lnTo>
                  <a:pt x="1378" y="93"/>
                </a:lnTo>
                <a:lnTo>
                  <a:pt x="1375" y="93"/>
                </a:lnTo>
                <a:lnTo>
                  <a:pt x="1371" y="93"/>
                </a:lnTo>
                <a:lnTo>
                  <a:pt x="1370" y="93"/>
                </a:lnTo>
                <a:lnTo>
                  <a:pt x="1368" y="93"/>
                </a:lnTo>
                <a:lnTo>
                  <a:pt x="1368" y="94"/>
                </a:lnTo>
                <a:close/>
                <a:moveTo>
                  <a:pt x="1370" y="118"/>
                </a:moveTo>
                <a:lnTo>
                  <a:pt x="1371" y="118"/>
                </a:lnTo>
                <a:lnTo>
                  <a:pt x="1372" y="118"/>
                </a:lnTo>
                <a:lnTo>
                  <a:pt x="1372" y="125"/>
                </a:lnTo>
                <a:lnTo>
                  <a:pt x="1373" y="125"/>
                </a:lnTo>
                <a:lnTo>
                  <a:pt x="1375" y="125"/>
                </a:lnTo>
                <a:lnTo>
                  <a:pt x="1378" y="125"/>
                </a:lnTo>
                <a:lnTo>
                  <a:pt x="1380" y="125"/>
                </a:lnTo>
                <a:lnTo>
                  <a:pt x="1380" y="118"/>
                </a:lnTo>
                <a:lnTo>
                  <a:pt x="1382" y="118"/>
                </a:lnTo>
                <a:lnTo>
                  <a:pt x="1382" y="117"/>
                </a:lnTo>
                <a:lnTo>
                  <a:pt x="1382" y="115"/>
                </a:lnTo>
                <a:lnTo>
                  <a:pt x="1381" y="115"/>
                </a:lnTo>
                <a:lnTo>
                  <a:pt x="1380" y="115"/>
                </a:lnTo>
                <a:lnTo>
                  <a:pt x="1379" y="115"/>
                </a:lnTo>
                <a:lnTo>
                  <a:pt x="1379" y="114"/>
                </a:lnTo>
                <a:lnTo>
                  <a:pt x="1378" y="114"/>
                </a:lnTo>
                <a:lnTo>
                  <a:pt x="1378" y="113"/>
                </a:lnTo>
                <a:lnTo>
                  <a:pt x="1376" y="113"/>
                </a:lnTo>
                <a:lnTo>
                  <a:pt x="1375" y="113"/>
                </a:lnTo>
                <a:lnTo>
                  <a:pt x="1372" y="113"/>
                </a:lnTo>
                <a:lnTo>
                  <a:pt x="1368" y="113"/>
                </a:lnTo>
                <a:lnTo>
                  <a:pt x="1370" y="118"/>
                </a:lnTo>
                <a:close/>
                <a:moveTo>
                  <a:pt x="1371" y="52"/>
                </a:moveTo>
                <a:lnTo>
                  <a:pt x="1371" y="53"/>
                </a:lnTo>
                <a:lnTo>
                  <a:pt x="1373" y="53"/>
                </a:lnTo>
                <a:lnTo>
                  <a:pt x="1373" y="52"/>
                </a:lnTo>
                <a:lnTo>
                  <a:pt x="1371" y="52"/>
                </a:lnTo>
                <a:close/>
                <a:moveTo>
                  <a:pt x="1371" y="55"/>
                </a:moveTo>
                <a:lnTo>
                  <a:pt x="1373" y="55"/>
                </a:lnTo>
                <a:lnTo>
                  <a:pt x="1373" y="54"/>
                </a:lnTo>
                <a:lnTo>
                  <a:pt x="1371" y="54"/>
                </a:lnTo>
                <a:lnTo>
                  <a:pt x="1371" y="55"/>
                </a:lnTo>
                <a:close/>
                <a:moveTo>
                  <a:pt x="1372" y="67"/>
                </a:moveTo>
                <a:lnTo>
                  <a:pt x="1373" y="67"/>
                </a:lnTo>
                <a:lnTo>
                  <a:pt x="1374" y="67"/>
                </a:lnTo>
                <a:lnTo>
                  <a:pt x="1373" y="67"/>
                </a:lnTo>
                <a:lnTo>
                  <a:pt x="1372" y="67"/>
                </a:lnTo>
                <a:close/>
                <a:moveTo>
                  <a:pt x="1374" y="63"/>
                </a:moveTo>
                <a:lnTo>
                  <a:pt x="1374" y="64"/>
                </a:lnTo>
                <a:lnTo>
                  <a:pt x="1376" y="64"/>
                </a:lnTo>
                <a:lnTo>
                  <a:pt x="1376" y="63"/>
                </a:lnTo>
                <a:lnTo>
                  <a:pt x="1376" y="62"/>
                </a:lnTo>
                <a:lnTo>
                  <a:pt x="1374" y="62"/>
                </a:lnTo>
                <a:lnTo>
                  <a:pt x="1374" y="63"/>
                </a:lnTo>
                <a:close/>
                <a:moveTo>
                  <a:pt x="1419" y="87"/>
                </a:moveTo>
                <a:lnTo>
                  <a:pt x="1419" y="90"/>
                </a:lnTo>
                <a:lnTo>
                  <a:pt x="1419" y="92"/>
                </a:lnTo>
                <a:lnTo>
                  <a:pt x="1419" y="94"/>
                </a:lnTo>
                <a:lnTo>
                  <a:pt x="1421" y="94"/>
                </a:lnTo>
                <a:lnTo>
                  <a:pt x="1422" y="94"/>
                </a:lnTo>
                <a:lnTo>
                  <a:pt x="1423" y="94"/>
                </a:lnTo>
                <a:lnTo>
                  <a:pt x="1424" y="94"/>
                </a:lnTo>
                <a:lnTo>
                  <a:pt x="1425" y="94"/>
                </a:lnTo>
                <a:lnTo>
                  <a:pt x="1426" y="94"/>
                </a:lnTo>
                <a:lnTo>
                  <a:pt x="1426" y="97"/>
                </a:lnTo>
                <a:lnTo>
                  <a:pt x="1428" y="97"/>
                </a:lnTo>
                <a:lnTo>
                  <a:pt x="1430" y="97"/>
                </a:lnTo>
                <a:lnTo>
                  <a:pt x="1428" y="94"/>
                </a:lnTo>
                <a:lnTo>
                  <a:pt x="1428" y="93"/>
                </a:lnTo>
                <a:lnTo>
                  <a:pt x="1428" y="92"/>
                </a:lnTo>
                <a:lnTo>
                  <a:pt x="1427" y="90"/>
                </a:lnTo>
                <a:lnTo>
                  <a:pt x="1427" y="89"/>
                </a:lnTo>
                <a:lnTo>
                  <a:pt x="1427" y="88"/>
                </a:lnTo>
                <a:lnTo>
                  <a:pt x="1427" y="87"/>
                </a:lnTo>
                <a:lnTo>
                  <a:pt x="1426" y="87"/>
                </a:lnTo>
                <a:lnTo>
                  <a:pt x="1425" y="87"/>
                </a:lnTo>
                <a:lnTo>
                  <a:pt x="1424" y="87"/>
                </a:lnTo>
                <a:lnTo>
                  <a:pt x="1422" y="87"/>
                </a:lnTo>
                <a:lnTo>
                  <a:pt x="1419" y="87"/>
                </a:lnTo>
                <a:close/>
                <a:moveTo>
                  <a:pt x="1561" y="145"/>
                </a:moveTo>
                <a:lnTo>
                  <a:pt x="1562" y="145"/>
                </a:lnTo>
                <a:lnTo>
                  <a:pt x="1562" y="146"/>
                </a:lnTo>
                <a:lnTo>
                  <a:pt x="1563" y="147"/>
                </a:lnTo>
                <a:lnTo>
                  <a:pt x="1564" y="147"/>
                </a:lnTo>
                <a:lnTo>
                  <a:pt x="1565" y="146"/>
                </a:lnTo>
                <a:lnTo>
                  <a:pt x="1566" y="145"/>
                </a:lnTo>
                <a:lnTo>
                  <a:pt x="1566" y="144"/>
                </a:lnTo>
                <a:lnTo>
                  <a:pt x="1566" y="143"/>
                </a:lnTo>
                <a:lnTo>
                  <a:pt x="1565" y="143"/>
                </a:lnTo>
                <a:lnTo>
                  <a:pt x="1565" y="142"/>
                </a:lnTo>
                <a:lnTo>
                  <a:pt x="1564" y="142"/>
                </a:lnTo>
                <a:lnTo>
                  <a:pt x="1563" y="142"/>
                </a:lnTo>
                <a:lnTo>
                  <a:pt x="1563" y="143"/>
                </a:lnTo>
                <a:lnTo>
                  <a:pt x="1562" y="144"/>
                </a:lnTo>
                <a:lnTo>
                  <a:pt x="1561" y="145"/>
                </a:lnTo>
                <a:close/>
                <a:moveTo>
                  <a:pt x="1340" y="104"/>
                </a:moveTo>
                <a:lnTo>
                  <a:pt x="1340" y="101"/>
                </a:lnTo>
                <a:lnTo>
                  <a:pt x="1341" y="101"/>
                </a:lnTo>
                <a:lnTo>
                  <a:pt x="1342" y="101"/>
                </a:lnTo>
                <a:lnTo>
                  <a:pt x="1346" y="101"/>
                </a:lnTo>
                <a:lnTo>
                  <a:pt x="1349" y="101"/>
                </a:lnTo>
                <a:lnTo>
                  <a:pt x="1349" y="114"/>
                </a:lnTo>
                <a:lnTo>
                  <a:pt x="1348" y="114"/>
                </a:lnTo>
                <a:lnTo>
                  <a:pt x="1347" y="114"/>
                </a:lnTo>
                <a:lnTo>
                  <a:pt x="1347" y="115"/>
                </a:lnTo>
                <a:lnTo>
                  <a:pt x="1346" y="115"/>
                </a:lnTo>
                <a:lnTo>
                  <a:pt x="1345" y="115"/>
                </a:lnTo>
                <a:lnTo>
                  <a:pt x="1344" y="115"/>
                </a:lnTo>
                <a:lnTo>
                  <a:pt x="1341" y="115"/>
                </a:lnTo>
                <a:lnTo>
                  <a:pt x="1340" y="115"/>
                </a:lnTo>
                <a:lnTo>
                  <a:pt x="1340" y="110"/>
                </a:lnTo>
                <a:lnTo>
                  <a:pt x="1340" y="109"/>
                </a:lnTo>
                <a:lnTo>
                  <a:pt x="1340" y="105"/>
                </a:lnTo>
                <a:lnTo>
                  <a:pt x="1340" y="104"/>
                </a:lnTo>
                <a:close/>
                <a:moveTo>
                  <a:pt x="1312" y="112"/>
                </a:moveTo>
                <a:lnTo>
                  <a:pt x="1315" y="112"/>
                </a:lnTo>
                <a:lnTo>
                  <a:pt x="1315" y="102"/>
                </a:lnTo>
                <a:lnTo>
                  <a:pt x="1319" y="102"/>
                </a:lnTo>
                <a:lnTo>
                  <a:pt x="1320" y="115"/>
                </a:lnTo>
                <a:lnTo>
                  <a:pt x="1316" y="119"/>
                </a:lnTo>
                <a:lnTo>
                  <a:pt x="1315" y="119"/>
                </a:lnTo>
                <a:lnTo>
                  <a:pt x="1312" y="119"/>
                </a:lnTo>
                <a:lnTo>
                  <a:pt x="1312" y="112"/>
                </a:lnTo>
                <a:close/>
                <a:moveTo>
                  <a:pt x="1296" y="84"/>
                </a:moveTo>
                <a:lnTo>
                  <a:pt x="1296" y="81"/>
                </a:lnTo>
                <a:lnTo>
                  <a:pt x="1296" y="80"/>
                </a:lnTo>
                <a:lnTo>
                  <a:pt x="1296" y="78"/>
                </a:lnTo>
                <a:lnTo>
                  <a:pt x="1296" y="77"/>
                </a:lnTo>
                <a:lnTo>
                  <a:pt x="1296" y="76"/>
                </a:lnTo>
                <a:lnTo>
                  <a:pt x="1297" y="76"/>
                </a:lnTo>
                <a:lnTo>
                  <a:pt x="1297" y="75"/>
                </a:lnTo>
                <a:lnTo>
                  <a:pt x="1298" y="75"/>
                </a:lnTo>
                <a:lnTo>
                  <a:pt x="1298" y="76"/>
                </a:lnTo>
                <a:lnTo>
                  <a:pt x="1299" y="76"/>
                </a:lnTo>
                <a:lnTo>
                  <a:pt x="1301" y="76"/>
                </a:lnTo>
                <a:lnTo>
                  <a:pt x="1301" y="77"/>
                </a:lnTo>
                <a:lnTo>
                  <a:pt x="1302" y="78"/>
                </a:lnTo>
                <a:lnTo>
                  <a:pt x="1302" y="79"/>
                </a:lnTo>
                <a:lnTo>
                  <a:pt x="1302" y="80"/>
                </a:lnTo>
                <a:lnTo>
                  <a:pt x="1302" y="81"/>
                </a:lnTo>
                <a:lnTo>
                  <a:pt x="1302" y="84"/>
                </a:lnTo>
                <a:lnTo>
                  <a:pt x="1298" y="84"/>
                </a:lnTo>
                <a:lnTo>
                  <a:pt x="1297" y="84"/>
                </a:lnTo>
                <a:lnTo>
                  <a:pt x="1296" y="84"/>
                </a:lnTo>
                <a:close/>
                <a:moveTo>
                  <a:pt x="1288" y="110"/>
                </a:moveTo>
                <a:lnTo>
                  <a:pt x="1289" y="109"/>
                </a:lnTo>
                <a:lnTo>
                  <a:pt x="1290" y="106"/>
                </a:lnTo>
                <a:lnTo>
                  <a:pt x="1292" y="104"/>
                </a:lnTo>
                <a:lnTo>
                  <a:pt x="1292" y="101"/>
                </a:lnTo>
                <a:lnTo>
                  <a:pt x="1292" y="96"/>
                </a:lnTo>
                <a:lnTo>
                  <a:pt x="1302" y="96"/>
                </a:lnTo>
                <a:lnTo>
                  <a:pt x="1302" y="98"/>
                </a:lnTo>
                <a:lnTo>
                  <a:pt x="1302" y="101"/>
                </a:lnTo>
                <a:lnTo>
                  <a:pt x="1302" y="102"/>
                </a:lnTo>
                <a:lnTo>
                  <a:pt x="1299" y="102"/>
                </a:lnTo>
                <a:lnTo>
                  <a:pt x="1296" y="102"/>
                </a:lnTo>
                <a:lnTo>
                  <a:pt x="1296" y="112"/>
                </a:lnTo>
                <a:lnTo>
                  <a:pt x="1295" y="112"/>
                </a:lnTo>
                <a:lnTo>
                  <a:pt x="1294" y="112"/>
                </a:lnTo>
                <a:lnTo>
                  <a:pt x="1293" y="112"/>
                </a:lnTo>
                <a:lnTo>
                  <a:pt x="1292" y="112"/>
                </a:lnTo>
                <a:lnTo>
                  <a:pt x="1288" y="112"/>
                </a:lnTo>
                <a:lnTo>
                  <a:pt x="1288" y="110"/>
                </a:lnTo>
                <a:close/>
                <a:moveTo>
                  <a:pt x="1242" y="2135"/>
                </a:moveTo>
                <a:lnTo>
                  <a:pt x="1243" y="2135"/>
                </a:lnTo>
                <a:lnTo>
                  <a:pt x="1246" y="2135"/>
                </a:lnTo>
                <a:lnTo>
                  <a:pt x="1252" y="2135"/>
                </a:lnTo>
                <a:lnTo>
                  <a:pt x="1253" y="2135"/>
                </a:lnTo>
                <a:lnTo>
                  <a:pt x="1258" y="2135"/>
                </a:lnTo>
                <a:lnTo>
                  <a:pt x="1260" y="2135"/>
                </a:lnTo>
                <a:lnTo>
                  <a:pt x="1261" y="2135"/>
                </a:lnTo>
                <a:lnTo>
                  <a:pt x="1264" y="2135"/>
                </a:lnTo>
                <a:lnTo>
                  <a:pt x="1267" y="2135"/>
                </a:lnTo>
                <a:lnTo>
                  <a:pt x="1267" y="2134"/>
                </a:lnTo>
                <a:lnTo>
                  <a:pt x="1267" y="2133"/>
                </a:lnTo>
                <a:lnTo>
                  <a:pt x="1267" y="2131"/>
                </a:lnTo>
                <a:lnTo>
                  <a:pt x="1267" y="2130"/>
                </a:lnTo>
                <a:lnTo>
                  <a:pt x="1266" y="2129"/>
                </a:lnTo>
                <a:lnTo>
                  <a:pt x="1266" y="2128"/>
                </a:lnTo>
                <a:lnTo>
                  <a:pt x="1266" y="2127"/>
                </a:lnTo>
                <a:lnTo>
                  <a:pt x="1264" y="2126"/>
                </a:lnTo>
                <a:lnTo>
                  <a:pt x="1264" y="2125"/>
                </a:lnTo>
                <a:lnTo>
                  <a:pt x="1263" y="2123"/>
                </a:lnTo>
                <a:lnTo>
                  <a:pt x="1262" y="2122"/>
                </a:lnTo>
                <a:lnTo>
                  <a:pt x="1261" y="2121"/>
                </a:lnTo>
                <a:lnTo>
                  <a:pt x="1260" y="2120"/>
                </a:lnTo>
                <a:lnTo>
                  <a:pt x="1260" y="2119"/>
                </a:lnTo>
                <a:lnTo>
                  <a:pt x="1259" y="2118"/>
                </a:lnTo>
                <a:lnTo>
                  <a:pt x="1259" y="2117"/>
                </a:lnTo>
                <a:lnTo>
                  <a:pt x="1259" y="2115"/>
                </a:lnTo>
                <a:lnTo>
                  <a:pt x="1258" y="2114"/>
                </a:lnTo>
                <a:lnTo>
                  <a:pt x="1258" y="2113"/>
                </a:lnTo>
                <a:lnTo>
                  <a:pt x="1258" y="2112"/>
                </a:lnTo>
                <a:lnTo>
                  <a:pt x="1258" y="2111"/>
                </a:lnTo>
                <a:lnTo>
                  <a:pt x="1257" y="2111"/>
                </a:lnTo>
                <a:lnTo>
                  <a:pt x="1257" y="2110"/>
                </a:lnTo>
                <a:lnTo>
                  <a:pt x="1257" y="2109"/>
                </a:lnTo>
                <a:lnTo>
                  <a:pt x="1257" y="2108"/>
                </a:lnTo>
                <a:lnTo>
                  <a:pt x="1257" y="2101"/>
                </a:lnTo>
                <a:lnTo>
                  <a:pt x="1258" y="2101"/>
                </a:lnTo>
                <a:lnTo>
                  <a:pt x="1258" y="2102"/>
                </a:lnTo>
                <a:lnTo>
                  <a:pt x="1258" y="2108"/>
                </a:lnTo>
                <a:lnTo>
                  <a:pt x="1258" y="2111"/>
                </a:lnTo>
                <a:lnTo>
                  <a:pt x="1259" y="2113"/>
                </a:lnTo>
                <a:lnTo>
                  <a:pt x="1259" y="2115"/>
                </a:lnTo>
                <a:lnTo>
                  <a:pt x="1260" y="2117"/>
                </a:lnTo>
                <a:lnTo>
                  <a:pt x="1260" y="2119"/>
                </a:lnTo>
                <a:lnTo>
                  <a:pt x="1262" y="2120"/>
                </a:lnTo>
                <a:lnTo>
                  <a:pt x="1262" y="2121"/>
                </a:lnTo>
                <a:lnTo>
                  <a:pt x="1263" y="2122"/>
                </a:lnTo>
                <a:lnTo>
                  <a:pt x="1264" y="2123"/>
                </a:lnTo>
                <a:lnTo>
                  <a:pt x="1266" y="2126"/>
                </a:lnTo>
                <a:lnTo>
                  <a:pt x="1266" y="2127"/>
                </a:lnTo>
                <a:lnTo>
                  <a:pt x="1267" y="2128"/>
                </a:lnTo>
                <a:lnTo>
                  <a:pt x="1267" y="2129"/>
                </a:lnTo>
                <a:lnTo>
                  <a:pt x="1268" y="2130"/>
                </a:lnTo>
                <a:lnTo>
                  <a:pt x="1268" y="2131"/>
                </a:lnTo>
                <a:lnTo>
                  <a:pt x="1270" y="2131"/>
                </a:lnTo>
                <a:lnTo>
                  <a:pt x="1270" y="2133"/>
                </a:lnTo>
                <a:lnTo>
                  <a:pt x="1270" y="2134"/>
                </a:lnTo>
                <a:lnTo>
                  <a:pt x="1270" y="2135"/>
                </a:lnTo>
                <a:lnTo>
                  <a:pt x="1276" y="2134"/>
                </a:lnTo>
                <a:lnTo>
                  <a:pt x="1279" y="2134"/>
                </a:lnTo>
                <a:lnTo>
                  <a:pt x="1279" y="2133"/>
                </a:lnTo>
                <a:lnTo>
                  <a:pt x="1280" y="2131"/>
                </a:lnTo>
                <a:lnTo>
                  <a:pt x="1283" y="2133"/>
                </a:lnTo>
                <a:lnTo>
                  <a:pt x="1285" y="2133"/>
                </a:lnTo>
                <a:lnTo>
                  <a:pt x="1285" y="2135"/>
                </a:lnTo>
                <a:lnTo>
                  <a:pt x="1284" y="2135"/>
                </a:lnTo>
                <a:lnTo>
                  <a:pt x="1283" y="2135"/>
                </a:lnTo>
                <a:lnTo>
                  <a:pt x="1284" y="2135"/>
                </a:lnTo>
                <a:lnTo>
                  <a:pt x="1284" y="2136"/>
                </a:lnTo>
                <a:lnTo>
                  <a:pt x="1285" y="2136"/>
                </a:lnTo>
                <a:lnTo>
                  <a:pt x="1287" y="2136"/>
                </a:lnTo>
                <a:lnTo>
                  <a:pt x="1292" y="2135"/>
                </a:lnTo>
                <a:lnTo>
                  <a:pt x="1294" y="2135"/>
                </a:lnTo>
                <a:lnTo>
                  <a:pt x="1295" y="2135"/>
                </a:lnTo>
                <a:lnTo>
                  <a:pt x="1297" y="2135"/>
                </a:lnTo>
                <a:lnTo>
                  <a:pt x="1299" y="2135"/>
                </a:lnTo>
                <a:lnTo>
                  <a:pt x="1302" y="2135"/>
                </a:lnTo>
                <a:lnTo>
                  <a:pt x="1304" y="2135"/>
                </a:lnTo>
                <a:lnTo>
                  <a:pt x="1305" y="2135"/>
                </a:lnTo>
                <a:lnTo>
                  <a:pt x="1306" y="2135"/>
                </a:lnTo>
                <a:lnTo>
                  <a:pt x="1307" y="2135"/>
                </a:lnTo>
                <a:lnTo>
                  <a:pt x="1312" y="2135"/>
                </a:lnTo>
                <a:lnTo>
                  <a:pt x="1313" y="2135"/>
                </a:lnTo>
                <a:lnTo>
                  <a:pt x="1314" y="2135"/>
                </a:lnTo>
                <a:lnTo>
                  <a:pt x="1319" y="2135"/>
                </a:lnTo>
                <a:lnTo>
                  <a:pt x="1323" y="2135"/>
                </a:lnTo>
                <a:lnTo>
                  <a:pt x="1330" y="2135"/>
                </a:lnTo>
                <a:lnTo>
                  <a:pt x="1335" y="2135"/>
                </a:lnTo>
                <a:lnTo>
                  <a:pt x="1339" y="2134"/>
                </a:lnTo>
                <a:lnTo>
                  <a:pt x="1341" y="2134"/>
                </a:lnTo>
                <a:lnTo>
                  <a:pt x="1347" y="2134"/>
                </a:lnTo>
                <a:lnTo>
                  <a:pt x="1348" y="2134"/>
                </a:lnTo>
                <a:lnTo>
                  <a:pt x="1352" y="2134"/>
                </a:lnTo>
                <a:lnTo>
                  <a:pt x="1355" y="2134"/>
                </a:lnTo>
                <a:lnTo>
                  <a:pt x="1363" y="2134"/>
                </a:lnTo>
                <a:lnTo>
                  <a:pt x="1364" y="2134"/>
                </a:lnTo>
                <a:lnTo>
                  <a:pt x="1365" y="2134"/>
                </a:lnTo>
                <a:lnTo>
                  <a:pt x="1366" y="2134"/>
                </a:lnTo>
                <a:lnTo>
                  <a:pt x="1367" y="2134"/>
                </a:lnTo>
                <a:lnTo>
                  <a:pt x="1367" y="2133"/>
                </a:lnTo>
                <a:lnTo>
                  <a:pt x="1368" y="2129"/>
                </a:lnTo>
                <a:lnTo>
                  <a:pt x="1365" y="2129"/>
                </a:lnTo>
                <a:lnTo>
                  <a:pt x="1365" y="2127"/>
                </a:lnTo>
                <a:lnTo>
                  <a:pt x="1366" y="2127"/>
                </a:lnTo>
                <a:lnTo>
                  <a:pt x="1367" y="2127"/>
                </a:lnTo>
                <a:lnTo>
                  <a:pt x="1368" y="2127"/>
                </a:lnTo>
                <a:lnTo>
                  <a:pt x="1370" y="2125"/>
                </a:lnTo>
                <a:lnTo>
                  <a:pt x="1371" y="2121"/>
                </a:lnTo>
                <a:lnTo>
                  <a:pt x="1368" y="2121"/>
                </a:lnTo>
                <a:lnTo>
                  <a:pt x="1368" y="2122"/>
                </a:lnTo>
                <a:lnTo>
                  <a:pt x="1368" y="2123"/>
                </a:lnTo>
                <a:lnTo>
                  <a:pt x="1365" y="2123"/>
                </a:lnTo>
                <a:lnTo>
                  <a:pt x="1365" y="2122"/>
                </a:lnTo>
                <a:lnTo>
                  <a:pt x="1354" y="2122"/>
                </a:lnTo>
                <a:lnTo>
                  <a:pt x="1349" y="2122"/>
                </a:lnTo>
                <a:lnTo>
                  <a:pt x="1348" y="2122"/>
                </a:lnTo>
                <a:lnTo>
                  <a:pt x="1347" y="2122"/>
                </a:lnTo>
                <a:lnTo>
                  <a:pt x="1347" y="2123"/>
                </a:lnTo>
                <a:lnTo>
                  <a:pt x="1347" y="2125"/>
                </a:lnTo>
                <a:lnTo>
                  <a:pt x="1347" y="2126"/>
                </a:lnTo>
                <a:lnTo>
                  <a:pt x="1347" y="2127"/>
                </a:lnTo>
                <a:lnTo>
                  <a:pt x="1347" y="2128"/>
                </a:lnTo>
                <a:lnTo>
                  <a:pt x="1346" y="2128"/>
                </a:lnTo>
                <a:lnTo>
                  <a:pt x="1345" y="2128"/>
                </a:lnTo>
                <a:lnTo>
                  <a:pt x="1345" y="2126"/>
                </a:lnTo>
                <a:lnTo>
                  <a:pt x="1345" y="2122"/>
                </a:lnTo>
                <a:lnTo>
                  <a:pt x="1341" y="2122"/>
                </a:lnTo>
                <a:lnTo>
                  <a:pt x="1341" y="2126"/>
                </a:lnTo>
                <a:lnTo>
                  <a:pt x="1340" y="2126"/>
                </a:lnTo>
                <a:lnTo>
                  <a:pt x="1332" y="2126"/>
                </a:lnTo>
                <a:lnTo>
                  <a:pt x="1326" y="2126"/>
                </a:lnTo>
                <a:lnTo>
                  <a:pt x="1326" y="2122"/>
                </a:lnTo>
                <a:lnTo>
                  <a:pt x="1327" y="2122"/>
                </a:lnTo>
                <a:lnTo>
                  <a:pt x="1328" y="2122"/>
                </a:lnTo>
                <a:lnTo>
                  <a:pt x="1329" y="2122"/>
                </a:lnTo>
                <a:lnTo>
                  <a:pt x="1330" y="2122"/>
                </a:lnTo>
                <a:lnTo>
                  <a:pt x="1331" y="2122"/>
                </a:lnTo>
                <a:lnTo>
                  <a:pt x="1332" y="2122"/>
                </a:lnTo>
                <a:lnTo>
                  <a:pt x="1332" y="2120"/>
                </a:lnTo>
                <a:lnTo>
                  <a:pt x="1333" y="2120"/>
                </a:lnTo>
                <a:lnTo>
                  <a:pt x="1333" y="2122"/>
                </a:lnTo>
                <a:lnTo>
                  <a:pt x="1335" y="2122"/>
                </a:lnTo>
                <a:lnTo>
                  <a:pt x="1337" y="2122"/>
                </a:lnTo>
                <a:lnTo>
                  <a:pt x="1340" y="2122"/>
                </a:lnTo>
                <a:lnTo>
                  <a:pt x="1341" y="2122"/>
                </a:lnTo>
                <a:lnTo>
                  <a:pt x="1349" y="2122"/>
                </a:lnTo>
                <a:lnTo>
                  <a:pt x="1361" y="2122"/>
                </a:lnTo>
                <a:lnTo>
                  <a:pt x="1361" y="2121"/>
                </a:lnTo>
                <a:lnTo>
                  <a:pt x="1362" y="2121"/>
                </a:lnTo>
                <a:lnTo>
                  <a:pt x="1365" y="2121"/>
                </a:lnTo>
                <a:lnTo>
                  <a:pt x="1366" y="2121"/>
                </a:lnTo>
                <a:lnTo>
                  <a:pt x="1366" y="2114"/>
                </a:lnTo>
                <a:lnTo>
                  <a:pt x="1366" y="2112"/>
                </a:lnTo>
                <a:lnTo>
                  <a:pt x="1366" y="2110"/>
                </a:lnTo>
                <a:lnTo>
                  <a:pt x="1366" y="2109"/>
                </a:lnTo>
                <a:lnTo>
                  <a:pt x="1366" y="2108"/>
                </a:lnTo>
                <a:lnTo>
                  <a:pt x="1366" y="2105"/>
                </a:lnTo>
                <a:lnTo>
                  <a:pt x="1371" y="2105"/>
                </a:lnTo>
                <a:lnTo>
                  <a:pt x="1374" y="2105"/>
                </a:lnTo>
                <a:lnTo>
                  <a:pt x="1374" y="2104"/>
                </a:lnTo>
                <a:lnTo>
                  <a:pt x="1374" y="2103"/>
                </a:lnTo>
                <a:lnTo>
                  <a:pt x="1374" y="2102"/>
                </a:lnTo>
                <a:lnTo>
                  <a:pt x="1378" y="2103"/>
                </a:lnTo>
                <a:lnTo>
                  <a:pt x="1380" y="2096"/>
                </a:lnTo>
                <a:lnTo>
                  <a:pt x="1379" y="2096"/>
                </a:lnTo>
                <a:lnTo>
                  <a:pt x="1378" y="2096"/>
                </a:lnTo>
                <a:lnTo>
                  <a:pt x="1375" y="2096"/>
                </a:lnTo>
                <a:lnTo>
                  <a:pt x="1372" y="2096"/>
                </a:lnTo>
                <a:lnTo>
                  <a:pt x="1368" y="2096"/>
                </a:lnTo>
                <a:lnTo>
                  <a:pt x="1368" y="2094"/>
                </a:lnTo>
                <a:lnTo>
                  <a:pt x="1368" y="2090"/>
                </a:lnTo>
                <a:lnTo>
                  <a:pt x="1366" y="2090"/>
                </a:lnTo>
                <a:lnTo>
                  <a:pt x="1366" y="2072"/>
                </a:lnTo>
                <a:lnTo>
                  <a:pt x="1353" y="2072"/>
                </a:lnTo>
                <a:lnTo>
                  <a:pt x="1352" y="2072"/>
                </a:lnTo>
                <a:lnTo>
                  <a:pt x="1350" y="2072"/>
                </a:lnTo>
                <a:lnTo>
                  <a:pt x="1350" y="2071"/>
                </a:lnTo>
                <a:lnTo>
                  <a:pt x="1350" y="2069"/>
                </a:lnTo>
                <a:lnTo>
                  <a:pt x="1350" y="2068"/>
                </a:lnTo>
                <a:lnTo>
                  <a:pt x="1349" y="2045"/>
                </a:lnTo>
                <a:lnTo>
                  <a:pt x="1349" y="2035"/>
                </a:lnTo>
                <a:lnTo>
                  <a:pt x="1349" y="2025"/>
                </a:lnTo>
                <a:lnTo>
                  <a:pt x="1349" y="2022"/>
                </a:lnTo>
                <a:lnTo>
                  <a:pt x="1378" y="2017"/>
                </a:lnTo>
                <a:lnTo>
                  <a:pt x="1378" y="2027"/>
                </a:lnTo>
                <a:lnTo>
                  <a:pt x="1402" y="2026"/>
                </a:lnTo>
                <a:lnTo>
                  <a:pt x="1405" y="2026"/>
                </a:lnTo>
                <a:lnTo>
                  <a:pt x="1404" y="2028"/>
                </a:lnTo>
                <a:lnTo>
                  <a:pt x="1402" y="2030"/>
                </a:lnTo>
                <a:lnTo>
                  <a:pt x="1401" y="2034"/>
                </a:lnTo>
                <a:lnTo>
                  <a:pt x="1401" y="2036"/>
                </a:lnTo>
                <a:lnTo>
                  <a:pt x="1398" y="2044"/>
                </a:lnTo>
                <a:lnTo>
                  <a:pt x="1396" y="2051"/>
                </a:lnTo>
                <a:lnTo>
                  <a:pt x="1395" y="2055"/>
                </a:lnTo>
                <a:lnTo>
                  <a:pt x="1392" y="2061"/>
                </a:lnTo>
                <a:lnTo>
                  <a:pt x="1391" y="2066"/>
                </a:lnTo>
                <a:lnTo>
                  <a:pt x="1390" y="2067"/>
                </a:lnTo>
                <a:lnTo>
                  <a:pt x="1390" y="2068"/>
                </a:lnTo>
                <a:lnTo>
                  <a:pt x="1389" y="2071"/>
                </a:lnTo>
                <a:lnTo>
                  <a:pt x="1389" y="2072"/>
                </a:lnTo>
                <a:lnTo>
                  <a:pt x="1388" y="2075"/>
                </a:lnTo>
                <a:lnTo>
                  <a:pt x="1384" y="2084"/>
                </a:lnTo>
                <a:lnTo>
                  <a:pt x="1383" y="2086"/>
                </a:lnTo>
                <a:lnTo>
                  <a:pt x="1383" y="2089"/>
                </a:lnTo>
                <a:lnTo>
                  <a:pt x="1382" y="2092"/>
                </a:lnTo>
                <a:lnTo>
                  <a:pt x="1380" y="2096"/>
                </a:lnTo>
                <a:lnTo>
                  <a:pt x="1380" y="2097"/>
                </a:lnTo>
                <a:lnTo>
                  <a:pt x="1379" y="2100"/>
                </a:lnTo>
                <a:lnTo>
                  <a:pt x="1378" y="2103"/>
                </a:lnTo>
                <a:lnTo>
                  <a:pt x="1378" y="2104"/>
                </a:lnTo>
                <a:lnTo>
                  <a:pt x="1378" y="2105"/>
                </a:lnTo>
                <a:lnTo>
                  <a:pt x="1375" y="2109"/>
                </a:lnTo>
                <a:lnTo>
                  <a:pt x="1374" y="2112"/>
                </a:lnTo>
                <a:lnTo>
                  <a:pt x="1374" y="2115"/>
                </a:lnTo>
                <a:lnTo>
                  <a:pt x="1372" y="2121"/>
                </a:lnTo>
                <a:lnTo>
                  <a:pt x="1370" y="2126"/>
                </a:lnTo>
                <a:lnTo>
                  <a:pt x="1370" y="2128"/>
                </a:lnTo>
                <a:lnTo>
                  <a:pt x="1368" y="2129"/>
                </a:lnTo>
                <a:lnTo>
                  <a:pt x="1368" y="2130"/>
                </a:lnTo>
                <a:lnTo>
                  <a:pt x="1367" y="2133"/>
                </a:lnTo>
                <a:lnTo>
                  <a:pt x="1367" y="2134"/>
                </a:lnTo>
                <a:lnTo>
                  <a:pt x="1366" y="2137"/>
                </a:lnTo>
                <a:lnTo>
                  <a:pt x="1365" y="2139"/>
                </a:lnTo>
                <a:lnTo>
                  <a:pt x="1364" y="2143"/>
                </a:lnTo>
                <a:lnTo>
                  <a:pt x="1363" y="2146"/>
                </a:lnTo>
                <a:lnTo>
                  <a:pt x="1362" y="2150"/>
                </a:lnTo>
                <a:lnTo>
                  <a:pt x="1361" y="2154"/>
                </a:lnTo>
                <a:lnTo>
                  <a:pt x="1358" y="2159"/>
                </a:lnTo>
                <a:lnTo>
                  <a:pt x="1357" y="2163"/>
                </a:lnTo>
                <a:lnTo>
                  <a:pt x="1357" y="2164"/>
                </a:lnTo>
                <a:lnTo>
                  <a:pt x="1356" y="2168"/>
                </a:lnTo>
                <a:lnTo>
                  <a:pt x="1354" y="2172"/>
                </a:lnTo>
                <a:lnTo>
                  <a:pt x="1353" y="2175"/>
                </a:lnTo>
                <a:lnTo>
                  <a:pt x="1352" y="2179"/>
                </a:lnTo>
                <a:lnTo>
                  <a:pt x="1350" y="2181"/>
                </a:lnTo>
                <a:lnTo>
                  <a:pt x="1349" y="2185"/>
                </a:lnTo>
                <a:lnTo>
                  <a:pt x="1349" y="2186"/>
                </a:lnTo>
                <a:lnTo>
                  <a:pt x="1348" y="2189"/>
                </a:lnTo>
                <a:lnTo>
                  <a:pt x="1347" y="2192"/>
                </a:lnTo>
                <a:lnTo>
                  <a:pt x="1347" y="2193"/>
                </a:lnTo>
                <a:lnTo>
                  <a:pt x="1346" y="2193"/>
                </a:lnTo>
                <a:lnTo>
                  <a:pt x="1346" y="2190"/>
                </a:lnTo>
                <a:lnTo>
                  <a:pt x="1346" y="2189"/>
                </a:lnTo>
                <a:lnTo>
                  <a:pt x="1347" y="2189"/>
                </a:lnTo>
                <a:lnTo>
                  <a:pt x="1353" y="2173"/>
                </a:lnTo>
                <a:lnTo>
                  <a:pt x="1354" y="2172"/>
                </a:lnTo>
                <a:lnTo>
                  <a:pt x="1353" y="2171"/>
                </a:lnTo>
                <a:lnTo>
                  <a:pt x="1352" y="2171"/>
                </a:lnTo>
                <a:lnTo>
                  <a:pt x="1350" y="2171"/>
                </a:lnTo>
                <a:lnTo>
                  <a:pt x="1348" y="2172"/>
                </a:lnTo>
                <a:lnTo>
                  <a:pt x="1347" y="2172"/>
                </a:lnTo>
                <a:lnTo>
                  <a:pt x="1346" y="2172"/>
                </a:lnTo>
                <a:lnTo>
                  <a:pt x="1342" y="2172"/>
                </a:lnTo>
                <a:lnTo>
                  <a:pt x="1342" y="2165"/>
                </a:lnTo>
                <a:lnTo>
                  <a:pt x="1346" y="2165"/>
                </a:lnTo>
                <a:lnTo>
                  <a:pt x="1349" y="2165"/>
                </a:lnTo>
                <a:lnTo>
                  <a:pt x="1353" y="2165"/>
                </a:lnTo>
                <a:lnTo>
                  <a:pt x="1354" y="2165"/>
                </a:lnTo>
                <a:lnTo>
                  <a:pt x="1354" y="2164"/>
                </a:lnTo>
                <a:lnTo>
                  <a:pt x="1355" y="2164"/>
                </a:lnTo>
                <a:lnTo>
                  <a:pt x="1356" y="2164"/>
                </a:lnTo>
                <a:lnTo>
                  <a:pt x="1356" y="2163"/>
                </a:lnTo>
                <a:lnTo>
                  <a:pt x="1358" y="2159"/>
                </a:lnTo>
                <a:lnTo>
                  <a:pt x="1359" y="2154"/>
                </a:lnTo>
                <a:lnTo>
                  <a:pt x="1362" y="2146"/>
                </a:lnTo>
                <a:lnTo>
                  <a:pt x="1363" y="2146"/>
                </a:lnTo>
                <a:lnTo>
                  <a:pt x="1366" y="2134"/>
                </a:lnTo>
                <a:lnTo>
                  <a:pt x="1364" y="2134"/>
                </a:lnTo>
                <a:lnTo>
                  <a:pt x="1363" y="2134"/>
                </a:lnTo>
                <a:lnTo>
                  <a:pt x="1358" y="2134"/>
                </a:lnTo>
                <a:lnTo>
                  <a:pt x="1352" y="2134"/>
                </a:lnTo>
                <a:lnTo>
                  <a:pt x="1347" y="2135"/>
                </a:lnTo>
                <a:lnTo>
                  <a:pt x="1347" y="2137"/>
                </a:lnTo>
                <a:lnTo>
                  <a:pt x="1345" y="2137"/>
                </a:lnTo>
                <a:lnTo>
                  <a:pt x="1345" y="2136"/>
                </a:lnTo>
                <a:lnTo>
                  <a:pt x="1345" y="2135"/>
                </a:lnTo>
                <a:lnTo>
                  <a:pt x="1342" y="2135"/>
                </a:lnTo>
                <a:lnTo>
                  <a:pt x="1341" y="2135"/>
                </a:lnTo>
                <a:lnTo>
                  <a:pt x="1339" y="2135"/>
                </a:lnTo>
                <a:lnTo>
                  <a:pt x="1337" y="2135"/>
                </a:lnTo>
                <a:lnTo>
                  <a:pt x="1337" y="2139"/>
                </a:lnTo>
                <a:lnTo>
                  <a:pt x="1337" y="2140"/>
                </a:lnTo>
                <a:lnTo>
                  <a:pt x="1337" y="2142"/>
                </a:lnTo>
                <a:lnTo>
                  <a:pt x="1336" y="2142"/>
                </a:lnTo>
                <a:lnTo>
                  <a:pt x="1336" y="2140"/>
                </a:lnTo>
                <a:lnTo>
                  <a:pt x="1336" y="2135"/>
                </a:lnTo>
                <a:lnTo>
                  <a:pt x="1333" y="2135"/>
                </a:lnTo>
                <a:lnTo>
                  <a:pt x="1332" y="2135"/>
                </a:lnTo>
                <a:lnTo>
                  <a:pt x="1332" y="2140"/>
                </a:lnTo>
                <a:lnTo>
                  <a:pt x="1331" y="2140"/>
                </a:lnTo>
                <a:lnTo>
                  <a:pt x="1330" y="2140"/>
                </a:lnTo>
                <a:lnTo>
                  <a:pt x="1329" y="2135"/>
                </a:lnTo>
                <a:lnTo>
                  <a:pt x="1326" y="2135"/>
                </a:lnTo>
                <a:lnTo>
                  <a:pt x="1318" y="2135"/>
                </a:lnTo>
                <a:lnTo>
                  <a:pt x="1318" y="2136"/>
                </a:lnTo>
                <a:lnTo>
                  <a:pt x="1318" y="2137"/>
                </a:lnTo>
                <a:lnTo>
                  <a:pt x="1318" y="2138"/>
                </a:lnTo>
                <a:lnTo>
                  <a:pt x="1318" y="2139"/>
                </a:lnTo>
                <a:lnTo>
                  <a:pt x="1318" y="2140"/>
                </a:lnTo>
                <a:lnTo>
                  <a:pt x="1318" y="2142"/>
                </a:lnTo>
                <a:lnTo>
                  <a:pt x="1319" y="2143"/>
                </a:lnTo>
                <a:lnTo>
                  <a:pt x="1319" y="2144"/>
                </a:lnTo>
                <a:lnTo>
                  <a:pt x="1319" y="2145"/>
                </a:lnTo>
                <a:lnTo>
                  <a:pt x="1319" y="2146"/>
                </a:lnTo>
                <a:lnTo>
                  <a:pt x="1319" y="2147"/>
                </a:lnTo>
                <a:lnTo>
                  <a:pt x="1318" y="2147"/>
                </a:lnTo>
                <a:lnTo>
                  <a:pt x="1315" y="2147"/>
                </a:lnTo>
                <a:lnTo>
                  <a:pt x="1311" y="2147"/>
                </a:lnTo>
                <a:lnTo>
                  <a:pt x="1311" y="2146"/>
                </a:lnTo>
                <a:lnTo>
                  <a:pt x="1311" y="2145"/>
                </a:lnTo>
                <a:lnTo>
                  <a:pt x="1311" y="2144"/>
                </a:lnTo>
                <a:lnTo>
                  <a:pt x="1312" y="2144"/>
                </a:lnTo>
                <a:lnTo>
                  <a:pt x="1313" y="2144"/>
                </a:lnTo>
                <a:lnTo>
                  <a:pt x="1315" y="2144"/>
                </a:lnTo>
                <a:lnTo>
                  <a:pt x="1318" y="2144"/>
                </a:lnTo>
                <a:lnTo>
                  <a:pt x="1318" y="2143"/>
                </a:lnTo>
                <a:lnTo>
                  <a:pt x="1318" y="2135"/>
                </a:lnTo>
                <a:lnTo>
                  <a:pt x="1314" y="2135"/>
                </a:lnTo>
                <a:lnTo>
                  <a:pt x="1314" y="2136"/>
                </a:lnTo>
                <a:lnTo>
                  <a:pt x="1314" y="2137"/>
                </a:lnTo>
                <a:lnTo>
                  <a:pt x="1314" y="2138"/>
                </a:lnTo>
                <a:lnTo>
                  <a:pt x="1314" y="2139"/>
                </a:lnTo>
                <a:lnTo>
                  <a:pt x="1314" y="2140"/>
                </a:lnTo>
                <a:lnTo>
                  <a:pt x="1313" y="2140"/>
                </a:lnTo>
                <a:lnTo>
                  <a:pt x="1313" y="2139"/>
                </a:lnTo>
                <a:lnTo>
                  <a:pt x="1313" y="2135"/>
                </a:lnTo>
                <a:lnTo>
                  <a:pt x="1311" y="2135"/>
                </a:lnTo>
                <a:lnTo>
                  <a:pt x="1309" y="2135"/>
                </a:lnTo>
                <a:lnTo>
                  <a:pt x="1309" y="2136"/>
                </a:lnTo>
                <a:lnTo>
                  <a:pt x="1307" y="2136"/>
                </a:lnTo>
                <a:lnTo>
                  <a:pt x="1307" y="2135"/>
                </a:lnTo>
                <a:lnTo>
                  <a:pt x="1304" y="2136"/>
                </a:lnTo>
                <a:lnTo>
                  <a:pt x="1299" y="2136"/>
                </a:lnTo>
                <a:lnTo>
                  <a:pt x="1294" y="2136"/>
                </a:lnTo>
                <a:lnTo>
                  <a:pt x="1293" y="2136"/>
                </a:lnTo>
                <a:lnTo>
                  <a:pt x="1284" y="2136"/>
                </a:lnTo>
                <a:lnTo>
                  <a:pt x="1283" y="2136"/>
                </a:lnTo>
                <a:lnTo>
                  <a:pt x="1281" y="2136"/>
                </a:lnTo>
                <a:lnTo>
                  <a:pt x="1280" y="2135"/>
                </a:lnTo>
                <a:lnTo>
                  <a:pt x="1278" y="2135"/>
                </a:lnTo>
                <a:lnTo>
                  <a:pt x="1278" y="2137"/>
                </a:lnTo>
                <a:lnTo>
                  <a:pt x="1277" y="2137"/>
                </a:lnTo>
                <a:lnTo>
                  <a:pt x="1277" y="2139"/>
                </a:lnTo>
                <a:lnTo>
                  <a:pt x="1276" y="2139"/>
                </a:lnTo>
                <a:lnTo>
                  <a:pt x="1276" y="2135"/>
                </a:lnTo>
                <a:lnTo>
                  <a:pt x="1273" y="2135"/>
                </a:lnTo>
                <a:lnTo>
                  <a:pt x="1272" y="2135"/>
                </a:lnTo>
                <a:lnTo>
                  <a:pt x="1272" y="2138"/>
                </a:lnTo>
                <a:lnTo>
                  <a:pt x="1270" y="2138"/>
                </a:lnTo>
                <a:lnTo>
                  <a:pt x="1270" y="2135"/>
                </a:lnTo>
                <a:lnTo>
                  <a:pt x="1269" y="2135"/>
                </a:lnTo>
                <a:lnTo>
                  <a:pt x="1268" y="2135"/>
                </a:lnTo>
                <a:lnTo>
                  <a:pt x="1268" y="2136"/>
                </a:lnTo>
                <a:lnTo>
                  <a:pt x="1268" y="2140"/>
                </a:lnTo>
                <a:lnTo>
                  <a:pt x="1268" y="2145"/>
                </a:lnTo>
                <a:lnTo>
                  <a:pt x="1268" y="2146"/>
                </a:lnTo>
                <a:lnTo>
                  <a:pt x="1268" y="2147"/>
                </a:lnTo>
                <a:lnTo>
                  <a:pt x="1268" y="2148"/>
                </a:lnTo>
                <a:lnTo>
                  <a:pt x="1268" y="2150"/>
                </a:lnTo>
                <a:lnTo>
                  <a:pt x="1269" y="2150"/>
                </a:lnTo>
                <a:lnTo>
                  <a:pt x="1269" y="2151"/>
                </a:lnTo>
                <a:lnTo>
                  <a:pt x="1269" y="2152"/>
                </a:lnTo>
                <a:lnTo>
                  <a:pt x="1269" y="2153"/>
                </a:lnTo>
                <a:lnTo>
                  <a:pt x="1270" y="2153"/>
                </a:lnTo>
                <a:lnTo>
                  <a:pt x="1270" y="2154"/>
                </a:lnTo>
                <a:lnTo>
                  <a:pt x="1271" y="2155"/>
                </a:lnTo>
                <a:lnTo>
                  <a:pt x="1271" y="2156"/>
                </a:lnTo>
                <a:lnTo>
                  <a:pt x="1272" y="2156"/>
                </a:lnTo>
                <a:lnTo>
                  <a:pt x="1272" y="2158"/>
                </a:lnTo>
                <a:lnTo>
                  <a:pt x="1273" y="2158"/>
                </a:lnTo>
                <a:lnTo>
                  <a:pt x="1275" y="2159"/>
                </a:lnTo>
                <a:lnTo>
                  <a:pt x="1276" y="2160"/>
                </a:lnTo>
                <a:lnTo>
                  <a:pt x="1277" y="2160"/>
                </a:lnTo>
                <a:lnTo>
                  <a:pt x="1277" y="2161"/>
                </a:lnTo>
                <a:lnTo>
                  <a:pt x="1278" y="2162"/>
                </a:lnTo>
                <a:lnTo>
                  <a:pt x="1278" y="2163"/>
                </a:lnTo>
                <a:lnTo>
                  <a:pt x="1278" y="2164"/>
                </a:lnTo>
                <a:lnTo>
                  <a:pt x="1279" y="2164"/>
                </a:lnTo>
                <a:lnTo>
                  <a:pt x="1279" y="2165"/>
                </a:lnTo>
                <a:lnTo>
                  <a:pt x="1279" y="2167"/>
                </a:lnTo>
                <a:lnTo>
                  <a:pt x="1279" y="2168"/>
                </a:lnTo>
                <a:lnTo>
                  <a:pt x="1279" y="2169"/>
                </a:lnTo>
                <a:lnTo>
                  <a:pt x="1279" y="2170"/>
                </a:lnTo>
                <a:lnTo>
                  <a:pt x="1279" y="2171"/>
                </a:lnTo>
                <a:lnTo>
                  <a:pt x="1279" y="2172"/>
                </a:lnTo>
                <a:lnTo>
                  <a:pt x="1279" y="2173"/>
                </a:lnTo>
                <a:lnTo>
                  <a:pt x="1279" y="2175"/>
                </a:lnTo>
                <a:lnTo>
                  <a:pt x="1279" y="2176"/>
                </a:lnTo>
                <a:lnTo>
                  <a:pt x="1279" y="2177"/>
                </a:lnTo>
                <a:lnTo>
                  <a:pt x="1280" y="2177"/>
                </a:lnTo>
                <a:lnTo>
                  <a:pt x="1280" y="2178"/>
                </a:lnTo>
                <a:lnTo>
                  <a:pt x="1280" y="2179"/>
                </a:lnTo>
                <a:lnTo>
                  <a:pt x="1280" y="2180"/>
                </a:lnTo>
                <a:lnTo>
                  <a:pt x="1281" y="2181"/>
                </a:lnTo>
                <a:lnTo>
                  <a:pt x="1281" y="2184"/>
                </a:lnTo>
                <a:lnTo>
                  <a:pt x="1281" y="2185"/>
                </a:lnTo>
                <a:lnTo>
                  <a:pt x="1283" y="2185"/>
                </a:lnTo>
                <a:lnTo>
                  <a:pt x="1283" y="2186"/>
                </a:lnTo>
                <a:lnTo>
                  <a:pt x="1283" y="2187"/>
                </a:lnTo>
                <a:lnTo>
                  <a:pt x="1283" y="2188"/>
                </a:lnTo>
                <a:lnTo>
                  <a:pt x="1281" y="2188"/>
                </a:lnTo>
                <a:lnTo>
                  <a:pt x="1281" y="2189"/>
                </a:lnTo>
                <a:lnTo>
                  <a:pt x="1281" y="2190"/>
                </a:lnTo>
                <a:lnTo>
                  <a:pt x="1281" y="2192"/>
                </a:lnTo>
                <a:lnTo>
                  <a:pt x="1280" y="2192"/>
                </a:lnTo>
                <a:lnTo>
                  <a:pt x="1280" y="2193"/>
                </a:lnTo>
                <a:lnTo>
                  <a:pt x="1281" y="2194"/>
                </a:lnTo>
                <a:lnTo>
                  <a:pt x="1283" y="2194"/>
                </a:lnTo>
                <a:lnTo>
                  <a:pt x="1283" y="2195"/>
                </a:lnTo>
                <a:lnTo>
                  <a:pt x="1284" y="2195"/>
                </a:lnTo>
                <a:lnTo>
                  <a:pt x="1285" y="2195"/>
                </a:lnTo>
                <a:lnTo>
                  <a:pt x="1285" y="2196"/>
                </a:lnTo>
                <a:lnTo>
                  <a:pt x="1285" y="2198"/>
                </a:lnTo>
                <a:lnTo>
                  <a:pt x="1286" y="2200"/>
                </a:lnTo>
                <a:lnTo>
                  <a:pt x="1286" y="2202"/>
                </a:lnTo>
                <a:lnTo>
                  <a:pt x="1279" y="2198"/>
                </a:lnTo>
                <a:lnTo>
                  <a:pt x="1277" y="2197"/>
                </a:lnTo>
                <a:lnTo>
                  <a:pt x="1276" y="2196"/>
                </a:lnTo>
                <a:lnTo>
                  <a:pt x="1269" y="2193"/>
                </a:lnTo>
                <a:lnTo>
                  <a:pt x="1269" y="2192"/>
                </a:lnTo>
                <a:lnTo>
                  <a:pt x="1266" y="2189"/>
                </a:lnTo>
                <a:lnTo>
                  <a:pt x="1268" y="2189"/>
                </a:lnTo>
                <a:lnTo>
                  <a:pt x="1269" y="2189"/>
                </a:lnTo>
                <a:lnTo>
                  <a:pt x="1269" y="2187"/>
                </a:lnTo>
                <a:lnTo>
                  <a:pt x="1269" y="2188"/>
                </a:lnTo>
                <a:lnTo>
                  <a:pt x="1270" y="2188"/>
                </a:lnTo>
                <a:lnTo>
                  <a:pt x="1271" y="2189"/>
                </a:lnTo>
                <a:lnTo>
                  <a:pt x="1272" y="2189"/>
                </a:lnTo>
                <a:lnTo>
                  <a:pt x="1273" y="2190"/>
                </a:lnTo>
                <a:lnTo>
                  <a:pt x="1275" y="2190"/>
                </a:lnTo>
                <a:lnTo>
                  <a:pt x="1275" y="2192"/>
                </a:lnTo>
                <a:lnTo>
                  <a:pt x="1276" y="2192"/>
                </a:lnTo>
                <a:lnTo>
                  <a:pt x="1277" y="2193"/>
                </a:lnTo>
                <a:lnTo>
                  <a:pt x="1278" y="2194"/>
                </a:lnTo>
                <a:lnTo>
                  <a:pt x="1279" y="2193"/>
                </a:lnTo>
                <a:lnTo>
                  <a:pt x="1280" y="2192"/>
                </a:lnTo>
                <a:lnTo>
                  <a:pt x="1280" y="2190"/>
                </a:lnTo>
                <a:lnTo>
                  <a:pt x="1280" y="2189"/>
                </a:lnTo>
                <a:lnTo>
                  <a:pt x="1281" y="2188"/>
                </a:lnTo>
                <a:lnTo>
                  <a:pt x="1281" y="2187"/>
                </a:lnTo>
                <a:lnTo>
                  <a:pt x="1281" y="2186"/>
                </a:lnTo>
                <a:lnTo>
                  <a:pt x="1281" y="2185"/>
                </a:lnTo>
                <a:lnTo>
                  <a:pt x="1281" y="2184"/>
                </a:lnTo>
                <a:lnTo>
                  <a:pt x="1280" y="2184"/>
                </a:lnTo>
                <a:lnTo>
                  <a:pt x="1280" y="2182"/>
                </a:lnTo>
                <a:lnTo>
                  <a:pt x="1279" y="2179"/>
                </a:lnTo>
                <a:lnTo>
                  <a:pt x="1279" y="2178"/>
                </a:lnTo>
                <a:lnTo>
                  <a:pt x="1279" y="2177"/>
                </a:lnTo>
                <a:lnTo>
                  <a:pt x="1279" y="2176"/>
                </a:lnTo>
                <a:lnTo>
                  <a:pt x="1279" y="2175"/>
                </a:lnTo>
                <a:lnTo>
                  <a:pt x="1279" y="2173"/>
                </a:lnTo>
                <a:lnTo>
                  <a:pt x="1279" y="2172"/>
                </a:lnTo>
                <a:lnTo>
                  <a:pt x="1279" y="2171"/>
                </a:lnTo>
                <a:lnTo>
                  <a:pt x="1278" y="2170"/>
                </a:lnTo>
                <a:lnTo>
                  <a:pt x="1278" y="2169"/>
                </a:lnTo>
                <a:lnTo>
                  <a:pt x="1278" y="2168"/>
                </a:lnTo>
                <a:lnTo>
                  <a:pt x="1278" y="2167"/>
                </a:lnTo>
                <a:lnTo>
                  <a:pt x="1278" y="2165"/>
                </a:lnTo>
                <a:lnTo>
                  <a:pt x="1278" y="2164"/>
                </a:lnTo>
                <a:lnTo>
                  <a:pt x="1278" y="2163"/>
                </a:lnTo>
                <a:lnTo>
                  <a:pt x="1277" y="2163"/>
                </a:lnTo>
                <a:lnTo>
                  <a:pt x="1277" y="2162"/>
                </a:lnTo>
                <a:lnTo>
                  <a:pt x="1277" y="2161"/>
                </a:lnTo>
                <a:lnTo>
                  <a:pt x="1276" y="2161"/>
                </a:lnTo>
                <a:lnTo>
                  <a:pt x="1275" y="2160"/>
                </a:lnTo>
                <a:lnTo>
                  <a:pt x="1273" y="2159"/>
                </a:lnTo>
                <a:lnTo>
                  <a:pt x="1272" y="2158"/>
                </a:lnTo>
                <a:lnTo>
                  <a:pt x="1271" y="2158"/>
                </a:lnTo>
                <a:lnTo>
                  <a:pt x="1271" y="2156"/>
                </a:lnTo>
                <a:lnTo>
                  <a:pt x="1270" y="2156"/>
                </a:lnTo>
                <a:lnTo>
                  <a:pt x="1270" y="2155"/>
                </a:lnTo>
                <a:lnTo>
                  <a:pt x="1269" y="2154"/>
                </a:lnTo>
                <a:lnTo>
                  <a:pt x="1269" y="2153"/>
                </a:lnTo>
                <a:lnTo>
                  <a:pt x="1268" y="2152"/>
                </a:lnTo>
                <a:lnTo>
                  <a:pt x="1268" y="2151"/>
                </a:lnTo>
                <a:lnTo>
                  <a:pt x="1268" y="2150"/>
                </a:lnTo>
                <a:lnTo>
                  <a:pt x="1268" y="2148"/>
                </a:lnTo>
                <a:lnTo>
                  <a:pt x="1267" y="2148"/>
                </a:lnTo>
                <a:lnTo>
                  <a:pt x="1267" y="2147"/>
                </a:lnTo>
                <a:lnTo>
                  <a:pt x="1267" y="2146"/>
                </a:lnTo>
                <a:lnTo>
                  <a:pt x="1267" y="2145"/>
                </a:lnTo>
                <a:lnTo>
                  <a:pt x="1267" y="2136"/>
                </a:lnTo>
                <a:lnTo>
                  <a:pt x="1262" y="2136"/>
                </a:lnTo>
                <a:lnTo>
                  <a:pt x="1261" y="2136"/>
                </a:lnTo>
                <a:lnTo>
                  <a:pt x="1259" y="2136"/>
                </a:lnTo>
                <a:lnTo>
                  <a:pt x="1258" y="2136"/>
                </a:lnTo>
                <a:lnTo>
                  <a:pt x="1252" y="2136"/>
                </a:lnTo>
                <a:lnTo>
                  <a:pt x="1243" y="2136"/>
                </a:lnTo>
                <a:lnTo>
                  <a:pt x="1242" y="2136"/>
                </a:lnTo>
                <a:lnTo>
                  <a:pt x="1242" y="2135"/>
                </a:lnTo>
                <a:close/>
                <a:moveTo>
                  <a:pt x="1233" y="2076"/>
                </a:moveTo>
                <a:lnTo>
                  <a:pt x="1237" y="2075"/>
                </a:lnTo>
                <a:lnTo>
                  <a:pt x="1237" y="2076"/>
                </a:lnTo>
                <a:lnTo>
                  <a:pt x="1237" y="2080"/>
                </a:lnTo>
                <a:lnTo>
                  <a:pt x="1233" y="2080"/>
                </a:lnTo>
                <a:lnTo>
                  <a:pt x="1233" y="2076"/>
                </a:lnTo>
                <a:close/>
                <a:moveTo>
                  <a:pt x="878" y="373"/>
                </a:moveTo>
                <a:lnTo>
                  <a:pt x="879" y="372"/>
                </a:lnTo>
                <a:lnTo>
                  <a:pt x="880" y="372"/>
                </a:lnTo>
                <a:lnTo>
                  <a:pt x="881" y="372"/>
                </a:lnTo>
                <a:lnTo>
                  <a:pt x="882" y="373"/>
                </a:lnTo>
                <a:lnTo>
                  <a:pt x="882" y="374"/>
                </a:lnTo>
                <a:lnTo>
                  <a:pt x="883" y="377"/>
                </a:lnTo>
                <a:lnTo>
                  <a:pt x="884" y="377"/>
                </a:lnTo>
                <a:lnTo>
                  <a:pt x="884" y="378"/>
                </a:lnTo>
                <a:lnTo>
                  <a:pt x="885" y="379"/>
                </a:lnTo>
                <a:lnTo>
                  <a:pt x="885" y="380"/>
                </a:lnTo>
                <a:lnTo>
                  <a:pt x="887" y="380"/>
                </a:lnTo>
                <a:lnTo>
                  <a:pt x="885" y="380"/>
                </a:lnTo>
                <a:lnTo>
                  <a:pt x="885" y="381"/>
                </a:lnTo>
                <a:lnTo>
                  <a:pt x="884" y="381"/>
                </a:lnTo>
                <a:lnTo>
                  <a:pt x="883" y="382"/>
                </a:lnTo>
                <a:lnTo>
                  <a:pt x="882" y="380"/>
                </a:lnTo>
                <a:lnTo>
                  <a:pt x="881" y="380"/>
                </a:lnTo>
                <a:lnTo>
                  <a:pt x="881" y="379"/>
                </a:lnTo>
                <a:lnTo>
                  <a:pt x="880" y="378"/>
                </a:lnTo>
                <a:lnTo>
                  <a:pt x="880" y="377"/>
                </a:lnTo>
                <a:lnTo>
                  <a:pt x="879" y="377"/>
                </a:lnTo>
                <a:lnTo>
                  <a:pt x="879" y="376"/>
                </a:lnTo>
                <a:lnTo>
                  <a:pt x="879" y="374"/>
                </a:lnTo>
                <a:lnTo>
                  <a:pt x="878" y="373"/>
                </a:lnTo>
                <a:close/>
                <a:moveTo>
                  <a:pt x="301" y="686"/>
                </a:moveTo>
                <a:lnTo>
                  <a:pt x="301" y="689"/>
                </a:lnTo>
                <a:lnTo>
                  <a:pt x="301" y="690"/>
                </a:lnTo>
                <a:lnTo>
                  <a:pt x="301" y="691"/>
                </a:lnTo>
                <a:lnTo>
                  <a:pt x="301" y="705"/>
                </a:lnTo>
                <a:lnTo>
                  <a:pt x="301" y="706"/>
                </a:lnTo>
                <a:lnTo>
                  <a:pt x="301" y="709"/>
                </a:lnTo>
                <a:lnTo>
                  <a:pt x="301" y="712"/>
                </a:lnTo>
                <a:lnTo>
                  <a:pt x="301" y="713"/>
                </a:lnTo>
                <a:lnTo>
                  <a:pt x="301" y="714"/>
                </a:lnTo>
                <a:lnTo>
                  <a:pt x="302" y="717"/>
                </a:lnTo>
                <a:lnTo>
                  <a:pt x="302" y="719"/>
                </a:lnTo>
                <a:lnTo>
                  <a:pt x="302" y="724"/>
                </a:lnTo>
                <a:lnTo>
                  <a:pt x="302" y="761"/>
                </a:lnTo>
                <a:lnTo>
                  <a:pt x="302" y="764"/>
                </a:lnTo>
                <a:lnTo>
                  <a:pt x="302" y="770"/>
                </a:lnTo>
                <a:lnTo>
                  <a:pt x="302" y="771"/>
                </a:lnTo>
                <a:lnTo>
                  <a:pt x="303" y="780"/>
                </a:lnTo>
                <a:lnTo>
                  <a:pt x="303" y="784"/>
                </a:lnTo>
                <a:lnTo>
                  <a:pt x="303" y="786"/>
                </a:lnTo>
                <a:lnTo>
                  <a:pt x="303" y="791"/>
                </a:lnTo>
                <a:lnTo>
                  <a:pt x="303" y="795"/>
                </a:lnTo>
                <a:lnTo>
                  <a:pt x="303" y="797"/>
                </a:lnTo>
                <a:lnTo>
                  <a:pt x="303" y="804"/>
                </a:lnTo>
                <a:lnTo>
                  <a:pt x="303" y="806"/>
                </a:lnTo>
                <a:lnTo>
                  <a:pt x="303" y="807"/>
                </a:lnTo>
                <a:lnTo>
                  <a:pt x="303" y="808"/>
                </a:lnTo>
                <a:lnTo>
                  <a:pt x="303" y="812"/>
                </a:lnTo>
                <a:lnTo>
                  <a:pt x="303" y="816"/>
                </a:lnTo>
                <a:lnTo>
                  <a:pt x="303" y="821"/>
                </a:lnTo>
                <a:lnTo>
                  <a:pt x="304" y="826"/>
                </a:lnTo>
                <a:lnTo>
                  <a:pt x="304" y="829"/>
                </a:lnTo>
                <a:lnTo>
                  <a:pt x="304" y="847"/>
                </a:lnTo>
                <a:lnTo>
                  <a:pt x="304" y="868"/>
                </a:lnTo>
                <a:lnTo>
                  <a:pt x="304" y="882"/>
                </a:lnTo>
                <a:lnTo>
                  <a:pt x="304" y="883"/>
                </a:lnTo>
                <a:lnTo>
                  <a:pt x="304" y="900"/>
                </a:lnTo>
                <a:lnTo>
                  <a:pt x="304" y="918"/>
                </a:lnTo>
                <a:lnTo>
                  <a:pt x="304" y="928"/>
                </a:lnTo>
                <a:lnTo>
                  <a:pt x="305" y="948"/>
                </a:lnTo>
                <a:lnTo>
                  <a:pt x="305" y="968"/>
                </a:lnTo>
                <a:lnTo>
                  <a:pt x="305" y="970"/>
                </a:lnTo>
                <a:lnTo>
                  <a:pt x="304" y="970"/>
                </a:lnTo>
                <a:lnTo>
                  <a:pt x="305" y="975"/>
                </a:lnTo>
                <a:lnTo>
                  <a:pt x="305" y="980"/>
                </a:lnTo>
                <a:lnTo>
                  <a:pt x="305" y="981"/>
                </a:lnTo>
                <a:lnTo>
                  <a:pt x="305" y="983"/>
                </a:lnTo>
                <a:lnTo>
                  <a:pt x="305" y="993"/>
                </a:lnTo>
                <a:lnTo>
                  <a:pt x="305" y="995"/>
                </a:lnTo>
                <a:lnTo>
                  <a:pt x="305" y="997"/>
                </a:lnTo>
                <a:lnTo>
                  <a:pt x="305" y="999"/>
                </a:lnTo>
                <a:lnTo>
                  <a:pt x="305" y="1007"/>
                </a:lnTo>
                <a:lnTo>
                  <a:pt x="305" y="1016"/>
                </a:lnTo>
                <a:lnTo>
                  <a:pt x="305" y="1018"/>
                </a:lnTo>
                <a:lnTo>
                  <a:pt x="305" y="1024"/>
                </a:lnTo>
                <a:lnTo>
                  <a:pt x="305" y="1043"/>
                </a:lnTo>
                <a:lnTo>
                  <a:pt x="305" y="1046"/>
                </a:lnTo>
                <a:lnTo>
                  <a:pt x="305" y="1047"/>
                </a:lnTo>
                <a:lnTo>
                  <a:pt x="305" y="1049"/>
                </a:lnTo>
                <a:lnTo>
                  <a:pt x="305" y="1054"/>
                </a:lnTo>
                <a:lnTo>
                  <a:pt x="305" y="1056"/>
                </a:lnTo>
                <a:lnTo>
                  <a:pt x="305" y="1059"/>
                </a:lnTo>
                <a:lnTo>
                  <a:pt x="306" y="1068"/>
                </a:lnTo>
                <a:lnTo>
                  <a:pt x="305" y="1068"/>
                </a:lnTo>
                <a:lnTo>
                  <a:pt x="305" y="1069"/>
                </a:lnTo>
                <a:lnTo>
                  <a:pt x="305" y="1082"/>
                </a:lnTo>
                <a:lnTo>
                  <a:pt x="305" y="1083"/>
                </a:lnTo>
                <a:lnTo>
                  <a:pt x="305" y="1085"/>
                </a:lnTo>
                <a:lnTo>
                  <a:pt x="305" y="1088"/>
                </a:lnTo>
                <a:lnTo>
                  <a:pt x="305" y="1090"/>
                </a:lnTo>
                <a:lnTo>
                  <a:pt x="305" y="1091"/>
                </a:lnTo>
                <a:lnTo>
                  <a:pt x="306" y="1093"/>
                </a:lnTo>
                <a:lnTo>
                  <a:pt x="306" y="1118"/>
                </a:lnTo>
                <a:lnTo>
                  <a:pt x="319" y="1118"/>
                </a:lnTo>
                <a:lnTo>
                  <a:pt x="321" y="1118"/>
                </a:lnTo>
                <a:lnTo>
                  <a:pt x="322" y="1118"/>
                </a:lnTo>
                <a:lnTo>
                  <a:pt x="324" y="1118"/>
                </a:lnTo>
                <a:lnTo>
                  <a:pt x="331" y="1118"/>
                </a:lnTo>
                <a:lnTo>
                  <a:pt x="332" y="1118"/>
                </a:lnTo>
                <a:lnTo>
                  <a:pt x="345" y="1118"/>
                </a:lnTo>
                <a:lnTo>
                  <a:pt x="356" y="1118"/>
                </a:lnTo>
                <a:lnTo>
                  <a:pt x="381" y="1118"/>
                </a:lnTo>
                <a:lnTo>
                  <a:pt x="405" y="1118"/>
                </a:lnTo>
                <a:lnTo>
                  <a:pt x="396" y="1118"/>
                </a:lnTo>
                <a:lnTo>
                  <a:pt x="390" y="1118"/>
                </a:lnTo>
                <a:lnTo>
                  <a:pt x="384" y="1118"/>
                </a:lnTo>
                <a:lnTo>
                  <a:pt x="381" y="1118"/>
                </a:lnTo>
                <a:lnTo>
                  <a:pt x="372" y="1118"/>
                </a:lnTo>
                <a:lnTo>
                  <a:pt x="367" y="1118"/>
                </a:lnTo>
                <a:lnTo>
                  <a:pt x="356" y="1118"/>
                </a:lnTo>
                <a:lnTo>
                  <a:pt x="354" y="1118"/>
                </a:lnTo>
                <a:lnTo>
                  <a:pt x="350" y="1118"/>
                </a:lnTo>
                <a:lnTo>
                  <a:pt x="348" y="1118"/>
                </a:lnTo>
                <a:lnTo>
                  <a:pt x="345" y="1118"/>
                </a:lnTo>
                <a:lnTo>
                  <a:pt x="332" y="1118"/>
                </a:lnTo>
                <a:lnTo>
                  <a:pt x="331" y="1118"/>
                </a:lnTo>
                <a:lnTo>
                  <a:pt x="324" y="1118"/>
                </a:lnTo>
                <a:lnTo>
                  <a:pt x="323" y="1118"/>
                </a:lnTo>
                <a:lnTo>
                  <a:pt x="322" y="1118"/>
                </a:lnTo>
                <a:lnTo>
                  <a:pt x="319" y="1118"/>
                </a:lnTo>
                <a:lnTo>
                  <a:pt x="315" y="1118"/>
                </a:lnTo>
                <a:lnTo>
                  <a:pt x="313" y="1118"/>
                </a:lnTo>
                <a:lnTo>
                  <a:pt x="312" y="1118"/>
                </a:lnTo>
                <a:lnTo>
                  <a:pt x="311" y="1118"/>
                </a:lnTo>
                <a:lnTo>
                  <a:pt x="309" y="1118"/>
                </a:lnTo>
                <a:lnTo>
                  <a:pt x="307" y="1118"/>
                </a:lnTo>
                <a:lnTo>
                  <a:pt x="306" y="1118"/>
                </a:lnTo>
                <a:lnTo>
                  <a:pt x="306" y="1114"/>
                </a:lnTo>
                <a:lnTo>
                  <a:pt x="306" y="1110"/>
                </a:lnTo>
                <a:lnTo>
                  <a:pt x="306" y="1109"/>
                </a:lnTo>
                <a:lnTo>
                  <a:pt x="306" y="1106"/>
                </a:lnTo>
                <a:lnTo>
                  <a:pt x="306" y="1102"/>
                </a:lnTo>
                <a:lnTo>
                  <a:pt x="306" y="1099"/>
                </a:lnTo>
                <a:lnTo>
                  <a:pt x="305" y="1097"/>
                </a:lnTo>
                <a:lnTo>
                  <a:pt x="305" y="1093"/>
                </a:lnTo>
                <a:lnTo>
                  <a:pt x="305" y="1091"/>
                </a:lnTo>
                <a:lnTo>
                  <a:pt x="305" y="1090"/>
                </a:lnTo>
                <a:lnTo>
                  <a:pt x="305" y="1088"/>
                </a:lnTo>
                <a:lnTo>
                  <a:pt x="305" y="1085"/>
                </a:lnTo>
                <a:lnTo>
                  <a:pt x="305" y="1083"/>
                </a:lnTo>
                <a:lnTo>
                  <a:pt x="305" y="1082"/>
                </a:lnTo>
                <a:lnTo>
                  <a:pt x="305" y="1069"/>
                </a:lnTo>
                <a:lnTo>
                  <a:pt x="305" y="1068"/>
                </a:lnTo>
                <a:lnTo>
                  <a:pt x="305" y="1060"/>
                </a:lnTo>
                <a:lnTo>
                  <a:pt x="305" y="1059"/>
                </a:lnTo>
                <a:lnTo>
                  <a:pt x="305" y="1054"/>
                </a:lnTo>
                <a:lnTo>
                  <a:pt x="305" y="1043"/>
                </a:lnTo>
                <a:lnTo>
                  <a:pt x="305" y="1041"/>
                </a:lnTo>
                <a:lnTo>
                  <a:pt x="305" y="1039"/>
                </a:lnTo>
                <a:lnTo>
                  <a:pt x="305" y="1035"/>
                </a:lnTo>
                <a:lnTo>
                  <a:pt x="305" y="1033"/>
                </a:lnTo>
                <a:lnTo>
                  <a:pt x="305" y="1024"/>
                </a:lnTo>
                <a:lnTo>
                  <a:pt x="305" y="1018"/>
                </a:lnTo>
                <a:lnTo>
                  <a:pt x="305" y="1016"/>
                </a:lnTo>
                <a:lnTo>
                  <a:pt x="305" y="1009"/>
                </a:lnTo>
                <a:lnTo>
                  <a:pt x="305" y="1008"/>
                </a:lnTo>
                <a:lnTo>
                  <a:pt x="305" y="1007"/>
                </a:lnTo>
                <a:lnTo>
                  <a:pt x="305" y="999"/>
                </a:lnTo>
                <a:lnTo>
                  <a:pt x="305" y="997"/>
                </a:lnTo>
                <a:lnTo>
                  <a:pt x="305" y="996"/>
                </a:lnTo>
                <a:lnTo>
                  <a:pt x="305" y="995"/>
                </a:lnTo>
                <a:lnTo>
                  <a:pt x="305" y="993"/>
                </a:lnTo>
                <a:lnTo>
                  <a:pt x="305" y="988"/>
                </a:lnTo>
                <a:lnTo>
                  <a:pt x="305" y="984"/>
                </a:lnTo>
                <a:lnTo>
                  <a:pt x="305" y="983"/>
                </a:lnTo>
                <a:lnTo>
                  <a:pt x="304" y="982"/>
                </a:lnTo>
                <a:lnTo>
                  <a:pt x="304" y="970"/>
                </a:lnTo>
                <a:lnTo>
                  <a:pt x="305" y="970"/>
                </a:lnTo>
                <a:lnTo>
                  <a:pt x="305" y="968"/>
                </a:lnTo>
                <a:lnTo>
                  <a:pt x="305" y="965"/>
                </a:lnTo>
                <a:lnTo>
                  <a:pt x="305" y="964"/>
                </a:lnTo>
                <a:lnTo>
                  <a:pt x="304" y="949"/>
                </a:lnTo>
                <a:lnTo>
                  <a:pt x="304" y="948"/>
                </a:lnTo>
                <a:lnTo>
                  <a:pt x="304" y="928"/>
                </a:lnTo>
                <a:lnTo>
                  <a:pt x="304" y="923"/>
                </a:lnTo>
                <a:lnTo>
                  <a:pt x="304" y="918"/>
                </a:lnTo>
                <a:lnTo>
                  <a:pt x="304" y="900"/>
                </a:lnTo>
                <a:lnTo>
                  <a:pt x="304" y="883"/>
                </a:lnTo>
                <a:lnTo>
                  <a:pt x="304" y="878"/>
                </a:lnTo>
                <a:lnTo>
                  <a:pt x="304" y="868"/>
                </a:lnTo>
                <a:lnTo>
                  <a:pt x="304" y="867"/>
                </a:lnTo>
                <a:lnTo>
                  <a:pt x="304" y="866"/>
                </a:lnTo>
                <a:lnTo>
                  <a:pt x="304" y="850"/>
                </a:lnTo>
                <a:lnTo>
                  <a:pt x="304" y="847"/>
                </a:lnTo>
                <a:lnTo>
                  <a:pt x="303" y="831"/>
                </a:lnTo>
                <a:lnTo>
                  <a:pt x="303" y="829"/>
                </a:lnTo>
                <a:lnTo>
                  <a:pt x="303" y="821"/>
                </a:lnTo>
                <a:lnTo>
                  <a:pt x="303" y="816"/>
                </a:lnTo>
                <a:lnTo>
                  <a:pt x="303" y="807"/>
                </a:lnTo>
                <a:lnTo>
                  <a:pt x="303" y="806"/>
                </a:lnTo>
                <a:lnTo>
                  <a:pt x="303" y="804"/>
                </a:lnTo>
                <a:lnTo>
                  <a:pt x="303" y="798"/>
                </a:lnTo>
                <a:lnTo>
                  <a:pt x="303" y="795"/>
                </a:lnTo>
                <a:lnTo>
                  <a:pt x="303" y="790"/>
                </a:lnTo>
                <a:lnTo>
                  <a:pt x="303" y="789"/>
                </a:lnTo>
                <a:lnTo>
                  <a:pt x="303" y="786"/>
                </a:lnTo>
                <a:lnTo>
                  <a:pt x="303" y="784"/>
                </a:lnTo>
                <a:lnTo>
                  <a:pt x="303" y="783"/>
                </a:lnTo>
                <a:lnTo>
                  <a:pt x="303" y="782"/>
                </a:lnTo>
                <a:lnTo>
                  <a:pt x="302" y="771"/>
                </a:lnTo>
                <a:lnTo>
                  <a:pt x="302" y="770"/>
                </a:lnTo>
                <a:lnTo>
                  <a:pt x="302" y="764"/>
                </a:lnTo>
                <a:lnTo>
                  <a:pt x="302" y="761"/>
                </a:lnTo>
                <a:lnTo>
                  <a:pt x="302" y="725"/>
                </a:lnTo>
                <a:lnTo>
                  <a:pt x="302" y="724"/>
                </a:lnTo>
                <a:lnTo>
                  <a:pt x="301" y="716"/>
                </a:lnTo>
                <a:lnTo>
                  <a:pt x="301" y="715"/>
                </a:lnTo>
                <a:lnTo>
                  <a:pt x="301" y="714"/>
                </a:lnTo>
                <a:lnTo>
                  <a:pt x="301" y="713"/>
                </a:lnTo>
                <a:lnTo>
                  <a:pt x="301" y="712"/>
                </a:lnTo>
                <a:lnTo>
                  <a:pt x="301" y="709"/>
                </a:lnTo>
                <a:lnTo>
                  <a:pt x="301" y="706"/>
                </a:lnTo>
                <a:lnTo>
                  <a:pt x="301" y="705"/>
                </a:lnTo>
                <a:lnTo>
                  <a:pt x="301" y="701"/>
                </a:lnTo>
                <a:lnTo>
                  <a:pt x="301" y="686"/>
                </a:lnTo>
                <a:close/>
                <a:moveTo>
                  <a:pt x="126" y="1306"/>
                </a:moveTo>
                <a:lnTo>
                  <a:pt x="132" y="1306"/>
                </a:lnTo>
                <a:lnTo>
                  <a:pt x="140" y="1306"/>
                </a:lnTo>
                <a:lnTo>
                  <a:pt x="141" y="1306"/>
                </a:lnTo>
                <a:lnTo>
                  <a:pt x="146" y="1306"/>
                </a:lnTo>
                <a:lnTo>
                  <a:pt x="152" y="1306"/>
                </a:lnTo>
                <a:lnTo>
                  <a:pt x="154" y="1306"/>
                </a:lnTo>
                <a:lnTo>
                  <a:pt x="154" y="1308"/>
                </a:lnTo>
                <a:lnTo>
                  <a:pt x="154" y="1309"/>
                </a:lnTo>
                <a:lnTo>
                  <a:pt x="154" y="1310"/>
                </a:lnTo>
                <a:lnTo>
                  <a:pt x="155" y="1320"/>
                </a:lnTo>
                <a:lnTo>
                  <a:pt x="147" y="1320"/>
                </a:lnTo>
                <a:lnTo>
                  <a:pt x="146" y="1320"/>
                </a:lnTo>
                <a:lnTo>
                  <a:pt x="144" y="1320"/>
                </a:lnTo>
                <a:lnTo>
                  <a:pt x="143" y="1320"/>
                </a:lnTo>
                <a:lnTo>
                  <a:pt x="142" y="1322"/>
                </a:lnTo>
                <a:lnTo>
                  <a:pt x="141" y="1320"/>
                </a:lnTo>
                <a:lnTo>
                  <a:pt x="137" y="1320"/>
                </a:lnTo>
                <a:lnTo>
                  <a:pt x="126" y="1320"/>
                </a:lnTo>
                <a:lnTo>
                  <a:pt x="126" y="1306"/>
                </a:lnTo>
                <a:close/>
                <a:moveTo>
                  <a:pt x="0" y="160"/>
                </a:moveTo>
                <a:lnTo>
                  <a:pt x="0" y="161"/>
                </a:lnTo>
                <a:lnTo>
                  <a:pt x="0" y="163"/>
                </a:lnTo>
                <a:lnTo>
                  <a:pt x="0" y="167"/>
                </a:lnTo>
                <a:lnTo>
                  <a:pt x="0" y="169"/>
                </a:lnTo>
                <a:lnTo>
                  <a:pt x="0" y="172"/>
                </a:lnTo>
                <a:lnTo>
                  <a:pt x="0" y="176"/>
                </a:lnTo>
                <a:lnTo>
                  <a:pt x="0" y="181"/>
                </a:lnTo>
                <a:lnTo>
                  <a:pt x="1" y="185"/>
                </a:lnTo>
                <a:lnTo>
                  <a:pt x="1" y="188"/>
                </a:lnTo>
                <a:lnTo>
                  <a:pt x="1" y="193"/>
                </a:lnTo>
                <a:lnTo>
                  <a:pt x="1" y="195"/>
                </a:lnTo>
                <a:lnTo>
                  <a:pt x="1" y="196"/>
                </a:lnTo>
                <a:lnTo>
                  <a:pt x="1" y="197"/>
                </a:lnTo>
                <a:lnTo>
                  <a:pt x="1" y="206"/>
                </a:lnTo>
                <a:lnTo>
                  <a:pt x="1" y="210"/>
                </a:lnTo>
                <a:lnTo>
                  <a:pt x="2" y="210"/>
                </a:lnTo>
                <a:lnTo>
                  <a:pt x="5" y="210"/>
                </a:lnTo>
                <a:lnTo>
                  <a:pt x="8" y="210"/>
                </a:lnTo>
                <a:lnTo>
                  <a:pt x="9" y="210"/>
                </a:lnTo>
                <a:lnTo>
                  <a:pt x="10" y="210"/>
                </a:lnTo>
                <a:lnTo>
                  <a:pt x="14" y="209"/>
                </a:lnTo>
                <a:lnTo>
                  <a:pt x="18" y="209"/>
                </a:lnTo>
                <a:lnTo>
                  <a:pt x="19" y="209"/>
                </a:lnTo>
                <a:lnTo>
                  <a:pt x="23" y="209"/>
                </a:lnTo>
                <a:lnTo>
                  <a:pt x="23" y="210"/>
                </a:lnTo>
                <a:lnTo>
                  <a:pt x="27" y="210"/>
                </a:lnTo>
                <a:lnTo>
                  <a:pt x="36" y="209"/>
                </a:lnTo>
                <a:lnTo>
                  <a:pt x="38" y="209"/>
                </a:lnTo>
                <a:lnTo>
                  <a:pt x="39" y="209"/>
                </a:lnTo>
                <a:lnTo>
                  <a:pt x="46" y="209"/>
                </a:lnTo>
                <a:lnTo>
                  <a:pt x="52" y="209"/>
                </a:lnTo>
                <a:lnTo>
                  <a:pt x="53" y="209"/>
                </a:lnTo>
                <a:lnTo>
                  <a:pt x="53" y="210"/>
                </a:lnTo>
                <a:lnTo>
                  <a:pt x="53" y="221"/>
                </a:lnTo>
                <a:lnTo>
                  <a:pt x="53" y="228"/>
                </a:lnTo>
                <a:lnTo>
                  <a:pt x="53" y="232"/>
                </a:lnTo>
                <a:lnTo>
                  <a:pt x="53" y="238"/>
                </a:lnTo>
                <a:lnTo>
                  <a:pt x="53" y="240"/>
                </a:lnTo>
                <a:lnTo>
                  <a:pt x="53" y="244"/>
                </a:lnTo>
                <a:lnTo>
                  <a:pt x="53" y="245"/>
                </a:lnTo>
                <a:lnTo>
                  <a:pt x="53" y="246"/>
                </a:lnTo>
                <a:lnTo>
                  <a:pt x="54" y="246"/>
                </a:lnTo>
                <a:lnTo>
                  <a:pt x="54" y="248"/>
                </a:lnTo>
                <a:lnTo>
                  <a:pt x="54" y="253"/>
                </a:lnTo>
                <a:lnTo>
                  <a:pt x="54" y="254"/>
                </a:lnTo>
                <a:lnTo>
                  <a:pt x="54" y="257"/>
                </a:lnTo>
                <a:lnTo>
                  <a:pt x="54" y="260"/>
                </a:lnTo>
                <a:lnTo>
                  <a:pt x="55" y="260"/>
                </a:lnTo>
                <a:lnTo>
                  <a:pt x="60" y="260"/>
                </a:lnTo>
                <a:lnTo>
                  <a:pt x="65" y="259"/>
                </a:lnTo>
                <a:lnTo>
                  <a:pt x="66" y="259"/>
                </a:lnTo>
                <a:lnTo>
                  <a:pt x="68" y="259"/>
                </a:lnTo>
                <a:lnTo>
                  <a:pt x="69" y="259"/>
                </a:lnTo>
                <a:lnTo>
                  <a:pt x="72" y="259"/>
                </a:lnTo>
                <a:lnTo>
                  <a:pt x="73" y="259"/>
                </a:lnTo>
                <a:lnTo>
                  <a:pt x="75" y="259"/>
                </a:lnTo>
                <a:lnTo>
                  <a:pt x="80" y="259"/>
                </a:lnTo>
                <a:lnTo>
                  <a:pt x="94" y="259"/>
                </a:lnTo>
                <a:lnTo>
                  <a:pt x="95" y="259"/>
                </a:lnTo>
                <a:lnTo>
                  <a:pt x="95" y="260"/>
                </a:lnTo>
                <a:lnTo>
                  <a:pt x="95" y="261"/>
                </a:lnTo>
                <a:lnTo>
                  <a:pt x="95" y="264"/>
                </a:lnTo>
                <a:lnTo>
                  <a:pt x="95" y="267"/>
                </a:lnTo>
                <a:lnTo>
                  <a:pt x="95" y="268"/>
                </a:lnTo>
                <a:lnTo>
                  <a:pt x="95" y="270"/>
                </a:lnTo>
                <a:lnTo>
                  <a:pt x="95" y="272"/>
                </a:lnTo>
                <a:lnTo>
                  <a:pt x="95" y="273"/>
                </a:lnTo>
                <a:lnTo>
                  <a:pt x="99" y="273"/>
                </a:lnTo>
                <a:lnTo>
                  <a:pt x="100" y="273"/>
                </a:lnTo>
                <a:lnTo>
                  <a:pt x="101" y="273"/>
                </a:lnTo>
                <a:lnTo>
                  <a:pt x="105" y="273"/>
                </a:lnTo>
                <a:lnTo>
                  <a:pt x="105" y="277"/>
                </a:lnTo>
                <a:lnTo>
                  <a:pt x="105" y="278"/>
                </a:lnTo>
                <a:lnTo>
                  <a:pt x="105" y="280"/>
                </a:lnTo>
                <a:lnTo>
                  <a:pt x="105" y="284"/>
                </a:lnTo>
                <a:lnTo>
                  <a:pt x="105" y="286"/>
                </a:lnTo>
                <a:lnTo>
                  <a:pt x="105" y="287"/>
                </a:lnTo>
                <a:lnTo>
                  <a:pt x="105" y="289"/>
                </a:lnTo>
                <a:lnTo>
                  <a:pt x="105" y="290"/>
                </a:lnTo>
                <a:lnTo>
                  <a:pt x="105" y="291"/>
                </a:lnTo>
                <a:lnTo>
                  <a:pt x="105" y="293"/>
                </a:lnTo>
                <a:lnTo>
                  <a:pt x="105" y="295"/>
                </a:lnTo>
                <a:lnTo>
                  <a:pt x="105" y="296"/>
                </a:lnTo>
                <a:lnTo>
                  <a:pt x="105" y="297"/>
                </a:lnTo>
                <a:lnTo>
                  <a:pt x="105" y="303"/>
                </a:lnTo>
                <a:lnTo>
                  <a:pt x="105" y="304"/>
                </a:lnTo>
                <a:lnTo>
                  <a:pt x="105" y="305"/>
                </a:lnTo>
                <a:lnTo>
                  <a:pt x="105" y="311"/>
                </a:lnTo>
                <a:lnTo>
                  <a:pt x="105" y="312"/>
                </a:lnTo>
                <a:lnTo>
                  <a:pt x="105" y="323"/>
                </a:lnTo>
                <a:lnTo>
                  <a:pt x="105" y="324"/>
                </a:lnTo>
                <a:lnTo>
                  <a:pt x="105" y="334"/>
                </a:lnTo>
                <a:lnTo>
                  <a:pt x="106" y="345"/>
                </a:lnTo>
                <a:lnTo>
                  <a:pt x="106" y="347"/>
                </a:lnTo>
                <a:lnTo>
                  <a:pt x="106" y="349"/>
                </a:lnTo>
                <a:lnTo>
                  <a:pt x="106" y="351"/>
                </a:lnTo>
                <a:lnTo>
                  <a:pt x="106" y="352"/>
                </a:lnTo>
                <a:lnTo>
                  <a:pt x="106" y="353"/>
                </a:lnTo>
                <a:lnTo>
                  <a:pt x="106" y="361"/>
                </a:lnTo>
                <a:lnTo>
                  <a:pt x="106" y="362"/>
                </a:lnTo>
                <a:lnTo>
                  <a:pt x="106" y="366"/>
                </a:lnTo>
                <a:lnTo>
                  <a:pt x="106" y="371"/>
                </a:lnTo>
                <a:lnTo>
                  <a:pt x="106" y="373"/>
                </a:lnTo>
                <a:lnTo>
                  <a:pt x="106" y="376"/>
                </a:lnTo>
                <a:lnTo>
                  <a:pt x="106" y="380"/>
                </a:lnTo>
                <a:lnTo>
                  <a:pt x="106" y="391"/>
                </a:lnTo>
                <a:lnTo>
                  <a:pt x="106" y="406"/>
                </a:lnTo>
                <a:lnTo>
                  <a:pt x="147" y="424"/>
                </a:lnTo>
                <a:lnTo>
                  <a:pt x="148" y="424"/>
                </a:lnTo>
                <a:lnTo>
                  <a:pt x="149" y="424"/>
                </a:lnTo>
                <a:lnTo>
                  <a:pt x="150" y="426"/>
                </a:lnTo>
                <a:lnTo>
                  <a:pt x="152" y="427"/>
                </a:lnTo>
                <a:lnTo>
                  <a:pt x="155" y="428"/>
                </a:lnTo>
                <a:lnTo>
                  <a:pt x="156" y="428"/>
                </a:lnTo>
                <a:lnTo>
                  <a:pt x="157" y="429"/>
                </a:lnTo>
                <a:lnTo>
                  <a:pt x="161" y="431"/>
                </a:lnTo>
                <a:lnTo>
                  <a:pt x="161" y="430"/>
                </a:lnTo>
                <a:lnTo>
                  <a:pt x="163" y="430"/>
                </a:lnTo>
                <a:lnTo>
                  <a:pt x="163" y="431"/>
                </a:lnTo>
                <a:lnTo>
                  <a:pt x="167" y="432"/>
                </a:lnTo>
                <a:lnTo>
                  <a:pt x="172" y="435"/>
                </a:lnTo>
                <a:lnTo>
                  <a:pt x="173" y="435"/>
                </a:lnTo>
                <a:lnTo>
                  <a:pt x="175" y="436"/>
                </a:lnTo>
                <a:lnTo>
                  <a:pt x="176" y="436"/>
                </a:lnTo>
                <a:lnTo>
                  <a:pt x="176" y="437"/>
                </a:lnTo>
                <a:lnTo>
                  <a:pt x="177" y="437"/>
                </a:lnTo>
                <a:lnTo>
                  <a:pt x="178" y="437"/>
                </a:lnTo>
                <a:lnTo>
                  <a:pt x="178" y="438"/>
                </a:lnTo>
                <a:lnTo>
                  <a:pt x="180" y="438"/>
                </a:lnTo>
                <a:lnTo>
                  <a:pt x="181" y="438"/>
                </a:lnTo>
                <a:lnTo>
                  <a:pt x="185" y="440"/>
                </a:lnTo>
                <a:lnTo>
                  <a:pt x="186" y="440"/>
                </a:lnTo>
                <a:lnTo>
                  <a:pt x="186" y="441"/>
                </a:lnTo>
                <a:lnTo>
                  <a:pt x="187" y="441"/>
                </a:lnTo>
                <a:lnTo>
                  <a:pt x="189" y="443"/>
                </a:lnTo>
                <a:lnTo>
                  <a:pt x="191" y="443"/>
                </a:lnTo>
                <a:lnTo>
                  <a:pt x="192" y="443"/>
                </a:lnTo>
                <a:lnTo>
                  <a:pt x="192" y="444"/>
                </a:lnTo>
                <a:lnTo>
                  <a:pt x="193" y="444"/>
                </a:lnTo>
                <a:lnTo>
                  <a:pt x="195" y="445"/>
                </a:lnTo>
                <a:lnTo>
                  <a:pt x="197" y="445"/>
                </a:lnTo>
                <a:lnTo>
                  <a:pt x="197" y="446"/>
                </a:lnTo>
                <a:lnTo>
                  <a:pt x="198" y="446"/>
                </a:lnTo>
                <a:lnTo>
                  <a:pt x="202" y="447"/>
                </a:lnTo>
                <a:lnTo>
                  <a:pt x="215" y="453"/>
                </a:lnTo>
                <a:lnTo>
                  <a:pt x="217" y="453"/>
                </a:lnTo>
                <a:lnTo>
                  <a:pt x="218" y="453"/>
                </a:lnTo>
                <a:lnTo>
                  <a:pt x="219" y="453"/>
                </a:lnTo>
                <a:lnTo>
                  <a:pt x="220" y="453"/>
                </a:lnTo>
                <a:lnTo>
                  <a:pt x="221" y="453"/>
                </a:lnTo>
                <a:lnTo>
                  <a:pt x="225" y="455"/>
                </a:lnTo>
                <a:lnTo>
                  <a:pt x="229" y="456"/>
                </a:lnTo>
                <a:lnTo>
                  <a:pt x="232" y="457"/>
                </a:lnTo>
                <a:lnTo>
                  <a:pt x="233" y="458"/>
                </a:lnTo>
                <a:lnTo>
                  <a:pt x="234" y="458"/>
                </a:lnTo>
                <a:lnTo>
                  <a:pt x="235" y="458"/>
                </a:lnTo>
                <a:lnTo>
                  <a:pt x="237" y="460"/>
                </a:lnTo>
                <a:lnTo>
                  <a:pt x="238" y="461"/>
                </a:lnTo>
                <a:lnTo>
                  <a:pt x="240" y="461"/>
                </a:lnTo>
                <a:lnTo>
                  <a:pt x="241" y="462"/>
                </a:lnTo>
                <a:lnTo>
                  <a:pt x="242" y="462"/>
                </a:lnTo>
                <a:lnTo>
                  <a:pt x="243" y="463"/>
                </a:lnTo>
                <a:lnTo>
                  <a:pt x="253" y="468"/>
                </a:lnTo>
                <a:lnTo>
                  <a:pt x="260" y="471"/>
                </a:lnTo>
                <a:lnTo>
                  <a:pt x="266" y="473"/>
                </a:lnTo>
                <a:lnTo>
                  <a:pt x="269" y="474"/>
                </a:lnTo>
                <a:lnTo>
                  <a:pt x="270" y="474"/>
                </a:lnTo>
                <a:lnTo>
                  <a:pt x="271" y="474"/>
                </a:lnTo>
                <a:lnTo>
                  <a:pt x="272" y="474"/>
                </a:lnTo>
                <a:lnTo>
                  <a:pt x="273" y="474"/>
                </a:lnTo>
                <a:lnTo>
                  <a:pt x="276" y="473"/>
                </a:lnTo>
                <a:lnTo>
                  <a:pt x="277" y="473"/>
                </a:lnTo>
                <a:lnTo>
                  <a:pt x="278" y="473"/>
                </a:lnTo>
                <a:lnTo>
                  <a:pt x="279" y="473"/>
                </a:lnTo>
                <a:lnTo>
                  <a:pt x="280" y="474"/>
                </a:lnTo>
                <a:lnTo>
                  <a:pt x="281" y="474"/>
                </a:lnTo>
                <a:lnTo>
                  <a:pt x="282" y="475"/>
                </a:lnTo>
                <a:lnTo>
                  <a:pt x="284" y="475"/>
                </a:lnTo>
                <a:lnTo>
                  <a:pt x="285" y="477"/>
                </a:lnTo>
                <a:lnTo>
                  <a:pt x="285" y="478"/>
                </a:lnTo>
                <a:lnTo>
                  <a:pt x="286" y="478"/>
                </a:lnTo>
                <a:lnTo>
                  <a:pt x="286" y="479"/>
                </a:lnTo>
                <a:lnTo>
                  <a:pt x="287" y="480"/>
                </a:lnTo>
                <a:lnTo>
                  <a:pt x="287" y="481"/>
                </a:lnTo>
                <a:lnTo>
                  <a:pt x="288" y="481"/>
                </a:lnTo>
                <a:lnTo>
                  <a:pt x="288" y="482"/>
                </a:lnTo>
                <a:lnTo>
                  <a:pt x="289" y="482"/>
                </a:lnTo>
                <a:lnTo>
                  <a:pt x="289" y="483"/>
                </a:lnTo>
                <a:lnTo>
                  <a:pt x="296" y="487"/>
                </a:lnTo>
                <a:lnTo>
                  <a:pt x="298" y="487"/>
                </a:lnTo>
                <a:lnTo>
                  <a:pt x="302" y="489"/>
                </a:lnTo>
                <a:lnTo>
                  <a:pt x="303" y="489"/>
                </a:lnTo>
                <a:lnTo>
                  <a:pt x="306" y="490"/>
                </a:lnTo>
                <a:lnTo>
                  <a:pt x="309" y="493"/>
                </a:lnTo>
                <a:lnTo>
                  <a:pt x="310" y="493"/>
                </a:lnTo>
                <a:lnTo>
                  <a:pt x="311" y="494"/>
                </a:lnTo>
                <a:lnTo>
                  <a:pt x="318" y="496"/>
                </a:lnTo>
                <a:lnTo>
                  <a:pt x="319" y="497"/>
                </a:lnTo>
                <a:lnTo>
                  <a:pt x="323" y="498"/>
                </a:lnTo>
                <a:lnTo>
                  <a:pt x="324" y="499"/>
                </a:lnTo>
                <a:lnTo>
                  <a:pt x="328" y="500"/>
                </a:lnTo>
                <a:lnTo>
                  <a:pt x="329" y="500"/>
                </a:lnTo>
                <a:lnTo>
                  <a:pt x="329" y="495"/>
                </a:lnTo>
                <a:lnTo>
                  <a:pt x="328" y="478"/>
                </a:lnTo>
                <a:lnTo>
                  <a:pt x="328" y="475"/>
                </a:lnTo>
                <a:lnTo>
                  <a:pt x="328" y="446"/>
                </a:lnTo>
                <a:lnTo>
                  <a:pt x="329" y="443"/>
                </a:lnTo>
                <a:lnTo>
                  <a:pt x="329" y="441"/>
                </a:lnTo>
                <a:lnTo>
                  <a:pt x="330" y="439"/>
                </a:lnTo>
                <a:lnTo>
                  <a:pt x="330" y="438"/>
                </a:lnTo>
                <a:lnTo>
                  <a:pt x="330" y="430"/>
                </a:lnTo>
                <a:lnTo>
                  <a:pt x="332" y="414"/>
                </a:lnTo>
                <a:lnTo>
                  <a:pt x="332" y="413"/>
                </a:lnTo>
                <a:lnTo>
                  <a:pt x="331" y="412"/>
                </a:lnTo>
                <a:lnTo>
                  <a:pt x="331" y="410"/>
                </a:lnTo>
                <a:lnTo>
                  <a:pt x="331" y="411"/>
                </a:lnTo>
                <a:lnTo>
                  <a:pt x="331" y="412"/>
                </a:lnTo>
                <a:lnTo>
                  <a:pt x="332" y="414"/>
                </a:lnTo>
                <a:lnTo>
                  <a:pt x="331" y="430"/>
                </a:lnTo>
                <a:lnTo>
                  <a:pt x="330" y="431"/>
                </a:lnTo>
                <a:lnTo>
                  <a:pt x="330" y="433"/>
                </a:lnTo>
                <a:lnTo>
                  <a:pt x="330" y="438"/>
                </a:lnTo>
                <a:lnTo>
                  <a:pt x="330" y="439"/>
                </a:lnTo>
                <a:lnTo>
                  <a:pt x="329" y="443"/>
                </a:lnTo>
                <a:lnTo>
                  <a:pt x="328" y="446"/>
                </a:lnTo>
                <a:lnTo>
                  <a:pt x="328" y="465"/>
                </a:lnTo>
                <a:lnTo>
                  <a:pt x="328" y="466"/>
                </a:lnTo>
                <a:lnTo>
                  <a:pt x="329" y="478"/>
                </a:lnTo>
                <a:lnTo>
                  <a:pt x="329" y="482"/>
                </a:lnTo>
                <a:lnTo>
                  <a:pt x="329" y="486"/>
                </a:lnTo>
                <a:lnTo>
                  <a:pt x="329" y="495"/>
                </a:lnTo>
                <a:lnTo>
                  <a:pt x="329" y="500"/>
                </a:lnTo>
                <a:lnTo>
                  <a:pt x="338" y="505"/>
                </a:lnTo>
                <a:lnTo>
                  <a:pt x="342" y="506"/>
                </a:lnTo>
                <a:lnTo>
                  <a:pt x="358" y="514"/>
                </a:lnTo>
                <a:lnTo>
                  <a:pt x="361" y="515"/>
                </a:lnTo>
                <a:lnTo>
                  <a:pt x="362" y="515"/>
                </a:lnTo>
                <a:lnTo>
                  <a:pt x="365" y="516"/>
                </a:lnTo>
                <a:lnTo>
                  <a:pt x="366" y="516"/>
                </a:lnTo>
                <a:lnTo>
                  <a:pt x="366" y="518"/>
                </a:lnTo>
                <a:lnTo>
                  <a:pt x="367" y="518"/>
                </a:lnTo>
                <a:lnTo>
                  <a:pt x="368" y="518"/>
                </a:lnTo>
                <a:lnTo>
                  <a:pt x="371" y="519"/>
                </a:lnTo>
                <a:lnTo>
                  <a:pt x="374" y="520"/>
                </a:lnTo>
                <a:lnTo>
                  <a:pt x="375" y="520"/>
                </a:lnTo>
                <a:lnTo>
                  <a:pt x="375" y="521"/>
                </a:lnTo>
                <a:lnTo>
                  <a:pt x="376" y="521"/>
                </a:lnTo>
                <a:lnTo>
                  <a:pt x="378" y="521"/>
                </a:lnTo>
                <a:lnTo>
                  <a:pt x="379" y="521"/>
                </a:lnTo>
                <a:lnTo>
                  <a:pt x="379" y="520"/>
                </a:lnTo>
                <a:lnTo>
                  <a:pt x="380" y="520"/>
                </a:lnTo>
                <a:lnTo>
                  <a:pt x="382" y="520"/>
                </a:lnTo>
                <a:lnTo>
                  <a:pt x="382" y="519"/>
                </a:lnTo>
                <a:lnTo>
                  <a:pt x="383" y="519"/>
                </a:lnTo>
                <a:lnTo>
                  <a:pt x="384" y="519"/>
                </a:lnTo>
                <a:lnTo>
                  <a:pt x="385" y="519"/>
                </a:lnTo>
                <a:lnTo>
                  <a:pt x="385" y="520"/>
                </a:lnTo>
                <a:lnTo>
                  <a:pt x="387" y="520"/>
                </a:lnTo>
                <a:lnTo>
                  <a:pt x="388" y="520"/>
                </a:lnTo>
                <a:lnTo>
                  <a:pt x="389" y="521"/>
                </a:lnTo>
                <a:lnTo>
                  <a:pt x="390" y="521"/>
                </a:lnTo>
                <a:lnTo>
                  <a:pt x="391" y="522"/>
                </a:lnTo>
                <a:lnTo>
                  <a:pt x="392" y="522"/>
                </a:lnTo>
                <a:lnTo>
                  <a:pt x="392" y="523"/>
                </a:lnTo>
                <a:lnTo>
                  <a:pt x="394" y="528"/>
                </a:lnTo>
                <a:lnTo>
                  <a:pt x="394" y="529"/>
                </a:lnTo>
                <a:lnTo>
                  <a:pt x="396" y="529"/>
                </a:lnTo>
                <a:lnTo>
                  <a:pt x="397" y="529"/>
                </a:lnTo>
                <a:lnTo>
                  <a:pt x="397" y="530"/>
                </a:lnTo>
                <a:lnTo>
                  <a:pt x="407" y="535"/>
                </a:lnTo>
                <a:lnTo>
                  <a:pt x="410" y="536"/>
                </a:lnTo>
                <a:lnTo>
                  <a:pt x="410" y="537"/>
                </a:lnTo>
                <a:lnTo>
                  <a:pt x="411" y="537"/>
                </a:lnTo>
                <a:lnTo>
                  <a:pt x="413" y="537"/>
                </a:lnTo>
                <a:lnTo>
                  <a:pt x="414" y="538"/>
                </a:lnTo>
                <a:lnTo>
                  <a:pt x="415" y="538"/>
                </a:lnTo>
                <a:lnTo>
                  <a:pt x="417" y="539"/>
                </a:lnTo>
                <a:lnTo>
                  <a:pt x="418" y="540"/>
                </a:lnTo>
                <a:lnTo>
                  <a:pt x="419" y="540"/>
                </a:lnTo>
                <a:lnTo>
                  <a:pt x="421" y="540"/>
                </a:lnTo>
                <a:lnTo>
                  <a:pt x="422" y="541"/>
                </a:lnTo>
                <a:lnTo>
                  <a:pt x="423" y="541"/>
                </a:lnTo>
                <a:lnTo>
                  <a:pt x="425" y="542"/>
                </a:lnTo>
                <a:lnTo>
                  <a:pt x="424" y="542"/>
                </a:lnTo>
                <a:lnTo>
                  <a:pt x="424" y="541"/>
                </a:lnTo>
                <a:lnTo>
                  <a:pt x="423" y="541"/>
                </a:lnTo>
                <a:lnTo>
                  <a:pt x="423" y="540"/>
                </a:lnTo>
                <a:lnTo>
                  <a:pt x="422" y="540"/>
                </a:lnTo>
                <a:lnTo>
                  <a:pt x="422" y="539"/>
                </a:lnTo>
                <a:lnTo>
                  <a:pt x="422" y="538"/>
                </a:lnTo>
                <a:lnTo>
                  <a:pt x="421" y="537"/>
                </a:lnTo>
                <a:lnTo>
                  <a:pt x="421" y="536"/>
                </a:lnTo>
                <a:lnTo>
                  <a:pt x="421" y="535"/>
                </a:lnTo>
                <a:lnTo>
                  <a:pt x="421" y="532"/>
                </a:lnTo>
                <a:lnTo>
                  <a:pt x="421" y="530"/>
                </a:lnTo>
                <a:lnTo>
                  <a:pt x="421" y="529"/>
                </a:lnTo>
                <a:lnTo>
                  <a:pt x="422" y="529"/>
                </a:lnTo>
                <a:lnTo>
                  <a:pt x="426" y="529"/>
                </a:lnTo>
                <a:lnTo>
                  <a:pt x="427" y="529"/>
                </a:lnTo>
                <a:lnTo>
                  <a:pt x="428" y="529"/>
                </a:lnTo>
                <a:lnTo>
                  <a:pt x="431" y="529"/>
                </a:lnTo>
                <a:lnTo>
                  <a:pt x="431" y="530"/>
                </a:lnTo>
                <a:lnTo>
                  <a:pt x="431" y="531"/>
                </a:lnTo>
                <a:lnTo>
                  <a:pt x="431" y="532"/>
                </a:lnTo>
                <a:lnTo>
                  <a:pt x="431" y="533"/>
                </a:lnTo>
                <a:lnTo>
                  <a:pt x="432" y="533"/>
                </a:lnTo>
                <a:lnTo>
                  <a:pt x="432" y="535"/>
                </a:lnTo>
                <a:lnTo>
                  <a:pt x="432" y="536"/>
                </a:lnTo>
                <a:lnTo>
                  <a:pt x="433" y="536"/>
                </a:lnTo>
                <a:lnTo>
                  <a:pt x="434" y="537"/>
                </a:lnTo>
                <a:lnTo>
                  <a:pt x="435" y="537"/>
                </a:lnTo>
                <a:lnTo>
                  <a:pt x="436" y="537"/>
                </a:lnTo>
                <a:lnTo>
                  <a:pt x="437" y="538"/>
                </a:lnTo>
                <a:lnTo>
                  <a:pt x="439" y="538"/>
                </a:lnTo>
                <a:lnTo>
                  <a:pt x="440" y="538"/>
                </a:lnTo>
                <a:lnTo>
                  <a:pt x="441" y="538"/>
                </a:lnTo>
                <a:lnTo>
                  <a:pt x="442" y="537"/>
                </a:lnTo>
                <a:lnTo>
                  <a:pt x="443" y="538"/>
                </a:lnTo>
                <a:lnTo>
                  <a:pt x="444" y="538"/>
                </a:lnTo>
                <a:lnTo>
                  <a:pt x="445" y="538"/>
                </a:lnTo>
                <a:lnTo>
                  <a:pt x="448" y="540"/>
                </a:lnTo>
                <a:lnTo>
                  <a:pt x="449" y="540"/>
                </a:lnTo>
                <a:lnTo>
                  <a:pt x="449" y="539"/>
                </a:lnTo>
                <a:lnTo>
                  <a:pt x="451" y="536"/>
                </a:lnTo>
                <a:lnTo>
                  <a:pt x="453" y="533"/>
                </a:lnTo>
                <a:lnTo>
                  <a:pt x="457" y="537"/>
                </a:lnTo>
                <a:lnTo>
                  <a:pt x="458" y="539"/>
                </a:lnTo>
                <a:lnTo>
                  <a:pt x="460" y="541"/>
                </a:lnTo>
                <a:lnTo>
                  <a:pt x="462" y="546"/>
                </a:lnTo>
                <a:lnTo>
                  <a:pt x="465" y="548"/>
                </a:lnTo>
                <a:lnTo>
                  <a:pt x="467" y="550"/>
                </a:lnTo>
                <a:lnTo>
                  <a:pt x="468" y="550"/>
                </a:lnTo>
                <a:lnTo>
                  <a:pt x="477" y="555"/>
                </a:lnTo>
                <a:lnTo>
                  <a:pt x="485" y="558"/>
                </a:lnTo>
                <a:lnTo>
                  <a:pt x="488" y="560"/>
                </a:lnTo>
                <a:lnTo>
                  <a:pt x="492" y="561"/>
                </a:lnTo>
                <a:lnTo>
                  <a:pt x="494" y="561"/>
                </a:lnTo>
                <a:lnTo>
                  <a:pt x="495" y="561"/>
                </a:lnTo>
                <a:lnTo>
                  <a:pt x="496" y="558"/>
                </a:lnTo>
                <a:lnTo>
                  <a:pt x="497" y="557"/>
                </a:lnTo>
                <a:lnTo>
                  <a:pt x="499" y="556"/>
                </a:lnTo>
                <a:lnTo>
                  <a:pt x="500" y="555"/>
                </a:lnTo>
                <a:lnTo>
                  <a:pt x="501" y="555"/>
                </a:lnTo>
                <a:lnTo>
                  <a:pt x="502" y="555"/>
                </a:lnTo>
                <a:lnTo>
                  <a:pt x="503" y="555"/>
                </a:lnTo>
                <a:lnTo>
                  <a:pt x="504" y="555"/>
                </a:lnTo>
                <a:lnTo>
                  <a:pt x="505" y="555"/>
                </a:lnTo>
                <a:lnTo>
                  <a:pt x="506" y="555"/>
                </a:lnTo>
                <a:lnTo>
                  <a:pt x="508" y="556"/>
                </a:lnTo>
                <a:lnTo>
                  <a:pt x="508" y="554"/>
                </a:lnTo>
                <a:lnTo>
                  <a:pt x="508" y="553"/>
                </a:lnTo>
                <a:lnTo>
                  <a:pt x="508" y="552"/>
                </a:lnTo>
                <a:lnTo>
                  <a:pt x="509" y="553"/>
                </a:lnTo>
                <a:lnTo>
                  <a:pt x="510" y="553"/>
                </a:lnTo>
                <a:lnTo>
                  <a:pt x="511" y="553"/>
                </a:lnTo>
                <a:lnTo>
                  <a:pt x="511" y="554"/>
                </a:lnTo>
                <a:lnTo>
                  <a:pt x="512" y="554"/>
                </a:lnTo>
                <a:lnTo>
                  <a:pt x="513" y="554"/>
                </a:lnTo>
                <a:lnTo>
                  <a:pt x="513" y="555"/>
                </a:lnTo>
                <a:lnTo>
                  <a:pt x="514" y="555"/>
                </a:lnTo>
                <a:lnTo>
                  <a:pt x="514" y="556"/>
                </a:lnTo>
                <a:lnTo>
                  <a:pt x="516" y="556"/>
                </a:lnTo>
                <a:lnTo>
                  <a:pt x="514" y="557"/>
                </a:lnTo>
                <a:lnTo>
                  <a:pt x="514" y="558"/>
                </a:lnTo>
                <a:lnTo>
                  <a:pt x="514" y="560"/>
                </a:lnTo>
                <a:lnTo>
                  <a:pt x="513" y="560"/>
                </a:lnTo>
                <a:lnTo>
                  <a:pt x="514" y="561"/>
                </a:lnTo>
                <a:lnTo>
                  <a:pt x="514" y="562"/>
                </a:lnTo>
                <a:lnTo>
                  <a:pt x="514" y="563"/>
                </a:lnTo>
                <a:lnTo>
                  <a:pt x="516" y="563"/>
                </a:lnTo>
                <a:lnTo>
                  <a:pt x="516" y="564"/>
                </a:lnTo>
                <a:lnTo>
                  <a:pt x="517" y="565"/>
                </a:lnTo>
                <a:lnTo>
                  <a:pt x="518" y="565"/>
                </a:lnTo>
                <a:lnTo>
                  <a:pt x="518" y="566"/>
                </a:lnTo>
                <a:lnTo>
                  <a:pt x="517" y="566"/>
                </a:lnTo>
                <a:lnTo>
                  <a:pt x="517" y="567"/>
                </a:lnTo>
                <a:lnTo>
                  <a:pt x="516" y="569"/>
                </a:lnTo>
                <a:lnTo>
                  <a:pt x="514" y="569"/>
                </a:lnTo>
                <a:lnTo>
                  <a:pt x="514" y="570"/>
                </a:lnTo>
                <a:lnTo>
                  <a:pt x="512" y="573"/>
                </a:lnTo>
                <a:lnTo>
                  <a:pt x="510" y="577"/>
                </a:lnTo>
                <a:lnTo>
                  <a:pt x="509" y="574"/>
                </a:lnTo>
                <a:lnTo>
                  <a:pt x="509" y="573"/>
                </a:lnTo>
                <a:lnTo>
                  <a:pt x="508" y="573"/>
                </a:lnTo>
                <a:lnTo>
                  <a:pt x="508" y="572"/>
                </a:lnTo>
                <a:lnTo>
                  <a:pt x="506" y="572"/>
                </a:lnTo>
                <a:lnTo>
                  <a:pt x="505" y="572"/>
                </a:lnTo>
                <a:lnTo>
                  <a:pt x="504" y="571"/>
                </a:lnTo>
                <a:lnTo>
                  <a:pt x="503" y="571"/>
                </a:lnTo>
                <a:lnTo>
                  <a:pt x="502" y="571"/>
                </a:lnTo>
                <a:lnTo>
                  <a:pt x="502" y="570"/>
                </a:lnTo>
                <a:lnTo>
                  <a:pt x="501" y="570"/>
                </a:lnTo>
                <a:lnTo>
                  <a:pt x="500" y="570"/>
                </a:lnTo>
                <a:lnTo>
                  <a:pt x="499" y="570"/>
                </a:lnTo>
                <a:lnTo>
                  <a:pt x="496" y="571"/>
                </a:lnTo>
                <a:lnTo>
                  <a:pt x="495" y="571"/>
                </a:lnTo>
                <a:lnTo>
                  <a:pt x="495" y="572"/>
                </a:lnTo>
                <a:lnTo>
                  <a:pt x="494" y="572"/>
                </a:lnTo>
                <a:lnTo>
                  <a:pt x="493" y="572"/>
                </a:lnTo>
                <a:lnTo>
                  <a:pt x="492" y="571"/>
                </a:lnTo>
                <a:lnTo>
                  <a:pt x="494" y="572"/>
                </a:lnTo>
                <a:lnTo>
                  <a:pt x="495" y="573"/>
                </a:lnTo>
                <a:lnTo>
                  <a:pt x="502" y="575"/>
                </a:lnTo>
                <a:lnTo>
                  <a:pt x="503" y="577"/>
                </a:lnTo>
                <a:lnTo>
                  <a:pt x="504" y="577"/>
                </a:lnTo>
                <a:lnTo>
                  <a:pt x="510" y="579"/>
                </a:lnTo>
                <a:lnTo>
                  <a:pt x="510" y="580"/>
                </a:lnTo>
                <a:lnTo>
                  <a:pt x="511" y="580"/>
                </a:lnTo>
                <a:lnTo>
                  <a:pt x="512" y="581"/>
                </a:lnTo>
                <a:lnTo>
                  <a:pt x="513" y="581"/>
                </a:lnTo>
                <a:lnTo>
                  <a:pt x="514" y="581"/>
                </a:lnTo>
                <a:lnTo>
                  <a:pt x="516" y="582"/>
                </a:lnTo>
                <a:lnTo>
                  <a:pt x="520" y="585"/>
                </a:lnTo>
                <a:lnTo>
                  <a:pt x="523" y="586"/>
                </a:lnTo>
                <a:lnTo>
                  <a:pt x="528" y="588"/>
                </a:lnTo>
                <a:lnTo>
                  <a:pt x="529" y="588"/>
                </a:lnTo>
                <a:lnTo>
                  <a:pt x="529" y="589"/>
                </a:lnTo>
                <a:lnTo>
                  <a:pt x="534" y="590"/>
                </a:lnTo>
                <a:lnTo>
                  <a:pt x="535" y="591"/>
                </a:lnTo>
                <a:lnTo>
                  <a:pt x="536" y="591"/>
                </a:lnTo>
                <a:lnTo>
                  <a:pt x="538" y="592"/>
                </a:lnTo>
                <a:lnTo>
                  <a:pt x="539" y="592"/>
                </a:lnTo>
                <a:lnTo>
                  <a:pt x="540" y="594"/>
                </a:lnTo>
                <a:lnTo>
                  <a:pt x="543" y="595"/>
                </a:lnTo>
                <a:lnTo>
                  <a:pt x="544" y="595"/>
                </a:lnTo>
                <a:lnTo>
                  <a:pt x="545" y="595"/>
                </a:lnTo>
                <a:lnTo>
                  <a:pt x="545" y="596"/>
                </a:lnTo>
                <a:lnTo>
                  <a:pt x="546" y="596"/>
                </a:lnTo>
                <a:lnTo>
                  <a:pt x="548" y="597"/>
                </a:lnTo>
                <a:lnTo>
                  <a:pt x="551" y="598"/>
                </a:lnTo>
                <a:lnTo>
                  <a:pt x="552" y="598"/>
                </a:lnTo>
                <a:lnTo>
                  <a:pt x="552" y="597"/>
                </a:lnTo>
                <a:lnTo>
                  <a:pt x="552" y="596"/>
                </a:lnTo>
                <a:lnTo>
                  <a:pt x="553" y="595"/>
                </a:lnTo>
                <a:lnTo>
                  <a:pt x="553" y="594"/>
                </a:lnTo>
                <a:lnTo>
                  <a:pt x="554" y="594"/>
                </a:lnTo>
                <a:lnTo>
                  <a:pt x="555" y="594"/>
                </a:lnTo>
                <a:lnTo>
                  <a:pt x="555" y="595"/>
                </a:lnTo>
                <a:lnTo>
                  <a:pt x="556" y="595"/>
                </a:lnTo>
                <a:lnTo>
                  <a:pt x="557" y="595"/>
                </a:lnTo>
                <a:lnTo>
                  <a:pt x="557" y="596"/>
                </a:lnTo>
                <a:lnTo>
                  <a:pt x="559" y="596"/>
                </a:lnTo>
                <a:lnTo>
                  <a:pt x="560" y="596"/>
                </a:lnTo>
                <a:lnTo>
                  <a:pt x="561" y="597"/>
                </a:lnTo>
                <a:lnTo>
                  <a:pt x="562" y="597"/>
                </a:lnTo>
                <a:lnTo>
                  <a:pt x="563" y="598"/>
                </a:lnTo>
                <a:lnTo>
                  <a:pt x="564" y="598"/>
                </a:lnTo>
                <a:lnTo>
                  <a:pt x="565" y="598"/>
                </a:lnTo>
                <a:lnTo>
                  <a:pt x="565" y="599"/>
                </a:lnTo>
                <a:lnTo>
                  <a:pt x="566" y="599"/>
                </a:lnTo>
                <a:lnTo>
                  <a:pt x="568" y="599"/>
                </a:lnTo>
                <a:lnTo>
                  <a:pt x="568" y="600"/>
                </a:lnTo>
                <a:lnTo>
                  <a:pt x="569" y="600"/>
                </a:lnTo>
                <a:lnTo>
                  <a:pt x="570" y="600"/>
                </a:lnTo>
                <a:lnTo>
                  <a:pt x="571" y="602"/>
                </a:lnTo>
                <a:lnTo>
                  <a:pt x="572" y="602"/>
                </a:lnTo>
                <a:lnTo>
                  <a:pt x="572" y="600"/>
                </a:lnTo>
                <a:lnTo>
                  <a:pt x="571" y="598"/>
                </a:lnTo>
                <a:lnTo>
                  <a:pt x="569" y="595"/>
                </a:lnTo>
                <a:lnTo>
                  <a:pt x="569" y="594"/>
                </a:lnTo>
                <a:lnTo>
                  <a:pt x="568" y="591"/>
                </a:lnTo>
                <a:lnTo>
                  <a:pt x="568" y="590"/>
                </a:lnTo>
                <a:lnTo>
                  <a:pt x="568" y="589"/>
                </a:lnTo>
                <a:lnTo>
                  <a:pt x="565" y="585"/>
                </a:lnTo>
                <a:lnTo>
                  <a:pt x="564" y="581"/>
                </a:lnTo>
                <a:lnTo>
                  <a:pt x="563" y="580"/>
                </a:lnTo>
                <a:lnTo>
                  <a:pt x="563" y="579"/>
                </a:lnTo>
                <a:lnTo>
                  <a:pt x="563" y="578"/>
                </a:lnTo>
                <a:lnTo>
                  <a:pt x="562" y="578"/>
                </a:lnTo>
                <a:lnTo>
                  <a:pt x="562" y="577"/>
                </a:lnTo>
                <a:lnTo>
                  <a:pt x="561" y="573"/>
                </a:lnTo>
                <a:lnTo>
                  <a:pt x="560" y="571"/>
                </a:lnTo>
                <a:lnTo>
                  <a:pt x="560" y="570"/>
                </a:lnTo>
                <a:lnTo>
                  <a:pt x="557" y="564"/>
                </a:lnTo>
                <a:lnTo>
                  <a:pt x="556" y="563"/>
                </a:lnTo>
                <a:lnTo>
                  <a:pt x="556" y="562"/>
                </a:lnTo>
                <a:lnTo>
                  <a:pt x="555" y="560"/>
                </a:lnTo>
                <a:lnTo>
                  <a:pt x="555" y="558"/>
                </a:lnTo>
                <a:lnTo>
                  <a:pt x="554" y="557"/>
                </a:lnTo>
                <a:lnTo>
                  <a:pt x="553" y="554"/>
                </a:lnTo>
                <a:lnTo>
                  <a:pt x="553" y="553"/>
                </a:lnTo>
                <a:lnTo>
                  <a:pt x="553" y="552"/>
                </a:lnTo>
                <a:lnTo>
                  <a:pt x="552" y="552"/>
                </a:lnTo>
                <a:lnTo>
                  <a:pt x="552" y="550"/>
                </a:lnTo>
                <a:lnTo>
                  <a:pt x="552" y="549"/>
                </a:lnTo>
                <a:lnTo>
                  <a:pt x="552" y="548"/>
                </a:lnTo>
                <a:lnTo>
                  <a:pt x="551" y="547"/>
                </a:lnTo>
                <a:lnTo>
                  <a:pt x="551" y="546"/>
                </a:lnTo>
                <a:lnTo>
                  <a:pt x="551" y="545"/>
                </a:lnTo>
                <a:lnTo>
                  <a:pt x="551" y="544"/>
                </a:lnTo>
                <a:lnTo>
                  <a:pt x="551" y="540"/>
                </a:lnTo>
                <a:lnTo>
                  <a:pt x="551" y="539"/>
                </a:lnTo>
                <a:lnTo>
                  <a:pt x="551" y="538"/>
                </a:lnTo>
                <a:lnTo>
                  <a:pt x="551" y="537"/>
                </a:lnTo>
                <a:lnTo>
                  <a:pt x="551" y="535"/>
                </a:lnTo>
                <a:lnTo>
                  <a:pt x="551" y="533"/>
                </a:lnTo>
                <a:lnTo>
                  <a:pt x="551" y="530"/>
                </a:lnTo>
                <a:lnTo>
                  <a:pt x="551" y="527"/>
                </a:lnTo>
                <a:lnTo>
                  <a:pt x="551" y="525"/>
                </a:lnTo>
                <a:lnTo>
                  <a:pt x="551" y="523"/>
                </a:lnTo>
                <a:lnTo>
                  <a:pt x="551" y="521"/>
                </a:lnTo>
                <a:lnTo>
                  <a:pt x="551" y="518"/>
                </a:lnTo>
                <a:lnTo>
                  <a:pt x="551" y="515"/>
                </a:lnTo>
                <a:lnTo>
                  <a:pt x="551" y="510"/>
                </a:lnTo>
                <a:lnTo>
                  <a:pt x="551" y="508"/>
                </a:lnTo>
                <a:lnTo>
                  <a:pt x="551" y="507"/>
                </a:lnTo>
                <a:lnTo>
                  <a:pt x="551" y="506"/>
                </a:lnTo>
                <a:lnTo>
                  <a:pt x="551" y="502"/>
                </a:lnTo>
                <a:lnTo>
                  <a:pt x="551" y="499"/>
                </a:lnTo>
                <a:lnTo>
                  <a:pt x="551" y="496"/>
                </a:lnTo>
                <a:lnTo>
                  <a:pt x="551" y="495"/>
                </a:lnTo>
                <a:lnTo>
                  <a:pt x="551" y="494"/>
                </a:lnTo>
                <a:lnTo>
                  <a:pt x="551" y="493"/>
                </a:lnTo>
                <a:lnTo>
                  <a:pt x="551" y="491"/>
                </a:lnTo>
                <a:lnTo>
                  <a:pt x="549" y="489"/>
                </a:lnTo>
                <a:lnTo>
                  <a:pt x="549" y="488"/>
                </a:lnTo>
                <a:lnTo>
                  <a:pt x="549" y="487"/>
                </a:lnTo>
                <a:lnTo>
                  <a:pt x="549" y="486"/>
                </a:lnTo>
                <a:lnTo>
                  <a:pt x="549" y="483"/>
                </a:lnTo>
                <a:lnTo>
                  <a:pt x="549" y="482"/>
                </a:lnTo>
                <a:lnTo>
                  <a:pt x="549" y="478"/>
                </a:lnTo>
                <a:lnTo>
                  <a:pt x="549" y="477"/>
                </a:lnTo>
                <a:lnTo>
                  <a:pt x="549" y="471"/>
                </a:lnTo>
                <a:lnTo>
                  <a:pt x="549" y="470"/>
                </a:lnTo>
                <a:lnTo>
                  <a:pt x="549" y="469"/>
                </a:lnTo>
                <a:lnTo>
                  <a:pt x="549" y="466"/>
                </a:lnTo>
                <a:lnTo>
                  <a:pt x="549" y="465"/>
                </a:lnTo>
                <a:lnTo>
                  <a:pt x="549" y="464"/>
                </a:lnTo>
                <a:lnTo>
                  <a:pt x="549" y="462"/>
                </a:lnTo>
                <a:lnTo>
                  <a:pt x="549" y="460"/>
                </a:lnTo>
                <a:lnTo>
                  <a:pt x="551" y="460"/>
                </a:lnTo>
                <a:lnTo>
                  <a:pt x="549" y="460"/>
                </a:lnTo>
                <a:lnTo>
                  <a:pt x="549" y="458"/>
                </a:lnTo>
                <a:lnTo>
                  <a:pt x="549" y="457"/>
                </a:lnTo>
                <a:lnTo>
                  <a:pt x="549" y="455"/>
                </a:lnTo>
                <a:lnTo>
                  <a:pt x="549" y="453"/>
                </a:lnTo>
                <a:lnTo>
                  <a:pt x="549" y="452"/>
                </a:lnTo>
                <a:lnTo>
                  <a:pt x="551" y="450"/>
                </a:lnTo>
                <a:lnTo>
                  <a:pt x="551" y="449"/>
                </a:lnTo>
                <a:lnTo>
                  <a:pt x="551" y="447"/>
                </a:lnTo>
                <a:lnTo>
                  <a:pt x="551" y="446"/>
                </a:lnTo>
                <a:lnTo>
                  <a:pt x="549" y="445"/>
                </a:lnTo>
                <a:lnTo>
                  <a:pt x="549" y="443"/>
                </a:lnTo>
                <a:lnTo>
                  <a:pt x="549" y="441"/>
                </a:lnTo>
                <a:lnTo>
                  <a:pt x="549" y="439"/>
                </a:lnTo>
                <a:lnTo>
                  <a:pt x="549" y="437"/>
                </a:lnTo>
                <a:lnTo>
                  <a:pt x="549" y="436"/>
                </a:lnTo>
                <a:lnTo>
                  <a:pt x="549" y="433"/>
                </a:lnTo>
                <a:lnTo>
                  <a:pt x="549" y="432"/>
                </a:lnTo>
                <a:lnTo>
                  <a:pt x="549" y="431"/>
                </a:lnTo>
                <a:lnTo>
                  <a:pt x="549" y="430"/>
                </a:lnTo>
                <a:lnTo>
                  <a:pt x="548" y="428"/>
                </a:lnTo>
                <a:lnTo>
                  <a:pt x="548" y="426"/>
                </a:lnTo>
                <a:lnTo>
                  <a:pt x="548" y="423"/>
                </a:lnTo>
                <a:lnTo>
                  <a:pt x="547" y="422"/>
                </a:lnTo>
                <a:lnTo>
                  <a:pt x="547" y="421"/>
                </a:lnTo>
                <a:lnTo>
                  <a:pt x="547" y="420"/>
                </a:lnTo>
                <a:lnTo>
                  <a:pt x="547" y="418"/>
                </a:lnTo>
                <a:lnTo>
                  <a:pt x="547" y="416"/>
                </a:lnTo>
                <a:lnTo>
                  <a:pt x="546" y="416"/>
                </a:lnTo>
                <a:lnTo>
                  <a:pt x="546" y="415"/>
                </a:lnTo>
                <a:lnTo>
                  <a:pt x="546" y="412"/>
                </a:lnTo>
                <a:lnTo>
                  <a:pt x="546" y="411"/>
                </a:lnTo>
                <a:lnTo>
                  <a:pt x="545" y="408"/>
                </a:lnTo>
                <a:lnTo>
                  <a:pt x="545" y="407"/>
                </a:lnTo>
                <a:lnTo>
                  <a:pt x="545" y="405"/>
                </a:lnTo>
                <a:lnTo>
                  <a:pt x="544" y="402"/>
                </a:lnTo>
                <a:lnTo>
                  <a:pt x="544" y="401"/>
                </a:lnTo>
                <a:lnTo>
                  <a:pt x="544" y="398"/>
                </a:lnTo>
                <a:lnTo>
                  <a:pt x="544" y="397"/>
                </a:lnTo>
                <a:lnTo>
                  <a:pt x="543" y="393"/>
                </a:lnTo>
                <a:lnTo>
                  <a:pt x="543" y="391"/>
                </a:lnTo>
                <a:lnTo>
                  <a:pt x="542" y="390"/>
                </a:lnTo>
                <a:lnTo>
                  <a:pt x="542" y="389"/>
                </a:lnTo>
                <a:lnTo>
                  <a:pt x="542" y="388"/>
                </a:lnTo>
                <a:lnTo>
                  <a:pt x="542" y="386"/>
                </a:lnTo>
                <a:lnTo>
                  <a:pt x="542" y="385"/>
                </a:lnTo>
                <a:lnTo>
                  <a:pt x="540" y="383"/>
                </a:lnTo>
                <a:lnTo>
                  <a:pt x="542" y="383"/>
                </a:lnTo>
                <a:lnTo>
                  <a:pt x="542" y="386"/>
                </a:lnTo>
                <a:lnTo>
                  <a:pt x="542" y="387"/>
                </a:lnTo>
                <a:lnTo>
                  <a:pt x="542" y="388"/>
                </a:lnTo>
                <a:lnTo>
                  <a:pt x="542" y="389"/>
                </a:lnTo>
                <a:lnTo>
                  <a:pt x="543" y="390"/>
                </a:lnTo>
                <a:lnTo>
                  <a:pt x="543" y="391"/>
                </a:lnTo>
                <a:lnTo>
                  <a:pt x="543" y="393"/>
                </a:lnTo>
                <a:lnTo>
                  <a:pt x="544" y="397"/>
                </a:lnTo>
                <a:lnTo>
                  <a:pt x="544" y="398"/>
                </a:lnTo>
                <a:lnTo>
                  <a:pt x="544" y="401"/>
                </a:lnTo>
                <a:lnTo>
                  <a:pt x="544" y="402"/>
                </a:lnTo>
                <a:lnTo>
                  <a:pt x="545" y="405"/>
                </a:lnTo>
                <a:lnTo>
                  <a:pt x="545" y="407"/>
                </a:lnTo>
                <a:lnTo>
                  <a:pt x="545" y="408"/>
                </a:lnTo>
                <a:lnTo>
                  <a:pt x="546" y="410"/>
                </a:lnTo>
                <a:lnTo>
                  <a:pt x="546" y="411"/>
                </a:lnTo>
                <a:lnTo>
                  <a:pt x="546" y="412"/>
                </a:lnTo>
                <a:lnTo>
                  <a:pt x="546" y="415"/>
                </a:lnTo>
                <a:lnTo>
                  <a:pt x="547" y="416"/>
                </a:lnTo>
                <a:lnTo>
                  <a:pt x="547" y="418"/>
                </a:lnTo>
                <a:lnTo>
                  <a:pt x="547" y="420"/>
                </a:lnTo>
                <a:lnTo>
                  <a:pt x="547" y="421"/>
                </a:lnTo>
                <a:lnTo>
                  <a:pt x="547" y="422"/>
                </a:lnTo>
                <a:lnTo>
                  <a:pt x="548" y="422"/>
                </a:lnTo>
                <a:lnTo>
                  <a:pt x="548" y="423"/>
                </a:lnTo>
                <a:lnTo>
                  <a:pt x="548" y="424"/>
                </a:lnTo>
                <a:lnTo>
                  <a:pt x="548" y="426"/>
                </a:lnTo>
                <a:lnTo>
                  <a:pt x="548" y="428"/>
                </a:lnTo>
                <a:lnTo>
                  <a:pt x="549" y="429"/>
                </a:lnTo>
                <a:lnTo>
                  <a:pt x="549" y="430"/>
                </a:lnTo>
                <a:lnTo>
                  <a:pt x="549" y="431"/>
                </a:lnTo>
                <a:lnTo>
                  <a:pt x="549" y="432"/>
                </a:lnTo>
                <a:lnTo>
                  <a:pt x="549" y="433"/>
                </a:lnTo>
                <a:lnTo>
                  <a:pt x="549" y="435"/>
                </a:lnTo>
                <a:lnTo>
                  <a:pt x="551" y="436"/>
                </a:lnTo>
                <a:lnTo>
                  <a:pt x="551" y="437"/>
                </a:lnTo>
                <a:lnTo>
                  <a:pt x="551" y="439"/>
                </a:lnTo>
                <a:lnTo>
                  <a:pt x="551" y="440"/>
                </a:lnTo>
                <a:lnTo>
                  <a:pt x="551" y="441"/>
                </a:lnTo>
                <a:lnTo>
                  <a:pt x="551" y="443"/>
                </a:lnTo>
                <a:lnTo>
                  <a:pt x="551" y="445"/>
                </a:lnTo>
                <a:lnTo>
                  <a:pt x="551" y="446"/>
                </a:lnTo>
                <a:lnTo>
                  <a:pt x="551" y="447"/>
                </a:lnTo>
                <a:lnTo>
                  <a:pt x="551" y="449"/>
                </a:lnTo>
                <a:lnTo>
                  <a:pt x="551" y="450"/>
                </a:lnTo>
                <a:lnTo>
                  <a:pt x="551" y="453"/>
                </a:lnTo>
                <a:lnTo>
                  <a:pt x="551" y="454"/>
                </a:lnTo>
                <a:lnTo>
                  <a:pt x="549" y="455"/>
                </a:lnTo>
                <a:lnTo>
                  <a:pt x="549" y="456"/>
                </a:lnTo>
                <a:lnTo>
                  <a:pt x="549" y="457"/>
                </a:lnTo>
                <a:lnTo>
                  <a:pt x="549" y="458"/>
                </a:lnTo>
                <a:lnTo>
                  <a:pt x="551" y="460"/>
                </a:lnTo>
                <a:lnTo>
                  <a:pt x="551" y="462"/>
                </a:lnTo>
                <a:lnTo>
                  <a:pt x="549" y="462"/>
                </a:lnTo>
                <a:lnTo>
                  <a:pt x="549" y="464"/>
                </a:lnTo>
                <a:lnTo>
                  <a:pt x="549" y="465"/>
                </a:lnTo>
                <a:lnTo>
                  <a:pt x="549" y="482"/>
                </a:lnTo>
                <a:lnTo>
                  <a:pt x="549" y="483"/>
                </a:lnTo>
                <a:lnTo>
                  <a:pt x="549" y="485"/>
                </a:lnTo>
                <a:lnTo>
                  <a:pt x="549" y="486"/>
                </a:lnTo>
                <a:lnTo>
                  <a:pt x="549" y="487"/>
                </a:lnTo>
                <a:lnTo>
                  <a:pt x="549" y="488"/>
                </a:lnTo>
                <a:lnTo>
                  <a:pt x="551" y="489"/>
                </a:lnTo>
                <a:lnTo>
                  <a:pt x="551" y="491"/>
                </a:lnTo>
                <a:lnTo>
                  <a:pt x="551" y="494"/>
                </a:lnTo>
                <a:lnTo>
                  <a:pt x="551" y="499"/>
                </a:lnTo>
                <a:lnTo>
                  <a:pt x="551" y="502"/>
                </a:lnTo>
                <a:lnTo>
                  <a:pt x="551" y="506"/>
                </a:lnTo>
                <a:lnTo>
                  <a:pt x="551" y="507"/>
                </a:lnTo>
                <a:lnTo>
                  <a:pt x="551" y="508"/>
                </a:lnTo>
                <a:lnTo>
                  <a:pt x="551" y="513"/>
                </a:lnTo>
                <a:lnTo>
                  <a:pt x="551" y="518"/>
                </a:lnTo>
                <a:lnTo>
                  <a:pt x="551" y="521"/>
                </a:lnTo>
                <a:lnTo>
                  <a:pt x="551" y="524"/>
                </a:lnTo>
                <a:lnTo>
                  <a:pt x="551" y="525"/>
                </a:lnTo>
                <a:lnTo>
                  <a:pt x="551" y="527"/>
                </a:lnTo>
                <a:lnTo>
                  <a:pt x="551" y="530"/>
                </a:lnTo>
                <a:lnTo>
                  <a:pt x="551" y="533"/>
                </a:lnTo>
                <a:lnTo>
                  <a:pt x="551" y="535"/>
                </a:lnTo>
                <a:lnTo>
                  <a:pt x="551" y="537"/>
                </a:lnTo>
                <a:lnTo>
                  <a:pt x="551" y="539"/>
                </a:lnTo>
                <a:lnTo>
                  <a:pt x="551" y="544"/>
                </a:lnTo>
                <a:lnTo>
                  <a:pt x="551" y="545"/>
                </a:lnTo>
                <a:lnTo>
                  <a:pt x="551" y="546"/>
                </a:lnTo>
                <a:lnTo>
                  <a:pt x="551" y="547"/>
                </a:lnTo>
                <a:lnTo>
                  <a:pt x="552" y="548"/>
                </a:lnTo>
                <a:lnTo>
                  <a:pt x="552" y="549"/>
                </a:lnTo>
                <a:lnTo>
                  <a:pt x="552" y="550"/>
                </a:lnTo>
                <a:lnTo>
                  <a:pt x="553" y="552"/>
                </a:lnTo>
                <a:lnTo>
                  <a:pt x="553" y="554"/>
                </a:lnTo>
                <a:lnTo>
                  <a:pt x="554" y="556"/>
                </a:lnTo>
                <a:lnTo>
                  <a:pt x="554" y="557"/>
                </a:lnTo>
                <a:lnTo>
                  <a:pt x="555" y="557"/>
                </a:lnTo>
                <a:lnTo>
                  <a:pt x="555" y="560"/>
                </a:lnTo>
                <a:lnTo>
                  <a:pt x="556" y="562"/>
                </a:lnTo>
                <a:lnTo>
                  <a:pt x="557" y="565"/>
                </a:lnTo>
                <a:lnTo>
                  <a:pt x="559" y="567"/>
                </a:lnTo>
                <a:lnTo>
                  <a:pt x="559" y="569"/>
                </a:lnTo>
                <a:lnTo>
                  <a:pt x="560" y="570"/>
                </a:lnTo>
                <a:lnTo>
                  <a:pt x="560" y="571"/>
                </a:lnTo>
                <a:lnTo>
                  <a:pt x="561" y="573"/>
                </a:lnTo>
                <a:lnTo>
                  <a:pt x="562" y="577"/>
                </a:lnTo>
                <a:lnTo>
                  <a:pt x="563" y="578"/>
                </a:lnTo>
                <a:lnTo>
                  <a:pt x="563" y="579"/>
                </a:lnTo>
                <a:lnTo>
                  <a:pt x="563" y="580"/>
                </a:lnTo>
                <a:lnTo>
                  <a:pt x="564" y="581"/>
                </a:lnTo>
                <a:lnTo>
                  <a:pt x="568" y="589"/>
                </a:lnTo>
                <a:lnTo>
                  <a:pt x="568" y="590"/>
                </a:lnTo>
                <a:lnTo>
                  <a:pt x="568" y="591"/>
                </a:lnTo>
                <a:lnTo>
                  <a:pt x="571" y="598"/>
                </a:lnTo>
                <a:lnTo>
                  <a:pt x="572" y="602"/>
                </a:lnTo>
                <a:lnTo>
                  <a:pt x="573" y="602"/>
                </a:lnTo>
                <a:lnTo>
                  <a:pt x="574" y="602"/>
                </a:lnTo>
                <a:lnTo>
                  <a:pt x="574" y="603"/>
                </a:lnTo>
                <a:lnTo>
                  <a:pt x="575" y="603"/>
                </a:lnTo>
                <a:lnTo>
                  <a:pt x="575" y="604"/>
                </a:lnTo>
                <a:lnTo>
                  <a:pt x="577" y="604"/>
                </a:lnTo>
                <a:lnTo>
                  <a:pt x="578" y="604"/>
                </a:lnTo>
                <a:lnTo>
                  <a:pt x="578" y="605"/>
                </a:lnTo>
                <a:lnTo>
                  <a:pt x="578" y="606"/>
                </a:lnTo>
                <a:lnTo>
                  <a:pt x="581" y="607"/>
                </a:lnTo>
                <a:lnTo>
                  <a:pt x="583" y="608"/>
                </a:lnTo>
                <a:lnTo>
                  <a:pt x="583" y="609"/>
                </a:lnTo>
                <a:lnTo>
                  <a:pt x="583" y="612"/>
                </a:lnTo>
                <a:lnTo>
                  <a:pt x="583" y="613"/>
                </a:lnTo>
                <a:lnTo>
                  <a:pt x="588" y="614"/>
                </a:lnTo>
                <a:lnTo>
                  <a:pt x="590" y="615"/>
                </a:lnTo>
                <a:lnTo>
                  <a:pt x="591" y="615"/>
                </a:lnTo>
                <a:lnTo>
                  <a:pt x="591" y="614"/>
                </a:lnTo>
                <a:lnTo>
                  <a:pt x="594" y="612"/>
                </a:lnTo>
                <a:lnTo>
                  <a:pt x="595" y="613"/>
                </a:lnTo>
                <a:lnTo>
                  <a:pt x="596" y="614"/>
                </a:lnTo>
                <a:lnTo>
                  <a:pt x="596" y="615"/>
                </a:lnTo>
                <a:lnTo>
                  <a:pt x="597" y="615"/>
                </a:lnTo>
                <a:lnTo>
                  <a:pt x="597" y="616"/>
                </a:lnTo>
                <a:lnTo>
                  <a:pt x="598" y="617"/>
                </a:lnTo>
                <a:lnTo>
                  <a:pt x="599" y="619"/>
                </a:lnTo>
                <a:lnTo>
                  <a:pt x="603" y="621"/>
                </a:lnTo>
                <a:lnTo>
                  <a:pt x="605" y="621"/>
                </a:lnTo>
                <a:lnTo>
                  <a:pt x="607" y="622"/>
                </a:lnTo>
                <a:lnTo>
                  <a:pt x="608" y="622"/>
                </a:lnTo>
                <a:lnTo>
                  <a:pt x="611" y="623"/>
                </a:lnTo>
                <a:lnTo>
                  <a:pt x="612" y="623"/>
                </a:lnTo>
                <a:lnTo>
                  <a:pt x="614" y="624"/>
                </a:lnTo>
                <a:lnTo>
                  <a:pt x="616" y="624"/>
                </a:lnTo>
                <a:lnTo>
                  <a:pt x="617" y="624"/>
                </a:lnTo>
                <a:lnTo>
                  <a:pt x="618" y="625"/>
                </a:lnTo>
                <a:lnTo>
                  <a:pt x="620" y="623"/>
                </a:lnTo>
                <a:lnTo>
                  <a:pt x="620" y="622"/>
                </a:lnTo>
                <a:lnTo>
                  <a:pt x="620" y="621"/>
                </a:lnTo>
                <a:lnTo>
                  <a:pt x="621" y="620"/>
                </a:lnTo>
                <a:lnTo>
                  <a:pt x="622" y="620"/>
                </a:lnTo>
                <a:lnTo>
                  <a:pt x="623" y="620"/>
                </a:lnTo>
                <a:lnTo>
                  <a:pt x="624" y="620"/>
                </a:lnTo>
                <a:lnTo>
                  <a:pt x="625" y="620"/>
                </a:lnTo>
                <a:lnTo>
                  <a:pt x="625" y="617"/>
                </a:lnTo>
                <a:lnTo>
                  <a:pt x="625" y="615"/>
                </a:lnTo>
                <a:lnTo>
                  <a:pt x="625" y="614"/>
                </a:lnTo>
                <a:lnTo>
                  <a:pt x="625" y="613"/>
                </a:lnTo>
                <a:lnTo>
                  <a:pt x="625" y="606"/>
                </a:lnTo>
                <a:lnTo>
                  <a:pt x="625" y="603"/>
                </a:lnTo>
                <a:lnTo>
                  <a:pt x="625" y="600"/>
                </a:lnTo>
                <a:lnTo>
                  <a:pt x="625" y="597"/>
                </a:lnTo>
                <a:lnTo>
                  <a:pt x="625" y="594"/>
                </a:lnTo>
                <a:lnTo>
                  <a:pt x="625" y="592"/>
                </a:lnTo>
                <a:lnTo>
                  <a:pt x="625" y="590"/>
                </a:lnTo>
                <a:lnTo>
                  <a:pt x="625" y="588"/>
                </a:lnTo>
                <a:lnTo>
                  <a:pt x="625" y="586"/>
                </a:lnTo>
                <a:lnTo>
                  <a:pt x="625" y="582"/>
                </a:lnTo>
                <a:lnTo>
                  <a:pt x="625" y="581"/>
                </a:lnTo>
                <a:lnTo>
                  <a:pt x="625" y="574"/>
                </a:lnTo>
                <a:lnTo>
                  <a:pt x="625" y="571"/>
                </a:lnTo>
                <a:lnTo>
                  <a:pt x="625" y="563"/>
                </a:lnTo>
                <a:lnTo>
                  <a:pt x="625" y="560"/>
                </a:lnTo>
                <a:lnTo>
                  <a:pt x="625" y="552"/>
                </a:lnTo>
                <a:lnTo>
                  <a:pt x="625" y="548"/>
                </a:lnTo>
                <a:lnTo>
                  <a:pt x="625" y="547"/>
                </a:lnTo>
                <a:lnTo>
                  <a:pt x="626" y="547"/>
                </a:lnTo>
                <a:lnTo>
                  <a:pt x="628" y="547"/>
                </a:lnTo>
                <a:lnTo>
                  <a:pt x="631" y="547"/>
                </a:lnTo>
                <a:lnTo>
                  <a:pt x="632" y="547"/>
                </a:lnTo>
                <a:lnTo>
                  <a:pt x="632" y="548"/>
                </a:lnTo>
                <a:lnTo>
                  <a:pt x="632" y="550"/>
                </a:lnTo>
                <a:lnTo>
                  <a:pt x="631" y="550"/>
                </a:lnTo>
                <a:lnTo>
                  <a:pt x="629" y="549"/>
                </a:lnTo>
                <a:lnTo>
                  <a:pt x="626" y="549"/>
                </a:lnTo>
                <a:lnTo>
                  <a:pt x="626" y="550"/>
                </a:lnTo>
                <a:lnTo>
                  <a:pt x="626" y="552"/>
                </a:lnTo>
                <a:lnTo>
                  <a:pt x="626" y="561"/>
                </a:lnTo>
                <a:lnTo>
                  <a:pt x="625" y="563"/>
                </a:lnTo>
                <a:lnTo>
                  <a:pt x="626" y="574"/>
                </a:lnTo>
                <a:lnTo>
                  <a:pt x="626" y="577"/>
                </a:lnTo>
                <a:lnTo>
                  <a:pt x="626" y="581"/>
                </a:lnTo>
                <a:lnTo>
                  <a:pt x="626" y="585"/>
                </a:lnTo>
                <a:lnTo>
                  <a:pt x="626" y="586"/>
                </a:lnTo>
                <a:lnTo>
                  <a:pt x="626" y="588"/>
                </a:lnTo>
                <a:lnTo>
                  <a:pt x="626" y="591"/>
                </a:lnTo>
                <a:lnTo>
                  <a:pt x="626" y="592"/>
                </a:lnTo>
                <a:lnTo>
                  <a:pt x="626" y="597"/>
                </a:lnTo>
                <a:lnTo>
                  <a:pt x="626" y="598"/>
                </a:lnTo>
                <a:lnTo>
                  <a:pt x="626" y="600"/>
                </a:lnTo>
                <a:lnTo>
                  <a:pt x="626" y="608"/>
                </a:lnTo>
                <a:lnTo>
                  <a:pt x="626" y="613"/>
                </a:lnTo>
                <a:lnTo>
                  <a:pt x="626" y="614"/>
                </a:lnTo>
                <a:lnTo>
                  <a:pt x="626" y="617"/>
                </a:lnTo>
                <a:lnTo>
                  <a:pt x="632" y="617"/>
                </a:lnTo>
                <a:lnTo>
                  <a:pt x="635" y="617"/>
                </a:lnTo>
                <a:lnTo>
                  <a:pt x="635" y="619"/>
                </a:lnTo>
                <a:lnTo>
                  <a:pt x="635" y="620"/>
                </a:lnTo>
                <a:lnTo>
                  <a:pt x="634" y="623"/>
                </a:lnTo>
                <a:lnTo>
                  <a:pt x="634" y="625"/>
                </a:lnTo>
                <a:lnTo>
                  <a:pt x="634" y="627"/>
                </a:lnTo>
                <a:lnTo>
                  <a:pt x="633" y="627"/>
                </a:lnTo>
                <a:lnTo>
                  <a:pt x="633" y="628"/>
                </a:lnTo>
                <a:lnTo>
                  <a:pt x="633" y="629"/>
                </a:lnTo>
                <a:lnTo>
                  <a:pt x="632" y="629"/>
                </a:lnTo>
                <a:lnTo>
                  <a:pt x="631" y="629"/>
                </a:lnTo>
                <a:lnTo>
                  <a:pt x="630" y="628"/>
                </a:lnTo>
                <a:lnTo>
                  <a:pt x="629" y="628"/>
                </a:lnTo>
                <a:lnTo>
                  <a:pt x="626" y="628"/>
                </a:lnTo>
                <a:lnTo>
                  <a:pt x="626" y="629"/>
                </a:lnTo>
                <a:lnTo>
                  <a:pt x="625" y="630"/>
                </a:lnTo>
                <a:lnTo>
                  <a:pt x="624" y="630"/>
                </a:lnTo>
                <a:lnTo>
                  <a:pt x="624" y="631"/>
                </a:lnTo>
                <a:lnTo>
                  <a:pt x="623" y="632"/>
                </a:lnTo>
                <a:lnTo>
                  <a:pt x="623" y="633"/>
                </a:lnTo>
                <a:lnTo>
                  <a:pt x="622" y="633"/>
                </a:lnTo>
                <a:lnTo>
                  <a:pt x="622" y="634"/>
                </a:lnTo>
                <a:lnTo>
                  <a:pt x="621" y="636"/>
                </a:lnTo>
                <a:lnTo>
                  <a:pt x="622" y="636"/>
                </a:lnTo>
                <a:lnTo>
                  <a:pt x="622" y="637"/>
                </a:lnTo>
                <a:lnTo>
                  <a:pt x="623" y="637"/>
                </a:lnTo>
                <a:lnTo>
                  <a:pt x="624" y="638"/>
                </a:lnTo>
                <a:lnTo>
                  <a:pt x="625" y="639"/>
                </a:lnTo>
                <a:lnTo>
                  <a:pt x="626" y="639"/>
                </a:lnTo>
                <a:lnTo>
                  <a:pt x="628" y="640"/>
                </a:lnTo>
                <a:lnTo>
                  <a:pt x="630" y="642"/>
                </a:lnTo>
                <a:lnTo>
                  <a:pt x="631" y="644"/>
                </a:lnTo>
                <a:lnTo>
                  <a:pt x="632" y="644"/>
                </a:lnTo>
                <a:lnTo>
                  <a:pt x="633" y="645"/>
                </a:lnTo>
                <a:lnTo>
                  <a:pt x="634" y="646"/>
                </a:lnTo>
                <a:lnTo>
                  <a:pt x="635" y="647"/>
                </a:lnTo>
                <a:lnTo>
                  <a:pt x="637" y="648"/>
                </a:lnTo>
                <a:lnTo>
                  <a:pt x="639" y="649"/>
                </a:lnTo>
                <a:lnTo>
                  <a:pt x="641" y="652"/>
                </a:lnTo>
                <a:lnTo>
                  <a:pt x="642" y="653"/>
                </a:lnTo>
                <a:lnTo>
                  <a:pt x="646" y="655"/>
                </a:lnTo>
                <a:lnTo>
                  <a:pt x="652" y="661"/>
                </a:lnTo>
                <a:lnTo>
                  <a:pt x="654" y="662"/>
                </a:lnTo>
                <a:lnTo>
                  <a:pt x="655" y="662"/>
                </a:lnTo>
                <a:lnTo>
                  <a:pt x="656" y="663"/>
                </a:lnTo>
                <a:lnTo>
                  <a:pt x="657" y="664"/>
                </a:lnTo>
                <a:lnTo>
                  <a:pt x="658" y="665"/>
                </a:lnTo>
                <a:lnTo>
                  <a:pt x="659" y="666"/>
                </a:lnTo>
                <a:lnTo>
                  <a:pt x="660" y="666"/>
                </a:lnTo>
                <a:lnTo>
                  <a:pt x="663" y="669"/>
                </a:lnTo>
                <a:lnTo>
                  <a:pt x="665" y="671"/>
                </a:lnTo>
                <a:lnTo>
                  <a:pt x="666" y="672"/>
                </a:lnTo>
                <a:lnTo>
                  <a:pt x="669" y="674"/>
                </a:lnTo>
                <a:lnTo>
                  <a:pt x="673" y="677"/>
                </a:lnTo>
                <a:lnTo>
                  <a:pt x="673" y="678"/>
                </a:lnTo>
                <a:lnTo>
                  <a:pt x="676" y="680"/>
                </a:lnTo>
                <a:lnTo>
                  <a:pt x="677" y="681"/>
                </a:lnTo>
                <a:lnTo>
                  <a:pt x="680" y="683"/>
                </a:lnTo>
                <a:lnTo>
                  <a:pt x="680" y="682"/>
                </a:lnTo>
                <a:lnTo>
                  <a:pt x="681" y="682"/>
                </a:lnTo>
                <a:lnTo>
                  <a:pt x="681" y="681"/>
                </a:lnTo>
                <a:lnTo>
                  <a:pt x="682" y="681"/>
                </a:lnTo>
                <a:lnTo>
                  <a:pt x="683" y="679"/>
                </a:lnTo>
                <a:lnTo>
                  <a:pt x="684" y="679"/>
                </a:lnTo>
                <a:lnTo>
                  <a:pt x="685" y="677"/>
                </a:lnTo>
                <a:lnTo>
                  <a:pt x="691" y="669"/>
                </a:lnTo>
                <a:lnTo>
                  <a:pt x="692" y="667"/>
                </a:lnTo>
                <a:lnTo>
                  <a:pt x="692" y="666"/>
                </a:lnTo>
                <a:lnTo>
                  <a:pt x="692" y="665"/>
                </a:lnTo>
                <a:lnTo>
                  <a:pt x="692" y="664"/>
                </a:lnTo>
                <a:lnTo>
                  <a:pt x="689" y="662"/>
                </a:lnTo>
                <a:lnTo>
                  <a:pt x="687" y="662"/>
                </a:lnTo>
                <a:lnTo>
                  <a:pt x="686" y="661"/>
                </a:lnTo>
                <a:lnTo>
                  <a:pt x="685" y="659"/>
                </a:lnTo>
                <a:lnTo>
                  <a:pt x="685" y="658"/>
                </a:lnTo>
                <a:lnTo>
                  <a:pt x="685" y="657"/>
                </a:lnTo>
                <a:lnTo>
                  <a:pt x="686" y="657"/>
                </a:lnTo>
                <a:lnTo>
                  <a:pt x="689" y="657"/>
                </a:lnTo>
                <a:lnTo>
                  <a:pt x="693" y="657"/>
                </a:lnTo>
                <a:lnTo>
                  <a:pt x="694" y="657"/>
                </a:lnTo>
                <a:lnTo>
                  <a:pt x="695" y="657"/>
                </a:lnTo>
                <a:lnTo>
                  <a:pt x="698" y="657"/>
                </a:lnTo>
                <a:lnTo>
                  <a:pt x="699" y="657"/>
                </a:lnTo>
                <a:lnTo>
                  <a:pt x="700" y="657"/>
                </a:lnTo>
                <a:lnTo>
                  <a:pt x="701" y="657"/>
                </a:lnTo>
                <a:lnTo>
                  <a:pt x="702" y="657"/>
                </a:lnTo>
                <a:lnTo>
                  <a:pt x="702" y="656"/>
                </a:lnTo>
                <a:lnTo>
                  <a:pt x="702" y="654"/>
                </a:lnTo>
                <a:lnTo>
                  <a:pt x="702" y="652"/>
                </a:lnTo>
                <a:lnTo>
                  <a:pt x="702" y="650"/>
                </a:lnTo>
                <a:lnTo>
                  <a:pt x="702" y="649"/>
                </a:lnTo>
                <a:lnTo>
                  <a:pt x="702" y="648"/>
                </a:lnTo>
                <a:lnTo>
                  <a:pt x="702" y="647"/>
                </a:lnTo>
                <a:lnTo>
                  <a:pt x="702" y="646"/>
                </a:lnTo>
                <a:lnTo>
                  <a:pt x="703" y="646"/>
                </a:lnTo>
                <a:lnTo>
                  <a:pt x="703" y="645"/>
                </a:lnTo>
                <a:lnTo>
                  <a:pt x="703" y="644"/>
                </a:lnTo>
                <a:lnTo>
                  <a:pt x="703" y="642"/>
                </a:lnTo>
                <a:lnTo>
                  <a:pt x="704" y="642"/>
                </a:lnTo>
                <a:lnTo>
                  <a:pt x="704" y="641"/>
                </a:lnTo>
                <a:lnTo>
                  <a:pt x="706" y="640"/>
                </a:lnTo>
                <a:lnTo>
                  <a:pt x="707" y="639"/>
                </a:lnTo>
                <a:lnTo>
                  <a:pt x="707" y="638"/>
                </a:lnTo>
                <a:lnTo>
                  <a:pt x="709" y="636"/>
                </a:lnTo>
                <a:lnTo>
                  <a:pt x="709" y="634"/>
                </a:lnTo>
                <a:lnTo>
                  <a:pt x="709" y="633"/>
                </a:lnTo>
                <a:lnTo>
                  <a:pt x="710" y="633"/>
                </a:lnTo>
                <a:lnTo>
                  <a:pt x="710" y="632"/>
                </a:lnTo>
                <a:lnTo>
                  <a:pt x="710" y="631"/>
                </a:lnTo>
                <a:lnTo>
                  <a:pt x="711" y="631"/>
                </a:lnTo>
                <a:lnTo>
                  <a:pt x="711" y="630"/>
                </a:lnTo>
                <a:lnTo>
                  <a:pt x="711" y="629"/>
                </a:lnTo>
                <a:lnTo>
                  <a:pt x="711" y="628"/>
                </a:lnTo>
                <a:lnTo>
                  <a:pt x="711" y="627"/>
                </a:lnTo>
                <a:lnTo>
                  <a:pt x="711" y="625"/>
                </a:lnTo>
                <a:lnTo>
                  <a:pt x="711" y="624"/>
                </a:lnTo>
                <a:lnTo>
                  <a:pt x="711" y="623"/>
                </a:lnTo>
                <a:lnTo>
                  <a:pt x="711" y="622"/>
                </a:lnTo>
                <a:lnTo>
                  <a:pt x="711" y="621"/>
                </a:lnTo>
                <a:lnTo>
                  <a:pt x="711" y="620"/>
                </a:lnTo>
                <a:lnTo>
                  <a:pt x="711" y="619"/>
                </a:lnTo>
                <a:lnTo>
                  <a:pt x="710" y="619"/>
                </a:lnTo>
                <a:lnTo>
                  <a:pt x="710" y="617"/>
                </a:lnTo>
                <a:lnTo>
                  <a:pt x="709" y="616"/>
                </a:lnTo>
                <a:lnTo>
                  <a:pt x="709" y="615"/>
                </a:lnTo>
                <a:lnTo>
                  <a:pt x="708" y="615"/>
                </a:lnTo>
                <a:lnTo>
                  <a:pt x="707" y="615"/>
                </a:lnTo>
                <a:lnTo>
                  <a:pt x="707" y="616"/>
                </a:lnTo>
                <a:lnTo>
                  <a:pt x="706" y="616"/>
                </a:lnTo>
                <a:lnTo>
                  <a:pt x="706" y="615"/>
                </a:lnTo>
                <a:lnTo>
                  <a:pt x="704" y="615"/>
                </a:lnTo>
                <a:lnTo>
                  <a:pt x="704" y="614"/>
                </a:lnTo>
                <a:lnTo>
                  <a:pt x="706" y="614"/>
                </a:lnTo>
                <a:lnTo>
                  <a:pt x="706" y="613"/>
                </a:lnTo>
                <a:lnTo>
                  <a:pt x="706" y="612"/>
                </a:lnTo>
                <a:lnTo>
                  <a:pt x="706" y="609"/>
                </a:lnTo>
                <a:lnTo>
                  <a:pt x="707" y="609"/>
                </a:lnTo>
                <a:lnTo>
                  <a:pt x="707" y="608"/>
                </a:lnTo>
                <a:lnTo>
                  <a:pt x="707" y="607"/>
                </a:lnTo>
                <a:lnTo>
                  <a:pt x="706" y="606"/>
                </a:lnTo>
                <a:lnTo>
                  <a:pt x="706" y="605"/>
                </a:lnTo>
                <a:lnTo>
                  <a:pt x="706" y="604"/>
                </a:lnTo>
                <a:lnTo>
                  <a:pt x="706" y="603"/>
                </a:lnTo>
                <a:lnTo>
                  <a:pt x="706" y="602"/>
                </a:lnTo>
                <a:lnTo>
                  <a:pt x="706" y="600"/>
                </a:lnTo>
                <a:lnTo>
                  <a:pt x="706" y="599"/>
                </a:lnTo>
                <a:lnTo>
                  <a:pt x="706" y="598"/>
                </a:lnTo>
                <a:lnTo>
                  <a:pt x="704" y="597"/>
                </a:lnTo>
                <a:lnTo>
                  <a:pt x="704" y="596"/>
                </a:lnTo>
                <a:lnTo>
                  <a:pt x="703" y="595"/>
                </a:lnTo>
                <a:lnTo>
                  <a:pt x="703" y="594"/>
                </a:lnTo>
                <a:lnTo>
                  <a:pt x="702" y="594"/>
                </a:lnTo>
                <a:lnTo>
                  <a:pt x="702" y="592"/>
                </a:lnTo>
                <a:lnTo>
                  <a:pt x="701" y="592"/>
                </a:lnTo>
                <a:lnTo>
                  <a:pt x="701" y="591"/>
                </a:lnTo>
                <a:lnTo>
                  <a:pt x="700" y="590"/>
                </a:lnTo>
                <a:lnTo>
                  <a:pt x="699" y="589"/>
                </a:lnTo>
                <a:lnTo>
                  <a:pt x="698" y="588"/>
                </a:lnTo>
                <a:lnTo>
                  <a:pt x="697" y="588"/>
                </a:lnTo>
                <a:lnTo>
                  <a:pt x="697" y="587"/>
                </a:lnTo>
                <a:lnTo>
                  <a:pt x="695" y="587"/>
                </a:lnTo>
                <a:lnTo>
                  <a:pt x="695" y="586"/>
                </a:lnTo>
                <a:lnTo>
                  <a:pt x="694" y="585"/>
                </a:lnTo>
                <a:lnTo>
                  <a:pt x="694" y="583"/>
                </a:lnTo>
                <a:lnTo>
                  <a:pt x="693" y="583"/>
                </a:lnTo>
                <a:lnTo>
                  <a:pt x="693" y="582"/>
                </a:lnTo>
                <a:lnTo>
                  <a:pt x="692" y="582"/>
                </a:lnTo>
                <a:lnTo>
                  <a:pt x="691" y="580"/>
                </a:lnTo>
                <a:lnTo>
                  <a:pt x="690" y="579"/>
                </a:lnTo>
                <a:lnTo>
                  <a:pt x="690" y="578"/>
                </a:lnTo>
                <a:lnTo>
                  <a:pt x="690" y="577"/>
                </a:lnTo>
                <a:lnTo>
                  <a:pt x="689" y="577"/>
                </a:lnTo>
                <a:lnTo>
                  <a:pt x="689" y="575"/>
                </a:lnTo>
                <a:lnTo>
                  <a:pt x="689" y="574"/>
                </a:lnTo>
                <a:lnTo>
                  <a:pt x="689" y="573"/>
                </a:lnTo>
                <a:lnTo>
                  <a:pt x="689" y="572"/>
                </a:lnTo>
                <a:lnTo>
                  <a:pt x="689" y="571"/>
                </a:lnTo>
                <a:lnTo>
                  <a:pt x="689" y="570"/>
                </a:lnTo>
                <a:lnTo>
                  <a:pt x="689" y="569"/>
                </a:lnTo>
                <a:lnTo>
                  <a:pt x="689" y="567"/>
                </a:lnTo>
                <a:lnTo>
                  <a:pt x="689" y="556"/>
                </a:lnTo>
                <a:lnTo>
                  <a:pt x="689" y="555"/>
                </a:lnTo>
                <a:lnTo>
                  <a:pt x="690" y="555"/>
                </a:lnTo>
                <a:lnTo>
                  <a:pt x="690" y="554"/>
                </a:lnTo>
                <a:lnTo>
                  <a:pt x="690" y="550"/>
                </a:lnTo>
                <a:lnTo>
                  <a:pt x="691" y="550"/>
                </a:lnTo>
                <a:lnTo>
                  <a:pt x="692" y="550"/>
                </a:lnTo>
                <a:lnTo>
                  <a:pt x="693" y="550"/>
                </a:lnTo>
                <a:lnTo>
                  <a:pt x="694" y="550"/>
                </a:lnTo>
                <a:lnTo>
                  <a:pt x="695" y="550"/>
                </a:lnTo>
                <a:lnTo>
                  <a:pt x="697" y="550"/>
                </a:lnTo>
                <a:lnTo>
                  <a:pt x="698" y="550"/>
                </a:lnTo>
                <a:lnTo>
                  <a:pt x="699" y="550"/>
                </a:lnTo>
                <a:lnTo>
                  <a:pt x="700" y="550"/>
                </a:lnTo>
                <a:lnTo>
                  <a:pt x="701" y="550"/>
                </a:lnTo>
                <a:lnTo>
                  <a:pt x="702" y="550"/>
                </a:lnTo>
                <a:lnTo>
                  <a:pt x="701" y="554"/>
                </a:lnTo>
                <a:lnTo>
                  <a:pt x="701" y="555"/>
                </a:lnTo>
                <a:lnTo>
                  <a:pt x="698" y="555"/>
                </a:lnTo>
                <a:lnTo>
                  <a:pt x="697" y="555"/>
                </a:lnTo>
                <a:lnTo>
                  <a:pt x="695" y="555"/>
                </a:lnTo>
                <a:lnTo>
                  <a:pt x="692" y="555"/>
                </a:lnTo>
                <a:lnTo>
                  <a:pt x="691" y="555"/>
                </a:lnTo>
                <a:lnTo>
                  <a:pt x="690" y="555"/>
                </a:lnTo>
                <a:lnTo>
                  <a:pt x="690" y="560"/>
                </a:lnTo>
                <a:lnTo>
                  <a:pt x="690" y="564"/>
                </a:lnTo>
                <a:lnTo>
                  <a:pt x="690" y="569"/>
                </a:lnTo>
                <a:lnTo>
                  <a:pt x="690" y="570"/>
                </a:lnTo>
                <a:lnTo>
                  <a:pt x="690" y="573"/>
                </a:lnTo>
                <a:lnTo>
                  <a:pt x="690" y="574"/>
                </a:lnTo>
                <a:lnTo>
                  <a:pt x="690" y="575"/>
                </a:lnTo>
                <a:lnTo>
                  <a:pt x="690" y="577"/>
                </a:lnTo>
                <a:lnTo>
                  <a:pt x="691" y="578"/>
                </a:lnTo>
                <a:lnTo>
                  <a:pt x="691" y="579"/>
                </a:lnTo>
                <a:lnTo>
                  <a:pt x="692" y="579"/>
                </a:lnTo>
                <a:lnTo>
                  <a:pt x="692" y="580"/>
                </a:lnTo>
                <a:lnTo>
                  <a:pt x="693" y="581"/>
                </a:lnTo>
                <a:lnTo>
                  <a:pt x="693" y="582"/>
                </a:lnTo>
                <a:lnTo>
                  <a:pt x="694" y="582"/>
                </a:lnTo>
                <a:lnTo>
                  <a:pt x="694" y="583"/>
                </a:lnTo>
                <a:lnTo>
                  <a:pt x="695" y="583"/>
                </a:lnTo>
                <a:lnTo>
                  <a:pt x="695" y="585"/>
                </a:lnTo>
                <a:lnTo>
                  <a:pt x="697" y="585"/>
                </a:lnTo>
                <a:lnTo>
                  <a:pt x="697" y="586"/>
                </a:lnTo>
                <a:lnTo>
                  <a:pt x="697" y="587"/>
                </a:lnTo>
                <a:lnTo>
                  <a:pt x="698" y="587"/>
                </a:lnTo>
                <a:lnTo>
                  <a:pt x="699" y="588"/>
                </a:lnTo>
                <a:lnTo>
                  <a:pt x="700" y="589"/>
                </a:lnTo>
                <a:lnTo>
                  <a:pt x="701" y="590"/>
                </a:lnTo>
                <a:lnTo>
                  <a:pt x="702" y="590"/>
                </a:lnTo>
                <a:lnTo>
                  <a:pt x="702" y="591"/>
                </a:lnTo>
                <a:lnTo>
                  <a:pt x="703" y="592"/>
                </a:lnTo>
                <a:lnTo>
                  <a:pt x="703" y="594"/>
                </a:lnTo>
                <a:lnTo>
                  <a:pt x="704" y="594"/>
                </a:lnTo>
                <a:lnTo>
                  <a:pt x="704" y="595"/>
                </a:lnTo>
                <a:lnTo>
                  <a:pt x="704" y="596"/>
                </a:lnTo>
                <a:lnTo>
                  <a:pt x="706" y="596"/>
                </a:lnTo>
                <a:lnTo>
                  <a:pt x="706" y="597"/>
                </a:lnTo>
                <a:lnTo>
                  <a:pt x="706" y="598"/>
                </a:lnTo>
                <a:lnTo>
                  <a:pt x="707" y="599"/>
                </a:lnTo>
                <a:lnTo>
                  <a:pt x="707" y="600"/>
                </a:lnTo>
                <a:lnTo>
                  <a:pt x="707" y="602"/>
                </a:lnTo>
                <a:lnTo>
                  <a:pt x="707" y="603"/>
                </a:lnTo>
                <a:lnTo>
                  <a:pt x="707" y="604"/>
                </a:lnTo>
                <a:lnTo>
                  <a:pt x="707" y="605"/>
                </a:lnTo>
                <a:lnTo>
                  <a:pt x="707" y="606"/>
                </a:lnTo>
                <a:lnTo>
                  <a:pt x="707" y="607"/>
                </a:lnTo>
                <a:lnTo>
                  <a:pt x="708" y="608"/>
                </a:lnTo>
                <a:lnTo>
                  <a:pt x="708" y="609"/>
                </a:lnTo>
                <a:lnTo>
                  <a:pt x="708" y="611"/>
                </a:lnTo>
                <a:lnTo>
                  <a:pt x="709" y="609"/>
                </a:lnTo>
                <a:lnTo>
                  <a:pt x="710" y="609"/>
                </a:lnTo>
                <a:lnTo>
                  <a:pt x="711" y="609"/>
                </a:lnTo>
                <a:lnTo>
                  <a:pt x="712" y="609"/>
                </a:lnTo>
                <a:lnTo>
                  <a:pt x="714" y="609"/>
                </a:lnTo>
                <a:lnTo>
                  <a:pt x="715" y="609"/>
                </a:lnTo>
                <a:lnTo>
                  <a:pt x="716" y="608"/>
                </a:lnTo>
                <a:lnTo>
                  <a:pt x="718" y="607"/>
                </a:lnTo>
                <a:lnTo>
                  <a:pt x="723" y="605"/>
                </a:lnTo>
                <a:lnTo>
                  <a:pt x="724" y="605"/>
                </a:lnTo>
                <a:lnTo>
                  <a:pt x="730" y="602"/>
                </a:lnTo>
                <a:lnTo>
                  <a:pt x="732" y="602"/>
                </a:lnTo>
                <a:lnTo>
                  <a:pt x="736" y="599"/>
                </a:lnTo>
                <a:lnTo>
                  <a:pt x="740" y="597"/>
                </a:lnTo>
                <a:lnTo>
                  <a:pt x="741" y="597"/>
                </a:lnTo>
                <a:lnTo>
                  <a:pt x="742" y="597"/>
                </a:lnTo>
                <a:lnTo>
                  <a:pt x="743" y="596"/>
                </a:lnTo>
                <a:lnTo>
                  <a:pt x="744" y="596"/>
                </a:lnTo>
                <a:lnTo>
                  <a:pt x="744" y="595"/>
                </a:lnTo>
                <a:lnTo>
                  <a:pt x="745" y="595"/>
                </a:lnTo>
                <a:lnTo>
                  <a:pt x="746" y="595"/>
                </a:lnTo>
                <a:lnTo>
                  <a:pt x="746" y="594"/>
                </a:lnTo>
                <a:lnTo>
                  <a:pt x="747" y="594"/>
                </a:lnTo>
                <a:lnTo>
                  <a:pt x="747" y="592"/>
                </a:lnTo>
                <a:lnTo>
                  <a:pt x="749" y="592"/>
                </a:lnTo>
                <a:lnTo>
                  <a:pt x="749" y="591"/>
                </a:lnTo>
                <a:lnTo>
                  <a:pt x="747" y="591"/>
                </a:lnTo>
                <a:lnTo>
                  <a:pt x="747" y="590"/>
                </a:lnTo>
                <a:lnTo>
                  <a:pt x="746" y="590"/>
                </a:lnTo>
                <a:lnTo>
                  <a:pt x="747" y="589"/>
                </a:lnTo>
                <a:lnTo>
                  <a:pt x="749" y="588"/>
                </a:lnTo>
                <a:lnTo>
                  <a:pt x="750" y="588"/>
                </a:lnTo>
                <a:lnTo>
                  <a:pt x="750" y="589"/>
                </a:lnTo>
                <a:lnTo>
                  <a:pt x="751" y="589"/>
                </a:lnTo>
                <a:lnTo>
                  <a:pt x="751" y="590"/>
                </a:lnTo>
                <a:lnTo>
                  <a:pt x="752" y="590"/>
                </a:lnTo>
                <a:lnTo>
                  <a:pt x="752" y="589"/>
                </a:lnTo>
                <a:lnTo>
                  <a:pt x="753" y="589"/>
                </a:lnTo>
                <a:lnTo>
                  <a:pt x="754" y="588"/>
                </a:lnTo>
                <a:lnTo>
                  <a:pt x="755" y="589"/>
                </a:lnTo>
                <a:lnTo>
                  <a:pt x="753" y="591"/>
                </a:lnTo>
                <a:lnTo>
                  <a:pt x="755" y="594"/>
                </a:lnTo>
                <a:lnTo>
                  <a:pt x="758" y="596"/>
                </a:lnTo>
                <a:lnTo>
                  <a:pt x="761" y="599"/>
                </a:lnTo>
                <a:lnTo>
                  <a:pt x="762" y="600"/>
                </a:lnTo>
                <a:lnTo>
                  <a:pt x="762" y="602"/>
                </a:lnTo>
                <a:lnTo>
                  <a:pt x="762" y="603"/>
                </a:lnTo>
                <a:lnTo>
                  <a:pt x="762" y="605"/>
                </a:lnTo>
                <a:lnTo>
                  <a:pt x="762" y="604"/>
                </a:lnTo>
                <a:lnTo>
                  <a:pt x="763" y="604"/>
                </a:lnTo>
                <a:lnTo>
                  <a:pt x="763" y="603"/>
                </a:lnTo>
                <a:lnTo>
                  <a:pt x="764" y="603"/>
                </a:lnTo>
                <a:lnTo>
                  <a:pt x="766" y="605"/>
                </a:lnTo>
                <a:lnTo>
                  <a:pt x="767" y="605"/>
                </a:lnTo>
                <a:lnTo>
                  <a:pt x="766" y="605"/>
                </a:lnTo>
                <a:lnTo>
                  <a:pt x="766" y="606"/>
                </a:lnTo>
                <a:lnTo>
                  <a:pt x="763" y="607"/>
                </a:lnTo>
                <a:lnTo>
                  <a:pt x="763" y="608"/>
                </a:lnTo>
                <a:lnTo>
                  <a:pt x="764" y="608"/>
                </a:lnTo>
                <a:lnTo>
                  <a:pt x="766" y="608"/>
                </a:lnTo>
                <a:lnTo>
                  <a:pt x="767" y="612"/>
                </a:lnTo>
                <a:lnTo>
                  <a:pt x="767" y="613"/>
                </a:lnTo>
                <a:lnTo>
                  <a:pt x="768" y="616"/>
                </a:lnTo>
                <a:lnTo>
                  <a:pt x="770" y="615"/>
                </a:lnTo>
                <a:lnTo>
                  <a:pt x="771" y="615"/>
                </a:lnTo>
                <a:lnTo>
                  <a:pt x="772" y="615"/>
                </a:lnTo>
                <a:lnTo>
                  <a:pt x="772" y="614"/>
                </a:lnTo>
                <a:lnTo>
                  <a:pt x="773" y="613"/>
                </a:lnTo>
                <a:lnTo>
                  <a:pt x="775" y="613"/>
                </a:lnTo>
                <a:lnTo>
                  <a:pt x="776" y="615"/>
                </a:lnTo>
                <a:lnTo>
                  <a:pt x="777" y="615"/>
                </a:lnTo>
                <a:lnTo>
                  <a:pt x="777" y="616"/>
                </a:lnTo>
                <a:lnTo>
                  <a:pt x="776" y="616"/>
                </a:lnTo>
                <a:lnTo>
                  <a:pt x="776" y="617"/>
                </a:lnTo>
                <a:lnTo>
                  <a:pt x="776" y="616"/>
                </a:lnTo>
                <a:lnTo>
                  <a:pt x="775" y="616"/>
                </a:lnTo>
                <a:lnTo>
                  <a:pt x="773" y="616"/>
                </a:lnTo>
                <a:lnTo>
                  <a:pt x="772" y="616"/>
                </a:lnTo>
                <a:lnTo>
                  <a:pt x="771" y="616"/>
                </a:lnTo>
                <a:lnTo>
                  <a:pt x="770" y="616"/>
                </a:lnTo>
                <a:lnTo>
                  <a:pt x="769" y="616"/>
                </a:lnTo>
                <a:lnTo>
                  <a:pt x="766" y="617"/>
                </a:lnTo>
                <a:lnTo>
                  <a:pt x="764" y="617"/>
                </a:lnTo>
                <a:lnTo>
                  <a:pt x="764" y="616"/>
                </a:lnTo>
                <a:lnTo>
                  <a:pt x="763" y="614"/>
                </a:lnTo>
                <a:lnTo>
                  <a:pt x="763" y="611"/>
                </a:lnTo>
                <a:lnTo>
                  <a:pt x="762" y="608"/>
                </a:lnTo>
                <a:lnTo>
                  <a:pt x="762" y="606"/>
                </a:lnTo>
                <a:lnTo>
                  <a:pt x="762" y="605"/>
                </a:lnTo>
                <a:lnTo>
                  <a:pt x="762" y="604"/>
                </a:lnTo>
                <a:lnTo>
                  <a:pt x="761" y="602"/>
                </a:lnTo>
                <a:lnTo>
                  <a:pt x="761" y="600"/>
                </a:lnTo>
                <a:lnTo>
                  <a:pt x="759" y="598"/>
                </a:lnTo>
                <a:lnTo>
                  <a:pt x="758" y="597"/>
                </a:lnTo>
                <a:lnTo>
                  <a:pt x="752" y="591"/>
                </a:lnTo>
                <a:lnTo>
                  <a:pt x="751" y="591"/>
                </a:lnTo>
                <a:lnTo>
                  <a:pt x="750" y="592"/>
                </a:lnTo>
                <a:lnTo>
                  <a:pt x="749" y="594"/>
                </a:lnTo>
                <a:lnTo>
                  <a:pt x="747" y="595"/>
                </a:lnTo>
                <a:lnTo>
                  <a:pt x="746" y="595"/>
                </a:lnTo>
                <a:lnTo>
                  <a:pt x="746" y="596"/>
                </a:lnTo>
                <a:lnTo>
                  <a:pt x="745" y="596"/>
                </a:lnTo>
                <a:lnTo>
                  <a:pt x="744" y="596"/>
                </a:lnTo>
                <a:lnTo>
                  <a:pt x="744" y="597"/>
                </a:lnTo>
                <a:lnTo>
                  <a:pt x="742" y="597"/>
                </a:lnTo>
                <a:lnTo>
                  <a:pt x="742" y="598"/>
                </a:lnTo>
                <a:lnTo>
                  <a:pt x="741" y="598"/>
                </a:lnTo>
                <a:lnTo>
                  <a:pt x="738" y="599"/>
                </a:lnTo>
                <a:lnTo>
                  <a:pt x="733" y="602"/>
                </a:lnTo>
                <a:lnTo>
                  <a:pt x="732" y="603"/>
                </a:lnTo>
                <a:lnTo>
                  <a:pt x="729" y="604"/>
                </a:lnTo>
                <a:lnTo>
                  <a:pt x="728" y="604"/>
                </a:lnTo>
                <a:lnTo>
                  <a:pt x="724" y="606"/>
                </a:lnTo>
                <a:lnTo>
                  <a:pt x="723" y="606"/>
                </a:lnTo>
                <a:lnTo>
                  <a:pt x="720" y="607"/>
                </a:lnTo>
                <a:lnTo>
                  <a:pt x="719" y="608"/>
                </a:lnTo>
                <a:lnTo>
                  <a:pt x="718" y="608"/>
                </a:lnTo>
                <a:lnTo>
                  <a:pt x="718" y="609"/>
                </a:lnTo>
                <a:lnTo>
                  <a:pt x="717" y="609"/>
                </a:lnTo>
                <a:lnTo>
                  <a:pt x="717" y="611"/>
                </a:lnTo>
                <a:lnTo>
                  <a:pt x="716" y="611"/>
                </a:lnTo>
                <a:lnTo>
                  <a:pt x="715" y="612"/>
                </a:lnTo>
                <a:lnTo>
                  <a:pt x="714" y="613"/>
                </a:lnTo>
                <a:lnTo>
                  <a:pt x="712" y="614"/>
                </a:lnTo>
                <a:lnTo>
                  <a:pt x="712" y="615"/>
                </a:lnTo>
                <a:lnTo>
                  <a:pt x="711" y="616"/>
                </a:lnTo>
                <a:lnTo>
                  <a:pt x="711" y="617"/>
                </a:lnTo>
                <a:lnTo>
                  <a:pt x="711" y="619"/>
                </a:lnTo>
                <a:lnTo>
                  <a:pt x="711" y="620"/>
                </a:lnTo>
                <a:lnTo>
                  <a:pt x="712" y="620"/>
                </a:lnTo>
                <a:lnTo>
                  <a:pt x="712" y="621"/>
                </a:lnTo>
                <a:lnTo>
                  <a:pt x="712" y="622"/>
                </a:lnTo>
                <a:lnTo>
                  <a:pt x="712" y="623"/>
                </a:lnTo>
                <a:lnTo>
                  <a:pt x="712" y="624"/>
                </a:lnTo>
                <a:lnTo>
                  <a:pt x="712" y="625"/>
                </a:lnTo>
                <a:lnTo>
                  <a:pt x="712" y="627"/>
                </a:lnTo>
                <a:lnTo>
                  <a:pt x="712" y="628"/>
                </a:lnTo>
                <a:lnTo>
                  <a:pt x="712" y="629"/>
                </a:lnTo>
                <a:lnTo>
                  <a:pt x="712" y="630"/>
                </a:lnTo>
                <a:lnTo>
                  <a:pt x="712" y="631"/>
                </a:lnTo>
                <a:lnTo>
                  <a:pt x="711" y="632"/>
                </a:lnTo>
                <a:lnTo>
                  <a:pt x="710" y="634"/>
                </a:lnTo>
                <a:lnTo>
                  <a:pt x="710" y="636"/>
                </a:lnTo>
                <a:lnTo>
                  <a:pt x="709" y="636"/>
                </a:lnTo>
                <a:lnTo>
                  <a:pt x="709" y="637"/>
                </a:lnTo>
                <a:lnTo>
                  <a:pt x="707" y="639"/>
                </a:lnTo>
                <a:lnTo>
                  <a:pt x="707" y="640"/>
                </a:lnTo>
                <a:lnTo>
                  <a:pt x="706" y="641"/>
                </a:lnTo>
                <a:lnTo>
                  <a:pt x="706" y="642"/>
                </a:lnTo>
                <a:lnTo>
                  <a:pt x="704" y="642"/>
                </a:lnTo>
                <a:lnTo>
                  <a:pt x="704" y="644"/>
                </a:lnTo>
                <a:lnTo>
                  <a:pt x="704" y="645"/>
                </a:lnTo>
                <a:lnTo>
                  <a:pt x="703" y="646"/>
                </a:lnTo>
                <a:lnTo>
                  <a:pt x="703" y="647"/>
                </a:lnTo>
                <a:lnTo>
                  <a:pt x="703" y="648"/>
                </a:lnTo>
                <a:lnTo>
                  <a:pt x="703" y="649"/>
                </a:lnTo>
                <a:lnTo>
                  <a:pt x="703" y="650"/>
                </a:lnTo>
                <a:lnTo>
                  <a:pt x="703" y="652"/>
                </a:lnTo>
                <a:lnTo>
                  <a:pt x="703" y="654"/>
                </a:lnTo>
                <a:lnTo>
                  <a:pt x="703" y="655"/>
                </a:lnTo>
                <a:lnTo>
                  <a:pt x="703" y="656"/>
                </a:lnTo>
                <a:lnTo>
                  <a:pt x="703" y="657"/>
                </a:lnTo>
                <a:lnTo>
                  <a:pt x="703" y="658"/>
                </a:lnTo>
                <a:lnTo>
                  <a:pt x="703" y="659"/>
                </a:lnTo>
                <a:lnTo>
                  <a:pt x="703" y="661"/>
                </a:lnTo>
                <a:lnTo>
                  <a:pt x="703" y="662"/>
                </a:lnTo>
                <a:lnTo>
                  <a:pt x="703" y="663"/>
                </a:lnTo>
                <a:lnTo>
                  <a:pt x="704" y="665"/>
                </a:lnTo>
                <a:lnTo>
                  <a:pt x="704" y="666"/>
                </a:lnTo>
                <a:lnTo>
                  <a:pt x="704" y="667"/>
                </a:lnTo>
                <a:lnTo>
                  <a:pt x="704" y="670"/>
                </a:lnTo>
                <a:lnTo>
                  <a:pt x="704" y="671"/>
                </a:lnTo>
                <a:lnTo>
                  <a:pt x="704" y="672"/>
                </a:lnTo>
                <a:lnTo>
                  <a:pt x="706" y="672"/>
                </a:lnTo>
                <a:lnTo>
                  <a:pt x="706" y="673"/>
                </a:lnTo>
                <a:lnTo>
                  <a:pt x="706" y="674"/>
                </a:lnTo>
                <a:lnTo>
                  <a:pt x="706" y="675"/>
                </a:lnTo>
                <a:lnTo>
                  <a:pt x="707" y="677"/>
                </a:lnTo>
                <a:lnTo>
                  <a:pt x="707" y="678"/>
                </a:lnTo>
                <a:lnTo>
                  <a:pt x="707" y="679"/>
                </a:lnTo>
                <a:lnTo>
                  <a:pt x="708" y="679"/>
                </a:lnTo>
                <a:lnTo>
                  <a:pt x="710" y="679"/>
                </a:lnTo>
                <a:lnTo>
                  <a:pt x="710" y="680"/>
                </a:lnTo>
                <a:lnTo>
                  <a:pt x="710" y="681"/>
                </a:lnTo>
                <a:lnTo>
                  <a:pt x="710" y="682"/>
                </a:lnTo>
                <a:lnTo>
                  <a:pt x="711" y="682"/>
                </a:lnTo>
                <a:lnTo>
                  <a:pt x="712" y="683"/>
                </a:lnTo>
                <a:lnTo>
                  <a:pt x="714" y="684"/>
                </a:lnTo>
                <a:lnTo>
                  <a:pt x="715" y="686"/>
                </a:lnTo>
                <a:lnTo>
                  <a:pt x="716" y="686"/>
                </a:lnTo>
                <a:lnTo>
                  <a:pt x="717" y="686"/>
                </a:lnTo>
                <a:lnTo>
                  <a:pt x="717" y="687"/>
                </a:lnTo>
                <a:lnTo>
                  <a:pt x="717" y="688"/>
                </a:lnTo>
                <a:lnTo>
                  <a:pt x="717" y="689"/>
                </a:lnTo>
                <a:lnTo>
                  <a:pt x="717" y="690"/>
                </a:lnTo>
                <a:lnTo>
                  <a:pt x="717" y="691"/>
                </a:lnTo>
                <a:lnTo>
                  <a:pt x="717" y="692"/>
                </a:lnTo>
                <a:lnTo>
                  <a:pt x="717" y="694"/>
                </a:lnTo>
                <a:lnTo>
                  <a:pt x="717" y="695"/>
                </a:lnTo>
                <a:lnTo>
                  <a:pt x="717" y="696"/>
                </a:lnTo>
                <a:lnTo>
                  <a:pt x="717" y="697"/>
                </a:lnTo>
                <a:lnTo>
                  <a:pt x="717" y="698"/>
                </a:lnTo>
                <a:lnTo>
                  <a:pt x="717" y="699"/>
                </a:lnTo>
                <a:lnTo>
                  <a:pt x="717" y="700"/>
                </a:lnTo>
                <a:lnTo>
                  <a:pt x="717" y="701"/>
                </a:lnTo>
                <a:lnTo>
                  <a:pt x="717" y="703"/>
                </a:lnTo>
                <a:lnTo>
                  <a:pt x="717" y="704"/>
                </a:lnTo>
                <a:lnTo>
                  <a:pt x="717" y="705"/>
                </a:lnTo>
                <a:lnTo>
                  <a:pt x="717" y="706"/>
                </a:lnTo>
                <a:lnTo>
                  <a:pt x="717" y="707"/>
                </a:lnTo>
                <a:lnTo>
                  <a:pt x="717" y="708"/>
                </a:lnTo>
                <a:lnTo>
                  <a:pt x="717" y="709"/>
                </a:lnTo>
                <a:lnTo>
                  <a:pt x="717" y="711"/>
                </a:lnTo>
                <a:lnTo>
                  <a:pt x="717" y="712"/>
                </a:lnTo>
                <a:lnTo>
                  <a:pt x="717" y="713"/>
                </a:lnTo>
                <a:lnTo>
                  <a:pt x="717" y="714"/>
                </a:lnTo>
                <a:lnTo>
                  <a:pt x="719" y="715"/>
                </a:lnTo>
                <a:lnTo>
                  <a:pt x="721" y="717"/>
                </a:lnTo>
                <a:lnTo>
                  <a:pt x="725" y="720"/>
                </a:lnTo>
                <a:lnTo>
                  <a:pt x="727" y="722"/>
                </a:lnTo>
                <a:lnTo>
                  <a:pt x="730" y="724"/>
                </a:lnTo>
                <a:lnTo>
                  <a:pt x="733" y="726"/>
                </a:lnTo>
                <a:lnTo>
                  <a:pt x="736" y="729"/>
                </a:lnTo>
                <a:lnTo>
                  <a:pt x="737" y="730"/>
                </a:lnTo>
                <a:lnTo>
                  <a:pt x="738" y="731"/>
                </a:lnTo>
                <a:lnTo>
                  <a:pt x="741" y="732"/>
                </a:lnTo>
                <a:lnTo>
                  <a:pt x="742" y="733"/>
                </a:lnTo>
                <a:lnTo>
                  <a:pt x="743" y="733"/>
                </a:lnTo>
                <a:lnTo>
                  <a:pt x="743" y="734"/>
                </a:lnTo>
                <a:lnTo>
                  <a:pt x="744" y="736"/>
                </a:lnTo>
                <a:lnTo>
                  <a:pt x="745" y="736"/>
                </a:lnTo>
                <a:lnTo>
                  <a:pt x="746" y="737"/>
                </a:lnTo>
                <a:lnTo>
                  <a:pt x="747" y="738"/>
                </a:lnTo>
                <a:lnTo>
                  <a:pt x="749" y="739"/>
                </a:lnTo>
                <a:lnTo>
                  <a:pt x="750" y="740"/>
                </a:lnTo>
                <a:lnTo>
                  <a:pt x="751" y="741"/>
                </a:lnTo>
                <a:lnTo>
                  <a:pt x="753" y="742"/>
                </a:lnTo>
                <a:lnTo>
                  <a:pt x="755" y="745"/>
                </a:lnTo>
                <a:lnTo>
                  <a:pt x="756" y="746"/>
                </a:lnTo>
                <a:lnTo>
                  <a:pt x="759" y="747"/>
                </a:lnTo>
                <a:lnTo>
                  <a:pt x="761" y="749"/>
                </a:lnTo>
                <a:lnTo>
                  <a:pt x="762" y="750"/>
                </a:lnTo>
                <a:lnTo>
                  <a:pt x="764" y="751"/>
                </a:lnTo>
                <a:lnTo>
                  <a:pt x="767" y="754"/>
                </a:lnTo>
                <a:lnTo>
                  <a:pt x="772" y="757"/>
                </a:lnTo>
                <a:lnTo>
                  <a:pt x="772" y="758"/>
                </a:lnTo>
                <a:lnTo>
                  <a:pt x="773" y="758"/>
                </a:lnTo>
                <a:lnTo>
                  <a:pt x="775" y="759"/>
                </a:lnTo>
                <a:lnTo>
                  <a:pt x="776" y="761"/>
                </a:lnTo>
                <a:lnTo>
                  <a:pt x="777" y="762"/>
                </a:lnTo>
                <a:lnTo>
                  <a:pt x="778" y="763"/>
                </a:lnTo>
                <a:lnTo>
                  <a:pt x="779" y="763"/>
                </a:lnTo>
                <a:lnTo>
                  <a:pt x="780" y="764"/>
                </a:lnTo>
                <a:lnTo>
                  <a:pt x="781" y="765"/>
                </a:lnTo>
                <a:lnTo>
                  <a:pt x="783" y="766"/>
                </a:lnTo>
                <a:lnTo>
                  <a:pt x="784" y="767"/>
                </a:lnTo>
                <a:lnTo>
                  <a:pt x="785" y="767"/>
                </a:lnTo>
                <a:lnTo>
                  <a:pt x="785" y="769"/>
                </a:lnTo>
                <a:lnTo>
                  <a:pt x="786" y="769"/>
                </a:lnTo>
                <a:lnTo>
                  <a:pt x="787" y="770"/>
                </a:lnTo>
                <a:lnTo>
                  <a:pt x="788" y="771"/>
                </a:lnTo>
                <a:lnTo>
                  <a:pt x="790" y="773"/>
                </a:lnTo>
                <a:lnTo>
                  <a:pt x="792" y="773"/>
                </a:lnTo>
                <a:lnTo>
                  <a:pt x="792" y="774"/>
                </a:lnTo>
                <a:lnTo>
                  <a:pt x="793" y="774"/>
                </a:lnTo>
                <a:lnTo>
                  <a:pt x="795" y="776"/>
                </a:lnTo>
                <a:lnTo>
                  <a:pt x="797" y="778"/>
                </a:lnTo>
                <a:lnTo>
                  <a:pt x="797" y="779"/>
                </a:lnTo>
                <a:lnTo>
                  <a:pt x="801" y="781"/>
                </a:lnTo>
                <a:lnTo>
                  <a:pt x="804" y="783"/>
                </a:lnTo>
                <a:lnTo>
                  <a:pt x="805" y="784"/>
                </a:lnTo>
                <a:lnTo>
                  <a:pt x="810" y="788"/>
                </a:lnTo>
                <a:lnTo>
                  <a:pt x="811" y="789"/>
                </a:lnTo>
                <a:lnTo>
                  <a:pt x="812" y="790"/>
                </a:lnTo>
                <a:lnTo>
                  <a:pt x="815" y="792"/>
                </a:lnTo>
                <a:lnTo>
                  <a:pt x="818" y="795"/>
                </a:lnTo>
                <a:lnTo>
                  <a:pt x="819" y="796"/>
                </a:lnTo>
                <a:lnTo>
                  <a:pt x="820" y="796"/>
                </a:lnTo>
                <a:lnTo>
                  <a:pt x="820" y="797"/>
                </a:lnTo>
                <a:lnTo>
                  <a:pt x="821" y="797"/>
                </a:lnTo>
                <a:lnTo>
                  <a:pt x="822" y="798"/>
                </a:lnTo>
                <a:lnTo>
                  <a:pt x="823" y="799"/>
                </a:lnTo>
                <a:lnTo>
                  <a:pt x="824" y="800"/>
                </a:lnTo>
                <a:lnTo>
                  <a:pt x="825" y="801"/>
                </a:lnTo>
                <a:lnTo>
                  <a:pt x="827" y="801"/>
                </a:lnTo>
                <a:lnTo>
                  <a:pt x="827" y="803"/>
                </a:lnTo>
                <a:lnTo>
                  <a:pt x="828" y="803"/>
                </a:lnTo>
                <a:lnTo>
                  <a:pt x="830" y="805"/>
                </a:lnTo>
                <a:lnTo>
                  <a:pt x="831" y="805"/>
                </a:lnTo>
                <a:lnTo>
                  <a:pt x="836" y="809"/>
                </a:lnTo>
                <a:lnTo>
                  <a:pt x="836" y="808"/>
                </a:lnTo>
                <a:lnTo>
                  <a:pt x="836" y="807"/>
                </a:lnTo>
                <a:lnTo>
                  <a:pt x="836" y="806"/>
                </a:lnTo>
                <a:lnTo>
                  <a:pt x="836" y="805"/>
                </a:lnTo>
                <a:lnTo>
                  <a:pt x="835" y="803"/>
                </a:lnTo>
                <a:lnTo>
                  <a:pt x="836" y="801"/>
                </a:lnTo>
                <a:lnTo>
                  <a:pt x="836" y="800"/>
                </a:lnTo>
                <a:lnTo>
                  <a:pt x="835" y="800"/>
                </a:lnTo>
                <a:lnTo>
                  <a:pt x="832" y="799"/>
                </a:lnTo>
                <a:lnTo>
                  <a:pt x="831" y="799"/>
                </a:lnTo>
                <a:lnTo>
                  <a:pt x="830" y="799"/>
                </a:lnTo>
                <a:lnTo>
                  <a:pt x="829" y="798"/>
                </a:lnTo>
                <a:lnTo>
                  <a:pt x="828" y="798"/>
                </a:lnTo>
                <a:lnTo>
                  <a:pt x="827" y="798"/>
                </a:lnTo>
                <a:lnTo>
                  <a:pt x="825" y="797"/>
                </a:lnTo>
                <a:lnTo>
                  <a:pt x="824" y="797"/>
                </a:lnTo>
                <a:lnTo>
                  <a:pt x="822" y="796"/>
                </a:lnTo>
                <a:lnTo>
                  <a:pt x="820" y="793"/>
                </a:lnTo>
                <a:lnTo>
                  <a:pt x="821" y="792"/>
                </a:lnTo>
                <a:lnTo>
                  <a:pt x="825" y="786"/>
                </a:lnTo>
                <a:lnTo>
                  <a:pt x="830" y="790"/>
                </a:lnTo>
                <a:lnTo>
                  <a:pt x="832" y="789"/>
                </a:lnTo>
                <a:lnTo>
                  <a:pt x="836" y="789"/>
                </a:lnTo>
                <a:lnTo>
                  <a:pt x="836" y="784"/>
                </a:lnTo>
                <a:lnTo>
                  <a:pt x="836" y="783"/>
                </a:lnTo>
                <a:lnTo>
                  <a:pt x="836" y="782"/>
                </a:lnTo>
                <a:lnTo>
                  <a:pt x="836" y="781"/>
                </a:lnTo>
                <a:lnTo>
                  <a:pt x="836" y="776"/>
                </a:lnTo>
                <a:lnTo>
                  <a:pt x="836" y="775"/>
                </a:lnTo>
                <a:lnTo>
                  <a:pt x="836" y="767"/>
                </a:lnTo>
                <a:lnTo>
                  <a:pt x="836" y="763"/>
                </a:lnTo>
                <a:lnTo>
                  <a:pt x="836" y="762"/>
                </a:lnTo>
                <a:lnTo>
                  <a:pt x="836" y="758"/>
                </a:lnTo>
                <a:lnTo>
                  <a:pt x="835" y="756"/>
                </a:lnTo>
                <a:lnTo>
                  <a:pt x="835" y="755"/>
                </a:lnTo>
                <a:lnTo>
                  <a:pt x="835" y="753"/>
                </a:lnTo>
                <a:lnTo>
                  <a:pt x="835" y="750"/>
                </a:lnTo>
                <a:lnTo>
                  <a:pt x="835" y="749"/>
                </a:lnTo>
                <a:lnTo>
                  <a:pt x="835" y="748"/>
                </a:lnTo>
                <a:lnTo>
                  <a:pt x="835" y="746"/>
                </a:lnTo>
                <a:lnTo>
                  <a:pt x="835" y="741"/>
                </a:lnTo>
                <a:lnTo>
                  <a:pt x="835" y="739"/>
                </a:lnTo>
                <a:lnTo>
                  <a:pt x="835" y="738"/>
                </a:lnTo>
                <a:lnTo>
                  <a:pt x="835" y="737"/>
                </a:lnTo>
                <a:lnTo>
                  <a:pt x="835" y="734"/>
                </a:lnTo>
                <a:lnTo>
                  <a:pt x="835" y="729"/>
                </a:lnTo>
                <a:lnTo>
                  <a:pt x="835" y="728"/>
                </a:lnTo>
                <a:lnTo>
                  <a:pt x="835" y="724"/>
                </a:lnTo>
                <a:lnTo>
                  <a:pt x="831" y="724"/>
                </a:lnTo>
                <a:lnTo>
                  <a:pt x="829" y="724"/>
                </a:lnTo>
                <a:lnTo>
                  <a:pt x="827" y="724"/>
                </a:lnTo>
                <a:lnTo>
                  <a:pt x="827" y="723"/>
                </a:lnTo>
                <a:lnTo>
                  <a:pt x="825" y="723"/>
                </a:lnTo>
                <a:lnTo>
                  <a:pt x="825" y="722"/>
                </a:lnTo>
                <a:lnTo>
                  <a:pt x="825" y="721"/>
                </a:lnTo>
                <a:lnTo>
                  <a:pt x="825" y="720"/>
                </a:lnTo>
                <a:lnTo>
                  <a:pt x="825" y="719"/>
                </a:lnTo>
                <a:lnTo>
                  <a:pt x="828" y="719"/>
                </a:lnTo>
                <a:lnTo>
                  <a:pt x="829" y="719"/>
                </a:lnTo>
                <a:lnTo>
                  <a:pt x="830" y="719"/>
                </a:lnTo>
                <a:lnTo>
                  <a:pt x="830" y="716"/>
                </a:lnTo>
                <a:lnTo>
                  <a:pt x="831" y="716"/>
                </a:lnTo>
                <a:lnTo>
                  <a:pt x="832" y="716"/>
                </a:lnTo>
                <a:lnTo>
                  <a:pt x="832" y="715"/>
                </a:lnTo>
                <a:lnTo>
                  <a:pt x="835" y="715"/>
                </a:lnTo>
                <a:lnTo>
                  <a:pt x="835" y="714"/>
                </a:lnTo>
                <a:lnTo>
                  <a:pt x="835" y="712"/>
                </a:lnTo>
                <a:lnTo>
                  <a:pt x="833" y="711"/>
                </a:lnTo>
                <a:lnTo>
                  <a:pt x="833" y="709"/>
                </a:lnTo>
                <a:lnTo>
                  <a:pt x="833" y="708"/>
                </a:lnTo>
                <a:lnTo>
                  <a:pt x="832" y="708"/>
                </a:lnTo>
                <a:lnTo>
                  <a:pt x="831" y="708"/>
                </a:lnTo>
                <a:lnTo>
                  <a:pt x="830" y="708"/>
                </a:lnTo>
                <a:lnTo>
                  <a:pt x="829" y="708"/>
                </a:lnTo>
                <a:lnTo>
                  <a:pt x="829" y="706"/>
                </a:lnTo>
                <a:lnTo>
                  <a:pt x="829" y="705"/>
                </a:lnTo>
                <a:lnTo>
                  <a:pt x="829" y="704"/>
                </a:lnTo>
                <a:lnTo>
                  <a:pt x="829" y="701"/>
                </a:lnTo>
                <a:lnTo>
                  <a:pt x="829" y="700"/>
                </a:lnTo>
                <a:lnTo>
                  <a:pt x="830" y="700"/>
                </a:lnTo>
                <a:lnTo>
                  <a:pt x="831" y="701"/>
                </a:lnTo>
                <a:lnTo>
                  <a:pt x="831" y="703"/>
                </a:lnTo>
                <a:lnTo>
                  <a:pt x="832" y="704"/>
                </a:lnTo>
                <a:lnTo>
                  <a:pt x="832" y="705"/>
                </a:lnTo>
                <a:lnTo>
                  <a:pt x="832" y="706"/>
                </a:lnTo>
                <a:lnTo>
                  <a:pt x="833" y="707"/>
                </a:lnTo>
                <a:lnTo>
                  <a:pt x="835" y="708"/>
                </a:lnTo>
                <a:lnTo>
                  <a:pt x="835" y="709"/>
                </a:lnTo>
                <a:lnTo>
                  <a:pt x="835" y="711"/>
                </a:lnTo>
                <a:lnTo>
                  <a:pt x="835" y="712"/>
                </a:lnTo>
                <a:lnTo>
                  <a:pt x="837" y="712"/>
                </a:lnTo>
                <a:lnTo>
                  <a:pt x="837" y="713"/>
                </a:lnTo>
                <a:lnTo>
                  <a:pt x="838" y="713"/>
                </a:lnTo>
                <a:lnTo>
                  <a:pt x="839" y="713"/>
                </a:lnTo>
                <a:lnTo>
                  <a:pt x="840" y="713"/>
                </a:lnTo>
                <a:lnTo>
                  <a:pt x="840" y="716"/>
                </a:lnTo>
                <a:lnTo>
                  <a:pt x="840" y="719"/>
                </a:lnTo>
                <a:lnTo>
                  <a:pt x="841" y="719"/>
                </a:lnTo>
                <a:lnTo>
                  <a:pt x="842" y="719"/>
                </a:lnTo>
                <a:lnTo>
                  <a:pt x="844" y="719"/>
                </a:lnTo>
                <a:lnTo>
                  <a:pt x="845" y="719"/>
                </a:lnTo>
                <a:lnTo>
                  <a:pt x="846" y="719"/>
                </a:lnTo>
                <a:lnTo>
                  <a:pt x="847" y="719"/>
                </a:lnTo>
                <a:lnTo>
                  <a:pt x="848" y="719"/>
                </a:lnTo>
                <a:lnTo>
                  <a:pt x="849" y="719"/>
                </a:lnTo>
                <a:lnTo>
                  <a:pt x="850" y="719"/>
                </a:lnTo>
                <a:lnTo>
                  <a:pt x="853" y="719"/>
                </a:lnTo>
                <a:lnTo>
                  <a:pt x="854" y="719"/>
                </a:lnTo>
                <a:lnTo>
                  <a:pt x="856" y="719"/>
                </a:lnTo>
                <a:lnTo>
                  <a:pt x="859" y="719"/>
                </a:lnTo>
                <a:lnTo>
                  <a:pt x="861" y="719"/>
                </a:lnTo>
                <a:lnTo>
                  <a:pt x="863" y="719"/>
                </a:lnTo>
                <a:lnTo>
                  <a:pt x="865" y="719"/>
                </a:lnTo>
                <a:lnTo>
                  <a:pt x="866" y="719"/>
                </a:lnTo>
                <a:lnTo>
                  <a:pt x="867" y="719"/>
                </a:lnTo>
                <a:lnTo>
                  <a:pt x="868" y="719"/>
                </a:lnTo>
                <a:lnTo>
                  <a:pt x="870" y="719"/>
                </a:lnTo>
                <a:lnTo>
                  <a:pt x="871" y="719"/>
                </a:lnTo>
                <a:lnTo>
                  <a:pt x="872" y="719"/>
                </a:lnTo>
                <a:lnTo>
                  <a:pt x="872" y="717"/>
                </a:lnTo>
                <a:lnTo>
                  <a:pt x="872" y="716"/>
                </a:lnTo>
                <a:lnTo>
                  <a:pt x="872" y="715"/>
                </a:lnTo>
                <a:lnTo>
                  <a:pt x="872" y="714"/>
                </a:lnTo>
                <a:lnTo>
                  <a:pt x="872" y="713"/>
                </a:lnTo>
                <a:lnTo>
                  <a:pt x="873" y="713"/>
                </a:lnTo>
                <a:lnTo>
                  <a:pt x="874" y="712"/>
                </a:lnTo>
                <a:lnTo>
                  <a:pt x="875" y="713"/>
                </a:lnTo>
                <a:lnTo>
                  <a:pt x="876" y="714"/>
                </a:lnTo>
                <a:lnTo>
                  <a:pt x="876" y="715"/>
                </a:lnTo>
                <a:lnTo>
                  <a:pt x="878" y="715"/>
                </a:lnTo>
                <a:lnTo>
                  <a:pt x="879" y="717"/>
                </a:lnTo>
                <a:lnTo>
                  <a:pt x="880" y="717"/>
                </a:lnTo>
                <a:lnTo>
                  <a:pt x="881" y="717"/>
                </a:lnTo>
                <a:lnTo>
                  <a:pt x="882" y="717"/>
                </a:lnTo>
                <a:lnTo>
                  <a:pt x="882" y="716"/>
                </a:lnTo>
                <a:lnTo>
                  <a:pt x="883" y="716"/>
                </a:lnTo>
                <a:lnTo>
                  <a:pt x="884" y="716"/>
                </a:lnTo>
                <a:lnTo>
                  <a:pt x="885" y="714"/>
                </a:lnTo>
                <a:lnTo>
                  <a:pt x="887" y="714"/>
                </a:lnTo>
                <a:lnTo>
                  <a:pt x="888" y="713"/>
                </a:lnTo>
                <a:lnTo>
                  <a:pt x="889" y="712"/>
                </a:lnTo>
                <a:lnTo>
                  <a:pt x="890" y="711"/>
                </a:lnTo>
                <a:lnTo>
                  <a:pt x="891" y="709"/>
                </a:lnTo>
                <a:lnTo>
                  <a:pt x="892" y="708"/>
                </a:lnTo>
                <a:lnTo>
                  <a:pt x="893" y="707"/>
                </a:lnTo>
                <a:lnTo>
                  <a:pt x="893" y="706"/>
                </a:lnTo>
                <a:lnTo>
                  <a:pt x="895" y="706"/>
                </a:lnTo>
                <a:lnTo>
                  <a:pt x="896" y="705"/>
                </a:lnTo>
                <a:lnTo>
                  <a:pt x="897" y="704"/>
                </a:lnTo>
                <a:lnTo>
                  <a:pt x="898" y="704"/>
                </a:lnTo>
                <a:lnTo>
                  <a:pt x="899" y="703"/>
                </a:lnTo>
                <a:lnTo>
                  <a:pt x="900" y="703"/>
                </a:lnTo>
                <a:lnTo>
                  <a:pt x="901" y="703"/>
                </a:lnTo>
                <a:lnTo>
                  <a:pt x="902" y="701"/>
                </a:lnTo>
                <a:lnTo>
                  <a:pt x="904" y="701"/>
                </a:lnTo>
                <a:lnTo>
                  <a:pt x="905" y="701"/>
                </a:lnTo>
                <a:lnTo>
                  <a:pt x="905" y="700"/>
                </a:lnTo>
                <a:lnTo>
                  <a:pt x="905" y="698"/>
                </a:lnTo>
                <a:lnTo>
                  <a:pt x="906" y="698"/>
                </a:lnTo>
                <a:lnTo>
                  <a:pt x="907" y="698"/>
                </a:lnTo>
                <a:lnTo>
                  <a:pt x="907" y="697"/>
                </a:lnTo>
                <a:lnTo>
                  <a:pt x="908" y="696"/>
                </a:lnTo>
                <a:lnTo>
                  <a:pt x="908" y="695"/>
                </a:lnTo>
                <a:lnTo>
                  <a:pt x="908" y="694"/>
                </a:lnTo>
                <a:lnTo>
                  <a:pt x="909" y="694"/>
                </a:lnTo>
                <a:lnTo>
                  <a:pt x="909" y="695"/>
                </a:lnTo>
                <a:lnTo>
                  <a:pt x="909" y="697"/>
                </a:lnTo>
                <a:lnTo>
                  <a:pt x="909" y="698"/>
                </a:lnTo>
                <a:lnTo>
                  <a:pt x="909" y="699"/>
                </a:lnTo>
                <a:lnTo>
                  <a:pt x="909" y="700"/>
                </a:lnTo>
                <a:lnTo>
                  <a:pt x="909" y="701"/>
                </a:lnTo>
                <a:lnTo>
                  <a:pt x="907" y="701"/>
                </a:lnTo>
                <a:lnTo>
                  <a:pt x="907" y="703"/>
                </a:lnTo>
                <a:lnTo>
                  <a:pt x="907" y="704"/>
                </a:lnTo>
                <a:lnTo>
                  <a:pt x="907" y="705"/>
                </a:lnTo>
                <a:lnTo>
                  <a:pt x="907" y="706"/>
                </a:lnTo>
                <a:lnTo>
                  <a:pt x="907" y="707"/>
                </a:lnTo>
                <a:lnTo>
                  <a:pt x="906" y="707"/>
                </a:lnTo>
                <a:lnTo>
                  <a:pt x="906" y="708"/>
                </a:lnTo>
                <a:lnTo>
                  <a:pt x="905" y="709"/>
                </a:lnTo>
                <a:lnTo>
                  <a:pt x="905" y="711"/>
                </a:lnTo>
                <a:lnTo>
                  <a:pt x="904" y="712"/>
                </a:lnTo>
                <a:lnTo>
                  <a:pt x="902" y="712"/>
                </a:lnTo>
                <a:lnTo>
                  <a:pt x="902" y="713"/>
                </a:lnTo>
                <a:lnTo>
                  <a:pt x="901" y="714"/>
                </a:lnTo>
                <a:lnTo>
                  <a:pt x="900" y="714"/>
                </a:lnTo>
                <a:lnTo>
                  <a:pt x="900" y="715"/>
                </a:lnTo>
                <a:lnTo>
                  <a:pt x="899" y="716"/>
                </a:lnTo>
                <a:lnTo>
                  <a:pt x="899" y="717"/>
                </a:lnTo>
                <a:lnTo>
                  <a:pt x="899" y="719"/>
                </a:lnTo>
                <a:lnTo>
                  <a:pt x="898" y="719"/>
                </a:lnTo>
                <a:lnTo>
                  <a:pt x="898" y="720"/>
                </a:lnTo>
                <a:lnTo>
                  <a:pt x="898" y="721"/>
                </a:lnTo>
                <a:lnTo>
                  <a:pt x="898" y="722"/>
                </a:lnTo>
                <a:lnTo>
                  <a:pt x="898" y="723"/>
                </a:lnTo>
                <a:lnTo>
                  <a:pt x="898" y="724"/>
                </a:lnTo>
                <a:lnTo>
                  <a:pt x="898" y="725"/>
                </a:lnTo>
                <a:lnTo>
                  <a:pt x="898" y="728"/>
                </a:lnTo>
                <a:lnTo>
                  <a:pt x="898" y="730"/>
                </a:lnTo>
                <a:lnTo>
                  <a:pt x="898" y="731"/>
                </a:lnTo>
                <a:lnTo>
                  <a:pt x="898" y="732"/>
                </a:lnTo>
                <a:lnTo>
                  <a:pt x="898" y="733"/>
                </a:lnTo>
                <a:lnTo>
                  <a:pt x="898" y="734"/>
                </a:lnTo>
                <a:lnTo>
                  <a:pt x="898" y="736"/>
                </a:lnTo>
                <a:lnTo>
                  <a:pt x="898" y="737"/>
                </a:lnTo>
                <a:lnTo>
                  <a:pt x="898" y="738"/>
                </a:lnTo>
                <a:lnTo>
                  <a:pt x="899" y="739"/>
                </a:lnTo>
                <a:lnTo>
                  <a:pt x="899" y="740"/>
                </a:lnTo>
                <a:lnTo>
                  <a:pt x="899" y="741"/>
                </a:lnTo>
                <a:lnTo>
                  <a:pt x="899" y="742"/>
                </a:lnTo>
                <a:lnTo>
                  <a:pt x="899" y="744"/>
                </a:lnTo>
                <a:lnTo>
                  <a:pt x="899" y="745"/>
                </a:lnTo>
                <a:lnTo>
                  <a:pt x="899" y="746"/>
                </a:lnTo>
                <a:lnTo>
                  <a:pt x="899" y="748"/>
                </a:lnTo>
                <a:lnTo>
                  <a:pt x="899" y="749"/>
                </a:lnTo>
                <a:lnTo>
                  <a:pt x="899" y="750"/>
                </a:lnTo>
                <a:lnTo>
                  <a:pt x="899" y="753"/>
                </a:lnTo>
                <a:lnTo>
                  <a:pt x="899" y="754"/>
                </a:lnTo>
                <a:lnTo>
                  <a:pt x="899" y="756"/>
                </a:lnTo>
                <a:lnTo>
                  <a:pt x="899" y="757"/>
                </a:lnTo>
                <a:lnTo>
                  <a:pt x="900" y="757"/>
                </a:lnTo>
                <a:lnTo>
                  <a:pt x="901" y="757"/>
                </a:lnTo>
                <a:lnTo>
                  <a:pt x="901" y="758"/>
                </a:lnTo>
                <a:lnTo>
                  <a:pt x="901" y="759"/>
                </a:lnTo>
                <a:lnTo>
                  <a:pt x="901" y="761"/>
                </a:lnTo>
                <a:lnTo>
                  <a:pt x="900" y="761"/>
                </a:lnTo>
                <a:lnTo>
                  <a:pt x="900" y="762"/>
                </a:lnTo>
                <a:lnTo>
                  <a:pt x="899" y="761"/>
                </a:lnTo>
                <a:lnTo>
                  <a:pt x="899" y="762"/>
                </a:lnTo>
                <a:lnTo>
                  <a:pt x="899" y="763"/>
                </a:lnTo>
                <a:lnTo>
                  <a:pt x="900" y="763"/>
                </a:lnTo>
                <a:lnTo>
                  <a:pt x="901" y="765"/>
                </a:lnTo>
                <a:lnTo>
                  <a:pt x="901" y="766"/>
                </a:lnTo>
                <a:lnTo>
                  <a:pt x="901" y="767"/>
                </a:lnTo>
                <a:lnTo>
                  <a:pt x="899" y="767"/>
                </a:lnTo>
                <a:lnTo>
                  <a:pt x="898" y="767"/>
                </a:lnTo>
                <a:lnTo>
                  <a:pt x="898" y="766"/>
                </a:lnTo>
                <a:lnTo>
                  <a:pt x="898" y="765"/>
                </a:lnTo>
                <a:lnTo>
                  <a:pt x="897" y="764"/>
                </a:lnTo>
                <a:lnTo>
                  <a:pt x="897" y="763"/>
                </a:lnTo>
                <a:lnTo>
                  <a:pt x="897" y="762"/>
                </a:lnTo>
                <a:lnTo>
                  <a:pt x="897" y="761"/>
                </a:lnTo>
                <a:lnTo>
                  <a:pt x="896" y="759"/>
                </a:lnTo>
                <a:lnTo>
                  <a:pt x="896" y="757"/>
                </a:lnTo>
                <a:lnTo>
                  <a:pt x="897" y="757"/>
                </a:lnTo>
                <a:lnTo>
                  <a:pt x="898" y="757"/>
                </a:lnTo>
                <a:lnTo>
                  <a:pt x="898" y="756"/>
                </a:lnTo>
                <a:lnTo>
                  <a:pt x="898" y="754"/>
                </a:lnTo>
                <a:lnTo>
                  <a:pt x="898" y="753"/>
                </a:lnTo>
                <a:lnTo>
                  <a:pt x="898" y="750"/>
                </a:lnTo>
                <a:lnTo>
                  <a:pt x="898" y="749"/>
                </a:lnTo>
                <a:lnTo>
                  <a:pt x="898" y="748"/>
                </a:lnTo>
                <a:lnTo>
                  <a:pt x="898" y="747"/>
                </a:lnTo>
                <a:lnTo>
                  <a:pt x="898" y="746"/>
                </a:lnTo>
                <a:lnTo>
                  <a:pt x="898" y="745"/>
                </a:lnTo>
                <a:lnTo>
                  <a:pt x="898" y="744"/>
                </a:lnTo>
                <a:lnTo>
                  <a:pt x="898" y="742"/>
                </a:lnTo>
                <a:lnTo>
                  <a:pt x="898" y="741"/>
                </a:lnTo>
                <a:lnTo>
                  <a:pt x="898" y="740"/>
                </a:lnTo>
                <a:lnTo>
                  <a:pt x="898" y="739"/>
                </a:lnTo>
                <a:lnTo>
                  <a:pt x="898" y="738"/>
                </a:lnTo>
                <a:lnTo>
                  <a:pt x="898" y="737"/>
                </a:lnTo>
                <a:lnTo>
                  <a:pt x="898" y="736"/>
                </a:lnTo>
                <a:lnTo>
                  <a:pt x="898" y="734"/>
                </a:lnTo>
                <a:lnTo>
                  <a:pt x="898" y="733"/>
                </a:lnTo>
                <a:lnTo>
                  <a:pt x="898" y="732"/>
                </a:lnTo>
                <a:lnTo>
                  <a:pt x="897" y="731"/>
                </a:lnTo>
                <a:lnTo>
                  <a:pt x="897" y="730"/>
                </a:lnTo>
                <a:lnTo>
                  <a:pt x="897" y="728"/>
                </a:lnTo>
                <a:lnTo>
                  <a:pt x="897" y="724"/>
                </a:lnTo>
                <a:lnTo>
                  <a:pt x="897" y="723"/>
                </a:lnTo>
                <a:lnTo>
                  <a:pt x="897" y="721"/>
                </a:lnTo>
                <a:lnTo>
                  <a:pt x="898" y="720"/>
                </a:lnTo>
                <a:lnTo>
                  <a:pt x="898" y="719"/>
                </a:lnTo>
                <a:lnTo>
                  <a:pt x="898" y="717"/>
                </a:lnTo>
                <a:lnTo>
                  <a:pt x="899" y="716"/>
                </a:lnTo>
                <a:lnTo>
                  <a:pt x="899" y="715"/>
                </a:lnTo>
                <a:lnTo>
                  <a:pt x="900" y="715"/>
                </a:lnTo>
                <a:lnTo>
                  <a:pt x="900" y="714"/>
                </a:lnTo>
                <a:lnTo>
                  <a:pt x="900" y="713"/>
                </a:lnTo>
                <a:lnTo>
                  <a:pt x="901" y="713"/>
                </a:lnTo>
                <a:lnTo>
                  <a:pt x="901" y="712"/>
                </a:lnTo>
                <a:lnTo>
                  <a:pt x="902" y="712"/>
                </a:lnTo>
                <a:lnTo>
                  <a:pt x="904" y="711"/>
                </a:lnTo>
                <a:lnTo>
                  <a:pt x="904" y="709"/>
                </a:lnTo>
                <a:lnTo>
                  <a:pt x="905" y="709"/>
                </a:lnTo>
                <a:lnTo>
                  <a:pt x="905" y="708"/>
                </a:lnTo>
                <a:lnTo>
                  <a:pt x="906" y="707"/>
                </a:lnTo>
                <a:lnTo>
                  <a:pt x="906" y="706"/>
                </a:lnTo>
                <a:lnTo>
                  <a:pt x="906" y="705"/>
                </a:lnTo>
                <a:lnTo>
                  <a:pt x="907" y="704"/>
                </a:lnTo>
                <a:lnTo>
                  <a:pt x="907" y="703"/>
                </a:lnTo>
                <a:lnTo>
                  <a:pt x="906" y="703"/>
                </a:lnTo>
                <a:lnTo>
                  <a:pt x="905" y="703"/>
                </a:lnTo>
                <a:lnTo>
                  <a:pt x="904" y="703"/>
                </a:lnTo>
                <a:lnTo>
                  <a:pt x="902" y="703"/>
                </a:lnTo>
                <a:lnTo>
                  <a:pt x="901" y="703"/>
                </a:lnTo>
                <a:lnTo>
                  <a:pt x="899" y="704"/>
                </a:lnTo>
                <a:lnTo>
                  <a:pt x="898" y="705"/>
                </a:lnTo>
                <a:lnTo>
                  <a:pt x="896" y="705"/>
                </a:lnTo>
                <a:lnTo>
                  <a:pt x="895" y="707"/>
                </a:lnTo>
                <a:lnTo>
                  <a:pt x="892" y="708"/>
                </a:lnTo>
                <a:lnTo>
                  <a:pt x="891" y="711"/>
                </a:lnTo>
                <a:lnTo>
                  <a:pt x="890" y="712"/>
                </a:lnTo>
                <a:lnTo>
                  <a:pt x="889" y="713"/>
                </a:lnTo>
                <a:lnTo>
                  <a:pt x="888" y="714"/>
                </a:lnTo>
                <a:lnTo>
                  <a:pt x="887" y="715"/>
                </a:lnTo>
                <a:lnTo>
                  <a:pt x="888" y="716"/>
                </a:lnTo>
                <a:lnTo>
                  <a:pt x="887" y="719"/>
                </a:lnTo>
                <a:lnTo>
                  <a:pt x="885" y="717"/>
                </a:lnTo>
                <a:lnTo>
                  <a:pt x="885" y="716"/>
                </a:lnTo>
                <a:lnTo>
                  <a:pt x="884" y="716"/>
                </a:lnTo>
                <a:lnTo>
                  <a:pt x="883" y="717"/>
                </a:lnTo>
                <a:lnTo>
                  <a:pt x="883" y="719"/>
                </a:lnTo>
                <a:lnTo>
                  <a:pt x="884" y="719"/>
                </a:lnTo>
                <a:lnTo>
                  <a:pt x="889" y="724"/>
                </a:lnTo>
                <a:lnTo>
                  <a:pt x="890" y="726"/>
                </a:lnTo>
                <a:lnTo>
                  <a:pt x="889" y="726"/>
                </a:lnTo>
                <a:lnTo>
                  <a:pt x="888" y="726"/>
                </a:lnTo>
                <a:lnTo>
                  <a:pt x="887" y="726"/>
                </a:lnTo>
                <a:lnTo>
                  <a:pt x="885" y="726"/>
                </a:lnTo>
                <a:lnTo>
                  <a:pt x="884" y="726"/>
                </a:lnTo>
                <a:lnTo>
                  <a:pt x="883" y="726"/>
                </a:lnTo>
                <a:lnTo>
                  <a:pt x="881" y="726"/>
                </a:lnTo>
                <a:lnTo>
                  <a:pt x="880" y="726"/>
                </a:lnTo>
                <a:lnTo>
                  <a:pt x="879" y="726"/>
                </a:lnTo>
                <a:lnTo>
                  <a:pt x="879" y="725"/>
                </a:lnTo>
                <a:lnTo>
                  <a:pt x="879" y="724"/>
                </a:lnTo>
                <a:lnTo>
                  <a:pt x="879" y="723"/>
                </a:lnTo>
                <a:lnTo>
                  <a:pt x="879" y="722"/>
                </a:lnTo>
                <a:lnTo>
                  <a:pt x="879" y="721"/>
                </a:lnTo>
                <a:lnTo>
                  <a:pt x="879" y="720"/>
                </a:lnTo>
                <a:lnTo>
                  <a:pt x="878" y="720"/>
                </a:lnTo>
                <a:lnTo>
                  <a:pt x="876" y="720"/>
                </a:lnTo>
                <a:lnTo>
                  <a:pt x="875" y="720"/>
                </a:lnTo>
                <a:lnTo>
                  <a:pt x="874" y="720"/>
                </a:lnTo>
                <a:lnTo>
                  <a:pt x="874" y="722"/>
                </a:lnTo>
                <a:lnTo>
                  <a:pt x="874" y="726"/>
                </a:lnTo>
                <a:lnTo>
                  <a:pt x="873" y="726"/>
                </a:lnTo>
                <a:lnTo>
                  <a:pt x="872" y="726"/>
                </a:lnTo>
                <a:lnTo>
                  <a:pt x="872" y="724"/>
                </a:lnTo>
                <a:lnTo>
                  <a:pt x="872" y="721"/>
                </a:lnTo>
                <a:lnTo>
                  <a:pt x="871" y="721"/>
                </a:lnTo>
                <a:lnTo>
                  <a:pt x="871" y="720"/>
                </a:lnTo>
                <a:lnTo>
                  <a:pt x="871" y="719"/>
                </a:lnTo>
                <a:lnTo>
                  <a:pt x="870" y="719"/>
                </a:lnTo>
                <a:lnTo>
                  <a:pt x="867" y="719"/>
                </a:lnTo>
                <a:lnTo>
                  <a:pt x="867" y="721"/>
                </a:lnTo>
                <a:lnTo>
                  <a:pt x="867" y="722"/>
                </a:lnTo>
                <a:lnTo>
                  <a:pt x="866" y="722"/>
                </a:lnTo>
                <a:lnTo>
                  <a:pt x="865" y="722"/>
                </a:lnTo>
                <a:lnTo>
                  <a:pt x="865" y="721"/>
                </a:lnTo>
                <a:lnTo>
                  <a:pt x="865" y="720"/>
                </a:lnTo>
                <a:lnTo>
                  <a:pt x="865" y="719"/>
                </a:lnTo>
                <a:lnTo>
                  <a:pt x="863" y="719"/>
                </a:lnTo>
                <a:lnTo>
                  <a:pt x="859" y="719"/>
                </a:lnTo>
                <a:lnTo>
                  <a:pt x="858" y="719"/>
                </a:lnTo>
                <a:lnTo>
                  <a:pt x="856" y="719"/>
                </a:lnTo>
                <a:lnTo>
                  <a:pt x="855" y="719"/>
                </a:lnTo>
                <a:lnTo>
                  <a:pt x="853" y="719"/>
                </a:lnTo>
                <a:lnTo>
                  <a:pt x="850" y="719"/>
                </a:lnTo>
                <a:lnTo>
                  <a:pt x="848" y="719"/>
                </a:lnTo>
                <a:lnTo>
                  <a:pt x="846" y="719"/>
                </a:lnTo>
                <a:lnTo>
                  <a:pt x="846" y="721"/>
                </a:lnTo>
                <a:lnTo>
                  <a:pt x="846" y="722"/>
                </a:lnTo>
                <a:lnTo>
                  <a:pt x="846" y="723"/>
                </a:lnTo>
                <a:lnTo>
                  <a:pt x="848" y="723"/>
                </a:lnTo>
                <a:lnTo>
                  <a:pt x="850" y="723"/>
                </a:lnTo>
                <a:lnTo>
                  <a:pt x="850" y="724"/>
                </a:lnTo>
                <a:lnTo>
                  <a:pt x="850" y="726"/>
                </a:lnTo>
                <a:lnTo>
                  <a:pt x="850" y="728"/>
                </a:lnTo>
                <a:lnTo>
                  <a:pt x="850" y="729"/>
                </a:lnTo>
                <a:lnTo>
                  <a:pt x="849" y="729"/>
                </a:lnTo>
                <a:lnTo>
                  <a:pt x="848" y="729"/>
                </a:lnTo>
                <a:lnTo>
                  <a:pt x="847" y="729"/>
                </a:lnTo>
                <a:lnTo>
                  <a:pt x="846" y="729"/>
                </a:lnTo>
                <a:lnTo>
                  <a:pt x="845" y="729"/>
                </a:lnTo>
                <a:lnTo>
                  <a:pt x="844" y="729"/>
                </a:lnTo>
                <a:lnTo>
                  <a:pt x="842" y="729"/>
                </a:lnTo>
                <a:lnTo>
                  <a:pt x="841" y="729"/>
                </a:lnTo>
                <a:lnTo>
                  <a:pt x="840" y="729"/>
                </a:lnTo>
                <a:lnTo>
                  <a:pt x="839" y="729"/>
                </a:lnTo>
                <a:lnTo>
                  <a:pt x="838" y="729"/>
                </a:lnTo>
                <a:lnTo>
                  <a:pt x="837" y="729"/>
                </a:lnTo>
                <a:lnTo>
                  <a:pt x="836" y="729"/>
                </a:lnTo>
                <a:lnTo>
                  <a:pt x="836" y="730"/>
                </a:lnTo>
                <a:lnTo>
                  <a:pt x="836" y="740"/>
                </a:lnTo>
                <a:lnTo>
                  <a:pt x="836" y="746"/>
                </a:lnTo>
                <a:lnTo>
                  <a:pt x="836" y="748"/>
                </a:lnTo>
                <a:lnTo>
                  <a:pt x="836" y="749"/>
                </a:lnTo>
                <a:lnTo>
                  <a:pt x="836" y="750"/>
                </a:lnTo>
                <a:lnTo>
                  <a:pt x="836" y="753"/>
                </a:lnTo>
                <a:lnTo>
                  <a:pt x="836" y="755"/>
                </a:lnTo>
                <a:lnTo>
                  <a:pt x="836" y="756"/>
                </a:lnTo>
                <a:lnTo>
                  <a:pt x="836" y="758"/>
                </a:lnTo>
                <a:lnTo>
                  <a:pt x="836" y="762"/>
                </a:lnTo>
                <a:lnTo>
                  <a:pt x="836" y="767"/>
                </a:lnTo>
                <a:lnTo>
                  <a:pt x="838" y="767"/>
                </a:lnTo>
                <a:lnTo>
                  <a:pt x="839" y="767"/>
                </a:lnTo>
                <a:lnTo>
                  <a:pt x="839" y="769"/>
                </a:lnTo>
                <a:lnTo>
                  <a:pt x="839" y="771"/>
                </a:lnTo>
                <a:lnTo>
                  <a:pt x="839" y="772"/>
                </a:lnTo>
                <a:lnTo>
                  <a:pt x="839" y="773"/>
                </a:lnTo>
                <a:lnTo>
                  <a:pt x="839" y="774"/>
                </a:lnTo>
                <a:lnTo>
                  <a:pt x="838" y="774"/>
                </a:lnTo>
                <a:lnTo>
                  <a:pt x="838" y="775"/>
                </a:lnTo>
                <a:lnTo>
                  <a:pt x="839" y="775"/>
                </a:lnTo>
                <a:lnTo>
                  <a:pt x="839" y="776"/>
                </a:lnTo>
                <a:lnTo>
                  <a:pt x="839" y="778"/>
                </a:lnTo>
                <a:lnTo>
                  <a:pt x="839" y="779"/>
                </a:lnTo>
                <a:lnTo>
                  <a:pt x="839" y="780"/>
                </a:lnTo>
                <a:lnTo>
                  <a:pt x="839" y="781"/>
                </a:lnTo>
                <a:lnTo>
                  <a:pt x="839" y="782"/>
                </a:lnTo>
                <a:lnTo>
                  <a:pt x="840" y="782"/>
                </a:lnTo>
                <a:lnTo>
                  <a:pt x="840" y="783"/>
                </a:lnTo>
                <a:lnTo>
                  <a:pt x="840" y="784"/>
                </a:lnTo>
                <a:lnTo>
                  <a:pt x="840" y="786"/>
                </a:lnTo>
                <a:lnTo>
                  <a:pt x="840" y="787"/>
                </a:lnTo>
                <a:lnTo>
                  <a:pt x="840" y="788"/>
                </a:lnTo>
                <a:lnTo>
                  <a:pt x="840" y="789"/>
                </a:lnTo>
                <a:lnTo>
                  <a:pt x="840" y="790"/>
                </a:lnTo>
                <a:lnTo>
                  <a:pt x="840" y="791"/>
                </a:lnTo>
                <a:lnTo>
                  <a:pt x="840" y="792"/>
                </a:lnTo>
                <a:lnTo>
                  <a:pt x="840" y="793"/>
                </a:lnTo>
                <a:lnTo>
                  <a:pt x="840" y="795"/>
                </a:lnTo>
                <a:lnTo>
                  <a:pt x="840" y="796"/>
                </a:lnTo>
                <a:lnTo>
                  <a:pt x="840" y="797"/>
                </a:lnTo>
                <a:lnTo>
                  <a:pt x="840" y="798"/>
                </a:lnTo>
                <a:lnTo>
                  <a:pt x="840" y="799"/>
                </a:lnTo>
                <a:lnTo>
                  <a:pt x="840" y="800"/>
                </a:lnTo>
                <a:lnTo>
                  <a:pt x="838" y="800"/>
                </a:lnTo>
                <a:lnTo>
                  <a:pt x="838" y="801"/>
                </a:lnTo>
                <a:lnTo>
                  <a:pt x="838" y="803"/>
                </a:lnTo>
                <a:lnTo>
                  <a:pt x="840" y="803"/>
                </a:lnTo>
                <a:lnTo>
                  <a:pt x="844" y="803"/>
                </a:lnTo>
                <a:lnTo>
                  <a:pt x="846" y="803"/>
                </a:lnTo>
                <a:lnTo>
                  <a:pt x="850" y="804"/>
                </a:lnTo>
                <a:lnTo>
                  <a:pt x="853" y="804"/>
                </a:lnTo>
                <a:lnTo>
                  <a:pt x="854" y="805"/>
                </a:lnTo>
                <a:lnTo>
                  <a:pt x="856" y="806"/>
                </a:lnTo>
                <a:lnTo>
                  <a:pt x="861" y="811"/>
                </a:lnTo>
                <a:lnTo>
                  <a:pt x="864" y="813"/>
                </a:lnTo>
                <a:lnTo>
                  <a:pt x="863" y="813"/>
                </a:lnTo>
                <a:lnTo>
                  <a:pt x="850" y="821"/>
                </a:lnTo>
                <a:lnTo>
                  <a:pt x="849" y="820"/>
                </a:lnTo>
                <a:lnTo>
                  <a:pt x="845" y="816"/>
                </a:lnTo>
                <a:lnTo>
                  <a:pt x="845" y="815"/>
                </a:lnTo>
                <a:lnTo>
                  <a:pt x="837" y="809"/>
                </a:lnTo>
                <a:lnTo>
                  <a:pt x="837" y="811"/>
                </a:lnTo>
                <a:lnTo>
                  <a:pt x="841" y="814"/>
                </a:lnTo>
                <a:lnTo>
                  <a:pt x="847" y="818"/>
                </a:lnTo>
                <a:lnTo>
                  <a:pt x="848" y="820"/>
                </a:lnTo>
                <a:lnTo>
                  <a:pt x="849" y="821"/>
                </a:lnTo>
                <a:lnTo>
                  <a:pt x="850" y="822"/>
                </a:lnTo>
                <a:lnTo>
                  <a:pt x="853" y="823"/>
                </a:lnTo>
                <a:lnTo>
                  <a:pt x="855" y="825"/>
                </a:lnTo>
                <a:lnTo>
                  <a:pt x="856" y="825"/>
                </a:lnTo>
                <a:lnTo>
                  <a:pt x="852" y="822"/>
                </a:lnTo>
                <a:lnTo>
                  <a:pt x="854" y="821"/>
                </a:lnTo>
                <a:lnTo>
                  <a:pt x="854" y="820"/>
                </a:lnTo>
                <a:lnTo>
                  <a:pt x="855" y="820"/>
                </a:lnTo>
                <a:lnTo>
                  <a:pt x="859" y="817"/>
                </a:lnTo>
                <a:lnTo>
                  <a:pt x="865" y="815"/>
                </a:lnTo>
                <a:lnTo>
                  <a:pt x="865" y="814"/>
                </a:lnTo>
                <a:lnTo>
                  <a:pt x="866" y="815"/>
                </a:lnTo>
                <a:lnTo>
                  <a:pt x="867" y="817"/>
                </a:lnTo>
                <a:lnTo>
                  <a:pt x="868" y="818"/>
                </a:lnTo>
                <a:lnTo>
                  <a:pt x="870" y="820"/>
                </a:lnTo>
                <a:lnTo>
                  <a:pt x="871" y="822"/>
                </a:lnTo>
                <a:lnTo>
                  <a:pt x="872" y="823"/>
                </a:lnTo>
                <a:lnTo>
                  <a:pt x="872" y="824"/>
                </a:lnTo>
                <a:lnTo>
                  <a:pt x="873" y="824"/>
                </a:lnTo>
                <a:lnTo>
                  <a:pt x="874" y="823"/>
                </a:lnTo>
                <a:lnTo>
                  <a:pt x="873" y="820"/>
                </a:lnTo>
                <a:lnTo>
                  <a:pt x="871" y="817"/>
                </a:lnTo>
                <a:lnTo>
                  <a:pt x="868" y="815"/>
                </a:lnTo>
                <a:lnTo>
                  <a:pt x="866" y="813"/>
                </a:lnTo>
                <a:lnTo>
                  <a:pt x="865" y="812"/>
                </a:lnTo>
                <a:lnTo>
                  <a:pt x="861" y="808"/>
                </a:lnTo>
                <a:lnTo>
                  <a:pt x="858" y="806"/>
                </a:lnTo>
                <a:lnTo>
                  <a:pt x="857" y="806"/>
                </a:lnTo>
                <a:lnTo>
                  <a:pt x="857" y="805"/>
                </a:lnTo>
                <a:lnTo>
                  <a:pt x="858" y="804"/>
                </a:lnTo>
                <a:lnTo>
                  <a:pt x="858" y="803"/>
                </a:lnTo>
                <a:lnTo>
                  <a:pt x="861" y="803"/>
                </a:lnTo>
                <a:lnTo>
                  <a:pt x="862" y="803"/>
                </a:lnTo>
                <a:lnTo>
                  <a:pt x="862" y="805"/>
                </a:lnTo>
                <a:lnTo>
                  <a:pt x="863" y="806"/>
                </a:lnTo>
                <a:lnTo>
                  <a:pt x="864" y="807"/>
                </a:lnTo>
                <a:lnTo>
                  <a:pt x="866" y="808"/>
                </a:lnTo>
                <a:lnTo>
                  <a:pt x="867" y="809"/>
                </a:lnTo>
                <a:lnTo>
                  <a:pt x="867" y="811"/>
                </a:lnTo>
                <a:lnTo>
                  <a:pt x="873" y="807"/>
                </a:lnTo>
                <a:lnTo>
                  <a:pt x="878" y="805"/>
                </a:lnTo>
                <a:lnTo>
                  <a:pt x="879" y="805"/>
                </a:lnTo>
                <a:lnTo>
                  <a:pt x="879" y="804"/>
                </a:lnTo>
                <a:lnTo>
                  <a:pt x="880" y="804"/>
                </a:lnTo>
                <a:lnTo>
                  <a:pt x="887" y="800"/>
                </a:lnTo>
                <a:lnTo>
                  <a:pt x="895" y="796"/>
                </a:lnTo>
                <a:lnTo>
                  <a:pt x="896" y="796"/>
                </a:lnTo>
                <a:lnTo>
                  <a:pt x="897" y="796"/>
                </a:lnTo>
                <a:lnTo>
                  <a:pt x="897" y="797"/>
                </a:lnTo>
                <a:lnTo>
                  <a:pt x="897" y="798"/>
                </a:lnTo>
                <a:lnTo>
                  <a:pt x="897" y="801"/>
                </a:lnTo>
                <a:lnTo>
                  <a:pt x="897" y="803"/>
                </a:lnTo>
                <a:lnTo>
                  <a:pt x="883" y="809"/>
                </a:lnTo>
                <a:lnTo>
                  <a:pt x="883" y="811"/>
                </a:lnTo>
                <a:lnTo>
                  <a:pt x="884" y="812"/>
                </a:lnTo>
                <a:lnTo>
                  <a:pt x="887" y="814"/>
                </a:lnTo>
                <a:lnTo>
                  <a:pt x="888" y="814"/>
                </a:lnTo>
                <a:lnTo>
                  <a:pt x="890" y="813"/>
                </a:lnTo>
                <a:lnTo>
                  <a:pt x="891" y="812"/>
                </a:lnTo>
                <a:lnTo>
                  <a:pt x="892" y="814"/>
                </a:lnTo>
                <a:lnTo>
                  <a:pt x="893" y="814"/>
                </a:lnTo>
                <a:lnTo>
                  <a:pt x="900" y="811"/>
                </a:lnTo>
                <a:lnTo>
                  <a:pt x="900" y="809"/>
                </a:lnTo>
                <a:lnTo>
                  <a:pt x="902" y="809"/>
                </a:lnTo>
                <a:lnTo>
                  <a:pt x="902" y="806"/>
                </a:lnTo>
                <a:lnTo>
                  <a:pt x="902" y="804"/>
                </a:lnTo>
                <a:lnTo>
                  <a:pt x="902" y="803"/>
                </a:lnTo>
                <a:lnTo>
                  <a:pt x="902" y="801"/>
                </a:lnTo>
                <a:lnTo>
                  <a:pt x="902" y="800"/>
                </a:lnTo>
                <a:lnTo>
                  <a:pt x="904" y="800"/>
                </a:lnTo>
                <a:lnTo>
                  <a:pt x="902" y="800"/>
                </a:lnTo>
                <a:lnTo>
                  <a:pt x="904" y="800"/>
                </a:lnTo>
                <a:lnTo>
                  <a:pt x="902" y="799"/>
                </a:lnTo>
                <a:lnTo>
                  <a:pt x="902" y="798"/>
                </a:lnTo>
                <a:lnTo>
                  <a:pt x="902" y="797"/>
                </a:lnTo>
                <a:lnTo>
                  <a:pt x="902" y="796"/>
                </a:lnTo>
                <a:lnTo>
                  <a:pt x="905" y="795"/>
                </a:lnTo>
                <a:lnTo>
                  <a:pt x="906" y="796"/>
                </a:lnTo>
                <a:lnTo>
                  <a:pt x="907" y="796"/>
                </a:lnTo>
                <a:lnTo>
                  <a:pt x="909" y="796"/>
                </a:lnTo>
                <a:lnTo>
                  <a:pt x="910" y="796"/>
                </a:lnTo>
                <a:lnTo>
                  <a:pt x="911" y="796"/>
                </a:lnTo>
                <a:lnTo>
                  <a:pt x="913" y="796"/>
                </a:lnTo>
                <a:lnTo>
                  <a:pt x="916" y="797"/>
                </a:lnTo>
                <a:lnTo>
                  <a:pt x="917" y="797"/>
                </a:lnTo>
                <a:lnTo>
                  <a:pt x="918" y="797"/>
                </a:lnTo>
                <a:lnTo>
                  <a:pt x="919" y="797"/>
                </a:lnTo>
                <a:lnTo>
                  <a:pt x="922" y="797"/>
                </a:lnTo>
                <a:lnTo>
                  <a:pt x="922" y="796"/>
                </a:lnTo>
                <a:lnTo>
                  <a:pt x="923" y="796"/>
                </a:lnTo>
                <a:lnTo>
                  <a:pt x="924" y="796"/>
                </a:lnTo>
                <a:lnTo>
                  <a:pt x="924" y="795"/>
                </a:lnTo>
                <a:lnTo>
                  <a:pt x="925" y="795"/>
                </a:lnTo>
                <a:lnTo>
                  <a:pt x="926" y="796"/>
                </a:lnTo>
                <a:lnTo>
                  <a:pt x="927" y="796"/>
                </a:lnTo>
                <a:lnTo>
                  <a:pt x="928" y="795"/>
                </a:lnTo>
                <a:lnTo>
                  <a:pt x="926" y="793"/>
                </a:lnTo>
                <a:lnTo>
                  <a:pt x="925" y="792"/>
                </a:lnTo>
                <a:lnTo>
                  <a:pt x="925" y="791"/>
                </a:lnTo>
                <a:lnTo>
                  <a:pt x="924" y="790"/>
                </a:lnTo>
                <a:lnTo>
                  <a:pt x="925" y="790"/>
                </a:lnTo>
                <a:lnTo>
                  <a:pt x="928" y="787"/>
                </a:lnTo>
                <a:lnTo>
                  <a:pt x="930" y="786"/>
                </a:lnTo>
                <a:lnTo>
                  <a:pt x="931" y="786"/>
                </a:lnTo>
                <a:lnTo>
                  <a:pt x="932" y="786"/>
                </a:lnTo>
                <a:lnTo>
                  <a:pt x="932" y="787"/>
                </a:lnTo>
                <a:lnTo>
                  <a:pt x="933" y="788"/>
                </a:lnTo>
                <a:lnTo>
                  <a:pt x="934" y="787"/>
                </a:lnTo>
                <a:lnTo>
                  <a:pt x="935" y="786"/>
                </a:lnTo>
                <a:lnTo>
                  <a:pt x="937" y="784"/>
                </a:lnTo>
                <a:lnTo>
                  <a:pt x="939" y="783"/>
                </a:lnTo>
                <a:lnTo>
                  <a:pt x="939" y="780"/>
                </a:lnTo>
                <a:lnTo>
                  <a:pt x="939" y="779"/>
                </a:lnTo>
                <a:lnTo>
                  <a:pt x="939" y="776"/>
                </a:lnTo>
                <a:lnTo>
                  <a:pt x="940" y="775"/>
                </a:lnTo>
                <a:lnTo>
                  <a:pt x="941" y="775"/>
                </a:lnTo>
                <a:lnTo>
                  <a:pt x="941" y="774"/>
                </a:lnTo>
                <a:lnTo>
                  <a:pt x="942" y="774"/>
                </a:lnTo>
                <a:lnTo>
                  <a:pt x="944" y="773"/>
                </a:lnTo>
                <a:lnTo>
                  <a:pt x="944" y="771"/>
                </a:lnTo>
                <a:lnTo>
                  <a:pt x="942" y="772"/>
                </a:lnTo>
                <a:lnTo>
                  <a:pt x="941" y="772"/>
                </a:lnTo>
                <a:lnTo>
                  <a:pt x="941" y="771"/>
                </a:lnTo>
                <a:lnTo>
                  <a:pt x="941" y="767"/>
                </a:lnTo>
                <a:lnTo>
                  <a:pt x="942" y="767"/>
                </a:lnTo>
                <a:lnTo>
                  <a:pt x="943" y="767"/>
                </a:lnTo>
                <a:lnTo>
                  <a:pt x="944" y="767"/>
                </a:lnTo>
                <a:lnTo>
                  <a:pt x="944" y="769"/>
                </a:lnTo>
                <a:lnTo>
                  <a:pt x="944" y="770"/>
                </a:lnTo>
                <a:lnTo>
                  <a:pt x="944" y="772"/>
                </a:lnTo>
                <a:lnTo>
                  <a:pt x="944" y="773"/>
                </a:lnTo>
                <a:lnTo>
                  <a:pt x="949" y="771"/>
                </a:lnTo>
                <a:lnTo>
                  <a:pt x="949" y="776"/>
                </a:lnTo>
                <a:lnTo>
                  <a:pt x="949" y="780"/>
                </a:lnTo>
                <a:lnTo>
                  <a:pt x="949" y="781"/>
                </a:lnTo>
                <a:lnTo>
                  <a:pt x="949" y="782"/>
                </a:lnTo>
                <a:lnTo>
                  <a:pt x="948" y="782"/>
                </a:lnTo>
                <a:lnTo>
                  <a:pt x="947" y="783"/>
                </a:lnTo>
                <a:lnTo>
                  <a:pt x="945" y="784"/>
                </a:lnTo>
                <a:lnTo>
                  <a:pt x="944" y="784"/>
                </a:lnTo>
                <a:lnTo>
                  <a:pt x="943" y="786"/>
                </a:lnTo>
                <a:lnTo>
                  <a:pt x="942" y="787"/>
                </a:lnTo>
                <a:lnTo>
                  <a:pt x="941" y="787"/>
                </a:lnTo>
                <a:lnTo>
                  <a:pt x="939" y="789"/>
                </a:lnTo>
                <a:lnTo>
                  <a:pt x="937" y="790"/>
                </a:lnTo>
                <a:lnTo>
                  <a:pt x="936" y="790"/>
                </a:lnTo>
                <a:lnTo>
                  <a:pt x="934" y="791"/>
                </a:lnTo>
                <a:lnTo>
                  <a:pt x="927" y="796"/>
                </a:lnTo>
                <a:lnTo>
                  <a:pt x="927" y="797"/>
                </a:lnTo>
                <a:lnTo>
                  <a:pt x="928" y="798"/>
                </a:lnTo>
                <a:lnTo>
                  <a:pt x="930" y="798"/>
                </a:lnTo>
                <a:lnTo>
                  <a:pt x="928" y="799"/>
                </a:lnTo>
                <a:lnTo>
                  <a:pt x="927" y="799"/>
                </a:lnTo>
                <a:lnTo>
                  <a:pt x="926" y="799"/>
                </a:lnTo>
                <a:lnTo>
                  <a:pt x="925" y="799"/>
                </a:lnTo>
                <a:lnTo>
                  <a:pt x="924" y="800"/>
                </a:lnTo>
                <a:lnTo>
                  <a:pt x="923" y="800"/>
                </a:lnTo>
                <a:lnTo>
                  <a:pt x="923" y="801"/>
                </a:lnTo>
                <a:lnTo>
                  <a:pt x="922" y="801"/>
                </a:lnTo>
                <a:lnTo>
                  <a:pt x="922" y="800"/>
                </a:lnTo>
                <a:lnTo>
                  <a:pt x="922" y="799"/>
                </a:lnTo>
                <a:lnTo>
                  <a:pt x="922" y="801"/>
                </a:lnTo>
                <a:lnTo>
                  <a:pt x="922" y="807"/>
                </a:lnTo>
                <a:lnTo>
                  <a:pt x="922" y="809"/>
                </a:lnTo>
                <a:lnTo>
                  <a:pt x="922" y="816"/>
                </a:lnTo>
                <a:lnTo>
                  <a:pt x="919" y="816"/>
                </a:lnTo>
                <a:lnTo>
                  <a:pt x="918" y="816"/>
                </a:lnTo>
                <a:lnTo>
                  <a:pt x="915" y="817"/>
                </a:lnTo>
                <a:lnTo>
                  <a:pt x="911" y="817"/>
                </a:lnTo>
                <a:lnTo>
                  <a:pt x="910" y="817"/>
                </a:lnTo>
                <a:lnTo>
                  <a:pt x="910" y="822"/>
                </a:lnTo>
                <a:lnTo>
                  <a:pt x="907" y="823"/>
                </a:lnTo>
                <a:lnTo>
                  <a:pt x="906" y="823"/>
                </a:lnTo>
                <a:lnTo>
                  <a:pt x="905" y="823"/>
                </a:lnTo>
                <a:lnTo>
                  <a:pt x="904" y="823"/>
                </a:lnTo>
                <a:lnTo>
                  <a:pt x="902" y="823"/>
                </a:lnTo>
                <a:lnTo>
                  <a:pt x="901" y="823"/>
                </a:lnTo>
                <a:lnTo>
                  <a:pt x="900" y="823"/>
                </a:lnTo>
                <a:lnTo>
                  <a:pt x="898" y="823"/>
                </a:lnTo>
                <a:lnTo>
                  <a:pt x="897" y="823"/>
                </a:lnTo>
                <a:lnTo>
                  <a:pt x="897" y="821"/>
                </a:lnTo>
                <a:lnTo>
                  <a:pt x="897" y="820"/>
                </a:lnTo>
                <a:lnTo>
                  <a:pt x="897" y="817"/>
                </a:lnTo>
                <a:lnTo>
                  <a:pt x="897" y="816"/>
                </a:lnTo>
                <a:lnTo>
                  <a:pt x="896" y="816"/>
                </a:lnTo>
                <a:lnTo>
                  <a:pt x="895" y="816"/>
                </a:lnTo>
                <a:lnTo>
                  <a:pt x="895" y="817"/>
                </a:lnTo>
                <a:lnTo>
                  <a:pt x="893" y="817"/>
                </a:lnTo>
                <a:lnTo>
                  <a:pt x="893" y="818"/>
                </a:lnTo>
                <a:lnTo>
                  <a:pt x="892" y="820"/>
                </a:lnTo>
                <a:lnTo>
                  <a:pt x="892" y="821"/>
                </a:lnTo>
                <a:lnTo>
                  <a:pt x="891" y="821"/>
                </a:lnTo>
                <a:lnTo>
                  <a:pt x="891" y="822"/>
                </a:lnTo>
                <a:lnTo>
                  <a:pt x="890" y="823"/>
                </a:lnTo>
                <a:lnTo>
                  <a:pt x="891" y="823"/>
                </a:lnTo>
                <a:lnTo>
                  <a:pt x="891" y="824"/>
                </a:lnTo>
                <a:lnTo>
                  <a:pt x="892" y="824"/>
                </a:lnTo>
                <a:lnTo>
                  <a:pt x="892" y="825"/>
                </a:lnTo>
                <a:lnTo>
                  <a:pt x="893" y="825"/>
                </a:lnTo>
                <a:lnTo>
                  <a:pt x="893" y="826"/>
                </a:lnTo>
                <a:lnTo>
                  <a:pt x="893" y="828"/>
                </a:lnTo>
                <a:lnTo>
                  <a:pt x="895" y="828"/>
                </a:lnTo>
                <a:lnTo>
                  <a:pt x="895" y="829"/>
                </a:lnTo>
                <a:lnTo>
                  <a:pt x="895" y="830"/>
                </a:lnTo>
                <a:lnTo>
                  <a:pt x="896" y="830"/>
                </a:lnTo>
                <a:lnTo>
                  <a:pt x="898" y="834"/>
                </a:lnTo>
                <a:lnTo>
                  <a:pt x="898" y="836"/>
                </a:lnTo>
                <a:lnTo>
                  <a:pt x="898" y="837"/>
                </a:lnTo>
                <a:lnTo>
                  <a:pt x="897" y="837"/>
                </a:lnTo>
                <a:lnTo>
                  <a:pt x="897" y="838"/>
                </a:lnTo>
                <a:lnTo>
                  <a:pt x="896" y="838"/>
                </a:lnTo>
                <a:lnTo>
                  <a:pt x="895" y="839"/>
                </a:lnTo>
                <a:lnTo>
                  <a:pt x="893" y="839"/>
                </a:lnTo>
                <a:lnTo>
                  <a:pt x="893" y="840"/>
                </a:lnTo>
                <a:lnTo>
                  <a:pt x="891" y="840"/>
                </a:lnTo>
                <a:lnTo>
                  <a:pt x="890" y="841"/>
                </a:lnTo>
                <a:lnTo>
                  <a:pt x="891" y="841"/>
                </a:lnTo>
                <a:lnTo>
                  <a:pt x="891" y="842"/>
                </a:lnTo>
                <a:lnTo>
                  <a:pt x="892" y="843"/>
                </a:lnTo>
                <a:lnTo>
                  <a:pt x="892" y="845"/>
                </a:lnTo>
                <a:lnTo>
                  <a:pt x="892" y="846"/>
                </a:lnTo>
                <a:lnTo>
                  <a:pt x="893" y="846"/>
                </a:lnTo>
                <a:lnTo>
                  <a:pt x="893" y="847"/>
                </a:lnTo>
                <a:lnTo>
                  <a:pt x="893" y="848"/>
                </a:lnTo>
                <a:lnTo>
                  <a:pt x="893" y="849"/>
                </a:lnTo>
                <a:lnTo>
                  <a:pt x="893" y="850"/>
                </a:lnTo>
                <a:lnTo>
                  <a:pt x="897" y="850"/>
                </a:lnTo>
                <a:lnTo>
                  <a:pt x="899" y="851"/>
                </a:lnTo>
                <a:lnTo>
                  <a:pt x="904" y="851"/>
                </a:lnTo>
                <a:lnTo>
                  <a:pt x="907" y="853"/>
                </a:lnTo>
                <a:lnTo>
                  <a:pt x="909" y="853"/>
                </a:lnTo>
                <a:lnTo>
                  <a:pt x="910" y="853"/>
                </a:lnTo>
                <a:lnTo>
                  <a:pt x="910" y="855"/>
                </a:lnTo>
                <a:lnTo>
                  <a:pt x="910" y="856"/>
                </a:lnTo>
                <a:lnTo>
                  <a:pt x="911" y="856"/>
                </a:lnTo>
                <a:lnTo>
                  <a:pt x="911" y="857"/>
                </a:lnTo>
                <a:lnTo>
                  <a:pt x="911" y="859"/>
                </a:lnTo>
                <a:lnTo>
                  <a:pt x="911" y="860"/>
                </a:lnTo>
                <a:lnTo>
                  <a:pt x="911" y="862"/>
                </a:lnTo>
                <a:lnTo>
                  <a:pt x="911" y="863"/>
                </a:lnTo>
                <a:lnTo>
                  <a:pt x="911" y="864"/>
                </a:lnTo>
                <a:lnTo>
                  <a:pt x="911" y="865"/>
                </a:lnTo>
                <a:lnTo>
                  <a:pt x="910" y="865"/>
                </a:lnTo>
                <a:lnTo>
                  <a:pt x="910" y="866"/>
                </a:lnTo>
                <a:lnTo>
                  <a:pt x="908" y="865"/>
                </a:lnTo>
                <a:lnTo>
                  <a:pt x="907" y="864"/>
                </a:lnTo>
                <a:lnTo>
                  <a:pt x="905" y="862"/>
                </a:lnTo>
                <a:lnTo>
                  <a:pt x="904" y="862"/>
                </a:lnTo>
                <a:lnTo>
                  <a:pt x="904" y="863"/>
                </a:lnTo>
                <a:lnTo>
                  <a:pt x="902" y="863"/>
                </a:lnTo>
                <a:lnTo>
                  <a:pt x="902" y="864"/>
                </a:lnTo>
                <a:lnTo>
                  <a:pt x="901" y="865"/>
                </a:lnTo>
                <a:lnTo>
                  <a:pt x="895" y="858"/>
                </a:lnTo>
                <a:lnTo>
                  <a:pt x="890" y="855"/>
                </a:lnTo>
                <a:lnTo>
                  <a:pt x="890" y="854"/>
                </a:lnTo>
                <a:lnTo>
                  <a:pt x="884" y="849"/>
                </a:lnTo>
                <a:lnTo>
                  <a:pt x="866" y="834"/>
                </a:lnTo>
                <a:lnTo>
                  <a:pt x="866" y="833"/>
                </a:lnTo>
                <a:lnTo>
                  <a:pt x="867" y="832"/>
                </a:lnTo>
                <a:lnTo>
                  <a:pt x="866" y="831"/>
                </a:lnTo>
                <a:lnTo>
                  <a:pt x="865" y="830"/>
                </a:lnTo>
                <a:lnTo>
                  <a:pt x="864" y="831"/>
                </a:lnTo>
                <a:lnTo>
                  <a:pt x="864" y="832"/>
                </a:lnTo>
                <a:lnTo>
                  <a:pt x="863" y="832"/>
                </a:lnTo>
                <a:lnTo>
                  <a:pt x="862" y="832"/>
                </a:lnTo>
                <a:lnTo>
                  <a:pt x="862" y="836"/>
                </a:lnTo>
                <a:lnTo>
                  <a:pt x="862" y="840"/>
                </a:lnTo>
                <a:lnTo>
                  <a:pt x="862" y="845"/>
                </a:lnTo>
                <a:lnTo>
                  <a:pt x="862" y="846"/>
                </a:lnTo>
                <a:lnTo>
                  <a:pt x="862" y="847"/>
                </a:lnTo>
                <a:lnTo>
                  <a:pt x="862" y="857"/>
                </a:lnTo>
                <a:lnTo>
                  <a:pt x="862" y="860"/>
                </a:lnTo>
                <a:lnTo>
                  <a:pt x="861" y="863"/>
                </a:lnTo>
                <a:lnTo>
                  <a:pt x="861" y="866"/>
                </a:lnTo>
                <a:lnTo>
                  <a:pt x="861" y="872"/>
                </a:lnTo>
                <a:lnTo>
                  <a:pt x="861" y="880"/>
                </a:lnTo>
                <a:lnTo>
                  <a:pt x="861" y="884"/>
                </a:lnTo>
                <a:lnTo>
                  <a:pt x="861" y="890"/>
                </a:lnTo>
                <a:lnTo>
                  <a:pt x="859" y="893"/>
                </a:lnTo>
                <a:lnTo>
                  <a:pt x="859" y="895"/>
                </a:lnTo>
                <a:lnTo>
                  <a:pt x="859" y="896"/>
                </a:lnTo>
                <a:lnTo>
                  <a:pt x="859" y="897"/>
                </a:lnTo>
                <a:lnTo>
                  <a:pt x="859" y="898"/>
                </a:lnTo>
                <a:lnTo>
                  <a:pt x="859" y="901"/>
                </a:lnTo>
                <a:lnTo>
                  <a:pt x="859" y="904"/>
                </a:lnTo>
                <a:lnTo>
                  <a:pt x="859" y="905"/>
                </a:lnTo>
                <a:lnTo>
                  <a:pt x="859" y="906"/>
                </a:lnTo>
                <a:lnTo>
                  <a:pt x="859" y="908"/>
                </a:lnTo>
                <a:lnTo>
                  <a:pt x="859" y="909"/>
                </a:lnTo>
                <a:lnTo>
                  <a:pt x="859" y="912"/>
                </a:lnTo>
                <a:lnTo>
                  <a:pt x="861" y="912"/>
                </a:lnTo>
                <a:lnTo>
                  <a:pt x="862" y="912"/>
                </a:lnTo>
                <a:lnTo>
                  <a:pt x="862" y="913"/>
                </a:lnTo>
                <a:lnTo>
                  <a:pt x="863" y="914"/>
                </a:lnTo>
                <a:lnTo>
                  <a:pt x="862" y="914"/>
                </a:lnTo>
                <a:lnTo>
                  <a:pt x="861" y="914"/>
                </a:lnTo>
                <a:lnTo>
                  <a:pt x="859" y="914"/>
                </a:lnTo>
                <a:lnTo>
                  <a:pt x="859" y="915"/>
                </a:lnTo>
                <a:lnTo>
                  <a:pt x="859" y="920"/>
                </a:lnTo>
                <a:lnTo>
                  <a:pt x="859" y="921"/>
                </a:lnTo>
                <a:lnTo>
                  <a:pt x="861" y="923"/>
                </a:lnTo>
                <a:lnTo>
                  <a:pt x="861" y="925"/>
                </a:lnTo>
                <a:lnTo>
                  <a:pt x="861" y="929"/>
                </a:lnTo>
                <a:lnTo>
                  <a:pt x="862" y="929"/>
                </a:lnTo>
                <a:lnTo>
                  <a:pt x="863" y="929"/>
                </a:lnTo>
                <a:lnTo>
                  <a:pt x="863" y="931"/>
                </a:lnTo>
                <a:lnTo>
                  <a:pt x="863" y="932"/>
                </a:lnTo>
                <a:lnTo>
                  <a:pt x="863" y="933"/>
                </a:lnTo>
                <a:lnTo>
                  <a:pt x="863" y="934"/>
                </a:lnTo>
                <a:lnTo>
                  <a:pt x="861" y="934"/>
                </a:lnTo>
                <a:lnTo>
                  <a:pt x="861" y="935"/>
                </a:lnTo>
                <a:lnTo>
                  <a:pt x="861" y="937"/>
                </a:lnTo>
                <a:lnTo>
                  <a:pt x="861" y="938"/>
                </a:lnTo>
                <a:lnTo>
                  <a:pt x="861" y="939"/>
                </a:lnTo>
                <a:lnTo>
                  <a:pt x="861" y="940"/>
                </a:lnTo>
                <a:lnTo>
                  <a:pt x="862" y="940"/>
                </a:lnTo>
                <a:lnTo>
                  <a:pt x="863" y="940"/>
                </a:lnTo>
                <a:lnTo>
                  <a:pt x="864" y="940"/>
                </a:lnTo>
                <a:lnTo>
                  <a:pt x="865" y="940"/>
                </a:lnTo>
                <a:lnTo>
                  <a:pt x="866" y="940"/>
                </a:lnTo>
                <a:lnTo>
                  <a:pt x="867" y="940"/>
                </a:lnTo>
                <a:lnTo>
                  <a:pt x="868" y="940"/>
                </a:lnTo>
                <a:lnTo>
                  <a:pt x="870" y="940"/>
                </a:lnTo>
                <a:lnTo>
                  <a:pt x="871" y="940"/>
                </a:lnTo>
                <a:lnTo>
                  <a:pt x="872" y="940"/>
                </a:lnTo>
                <a:lnTo>
                  <a:pt x="873" y="940"/>
                </a:lnTo>
                <a:lnTo>
                  <a:pt x="874" y="940"/>
                </a:lnTo>
                <a:lnTo>
                  <a:pt x="874" y="952"/>
                </a:lnTo>
                <a:lnTo>
                  <a:pt x="878" y="952"/>
                </a:lnTo>
                <a:lnTo>
                  <a:pt x="881" y="952"/>
                </a:lnTo>
                <a:lnTo>
                  <a:pt x="882" y="952"/>
                </a:lnTo>
                <a:lnTo>
                  <a:pt x="882" y="950"/>
                </a:lnTo>
                <a:lnTo>
                  <a:pt x="883" y="950"/>
                </a:lnTo>
                <a:lnTo>
                  <a:pt x="884" y="950"/>
                </a:lnTo>
                <a:lnTo>
                  <a:pt x="885" y="950"/>
                </a:lnTo>
                <a:lnTo>
                  <a:pt x="887" y="950"/>
                </a:lnTo>
                <a:lnTo>
                  <a:pt x="888" y="950"/>
                </a:lnTo>
                <a:lnTo>
                  <a:pt x="889" y="950"/>
                </a:lnTo>
                <a:lnTo>
                  <a:pt x="890" y="950"/>
                </a:lnTo>
                <a:lnTo>
                  <a:pt x="891" y="950"/>
                </a:lnTo>
                <a:lnTo>
                  <a:pt x="891" y="949"/>
                </a:lnTo>
                <a:lnTo>
                  <a:pt x="891" y="948"/>
                </a:lnTo>
                <a:lnTo>
                  <a:pt x="892" y="948"/>
                </a:lnTo>
                <a:lnTo>
                  <a:pt x="895" y="948"/>
                </a:lnTo>
                <a:lnTo>
                  <a:pt x="896" y="948"/>
                </a:lnTo>
                <a:lnTo>
                  <a:pt x="896" y="947"/>
                </a:lnTo>
                <a:lnTo>
                  <a:pt x="896" y="946"/>
                </a:lnTo>
                <a:lnTo>
                  <a:pt x="896" y="945"/>
                </a:lnTo>
                <a:lnTo>
                  <a:pt x="896" y="943"/>
                </a:lnTo>
                <a:lnTo>
                  <a:pt x="896" y="942"/>
                </a:lnTo>
                <a:lnTo>
                  <a:pt x="896" y="941"/>
                </a:lnTo>
                <a:lnTo>
                  <a:pt x="896" y="940"/>
                </a:lnTo>
                <a:lnTo>
                  <a:pt x="896" y="939"/>
                </a:lnTo>
                <a:lnTo>
                  <a:pt x="896" y="938"/>
                </a:lnTo>
                <a:lnTo>
                  <a:pt x="896" y="937"/>
                </a:lnTo>
                <a:lnTo>
                  <a:pt x="896" y="935"/>
                </a:lnTo>
                <a:lnTo>
                  <a:pt x="897" y="935"/>
                </a:lnTo>
                <a:lnTo>
                  <a:pt x="897" y="934"/>
                </a:lnTo>
                <a:lnTo>
                  <a:pt x="897" y="933"/>
                </a:lnTo>
                <a:lnTo>
                  <a:pt x="897" y="932"/>
                </a:lnTo>
                <a:lnTo>
                  <a:pt x="898" y="932"/>
                </a:lnTo>
                <a:lnTo>
                  <a:pt x="898" y="931"/>
                </a:lnTo>
                <a:lnTo>
                  <a:pt x="899" y="930"/>
                </a:lnTo>
                <a:lnTo>
                  <a:pt x="899" y="929"/>
                </a:lnTo>
                <a:lnTo>
                  <a:pt x="899" y="928"/>
                </a:lnTo>
                <a:lnTo>
                  <a:pt x="900" y="928"/>
                </a:lnTo>
                <a:lnTo>
                  <a:pt x="900" y="926"/>
                </a:lnTo>
                <a:lnTo>
                  <a:pt x="901" y="925"/>
                </a:lnTo>
                <a:lnTo>
                  <a:pt x="901" y="924"/>
                </a:lnTo>
                <a:lnTo>
                  <a:pt x="901" y="923"/>
                </a:lnTo>
                <a:lnTo>
                  <a:pt x="902" y="923"/>
                </a:lnTo>
                <a:lnTo>
                  <a:pt x="902" y="922"/>
                </a:lnTo>
                <a:lnTo>
                  <a:pt x="902" y="921"/>
                </a:lnTo>
                <a:lnTo>
                  <a:pt x="902" y="920"/>
                </a:lnTo>
                <a:lnTo>
                  <a:pt x="902" y="918"/>
                </a:lnTo>
                <a:lnTo>
                  <a:pt x="902" y="917"/>
                </a:lnTo>
                <a:lnTo>
                  <a:pt x="902" y="916"/>
                </a:lnTo>
                <a:lnTo>
                  <a:pt x="902" y="915"/>
                </a:lnTo>
                <a:lnTo>
                  <a:pt x="904" y="915"/>
                </a:lnTo>
                <a:lnTo>
                  <a:pt x="902" y="922"/>
                </a:lnTo>
                <a:lnTo>
                  <a:pt x="901" y="926"/>
                </a:lnTo>
                <a:lnTo>
                  <a:pt x="901" y="928"/>
                </a:lnTo>
                <a:lnTo>
                  <a:pt x="900" y="929"/>
                </a:lnTo>
                <a:lnTo>
                  <a:pt x="900" y="930"/>
                </a:lnTo>
                <a:lnTo>
                  <a:pt x="899" y="930"/>
                </a:lnTo>
                <a:lnTo>
                  <a:pt x="899" y="931"/>
                </a:lnTo>
                <a:lnTo>
                  <a:pt x="898" y="932"/>
                </a:lnTo>
                <a:lnTo>
                  <a:pt x="898" y="933"/>
                </a:lnTo>
                <a:lnTo>
                  <a:pt x="898" y="934"/>
                </a:lnTo>
                <a:lnTo>
                  <a:pt x="897" y="935"/>
                </a:lnTo>
                <a:lnTo>
                  <a:pt x="897" y="937"/>
                </a:lnTo>
                <a:lnTo>
                  <a:pt x="897" y="938"/>
                </a:lnTo>
                <a:lnTo>
                  <a:pt x="897" y="939"/>
                </a:lnTo>
                <a:lnTo>
                  <a:pt x="897" y="940"/>
                </a:lnTo>
                <a:lnTo>
                  <a:pt x="897" y="941"/>
                </a:lnTo>
                <a:lnTo>
                  <a:pt x="897" y="942"/>
                </a:lnTo>
                <a:lnTo>
                  <a:pt x="897" y="943"/>
                </a:lnTo>
                <a:lnTo>
                  <a:pt x="897" y="945"/>
                </a:lnTo>
                <a:lnTo>
                  <a:pt x="897" y="946"/>
                </a:lnTo>
                <a:lnTo>
                  <a:pt x="897" y="947"/>
                </a:lnTo>
                <a:lnTo>
                  <a:pt x="900" y="947"/>
                </a:lnTo>
                <a:lnTo>
                  <a:pt x="901" y="947"/>
                </a:lnTo>
                <a:lnTo>
                  <a:pt x="902" y="947"/>
                </a:lnTo>
                <a:lnTo>
                  <a:pt x="902" y="946"/>
                </a:lnTo>
                <a:lnTo>
                  <a:pt x="902" y="943"/>
                </a:lnTo>
                <a:lnTo>
                  <a:pt x="902" y="941"/>
                </a:lnTo>
                <a:lnTo>
                  <a:pt x="902" y="940"/>
                </a:lnTo>
                <a:lnTo>
                  <a:pt x="904" y="940"/>
                </a:lnTo>
                <a:lnTo>
                  <a:pt x="905" y="940"/>
                </a:lnTo>
                <a:lnTo>
                  <a:pt x="906" y="940"/>
                </a:lnTo>
                <a:lnTo>
                  <a:pt x="907" y="940"/>
                </a:lnTo>
                <a:lnTo>
                  <a:pt x="907" y="941"/>
                </a:lnTo>
                <a:lnTo>
                  <a:pt x="908" y="941"/>
                </a:lnTo>
                <a:lnTo>
                  <a:pt x="908" y="943"/>
                </a:lnTo>
                <a:lnTo>
                  <a:pt x="905" y="943"/>
                </a:lnTo>
                <a:lnTo>
                  <a:pt x="904" y="943"/>
                </a:lnTo>
                <a:lnTo>
                  <a:pt x="904" y="945"/>
                </a:lnTo>
                <a:lnTo>
                  <a:pt x="904" y="946"/>
                </a:lnTo>
                <a:lnTo>
                  <a:pt x="904" y="947"/>
                </a:lnTo>
                <a:lnTo>
                  <a:pt x="904" y="948"/>
                </a:lnTo>
                <a:lnTo>
                  <a:pt x="904" y="949"/>
                </a:lnTo>
                <a:lnTo>
                  <a:pt x="904" y="950"/>
                </a:lnTo>
                <a:lnTo>
                  <a:pt x="904" y="951"/>
                </a:lnTo>
                <a:lnTo>
                  <a:pt x="904" y="952"/>
                </a:lnTo>
                <a:lnTo>
                  <a:pt x="914" y="951"/>
                </a:lnTo>
                <a:lnTo>
                  <a:pt x="916" y="951"/>
                </a:lnTo>
                <a:lnTo>
                  <a:pt x="917" y="951"/>
                </a:lnTo>
                <a:lnTo>
                  <a:pt x="919" y="951"/>
                </a:lnTo>
                <a:lnTo>
                  <a:pt x="921" y="951"/>
                </a:lnTo>
                <a:lnTo>
                  <a:pt x="922" y="951"/>
                </a:lnTo>
                <a:lnTo>
                  <a:pt x="923" y="950"/>
                </a:lnTo>
                <a:lnTo>
                  <a:pt x="924" y="950"/>
                </a:lnTo>
                <a:lnTo>
                  <a:pt x="927" y="950"/>
                </a:lnTo>
                <a:lnTo>
                  <a:pt x="927" y="951"/>
                </a:lnTo>
                <a:lnTo>
                  <a:pt x="930" y="951"/>
                </a:lnTo>
                <a:lnTo>
                  <a:pt x="931" y="951"/>
                </a:lnTo>
                <a:lnTo>
                  <a:pt x="931" y="950"/>
                </a:lnTo>
                <a:lnTo>
                  <a:pt x="932" y="950"/>
                </a:lnTo>
                <a:lnTo>
                  <a:pt x="933" y="950"/>
                </a:lnTo>
                <a:lnTo>
                  <a:pt x="934" y="950"/>
                </a:lnTo>
                <a:lnTo>
                  <a:pt x="935" y="950"/>
                </a:lnTo>
                <a:lnTo>
                  <a:pt x="936" y="950"/>
                </a:lnTo>
                <a:lnTo>
                  <a:pt x="937" y="950"/>
                </a:lnTo>
                <a:lnTo>
                  <a:pt x="939" y="950"/>
                </a:lnTo>
                <a:lnTo>
                  <a:pt x="940" y="950"/>
                </a:lnTo>
                <a:lnTo>
                  <a:pt x="941" y="950"/>
                </a:lnTo>
                <a:lnTo>
                  <a:pt x="942" y="950"/>
                </a:lnTo>
                <a:lnTo>
                  <a:pt x="943" y="950"/>
                </a:lnTo>
                <a:lnTo>
                  <a:pt x="944" y="950"/>
                </a:lnTo>
                <a:lnTo>
                  <a:pt x="945" y="950"/>
                </a:lnTo>
                <a:lnTo>
                  <a:pt x="947" y="950"/>
                </a:lnTo>
                <a:lnTo>
                  <a:pt x="948" y="950"/>
                </a:lnTo>
                <a:lnTo>
                  <a:pt x="949" y="950"/>
                </a:lnTo>
                <a:lnTo>
                  <a:pt x="950" y="950"/>
                </a:lnTo>
                <a:lnTo>
                  <a:pt x="951" y="950"/>
                </a:lnTo>
                <a:lnTo>
                  <a:pt x="952" y="950"/>
                </a:lnTo>
                <a:lnTo>
                  <a:pt x="953" y="950"/>
                </a:lnTo>
                <a:lnTo>
                  <a:pt x="958" y="950"/>
                </a:lnTo>
                <a:lnTo>
                  <a:pt x="959" y="950"/>
                </a:lnTo>
                <a:lnTo>
                  <a:pt x="960" y="950"/>
                </a:lnTo>
                <a:lnTo>
                  <a:pt x="961" y="950"/>
                </a:lnTo>
                <a:lnTo>
                  <a:pt x="962" y="950"/>
                </a:lnTo>
                <a:lnTo>
                  <a:pt x="964" y="950"/>
                </a:lnTo>
                <a:lnTo>
                  <a:pt x="966" y="950"/>
                </a:lnTo>
                <a:lnTo>
                  <a:pt x="967" y="950"/>
                </a:lnTo>
                <a:lnTo>
                  <a:pt x="968" y="950"/>
                </a:lnTo>
                <a:lnTo>
                  <a:pt x="969" y="950"/>
                </a:lnTo>
                <a:lnTo>
                  <a:pt x="970" y="950"/>
                </a:lnTo>
                <a:lnTo>
                  <a:pt x="971" y="950"/>
                </a:lnTo>
                <a:lnTo>
                  <a:pt x="973" y="950"/>
                </a:lnTo>
                <a:lnTo>
                  <a:pt x="974" y="950"/>
                </a:lnTo>
                <a:lnTo>
                  <a:pt x="975" y="950"/>
                </a:lnTo>
                <a:lnTo>
                  <a:pt x="976" y="950"/>
                </a:lnTo>
                <a:lnTo>
                  <a:pt x="979" y="950"/>
                </a:lnTo>
                <a:lnTo>
                  <a:pt x="980" y="950"/>
                </a:lnTo>
                <a:lnTo>
                  <a:pt x="982" y="950"/>
                </a:lnTo>
                <a:lnTo>
                  <a:pt x="983" y="950"/>
                </a:lnTo>
                <a:lnTo>
                  <a:pt x="985" y="950"/>
                </a:lnTo>
                <a:lnTo>
                  <a:pt x="986" y="950"/>
                </a:lnTo>
                <a:lnTo>
                  <a:pt x="987" y="950"/>
                </a:lnTo>
                <a:lnTo>
                  <a:pt x="988" y="950"/>
                </a:lnTo>
                <a:lnTo>
                  <a:pt x="990" y="950"/>
                </a:lnTo>
                <a:lnTo>
                  <a:pt x="991" y="950"/>
                </a:lnTo>
                <a:lnTo>
                  <a:pt x="992" y="950"/>
                </a:lnTo>
                <a:lnTo>
                  <a:pt x="994" y="950"/>
                </a:lnTo>
                <a:lnTo>
                  <a:pt x="995" y="950"/>
                </a:lnTo>
                <a:lnTo>
                  <a:pt x="996" y="950"/>
                </a:lnTo>
                <a:lnTo>
                  <a:pt x="1005" y="949"/>
                </a:lnTo>
                <a:lnTo>
                  <a:pt x="1006" y="949"/>
                </a:lnTo>
                <a:lnTo>
                  <a:pt x="1008" y="949"/>
                </a:lnTo>
                <a:lnTo>
                  <a:pt x="1009" y="950"/>
                </a:lnTo>
                <a:lnTo>
                  <a:pt x="1011" y="952"/>
                </a:lnTo>
                <a:lnTo>
                  <a:pt x="1012" y="952"/>
                </a:lnTo>
                <a:lnTo>
                  <a:pt x="1013" y="954"/>
                </a:lnTo>
                <a:lnTo>
                  <a:pt x="1014" y="955"/>
                </a:lnTo>
                <a:lnTo>
                  <a:pt x="1018" y="957"/>
                </a:lnTo>
                <a:lnTo>
                  <a:pt x="1019" y="958"/>
                </a:lnTo>
                <a:lnTo>
                  <a:pt x="1020" y="959"/>
                </a:lnTo>
                <a:lnTo>
                  <a:pt x="1022" y="960"/>
                </a:lnTo>
                <a:lnTo>
                  <a:pt x="1023" y="962"/>
                </a:lnTo>
                <a:lnTo>
                  <a:pt x="1025" y="963"/>
                </a:lnTo>
                <a:lnTo>
                  <a:pt x="1026" y="964"/>
                </a:lnTo>
                <a:lnTo>
                  <a:pt x="1027" y="964"/>
                </a:lnTo>
                <a:lnTo>
                  <a:pt x="1028" y="965"/>
                </a:lnTo>
                <a:lnTo>
                  <a:pt x="1029" y="966"/>
                </a:lnTo>
                <a:lnTo>
                  <a:pt x="1030" y="967"/>
                </a:lnTo>
                <a:lnTo>
                  <a:pt x="1033" y="968"/>
                </a:lnTo>
                <a:lnTo>
                  <a:pt x="1033" y="970"/>
                </a:lnTo>
                <a:lnTo>
                  <a:pt x="1034" y="971"/>
                </a:lnTo>
                <a:lnTo>
                  <a:pt x="1035" y="971"/>
                </a:lnTo>
                <a:lnTo>
                  <a:pt x="1036" y="972"/>
                </a:lnTo>
                <a:lnTo>
                  <a:pt x="1037" y="973"/>
                </a:lnTo>
                <a:lnTo>
                  <a:pt x="1038" y="973"/>
                </a:lnTo>
                <a:lnTo>
                  <a:pt x="1038" y="974"/>
                </a:lnTo>
                <a:lnTo>
                  <a:pt x="1039" y="974"/>
                </a:lnTo>
                <a:lnTo>
                  <a:pt x="1040" y="975"/>
                </a:lnTo>
                <a:lnTo>
                  <a:pt x="1042" y="976"/>
                </a:lnTo>
                <a:lnTo>
                  <a:pt x="1043" y="977"/>
                </a:lnTo>
                <a:lnTo>
                  <a:pt x="1044" y="977"/>
                </a:lnTo>
                <a:lnTo>
                  <a:pt x="1044" y="979"/>
                </a:lnTo>
                <a:lnTo>
                  <a:pt x="1045" y="979"/>
                </a:lnTo>
                <a:lnTo>
                  <a:pt x="1045" y="980"/>
                </a:lnTo>
                <a:lnTo>
                  <a:pt x="1046" y="980"/>
                </a:lnTo>
                <a:lnTo>
                  <a:pt x="1047" y="981"/>
                </a:lnTo>
                <a:lnTo>
                  <a:pt x="1055" y="988"/>
                </a:lnTo>
                <a:lnTo>
                  <a:pt x="1057" y="990"/>
                </a:lnTo>
                <a:lnTo>
                  <a:pt x="1059" y="990"/>
                </a:lnTo>
                <a:lnTo>
                  <a:pt x="1063" y="993"/>
                </a:lnTo>
                <a:lnTo>
                  <a:pt x="1066" y="997"/>
                </a:lnTo>
                <a:lnTo>
                  <a:pt x="1068" y="997"/>
                </a:lnTo>
                <a:lnTo>
                  <a:pt x="1068" y="998"/>
                </a:lnTo>
                <a:lnTo>
                  <a:pt x="1069" y="998"/>
                </a:lnTo>
                <a:lnTo>
                  <a:pt x="1070" y="998"/>
                </a:lnTo>
                <a:lnTo>
                  <a:pt x="1073" y="997"/>
                </a:lnTo>
                <a:lnTo>
                  <a:pt x="1077" y="997"/>
                </a:lnTo>
                <a:lnTo>
                  <a:pt x="1079" y="996"/>
                </a:lnTo>
                <a:lnTo>
                  <a:pt x="1080" y="996"/>
                </a:lnTo>
                <a:lnTo>
                  <a:pt x="1083" y="996"/>
                </a:lnTo>
                <a:lnTo>
                  <a:pt x="1085" y="996"/>
                </a:lnTo>
                <a:lnTo>
                  <a:pt x="1089" y="993"/>
                </a:lnTo>
                <a:lnTo>
                  <a:pt x="1090" y="993"/>
                </a:lnTo>
                <a:lnTo>
                  <a:pt x="1091" y="993"/>
                </a:lnTo>
                <a:lnTo>
                  <a:pt x="1091" y="992"/>
                </a:lnTo>
                <a:lnTo>
                  <a:pt x="1092" y="992"/>
                </a:lnTo>
                <a:lnTo>
                  <a:pt x="1094" y="992"/>
                </a:lnTo>
                <a:lnTo>
                  <a:pt x="1095" y="992"/>
                </a:lnTo>
                <a:lnTo>
                  <a:pt x="1096" y="992"/>
                </a:lnTo>
                <a:lnTo>
                  <a:pt x="1097" y="992"/>
                </a:lnTo>
                <a:lnTo>
                  <a:pt x="1099" y="993"/>
                </a:lnTo>
                <a:lnTo>
                  <a:pt x="1100" y="993"/>
                </a:lnTo>
                <a:lnTo>
                  <a:pt x="1103" y="992"/>
                </a:lnTo>
                <a:lnTo>
                  <a:pt x="1104" y="992"/>
                </a:lnTo>
                <a:lnTo>
                  <a:pt x="1105" y="992"/>
                </a:lnTo>
                <a:lnTo>
                  <a:pt x="1105" y="993"/>
                </a:lnTo>
                <a:lnTo>
                  <a:pt x="1106" y="995"/>
                </a:lnTo>
                <a:lnTo>
                  <a:pt x="1107" y="995"/>
                </a:lnTo>
                <a:lnTo>
                  <a:pt x="1108" y="995"/>
                </a:lnTo>
                <a:lnTo>
                  <a:pt x="1111" y="996"/>
                </a:lnTo>
                <a:lnTo>
                  <a:pt x="1115" y="996"/>
                </a:lnTo>
                <a:lnTo>
                  <a:pt x="1115" y="997"/>
                </a:lnTo>
                <a:lnTo>
                  <a:pt x="1117" y="998"/>
                </a:lnTo>
                <a:lnTo>
                  <a:pt x="1118" y="999"/>
                </a:lnTo>
                <a:lnTo>
                  <a:pt x="1120" y="1000"/>
                </a:lnTo>
                <a:lnTo>
                  <a:pt x="1121" y="1000"/>
                </a:lnTo>
                <a:lnTo>
                  <a:pt x="1123" y="1002"/>
                </a:lnTo>
                <a:lnTo>
                  <a:pt x="1124" y="1004"/>
                </a:lnTo>
                <a:lnTo>
                  <a:pt x="1125" y="1004"/>
                </a:lnTo>
                <a:lnTo>
                  <a:pt x="1126" y="1005"/>
                </a:lnTo>
                <a:lnTo>
                  <a:pt x="1128" y="1006"/>
                </a:lnTo>
                <a:lnTo>
                  <a:pt x="1129" y="1007"/>
                </a:lnTo>
                <a:lnTo>
                  <a:pt x="1132" y="1009"/>
                </a:lnTo>
                <a:lnTo>
                  <a:pt x="1133" y="1009"/>
                </a:lnTo>
                <a:lnTo>
                  <a:pt x="1133" y="1010"/>
                </a:lnTo>
                <a:lnTo>
                  <a:pt x="1134" y="1010"/>
                </a:lnTo>
                <a:lnTo>
                  <a:pt x="1137" y="1012"/>
                </a:lnTo>
                <a:lnTo>
                  <a:pt x="1139" y="1012"/>
                </a:lnTo>
                <a:lnTo>
                  <a:pt x="1140" y="1013"/>
                </a:lnTo>
                <a:lnTo>
                  <a:pt x="1141" y="1014"/>
                </a:lnTo>
                <a:lnTo>
                  <a:pt x="1141" y="1015"/>
                </a:lnTo>
                <a:lnTo>
                  <a:pt x="1142" y="1015"/>
                </a:lnTo>
                <a:lnTo>
                  <a:pt x="1143" y="1016"/>
                </a:lnTo>
                <a:lnTo>
                  <a:pt x="1145" y="1017"/>
                </a:lnTo>
                <a:lnTo>
                  <a:pt x="1146" y="1017"/>
                </a:lnTo>
                <a:lnTo>
                  <a:pt x="1147" y="1017"/>
                </a:lnTo>
                <a:lnTo>
                  <a:pt x="1146" y="1012"/>
                </a:lnTo>
                <a:lnTo>
                  <a:pt x="1146" y="1006"/>
                </a:lnTo>
                <a:lnTo>
                  <a:pt x="1146" y="1001"/>
                </a:lnTo>
                <a:lnTo>
                  <a:pt x="1147" y="1001"/>
                </a:lnTo>
                <a:lnTo>
                  <a:pt x="1150" y="1001"/>
                </a:lnTo>
                <a:lnTo>
                  <a:pt x="1151" y="1001"/>
                </a:lnTo>
                <a:lnTo>
                  <a:pt x="1152" y="1001"/>
                </a:lnTo>
                <a:lnTo>
                  <a:pt x="1154" y="1001"/>
                </a:lnTo>
                <a:lnTo>
                  <a:pt x="1156" y="1001"/>
                </a:lnTo>
                <a:lnTo>
                  <a:pt x="1158" y="1001"/>
                </a:lnTo>
                <a:lnTo>
                  <a:pt x="1159" y="1001"/>
                </a:lnTo>
                <a:lnTo>
                  <a:pt x="1165" y="1001"/>
                </a:lnTo>
                <a:lnTo>
                  <a:pt x="1173" y="1001"/>
                </a:lnTo>
                <a:lnTo>
                  <a:pt x="1184" y="1001"/>
                </a:lnTo>
                <a:lnTo>
                  <a:pt x="1185" y="1001"/>
                </a:lnTo>
                <a:lnTo>
                  <a:pt x="1187" y="1000"/>
                </a:lnTo>
                <a:lnTo>
                  <a:pt x="1190" y="1000"/>
                </a:lnTo>
                <a:lnTo>
                  <a:pt x="1199" y="1000"/>
                </a:lnTo>
                <a:lnTo>
                  <a:pt x="1209" y="1000"/>
                </a:lnTo>
                <a:lnTo>
                  <a:pt x="1212" y="1000"/>
                </a:lnTo>
                <a:lnTo>
                  <a:pt x="1212" y="996"/>
                </a:lnTo>
                <a:lnTo>
                  <a:pt x="1212" y="983"/>
                </a:lnTo>
                <a:lnTo>
                  <a:pt x="1212" y="976"/>
                </a:lnTo>
                <a:lnTo>
                  <a:pt x="1211" y="974"/>
                </a:lnTo>
                <a:lnTo>
                  <a:pt x="1211" y="973"/>
                </a:lnTo>
                <a:lnTo>
                  <a:pt x="1198" y="971"/>
                </a:lnTo>
                <a:lnTo>
                  <a:pt x="1198" y="968"/>
                </a:lnTo>
                <a:lnTo>
                  <a:pt x="1198" y="966"/>
                </a:lnTo>
                <a:lnTo>
                  <a:pt x="1198" y="964"/>
                </a:lnTo>
                <a:lnTo>
                  <a:pt x="1198" y="960"/>
                </a:lnTo>
                <a:lnTo>
                  <a:pt x="1198" y="958"/>
                </a:lnTo>
                <a:lnTo>
                  <a:pt x="1198" y="956"/>
                </a:lnTo>
                <a:lnTo>
                  <a:pt x="1198" y="954"/>
                </a:lnTo>
                <a:lnTo>
                  <a:pt x="1198" y="952"/>
                </a:lnTo>
                <a:lnTo>
                  <a:pt x="1198" y="949"/>
                </a:lnTo>
                <a:lnTo>
                  <a:pt x="1198" y="947"/>
                </a:lnTo>
                <a:lnTo>
                  <a:pt x="1198" y="943"/>
                </a:lnTo>
                <a:lnTo>
                  <a:pt x="1198" y="941"/>
                </a:lnTo>
                <a:lnTo>
                  <a:pt x="1198" y="939"/>
                </a:lnTo>
                <a:lnTo>
                  <a:pt x="1198" y="938"/>
                </a:lnTo>
                <a:lnTo>
                  <a:pt x="1198" y="934"/>
                </a:lnTo>
                <a:lnTo>
                  <a:pt x="1198" y="932"/>
                </a:lnTo>
                <a:lnTo>
                  <a:pt x="1198" y="930"/>
                </a:lnTo>
                <a:lnTo>
                  <a:pt x="1198" y="929"/>
                </a:lnTo>
                <a:lnTo>
                  <a:pt x="1198" y="928"/>
                </a:lnTo>
                <a:lnTo>
                  <a:pt x="1198" y="926"/>
                </a:lnTo>
                <a:lnTo>
                  <a:pt x="1198" y="924"/>
                </a:lnTo>
                <a:lnTo>
                  <a:pt x="1198" y="922"/>
                </a:lnTo>
                <a:lnTo>
                  <a:pt x="1198" y="921"/>
                </a:lnTo>
                <a:lnTo>
                  <a:pt x="1198" y="920"/>
                </a:lnTo>
                <a:lnTo>
                  <a:pt x="1198" y="917"/>
                </a:lnTo>
                <a:lnTo>
                  <a:pt x="1198" y="916"/>
                </a:lnTo>
                <a:lnTo>
                  <a:pt x="1199" y="916"/>
                </a:lnTo>
                <a:lnTo>
                  <a:pt x="1200" y="916"/>
                </a:lnTo>
                <a:lnTo>
                  <a:pt x="1201" y="916"/>
                </a:lnTo>
                <a:lnTo>
                  <a:pt x="1202" y="916"/>
                </a:lnTo>
                <a:lnTo>
                  <a:pt x="1203" y="916"/>
                </a:lnTo>
                <a:lnTo>
                  <a:pt x="1204" y="916"/>
                </a:lnTo>
                <a:lnTo>
                  <a:pt x="1206" y="916"/>
                </a:lnTo>
                <a:lnTo>
                  <a:pt x="1207" y="916"/>
                </a:lnTo>
                <a:lnTo>
                  <a:pt x="1208" y="916"/>
                </a:lnTo>
                <a:lnTo>
                  <a:pt x="1209" y="916"/>
                </a:lnTo>
                <a:lnTo>
                  <a:pt x="1210" y="916"/>
                </a:lnTo>
                <a:lnTo>
                  <a:pt x="1211" y="916"/>
                </a:lnTo>
                <a:lnTo>
                  <a:pt x="1212" y="916"/>
                </a:lnTo>
                <a:lnTo>
                  <a:pt x="1214" y="916"/>
                </a:lnTo>
                <a:lnTo>
                  <a:pt x="1215" y="916"/>
                </a:lnTo>
                <a:lnTo>
                  <a:pt x="1216" y="916"/>
                </a:lnTo>
                <a:lnTo>
                  <a:pt x="1217" y="916"/>
                </a:lnTo>
                <a:lnTo>
                  <a:pt x="1218" y="916"/>
                </a:lnTo>
                <a:lnTo>
                  <a:pt x="1219" y="916"/>
                </a:lnTo>
                <a:lnTo>
                  <a:pt x="1220" y="916"/>
                </a:lnTo>
                <a:lnTo>
                  <a:pt x="1221" y="916"/>
                </a:lnTo>
                <a:lnTo>
                  <a:pt x="1223" y="916"/>
                </a:lnTo>
                <a:lnTo>
                  <a:pt x="1224" y="916"/>
                </a:lnTo>
                <a:lnTo>
                  <a:pt x="1225" y="916"/>
                </a:lnTo>
                <a:lnTo>
                  <a:pt x="1226" y="916"/>
                </a:lnTo>
                <a:lnTo>
                  <a:pt x="1227" y="916"/>
                </a:lnTo>
                <a:lnTo>
                  <a:pt x="1228" y="916"/>
                </a:lnTo>
                <a:lnTo>
                  <a:pt x="1229" y="916"/>
                </a:lnTo>
                <a:lnTo>
                  <a:pt x="1230" y="916"/>
                </a:lnTo>
                <a:lnTo>
                  <a:pt x="1232" y="916"/>
                </a:lnTo>
                <a:lnTo>
                  <a:pt x="1232" y="915"/>
                </a:lnTo>
                <a:lnTo>
                  <a:pt x="1230" y="914"/>
                </a:lnTo>
                <a:lnTo>
                  <a:pt x="1232" y="914"/>
                </a:lnTo>
                <a:lnTo>
                  <a:pt x="1230" y="913"/>
                </a:lnTo>
                <a:lnTo>
                  <a:pt x="1223" y="896"/>
                </a:lnTo>
                <a:lnTo>
                  <a:pt x="1219" y="889"/>
                </a:lnTo>
                <a:lnTo>
                  <a:pt x="1217" y="883"/>
                </a:lnTo>
                <a:lnTo>
                  <a:pt x="1212" y="875"/>
                </a:lnTo>
                <a:lnTo>
                  <a:pt x="1212" y="874"/>
                </a:lnTo>
                <a:lnTo>
                  <a:pt x="1207" y="864"/>
                </a:lnTo>
                <a:lnTo>
                  <a:pt x="1200" y="849"/>
                </a:lnTo>
                <a:lnTo>
                  <a:pt x="1191" y="832"/>
                </a:lnTo>
                <a:lnTo>
                  <a:pt x="1192" y="832"/>
                </a:lnTo>
                <a:lnTo>
                  <a:pt x="1194" y="832"/>
                </a:lnTo>
                <a:lnTo>
                  <a:pt x="1195" y="832"/>
                </a:lnTo>
                <a:lnTo>
                  <a:pt x="1201" y="831"/>
                </a:lnTo>
                <a:lnTo>
                  <a:pt x="1202" y="831"/>
                </a:lnTo>
                <a:lnTo>
                  <a:pt x="1206" y="832"/>
                </a:lnTo>
                <a:lnTo>
                  <a:pt x="1207" y="831"/>
                </a:lnTo>
                <a:lnTo>
                  <a:pt x="1212" y="831"/>
                </a:lnTo>
                <a:lnTo>
                  <a:pt x="1215" y="831"/>
                </a:lnTo>
                <a:lnTo>
                  <a:pt x="1216" y="831"/>
                </a:lnTo>
                <a:lnTo>
                  <a:pt x="1216" y="832"/>
                </a:lnTo>
                <a:lnTo>
                  <a:pt x="1221" y="832"/>
                </a:lnTo>
                <a:lnTo>
                  <a:pt x="1224" y="831"/>
                </a:lnTo>
                <a:lnTo>
                  <a:pt x="1226" y="831"/>
                </a:lnTo>
                <a:lnTo>
                  <a:pt x="1227" y="831"/>
                </a:lnTo>
                <a:lnTo>
                  <a:pt x="1228" y="831"/>
                </a:lnTo>
                <a:lnTo>
                  <a:pt x="1230" y="831"/>
                </a:lnTo>
                <a:lnTo>
                  <a:pt x="1232" y="831"/>
                </a:lnTo>
                <a:lnTo>
                  <a:pt x="1232" y="830"/>
                </a:lnTo>
                <a:lnTo>
                  <a:pt x="1232" y="829"/>
                </a:lnTo>
                <a:lnTo>
                  <a:pt x="1232" y="828"/>
                </a:lnTo>
                <a:lnTo>
                  <a:pt x="1232" y="826"/>
                </a:lnTo>
                <a:lnTo>
                  <a:pt x="1230" y="826"/>
                </a:lnTo>
                <a:lnTo>
                  <a:pt x="1229" y="826"/>
                </a:lnTo>
                <a:lnTo>
                  <a:pt x="1229" y="825"/>
                </a:lnTo>
                <a:lnTo>
                  <a:pt x="1229" y="824"/>
                </a:lnTo>
                <a:lnTo>
                  <a:pt x="1229" y="823"/>
                </a:lnTo>
                <a:lnTo>
                  <a:pt x="1229" y="822"/>
                </a:lnTo>
                <a:lnTo>
                  <a:pt x="1229" y="821"/>
                </a:lnTo>
                <a:lnTo>
                  <a:pt x="1229" y="820"/>
                </a:lnTo>
                <a:lnTo>
                  <a:pt x="1230" y="820"/>
                </a:lnTo>
                <a:lnTo>
                  <a:pt x="1232" y="820"/>
                </a:lnTo>
                <a:lnTo>
                  <a:pt x="1233" y="820"/>
                </a:lnTo>
                <a:lnTo>
                  <a:pt x="1233" y="818"/>
                </a:lnTo>
                <a:lnTo>
                  <a:pt x="1234" y="818"/>
                </a:lnTo>
                <a:lnTo>
                  <a:pt x="1233" y="817"/>
                </a:lnTo>
                <a:lnTo>
                  <a:pt x="1232" y="817"/>
                </a:lnTo>
                <a:lnTo>
                  <a:pt x="1230" y="816"/>
                </a:lnTo>
                <a:lnTo>
                  <a:pt x="1230" y="815"/>
                </a:lnTo>
                <a:lnTo>
                  <a:pt x="1230" y="814"/>
                </a:lnTo>
                <a:lnTo>
                  <a:pt x="1230" y="813"/>
                </a:lnTo>
                <a:lnTo>
                  <a:pt x="1230" y="812"/>
                </a:lnTo>
                <a:lnTo>
                  <a:pt x="1233" y="812"/>
                </a:lnTo>
                <a:lnTo>
                  <a:pt x="1232" y="811"/>
                </a:lnTo>
                <a:lnTo>
                  <a:pt x="1230" y="812"/>
                </a:lnTo>
                <a:lnTo>
                  <a:pt x="1229" y="812"/>
                </a:lnTo>
                <a:lnTo>
                  <a:pt x="1228" y="812"/>
                </a:lnTo>
                <a:lnTo>
                  <a:pt x="1227" y="812"/>
                </a:lnTo>
                <a:lnTo>
                  <a:pt x="1226" y="812"/>
                </a:lnTo>
                <a:lnTo>
                  <a:pt x="1226" y="813"/>
                </a:lnTo>
                <a:lnTo>
                  <a:pt x="1225" y="813"/>
                </a:lnTo>
                <a:lnTo>
                  <a:pt x="1224" y="813"/>
                </a:lnTo>
                <a:lnTo>
                  <a:pt x="1223" y="813"/>
                </a:lnTo>
                <a:lnTo>
                  <a:pt x="1221" y="813"/>
                </a:lnTo>
                <a:lnTo>
                  <a:pt x="1220" y="813"/>
                </a:lnTo>
                <a:lnTo>
                  <a:pt x="1220" y="812"/>
                </a:lnTo>
                <a:lnTo>
                  <a:pt x="1220" y="809"/>
                </a:lnTo>
                <a:lnTo>
                  <a:pt x="1220" y="808"/>
                </a:lnTo>
                <a:lnTo>
                  <a:pt x="1221" y="808"/>
                </a:lnTo>
                <a:lnTo>
                  <a:pt x="1223" y="808"/>
                </a:lnTo>
                <a:lnTo>
                  <a:pt x="1223" y="806"/>
                </a:lnTo>
                <a:lnTo>
                  <a:pt x="1223" y="803"/>
                </a:lnTo>
                <a:lnTo>
                  <a:pt x="1223" y="801"/>
                </a:lnTo>
                <a:lnTo>
                  <a:pt x="1223" y="800"/>
                </a:lnTo>
                <a:lnTo>
                  <a:pt x="1221" y="799"/>
                </a:lnTo>
                <a:lnTo>
                  <a:pt x="1220" y="798"/>
                </a:lnTo>
                <a:lnTo>
                  <a:pt x="1220" y="799"/>
                </a:lnTo>
                <a:lnTo>
                  <a:pt x="1220" y="800"/>
                </a:lnTo>
                <a:lnTo>
                  <a:pt x="1220" y="801"/>
                </a:lnTo>
                <a:lnTo>
                  <a:pt x="1220" y="807"/>
                </a:lnTo>
                <a:lnTo>
                  <a:pt x="1219" y="807"/>
                </a:lnTo>
                <a:lnTo>
                  <a:pt x="1215" y="807"/>
                </a:lnTo>
                <a:lnTo>
                  <a:pt x="1215" y="806"/>
                </a:lnTo>
                <a:lnTo>
                  <a:pt x="1215" y="805"/>
                </a:lnTo>
                <a:lnTo>
                  <a:pt x="1215" y="804"/>
                </a:lnTo>
                <a:lnTo>
                  <a:pt x="1215" y="803"/>
                </a:lnTo>
                <a:lnTo>
                  <a:pt x="1214" y="803"/>
                </a:lnTo>
                <a:lnTo>
                  <a:pt x="1212" y="803"/>
                </a:lnTo>
                <a:lnTo>
                  <a:pt x="1212" y="799"/>
                </a:lnTo>
                <a:lnTo>
                  <a:pt x="1211" y="799"/>
                </a:lnTo>
                <a:lnTo>
                  <a:pt x="1209" y="799"/>
                </a:lnTo>
                <a:lnTo>
                  <a:pt x="1208" y="799"/>
                </a:lnTo>
                <a:lnTo>
                  <a:pt x="1207" y="799"/>
                </a:lnTo>
                <a:lnTo>
                  <a:pt x="1206" y="799"/>
                </a:lnTo>
                <a:lnTo>
                  <a:pt x="1206" y="801"/>
                </a:lnTo>
                <a:lnTo>
                  <a:pt x="1206" y="803"/>
                </a:lnTo>
                <a:lnTo>
                  <a:pt x="1204" y="803"/>
                </a:lnTo>
                <a:lnTo>
                  <a:pt x="1203" y="803"/>
                </a:lnTo>
                <a:lnTo>
                  <a:pt x="1203" y="801"/>
                </a:lnTo>
                <a:lnTo>
                  <a:pt x="1203" y="799"/>
                </a:lnTo>
                <a:lnTo>
                  <a:pt x="1203" y="798"/>
                </a:lnTo>
                <a:lnTo>
                  <a:pt x="1197" y="796"/>
                </a:lnTo>
                <a:lnTo>
                  <a:pt x="1194" y="796"/>
                </a:lnTo>
                <a:lnTo>
                  <a:pt x="1191" y="795"/>
                </a:lnTo>
                <a:lnTo>
                  <a:pt x="1190" y="795"/>
                </a:lnTo>
                <a:lnTo>
                  <a:pt x="1191" y="798"/>
                </a:lnTo>
                <a:lnTo>
                  <a:pt x="1192" y="799"/>
                </a:lnTo>
                <a:lnTo>
                  <a:pt x="1191" y="799"/>
                </a:lnTo>
                <a:lnTo>
                  <a:pt x="1190" y="798"/>
                </a:lnTo>
                <a:lnTo>
                  <a:pt x="1186" y="798"/>
                </a:lnTo>
                <a:lnTo>
                  <a:pt x="1184" y="798"/>
                </a:lnTo>
                <a:lnTo>
                  <a:pt x="1184" y="797"/>
                </a:lnTo>
                <a:lnTo>
                  <a:pt x="1184" y="796"/>
                </a:lnTo>
                <a:lnTo>
                  <a:pt x="1184" y="795"/>
                </a:lnTo>
                <a:lnTo>
                  <a:pt x="1181" y="795"/>
                </a:lnTo>
                <a:lnTo>
                  <a:pt x="1180" y="795"/>
                </a:lnTo>
                <a:lnTo>
                  <a:pt x="1178" y="795"/>
                </a:lnTo>
                <a:lnTo>
                  <a:pt x="1177" y="795"/>
                </a:lnTo>
                <a:lnTo>
                  <a:pt x="1177" y="793"/>
                </a:lnTo>
                <a:lnTo>
                  <a:pt x="1177" y="791"/>
                </a:lnTo>
                <a:lnTo>
                  <a:pt x="1177" y="790"/>
                </a:lnTo>
                <a:lnTo>
                  <a:pt x="1178" y="790"/>
                </a:lnTo>
                <a:lnTo>
                  <a:pt x="1180" y="790"/>
                </a:lnTo>
                <a:lnTo>
                  <a:pt x="1180" y="791"/>
                </a:lnTo>
                <a:lnTo>
                  <a:pt x="1180" y="792"/>
                </a:lnTo>
                <a:lnTo>
                  <a:pt x="1180" y="793"/>
                </a:lnTo>
                <a:lnTo>
                  <a:pt x="1180" y="795"/>
                </a:lnTo>
                <a:lnTo>
                  <a:pt x="1181" y="795"/>
                </a:lnTo>
                <a:lnTo>
                  <a:pt x="1182" y="795"/>
                </a:lnTo>
                <a:lnTo>
                  <a:pt x="1183" y="795"/>
                </a:lnTo>
                <a:lnTo>
                  <a:pt x="1184" y="795"/>
                </a:lnTo>
                <a:lnTo>
                  <a:pt x="1185" y="795"/>
                </a:lnTo>
                <a:lnTo>
                  <a:pt x="1186" y="795"/>
                </a:lnTo>
                <a:lnTo>
                  <a:pt x="1189" y="795"/>
                </a:lnTo>
                <a:lnTo>
                  <a:pt x="1190" y="795"/>
                </a:lnTo>
                <a:lnTo>
                  <a:pt x="1192" y="795"/>
                </a:lnTo>
                <a:lnTo>
                  <a:pt x="1193" y="795"/>
                </a:lnTo>
                <a:lnTo>
                  <a:pt x="1194" y="795"/>
                </a:lnTo>
                <a:lnTo>
                  <a:pt x="1195" y="795"/>
                </a:lnTo>
                <a:lnTo>
                  <a:pt x="1197" y="795"/>
                </a:lnTo>
                <a:lnTo>
                  <a:pt x="1198" y="795"/>
                </a:lnTo>
                <a:lnTo>
                  <a:pt x="1198" y="793"/>
                </a:lnTo>
                <a:lnTo>
                  <a:pt x="1198" y="788"/>
                </a:lnTo>
                <a:lnTo>
                  <a:pt x="1197" y="788"/>
                </a:lnTo>
                <a:lnTo>
                  <a:pt x="1195" y="788"/>
                </a:lnTo>
                <a:lnTo>
                  <a:pt x="1195" y="787"/>
                </a:lnTo>
                <a:lnTo>
                  <a:pt x="1195" y="786"/>
                </a:lnTo>
                <a:lnTo>
                  <a:pt x="1197" y="786"/>
                </a:lnTo>
                <a:lnTo>
                  <a:pt x="1203" y="786"/>
                </a:lnTo>
                <a:lnTo>
                  <a:pt x="1204" y="786"/>
                </a:lnTo>
                <a:lnTo>
                  <a:pt x="1198" y="779"/>
                </a:lnTo>
                <a:lnTo>
                  <a:pt x="1197" y="779"/>
                </a:lnTo>
                <a:lnTo>
                  <a:pt x="1195" y="779"/>
                </a:lnTo>
                <a:lnTo>
                  <a:pt x="1192" y="779"/>
                </a:lnTo>
                <a:lnTo>
                  <a:pt x="1191" y="779"/>
                </a:lnTo>
                <a:lnTo>
                  <a:pt x="1189" y="779"/>
                </a:lnTo>
                <a:lnTo>
                  <a:pt x="1189" y="778"/>
                </a:lnTo>
                <a:lnTo>
                  <a:pt x="1190" y="778"/>
                </a:lnTo>
                <a:lnTo>
                  <a:pt x="1189" y="776"/>
                </a:lnTo>
                <a:lnTo>
                  <a:pt x="1187" y="776"/>
                </a:lnTo>
                <a:lnTo>
                  <a:pt x="1187" y="775"/>
                </a:lnTo>
                <a:lnTo>
                  <a:pt x="1186" y="775"/>
                </a:lnTo>
                <a:lnTo>
                  <a:pt x="1186" y="774"/>
                </a:lnTo>
                <a:lnTo>
                  <a:pt x="1185" y="774"/>
                </a:lnTo>
                <a:lnTo>
                  <a:pt x="1185" y="773"/>
                </a:lnTo>
                <a:lnTo>
                  <a:pt x="1184" y="773"/>
                </a:lnTo>
                <a:lnTo>
                  <a:pt x="1183" y="772"/>
                </a:lnTo>
                <a:lnTo>
                  <a:pt x="1183" y="771"/>
                </a:lnTo>
                <a:lnTo>
                  <a:pt x="1182" y="771"/>
                </a:lnTo>
                <a:lnTo>
                  <a:pt x="1181" y="770"/>
                </a:lnTo>
                <a:lnTo>
                  <a:pt x="1180" y="770"/>
                </a:lnTo>
                <a:lnTo>
                  <a:pt x="1180" y="769"/>
                </a:lnTo>
                <a:lnTo>
                  <a:pt x="1178" y="769"/>
                </a:lnTo>
                <a:lnTo>
                  <a:pt x="1178" y="767"/>
                </a:lnTo>
                <a:lnTo>
                  <a:pt x="1177" y="767"/>
                </a:lnTo>
                <a:lnTo>
                  <a:pt x="1177" y="766"/>
                </a:lnTo>
                <a:lnTo>
                  <a:pt x="1176" y="766"/>
                </a:lnTo>
                <a:lnTo>
                  <a:pt x="1176" y="765"/>
                </a:lnTo>
                <a:lnTo>
                  <a:pt x="1175" y="765"/>
                </a:lnTo>
                <a:lnTo>
                  <a:pt x="1174" y="764"/>
                </a:lnTo>
                <a:lnTo>
                  <a:pt x="1173" y="763"/>
                </a:lnTo>
                <a:lnTo>
                  <a:pt x="1172" y="763"/>
                </a:lnTo>
                <a:lnTo>
                  <a:pt x="1172" y="762"/>
                </a:lnTo>
                <a:lnTo>
                  <a:pt x="1171" y="762"/>
                </a:lnTo>
                <a:lnTo>
                  <a:pt x="1169" y="762"/>
                </a:lnTo>
                <a:lnTo>
                  <a:pt x="1168" y="762"/>
                </a:lnTo>
                <a:lnTo>
                  <a:pt x="1167" y="762"/>
                </a:lnTo>
                <a:lnTo>
                  <a:pt x="1166" y="762"/>
                </a:lnTo>
                <a:lnTo>
                  <a:pt x="1165" y="762"/>
                </a:lnTo>
                <a:lnTo>
                  <a:pt x="1164" y="762"/>
                </a:lnTo>
                <a:lnTo>
                  <a:pt x="1163" y="762"/>
                </a:lnTo>
                <a:lnTo>
                  <a:pt x="1161" y="762"/>
                </a:lnTo>
                <a:lnTo>
                  <a:pt x="1160" y="762"/>
                </a:lnTo>
                <a:lnTo>
                  <a:pt x="1158" y="762"/>
                </a:lnTo>
                <a:lnTo>
                  <a:pt x="1157" y="762"/>
                </a:lnTo>
                <a:lnTo>
                  <a:pt x="1157" y="761"/>
                </a:lnTo>
                <a:lnTo>
                  <a:pt x="1155" y="757"/>
                </a:lnTo>
                <a:lnTo>
                  <a:pt x="1156" y="757"/>
                </a:lnTo>
                <a:lnTo>
                  <a:pt x="1166" y="757"/>
                </a:lnTo>
                <a:lnTo>
                  <a:pt x="1169" y="756"/>
                </a:lnTo>
                <a:lnTo>
                  <a:pt x="1171" y="756"/>
                </a:lnTo>
                <a:lnTo>
                  <a:pt x="1172" y="756"/>
                </a:lnTo>
                <a:lnTo>
                  <a:pt x="1173" y="756"/>
                </a:lnTo>
                <a:lnTo>
                  <a:pt x="1175" y="756"/>
                </a:lnTo>
                <a:lnTo>
                  <a:pt x="1174" y="755"/>
                </a:lnTo>
                <a:lnTo>
                  <a:pt x="1173" y="755"/>
                </a:lnTo>
                <a:lnTo>
                  <a:pt x="1172" y="754"/>
                </a:lnTo>
                <a:lnTo>
                  <a:pt x="1171" y="753"/>
                </a:lnTo>
                <a:lnTo>
                  <a:pt x="1171" y="751"/>
                </a:lnTo>
                <a:lnTo>
                  <a:pt x="1169" y="751"/>
                </a:lnTo>
                <a:lnTo>
                  <a:pt x="1168" y="750"/>
                </a:lnTo>
                <a:lnTo>
                  <a:pt x="1167" y="749"/>
                </a:lnTo>
                <a:lnTo>
                  <a:pt x="1166" y="749"/>
                </a:lnTo>
                <a:lnTo>
                  <a:pt x="1166" y="748"/>
                </a:lnTo>
                <a:lnTo>
                  <a:pt x="1165" y="748"/>
                </a:lnTo>
                <a:lnTo>
                  <a:pt x="1164" y="747"/>
                </a:lnTo>
                <a:lnTo>
                  <a:pt x="1163" y="745"/>
                </a:lnTo>
                <a:lnTo>
                  <a:pt x="1161" y="745"/>
                </a:lnTo>
                <a:lnTo>
                  <a:pt x="1160" y="744"/>
                </a:lnTo>
                <a:lnTo>
                  <a:pt x="1159" y="742"/>
                </a:lnTo>
                <a:lnTo>
                  <a:pt x="1156" y="740"/>
                </a:lnTo>
                <a:lnTo>
                  <a:pt x="1155" y="739"/>
                </a:lnTo>
                <a:lnTo>
                  <a:pt x="1152" y="737"/>
                </a:lnTo>
                <a:lnTo>
                  <a:pt x="1151" y="737"/>
                </a:lnTo>
                <a:lnTo>
                  <a:pt x="1149" y="734"/>
                </a:lnTo>
                <a:lnTo>
                  <a:pt x="1148" y="733"/>
                </a:lnTo>
                <a:lnTo>
                  <a:pt x="1148" y="732"/>
                </a:lnTo>
                <a:lnTo>
                  <a:pt x="1147" y="732"/>
                </a:lnTo>
                <a:lnTo>
                  <a:pt x="1147" y="731"/>
                </a:lnTo>
                <a:lnTo>
                  <a:pt x="1146" y="731"/>
                </a:lnTo>
                <a:lnTo>
                  <a:pt x="1146" y="730"/>
                </a:lnTo>
                <a:lnTo>
                  <a:pt x="1145" y="730"/>
                </a:lnTo>
                <a:lnTo>
                  <a:pt x="1143" y="729"/>
                </a:lnTo>
                <a:lnTo>
                  <a:pt x="1142" y="729"/>
                </a:lnTo>
                <a:lnTo>
                  <a:pt x="1141" y="728"/>
                </a:lnTo>
                <a:lnTo>
                  <a:pt x="1140" y="725"/>
                </a:lnTo>
                <a:lnTo>
                  <a:pt x="1139" y="724"/>
                </a:lnTo>
                <a:lnTo>
                  <a:pt x="1138" y="724"/>
                </a:lnTo>
                <a:lnTo>
                  <a:pt x="1139" y="725"/>
                </a:lnTo>
                <a:lnTo>
                  <a:pt x="1139" y="728"/>
                </a:lnTo>
                <a:lnTo>
                  <a:pt x="1140" y="728"/>
                </a:lnTo>
                <a:lnTo>
                  <a:pt x="1140" y="729"/>
                </a:lnTo>
                <a:lnTo>
                  <a:pt x="1141" y="730"/>
                </a:lnTo>
                <a:lnTo>
                  <a:pt x="1141" y="731"/>
                </a:lnTo>
                <a:lnTo>
                  <a:pt x="1142" y="733"/>
                </a:lnTo>
                <a:lnTo>
                  <a:pt x="1145" y="737"/>
                </a:lnTo>
                <a:lnTo>
                  <a:pt x="1146" y="740"/>
                </a:lnTo>
                <a:lnTo>
                  <a:pt x="1149" y="746"/>
                </a:lnTo>
                <a:lnTo>
                  <a:pt x="1151" y="751"/>
                </a:lnTo>
                <a:lnTo>
                  <a:pt x="1152" y="753"/>
                </a:lnTo>
                <a:lnTo>
                  <a:pt x="1151" y="753"/>
                </a:lnTo>
                <a:lnTo>
                  <a:pt x="1149" y="754"/>
                </a:lnTo>
                <a:lnTo>
                  <a:pt x="1147" y="754"/>
                </a:lnTo>
                <a:lnTo>
                  <a:pt x="1146" y="754"/>
                </a:lnTo>
                <a:lnTo>
                  <a:pt x="1145" y="754"/>
                </a:lnTo>
                <a:lnTo>
                  <a:pt x="1143" y="754"/>
                </a:lnTo>
                <a:lnTo>
                  <a:pt x="1143" y="755"/>
                </a:lnTo>
                <a:lnTo>
                  <a:pt x="1143" y="756"/>
                </a:lnTo>
                <a:lnTo>
                  <a:pt x="1143" y="757"/>
                </a:lnTo>
                <a:lnTo>
                  <a:pt x="1143" y="758"/>
                </a:lnTo>
                <a:lnTo>
                  <a:pt x="1143" y="762"/>
                </a:lnTo>
                <a:lnTo>
                  <a:pt x="1139" y="763"/>
                </a:lnTo>
                <a:lnTo>
                  <a:pt x="1137" y="764"/>
                </a:lnTo>
                <a:lnTo>
                  <a:pt x="1135" y="765"/>
                </a:lnTo>
                <a:lnTo>
                  <a:pt x="1134" y="765"/>
                </a:lnTo>
                <a:lnTo>
                  <a:pt x="1137" y="770"/>
                </a:lnTo>
                <a:lnTo>
                  <a:pt x="1138" y="770"/>
                </a:lnTo>
                <a:lnTo>
                  <a:pt x="1139" y="769"/>
                </a:lnTo>
                <a:lnTo>
                  <a:pt x="1140" y="769"/>
                </a:lnTo>
                <a:lnTo>
                  <a:pt x="1140" y="770"/>
                </a:lnTo>
                <a:lnTo>
                  <a:pt x="1141" y="771"/>
                </a:lnTo>
                <a:lnTo>
                  <a:pt x="1141" y="772"/>
                </a:lnTo>
                <a:lnTo>
                  <a:pt x="1141" y="773"/>
                </a:lnTo>
                <a:lnTo>
                  <a:pt x="1142" y="773"/>
                </a:lnTo>
                <a:lnTo>
                  <a:pt x="1142" y="774"/>
                </a:lnTo>
                <a:lnTo>
                  <a:pt x="1143" y="775"/>
                </a:lnTo>
                <a:lnTo>
                  <a:pt x="1143" y="776"/>
                </a:lnTo>
                <a:lnTo>
                  <a:pt x="1145" y="778"/>
                </a:lnTo>
                <a:lnTo>
                  <a:pt x="1145" y="779"/>
                </a:lnTo>
                <a:lnTo>
                  <a:pt x="1145" y="780"/>
                </a:lnTo>
                <a:lnTo>
                  <a:pt x="1146" y="780"/>
                </a:lnTo>
                <a:lnTo>
                  <a:pt x="1146" y="781"/>
                </a:lnTo>
                <a:lnTo>
                  <a:pt x="1146" y="782"/>
                </a:lnTo>
                <a:lnTo>
                  <a:pt x="1146" y="783"/>
                </a:lnTo>
                <a:lnTo>
                  <a:pt x="1146" y="784"/>
                </a:lnTo>
                <a:lnTo>
                  <a:pt x="1147" y="786"/>
                </a:lnTo>
                <a:lnTo>
                  <a:pt x="1147" y="787"/>
                </a:lnTo>
                <a:lnTo>
                  <a:pt x="1146" y="787"/>
                </a:lnTo>
                <a:lnTo>
                  <a:pt x="1145" y="787"/>
                </a:lnTo>
                <a:lnTo>
                  <a:pt x="1143" y="787"/>
                </a:lnTo>
                <a:lnTo>
                  <a:pt x="1143" y="790"/>
                </a:lnTo>
                <a:lnTo>
                  <a:pt x="1143" y="791"/>
                </a:lnTo>
                <a:lnTo>
                  <a:pt x="1143" y="792"/>
                </a:lnTo>
                <a:lnTo>
                  <a:pt x="1143" y="793"/>
                </a:lnTo>
                <a:lnTo>
                  <a:pt x="1143" y="795"/>
                </a:lnTo>
                <a:lnTo>
                  <a:pt x="1143" y="796"/>
                </a:lnTo>
                <a:lnTo>
                  <a:pt x="1143" y="798"/>
                </a:lnTo>
                <a:lnTo>
                  <a:pt x="1145" y="801"/>
                </a:lnTo>
                <a:lnTo>
                  <a:pt x="1145" y="805"/>
                </a:lnTo>
                <a:lnTo>
                  <a:pt x="1143" y="805"/>
                </a:lnTo>
                <a:lnTo>
                  <a:pt x="1138" y="805"/>
                </a:lnTo>
                <a:lnTo>
                  <a:pt x="1138" y="806"/>
                </a:lnTo>
                <a:lnTo>
                  <a:pt x="1138" y="808"/>
                </a:lnTo>
                <a:lnTo>
                  <a:pt x="1138" y="809"/>
                </a:lnTo>
                <a:lnTo>
                  <a:pt x="1138" y="812"/>
                </a:lnTo>
                <a:lnTo>
                  <a:pt x="1139" y="812"/>
                </a:lnTo>
                <a:lnTo>
                  <a:pt x="1140" y="812"/>
                </a:lnTo>
                <a:lnTo>
                  <a:pt x="1142" y="812"/>
                </a:lnTo>
                <a:lnTo>
                  <a:pt x="1143" y="812"/>
                </a:lnTo>
                <a:lnTo>
                  <a:pt x="1145" y="812"/>
                </a:lnTo>
                <a:lnTo>
                  <a:pt x="1145" y="813"/>
                </a:lnTo>
                <a:lnTo>
                  <a:pt x="1145" y="815"/>
                </a:lnTo>
                <a:lnTo>
                  <a:pt x="1145" y="818"/>
                </a:lnTo>
                <a:lnTo>
                  <a:pt x="1145" y="822"/>
                </a:lnTo>
                <a:lnTo>
                  <a:pt x="1145" y="825"/>
                </a:lnTo>
                <a:lnTo>
                  <a:pt x="1138" y="825"/>
                </a:lnTo>
                <a:lnTo>
                  <a:pt x="1138" y="829"/>
                </a:lnTo>
                <a:lnTo>
                  <a:pt x="1129" y="829"/>
                </a:lnTo>
                <a:lnTo>
                  <a:pt x="1129" y="820"/>
                </a:lnTo>
                <a:lnTo>
                  <a:pt x="1129" y="815"/>
                </a:lnTo>
                <a:lnTo>
                  <a:pt x="1125" y="815"/>
                </a:lnTo>
                <a:lnTo>
                  <a:pt x="1112" y="815"/>
                </a:lnTo>
                <a:lnTo>
                  <a:pt x="1108" y="815"/>
                </a:lnTo>
                <a:lnTo>
                  <a:pt x="1099" y="816"/>
                </a:lnTo>
                <a:lnTo>
                  <a:pt x="1099" y="806"/>
                </a:lnTo>
                <a:lnTo>
                  <a:pt x="1103" y="806"/>
                </a:lnTo>
                <a:lnTo>
                  <a:pt x="1103" y="795"/>
                </a:lnTo>
                <a:lnTo>
                  <a:pt x="1114" y="795"/>
                </a:lnTo>
                <a:lnTo>
                  <a:pt x="1114" y="800"/>
                </a:lnTo>
                <a:lnTo>
                  <a:pt x="1118" y="800"/>
                </a:lnTo>
                <a:lnTo>
                  <a:pt x="1118" y="795"/>
                </a:lnTo>
                <a:lnTo>
                  <a:pt x="1118" y="793"/>
                </a:lnTo>
                <a:lnTo>
                  <a:pt x="1117" y="793"/>
                </a:lnTo>
                <a:lnTo>
                  <a:pt x="1116" y="793"/>
                </a:lnTo>
                <a:lnTo>
                  <a:pt x="1106" y="793"/>
                </a:lnTo>
                <a:lnTo>
                  <a:pt x="1103" y="792"/>
                </a:lnTo>
                <a:lnTo>
                  <a:pt x="1099" y="791"/>
                </a:lnTo>
                <a:lnTo>
                  <a:pt x="1097" y="790"/>
                </a:lnTo>
                <a:lnTo>
                  <a:pt x="1096" y="789"/>
                </a:lnTo>
                <a:lnTo>
                  <a:pt x="1096" y="790"/>
                </a:lnTo>
                <a:lnTo>
                  <a:pt x="1096" y="793"/>
                </a:lnTo>
                <a:lnTo>
                  <a:pt x="1096" y="796"/>
                </a:lnTo>
                <a:lnTo>
                  <a:pt x="1095" y="796"/>
                </a:lnTo>
                <a:lnTo>
                  <a:pt x="1094" y="796"/>
                </a:lnTo>
                <a:lnTo>
                  <a:pt x="1091" y="796"/>
                </a:lnTo>
                <a:lnTo>
                  <a:pt x="1090" y="796"/>
                </a:lnTo>
                <a:lnTo>
                  <a:pt x="1088" y="796"/>
                </a:lnTo>
                <a:lnTo>
                  <a:pt x="1086" y="796"/>
                </a:lnTo>
                <a:lnTo>
                  <a:pt x="1083" y="796"/>
                </a:lnTo>
                <a:lnTo>
                  <a:pt x="1078" y="796"/>
                </a:lnTo>
                <a:lnTo>
                  <a:pt x="1077" y="796"/>
                </a:lnTo>
                <a:lnTo>
                  <a:pt x="1077" y="795"/>
                </a:lnTo>
                <a:lnTo>
                  <a:pt x="1076" y="795"/>
                </a:lnTo>
                <a:lnTo>
                  <a:pt x="1074" y="796"/>
                </a:lnTo>
                <a:lnTo>
                  <a:pt x="1074" y="809"/>
                </a:lnTo>
                <a:lnTo>
                  <a:pt x="1066" y="809"/>
                </a:lnTo>
                <a:lnTo>
                  <a:pt x="1066" y="806"/>
                </a:lnTo>
                <a:lnTo>
                  <a:pt x="1065" y="806"/>
                </a:lnTo>
                <a:lnTo>
                  <a:pt x="1061" y="806"/>
                </a:lnTo>
                <a:lnTo>
                  <a:pt x="1059" y="806"/>
                </a:lnTo>
                <a:lnTo>
                  <a:pt x="1055" y="806"/>
                </a:lnTo>
                <a:lnTo>
                  <a:pt x="1055" y="805"/>
                </a:lnTo>
                <a:lnTo>
                  <a:pt x="1054" y="812"/>
                </a:lnTo>
                <a:lnTo>
                  <a:pt x="1053" y="814"/>
                </a:lnTo>
                <a:lnTo>
                  <a:pt x="1054" y="814"/>
                </a:lnTo>
                <a:lnTo>
                  <a:pt x="1055" y="814"/>
                </a:lnTo>
                <a:lnTo>
                  <a:pt x="1057" y="814"/>
                </a:lnTo>
                <a:lnTo>
                  <a:pt x="1057" y="816"/>
                </a:lnTo>
                <a:lnTo>
                  <a:pt x="1060" y="816"/>
                </a:lnTo>
                <a:lnTo>
                  <a:pt x="1060" y="817"/>
                </a:lnTo>
                <a:lnTo>
                  <a:pt x="1059" y="821"/>
                </a:lnTo>
                <a:lnTo>
                  <a:pt x="1059" y="822"/>
                </a:lnTo>
                <a:lnTo>
                  <a:pt x="1059" y="823"/>
                </a:lnTo>
                <a:lnTo>
                  <a:pt x="1060" y="823"/>
                </a:lnTo>
                <a:lnTo>
                  <a:pt x="1063" y="822"/>
                </a:lnTo>
                <a:lnTo>
                  <a:pt x="1064" y="822"/>
                </a:lnTo>
                <a:lnTo>
                  <a:pt x="1064" y="823"/>
                </a:lnTo>
                <a:lnTo>
                  <a:pt x="1068" y="823"/>
                </a:lnTo>
                <a:lnTo>
                  <a:pt x="1068" y="831"/>
                </a:lnTo>
                <a:lnTo>
                  <a:pt x="1068" y="837"/>
                </a:lnTo>
                <a:lnTo>
                  <a:pt x="1068" y="839"/>
                </a:lnTo>
                <a:lnTo>
                  <a:pt x="1068" y="841"/>
                </a:lnTo>
                <a:lnTo>
                  <a:pt x="1068" y="842"/>
                </a:lnTo>
                <a:lnTo>
                  <a:pt x="1068" y="845"/>
                </a:lnTo>
                <a:lnTo>
                  <a:pt x="1068" y="847"/>
                </a:lnTo>
                <a:lnTo>
                  <a:pt x="1064" y="847"/>
                </a:lnTo>
                <a:lnTo>
                  <a:pt x="1063" y="847"/>
                </a:lnTo>
                <a:lnTo>
                  <a:pt x="1063" y="848"/>
                </a:lnTo>
                <a:lnTo>
                  <a:pt x="1064" y="848"/>
                </a:lnTo>
                <a:lnTo>
                  <a:pt x="1064" y="850"/>
                </a:lnTo>
                <a:lnTo>
                  <a:pt x="1061" y="853"/>
                </a:lnTo>
                <a:lnTo>
                  <a:pt x="1060" y="851"/>
                </a:lnTo>
                <a:lnTo>
                  <a:pt x="1053" y="845"/>
                </a:lnTo>
                <a:lnTo>
                  <a:pt x="1053" y="848"/>
                </a:lnTo>
                <a:lnTo>
                  <a:pt x="1054" y="848"/>
                </a:lnTo>
                <a:lnTo>
                  <a:pt x="1062" y="857"/>
                </a:lnTo>
                <a:lnTo>
                  <a:pt x="1066" y="862"/>
                </a:lnTo>
                <a:lnTo>
                  <a:pt x="1068" y="863"/>
                </a:lnTo>
                <a:lnTo>
                  <a:pt x="1068" y="864"/>
                </a:lnTo>
                <a:lnTo>
                  <a:pt x="1068" y="866"/>
                </a:lnTo>
                <a:lnTo>
                  <a:pt x="1069" y="868"/>
                </a:lnTo>
                <a:lnTo>
                  <a:pt x="1069" y="872"/>
                </a:lnTo>
                <a:lnTo>
                  <a:pt x="1071" y="872"/>
                </a:lnTo>
                <a:lnTo>
                  <a:pt x="1072" y="872"/>
                </a:lnTo>
                <a:lnTo>
                  <a:pt x="1072" y="870"/>
                </a:lnTo>
                <a:lnTo>
                  <a:pt x="1072" y="868"/>
                </a:lnTo>
                <a:lnTo>
                  <a:pt x="1076" y="872"/>
                </a:lnTo>
                <a:lnTo>
                  <a:pt x="1077" y="872"/>
                </a:lnTo>
                <a:lnTo>
                  <a:pt x="1077" y="867"/>
                </a:lnTo>
                <a:lnTo>
                  <a:pt x="1078" y="867"/>
                </a:lnTo>
                <a:lnTo>
                  <a:pt x="1079" y="867"/>
                </a:lnTo>
                <a:lnTo>
                  <a:pt x="1080" y="867"/>
                </a:lnTo>
                <a:lnTo>
                  <a:pt x="1081" y="867"/>
                </a:lnTo>
                <a:lnTo>
                  <a:pt x="1082" y="867"/>
                </a:lnTo>
                <a:lnTo>
                  <a:pt x="1083" y="867"/>
                </a:lnTo>
                <a:lnTo>
                  <a:pt x="1085" y="867"/>
                </a:lnTo>
                <a:lnTo>
                  <a:pt x="1086" y="867"/>
                </a:lnTo>
                <a:lnTo>
                  <a:pt x="1087" y="867"/>
                </a:lnTo>
                <a:lnTo>
                  <a:pt x="1088" y="867"/>
                </a:lnTo>
                <a:lnTo>
                  <a:pt x="1089" y="867"/>
                </a:lnTo>
                <a:lnTo>
                  <a:pt x="1090" y="867"/>
                </a:lnTo>
                <a:lnTo>
                  <a:pt x="1091" y="867"/>
                </a:lnTo>
                <a:lnTo>
                  <a:pt x="1092" y="867"/>
                </a:lnTo>
                <a:lnTo>
                  <a:pt x="1094" y="867"/>
                </a:lnTo>
                <a:lnTo>
                  <a:pt x="1095" y="867"/>
                </a:lnTo>
                <a:lnTo>
                  <a:pt x="1096" y="867"/>
                </a:lnTo>
                <a:lnTo>
                  <a:pt x="1097" y="867"/>
                </a:lnTo>
                <a:lnTo>
                  <a:pt x="1098" y="867"/>
                </a:lnTo>
                <a:lnTo>
                  <a:pt x="1099" y="867"/>
                </a:lnTo>
                <a:lnTo>
                  <a:pt x="1100" y="867"/>
                </a:lnTo>
                <a:lnTo>
                  <a:pt x="1102" y="867"/>
                </a:lnTo>
                <a:lnTo>
                  <a:pt x="1103" y="867"/>
                </a:lnTo>
                <a:lnTo>
                  <a:pt x="1104" y="867"/>
                </a:lnTo>
                <a:lnTo>
                  <a:pt x="1104" y="871"/>
                </a:lnTo>
                <a:lnTo>
                  <a:pt x="1104" y="872"/>
                </a:lnTo>
                <a:lnTo>
                  <a:pt x="1104" y="873"/>
                </a:lnTo>
                <a:lnTo>
                  <a:pt x="1103" y="873"/>
                </a:lnTo>
                <a:lnTo>
                  <a:pt x="1100" y="873"/>
                </a:lnTo>
                <a:lnTo>
                  <a:pt x="1100" y="874"/>
                </a:lnTo>
                <a:lnTo>
                  <a:pt x="1100" y="878"/>
                </a:lnTo>
                <a:lnTo>
                  <a:pt x="1094" y="878"/>
                </a:lnTo>
                <a:lnTo>
                  <a:pt x="1090" y="878"/>
                </a:lnTo>
                <a:lnTo>
                  <a:pt x="1089" y="878"/>
                </a:lnTo>
                <a:lnTo>
                  <a:pt x="1087" y="878"/>
                </a:lnTo>
                <a:lnTo>
                  <a:pt x="1087" y="873"/>
                </a:lnTo>
                <a:lnTo>
                  <a:pt x="1077" y="873"/>
                </a:lnTo>
                <a:lnTo>
                  <a:pt x="1076" y="873"/>
                </a:lnTo>
                <a:lnTo>
                  <a:pt x="1074" y="873"/>
                </a:lnTo>
                <a:lnTo>
                  <a:pt x="1076" y="875"/>
                </a:lnTo>
                <a:lnTo>
                  <a:pt x="1073" y="875"/>
                </a:lnTo>
                <a:lnTo>
                  <a:pt x="1073" y="873"/>
                </a:lnTo>
                <a:lnTo>
                  <a:pt x="1072" y="873"/>
                </a:lnTo>
                <a:lnTo>
                  <a:pt x="1071" y="873"/>
                </a:lnTo>
                <a:lnTo>
                  <a:pt x="1071" y="874"/>
                </a:lnTo>
                <a:lnTo>
                  <a:pt x="1072" y="876"/>
                </a:lnTo>
                <a:lnTo>
                  <a:pt x="1072" y="878"/>
                </a:lnTo>
                <a:lnTo>
                  <a:pt x="1072" y="879"/>
                </a:lnTo>
                <a:lnTo>
                  <a:pt x="1074" y="880"/>
                </a:lnTo>
                <a:lnTo>
                  <a:pt x="1071" y="880"/>
                </a:lnTo>
                <a:lnTo>
                  <a:pt x="1070" y="879"/>
                </a:lnTo>
                <a:lnTo>
                  <a:pt x="1070" y="878"/>
                </a:lnTo>
                <a:lnTo>
                  <a:pt x="1070" y="876"/>
                </a:lnTo>
                <a:lnTo>
                  <a:pt x="1070" y="880"/>
                </a:lnTo>
                <a:lnTo>
                  <a:pt x="1070" y="882"/>
                </a:lnTo>
                <a:lnTo>
                  <a:pt x="1070" y="884"/>
                </a:lnTo>
                <a:lnTo>
                  <a:pt x="1070" y="885"/>
                </a:lnTo>
                <a:lnTo>
                  <a:pt x="1070" y="888"/>
                </a:lnTo>
                <a:lnTo>
                  <a:pt x="1070" y="889"/>
                </a:lnTo>
                <a:lnTo>
                  <a:pt x="1070" y="890"/>
                </a:lnTo>
                <a:lnTo>
                  <a:pt x="1069" y="890"/>
                </a:lnTo>
                <a:lnTo>
                  <a:pt x="1065" y="890"/>
                </a:lnTo>
                <a:lnTo>
                  <a:pt x="1065" y="889"/>
                </a:lnTo>
                <a:lnTo>
                  <a:pt x="1065" y="888"/>
                </a:lnTo>
                <a:lnTo>
                  <a:pt x="1065" y="887"/>
                </a:lnTo>
                <a:lnTo>
                  <a:pt x="1065" y="885"/>
                </a:lnTo>
                <a:lnTo>
                  <a:pt x="1065" y="884"/>
                </a:lnTo>
                <a:lnTo>
                  <a:pt x="1065" y="883"/>
                </a:lnTo>
                <a:lnTo>
                  <a:pt x="1064" y="883"/>
                </a:lnTo>
                <a:lnTo>
                  <a:pt x="1064" y="882"/>
                </a:lnTo>
                <a:lnTo>
                  <a:pt x="1063" y="881"/>
                </a:lnTo>
                <a:lnTo>
                  <a:pt x="1063" y="880"/>
                </a:lnTo>
                <a:lnTo>
                  <a:pt x="1062" y="879"/>
                </a:lnTo>
                <a:lnTo>
                  <a:pt x="1061" y="879"/>
                </a:lnTo>
                <a:lnTo>
                  <a:pt x="1060" y="879"/>
                </a:lnTo>
                <a:lnTo>
                  <a:pt x="1059" y="879"/>
                </a:lnTo>
                <a:lnTo>
                  <a:pt x="1059" y="878"/>
                </a:lnTo>
                <a:lnTo>
                  <a:pt x="1057" y="878"/>
                </a:lnTo>
                <a:lnTo>
                  <a:pt x="1056" y="878"/>
                </a:lnTo>
                <a:lnTo>
                  <a:pt x="1055" y="878"/>
                </a:lnTo>
                <a:lnTo>
                  <a:pt x="1054" y="878"/>
                </a:lnTo>
                <a:lnTo>
                  <a:pt x="1053" y="878"/>
                </a:lnTo>
                <a:lnTo>
                  <a:pt x="1053" y="876"/>
                </a:lnTo>
                <a:lnTo>
                  <a:pt x="1054" y="875"/>
                </a:lnTo>
                <a:lnTo>
                  <a:pt x="1054" y="874"/>
                </a:lnTo>
                <a:lnTo>
                  <a:pt x="1054" y="873"/>
                </a:lnTo>
                <a:lnTo>
                  <a:pt x="1053" y="872"/>
                </a:lnTo>
                <a:lnTo>
                  <a:pt x="1052" y="872"/>
                </a:lnTo>
                <a:lnTo>
                  <a:pt x="1051" y="872"/>
                </a:lnTo>
                <a:lnTo>
                  <a:pt x="1049" y="872"/>
                </a:lnTo>
                <a:lnTo>
                  <a:pt x="1051" y="871"/>
                </a:lnTo>
                <a:lnTo>
                  <a:pt x="1051" y="868"/>
                </a:lnTo>
                <a:lnTo>
                  <a:pt x="1052" y="866"/>
                </a:lnTo>
                <a:lnTo>
                  <a:pt x="1054" y="865"/>
                </a:lnTo>
                <a:lnTo>
                  <a:pt x="1055" y="864"/>
                </a:lnTo>
                <a:lnTo>
                  <a:pt x="1055" y="863"/>
                </a:lnTo>
                <a:lnTo>
                  <a:pt x="1054" y="860"/>
                </a:lnTo>
                <a:lnTo>
                  <a:pt x="1053" y="859"/>
                </a:lnTo>
                <a:lnTo>
                  <a:pt x="1053" y="858"/>
                </a:lnTo>
                <a:lnTo>
                  <a:pt x="1053" y="857"/>
                </a:lnTo>
                <a:lnTo>
                  <a:pt x="1052" y="856"/>
                </a:lnTo>
                <a:lnTo>
                  <a:pt x="1052" y="854"/>
                </a:lnTo>
                <a:lnTo>
                  <a:pt x="1051" y="855"/>
                </a:lnTo>
                <a:lnTo>
                  <a:pt x="1049" y="855"/>
                </a:lnTo>
                <a:lnTo>
                  <a:pt x="1047" y="855"/>
                </a:lnTo>
                <a:lnTo>
                  <a:pt x="1047" y="854"/>
                </a:lnTo>
                <a:lnTo>
                  <a:pt x="1047" y="853"/>
                </a:lnTo>
                <a:lnTo>
                  <a:pt x="1047" y="851"/>
                </a:lnTo>
                <a:lnTo>
                  <a:pt x="1047" y="850"/>
                </a:lnTo>
                <a:lnTo>
                  <a:pt x="1046" y="849"/>
                </a:lnTo>
                <a:lnTo>
                  <a:pt x="1046" y="848"/>
                </a:lnTo>
                <a:lnTo>
                  <a:pt x="1046" y="847"/>
                </a:lnTo>
                <a:lnTo>
                  <a:pt x="1046" y="846"/>
                </a:lnTo>
                <a:lnTo>
                  <a:pt x="1046" y="845"/>
                </a:lnTo>
                <a:lnTo>
                  <a:pt x="1046" y="843"/>
                </a:lnTo>
                <a:lnTo>
                  <a:pt x="1046" y="842"/>
                </a:lnTo>
                <a:lnTo>
                  <a:pt x="1046" y="841"/>
                </a:lnTo>
                <a:lnTo>
                  <a:pt x="1046" y="839"/>
                </a:lnTo>
                <a:lnTo>
                  <a:pt x="1046" y="838"/>
                </a:lnTo>
                <a:lnTo>
                  <a:pt x="1046" y="837"/>
                </a:lnTo>
                <a:lnTo>
                  <a:pt x="1046" y="836"/>
                </a:lnTo>
                <a:lnTo>
                  <a:pt x="1046" y="834"/>
                </a:lnTo>
                <a:lnTo>
                  <a:pt x="1046" y="833"/>
                </a:lnTo>
                <a:lnTo>
                  <a:pt x="1047" y="833"/>
                </a:lnTo>
                <a:lnTo>
                  <a:pt x="1048" y="833"/>
                </a:lnTo>
                <a:lnTo>
                  <a:pt x="1049" y="833"/>
                </a:lnTo>
                <a:lnTo>
                  <a:pt x="1051" y="833"/>
                </a:lnTo>
                <a:lnTo>
                  <a:pt x="1051" y="822"/>
                </a:lnTo>
                <a:lnTo>
                  <a:pt x="1051" y="821"/>
                </a:lnTo>
                <a:lnTo>
                  <a:pt x="1046" y="821"/>
                </a:lnTo>
                <a:lnTo>
                  <a:pt x="1045" y="821"/>
                </a:lnTo>
                <a:lnTo>
                  <a:pt x="1044" y="821"/>
                </a:lnTo>
                <a:lnTo>
                  <a:pt x="1043" y="821"/>
                </a:lnTo>
                <a:lnTo>
                  <a:pt x="1042" y="821"/>
                </a:lnTo>
                <a:lnTo>
                  <a:pt x="1040" y="821"/>
                </a:lnTo>
                <a:lnTo>
                  <a:pt x="1039" y="821"/>
                </a:lnTo>
                <a:lnTo>
                  <a:pt x="1038" y="821"/>
                </a:lnTo>
                <a:lnTo>
                  <a:pt x="1037" y="821"/>
                </a:lnTo>
                <a:lnTo>
                  <a:pt x="1036" y="821"/>
                </a:lnTo>
                <a:lnTo>
                  <a:pt x="1034" y="821"/>
                </a:lnTo>
                <a:lnTo>
                  <a:pt x="1033" y="821"/>
                </a:lnTo>
                <a:lnTo>
                  <a:pt x="1031" y="821"/>
                </a:lnTo>
                <a:lnTo>
                  <a:pt x="1031" y="820"/>
                </a:lnTo>
                <a:lnTo>
                  <a:pt x="1031" y="818"/>
                </a:lnTo>
                <a:lnTo>
                  <a:pt x="1031" y="817"/>
                </a:lnTo>
                <a:lnTo>
                  <a:pt x="1031" y="816"/>
                </a:lnTo>
                <a:lnTo>
                  <a:pt x="1031" y="815"/>
                </a:lnTo>
                <a:lnTo>
                  <a:pt x="1031" y="814"/>
                </a:lnTo>
                <a:lnTo>
                  <a:pt x="1031" y="813"/>
                </a:lnTo>
                <a:lnTo>
                  <a:pt x="1031" y="812"/>
                </a:lnTo>
                <a:lnTo>
                  <a:pt x="1031" y="811"/>
                </a:lnTo>
                <a:lnTo>
                  <a:pt x="1031" y="809"/>
                </a:lnTo>
                <a:lnTo>
                  <a:pt x="1031" y="808"/>
                </a:lnTo>
                <a:lnTo>
                  <a:pt x="1034" y="808"/>
                </a:lnTo>
                <a:lnTo>
                  <a:pt x="1035" y="811"/>
                </a:lnTo>
                <a:lnTo>
                  <a:pt x="1036" y="812"/>
                </a:lnTo>
                <a:lnTo>
                  <a:pt x="1038" y="812"/>
                </a:lnTo>
                <a:lnTo>
                  <a:pt x="1039" y="811"/>
                </a:lnTo>
                <a:lnTo>
                  <a:pt x="1040" y="811"/>
                </a:lnTo>
                <a:lnTo>
                  <a:pt x="1042" y="811"/>
                </a:lnTo>
                <a:lnTo>
                  <a:pt x="1043" y="811"/>
                </a:lnTo>
                <a:lnTo>
                  <a:pt x="1043" y="808"/>
                </a:lnTo>
                <a:lnTo>
                  <a:pt x="1044" y="808"/>
                </a:lnTo>
                <a:lnTo>
                  <a:pt x="1049" y="808"/>
                </a:lnTo>
                <a:lnTo>
                  <a:pt x="1051" y="808"/>
                </a:lnTo>
                <a:lnTo>
                  <a:pt x="1052" y="807"/>
                </a:lnTo>
                <a:lnTo>
                  <a:pt x="1052" y="806"/>
                </a:lnTo>
                <a:lnTo>
                  <a:pt x="1052" y="805"/>
                </a:lnTo>
                <a:lnTo>
                  <a:pt x="1052" y="804"/>
                </a:lnTo>
                <a:lnTo>
                  <a:pt x="1052" y="803"/>
                </a:lnTo>
                <a:lnTo>
                  <a:pt x="1053" y="803"/>
                </a:lnTo>
                <a:lnTo>
                  <a:pt x="1052" y="803"/>
                </a:lnTo>
                <a:lnTo>
                  <a:pt x="1052" y="801"/>
                </a:lnTo>
                <a:lnTo>
                  <a:pt x="1049" y="801"/>
                </a:lnTo>
                <a:lnTo>
                  <a:pt x="1049" y="800"/>
                </a:lnTo>
                <a:lnTo>
                  <a:pt x="1048" y="800"/>
                </a:lnTo>
                <a:lnTo>
                  <a:pt x="1048" y="799"/>
                </a:lnTo>
                <a:lnTo>
                  <a:pt x="1049" y="798"/>
                </a:lnTo>
                <a:lnTo>
                  <a:pt x="1047" y="796"/>
                </a:lnTo>
                <a:lnTo>
                  <a:pt x="1046" y="796"/>
                </a:lnTo>
                <a:lnTo>
                  <a:pt x="1045" y="795"/>
                </a:lnTo>
                <a:lnTo>
                  <a:pt x="1044" y="795"/>
                </a:lnTo>
                <a:lnTo>
                  <a:pt x="1042" y="793"/>
                </a:lnTo>
                <a:lnTo>
                  <a:pt x="1040" y="792"/>
                </a:lnTo>
                <a:lnTo>
                  <a:pt x="1039" y="792"/>
                </a:lnTo>
                <a:lnTo>
                  <a:pt x="1038" y="791"/>
                </a:lnTo>
                <a:lnTo>
                  <a:pt x="1036" y="791"/>
                </a:lnTo>
                <a:lnTo>
                  <a:pt x="1034" y="791"/>
                </a:lnTo>
                <a:lnTo>
                  <a:pt x="1033" y="791"/>
                </a:lnTo>
                <a:lnTo>
                  <a:pt x="1030" y="791"/>
                </a:lnTo>
                <a:lnTo>
                  <a:pt x="1029" y="791"/>
                </a:lnTo>
                <a:lnTo>
                  <a:pt x="1028" y="791"/>
                </a:lnTo>
                <a:lnTo>
                  <a:pt x="1027" y="790"/>
                </a:lnTo>
                <a:lnTo>
                  <a:pt x="1026" y="790"/>
                </a:lnTo>
                <a:lnTo>
                  <a:pt x="1025" y="790"/>
                </a:lnTo>
                <a:lnTo>
                  <a:pt x="1022" y="789"/>
                </a:lnTo>
                <a:lnTo>
                  <a:pt x="1021" y="789"/>
                </a:lnTo>
                <a:lnTo>
                  <a:pt x="1020" y="788"/>
                </a:lnTo>
                <a:lnTo>
                  <a:pt x="1019" y="788"/>
                </a:lnTo>
                <a:lnTo>
                  <a:pt x="1020" y="784"/>
                </a:lnTo>
                <a:lnTo>
                  <a:pt x="1022" y="786"/>
                </a:lnTo>
                <a:lnTo>
                  <a:pt x="1023" y="787"/>
                </a:lnTo>
                <a:lnTo>
                  <a:pt x="1023" y="786"/>
                </a:lnTo>
                <a:lnTo>
                  <a:pt x="1023" y="784"/>
                </a:lnTo>
                <a:lnTo>
                  <a:pt x="1025" y="783"/>
                </a:lnTo>
                <a:lnTo>
                  <a:pt x="1025" y="782"/>
                </a:lnTo>
                <a:lnTo>
                  <a:pt x="1026" y="782"/>
                </a:lnTo>
                <a:lnTo>
                  <a:pt x="1026" y="781"/>
                </a:lnTo>
                <a:lnTo>
                  <a:pt x="1026" y="780"/>
                </a:lnTo>
                <a:lnTo>
                  <a:pt x="1026" y="779"/>
                </a:lnTo>
                <a:lnTo>
                  <a:pt x="1026" y="778"/>
                </a:lnTo>
                <a:lnTo>
                  <a:pt x="1027" y="778"/>
                </a:lnTo>
                <a:lnTo>
                  <a:pt x="1027" y="776"/>
                </a:lnTo>
                <a:lnTo>
                  <a:pt x="1027" y="775"/>
                </a:lnTo>
                <a:lnTo>
                  <a:pt x="1027" y="774"/>
                </a:lnTo>
                <a:lnTo>
                  <a:pt x="1027" y="773"/>
                </a:lnTo>
                <a:lnTo>
                  <a:pt x="1027" y="772"/>
                </a:lnTo>
                <a:lnTo>
                  <a:pt x="1027" y="771"/>
                </a:lnTo>
                <a:lnTo>
                  <a:pt x="1027" y="770"/>
                </a:lnTo>
                <a:lnTo>
                  <a:pt x="1027" y="766"/>
                </a:lnTo>
                <a:lnTo>
                  <a:pt x="1026" y="766"/>
                </a:lnTo>
                <a:lnTo>
                  <a:pt x="1023" y="766"/>
                </a:lnTo>
                <a:lnTo>
                  <a:pt x="1022" y="766"/>
                </a:lnTo>
                <a:lnTo>
                  <a:pt x="1020" y="766"/>
                </a:lnTo>
                <a:lnTo>
                  <a:pt x="1019" y="766"/>
                </a:lnTo>
                <a:lnTo>
                  <a:pt x="1018" y="766"/>
                </a:lnTo>
                <a:lnTo>
                  <a:pt x="1017" y="766"/>
                </a:lnTo>
                <a:lnTo>
                  <a:pt x="1016" y="766"/>
                </a:lnTo>
                <a:lnTo>
                  <a:pt x="1014" y="766"/>
                </a:lnTo>
                <a:lnTo>
                  <a:pt x="1013" y="766"/>
                </a:lnTo>
                <a:lnTo>
                  <a:pt x="1012" y="766"/>
                </a:lnTo>
                <a:lnTo>
                  <a:pt x="1011" y="766"/>
                </a:lnTo>
                <a:lnTo>
                  <a:pt x="1010" y="766"/>
                </a:lnTo>
                <a:lnTo>
                  <a:pt x="1009" y="766"/>
                </a:lnTo>
                <a:lnTo>
                  <a:pt x="1008" y="766"/>
                </a:lnTo>
                <a:lnTo>
                  <a:pt x="1006" y="766"/>
                </a:lnTo>
                <a:lnTo>
                  <a:pt x="1006" y="769"/>
                </a:lnTo>
                <a:lnTo>
                  <a:pt x="1005" y="769"/>
                </a:lnTo>
                <a:lnTo>
                  <a:pt x="1004" y="769"/>
                </a:lnTo>
                <a:lnTo>
                  <a:pt x="1004" y="770"/>
                </a:lnTo>
                <a:lnTo>
                  <a:pt x="1003" y="770"/>
                </a:lnTo>
                <a:lnTo>
                  <a:pt x="1002" y="770"/>
                </a:lnTo>
                <a:lnTo>
                  <a:pt x="1001" y="770"/>
                </a:lnTo>
                <a:lnTo>
                  <a:pt x="1001" y="771"/>
                </a:lnTo>
                <a:lnTo>
                  <a:pt x="999" y="771"/>
                </a:lnTo>
                <a:lnTo>
                  <a:pt x="999" y="770"/>
                </a:lnTo>
                <a:lnTo>
                  <a:pt x="999" y="769"/>
                </a:lnTo>
                <a:lnTo>
                  <a:pt x="999" y="767"/>
                </a:lnTo>
                <a:lnTo>
                  <a:pt x="999" y="766"/>
                </a:lnTo>
                <a:lnTo>
                  <a:pt x="996" y="766"/>
                </a:lnTo>
                <a:lnTo>
                  <a:pt x="995" y="766"/>
                </a:lnTo>
                <a:lnTo>
                  <a:pt x="994" y="766"/>
                </a:lnTo>
                <a:lnTo>
                  <a:pt x="993" y="766"/>
                </a:lnTo>
                <a:lnTo>
                  <a:pt x="992" y="766"/>
                </a:lnTo>
                <a:lnTo>
                  <a:pt x="988" y="766"/>
                </a:lnTo>
                <a:lnTo>
                  <a:pt x="987" y="766"/>
                </a:lnTo>
                <a:lnTo>
                  <a:pt x="984" y="766"/>
                </a:lnTo>
                <a:lnTo>
                  <a:pt x="984" y="767"/>
                </a:lnTo>
                <a:lnTo>
                  <a:pt x="984" y="769"/>
                </a:lnTo>
                <a:lnTo>
                  <a:pt x="983" y="769"/>
                </a:lnTo>
                <a:lnTo>
                  <a:pt x="982" y="769"/>
                </a:lnTo>
                <a:lnTo>
                  <a:pt x="980" y="769"/>
                </a:lnTo>
                <a:lnTo>
                  <a:pt x="980" y="767"/>
                </a:lnTo>
                <a:lnTo>
                  <a:pt x="980" y="769"/>
                </a:lnTo>
                <a:lnTo>
                  <a:pt x="980" y="771"/>
                </a:lnTo>
                <a:lnTo>
                  <a:pt x="980" y="770"/>
                </a:lnTo>
                <a:lnTo>
                  <a:pt x="977" y="767"/>
                </a:lnTo>
                <a:lnTo>
                  <a:pt x="976" y="767"/>
                </a:lnTo>
                <a:lnTo>
                  <a:pt x="976" y="766"/>
                </a:lnTo>
                <a:lnTo>
                  <a:pt x="976" y="767"/>
                </a:lnTo>
                <a:lnTo>
                  <a:pt x="976" y="769"/>
                </a:lnTo>
                <a:lnTo>
                  <a:pt x="976" y="770"/>
                </a:lnTo>
                <a:lnTo>
                  <a:pt x="975" y="770"/>
                </a:lnTo>
                <a:lnTo>
                  <a:pt x="975" y="771"/>
                </a:lnTo>
                <a:lnTo>
                  <a:pt x="975" y="772"/>
                </a:lnTo>
                <a:lnTo>
                  <a:pt x="975" y="773"/>
                </a:lnTo>
                <a:lnTo>
                  <a:pt x="975" y="774"/>
                </a:lnTo>
                <a:lnTo>
                  <a:pt x="974" y="774"/>
                </a:lnTo>
                <a:lnTo>
                  <a:pt x="973" y="774"/>
                </a:lnTo>
                <a:lnTo>
                  <a:pt x="971" y="774"/>
                </a:lnTo>
                <a:lnTo>
                  <a:pt x="971" y="775"/>
                </a:lnTo>
                <a:lnTo>
                  <a:pt x="971" y="776"/>
                </a:lnTo>
                <a:lnTo>
                  <a:pt x="971" y="778"/>
                </a:lnTo>
                <a:lnTo>
                  <a:pt x="969" y="778"/>
                </a:lnTo>
                <a:lnTo>
                  <a:pt x="967" y="778"/>
                </a:lnTo>
                <a:lnTo>
                  <a:pt x="967" y="779"/>
                </a:lnTo>
                <a:lnTo>
                  <a:pt x="967" y="781"/>
                </a:lnTo>
                <a:lnTo>
                  <a:pt x="969" y="781"/>
                </a:lnTo>
                <a:lnTo>
                  <a:pt x="970" y="781"/>
                </a:lnTo>
                <a:lnTo>
                  <a:pt x="971" y="781"/>
                </a:lnTo>
                <a:lnTo>
                  <a:pt x="971" y="782"/>
                </a:lnTo>
                <a:lnTo>
                  <a:pt x="971" y="783"/>
                </a:lnTo>
                <a:lnTo>
                  <a:pt x="971" y="784"/>
                </a:lnTo>
                <a:lnTo>
                  <a:pt x="971" y="788"/>
                </a:lnTo>
                <a:lnTo>
                  <a:pt x="971" y="790"/>
                </a:lnTo>
                <a:lnTo>
                  <a:pt x="971" y="791"/>
                </a:lnTo>
                <a:lnTo>
                  <a:pt x="970" y="791"/>
                </a:lnTo>
                <a:lnTo>
                  <a:pt x="969" y="791"/>
                </a:lnTo>
                <a:lnTo>
                  <a:pt x="969" y="793"/>
                </a:lnTo>
                <a:lnTo>
                  <a:pt x="969" y="795"/>
                </a:lnTo>
                <a:lnTo>
                  <a:pt x="970" y="795"/>
                </a:lnTo>
                <a:lnTo>
                  <a:pt x="970" y="796"/>
                </a:lnTo>
                <a:lnTo>
                  <a:pt x="970" y="797"/>
                </a:lnTo>
                <a:lnTo>
                  <a:pt x="970" y="798"/>
                </a:lnTo>
                <a:lnTo>
                  <a:pt x="970" y="811"/>
                </a:lnTo>
                <a:lnTo>
                  <a:pt x="969" y="811"/>
                </a:lnTo>
                <a:lnTo>
                  <a:pt x="969" y="812"/>
                </a:lnTo>
                <a:lnTo>
                  <a:pt x="968" y="812"/>
                </a:lnTo>
                <a:lnTo>
                  <a:pt x="967" y="812"/>
                </a:lnTo>
                <a:lnTo>
                  <a:pt x="967" y="813"/>
                </a:lnTo>
                <a:lnTo>
                  <a:pt x="967" y="816"/>
                </a:lnTo>
                <a:lnTo>
                  <a:pt x="967" y="817"/>
                </a:lnTo>
                <a:lnTo>
                  <a:pt x="967" y="818"/>
                </a:lnTo>
                <a:lnTo>
                  <a:pt x="967" y="820"/>
                </a:lnTo>
                <a:lnTo>
                  <a:pt x="967" y="821"/>
                </a:lnTo>
                <a:lnTo>
                  <a:pt x="967" y="822"/>
                </a:lnTo>
                <a:lnTo>
                  <a:pt x="967" y="825"/>
                </a:lnTo>
                <a:lnTo>
                  <a:pt x="967" y="826"/>
                </a:lnTo>
                <a:lnTo>
                  <a:pt x="967" y="829"/>
                </a:lnTo>
                <a:lnTo>
                  <a:pt x="967" y="830"/>
                </a:lnTo>
                <a:lnTo>
                  <a:pt x="968" y="830"/>
                </a:lnTo>
                <a:lnTo>
                  <a:pt x="969" y="830"/>
                </a:lnTo>
                <a:lnTo>
                  <a:pt x="969" y="833"/>
                </a:lnTo>
                <a:lnTo>
                  <a:pt x="971" y="832"/>
                </a:lnTo>
                <a:lnTo>
                  <a:pt x="973" y="832"/>
                </a:lnTo>
                <a:lnTo>
                  <a:pt x="973" y="833"/>
                </a:lnTo>
                <a:lnTo>
                  <a:pt x="973" y="834"/>
                </a:lnTo>
                <a:lnTo>
                  <a:pt x="973" y="836"/>
                </a:lnTo>
                <a:lnTo>
                  <a:pt x="973" y="837"/>
                </a:lnTo>
                <a:lnTo>
                  <a:pt x="973" y="841"/>
                </a:lnTo>
                <a:lnTo>
                  <a:pt x="973" y="842"/>
                </a:lnTo>
                <a:lnTo>
                  <a:pt x="973" y="843"/>
                </a:lnTo>
                <a:lnTo>
                  <a:pt x="973" y="846"/>
                </a:lnTo>
                <a:lnTo>
                  <a:pt x="973" y="847"/>
                </a:lnTo>
                <a:lnTo>
                  <a:pt x="974" y="847"/>
                </a:lnTo>
                <a:lnTo>
                  <a:pt x="975" y="847"/>
                </a:lnTo>
                <a:lnTo>
                  <a:pt x="976" y="847"/>
                </a:lnTo>
                <a:lnTo>
                  <a:pt x="977" y="848"/>
                </a:lnTo>
                <a:lnTo>
                  <a:pt x="978" y="848"/>
                </a:lnTo>
                <a:lnTo>
                  <a:pt x="979" y="848"/>
                </a:lnTo>
                <a:lnTo>
                  <a:pt x="980" y="848"/>
                </a:lnTo>
                <a:lnTo>
                  <a:pt x="980" y="847"/>
                </a:lnTo>
                <a:lnTo>
                  <a:pt x="980" y="846"/>
                </a:lnTo>
                <a:lnTo>
                  <a:pt x="980" y="845"/>
                </a:lnTo>
                <a:lnTo>
                  <a:pt x="982" y="845"/>
                </a:lnTo>
                <a:lnTo>
                  <a:pt x="983" y="845"/>
                </a:lnTo>
                <a:lnTo>
                  <a:pt x="984" y="845"/>
                </a:lnTo>
                <a:lnTo>
                  <a:pt x="984" y="842"/>
                </a:lnTo>
                <a:lnTo>
                  <a:pt x="985" y="842"/>
                </a:lnTo>
                <a:lnTo>
                  <a:pt x="985" y="845"/>
                </a:lnTo>
                <a:lnTo>
                  <a:pt x="986" y="849"/>
                </a:lnTo>
                <a:lnTo>
                  <a:pt x="986" y="850"/>
                </a:lnTo>
                <a:lnTo>
                  <a:pt x="980" y="849"/>
                </a:lnTo>
                <a:lnTo>
                  <a:pt x="979" y="849"/>
                </a:lnTo>
                <a:lnTo>
                  <a:pt x="977" y="849"/>
                </a:lnTo>
                <a:lnTo>
                  <a:pt x="977" y="848"/>
                </a:lnTo>
                <a:lnTo>
                  <a:pt x="976" y="848"/>
                </a:lnTo>
                <a:lnTo>
                  <a:pt x="975" y="848"/>
                </a:lnTo>
                <a:lnTo>
                  <a:pt x="974" y="848"/>
                </a:lnTo>
                <a:lnTo>
                  <a:pt x="973" y="848"/>
                </a:lnTo>
                <a:lnTo>
                  <a:pt x="973" y="849"/>
                </a:lnTo>
                <a:lnTo>
                  <a:pt x="973" y="853"/>
                </a:lnTo>
                <a:lnTo>
                  <a:pt x="973" y="854"/>
                </a:lnTo>
                <a:lnTo>
                  <a:pt x="973" y="857"/>
                </a:lnTo>
                <a:lnTo>
                  <a:pt x="973" y="860"/>
                </a:lnTo>
                <a:lnTo>
                  <a:pt x="973" y="862"/>
                </a:lnTo>
                <a:lnTo>
                  <a:pt x="970" y="862"/>
                </a:lnTo>
                <a:lnTo>
                  <a:pt x="968" y="862"/>
                </a:lnTo>
                <a:lnTo>
                  <a:pt x="967" y="862"/>
                </a:lnTo>
                <a:lnTo>
                  <a:pt x="967" y="863"/>
                </a:lnTo>
                <a:lnTo>
                  <a:pt x="968" y="863"/>
                </a:lnTo>
                <a:lnTo>
                  <a:pt x="969" y="863"/>
                </a:lnTo>
                <a:lnTo>
                  <a:pt x="969" y="864"/>
                </a:lnTo>
                <a:lnTo>
                  <a:pt x="970" y="864"/>
                </a:lnTo>
                <a:lnTo>
                  <a:pt x="970" y="865"/>
                </a:lnTo>
                <a:lnTo>
                  <a:pt x="970" y="866"/>
                </a:lnTo>
                <a:lnTo>
                  <a:pt x="973" y="867"/>
                </a:lnTo>
                <a:lnTo>
                  <a:pt x="974" y="867"/>
                </a:lnTo>
                <a:lnTo>
                  <a:pt x="975" y="867"/>
                </a:lnTo>
                <a:lnTo>
                  <a:pt x="976" y="867"/>
                </a:lnTo>
                <a:lnTo>
                  <a:pt x="978" y="867"/>
                </a:lnTo>
                <a:lnTo>
                  <a:pt x="978" y="868"/>
                </a:lnTo>
                <a:lnTo>
                  <a:pt x="978" y="871"/>
                </a:lnTo>
                <a:lnTo>
                  <a:pt x="977" y="871"/>
                </a:lnTo>
                <a:lnTo>
                  <a:pt x="968" y="871"/>
                </a:lnTo>
                <a:lnTo>
                  <a:pt x="967" y="871"/>
                </a:lnTo>
                <a:lnTo>
                  <a:pt x="967" y="867"/>
                </a:lnTo>
                <a:lnTo>
                  <a:pt x="966" y="867"/>
                </a:lnTo>
                <a:lnTo>
                  <a:pt x="965" y="867"/>
                </a:lnTo>
                <a:lnTo>
                  <a:pt x="964" y="867"/>
                </a:lnTo>
                <a:lnTo>
                  <a:pt x="962" y="867"/>
                </a:lnTo>
                <a:lnTo>
                  <a:pt x="961" y="867"/>
                </a:lnTo>
                <a:lnTo>
                  <a:pt x="961" y="870"/>
                </a:lnTo>
                <a:lnTo>
                  <a:pt x="961" y="871"/>
                </a:lnTo>
                <a:lnTo>
                  <a:pt x="959" y="871"/>
                </a:lnTo>
                <a:lnTo>
                  <a:pt x="959" y="872"/>
                </a:lnTo>
                <a:lnTo>
                  <a:pt x="959" y="873"/>
                </a:lnTo>
                <a:lnTo>
                  <a:pt x="958" y="873"/>
                </a:lnTo>
                <a:lnTo>
                  <a:pt x="958" y="872"/>
                </a:lnTo>
                <a:lnTo>
                  <a:pt x="958" y="871"/>
                </a:lnTo>
                <a:lnTo>
                  <a:pt x="958" y="870"/>
                </a:lnTo>
                <a:lnTo>
                  <a:pt x="958" y="868"/>
                </a:lnTo>
                <a:lnTo>
                  <a:pt x="958" y="867"/>
                </a:lnTo>
                <a:lnTo>
                  <a:pt x="959" y="867"/>
                </a:lnTo>
                <a:lnTo>
                  <a:pt x="960" y="866"/>
                </a:lnTo>
                <a:lnTo>
                  <a:pt x="961" y="866"/>
                </a:lnTo>
                <a:lnTo>
                  <a:pt x="962" y="866"/>
                </a:lnTo>
                <a:lnTo>
                  <a:pt x="964" y="866"/>
                </a:lnTo>
                <a:lnTo>
                  <a:pt x="966" y="866"/>
                </a:lnTo>
                <a:lnTo>
                  <a:pt x="967" y="866"/>
                </a:lnTo>
                <a:lnTo>
                  <a:pt x="967" y="864"/>
                </a:lnTo>
                <a:lnTo>
                  <a:pt x="967" y="863"/>
                </a:lnTo>
                <a:lnTo>
                  <a:pt x="965" y="863"/>
                </a:lnTo>
                <a:lnTo>
                  <a:pt x="962" y="862"/>
                </a:lnTo>
                <a:lnTo>
                  <a:pt x="958" y="862"/>
                </a:lnTo>
                <a:lnTo>
                  <a:pt x="956" y="860"/>
                </a:lnTo>
                <a:lnTo>
                  <a:pt x="954" y="860"/>
                </a:lnTo>
                <a:lnTo>
                  <a:pt x="956" y="860"/>
                </a:lnTo>
                <a:lnTo>
                  <a:pt x="960" y="857"/>
                </a:lnTo>
                <a:lnTo>
                  <a:pt x="961" y="857"/>
                </a:lnTo>
                <a:lnTo>
                  <a:pt x="961" y="856"/>
                </a:lnTo>
                <a:lnTo>
                  <a:pt x="962" y="856"/>
                </a:lnTo>
                <a:lnTo>
                  <a:pt x="962" y="855"/>
                </a:lnTo>
                <a:lnTo>
                  <a:pt x="962" y="854"/>
                </a:lnTo>
                <a:lnTo>
                  <a:pt x="962" y="850"/>
                </a:lnTo>
                <a:lnTo>
                  <a:pt x="962" y="848"/>
                </a:lnTo>
                <a:lnTo>
                  <a:pt x="961" y="848"/>
                </a:lnTo>
                <a:lnTo>
                  <a:pt x="961" y="847"/>
                </a:lnTo>
                <a:lnTo>
                  <a:pt x="961" y="848"/>
                </a:lnTo>
                <a:lnTo>
                  <a:pt x="961" y="847"/>
                </a:lnTo>
                <a:lnTo>
                  <a:pt x="961" y="842"/>
                </a:lnTo>
                <a:lnTo>
                  <a:pt x="961" y="841"/>
                </a:lnTo>
                <a:lnTo>
                  <a:pt x="960" y="841"/>
                </a:lnTo>
                <a:lnTo>
                  <a:pt x="957" y="843"/>
                </a:lnTo>
                <a:lnTo>
                  <a:pt x="954" y="843"/>
                </a:lnTo>
                <a:lnTo>
                  <a:pt x="954" y="845"/>
                </a:lnTo>
                <a:lnTo>
                  <a:pt x="953" y="845"/>
                </a:lnTo>
                <a:lnTo>
                  <a:pt x="953" y="846"/>
                </a:lnTo>
                <a:lnTo>
                  <a:pt x="953" y="847"/>
                </a:lnTo>
                <a:lnTo>
                  <a:pt x="953" y="848"/>
                </a:lnTo>
                <a:lnTo>
                  <a:pt x="954" y="849"/>
                </a:lnTo>
                <a:lnTo>
                  <a:pt x="953" y="850"/>
                </a:lnTo>
                <a:lnTo>
                  <a:pt x="952" y="850"/>
                </a:lnTo>
                <a:lnTo>
                  <a:pt x="952" y="851"/>
                </a:lnTo>
                <a:lnTo>
                  <a:pt x="951" y="851"/>
                </a:lnTo>
                <a:lnTo>
                  <a:pt x="950" y="853"/>
                </a:lnTo>
                <a:lnTo>
                  <a:pt x="949" y="854"/>
                </a:lnTo>
                <a:lnTo>
                  <a:pt x="948" y="855"/>
                </a:lnTo>
                <a:lnTo>
                  <a:pt x="949" y="856"/>
                </a:lnTo>
                <a:lnTo>
                  <a:pt x="951" y="857"/>
                </a:lnTo>
                <a:lnTo>
                  <a:pt x="952" y="858"/>
                </a:lnTo>
                <a:lnTo>
                  <a:pt x="954" y="859"/>
                </a:lnTo>
                <a:lnTo>
                  <a:pt x="954" y="860"/>
                </a:lnTo>
                <a:lnTo>
                  <a:pt x="953" y="860"/>
                </a:lnTo>
                <a:lnTo>
                  <a:pt x="949" y="859"/>
                </a:lnTo>
                <a:lnTo>
                  <a:pt x="945" y="859"/>
                </a:lnTo>
                <a:lnTo>
                  <a:pt x="945" y="858"/>
                </a:lnTo>
                <a:lnTo>
                  <a:pt x="944" y="858"/>
                </a:lnTo>
                <a:lnTo>
                  <a:pt x="942" y="858"/>
                </a:lnTo>
                <a:lnTo>
                  <a:pt x="944" y="855"/>
                </a:lnTo>
                <a:lnTo>
                  <a:pt x="944" y="854"/>
                </a:lnTo>
                <a:lnTo>
                  <a:pt x="943" y="853"/>
                </a:lnTo>
                <a:lnTo>
                  <a:pt x="944" y="853"/>
                </a:lnTo>
                <a:lnTo>
                  <a:pt x="947" y="850"/>
                </a:lnTo>
                <a:lnTo>
                  <a:pt x="945" y="848"/>
                </a:lnTo>
                <a:lnTo>
                  <a:pt x="949" y="847"/>
                </a:lnTo>
                <a:lnTo>
                  <a:pt x="949" y="846"/>
                </a:lnTo>
                <a:lnTo>
                  <a:pt x="948" y="846"/>
                </a:lnTo>
                <a:lnTo>
                  <a:pt x="948" y="845"/>
                </a:lnTo>
                <a:lnTo>
                  <a:pt x="947" y="845"/>
                </a:lnTo>
                <a:lnTo>
                  <a:pt x="947" y="843"/>
                </a:lnTo>
                <a:lnTo>
                  <a:pt x="948" y="843"/>
                </a:lnTo>
                <a:lnTo>
                  <a:pt x="949" y="842"/>
                </a:lnTo>
                <a:lnTo>
                  <a:pt x="950" y="842"/>
                </a:lnTo>
                <a:lnTo>
                  <a:pt x="954" y="840"/>
                </a:lnTo>
                <a:lnTo>
                  <a:pt x="959" y="838"/>
                </a:lnTo>
                <a:lnTo>
                  <a:pt x="960" y="838"/>
                </a:lnTo>
                <a:lnTo>
                  <a:pt x="961" y="837"/>
                </a:lnTo>
                <a:lnTo>
                  <a:pt x="962" y="837"/>
                </a:lnTo>
                <a:lnTo>
                  <a:pt x="962" y="834"/>
                </a:lnTo>
                <a:lnTo>
                  <a:pt x="962" y="832"/>
                </a:lnTo>
                <a:lnTo>
                  <a:pt x="962" y="830"/>
                </a:lnTo>
                <a:lnTo>
                  <a:pt x="962" y="829"/>
                </a:lnTo>
                <a:lnTo>
                  <a:pt x="962" y="826"/>
                </a:lnTo>
                <a:lnTo>
                  <a:pt x="962" y="825"/>
                </a:lnTo>
                <a:lnTo>
                  <a:pt x="962" y="824"/>
                </a:lnTo>
                <a:lnTo>
                  <a:pt x="962" y="823"/>
                </a:lnTo>
                <a:lnTo>
                  <a:pt x="962" y="822"/>
                </a:lnTo>
                <a:lnTo>
                  <a:pt x="964" y="822"/>
                </a:lnTo>
                <a:lnTo>
                  <a:pt x="965" y="822"/>
                </a:lnTo>
                <a:lnTo>
                  <a:pt x="966" y="822"/>
                </a:lnTo>
                <a:lnTo>
                  <a:pt x="966" y="821"/>
                </a:lnTo>
                <a:lnTo>
                  <a:pt x="966" y="820"/>
                </a:lnTo>
                <a:lnTo>
                  <a:pt x="966" y="812"/>
                </a:lnTo>
                <a:lnTo>
                  <a:pt x="966" y="811"/>
                </a:lnTo>
                <a:lnTo>
                  <a:pt x="966" y="808"/>
                </a:lnTo>
                <a:lnTo>
                  <a:pt x="966" y="806"/>
                </a:lnTo>
                <a:lnTo>
                  <a:pt x="966" y="805"/>
                </a:lnTo>
                <a:lnTo>
                  <a:pt x="966" y="804"/>
                </a:lnTo>
                <a:lnTo>
                  <a:pt x="966" y="800"/>
                </a:lnTo>
                <a:lnTo>
                  <a:pt x="966" y="798"/>
                </a:lnTo>
                <a:lnTo>
                  <a:pt x="966" y="797"/>
                </a:lnTo>
                <a:lnTo>
                  <a:pt x="966" y="795"/>
                </a:lnTo>
                <a:lnTo>
                  <a:pt x="966" y="793"/>
                </a:lnTo>
                <a:lnTo>
                  <a:pt x="966" y="792"/>
                </a:lnTo>
                <a:lnTo>
                  <a:pt x="966" y="791"/>
                </a:lnTo>
                <a:lnTo>
                  <a:pt x="966" y="790"/>
                </a:lnTo>
                <a:lnTo>
                  <a:pt x="966" y="789"/>
                </a:lnTo>
                <a:lnTo>
                  <a:pt x="966" y="788"/>
                </a:lnTo>
                <a:lnTo>
                  <a:pt x="966" y="770"/>
                </a:lnTo>
                <a:lnTo>
                  <a:pt x="965" y="771"/>
                </a:lnTo>
                <a:lnTo>
                  <a:pt x="962" y="772"/>
                </a:lnTo>
                <a:lnTo>
                  <a:pt x="960" y="774"/>
                </a:lnTo>
                <a:lnTo>
                  <a:pt x="959" y="774"/>
                </a:lnTo>
                <a:lnTo>
                  <a:pt x="958" y="775"/>
                </a:lnTo>
                <a:lnTo>
                  <a:pt x="957" y="775"/>
                </a:lnTo>
                <a:lnTo>
                  <a:pt x="956" y="776"/>
                </a:lnTo>
                <a:lnTo>
                  <a:pt x="954" y="778"/>
                </a:lnTo>
                <a:lnTo>
                  <a:pt x="954" y="776"/>
                </a:lnTo>
                <a:lnTo>
                  <a:pt x="954" y="773"/>
                </a:lnTo>
                <a:lnTo>
                  <a:pt x="954" y="772"/>
                </a:lnTo>
                <a:lnTo>
                  <a:pt x="954" y="776"/>
                </a:lnTo>
                <a:lnTo>
                  <a:pt x="957" y="775"/>
                </a:lnTo>
                <a:lnTo>
                  <a:pt x="958" y="774"/>
                </a:lnTo>
                <a:lnTo>
                  <a:pt x="959" y="773"/>
                </a:lnTo>
                <a:lnTo>
                  <a:pt x="959" y="772"/>
                </a:lnTo>
                <a:lnTo>
                  <a:pt x="959" y="770"/>
                </a:lnTo>
                <a:lnTo>
                  <a:pt x="959" y="769"/>
                </a:lnTo>
                <a:lnTo>
                  <a:pt x="959" y="766"/>
                </a:lnTo>
                <a:lnTo>
                  <a:pt x="961" y="766"/>
                </a:lnTo>
                <a:lnTo>
                  <a:pt x="962" y="766"/>
                </a:lnTo>
                <a:lnTo>
                  <a:pt x="966" y="766"/>
                </a:lnTo>
                <a:lnTo>
                  <a:pt x="966" y="765"/>
                </a:lnTo>
                <a:lnTo>
                  <a:pt x="966" y="764"/>
                </a:lnTo>
                <a:lnTo>
                  <a:pt x="966" y="763"/>
                </a:lnTo>
                <a:lnTo>
                  <a:pt x="966" y="761"/>
                </a:lnTo>
                <a:lnTo>
                  <a:pt x="966" y="759"/>
                </a:lnTo>
                <a:lnTo>
                  <a:pt x="966" y="758"/>
                </a:lnTo>
                <a:lnTo>
                  <a:pt x="965" y="758"/>
                </a:lnTo>
                <a:lnTo>
                  <a:pt x="964" y="758"/>
                </a:lnTo>
                <a:lnTo>
                  <a:pt x="962" y="758"/>
                </a:lnTo>
                <a:lnTo>
                  <a:pt x="961" y="758"/>
                </a:lnTo>
                <a:lnTo>
                  <a:pt x="961" y="757"/>
                </a:lnTo>
                <a:lnTo>
                  <a:pt x="961" y="756"/>
                </a:lnTo>
                <a:lnTo>
                  <a:pt x="960" y="756"/>
                </a:lnTo>
                <a:lnTo>
                  <a:pt x="960" y="754"/>
                </a:lnTo>
                <a:lnTo>
                  <a:pt x="959" y="754"/>
                </a:lnTo>
                <a:lnTo>
                  <a:pt x="958" y="754"/>
                </a:lnTo>
                <a:lnTo>
                  <a:pt x="957" y="754"/>
                </a:lnTo>
                <a:lnTo>
                  <a:pt x="956" y="754"/>
                </a:lnTo>
                <a:lnTo>
                  <a:pt x="954" y="754"/>
                </a:lnTo>
                <a:lnTo>
                  <a:pt x="953" y="754"/>
                </a:lnTo>
                <a:lnTo>
                  <a:pt x="952" y="754"/>
                </a:lnTo>
                <a:lnTo>
                  <a:pt x="951" y="754"/>
                </a:lnTo>
                <a:lnTo>
                  <a:pt x="949" y="755"/>
                </a:lnTo>
                <a:lnTo>
                  <a:pt x="948" y="755"/>
                </a:lnTo>
                <a:lnTo>
                  <a:pt x="947" y="755"/>
                </a:lnTo>
                <a:lnTo>
                  <a:pt x="947" y="756"/>
                </a:lnTo>
                <a:lnTo>
                  <a:pt x="947" y="757"/>
                </a:lnTo>
                <a:lnTo>
                  <a:pt x="949" y="757"/>
                </a:lnTo>
                <a:lnTo>
                  <a:pt x="951" y="757"/>
                </a:lnTo>
                <a:lnTo>
                  <a:pt x="952" y="757"/>
                </a:lnTo>
                <a:lnTo>
                  <a:pt x="953" y="757"/>
                </a:lnTo>
                <a:lnTo>
                  <a:pt x="954" y="757"/>
                </a:lnTo>
                <a:lnTo>
                  <a:pt x="954" y="758"/>
                </a:lnTo>
                <a:lnTo>
                  <a:pt x="953" y="758"/>
                </a:lnTo>
                <a:lnTo>
                  <a:pt x="952" y="758"/>
                </a:lnTo>
                <a:lnTo>
                  <a:pt x="951" y="758"/>
                </a:lnTo>
                <a:lnTo>
                  <a:pt x="950" y="758"/>
                </a:lnTo>
                <a:lnTo>
                  <a:pt x="949" y="758"/>
                </a:lnTo>
                <a:lnTo>
                  <a:pt x="948" y="758"/>
                </a:lnTo>
                <a:lnTo>
                  <a:pt x="947" y="758"/>
                </a:lnTo>
                <a:lnTo>
                  <a:pt x="945" y="758"/>
                </a:lnTo>
                <a:lnTo>
                  <a:pt x="944" y="758"/>
                </a:lnTo>
                <a:lnTo>
                  <a:pt x="943" y="758"/>
                </a:lnTo>
                <a:lnTo>
                  <a:pt x="943" y="757"/>
                </a:lnTo>
                <a:lnTo>
                  <a:pt x="943" y="755"/>
                </a:lnTo>
                <a:lnTo>
                  <a:pt x="943" y="754"/>
                </a:lnTo>
                <a:lnTo>
                  <a:pt x="943" y="751"/>
                </a:lnTo>
                <a:lnTo>
                  <a:pt x="945" y="751"/>
                </a:lnTo>
                <a:lnTo>
                  <a:pt x="945" y="749"/>
                </a:lnTo>
                <a:lnTo>
                  <a:pt x="945" y="748"/>
                </a:lnTo>
                <a:lnTo>
                  <a:pt x="947" y="748"/>
                </a:lnTo>
                <a:lnTo>
                  <a:pt x="948" y="748"/>
                </a:lnTo>
                <a:lnTo>
                  <a:pt x="949" y="748"/>
                </a:lnTo>
                <a:lnTo>
                  <a:pt x="951" y="748"/>
                </a:lnTo>
                <a:lnTo>
                  <a:pt x="964" y="748"/>
                </a:lnTo>
                <a:lnTo>
                  <a:pt x="965" y="748"/>
                </a:lnTo>
                <a:lnTo>
                  <a:pt x="965" y="747"/>
                </a:lnTo>
                <a:lnTo>
                  <a:pt x="964" y="747"/>
                </a:lnTo>
                <a:lnTo>
                  <a:pt x="964" y="746"/>
                </a:lnTo>
                <a:lnTo>
                  <a:pt x="964" y="745"/>
                </a:lnTo>
                <a:lnTo>
                  <a:pt x="966" y="745"/>
                </a:lnTo>
                <a:lnTo>
                  <a:pt x="967" y="745"/>
                </a:lnTo>
                <a:lnTo>
                  <a:pt x="967" y="747"/>
                </a:lnTo>
                <a:lnTo>
                  <a:pt x="967" y="750"/>
                </a:lnTo>
                <a:lnTo>
                  <a:pt x="968" y="750"/>
                </a:lnTo>
                <a:lnTo>
                  <a:pt x="970" y="750"/>
                </a:lnTo>
                <a:lnTo>
                  <a:pt x="971" y="750"/>
                </a:lnTo>
                <a:lnTo>
                  <a:pt x="973" y="750"/>
                </a:lnTo>
                <a:lnTo>
                  <a:pt x="974" y="750"/>
                </a:lnTo>
                <a:lnTo>
                  <a:pt x="975" y="750"/>
                </a:lnTo>
                <a:lnTo>
                  <a:pt x="976" y="750"/>
                </a:lnTo>
                <a:lnTo>
                  <a:pt x="977" y="750"/>
                </a:lnTo>
                <a:lnTo>
                  <a:pt x="982" y="750"/>
                </a:lnTo>
                <a:lnTo>
                  <a:pt x="984" y="750"/>
                </a:lnTo>
                <a:lnTo>
                  <a:pt x="985" y="750"/>
                </a:lnTo>
                <a:lnTo>
                  <a:pt x="985" y="755"/>
                </a:lnTo>
                <a:lnTo>
                  <a:pt x="1001" y="744"/>
                </a:lnTo>
                <a:lnTo>
                  <a:pt x="1004" y="741"/>
                </a:lnTo>
                <a:lnTo>
                  <a:pt x="1013" y="734"/>
                </a:lnTo>
                <a:lnTo>
                  <a:pt x="1017" y="733"/>
                </a:lnTo>
                <a:lnTo>
                  <a:pt x="1018" y="732"/>
                </a:lnTo>
                <a:lnTo>
                  <a:pt x="1020" y="731"/>
                </a:lnTo>
                <a:lnTo>
                  <a:pt x="1021" y="730"/>
                </a:lnTo>
                <a:lnTo>
                  <a:pt x="1021" y="729"/>
                </a:lnTo>
                <a:lnTo>
                  <a:pt x="1022" y="729"/>
                </a:lnTo>
                <a:lnTo>
                  <a:pt x="1022" y="728"/>
                </a:lnTo>
                <a:lnTo>
                  <a:pt x="1023" y="726"/>
                </a:lnTo>
                <a:lnTo>
                  <a:pt x="1025" y="725"/>
                </a:lnTo>
                <a:lnTo>
                  <a:pt x="1027" y="723"/>
                </a:lnTo>
                <a:lnTo>
                  <a:pt x="1028" y="723"/>
                </a:lnTo>
                <a:lnTo>
                  <a:pt x="1029" y="722"/>
                </a:lnTo>
                <a:lnTo>
                  <a:pt x="1034" y="716"/>
                </a:lnTo>
                <a:lnTo>
                  <a:pt x="1040" y="709"/>
                </a:lnTo>
                <a:lnTo>
                  <a:pt x="1043" y="707"/>
                </a:lnTo>
                <a:lnTo>
                  <a:pt x="1049" y="700"/>
                </a:lnTo>
                <a:lnTo>
                  <a:pt x="1049" y="699"/>
                </a:lnTo>
                <a:lnTo>
                  <a:pt x="1053" y="697"/>
                </a:lnTo>
                <a:lnTo>
                  <a:pt x="1046" y="697"/>
                </a:lnTo>
                <a:lnTo>
                  <a:pt x="1046" y="687"/>
                </a:lnTo>
                <a:lnTo>
                  <a:pt x="1046" y="686"/>
                </a:lnTo>
                <a:lnTo>
                  <a:pt x="1047" y="686"/>
                </a:lnTo>
                <a:lnTo>
                  <a:pt x="1048" y="687"/>
                </a:lnTo>
                <a:lnTo>
                  <a:pt x="1049" y="687"/>
                </a:lnTo>
                <a:lnTo>
                  <a:pt x="1052" y="688"/>
                </a:lnTo>
                <a:lnTo>
                  <a:pt x="1057" y="690"/>
                </a:lnTo>
                <a:lnTo>
                  <a:pt x="1057" y="687"/>
                </a:lnTo>
                <a:lnTo>
                  <a:pt x="1057" y="686"/>
                </a:lnTo>
                <a:lnTo>
                  <a:pt x="1057" y="681"/>
                </a:lnTo>
                <a:lnTo>
                  <a:pt x="1054" y="681"/>
                </a:lnTo>
                <a:lnTo>
                  <a:pt x="1051" y="681"/>
                </a:lnTo>
                <a:lnTo>
                  <a:pt x="1048" y="681"/>
                </a:lnTo>
                <a:lnTo>
                  <a:pt x="1046" y="681"/>
                </a:lnTo>
                <a:lnTo>
                  <a:pt x="1044" y="681"/>
                </a:lnTo>
                <a:lnTo>
                  <a:pt x="1043" y="681"/>
                </a:lnTo>
                <a:lnTo>
                  <a:pt x="1042" y="681"/>
                </a:lnTo>
                <a:lnTo>
                  <a:pt x="1039" y="681"/>
                </a:lnTo>
                <a:lnTo>
                  <a:pt x="1037" y="681"/>
                </a:lnTo>
                <a:lnTo>
                  <a:pt x="1030" y="681"/>
                </a:lnTo>
                <a:lnTo>
                  <a:pt x="1029" y="681"/>
                </a:lnTo>
                <a:lnTo>
                  <a:pt x="1029" y="682"/>
                </a:lnTo>
                <a:lnTo>
                  <a:pt x="1029" y="684"/>
                </a:lnTo>
                <a:lnTo>
                  <a:pt x="1029" y="690"/>
                </a:lnTo>
                <a:lnTo>
                  <a:pt x="1029" y="691"/>
                </a:lnTo>
                <a:lnTo>
                  <a:pt x="1029" y="694"/>
                </a:lnTo>
                <a:lnTo>
                  <a:pt x="1029" y="696"/>
                </a:lnTo>
                <a:lnTo>
                  <a:pt x="1029" y="697"/>
                </a:lnTo>
                <a:lnTo>
                  <a:pt x="1029" y="698"/>
                </a:lnTo>
                <a:lnTo>
                  <a:pt x="1029" y="700"/>
                </a:lnTo>
                <a:lnTo>
                  <a:pt x="1033" y="700"/>
                </a:lnTo>
                <a:lnTo>
                  <a:pt x="1033" y="703"/>
                </a:lnTo>
                <a:lnTo>
                  <a:pt x="1033" y="705"/>
                </a:lnTo>
                <a:lnTo>
                  <a:pt x="1033" y="706"/>
                </a:lnTo>
                <a:lnTo>
                  <a:pt x="1033" y="707"/>
                </a:lnTo>
                <a:lnTo>
                  <a:pt x="1029" y="707"/>
                </a:lnTo>
                <a:lnTo>
                  <a:pt x="1028" y="707"/>
                </a:lnTo>
                <a:lnTo>
                  <a:pt x="1028" y="706"/>
                </a:lnTo>
                <a:lnTo>
                  <a:pt x="1028" y="705"/>
                </a:lnTo>
                <a:lnTo>
                  <a:pt x="1029" y="705"/>
                </a:lnTo>
                <a:lnTo>
                  <a:pt x="1028" y="705"/>
                </a:lnTo>
                <a:lnTo>
                  <a:pt x="1028" y="703"/>
                </a:lnTo>
                <a:lnTo>
                  <a:pt x="1028" y="700"/>
                </a:lnTo>
                <a:lnTo>
                  <a:pt x="1027" y="700"/>
                </a:lnTo>
                <a:lnTo>
                  <a:pt x="1023" y="700"/>
                </a:lnTo>
                <a:lnTo>
                  <a:pt x="1023" y="699"/>
                </a:lnTo>
                <a:lnTo>
                  <a:pt x="1023" y="696"/>
                </a:lnTo>
                <a:lnTo>
                  <a:pt x="1023" y="692"/>
                </a:lnTo>
                <a:lnTo>
                  <a:pt x="1023" y="691"/>
                </a:lnTo>
                <a:lnTo>
                  <a:pt x="1025" y="691"/>
                </a:lnTo>
                <a:lnTo>
                  <a:pt x="1026" y="691"/>
                </a:lnTo>
                <a:lnTo>
                  <a:pt x="1027" y="691"/>
                </a:lnTo>
                <a:lnTo>
                  <a:pt x="1028" y="691"/>
                </a:lnTo>
                <a:lnTo>
                  <a:pt x="1028" y="690"/>
                </a:lnTo>
                <a:lnTo>
                  <a:pt x="1028" y="689"/>
                </a:lnTo>
                <a:lnTo>
                  <a:pt x="1028" y="688"/>
                </a:lnTo>
                <a:lnTo>
                  <a:pt x="1028" y="687"/>
                </a:lnTo>
                <a:lnTo>
                  <a:pt x="1028" y="686"/>
                </a:lnTo>
                <a:lnTo>
                  <a:pt x="1028" y="684"/>
                </a:lnTo>
                <a:lnTo>
                  <a:pt x="1028" y="683"/>
                </a:lnTo>
                <a:lnTo>
                  <a:pt x="1028" y="682"/>
                </a:lnTo>
                <a:lnTo>
                  <a:pt x="1027" y="681"/>
                </a:lnTo>
                <a:lnTo>
                  <a:pt x="1026" y="681"/>
                </a:lnTo>
                <a:lnTo>
                  <a:pt x="1025" y="681"/>
                </a:lnTo>
                <a:lnTo>
                  <a:pt x="1025" y="680"/>
                </a:lnTo>
                <a:lnTo>
                  <a:pt x="1025" y="679"/>
                </a:lnTo>
                <a:lnTo>
                  <a:pt x="1023" y="679"/>
                </a:lnTo>
                <a:lnTo>
                  <a:pt x="1022" y="679"/>
                </a:lnTo>
                <a:lnTo>
                  <a:pt x="1021" y="679"/>
                </a:lnTo>
                <a:lnTo>
                  <a:pt x="1021" y="678"/>
                </a:lnTo>
                <a:lnTo>
                  <a:pt x="1020" y="678"/>
                </a:lnTo>
                <a:lnTo>
                  <a:pt x="1019" y="678"/>
                </a:lnTo>
                <a:lnTo>
                  <a:pt x="1018" y="678"/>
                </a:lnTo>
                <a:lnTo>
                  <a:pt x="1018" y="677"/>
                </a:lnTo>
                <a:lnTo>
                  <a:pt x="1017" y="677"/>
                </a:lnTo>
                <a:lnTo>
                  <a:pt x="1016" y="677"/>
                </a:lnTo>
                <a:lnTo>
                  <a:pt x="1014" y="677"/>
                </a:lnTo>
                <a:lnTo>
                  <a:pt x="1014" y="675"/>
                </a:lnTo>
                <a:lnTo>
                  <a:pt x="1013" y="675"/>
                </a:lnTo>
                <a:lnTo>
                  <a:pt x="1012" y="675"/>
                </a:lnTo>
                <a:lnTo>
                  <a:pt x="1011" y="675"/>
                </a:lnTo>
                <a:lnTo>
                  <a:pt x="1011" y="674"/>
                </a:lnTo>
                <a:lnTo>
                  <a:pt x="1010" y="674"/>
                </a:lnTo>
                <a:lnTo>
                  <a:pt x="1009" y="674"/>
                </a:lnTo>
                <a:lnTo>
                  <a:pt x="1008" y="674"/>
                </a:lnTo>
                <a:lnTo>
                  <a:pt x="1009" y="678"/>
                </a:lnTo>
                <a:lnTo>
                  <a:pt x="1009" y="679"/>
                </a:lnTo>
                <a:lnTo>
                  <a:pt x="1009" y="680"/>
                </a:lnTo>
                <a:lnTo>
                  <a:pt x="1009" y="681"/>
                </a:lnTo>
                <a:lnTo>
                  <a:pt x="1009" y="682"/>
                </a:lnTo>
                <a:lnTo>
                  <a:pt x="1009" y="683"/>
                </a:lnTo>
                <a:lnTo>
                  <a:pt x="1009" y="684"/>
                </a:lnTo>
                <a:lnTo>
                  <a:pt x="1008" y="684"/>
                </a:lnTo>
                <a:lnTo>
                  <a:pt x="1006" y="684"/>
                </a:lnTo>
                <a:lnTo>
                  <a:pt x="1004" y="684"/>
                </a:lnTo>
                <a:lnTo>
                  <a:pt x="1003" y="684"/>
                </a:lnTo>
                <a:lnTo>
                  <a:pt x="1003" y="683"/>
                </a:lnTo>
                <a:lnTo>
                  <a:pt x="1003" y="682"/>
                </a:lnTo>
                <a:lnTo>
                  <a:pt x="1003" y="681"/>
                </a:lnTo>
                <a:lnTo>
                  <a:pt x="1003" y="680"/>
                </a:lnTo>
                <a:lnTo>
                  <a:pt x="1003" y="679"/>
                </a:lnTo>
                <a:lnTo>
                  <a:pt x="1003" y="678"/>
                </a:lnTo>
                <a:lnTo>
                  <a:pt x="1003" y="677"/>
                </a:lnTo>
                <a:lnTo>
                  <a:pt x="1003" y="675"/>
                </a:lnTo>
                <a:lnTo>
                  <a:pt x="1003" y="674"/>
                </a:lnTo>
                <a:lnTo>
                  <a:pt x="1003" y="673"/>
                </a:lnTo>
                <a:lnTo>
                  <a:pt x="1003" y="672"/>
                </a:lnTo>
                <a:lnTo>
                  <a:pt x="1000" y="671"/>
                </a:lnTo>
                <a:lnTo>
                  <a:pt x="997" y="671"/>
                </a:lnTo>
                <a:lnTo>
                  <a:pt x="993" y="671"/>
                </a:lnTo>
                <a:lnTo>
                  <a:pt x="991" y="671"/>
                </a:lnTo>
                <a:lnTo>
                  <a:pt x="987" y="671"/>
                </a:lnTo>
                <a:lnTo>
                  <a:pt x="986" y="671"/>
                </a:lnTo>
                <a:lnTo>
                  <a:pt x="985" y="671"/>
                </a:lnTo>
                <a:lnTo>
                  <a:pt x="984" y="671"/>
                </a:lnTo>
                <a:lnTo>
                  <a:pt x="983" y="671"/>
                </a:lnTo>
                <a:lnTo>
                  <a:pt x="982" y="671"/>
                </a:lnTo>
                <a:lnTo>
                  <a:pt x="980" y="671"/>
                </a:lnTo>
                <a:lnTo>
                  <a:pt x="979" y="671"/>
                </a:lnTo>
                <a:lnTo>
                  <a:pt x="978" y="671"/>
                </a:lnTo>
                <a:lnTo>
                  <a:pt x="975" y="671"/>
                </a:lnTo>
                <a:lnTo>
                  <a:pt x="968" y="672"/>
                </a:lnTo>
                <a:lnTo>
                  <a:pt x="968" y="673"/>
                </a:lnTo>
                <a:lnTo>
                  <a:pt x="967" y="673"/>
                </a:lnTo>
                <a:lnTo>
                  <a:pt x="966" y="673"/>
                </a:lnTo>
                <a:lnTo>
                  <a:pt x="966" y="675"/>
                </a:lnTo>
                <a:lnTo>
                  <a:pt x="966" y="678"/>
                </a:lnTo>
                <a:lnTo>
                  <a:pt x="967" y="678"/>
                </a:lnTo>
                <a:lnTo>
                  <a:pt x="968" y="678"/>
                </a:lnTo>
                <a:lnTo>
                  <a:pt x="968" y="679"/>
                </a:lnTo>
                <a:lnTo>
                  <a:pt x="968" y="680"/>
                </a:lnTo>
                <a:lnTo>
                  <a:pt x="968" y="681"/>
                </a:lnTo>
                <a:lnTo>
                  <a:pt x="968" y="683"/>
                </a:lnTo>
                <a:lnTo>
                  <a:pt x="968" y="686"/>
                </a:lnTo>
                <a:lnTo>
                  <a:pt x="968" y="688"/>
                </a:lnTo>
                <a:lnTo>
                  <a:pt x="968" y="689"/>
                </a:lnTo>
                <a:lnTo>
                  <a:pt x="968" y="690"/>
                </a:lnTo>
                <a:lnTo>
                  <a:pt x="970" y="690"/>
                </a:lnTo>
                <a:lnTo>
                  <a:pt x="970" y="691"/>
                </a:lnTo>
                <a:lnTo>
                  <a:pt x="970" y="692"/>
                </a:lnTo>
                <a:lnTo>
                  <a:pt x="970" y="694"/>
                </a:lnTo>
                <a:lnTo>
                  <a:pt x="971" y="694"/>
                </a:lnTo>
                <a:lnTo>
                  <a:pt x="973" y="694"/>
                </a:lnTo>
                <a:lnTo>
                  <a:pt x="974" y="694"/>
                </a:lnTo>
                <a:lnTo>
                  <a:pt x="975" y="694"/>
                </a:lnTo>
                <a:lnTo>
                  <a:pt x="976" y="694"/>
                </a:lnTo>
                <a:lnTo>
                  <a:pt x="977" y="694"/>
                </a:lnTo>
                <a:lnTo>
                  <a:pt x="977" y="696"/>
                </a:lnTo>
                <a:lnTo>
                  <a:pt x="976" y="696"/>
                </a:lnTo>
                <a:lnTo>
                  <a:pt x="976" y="695"/>
                </a:lnTo>
                <a:lnTo>
                  <a:pt x="976" y="694"/>
                </a:lnTo>
                <a:lnTo>
                  <a:pt x="975" y="694"/>
                </a:lnTo>
                <a:lnTo>
                  <a:pt x="974" y="694"/>
                </a:lnTo>
                <a:lnTo>
                  <a:pt x="973" y="694"/>
                </a:lnTo>
                <a:lnTo>
                  <a:pt x="970" y="694"/>
                </a:lnTo>
                <a:lnTo>
                  <a:pt x="971" y="700"/>
                </a:lnTo>
                <a:lnTo>
                  <a:pt x="971" y="701"/>
                </a:lnTo>
                <a:lnTo>
                  <a:pt x="973" y="701"/>
                </a:lnTo>
                <a:lnTo>
                  <a:pt x="975" y="701"/>
                </a:lnTo>
                <a:lnTo>
                  <a:pt x="980" y="704"/>
                </a:lnTo>
                <a:lnTo>
                  <a:pt x="984" y="705"/>
                </a:lnTo>
                <a:lnTo>
                  <a:pt x="983" y="706"/>
                </a:lnTo>
                <a:lnTo>
                  <a:pt x="980" y="706"/>
                </a:lnTo>
                <a:lnTo>
                  <a:pt x="979" y="706"/>
                </a:lnTo>
                <a:lnTo>
                  <a:pt x="977" y="706"/>
                </a:lnTo>
                <a:lnTo>
                  <a:pt x="974" y="706"/>
                </a:lnTo>
                <a:lnTo>
                  <a:pt x="974" y="707"/>
                </a:lnTo>
                <a:lnTo>
                  <a:pt x="974" y="708"/>
                </a:lnTo>
                <a:lnTo>
                  <a:pt x="973" y="708"/>
                </a:lnTo>
                <a:lnTo>
                  <a:pt x="970" y="708"/>
                </a:lnTo>
                <a:lnTo>
                  <a:pt x="969" y="708"/>
                </a:lnTo>
                <a:lnTo>
                  <a:pt x="968" y="708"/>
                </a:lnTo>
                <a:lnTo>
                  <a:pt x="967" y="708"/>
                </a:lnTo>
                <a:lnTo>
                  <a:pt x="967" y="712"/>
                </a:lnTo>
                <a:lnTo>
                  <a:pt x="967" y="713"/>
                </a:lnTo>
                <a:lnTo>
                  <a:pt x="967" y="714"/>
                </a:lnTo>
                <a:lnTo>
                  <a:pt x="967" y="716"/>
                </a:lnTo>
                <a:lnTo>
                  <a:pt x="967" y="717"/>
                </a:lnTo>
                <a:lnTo>
                  <a:pt x="967" y="719"/>
                </a:lnTo>
                <a:lnTo>
                  <a:pt x="967" y="720"/>
                </a:lnTo>
                <a:lnTo>
                  <a:pt x="966" y="720"/>
                </a:lnTo>
                <a:lnTo>
                  <a:pt x="964" y="720"/>
                </a:lnTo>
                <a:lnTo>
                  <a:pt x="962" y="720"/>
                </a:lnTo>
                <a:lnTo>
                  <a:pt x="962" y="719"/>
                </a:lnTo>
                <a:lnTo>
                  <a:pt x="962" y="717"/>
                </a:lnTo>
                <a:lnTo>
                  <a:pt x="962" y="716"/>
                </a:lnTo>
                <a:lnTo>
                  <a:pt x="962" y="715"/>
                </a:lnTo>
                <a:lnTo>
                  <a:pt x="962" y="714"/>
                </a:lnTo>
                <a:lnTo>
                  <a:pt x="962" y="713"/>
                </a:lnTo>
                <a:lnTo>
                  <a:pt x="966" y="713"/>
                </a:lnTo>
                <a:lnTo>
                  <a:pt x="966" y="712"/>
                </a:lnTo>
                <a:lnTo>
                  <a:pt x="964" y="712"/>
                </a:lnTo>
                <a:lnTo>
                  <a:pt x="964" y="708"/>
                </a:lnTo>
                <a:lnTo>
                  <a:pt x="964" y="707"/>
                </a:lnTo>
                <a:lnTo>
                  <a:pt x="964" y="706"/>
                </a:lnTo>
                <a:lnTo>
                  <a:pt x="964" y="704"/>
                </a:lnTo>
                <a:lnTo>
                  <a:pt x="964" y="703"/>
                </a:lnTo>
                <a:lnTo>
                  <a:pt x="964" y="701"/>
                </a:lnTo>
                <a:lnTo>
                  <a:pt x="962" y="701"/>
                </a:lnTo>
                <a:lnTo>
                  <a:pt x="961" y="701"/>
                </a:lnTo>
                <a:lnTo>
                  <a:pt x="960" y="701"/>
                </a:lnTo>
                <a:lnTo>
                  <a:pt x="959" y="701"/>
                </a:lnTo>
                <a:lnTo>
                  <a:pt x="956" y="701"/>
                </a:lnTo>
                <a:lnTo>
                  <a:pt x="956" y="700"/>
                </a:lnTo>
                <a:lnTo>
                  <a:pt x="956" y="699"/>
                </a:lnTo>
                <a:lnTo>
                  <a:pt x="956" y="698"/>
                </a:lnTo>
                <a:lnTo>
                  <a:pt x="957" y="698"/>
                </a:lnTo>
                <a:lnTo>
                  <a:pt x="958" y="698"/>
                </a:lnTo>
                <a:lnTo>
                  <a:pt x="959" y="698"/>
                </a:lnTo>
                <a:lnTo>
                  <a:pt x="959" y="697"/>
                </a:lnTo>
                <a:lnTo>
                  <a:pt x="959" y="696"/>
                </a:lnTo>
                <a:lnTo>
                  <a:pt x="958" y="695"/>
                </a:lnTo>
                <a:lnTo>
                  <a:pt x="958" y="694"/>
                </a:lnTo>
                <a:lnTo>
                  <a:pt x="959" y="694"/>
                </a:lnTo>
                <a:lnTo>
                  <a:pt x="960" y="694"/>
                </a:lnTo>
                <a:lnTo>
                  <a:pt x="960" y="692"/>
                </a:lnTo>
                <a:lnTo>
                  <a:pt x="961" y="692"/>
                </a:lnTo>
                <a:lnTo>
                  <a:pt x="961" y="691"/>
                </a:lnTo>
                <a:lnTo>
                  <a:pt x="961" y="690"/>
                </a:lnTo>
                <a:lnTo>
                  <a:pt x="961" y="689"/>
                </a:lnTo>
                <a:lnTo>
                  <a:pt x="962" y="689"/>
                </a:lnTo>
                <a:lnTo>
                  <a:pt x="962" y="688"/>
                </a:lnTo>
                <a:lnTo>
                  <a:pt x="964" y="688"/>
                </a:lnTo>
                <a:lnTo>
                  <a:pt x="964" y="687"/>
                </a:lnTo>
                <a:lnTo>
                  <a:pt x="966" y="687"/>
                </a:lnTo>
                <a:lnTo>
                  <a:pt x="966" y="686"/>
                </a:lnTo>
                <a:lnTo>
                  <a:pt x="966" y="684"/>
                </a:lnTo>
                <a:lnTo>
                  <a:pt x="966" y="683"/>
                </a:lnTo>
                <a:lnTo>
                  <a:pt x="964" y="683"/>
                </a:lnTo>
                <a:lnTo>
                  <a:pt x="960" y="683"/>
                </a:lnTo>
                <a:lnTo>
                  <a:pt x="959" y="683"/>
                </a:lnTo>
                <a:lnTo>
                  <a:pt x="956" y="683"/>
                </a:lnTo>
                <a:lnTo>
                  <a:pt x="956" y="684"/>
                </a:lnTo>
                <a:lnTo>
                  <a:pt x="956" y="681"/>
                </a:lnTo>
                <a:lnTo>
                  <a:pt x="960" y="681"/>
                </a:lnTo>
                <a:lnTo>
                  <a:pt x="962" y="681"/>
                </a:lnTo>
                <a:lnTo>
                  <a:pt x="962" y="679"/>
                </a:lnTo>
                <a:lnTo>
                  <a:pt x="961" y="678"/>
                </a:lnTo>
                <a:lnTo>
                  <a:pt x="961" y="677"/>
                </a:lnTo>
                <a:lnTo>
                  <a:pt x="960" y="677"/>
                </a:lnTo>
                <a:lnTo>
                  <a:pt x="958" y="677"/>
                </a:lnTo>
                <a:lnTo>
                  <a:pt x="957" y="677"/>
                </a:lnTo>
                <a:lnTo>
                  <a:pt x="956" y="677"/>
                </a:lnTo>
                <a:lnTo>
                  <a:pt x="956" y="675"/>
                </a:lnTo>
                <a:lnTo>
                  <a:pt x="956" y="674"/>
                </a:lnTo>
                <a:lnTo>
                  <a:pt x="956" y="672"/>
                </a:lnTo>
                <a:lnTo>
                  <a:pt x="957" y="672"/>
                </a:lnTo>
                <a:lnTo>
                  <a:pt x="958" y="672"/>
                </a:lnTo>
                <a:lnTo>
                  <a:pt x="959" y="672"/>
                </a:lnTo>
                <a:lnTo>
                  <a:pt x="961" y="672"/>
                </a:lnTo>
                <a:lnTo>
                  <a:pt x="965" y="671"/>
                </a:lnTo>
                <a:lnTo>
                  <a:pt x="965" y="669"/>
                </a:lnTo>
                <a:lnTo>
                  <a:pt x="964" y="669"/>
                </a:lnTo>
                <a:lnTo>
                  <a:pt x="960" y="669"/>
                </a:lnTo>
                <a:lnTo>
                  <a:pt x="958" y="669"/>
                </a:lnTo>
                <a:lnTo>
                  <a:pt x="957" y="669"/>
                </a:lnTo>
                <a:lnTo>
                  <a:pt x="956" y="669"/>
                </a:lnTo>
                <a:lnTo>
                  <a:pt x="954" y="669"/>
                </a:lnTo>
                <a:lnTo>
                  <a:pt x="954" y="665"/>
                </a:lnTo>
                <a:lnTo>
                  <a:pt x="952" y="665"/>
                </a:lnTo>
                <a:lnTo>
                  <a:pt x="952" y="669"/>
                </a:lnTo>
                <a:lnTo>
                  <a:pt x="952" y="671"/>
                </a:lnTo>
                <a:lnTo>
                  <a:pt x="951" y="671"/>
                </a:lnTo>
                <a:lnTo>
                  <a:pt x="949" y="671"/>
                </a:lnTo>
                <a:lnTo>
                  <a:pt x="945" y="671"/>
                </a:lnTo>
                <a:lnTo>
                  <a:pt x="944" y="671"/>
                </a:lnTo>
                <a:lnTo>
                  <a:pt x="944" y="674"/>
                </a:lnTo>
                <a:lnTo>
                  <a:pt x="944" y="678"/>
                </a:lnTo>
                <a:lnTo>
                  <a:pt x="945" y="678"/>
                </a:lnTo>
                <a:lnTo>
                  <a:pt x="945" y="679"/>
                </a:lnTo>
                <a:lnTo>
                  <a:pt x="945" y="680"/>
                </a:lnTo>
                <a:lnTo>
                  <a:pt x="944" y="680"/>
                </a:lnTo>
                <a:lnTo>
                  <a:pt x="944" y="679"/>
                </a:lnTo>
                <a:lnTo>
                  <a:pt x="944" y="678"/>
                </a:lnTo>
                <a:lnTo>
                  <a:pt x="943" y="678"/>
                </a:lnTo>
                <a:lnTo>
                  <a:pt x="942" y="677"/>
                </a:lnTo>
                <a:lnTo>
                  <a:pt x="942" y="675"/>
                </a:lnTo>
                <a:lnTo>
                  <a:pt x="941" y="675"/>
                </a:lnTo>
                <a:lnTo>
                  <a:pt x="941" y="674"/>
                </a:lnTo>
                <a:lnTo>
                  <a:pt x="940" y="674"/>
                </a:lnTo>
                <a:lnTo>
                  <a:pt x="939" y="672"/>
                </a:lnTo>
                <a:lnTo>
                  <a:pt x="940" y="672"/>
                </a:lnTo>
                <a:lnTo>
                  <a:pt x="941" y="670"/>
                </a:lnTo>
                <a:lnTo>
                  <a:pt x="942" y="670"/>
                </a:lnTo>
                <a:lnTo>
                  <a:pt x="942" y="669"/>
                </a:lnTo>
                <a:lnTo>
                  <a:pt x="943" y="667"/>
                </a:lnTo>
                <a:lnTo>
                  <a:pt x="944" y="667"/>
                </a:lnTo>
                <a:lnTo>
                  <a:pt x="944" y="666"/>
                </a:lnTo>
                <a:lnTo>
                  <a:pt x="947" y="665"/>
                </a:lnTo>
                <a:lnTo>
                  <a:pt x="948" y="665"/>
                </a:lnTo>
                <a:lnTo>
                  <a:pt x="949" y="663"/>
                </a:lnTo>
                <a:lnTo>
                  <a:pt x="952" y="661"/>
                </a:lnTo>
                <a:lnTo>
                  <a:pt x="954" y="658"/>
                </a:lnTo>
                <a:lnTo>
                  <a:pt x="959" y="655"/>
                </a:lnTo>
                <a:lnTo>
                  <a:pt x="960" y="654"/>
                </a:lnTo>
                <a:lnTo>
                  <a:pt x="961" y="653"/>
                </a:lnTo>
                <a:lnTo>
                  <a:pt x="958" y="653"/>
                </a:lnTo>
                <a:lnTo>
                  <a:pt x="954" y="652"/>
                </a:lnTo>
                <a:lnTo>
                  <a:pt x="952" y="652"/>
                </a:lnTo>
                <a:lnTo>
                  <a:pt x="950" y="652"/>
                </a:lnTo>
                <a:lnTo>
                  <a:pt x="949" y="654"/>
                </a:lnTo>
                <a:lnTo>
                  <a:pt x="948" y="654"/>
                </a:lnTo>
                <a:lnTo>
                  <a:pt x="945" y="656"/>
                </a:lnTo>
                <a:lnTo>
                  <a:pt x="945" y="657"/>
                </a:lnTo>
                <a:lnTo>
                  <a:pt x="944" y="658"/>
                </a:lnTo>
                <a:lnTo>
                  <a:pt x="943" y="657"/>
                </a:lnTo>
                <a:lnTo>
                  <a:pt x="941" y="655"/>
                </a:lnTo>
                <a:lnTo>
                  <a:pt x="939" y="653"/>
                </a:lnTo>
                <a:lnTo>
                  <a:pt x="937" y="652"/>
                </a:lnTo>
                <a:lnTo>
                  <a:pt x="939" y="652"/>
                </a:lnTo>
                <a:lnTo>
                  <a:pt x="940" y="649"/>
                </a:lnTo>
                <a:lnTo>
                  <a:pt x="941" y="648"/>
                </a:lnTo>
                <a:lnTo>
                  <a:pt x="943" y="647"/>
                </a:lnTo>
                <a:lnTo>
                  <a:pt x="943" y="646"/>
                </a:lnTo>
                <a:lnTo>
                  <a:pt x="944" y="647"/>
                </a:lnTo>
                <a:lnTo>
                  <a:pt x="945" y="648"/>
                </a:lnTo>
                <a:lnTo>
                  <a:pt x="947" y="649"/>
                </a:lnTo>
                <a:lnTo>
                  <a:pt x="948" y="649"/>
                </a:lnTo>
                <a:lnTo>
                  <a:pt x="948" y="650"/>
                </a:lnTo>
                <a:lnTo>
                  <a:pt x="949" y="650"/>
                </a:lnTo>
                <a:lnTo>
                  <a:pt x="950" y="650"/>
                </a:lnTo>
                <a:lnTo>
                  <a:pt x="951" y="650"/>
                </a:lnTo>
                <a:lnTo>
                  <a:pt x="951" y="652"/>
                </a:lnTo>
                <a:lnTo>
                  <a:pt x="952" y="652"/>
                </a:lnTo>
                <a:lnTo>
                  <a:pt x="953" y="652"/>
                </a:lnTo>
                <a:lnTo>
                  <a:pt x="954" y="652"/>
                </a:lnTo>
                <a:lnTo>
                  <a:pt x="957" y="652"/>
                </a:lnTo>
                <a:lnTo>
                  <a:pt x="958" y="652"/>
                </a:lnTo>
                <a:lnTo>
                  <a:pt x="960" y="652"/>
                </a:lnTo>
                <a:lnTo>
                  <a:pt x="961" y="652"/>
                </a:lnTo>
                <a:lnTo>
                  <a:pt x="962" y="652"/>
                </a:lnTo>
                <a:lnTo>
                  <a:pt x="964" y="652"/>
                </a:lnTo>
                <a:lnTo>
                  <a:pt x="964" y="650"/>
                </a:lnTo>
                <a:lnTo>
                  <a:pt x="964" y="649"/>
                </a:lnTo>
                <a:lnTo>
                  <a:pt x="964" y="641"/>
                </a:lnTo>
                <a:lnTo>
                  <a:pt x="966" y="641"/>
                </a:lnTo>
                <a:lnTo>
                  <a:pt x="967" y="641"/>
                </a:lnTo>
                <a:lnTo>
                  <a:pt x="968" y="641"/>
                </a:lnTo>
                <a:lnTo>
                  <a:pt x="968" y="642"/>
                </a:lnTo>
                <a:lnTo>
                  <a:pt x="968" y="644"/>
                </a:lnTo>
                <a:lnTo>
                  <a:pt x="968" y="645"/>
                </a:lnTo>
                <a:lnTo>
                  <a:pt x="973" y="645"/>
                </a:lnTo>
                <a:lnTo>
                  <a:pt x="974" y="645"/>
                </a:lnTo>
                <a:lnTo>
                  <a:pt x="974" y="646"/>
                </a:lnTo>
                <a:lnTo>
                  <a:pt x="974" y="647"/>
                </a:lnTo>
                <a:lnTo>
                  <a:pt x="974" y="649"/>
                </a:lnTo>
                <a:lnTo>
                  <a:pt x="975" y="649"/>
                </a:lnTo>
                <a:lnTo>
                  <a:pt x="976" y="649"/>
                </a:lnTo>
                <a:lnTo>
                  <a:pt x="977" y="649"/>
                </a:lnTo>
                <a:lnTo>
                  <a:pt x="978" y="649"/>
                </a:lnTo>
                <a:lnTo>
                  <a:pt x="979" y="649"/>
                </a:lnTo>
                <a:lnTo>
                  <a:pt x="980" y="649"/>
                </a:lnTo>
                <a:lnTo>
                  <a:pt x="982" y="649"/>
                </a:lnTo>
                <a:lnTo>
                  <a:pt x="983" y="649"/>
                </a:lnTo>
                <a:lnTo>
                  <a:pt x="984" y="649"/>
                </a:lnTo>
                <a:lnTo>
                  <a:pt x="985" y="649"/>
                </a:lnTo>
                <a:lnTo>
                  <a:pt x="986" y="649"/>
                </a:lnTo>
                <a:lnTo>
                  <a:pt x="987" y="649"/>
                </a:lnTo>
                <a:lnTo>
                  <a:pt x="988" y="649"/>
                </a:lnTo>
                <a:lnTo>
                  <a:pt x="988" y="648"/>
                </a:lnTo>
                <a:lnTo>
                  <a:pt x="992" y="648"/>
                </a:lnTo>
                <a:lnTo>
                  <a:pt x="992" y="649"/>
                </a:lnTo>
                <a:lnTo>
                  <a:pt x="992" y="650"/>
                </a:lnTo>
                <a:lnTo>
                  <a:pt x="991" y="650"/>
                </a:lnTo>
                <a:lnTo>
                  <a:pt x="988" y="650"/>
                </a:lnTo>
                <a:lnTo>
                  <a:pt x="988" y="652"/>
                </a:lnTo>
                <a:lnTo>
                  <a:pt x="988" y="653"/>
                </a:lnTo>
                <a:lnTo>
                  <a:pt x="991" y="653"/>
                </a:lnTo>
                <a:lnTo>
                  <a:pt x="991" y="655"/>
                </a:lnTo>
                <a:lnTo>
                  <a:pt x="990" y="655"/>
                </a:lnTo>
                <a:lnTo>
                  <a:pt x="988" y="655"/>
                </a:lnTo>
                <a:lnTo>
                  <a:pt x="987" y="655"/>
                </a:lnTo>
                <a:lnTo>
                  <a:pt x="986" y="655"/>
                </a:lnTo>
                <a:lnTo>
                  <a:pt x="985" y="655"/>
                </a:lnTo>
                <a:lnTo>
                  <a:pt x="984" y="655"/>
                </a:lnTo>
                <a:lnTo>
                  <a:pt x="983" y="655"/>
                </a:lnTo>
                <a:lnTo>
                  <a:pt x="980" y="655"/>
                </a:lnTo>
                <a:lnTo>
                  <a:pt x="982" y="655"/>
                </a:lnTo>
                <a:lnTo>
                  <a:pt x="982" y="656"/>
                </a:lnTo>
                <a:lnTo>
                  <a:pt x="982" y="658"/>
                </a:lnTo>
                <a:lnTo>
                  <a:pt x="982" y="659"/>
                </a:lnTo>
                <a:lnTo>
                  <a:pt x="982" y="662"/>
                </a:lnTo>
                <a:lnTo>
                  <a:pt x="982" y="663"/>
                </a:lnTo>
                <a:lnTo>
                  <a:pt x="982" y="664"/>
                </a:lnTo>
                <a:lnTo>
                  <a:pt x="983" y="664"/>
                </a:lnTo>
                <a:lnTo>
                  <a:pt x="982" y="665"/>
                </a:lnTo>
                <a:lnTo>
                  <a:pt x="982" y="666"/>
                </a:lnTo>
                <a:lnTo>
                  <a:pt x="980" y="667"/>
                </a:lnTo>
                <a:lnTo>
                  <a:pt x="980" y="663"/>
                </a:lnTo>
                <a:lnTo>
                  <a:pt x="980" y="659"/>
                </a:lnTo>
                <a:lnTo>
                  <a:pt x="980" y="657"/>
                </a:lnTo>
                <a:lnTo>
                  <a:pt x="980" y="656"/>
                </a:lnTo>
                <a:lnTo>
                  <a:pt x="980" y="655"/>
                </a:lnTo>
                <a:lnTo>
                  <a:pt x="980" y="654"/>
                </a:lnTo>
                <a:lnTo>
                  <a:pt x="979" y="653"/>
                </a:lnTo>
                <a:lnTo>
                  <a:pt x="979" y="652"/>
                </a:lnTo>
                <a:lnTo>
                  <a:pt x="973" y="652"/>
                </a:lnTo>
                <a:lnTo>
                  <a:pt x="970" y="652"/>
                </a:lnTo>
                <a:lnTo>
                  <a:pt x="969" y="652"/>
                </a:lnTo>
                <a:lnTo>
                  <a:pt x="968" y="653"/>
                </a:lnTo>
                <a:lnTo>
                  <a:pt x="966" y="653"/>
                </a:lnTo>
                <a:lnTo>
                  <a:pt x="966" y="654"/>
                </a:lnTo>
                <a:lnTo>
                  <a:pt x="966" y="655"/>
                </a:lnTo>
                <a:lnTo>
                  <a:pt x="966" y="656"/>
                </a:lnTo>
                <a:lnTo>
                  <a:pt x="966" y="657"/>
                </a:lnTo>
                <a:lnTo>
                  <a:pt x="966" y="658"/>
                </a:lnTo>
                <a:lnTo>
                  <a:pt x="966" y="659"/>
                </a:lnTo>
                <a:lnTo>
                  <a:pt x="966" y="661"/>
                </a:lnTo>
                <a:lnTo>
                  <a:pt x="966" y="664"/>
                </a:lnTo>
                <a:lnTo>
                  <a:pt x="966" y="665"/>
                </a:lnTo>
                <a:lnTo>
                  <a:pt x="966" y="666"/>
                </a:lnTo>
                <a:lnTo>
                  <a:pt x="966" y="667"/>
                </a:lnTo>
                <a:lnTo>
                  <a:pt x="966" y="669"/>
                </a:lnTo>
                <a:lnTo>
                  <a:pt x="966" y="670"/>
                </a:lnTo>
                <a:lnTo>
                  <a:pt x="966" y="671"/>
                </a:lnTo>
                <a:lnTo>
                  <a:pt x="968" y="671"/>
                </a:lnTo>
                <a:lnTo>
                  <a:pt x="970" y="671"/>
                </a:lnTo>
                <a:lnTo>
                  <a:pt x="974" y="671"/>
                </a:lnTo>
                <a:lnTo>
                  <a:pt x="975" y="671"/>
                </a:lnTo>
                <a:lnTo>
                  <a:pt x="978" y="671"/>
                </a:lnTo>
                <a:lnTo>
                  <a:pt x="980" y="671"/>
                </a:lnTo>
                <a:lnTo>
                  <a:pt x="982" y="671"/>
                </a:lnTo>
                <a:lnTo>
                  <a:pt x="982" y="669"/>
                </a:lnTo>
                <a:lnTo>
                  <a:pt x="983" y="669"/>
                </a:lnTo>
                <a:lnTo>
                  <a:pt x="983" y="670"/>
                </a:lnTo>
                <a:lnTo>
                  <a:pt x="984" y="670"/>
                </a:lnTo>
                <a:lnTo>
                  <a:pt x="985" y="670"/>
                </a:lnTo>
                <a:lnTo>
                  <a:pt x="985" y="671"/>
                </a:lnTo>
                <a:lnTo>
                  <a:pt x="986" y="671"/>
                </a:lnTo>
                <a:lnTo>
                  <a:pt x="987" y="671"/>
                </a:lnTo>
                <a:lnTo>
                  <a:pt x="988" y="671"/>
                </a:lnTo>
                <a:lnTo>
                  <a:pt x="988" y="670"/>
                </a:lnTo>
                <a:lnTo>
                  <a:pt x="990" y="670"/>
                </a:lnTo>
                <a:lnTo>
                  <a:pt x="991" y="670"/>
                </a:lnTo>
                <a:lnTo>
                  <a:pt x="992" y="670"/>
                </a:lnTo>
                <a:lnTo>
                  <a:pt x="993" y="670"/>
                </a:lnTo>
                <a:lnTo>
                  <a:pt x="994" y="670"/>
                </a:lnTo>
                <a:lnTo>
                  <a:pt x="996" y="670"/>
                </a:lnTo>
                <a:lnTo>
                  <a:pt x="1001" y="670"/>
                </a:lnTo>
                <a:lnTo>
                  <a:pt x="1003" y="671"/>
                </a:lnTo>
                <a:lnTo>
                  <a:pt x="1004" y="672"/>
                </a:lnTo>
                <a:lnTo>
                  <a:pt x="1005" y="672"/>
                </a:lnTo>
                <a:lnTo>
                  <a:pt x="1006" y="672"/>
                </a:lnTo>
                <a:lnTo>
                  <a:pt x="1008" y="673"/>
                </a:lnTo>
                <a:lnTo>
                  <a:pt x="1009" y="673"/>
                </a:lnTo>
                <a:lnTo>
                  <a:pt x="1010" y="673"/>
                </a:lnTo>
                <a:lnTo>
                  <a:pt x="1019" y="677"/>
                </a:lnTo>
                <a:lnTo>
                  <a:pt x="1021" y="678"/>
                </a:lnTo>
                <a:lnTo>
                  <a:pt x="1025" y="679"/>
                </a:lnTo>
                <a:lnTo>
                  <a:pt x="1026" y="679"/>
                </a:lnTo>
                <a:lnTo>
                  <a:pt x="1027" y="679"/>
                </a:lnTo>
                <a:lnTo>
                  <a:pt x="1028" y="680"/>
                </a:lnTo>
                <a:lnTo>
                  <a:pt x="1029" y="678"/>
                </a:lnTo>
                <a:lnTo>
                  <a:pt x="1029" y="675"/>
                </a:lnTo>
                <a:lnTo>
                  <a:pt x="1029" y="674"/>
                </a:lnTo>
                <a:lnTo>
                  <a:pt x="1029" y="673"/>
                </a:lnTo>
                <a:lnTo>
                  <a:pt x="1029" y="672"/>
                </a:lnTo>
                <a:lnTo>
                  <a:pt x="1029" y="670"/>
                </a:lnTo>
                <a:lnTo>
                  <a:pt x="1029" y="666"/>
                </a:lnTo>
                <a:lnTo>
                  <a:pt x="1029" y="665"/>
                </a:lnTo>
                <a:lnTo>
                  <a:pt x="1029" y="664"/>
                </a:lnTo>
                <a:lnTo>
                  <a:pt x="1029" y="663"/>
                </a:lnTo>
                <a:lnTo>
                  <a:pt x="1029" y="662"/>
                </a:lnTo>
                <a:lnTo>
                  <a:pt x="1029" y="661"/>
                </a:lnTo>
                <a:lnTo>
                  <a:pt x="1029" y="658"/>
                </a:lnTo>
                <a:lnTo>
                  <a:pt x="1029" y="657"/>
                </a:lnTo>
                <a:lnTo>
                  <a:pt x="1029" y="655"/>
                </a:lnTo>
                <a:lnTo>
                  <a:pt x="1029" y="654"/>
                </a:lnTo>
                <a:lnTo>
                  <a:pt x="1028" y="653"/>
                </a:lnTo>
                <a:lnTo>
                  <a:pt x="1028" y="652"/>
                </a:lnTo>
                <a:lnTo>
                  <a:pt x="1027" y="652"/>
                </a:lnTo>
                <a:lnTo>
                  <a:pt x="1026" y="652"/>
                </a:lnTo>
                <a:lnTo>
                  <a:pt x="1025" y="652"/>
                </a:lnTo>
                <a:lnTo>
                  <a:pt x="1023" y="652"/>
                </a:lnTo>
                <a:lnTo>
                  <a:pt x="1022" y="650"/>
                </a:lnTo>
                <a:lnTo>
                  <a:pt x="1021" y="650"/>
                </a:lnTo>
                <a:lnTo>
                  <a:pt x="1020" y="650"/>
                </a:lnTo>
                <a:lnTo>
                  <a:pt x="1016" y="650"/>
                </a:lnTo>
                <a:lnTo>
                  <a:pt x="1016" y="654"/>
                </a:lnTo>
                <a:lnTo>
                  <a:pt x="1016" y="663"/>
                </a:lnTo>
                <a:lnTo>
                  <a:pt x="1014" y="663"/>
                </a:lnTo>
                <a:lnTo>
                  <a:pt x="1013" y="664"/>
                </a:lnTo>
                <a:lnTo>
                  <a:pt x="1013" y="663"/>
                </a:lnTo>
                <a:lnTo>
                  <a:pt x="1013" y="662"/>
                </a:lnTo>
                <a:lnTo>
                  <a:pt x="1013" y="661"/>
                </a:lnTo>
                <a:lnTo>
                  <a:pt x="1013" y="659"/>
                </a:lnTo>
                <a:lnTo>
                  <a:pt x="1013" y="658"/>
                </a:lnTo>
                <a:lnTo>
                  <a:pt x="1013" y="657"/>
                </a:lnTo>
                <a:lnTo>
                  <a:pt x="1013" y="656"/>
                </a:lnTo>
                <a:lnTo>
                  <a:pt x="1013" y="655"/>
                </a:lnTo>
                <a:lnTo>
                  <a:pt x="1013" y="654"/>
                </a:lnTo>
                <a:lnTo>
                  <a:pt x="1013" y="653"/>
                </a:lnTo>
                <a:lnTo>
                  <a:pt x="1013" y="652"/>
                </a:lnTo>
                <a:lnTo>
                  <a:pt x="1013" y="650"/>
                </a:lnTo>
                <a:lnTo>
                  <a:pt x="1012" y="650"/>
                </a:lnTo>
                <a:lnTo>
                  <a:pt x="1011" y="650"/>
                </a:lnTo>
                <a:lnTo>
                  <a:pt x="1010" y="650"/>
                </a:lnTo>
                <a:lnTo>
                  <a:pt x="1008" y="650"/>
                </a:lnTo>
                <a:lnTo>
                  <a:pt x="1005" y="650"/>
                </a:lnTo>
                <a:lnTo>
                  <a:pt x="1004" y="650"/>
                </a:lnTo>
                <a:lnTo>
                  <a:pt x="1003" y="650"/>
                </a:lnTo>
                <a:lnTo>
                  <a:pt x="1000" y="650"/>
                </a:lnTo>
                <a:lnTo>
                  <a:pt x="997" y="650"/>
                </a:lnTo>
                <a:lnTo>
                  <a:pt x="995" y="650"/>
                </a:lnTo>
                <a:lnTo>
                  <a:pt x="994" y="650"/>
                </a:lnTo>
                <a:lnTo>
                  <a:pt x="994" y="652"/>
                </a:lnTo>
                <a:lnTo>
                  <a:pt x="993" y="652"/>
                </a:lnTo>
                <a:lnTo>
                  <a:pt x="993" y="650"/>
                </a:lnTo>
                <a:lnTo>
                  <a:pt x="994" y="650"/>
                </a:lnTo>
                <a:lnTo>
                  <a:pt x="994" y="649"/>
                </a:lnTo>
                <a:lnTo>
                  <a:pt x="994" y="648"/>
                </a:lnTo>
                <a:lnTo>
                  <a:pt x="994" y="647"/>
                </a:lnTo>
                <a:lnTo>
                  <a:pt x="995" y="647"/>
                </a:lnTo>
                <a:lnTo>
                  <a:pt x="996" y="647"/>
                </a:lnTo>
                <a:lnTo>
                  <a:pt x="997" y="647"/>
                </a:lnTo>
                <a:lnTo>
                  <a:pt x="997" y="649"/>
                </a:lnTo>
                <a:lnTo>
                  <a:pt x="997" y="650"/>
                </a:lnTo>
                <a:lnTo>
                  <a:pt x="1000" y="650"/>
                </a:lnTo>
                <a:lnTo>
                  <a:pt x="1002" y="650"/>
                </a:lnTo>
                <a:lnTo>
                  <a:pt x="1003" y="650"/>
                </a:lnTo>
                <a:lnTo>
                  <a:pt x="1004" y="649"/>
                </a:lnTo>
                <a:lnTo>
                  <a:pt x="1004" y="647"/>
                </a:lnTo>
                <a:lnTo>
                  <a:pt x="1005" y="647"/>
                </a:lnTo>
                <a:lnTo>
                  <a:pt x="1006" y="647"/>
                </a:lnTo>
                <a:lnTo>
                  <a:pt x="1008" y="647"/>
                </a:lnTo>
                <a:lnTo>
                  <a:pt x="1009" y="647"/>
                </a:lnTo>
                <a:lnTo>
                  <a:pt x="1010" y="647"/>
                </a:lnTo>
                <a:lnTo>
                  <a:pt x="1011" y="647"/>
                </a:lnTo>
                <a:lnTo>
                  <a:pt x="1012" y="647"/>
                </a:lnTo>
                <a:lnTo>
                  <a:pt x="1013" y="647"/>
                </a:lnTo>
                <a:lnTo>
                  <a:pt x="1014" y="647"/>
                </a:lnTo>
                <a:lnTo>
                  <a:pt x="1017" y="648"/>
                </a:lnTo>
                <a:lnTo>
                  <a:pt x="1021" y="648"/>
                </a:lnTo>
                <a:lnTo>
                  <a:pt x="1022" y="648"/>
                </a:lnTo>
                <a:lnTo>
                  <a:pt x="1023" y="648"/>
                </a:lnTo>
                <a:lnTo>
                  <a:pt x="1023" y="647"/>
                </a:lnTo>
                <a:lnTo>
                  <a:pt x="1025" y="647"/>
                </a:lnTo>
                <a:lnTo>
                  <a:pt x="1026" y="646"/>
                </a:lnTo>
                <a:lnTo>
                  <a:pt x="1026" y="645"/>
                </a:lnTo>
                <a:lnTo>
                  <a:pt x="1026" y="644"/>
                </a:lnTo>
                <a:lnTo>
                  <a:pt x="1026" y="642"/>
                </a:lnTo>
                <a:lnTo>
                  <a:pt x="1027" y="642"/>
                </a:lnTo>
                <a:lnTo>
                  <a:pt x="1027" y="641"/>
                </a:lnTo>
                <a:lnTo>
                  <a:pt x="1028" y="641"/>
                </a:lnTo>
                <a:lnTo>
                  <a:pt x="1028" y="639"/>
                </a:lnTo>
                <a:lnTo>
                  <a:pt x="1030" y="639"/>
                </a:lnTo>
                <a:lnTo>
                  <a:pt x="1035" y="639"/>
                </a:lnTo>
                <a:lnTo>
                  <a:pt x="1034" y="639"/>
                </a:lnTo>
                <a:lnTo>
                  <a:pt x="1034" y="638"/>
                </a:lnTo>
                <a:lnTo>
                  <a:pt x="1034" y="637"/>
                </a:lnTo>
                <a:lnTo>
                  <a:pt x="1033" y="637"/>
                </a:lnTo>
                <a:lnTo>
                  <a:pt x="1030" y="637"/>
                </a:lnTo>
                <a:lnTo>
                  <a:pt x="1028" y="637"/>
                </a:lnTo>
                <a:lnTo>
                  <a:pt x="1028" y="634"/>
                </a:lnTo>
                <a:lnTo>
                  <a:pt x="1029" y="631"/>
                </a:lnTo>
                <a:lnTo>
                  <a:pt x="1029" y="630"/>
                </a:lnTo>
                <a:lnTo>
                  <a:pt x="1028" y="630"/>
                </a:lnTo>
                <a:lnTo>
                  <a:pt x="1027" y="630"/>
                </a:lnTo>
                <a:lnTo>
                  <a:pt x="1020" y="630"/>
                </a:lnTo>
                <a:lnTo>
                  <a:pt x="1016" y="630"/>
                </a:lnTo>
                <a:lnTo>
                  <a:pt x="1016" y="629"/>
                </a:lnTo>
                <a:lnTo>
                  <a:pt x="1016" y="628"/>
                </a:lnTo>
                <a:lnTo>
                  <a:pt x="1016" y="627"/>
                </a:lnTo>
                <a:lnTo>
                  <a:pt x="1016" y="625"/>
                </a:lnTo>
                <a:lnTo>
                  <a:pt x="1016" y="624"/>
                </a:lnTo>
                <a:lnTo>
                  <a:pt x="1016" y="623"/>
                </a:lnTo>
                <a:lnTo>
                  <a:pt x="1016" y="622"/>
                </a:lnTo>
                <a:lnTo>
                  <a:pt x="1016" y="621"/>
                </a:lnTo>
                <a:lnTo>
                  <a:pt x="1017" y="621"/>
                </a:lnTo>
                <a:lnTo>
                  <a:pt x="1021" y="621"/>
                </a:lnTo>
                <a:lnTo>
                  <a:pt x="1023" y="621"/>
                </a:lnTo>
                <a:lnTo>
                  <a:pt x="1025" y="621"/>
                </a:lnTo>
                <a:lnTo>
                  <a:pt x="1023" y="620"/>
                </a:lnTo>
                <a:lnTo>
                  <a:pt x="1023" y="617"/>
                </a:lnTo>
                <a:lnTo>
                  <a:pt x="1022" y="616"/>
                </a:lnTo>
                <a:lnTo>
                  <a:pt x="1022" y="615"/>
                </a:lnTo>
                <a:lnTo>
                  <a:pt x="1021" y="614"/>
                </a:lnTo>
                <a:lnTo>
                  <a:pt x="1021" y="613"/>
                </a:lnTo>
                <a:lnTo>
                  <a:pt x="1020" y="612"/>
                </a:lnTo>
                <a:lnTo>
                  <a:pt x="1020" y="613"/>
                </a:lnTo>
                <a:lnTo>
                  <a:pt x="1018" y="613"/>
                </a:lnTo>
                <a:lnTo>
                  <a:pt x="1016" y="613"/>
                </a:lnTo>
                <a:lnTo>
                  <a:pt x="1016" y="615"/>
                </a:lnTo>
                <a:lnTo>
                  <a:pt x="1016" y="616"/>
                </a:lnTo>
                <a:lnTo>
                  <a:pt x="1014" y="616"/>
                </a:lnTo>
                <a:lnTo>
                  <a:pt x="1013" y="616"/>
                </a:lnTo>
                <a:lnTo>
                  <a:pt x="1013" y="615"/>
                </a:lnTo>
                <a:lnTo>
                  <a:pt x="1013" y="614"/>
                </a:lnTo>
                <a:lnTo>
                  <a:pt x="1013" y="613"/>
                </a:lnTo>
                <a:lnTo>
                  <a:pt x="1012" y="613"/>
                </a:lnTo>
                <a:lnTo>
                  <a:pt x="1012" y="612"/>
                </a:lnTo>
                <a:lnTo>
                  <a:pt x="1009" y="608"/>
                </a:lnTo>
                <a:lnTo>
                  <a:pt x="1009" y="607"/>
                </a:lnTo>
                <a:lnTo>
                  <a:pt x="1010" y="607"/>
                </a:lnTo>
                <a:lnTo>
                  <a:pt x="1011" y="606"/>
                </a:lnTo>
                <a:lnTo>
                  <a:pt x="1012" y="606"/>
                </a:lnTo>
                <a:lnTo>
                  <a:pt x="1012" y="605"/>
                </a:lnTo>
                <a:lnTo>
                  <a:pt x="1013" y="605"/>
                </a:lnTo>
                <a:lnTo>
                  <a:pt x="1013" y="604"/>
                </a:lnTo>
                <a:lnTo>
                  <a:pt x="1012" y="602"/>
                </a:lnTo>
                <a:lnTo>
                  <a:pt x="1013" y="602"/>
                </a:lnTo>
                <a:lnTo>
                  <a:pt x="1014" y="602"/>
                </a:lnTo>
                <a:lnTo>
                  <a:pt x="1016" y="600"/>
                </a:lnTo>
                <a:lnTo>
                  <a:pt x="1014" y="600"/>
                </a:lnTo>
                <a:lnTo>
                  <a:pt x="1013" y="598"/>
                </a:lnTo>
                <a:lnTo>
                  <a:pt x="1012" y="596"/>
                </a:lnTo>
                <a:lnTo>
                  <a:pt x="1013" y="596"/>
                </a:lnTo>
                <a:lnTo>
                  <a:pt x="1014" y="596"/>
                </a:lnTo>
                <a:lnTo>
                  <a:pt x="1016" y="596"/>
                </a:lnTo>
                <a:lnTo>
                  <a:pt x="1016" y="595"/>
                </a:lnTo>
                <a:lnTo>
                  <a:pt x="1014" y="594"/>
                </a:lnTo>
                <a:lnTo>
                  <a:pt x="1012" y="589"/>
                </a:lnTo>
                <a:lnTo>
                  <a:pt x="1011" y="588"/>
                </a:lnTo>
                <a:lnTo>
                  <a:pt x="1011" y="587"/>
                </a:lnTo>
                <a:lnTo>
                  <a:pt x="1010" y="586"/>
                </a:lnTo>
                <a:lnTo>
                  <a:pt x="1009" y="583"/>
                </a:lnTo>
                <a:lnTo>
                  <a:pt x="1009" y="582"/>
                </a:lnTo>
                <a:lnTo>
                  <a:pt x="1008" y="581"/>
                </a:lnTo>
                <a:lnTo>
                  <a:pt x="1008" y="580"/>
                </a:lnTo>
                <a:lnTo>
                  <a:pt x="1006" y="580"/>
                </a:lnTo>
                <a:lnTo>
                  <a:pt x="1006" y="579"/>
                </a:lnTo>
                <a:lnTo>
                  <a:pt x="1006" y="578"/>
                </a:lnTo>
                <a:lnTo>
                  <a:pt x="1005" y="578"/>
                </a:lnTo>
                <a:lnTo>
                  <a:pt x="1005" y="579"/>
                </a:lnTo>
                <a:lnTo>
                  <a:pt x="1004" y="579"/>
                </a:lnTo>
                <a:lnTo>
                  <a:pt x="1004" y="580"/>
                </a:lnTo>
                <a:lnTo>
                  <a:pt x="1003" y="580"/>
                </a:lnTo>
                <a:lnTo>
                  <a:pt x="1004" y="580"/>
                </a:lnTo>
                <a:lnTo>
                  <a:pt x="1004" y="581"/>
                </a:lnTo>
                <a:lnTo>
                  <a:pt x="1005" y="582"/>
                </a:lnTo>
                <a:lnTo>
                  <a:pt x="1008" y="588"/>
                </a:lnTo>
                <a:lnTo>
                  <a:pt x="1009" y="589"/>
                </a:lnTo>
                <a:lnTo>
                  <a:pt x="1008" y="589"/>
                </a:lnTo>
                <a:lnTo>
                  <a:pt x="1005" y="588"/>
                </a:lnTo>
                <a:lnTo>
                  <a:pt x="1005" y="586"/>
                </a:lnTo>
                <a:lnTo>
                  <a:pt x="1002" y="586"/>
                </a:lnTo>
                <a:lnTo>
                  <a:pt x="1002" y="589"/>
                </a:lnTo>
                <a:lnTo>
                  <a:pt x="1001" y="588"/>
                </a:lnTo>
                <a:lnTo>
                  <a:pt x="1001" y="587"/>
                </a:lnTo>
                <a:lnTo>
                  <a:pt x="1000" y="587"/>
                </a:lnTo>
                <a:lnTo>
                  <a:pt x="999" y="587"/>
                </a:lnTo>
                <a:lnTo>
                  <a:pt x="999" y="588"/>
                </a:lnTo>
                <a:lnTo>
                  <a:pt x="997" y="587"/>
                </a:lnTo>
                <a:lnTo>
                  <a:pt x="996" y="587"/>
                </a:lnTo>
                <a:lnTo>
                  <a:pt x="996" y="586"/>
                </a:lnTo>
                <a:lnTo>
                  <a:pt x="995" y="586"/>
                </a:lnTo>
                <a:lnTo>
                  <a:pt x="994" y="586"/>
                </a:lnTo>
                <a:lnTo>
                  <a:pt x="993" y="586"/>
                </a:lnTo>
                <a:lnTo>
                  <a:pt x="992" y="585"/>
                </a:lnTo>
                <a:lnTo>
                  <a:pt x="991" y="585"/>
                </a:lnTo>
                <a:lnTo>
                  <a:pt x="991" y="583"/>
                </a:lnTo>
                <a:lnTo>
                  <a:pt x="991" y="582"/>
                </a:lnTo>
                <a:lnTo>
                  <a:pt x="990" y="582"/>
                </a:lnTo>
                <a:lnTo>
                  <a:pt x="991" y="581"/>
                </a:lnTo>
                <a:lnTo>
                  <a:pt x="991" y="580"/>
                </a:lnTo>
                <a:lnTo>
                  <a:pt x="990" y="579"/>
                </a:lnTo>
                <a:lnTo>
                  <a:pt x="987" y="578"/>
                </a:lnTo>
                <a:lnTo>
                  <a:pt x="984" y="574"/>
                </a:lnTo>
                <a:lnTo>
                  <a:pt x="983" y="574"/>
                </a:lnTo>
                <a:lnTo>
                  <a:pt x="982" y="574"/>
                </a:lnTo>
                <a:lnTo>
                  <a:pt x="980" y="577"/>
                </a:lnTo>
                <a:lnTo>
                  <a:pt x="982" y="579"/>
                </a:lnTo>
                <a:lnTo>
                  <a:pt x="980" y="580"/>
                </a:lnTo>
                <a:lnTo>
                  <a:pt x="980" y="581"/>
                </a:lnTo>
                <a:lnTo>
                  <a:pt x="979" y="581"/>
                </a:lnTo>
                <a:lnTo>
                  <a:pt x="979" y="582"/>
                </a:lnTo>
                <a:lnTo>
                  <a:pt x="979" y="583"/>
                </a:lnTo>
                <a:lnTo>
                  <a:pt x="978" y="583"/>
                </a:lnTo>
                <a:lnTo>
                  <a:pt x="976" y="582"/>
                </a:lnTo>
                <a:lnTo>
                  <a:pt x="974" y="585"/>
                </a:lnTo>
                <a:lnTo>
                  <a:pt x="973" y="585"/>
                </a:lnTo>
                <a:lnTo>
                  <a:pt x="971" y="581"/>
                </a:lnTo>
                <a:lnTo>
                  <a:pt x="970" y="581"/>
                </a:lnTo>
                <a:lnTo>
                  <a:pt x="969" y="581"/>
                </a:lnTo>
                <a:lnTo>
                  <a:pt x="968" y="581"/>
                </a:lnTo>
                <a:lnTo>
                  <a:pt x="968" y="582"/>
                </a:lnTo>
                <a:lnTo>
                  <a:pt x="968" y="583"/>
                </a:lnTo>
                <a:lnTo>
                  <a:pt x="968" y="585"/>
                </a:lnTo>
                <a:lnTo>
                  <a:pt x="966" y="585"/>
                </a:lnTo>
                <a:lnTo>
                  <a:pt x="965" y="585"/>
                </a:lnTo>
                <a:lnTo>
                  <a:pt x="966" y="583"/>
                </a:lnTo>
                <a:lnTo>
                  <a:pt x="965" y="583"/>
                </a:lnTo>
                <a:lnTo>
                  <a:pt x="962" y="583"/>
                </a:lnTo>
                <a:lnTo>
                  <a:pt x="962" y="582"/>
                </a:lnTo>
                <a:lnTo>
                  <a:pt x="962" y="580"/>
                </a:lnTo>
                <a:lnTo>
                  <a:pt x="961" y="580"/>
                </a:lnTo>
                <a:lnTo>
                  <a:pt x="960" y="580"/>
                </a:lnTo>
                <a:lnTo>
                  <a:pt x="959" y="580"/>
                </a:lnTo>
                <a:lnTo>
                  <a:pt x="958" y="575"/>
                </a:lnTo>
                <a:lnTo>
                  <a:pt x="958" y="574"/>
                </a:lnTo>
                <a:lnTo>
                  <a:pt x="958" y="573"/>
                </a:lnTo>
                <a:lnTo>
                  <a:pt x="958" y="572"/>
                </a:lnTo>
                <a:lnTo>
                  <a:pt x="959" y="572"/>
                </a:lnTo>
                <a:lnTo>
                  <a:pt x="960" y="572"/>
                </a:lnTo>
                <a:lnTo>
                  <a:pt x="961" y="572"/>
                </a:lnTo>
                <a:lnTo>
                  <a:pt x="964" y="572"/>
                </a:lnTo>
                <a:lnTo>
                  <a:pt x="964" y="571"/>
                </a:lnTo>
                <a:lnTo>
                  <a:pt x="964" y="569"/>
                </a:lnTo>
                <a:lnTo>
                  <a:pt x="964" y="567"/>
                </a:lnTo>
                <a:lnTo>
                  <a:pt x="964" y="566"/>
                </a:lnTo>
                <a:lnTo>
                  <a:pt x="964" y="565"/>
                </a:lnTo>
                <a:lnTo>
                  <a:pt x="964" y="564"/>
                </a:lnTo>
                <a:lnTo>
                  <a:pt x="964" y="563"/>
                </a:lnTo>
                <a:lnTo>
                  <a:pt x="964" y="562"/>
                </a:lnTo>
                <a:lnTo>
                  <a:pt x="964" y="561"/>
                </a:lnTo>
                <a:lnTo>
                  <a:pt x="964" y="560"/>
                </a:lnTo>
                <a:lnTo>
                  <a:pt x="964" y="558"/>
                </a:lnTo>
                <a:lnTo>
                  <a:pt x="964" y="557"/>
                </a:lnTo>
                <a:lnTo>
                  <a:pt x="964" y="556"/>
                </a:lnTo>
                <a:lnTo>
                  <a:pt x="964" y="555"/>
                </a:lnTo>
                <a:lnTo>
                  <a:pt x="964" y="554"/>
                </a:lnTo>
                <a:lnTo>
                  <a:pt x="964" y="553"/>
                </a:lnTo>
                <a:lnTo>
                  <a:pt x="964" y="552"/>
                </a:lnTo>
                <a:lnTo>
                  <a:pt x="966" y="552"/>
                </a:lnTo>
                <a:lnTo>
                  <a:pt x="968" y="552"/>
                </a:lnTo>
                <a:lnTo>
                  <a:pt x="969" y="552"/>
                </a:lnTo>
                <a:lnTo>
                  <a:pt x="973" y="552"/>
                </a:lnTo>
                <a:lnTo>
                  <a:pt x="974" y="552"/>
                </a:lnTo>
                <a:lnTo>
                  <a:pt x="975" y="552"/>
                </a:lnTo>
                <a:lnTo>
                  <a:pt x="975" y="553"/>
                </a:lnTo>
                <a:lnTo>
                  <a:pt x="975" y="549"/>
                </a:lnTo>
                <a:lnTo>
                  <a:pt x="974" y="549"/>
                </a:lnTo>
                <a:lnTo>
                  <a:pt x="970" y="549"/>
                </a:lnTo>
                <a:lnTo>
                  <a:pt x="969" y="549"/>
                </a:lnTo>
                <a:lnTo>
                  <a:pt x="968" y="549"/>
                </a:lnTo>
                <a:lnTo>
                  <a:pt x="967" y="549"/>
                </a:lnTo>
                <a:lnTo>
                  <a:pt x="966" y="549"/>
                </a:lnTo>
                <a:lnTo>
                  <a:pt x="965" y="549"/>
                </a:lnTo>
                <a:lnTo>
                  <a:pt x="964" y="549"/>
                </a:lnTo>
                <a:lnTo>
                  <a:pt x="962" y="549"/>
                </a:lnTo>
                <a:lnTo>
                  <a:pt x="961" y="549"/>
                </a:lnTo>
                <a:lnTo>
                  <a:pt x="960" y="549"/>
                </a:lnTo>
                <a:lnTo>
                  <a:pt x="959" y="549"/>
                </a:lnTo>
                <a:lnTo>
                  <a:pt x="958" y="549"/>
                </a:lnTo>
                <a:lnTo>
                  <a:pt x="956" y="549"/>
                </a:lnTo>
                <a:lnTo>
                  <a:pt x="952" y="549"/>
                </a:lnTo>
                <a:lnTo>
                  <a:pt x="951" y="549"/>
                </a:lnTo>
                <a:lnTo>
                  <a:pt x="950" y="549"/>
                </a:lnTo>
                <a:lnTo>
                  <a:pt x="948" y="549"/>
                </a:lnTo>
                <a:lnTo>
                  <a:pt x="948" y="552"/>
                </a:lnTo>
                <a:lnTo>
                  <a:pt x="947" y="554"/>
                </a:lnTo>
                <a:lnTo>
                  <a:pt x="947" y="556"/>
                </a:lnTo>
                <a:lnTo>
                  <a:pt x="947" y="557"/>
                </a:lnTo>
                <a:lnTo>
                  <a:pt x="947" y="558"/>
                </a:lnTo>
                <a:lnTo>
                  <a:pt x="947" y="560"/>
                </a:lnTo>
                <a:lnTo>
                  <a:pt x="945" y="561"/>
                </a:lnTo>
                <a:lnTo>
                  <a:pt x="945" y="562"/>
                </a:lnTo>
                <a:lnTo>
                  <a:pt x="944" y="563"/>
                </a:lnTo>
                <a:lnTo>
                  <a:pt x="943" y="564"/>
                </a:lnTo>
                <a:lnTo>
                  <a:pt x="943" y="565"/>
                </a:lnTo>
                <a:lnTo>
                  <a:pt x="942" y="565"/>
                </a:lnTo>
                <a:lnTo>
                  <a:pt x="942" y="566"/>
                </a:lnTo>
                <a:lnTo>
                  <a:pt x="942" y="567"/>
                </a:lnTo>
                <a:lnTo>
                  <a:pt x="942" y="569"/>
                </a:lnTo>
                <a:lnTo>
                  <a:pt x="943" y="569"/>
                </a:lnTo>
                <a:lnTo>
                  <a:pt x="944" y="569"/>
                </a:lnTo>
                <a:lnTo>
                  <a:pt x="944" y="570"/>
                </a:lnTo>
                <a:lnTo>
                  <a:pt x="944" y="571"/>
                </a:lnTo>
                <a:lnTo>
                  <a:pt x="945" y="571"/>
                </a:lnTo>
                <a:lnTo>
                  <a:pt x="947" y="571"/>
                </a:lnTo>
                <a:lnTo>
                  <a:pt x="947" y="572"/>
                </a:lnTo>
                <a:lnTo>
                  <a:pt x="948" y="572"/>
                </a:lnTo>
                <a:lnTo>
                  <a:pt x="949" y="572"/>
                </a:lnTo>
                <a:lnTo>
                  <a:pt x="949" y="573"/>
                </a:lnTo>
                <a:lnTo>
                  <a:pt x="947" y="573"/>
                </a:lnTo>
                <a:lnTo>
                  <a:pt x="947" y="572"/>
                </a:lnTo>
                <a:lnTo>
                  <a:pt x="945" y="573"/>
                </a:lnTo>
                <a:lnTo>
                  <a:pt x="944" y="572"/>
                </a:lnTo>
                <a:lnTo>
                  <a:pt x="943" y="572"/>
                </a:lnTo>
                <a:lnTo>
                  <a:pt x="942" y="572"/>
                </a:lnTo>
                <a:lnTo>
                  <a:pt x="942" y="571"/>
                </a:lnTo>
                <a:lnTo>
                  <a:pt x="941" y="569"/>
                </a:lnTo>
                <a:lnTo>
                  <a:pt x="941" y="566"/>
                </a:lnTo>
                <a:lnTo>
                  <a:pt x="942" y="566"/>
                </a:lnTo>
                <a:lnTo>
                  <a:pt x="942" y="565"/>
                </a:lnTo>
                <a:lnTo>
                  <a:pt x="942" y="564"/>
                </a:lnTo>
                <a:lnTo>
                  <a:pt x="943" y="563"/>
                </a:lnTo>
                <a:lnTo>
                  <a:pt x="944" y="562"/>
                </a:lnTo>
                <a:lnTo>
                  <a:pt x="944" y="561"/>
                </a:lnTo>
                <a:lnTo>
                  <a:pt x="945" y="561"/>
                </a:lnTo>
                <a:lnTo>
                  <a:pt x="945" y="560"/>
                </a:lnTo>
                <a:lnTo>
                  <a:pt x="947" y="560"/>
                </a:lnTo>
                <a:lnTo>
                  <a:pt x="947" y="558"/>
                </a:lnTo>
                <a:lnTo>
                  <a:pt x="947" y="557"/>
                </a:lnTo>
                <a:lnTo>
                  <a:pt x="947" y="556"/>
                </a:lnTo>
                <a:lnTo>
                  <a:pt x="947" y="555"/>
                </a:lnTo>
                <a:lnTo>
                  <a:pt x="947" y="554"/>
                </a:lnTo>
                <a:lnTo>
                  <a:pt x="947" y="553"/>
                </a:lnTo>
                <a:lnTo>
                  <a:pt x="947" y="552"/>
                </a:lnTo>
                <a:lnTo>
                  <a:pt x="947" y="550"/>
                </a:lnTo>
                <a:lnTo>
                  <a:pt x="947" y="549"/>
                </a:lnTo>
                <a:lnTo>
                  <a:pt x="941" y="549"/>
                </a:lnTo>
                <a:lnTo>
                  <a:pt x="934" y="549"/>
                </a:lnTo>
                <a:lnTo>
                  <a:pt x="932" y="549"/>
                </a:lnTo>
                <a:lnTo>
                  <a:pt x="931" y="549"/>
                </a:lnTo>
                <a:lnTo>
                  <a:pt x="924" y="549"/>
                </a:lnTo>
                <a:lnTo>
                  <a:pt x="922" y="549"/>
                </a:lnTo>
                <a:lnTo>
                  <a:pt x="919" y="549"/>
                </a:lnTo>
                <a:lnTo>
                  <a:pt x="917" y="549"/>
                </a:lnTo>
                <a:lnTo>
                  <a:pt x="917" y="550"/>
                </a:lnTo>
                <a:lnTo>
                  <a:pt x="917" y="552"/>
                </a:lnTo>
                <a:lnTo>
                  <a:pt x="916" y="552"/>
                </a:lnTo>
                <a:lnTo>
                  <a:pt x="915" y="552"/>
                </a:lnTo>
                <a:lnTo>
                  <a:pt x="915" y="549"/>
                </a:lnTo>
                <a:lnTo>
                  <a:pt x="914" y="549"/>
                </a:lnTo>
                <a:lnTo>
                  <a:pt x="913" y="549"/>
                </a:lnTo>
                <a:lnTo>
                  <a:pt x="911" y="549"/>
                </a:lnTo>
                <a:lnTo>
                  <a:pt x="911" y="550"/>
                </a:lnTo>
                <a:lnTo>
                  <a:pt x="909" y="552"/>
                </a:lnTo>
                <a:lnTo>
                  <a:pt x="908" y="552"/>
                </a:lnTo>
                <a:lnTo>
                  <a:pt x="907" y="552"/>
                </a:lnTo>
                <a:lnTo>
                  <a:pt x="906" y="552"/>
                </a:lnTo>
                <a:lnTo>
                  <a:pt x="905" y="552"/>
                </a:lnTo>
                <a:lnTo>
                  <a:pt x="905" y="553"/>
                </a:lnTo>
                <a:lnTo>
                  <a:pt x="904" y="553"/>
                </a:lnTo>
                <a:lnTo>
                  <a:pt x="902" y="552"/>
                </a:lnTo>
                <a:lnTo>
                  <a:pt x="901" y="552"/>
                </a:lnTo>
                <a:lnTo>
                  <a:pt x="901" y="553"/>
                </a:lnTo>
                <a:lnTo>
                  <a:pt x="900" y="553"/>
                </a:lnTo>
                <a:lnTo>
                  <a:pt x="900" y="554"/>
                </a:lnTo>
                <a:lnTo>
                  <a:pt x="899" y="555"/>
                </a:lnTo>
                <a:lnTo>
                  <a:pt x="898" y="555"/>
                </a:lnTo>
                <a:lnTo>
                  <a:pt x="897" y="556"/>
                </a:lnTo>
                <a:lnTo>
                  <a:pt x="896" y="557"/>
                </a:lnTo>
                <a:lnTo>
                  <a:pt x="896" y="558"/>
                </a:lnTo>
                <a:lnTo>
                  <a:pt x="895" y="558"/>
                </a:lnTo>
                <a:lnTo>
                  <a:pt x="895" y="560"/>
                </a:lnTo>
                <a:lnTo>
                  <a:pt x="893" y="561"/>
                </a:lnTo>
                <a:lnTo>
                  <a:pt x="892" y="562"/>
                </a:lnTo>
                <a:lnTo>
                  <a:pt x="891" y="562"/>
                </a:lnTo>
                <a:lnTo>
                  <a:pt x="890" y="563"/>
                </a:lnTo>
                <a:lnTo>
                  <a:pt x="890" y="564"/>
                </a:lnTo>
                <a:lnTo>
                  <a:pt x="889" y="564"/>
                </a:lnTo>
                <a:lnTo>
                  <a:pt x="889" y="565"/>
                </a:lnTo>
                <a:lnTo>
                  <a:pt x="887" y="567"/>
                </a:lnTo>
                <a:lnTo>
                  <a:pt x="885" y="569"/>
                </a:lnTo>
                <a:lnTo>
                  <a:pt x="884" y="570"/>
                </a:lnTo>
                <a:lnTo>
                  <a:pt x="883" y="571"/>
                </a:lnTo>
                <a:lnTo>
                  <a:pt x="882" y="572"/>
                </a:lnTo>
                <a:lnTo>
                  <a:pt x="881" y="573"/>
                </a:lnTo>
                <a:lnTo>
                  <a:pt x="880" y="574"/>
                </a:lnTo>
                <a:lnTo>
                  <a:pt x="879" y="575"/>
                </a:lnTo>
                <a:lnTo>
                  <a:pt x="878" y="577"/>
                </a:lnTo>
                <a:lnTo>
                  <a:pt x="876" y="578"/>
                </a:lnTo>
                <a:lnTo>
                  <a:pt x="876" y="579"/>
                </a:lnTo>
                <a:lnTo>
                  <a:pt x="878" y="580"/>
                </a:lnTo>
                <a:lnTo>
                  <a:pt x="878" y="581"/>
                </a:lnTo>
                <a:lnTo>
                  <a:pt x="878" y="582"/>
                </a:lnTo>
                <a:lnTo>
                  <a:pt x="879" y="582"/>
                </a:lnTo>
                <a:lnTo>
                  <a:pt x="879" y="583"/>
                </a:lnTo>
                <a:lnTo>
                  <a:pt x="881" y="585"/>
                </a:lnTo>
                <a:lnTo>
                  <a:pt x="882" y="585"/>
                </a:lnTo>
                <a:lnTo>
                  <a:pt x="883" y="585"/>
                </a:lnTo>
                <a:lnTo>
                  <a:pt x="884" y="585"/>
                </a:lnTo>
                <a:lnTo>
                  <a:pt x="885" y="585"/>
                </a:lnTo>
                <a:lnTo>
                  <a:pt x="887" y="585"/>
                </a:lnTo>
                <a:lnTo>
                  <a:pt x="888" y="585"/>
                </a:lnTo>
                <a:lnTo>
                  <a:pt x="888" y="586"/>
                </a:lnTo>
                <a:lnTo>
                  <a:pt x="888" y="588"/>
                </a:lnTo>
                <a:lnTo>
                  <a:pt x="888" y="589"/>
                </a:lnTo>
                <a:lnTo>
                  <a:pt x="888" y="590"/>
                </a:lnTo>
                <a:lnTo>
                  <a:pt x="888" y="591"/>
                </a:lnTo>
                <a:lnTo>
                  <a:pt x="889" y="592"/>
                </a:lnTo>
                <a:lnTo>
                  <a:pt x="890" y="594"/>
                </a:lnTo>
                <a:lnTo>
                  <a:pt x="891" y="595"/>
                </a:lnTo>
                <a:lnTo>
                  <a:pt x="892" y="596"/>
                </a:lnTo>
                <a:lnTo>
                  <a:pt x="893" y="597"/>
                </a:lnTo>
                <a:lnTo>
                  <a:pt x="895" y="598"/>
                </a:lnTo>
                <a:lnTo>
                  <a:pt x="897" y="599"/>
                </a:lnTo>
                <a:lnTo>
                  <a:pt x="897" y="600"/>
                </a:lnTo>
                <a:lnTo>
                  <a:pt x="898" y="602"/>
                </a:lnTo>
                <a:lnTo>
                  <a:pt x="899" y="602"/>
                </a:lnTo>
                <a:lnTo>
                  <a:pt x="900" y="604"/>
                </a:lnTo>
                <a:lnTo>
                  <a:pt x="904" y="606"/>
                </a:lnTo>
                <a:lnTo>
                  <a:pt x="904" y="607"/>
                </a:lnTo>
                <a:lnTo>
                  <a:pt x="905" y="607"/>
                </a:lnTo>
                <a:lnTo>
                  <a:pt x="905" y="608"/>
                </a:lnTo>
                <a:lnTo>
                  <a:pt x="907" y="609"/>
                </a:lnTo>
                <a:lnTo>
                  <a:pt x="907" y="611"/>
                </a:lnTo>
                <a:lnTo>
                  <a:pt x="908" y="612"/>
                </a:lnTo>
                <a:lnTo>
                  <a:pt x="910" y="609"/>
                </a:lnTo>
                <a:lnTo>
                  <a:pt x="910" y="608"/>
                </a:lnTo>
                <a:lnTo>
                  <a:pt x="911" y="608"/>
                </a:lnTo>
                <a:lnTo>
                  <a:pt x="911" y="607"/>
                </a:lnTo>
                <a:lnTo>
                  <a:pt x="911" y="606"/>
                </a:lnTo>
                <a:lnTo>
                  <a:pt x="913" y="606"/>
                </a:lnTo>
                <a:lnTo>
                  <a:pt x="914" y="607"/>
                </a:lnTo>
                <a:lnTo>
                  <a:pt x="916" y="608"/>
                </a:lnTo>
                <a:lnTo>
                  <a:pt x="917" y="608"/>
                </a:lnTo>
                <a:lnTo>
                  <a:pt x="918" y="608"/>
                </a:lnTo>
                <a:lnTo>
                  <a:pt x="918" y="609"/>
                </a:lnTo>
                <a:lnTo>
                  <a:pt x="917" y="609"/>
                </a:lnTo>
                <a:lnTo>
                  <a:pt x="917" y="611"/>
                </a:lnTo>
                <a:lnTo>
                  <a:pt x="917" y="612"/>
                </a:lnTo>
                <a:lnTo>
                  <a:pt x="916" y="612"/>
                </a:lnTo>
                <a:lnTo>
                  <a:pt x="916" y="613"/>
                </a:lnTo>
                <a:lnTo>
                  <a:pt x="915" y="614"/>
                </a:lnTo>
                <a:lnTo>
                  <a:pt x="915" y="615"/>
                </a:lnTo>
                <a:lnTo>
                  <a:pt x="914" y="616"/>
                </a:lnTo>
                <a:lnTo>
                  <a:pt x="913" y="616"/>
                </a:lnTo>
                <a:lnTo>
                  <a:pt x="914" y="617"/>
                </a:lnTo>
                <a:lnTo>
                  <a:pt x="916" y="619"/>
                </a:lnTo>
                <a:lnTo>
                  <a:pt x="917" y="620"/>
                </a:lnTo>
                <a:lnTo>
                  <a:pt x="918" y="621"/>
                </a:lnTo>
                <a:lnTo>
                  <a:pt x="921" y="623"/>
                </a:lnTo>
                <a:lnTo>
                  <a:pt x="921" y="622"/>
                </a:lnTo>
                <a:lnTo>
                  <a:pt x="922" y="622"/>
                </a:lnTo>
                <a:lnTo>
                  <a:pt x="923" y="621"/>
                </a:lnTo>
                <a:lnTo>
                  <a:pt x="924" y="622"/>
                </a:lnTo>
                <a:lnTo>
                  <a:pt x="924" y="623"/>
                </a:lnTo>
                <a:lnTo>
                  <a:pt x="925" y="623"/>
                </a:lnTo>
                <a:lnTo>
                  <a:pt x="926" y="624"/>
                </a:lnTo>
                <a:lnTo>
                  <a:pt x="926" y="625"/>
                </a:lnTo>
                <a:lnTo>
                  <a:pt x="927" y="625"/>
                </a:lnTo>
                <a:lnTo>
                  <a:pt x="926" y="625"/>
                </a:lnTo>
                <a:lnTo>
                  <a:pt x="926" y="627"/>
                </a:lnTo>
                <a:lnTo>
                  <a:pt x="925" y="627"/>
                </a:lnTo>
                <a:lnTo>
                  <a:pt x="925" y="628"/>
                </a:lnTo>
                <a:lnTo>
                  <a:pt x="924" y="628"/>
                </a:lnTo>
                <a:lnTo>
                  <a:pt x="923" y="627"/>
                </a:lnTo>
                <a:lnTo>
                  <a:pt x="922" y="625"/>
                </a:lnTo>
                <a:lnTo>
                  <a:pt x="921" y="624"/>
                </a:lnTo>
                <a:lnTo>
                  <a:pt x="919" y="623"/>
                </a:lnTo>
                <a:lnTo>
                  <a:pt x="918" y="622"/>
                </a:lnTo>
                <a:lnTo>
                  <a:pt x="917" y="621"/>
                </a:lnTo>
                <a:lnTo>
                  <a:pt x="916" y="620"/>
                </a:lnTo>
                <a:lnTo>
                  <a:pt x="916" y="622"/>
                </a:lnTo>
                <a:lnTo>
                  <a:pt x="915" y="622"/>
                </a:lnTo>
                <a:lnTo>
                  <a:pt x="915" y="623"/>
                </a:lnTo>
                <a:lnTo>
                  <a:pt x="915" y="622"/>
                </a:lnTo>
                <a:lnTo>
                  <a:pt x="913" y="621"/>
                </a:lnTo>
                <a:lnTo>
                  <a:pt x="911" y="621"/>
                </a:lnTo>
                <a:lnTo>
                  <a:pt x="911" y="620"/>
                </a:lnTo>
                <a:lnTo>
                  <a:pt x="913" y="620"/>
                </a:lnTo>
                <a:lnTo>
                  <a:pt x="913" y="619"/>
                </a:lnTo>
                <a:lnTo>
                  <a:pt x="914" y="619"/>
                </a:lnTo>
                <a:lnTo>
                  <a:pt x="914" y="617"/>
                </a:lnTo>
                <a:lnTo>
                  <a:pt x="913" y="616"/>
                </a:lnTo>
                <a:lnTo>
                  <a:pt x="911" y="615"/>
                </a:lnTo>
                <a:lnTo>
                  <a:pt x="910" y="614"/>
                </a:lnTo>
                <a:lnTo>
                  <a:pt x="909" y="613"/>
                </a:lnTo>
                <a:lnTo>
                  <a:pt x="908" y="612"/>
                </a:lnTo>
                <a:lnTo>
                  <a:pt x="907" y="611"/>
                </a:lnTo>
                <a:lnTo>
                  <a:pt x="907" y="612"/>
                </a:lnTo>
                <a:lnTo>
                  <a:pt x="906" y="612"/>
                </a:lnTo>
                <a:lnTo>
                  <a:pt x="906" y="613"/>
                </a:lnTo>
                <a:lnTo>
                  <a:pt x="905" y="612"/>
                </a:lnTo>
                <a:lnTo>
                  <a:pt x="904" y="611"/>
                </a:lnTo>
                <a:lnTo>
                  <a:pt x="902" y="609"/>
                </a:lnTo>
                <a:lnTo>
                  <a:pt x="902" y="608"/>
                </a:lnTo>
                <a:lnTo>
                  <a:pt x="904" y="607"/>
                </a:lnTo>
                <a:lnTo>
                  <a:pt x="902" y="607"/>
                </a:lnTo>
                <a:lnTo>
                  <a:pt x="901" y="606"/>
                </a:lnTo>
                <a:lnTo>
                  <a:pt x="900" y="604"/>
                </a:lnTo>
                <a:lnTo>
                  <a:pt x="898" y="603"/>
                </a:lnTo>
                <a:lnTo>
                  <a:pt x="898" y="602"/>
                </a:lnTo>
                <a:lnTo>
                  <a:pt x="896" y="600"/>
                </a:lnTo>
                <a:lnTo>
                  <a:pt x="896" y="599"/>
                </a:lnTo>
                <a:lnTo>
                  <a:pt x="895" y="599"/>
                </a:lnTo>
                <a:lnTo>
                  <a:pt x="893" y="597"/>
                </a:lnTo>
                <a:lnTo>
                  <a:pt x="891" y="596"/>
                </a:lnTo>
                <a:lnTo>
                  <a:pt x="890" y="595"/>
                </a:lnTo>
                <a:lnTo>
                  <a:pt x="889" y="594"/>
                </a:lnTo>
                <a:lnTo>
                  <a:pt x="889" y="592"/>
                </a:lnTo>
                <a:lnTo>
                  <a:pt x="888" y="592"/>
                </a:lnTo>
                <a:lnTo>
                  <a:pt x="888" y="591"/>
                </a:lnTo>
                <a:lnTo>
                  <a:pt x="888" y="592"/>
                </a:lnTo>
                <a:lnTo>
                  <a:pt x="888" y="594"/>
                </a:lnTo>
                <a:lnTo>
                  <a:pt x="887" y="594"/>
                </a:lnTo>
                <a:lnTo>
                  <a:pt x="884" y="595"/>
                </a:lnTo>
                <a:lnTo>
                  <a:pt x="884" y="591"/>
                </a:lnTo>
                <a:lnTo>
                  <a:pt x="885" y="591"/>
                </a:lnTo>
                <a:lnTo>
                  <a:pt x="885" y="590"/>
                </a:lnTo>
                <a:lnTo>
                  <a:pt x="883" y="588"/>
                </a:lnTo>
                <a:lnTo>
                  <a:pt x="882" y="587"/>
                </a:lnTo>
                <a:lnTo>
                  <a:pt x="881" y="586"/>
                </a:lnTo>
                <a:lnTo>
                  <a:pt x="880" y="585"/>
                </a:lnTo>
                <a:lnTo>
                  <a:pt x="879" y="583"/>
                </a:lnTo>
                <a:lnTo>
                  <a:pt x="878" y="582"/>
                </a:lnTo>
                <a:lnTo>
                  <a:pt x="876" y="581"/>
                </a:lnTo>
                <a:lnTo>
                  <a:pt x="874" y="579"/>
                </a:lnTo>
                <a:lnTo>
                  <a:pt x="873" y="577"/>
                </a:lnTo>
                <a:lnTo>
                  <a:pt x="868" y="573"/>
                </a:lnTo>
                <a:lnTo>
                  <a:pt x="871" y="571"/>
                </a:lnTo>
                <a:lnTo>
                  <a:pt x="872" y="571"/>
                </a:lnTo>
                <a:lnTo>
                  <a:pt x="873" y="572"/>
                </a:lnTo>
                <a:lnTo>
                  <a:pt x="874" y="573"/>
                </a:lnTo>
                <a:lnTo>
                  <a:pt x="875" y="574"/>
                </a:lnTo>
                <a:lnTo>
                  <a:pt x="876" y="575"/>
                </a:lnTo>
                <a:lnTo>
                  <a:pt x="878" y="577"/>
                </a:lnTo>
                <a:lnTo>
                  <a:pt x="878" y="575"/>
                </a:lnTo>
                <a:lnTo>
                  <a:pt x="880" y="573"/>
                </a:lnTo>
                <a:lnTo>
                  <a:pt x="882" y="571"/>
                </a:lnTo>
                <a:lnTo>
                  <a:pt x="882" y="570"/>
                </a:lnTo>
                <a:lnTo>
                  <a:pt x="883" y="570"/>
                </a:lnTo>
                <a:lnTo>
                  <a:pt x="884" y="569"/>
                </a:lnTo>
                <a:lnTo>
                  <a:pt x="885" y="567"/>
                </a:lnTo>
                <a:lnTo>
                  <a:pt x="887" y="566"/>
                </a:lnTo>
                <a:lnTo>
                  <a:pt x="885" y="565"/>
                </a:lnTo>
                <a:lnTo>
                  <a:pt x="884" y="564"/>
                </a:lnTo>
                <a:lnTo>
                  <a:pt x="883" y="562"/>
                </a:lnTo>
                <a:lnTo>
                  <a:pt x="882" y="561"/>
                </a:lnTo>
                <a:lnTo>
                  <a:pt x="882" y="562"/>
                </a:lnTo>
                <a:lnTo>
                  <a:pt x="881" y="562"/>
                </a:lnTo>
                <a:lnTo>
                  <a:pt x="881" y="563"/>
                </a:lnTo>
                <a:lnTo>
                  <a:pt x="880" y="561"/>
                </a:lnTo>
                <a:lnTo>
                  <a:pt x="879" y="560"/>
                </a:lnTo>
                <a:lnTo>
                  <a:pt x="878" y="560"/>
                </a:lnTo>
                <a:lnTo>
                  <a:pt x="878" y="558"/>
                </a:lnTo>
                <a:lnTo>
                  <a:pt x="875" y="557"/>
                </a:lnTo>
                <a:lnTo>
                  <a:pt x="874" y="555"/>
                </a:lnTo>
                <a:lnTo>
                  <a:pt x="872" y="554"/>
                </a:lnTo>
                <a:lnTo>
                  <a:pt x="871" y="553"/>
                </a:lnTo>
                <a:lnTo>
                  <a:pt x="870" y="550"/>
                </a:lnTo>
                <a:lnTo>
                  <a:pt x="868" y="550"/>
                </a:lnTo>
                <a:lnTo>
                  <a:pt x="867" y="552"/>
                </a:lnTo>
                <a:lnTo>
                  <a:pt x="866" y="552"/>
                </a:lnTo>
                <a:lnTo>
                  <a:pt x="865" y="553"/>
                </a:lnTo>
                <a:lnTo>
                  <a:pt x="864" y="554"/>
                </a:lnTo>
                <a:lnTo>
                  <a:pt x="863" y="554"/>
                </a:lnTo>
                <a:lnTo>
                  <a:pt x="862" y="555"/>
                </a:lnTo>
                <a:lnTo>
                  <a:pt x="861" y="555"/>
                </a:lnTo>
                <a:lnTo>
                  <a:pt x="859" y="556"/>
                </a:lnTo>
                <a:lnTo>
                  <a:pt x="859" y="557"/>
                </a:lnTo>
                <a:lnTo>
                  <a:pt x="859" y="558"/>
                </a:lnTo>
                <a:lnTo>
                  <a:pt x="862" y="560"/>
                </a:lnTo>
                <a:lnTo>
                  <a:pt x="862" y="561"/>
                </a:lnTo>
                <a:lnTo>
                  <a:pt x="863" y="561"/>
                </a:lnTo>
                <a:lnTo>
                  <a:pt x="859" y="563"/>
                </a:lnTo>
                <a:lnTo>
                  <a:pt x="859" y="564"/>
                </a:lnTo>
                <a:lnTo>
                  <a:pt x="858" y="564"/>
                </a:lnTo>
                <a:lnTo>
                  <a:pt x="858" y="563"/>
                </a:lnTo>
                <a:lnTo>
                  <a:pt x="857" y="562"/>
                </a:lnTo>
                <a:lnTo>
                  <a:pt x="856" y="562"/>
                </a:lnTo>
                <a:lnTo>
                  <a:pt x="856" y="561"/>
                </a:lnTo>
                <a:lnTo>
                  <a:pt x="855" y="561"/>
                </a:lnTo>
                <a:lnTo>
                  <a:pt x="852" y="556"/>
                </a:lnTo>
                <a:lnTo>
                  <a:pt x="850" y="555"/>
                </a:lnTo>
                <a:lnTo>
                  <a:pt x="850" y="556"/>
                </a:lnTo>
                <a:lnTo>
                  <a:pt x="848" y="557"/>
                </a:lnTo>
                <a:lnTo>
                  <a:pt x="848" y="558"/>
                </a:lnTo>
                <a:lnTo>
                  <a:pt x="847" y="558"/>
                </a:lnTo>
                <a:lnTo>
                  <a:pt x="845" y="556"/>
                </a:lnTo>
                <a:lnTo>
                  <a:pt x="846" y="555"/>
                </a:lnTo>
                <a:lnTo>
                  <a:pt x="847" y="554"/>
                </a:lnTo>
                <a:lnTo>
                  <a:pt x="848" y="553"/>
                </a:lnTo>
                <a:lnTo>
                  <a:pt x="846" y="552"/>
                </a:lnTo>
                <a:lnTo>
                  <a:pt x="841" y="547"/>
                </a:lnTo>
                <a:lnTo>
                  <a:pt x="840" y="546"/>
                </a:lnTo>
                <a:lnTo>
                  <a:pt x="839" y="544"/>
                </a:lnTo>
                <a:lnTo>
                  <a:pt x="837" y="542"/>
                </a:lnTo>
                <a:lnTo>
                  <a:pt x="835" y="540"/>
                </a:lnTo>
                <a:lnTo>
                  <a:pt x="833" y="539"/>
                </a:lnTo>
                <a:lnTo>
                  <a:pt x="832" y="538"/>
                </a:lnTo>
                <a:lnTo>
                  <a:pt x="831" y="536"/>
                </a:lnTo>
                <a:lnTo>
                  <a:pt x="829" y="535"/>
                </a:lnTo>
                <a:lnTo>
                  <a:pt x="828" y="533"/>
                </a:lnTo>
                <a:lnTo>
                  <a:pt x="827" y="532"/>
                </a:lnTo>
                <a:lnTo>
                  <a:pt x="825" y="531"/>
                </a:lnTo>
                <a:lnTo>
                  <a:pt x="824" y="530"/>
                </a:lnTo>
                <a:lnTo>
                  <a:pt x="823" y="529"/>
                </a:lnTo>
                <a:lnTo>
                  <a:pt x="822" y="528"/>
                </a:lnTo>
                <a:lnTo>
                  <a:pt x="821" y="528"/>
                </a:lnTo>
                <a:lnTo>
                  <a:pt x="821" y="527"/>
                </a:lnTo>
                <a:lnTo>
                  <a:pt x="820" y="525"/>
                </a:lnTo>
                <a:lnTo>
                  <a:pt x="819" y="525"/>
                </a:lnTo>
                <a:lnTo>
                  <a:pt x="819" y="524"/>
                </a:lnTo>
                <a:lnTo>
                  <a:pt x="818" y="524"/>
                </a:lnTo>
                <a:lnTo>
                  <a:pt x="816" y="525"/>
                </a:lnTo>
                <a:lnTo>
                  <a:pt x="815" y="525"/>
                </a:lnTo>
                <a:lnTo>
                  <a:pt x="814" y="524"/>
                </a:lnTo>
                <a:lnTo>
                  <a:pt x="813" y="525"/>
                </a:lnTo>
                <a:lnTo>
                  <a:pt x="812" y="527"/>
                </a:lnTo>
                <a:lnTo>
                  <a:pt x="812" y="528"/>
                </a:lnTo>
                <a:lnTo>
                  <a:pt x="811" y="528"/>
                </a:lnTo>
                <a:lnTo>
                  <a:pt x="810" y="529"/>
                </a:lnTo>
                <a:lnTo>
                  <a:pt x="810" y="530"/>
                </a:lnTo>
                <a:lnTo>
                  <a:pt x="809" y="530"/>
                </a:lnTo>
                <a:lnTo>
                  <a:pt x="809" y="531"/>
                </a:lnTo>
                <a:lnTo>
                  <a:pt x="807" y="531"/>
                </a:lnTo>
                <a:lnTo>
                  <a:pt x="807" y="532"/>
                </a:lnTo>
                <a:lnTo>
                  <a:pt x="806" y="532"/>
                </a:lnTo>
                <a:lnTo>
                  <a:pt x="805" y="533"/>
                </a:lnTo>
                <a:lnTo>
                  <a:pt x="805" y="535"/>
                </a:lnTo>
                <a:lnTo>
                  <a:pt x="804" y="535"/>
                </a:lnTo>
                <a:lnTo>
                  <a:pt x="803" y="536"/>
                </a:lnTo>
                <a:lnTo>
                  <a:pt x="802" y="537"/>
                </a:lnTo>
                <a:lnTo>
                  <a:pt x="801" y="538"/>
                </a:lnTo>
                <a:lnTo>
                  <a:pt x="799" y="539"/>
                </a:lnTo>
                <a:lnTo>
                  <a:pt x="799" y="540"/>
                </a:lnTo>
                <a:lnTo>
                  <a:pt x="798" y="540"/>
                </a:lnTo>
                <a:lnTo>
                  <a:pt x="798" y="541"/>
                </a:lnTo>
                <a:lnTo>
                  <a:pt x="797" y="541"/>
                </a:lnTo>
                <a:lnTo>
                  <a:pt x="797" y="542"/>
                </a:lnTo>
                <a:lnTo>
                  <a:pt x="796" y="542"/>
                </a:lnTo>
                <a:lnTo>
                  <a:pt x="796" y="544"/>
                </a:lnTo>
                <a:lnTo>
                  <a:pt x="795" y="544"/>
                </a:lnTo>
                <a:lnTo>
                  <a:pt x="795" y="545"/>
                </a:lnTo>
                <a:lnTo>
                  <a:pt x="794" y="545"/>
                </a:lnTo>
                <a:lnTo>
                  <a:pt x="794" y="546"/>
                </a:lnTo>
                <a:lnTo>
                  <a:pt x="793" y="546"/>
                </a:lnTo>
                <a:lnTo>
                  <a:pt x="793" y="547"/>
                </a:lnTo>
                <a:lnTo>
                  <a:pt x="792" y="547"/>
                </a:lnTo>
                <a:lnTo>
                  <a:pt x="792" y="548"/>
                </a:lnTo>
                <a:lnTo>
                  <a:pt x="790" y="548"/>
                </a:lnTo>
                <a:lnTo>
                  <a:pt x="790" y="549"/>
                </a:lnTo>
                <a:lnTo>
                  <a:pt x="789" y="549"/>
                </a:lnTo>
                <a:lnTo>
                  <a:pt x="789" y="550"/>
                </a:lnTo>
                <a:lnTo>
                  <a:pt x="788" y="550"/>
                </a:lnTo>
                <a:lnTo>
                  <a:pt x="788" y="552"/>
                </a:lnTo>
                <a:lnTo>
                  <a:pt x="787" y="552"/>
                </a:lnTo>
                <a:lnTo>
                  <a:pt x="787" y="553"/>
                </a:lnTo>
                <a:lnTo>
                  <a:pt x="786" y="553"/>
                </a:lnTo>
                <a:lnTo>
                  <a:pt x="786" y="554"/>
                </a:lnTo>
                <a:lnTo>
                  <a:pt x="785" y="554"/>
                </a:lnTo>
                <a:lnTo>
                  <a:pt x="785" y="555"/>
                </a:lnTo>
                <a:lnTo>
                  <a:pt x="784" y="556"/>
                </a:lnTo>
                <a:lnTo>
                  <a:pt x="783" y="556"/>
                </a:lnTo>
                <a:lnTo>
                  <a:pt x="783" y="557"/>
                </a:lnTo>
                <a:lnTo>
                  <a:pt x="781" y="557"/>
                </a:lnTo>
                <a:lnTo>
                  <a:pt x="781" y="558"/>
                </a:lnTo>
                <a:lnTo>
                  <a:pt x="780" y="560"/>
                </a:lnTo>
                <a:lnTo>
                  <a:pt x="779" y="561"/>
                </a:lnTo>
                <a:lnTo>
                  <a:pt x="777" y="562"/>
                </a:lnTo>
                <a:lnTo>
                  <a:pt x="776" y="563"/>
                </a:lnTo>
                <a:lnTo>
                  <a:pt x="776" y="564"/>
                </a:lnTo>
                <a:lnTo>
                  <a:pt x="775" y="565"/>
                </a:lnTo>
                <a:lnTo>
                  <a:pt x="773" y="565"/>
                </a:lnTo>
                <a:lnTo>
                  <a:pt x="772" y="566"/>
                </a:lnTo>
                <a:lnTo>
                  <a:pt x="771" y="566"/>
                </a:lnTo>
                <a:lnTo>
                  <a:pt x="770" y="566"/>
                </a:lnTo>
                <a:lnTo>
                  <a:pt x="769" y="567"/>
                </a:lnTo>
                <a:lnTo>
                  <a:pt x="768" y="567"/>
                </a:lnTo>
                <a:lnTo>
                  <a:pt x="767" y="567"/>
                </a:lnTo>
                <a:lnTo>
                  <a:pt x="764" y="569"/>
                </a:lnTo>
                <a:lnTo>
                  <a:pt x="762" y="569"/>
                </a:lnTo>
                <a:lnTo>
                  <a:pt x="763" y="569"/>
                </a:lnTo>
                <a:lnTo>
                  <a:pt x="762" y="567"/>
                </a:lnTo>
                <a:lnTo>
                  <a:pt x="762" y="565"/>
                </a:lnTo>
                <a:lnTo>
                  <a:pt x="763" y="565"/>
                </a:lnTo>
                <a:lnTo>
                  <a:pt x="764" y="564"/>
                </a:lnTo>
                <a:lnTo>
                  <a:pt x="766" y="563"/>
                </a:lnTo>
                <a:lnTo>
                  <a:pt x="767" y="563"/>
                </a:lnTo>
                <a:lnTo>
                  <a:pt x="769" y="562"/>
                </a:lnTo>
                <a:lnTo>
                  <a:pt x="770" y="563"/>
                </a:lnTo>
                <a:lnTo>
                  <a:pt x="771" y="563"/>
                </a:lnTo>
                <a:lnTo>
                  <a:pt x="772" y="562"/>
                </a:lnTo>
                <a:lnTo>
                  <a:pt x="772" y="565"/>
                </a:lnTo>
                <a:lnTo>
                  <a:pt x="773" y="565"/>
                </a:lnTo>
                <a:lnTo>
                  <a:pt x="775" y="563"/>
                </a:lnTo>
                <a:lnTo>
                  <a:pt x="776" y="563"/>
                </a:lnTo>
                <a:lnTo>
                  <a:pt x="776" y="562"/>
                </a:lnTo>
                <a:lnTo>
                  <a:pt x="778" y="561"/>
                </a:lnTo>
                <a:lnTo>
                  <a:pt x="780" y="558"/>
                </a:lnTo>
                <a:lnTo>
                  <a:pt x="781" y="557"/>
                </a:lnTo>
                <a:lnTo>
                  <a:pt x="784" y="555"/>
                </a:lnTo>
                <a:lnTo>
                  <a:pt x="785" y="554"/>
                </a:lnTo>
                <a:lnTo>
                  <a:pt x="785" y="553"/>
                </a:lnTo>
                <a:lnTo>
                  <a:pt x="786" y="552"/>
                </a:lnTo>
                <a:lnTo>
                  <a:pt x="787" y="552"/>
                </a:lnTo>
                <a:lnTo>
                  <a:pt x="788" y="549"/>
                </a:lnTo>
                <a:lnTo>
                  <a:pt x="790" y="548"/>
                </a:lnTo>
                <a:lnTo>
                  <a:pt x="792" y="547"/>
                </a:lnTo>
                <a:lnTo>
                  <a:pt x="795" y="544"/>
                </a:lnTo>
                <a:lnTo>
                  <a:pt x="797" y="541"/>
                </a:lnTo>
                <a:lnTo>
                  <a:pt x="798" y="540"/>
                </a:lnTo>
                <a:lnTo>
                  <a:pt x="798" y="539"/>
                </a:lnTo>
                <a:lnTo>
                  <a:pt x="799" y="538"/>
                </a:lnTo>
                <a:lnTo>
                  <a:pt x="802" y="537"/>
                </a:lnTo>
                <a:lnTo>
                  <a:pt x="803" y="536"/>
                </a:lnTo>
                <a:lnTo>
                  <a:pt x="804" y="535"/>
                </a:lnTo>
                <a:lnTo>
                  <a:pt x="804" y="533"/>
                </a:lnTo>
                <a:lnTo>
                  <a:pt x="803" y="533"/>
                </a:lnTo>
                <a:lnTo>
                  <a:pt x="803" y="532"/>
                </a:lnTo>
                <a:lnTo>
                  <a:pt x="802" y="532"/>
                </a:lnTo>
                <a:lnTo>
                  <a:pt x="803" y="531"/>
                </a:lnTo>
                <a:lnTo>
                  <a:pt x="803" y="530"/>
                </a:lnTo>
                <a:lnTo>
                  <a:pt x="804" y="530"/>
                </a:lnTo>
                <a:lnTo>
                  <a:pt x="804" y="529"/>
                </a:lnTo>
                <a:lnTo>
                  <a:pt x="805" y="528"/>
                </a:lnTo>
                <a:lnTo>
                  <a:pt x="809" y="524"/>
                </a:lnTo>
                <a:lnTo>
                  <a:pt x="810" y="524"/>
                </a:lnTo>
                <a:lnTo>
                  <a:pt x="811" y="523"/>
                </a:lnTo>
                <a:lnTo>
                  <a:pt x="812" y="521"/>
                </a:lnTo>
                <a:lnTo>
                  <a:pt x="811" y="521"/>
                </a:lnTo>
                <a:lnTo>
                  <a:pt x="809" y="520"/>
                </a:lnTo>
                <a:lnTo>
                  <a:pt x="810" y="520"/>
                </a:lnTo>
                <a:lnTo>
                  <a:pt x="810" y="519"/>
                </a:lnTo>
                <a:lnTo>
                  <a:pt x="811" y="518"/>
                </a:lnTo>
                <a:lnTo>
                  <a:pt x="812" y="518"/>
                </a:lnTo>
                <a:lnTo>
                  <a:pt x="813" y="516"/>
                </a:lnTo>
                <a:lnTo>
                  <a:pt x="814" y="516"/>
                </a:lnTo>
                <a:lnTo>
                  <a:pt x="814" y="518"/>
                </a:lnTo>
                <a:lnTo>
                  <a:pt x="815" y="518"/>
                </a:lnTo>
                <a:lnTo>
                  <a:pt x="815" y="519"/>
                </a:lnTo>
                <a:lnTo>
                  <a:pt x="816" y="520"/>
                </a:lnTo>
                <a:lnTo>
                  <a:pt x="816" y="521"/>
                </a:lnTo>
                <a:lnTo>
                  <a:pt x="818" y="520"/>
                </a:lnTo>
                <a:lnTo>
                  <a:pt x="819" y="520"/>
                </a:lnTo>
                <a:lnTo>
                  <a:pt x="820" y="519"/>
                </a:lnTo>
                <a:lnTo>
                  <a:pt x="821" y="519"/>
                </a:lnTo>
                <a:lnTo>
                  <a:pt x="821" y="518"/>
                </a:lnTo>
                <a:lnTo>
                  <a:pt x="822" y="518"/>
                </a:lnTo>
                <a:lnTo>
                  <a:pt x="823" y="518"/>
                </a:lnTo>
                <a:lnTo>
                  <a:pt x="824" y="518"/>
                </a:lnTo>
                <a:lnTo>
                  <a:pt x="825" y="518"/>
                </a:lnTo>
                <a:lnTo>
                  <a:pt x="828" y="518"/>
                </a:lnTo>
                <a:lnTo>
                  <a:pt x="829" y="518"/>
                </a:lnTo>
                <a:lnTo>
                  <a:pt x="831" y="518"/>
                </a:lnTo>
                <a:lnTo>
                  <a:pt x="832" y="518"/>
                </a:lnTo>
                <a:lnTo>
                  <a:pt x="833" y="518"/>
                </a:lnTo>
                <a:lnTo>
                  <a:pt x="835" y="518"/>
                </a:lnTo>
                <a:lnTo>
                  <a:pt x="836" y="518"/>
                </a:lnTo>
                <a:lnTo>
                  <a:pt x="837" y="518"/>
                </a:lnTo>
                <a:lnTo>
                  <a:pt x="839" y="518"/>
                </a:lnTo>
                <a:lnTo>
                  <a:pt x="840" y="518"/>
                </a:lnTo>
                <a:lnTo>
                  <a:pt x="841" y="518"/>
                </a:lnTo>
                <a:lnTo>
                  <a:pt x="842" y="516"/>
                </a:lnTo>
                <a:lnTo>
                  <a:pt x="844" y="516"/>
                </a:lnTo>
                <a:lnTo>
                  <a:pt x="845" y="515"/>
                </a:lnTo>
                <a:lnTo>
                  <a:pt x="846" y="514"/>
                </a:lnTo>
                <a:lnTo>
                  <a:pt x="847" y="513"/>
                </a:lnTo>
                <a:lnTo>
                  <a:pt x="848" y="512"/>
                </a:lnTo>
                <a:lnTo>
                  <a:pt x="849" y="511"/>
                </a:lnTo>
                <a:lnTo>
                  <a:pt x="850" y="511"/>
                </a:lnTo>
                <a:lnTo>
                  <a:pt x="850" y="510"/>
                </a:lnTo>
                <a:lnTo>
                  <a:pt x="852" y="510"/>
                </a:lnTo>
                <a:lnTo>
                  <a:pt x="853" y="508"/>
                </a:lnTo>
                <a:lnTo>
                  <a:pt x="854" y="507"/>
                </a:lnTo>
                <a:lnTo>
                  <a:pt x="855" y="506"/>
                </a:lnTo>
                <a:lnTo>
                  <a:pt x="856" y="505"/>
                </a:lnTo>
                <a:lnTo>
                  <a:pt x="857" y="504"/>
                </a:lnTo>
                <a:lnTo>
                  <a:pt x="858" y="503"/>
                </a:lnTo>
                <a:lnTo>
                  <a:pt x="861" y="502"/>
                </a:lnTo>
                <a:lnTo>
                  <a:pt x="863" y="499"/>
                </a:lnTo>
                <a:lnTo>
                  <a:pt x="864" y="498"/>
                </a:lnTo>
                <a:lnTo>
                  <a:pt x="865" y="497"/>
                </a:lnTo>
                <a:lnTo>
                  <a:pt x="866" y="497"/>
                </a:lnTo>
                <a:lnTo>
                  <a:pt x="867" y="496"/>
                </a:lnTo>
                <a:lnTo>
                  <a:pt x="870" y="495"/>
                </a:lnTo>
                <a:lnTo>
                  <a:pt x="871" y="494"/>
                </a:lnTo>
                <a:lnTo>
                  <a:pt x="872" y="494"/>
                </a:lnTo>
                <a:lnTo>
                  <a:pt x="873" y="494"/>
                </a:lnTo>
                <a:lnTo>
                  <a:pt x="874" y="494"/>
                </a:lnTo>
                <a:lnTo>
                  <a:pt x="875" y="494"/>
                </a:lnTo>
                <a:lnTo>
                  <a:pt x="875" y="495"/>
                </a:lnTo>
                <a:lnTo>
                  <a:pt x="875" y="496"/>
                </a:lnTo>
                <a:lnTo>
                  <a:pt x="875" y="497"/>
                </a:lnTo>
                <a:lnTo>
                  <a:pt x="875" y="498"/>
                </a:lnTo>
                <a:lnTo>
                  <a:pt x="875" y="500"/>
                </a:lnTo>
                <a:lnTo>
                  <a:pt x="874" y="500"/>
                </a:lnTo>
                <a:lnTo>
                  <a:pt x="873" y="500"/>
                </a:lnTo>
                <a:lnTo>
                  <a:pt x="872" y="500"/>
                </a:lnTo>
                <a:lnTo>
                  <a:pt x="871" y="500"/>
                </a:lnTo>
                <a:lnTo>
                  <a:pt x="871" y="499"/>
                </a:lnTo>
                <a:lnTo>
                  <a:pt x="871" y="497"/>
                </a:lnTo>
                <a:lnTo>
                  <a:pt x="871" y="496"/>
                </a:lnTo>
                <a:lnTo>
                  <a:pt x="871" y="495"/>
                </a:lnTo>
                <a:lnTo>
                  <a:pt x="870" y="495"/>
                </a:lnTo>
                <a:lnTo>
                  <a:pt x="868" y="495"/>
                </a:lnTo>
                <a:lnTo>
                  <a:pt x="868" y="496"/>
                </a:lnTo>
                <a:lnTo>
                  <a:pt x="867" y="496"/>
                </a:lnTo>
                <a:lnTo>
                  <a:pt x="867" y="497"/>
                </a:lnTo>
                <a:lnTo>
                  <a:pt x="866" y="498"/>
                </a:lnTo>
                <a:lnTo>
                  <a:pt x="865" y="498"/>
                </a:lnTo>
                <a:lnTo>
                  <a:pt x="864" y="499"/>
                </a:lnTo>
                <a:lnTo>
                  <a:pt x="863" y="500"/>
                </a:lnTo>
                <a:lnTo>
                  <a:pt x="862" y="502"/>
                </a:lnTo>
                <a:lnTo>
                  <a:pt x="861" y="503"/>
                </a:lnTo>
                <a:lnTo>
                  <a:pt x="859" y="503"/>
                </a:lnTo>
                <a:lnTo>
                  <a:pt x="859" y="504"/>
                </a:lnTo>
                <a:lnTo>
                  <a:pt x="858" y="505"/>
                </a:lnTo>
                <a:lnTo>
                  <a:pt x="857" y="505"/>
                </a:lnTo>
                <a:lnTo>
                  <a:pt x="856" y="506"/>
                </a:lnTo>
                <a:lnTo>
                  <a:pt x="855" y="507"/>
                </a:lnTo>
                <a:lnTo>
                  <a:pt x="854" y="508"/>
                </a:lnTo>
                <a:lnTo>
                  <a:pt x="853" y="510"/>
                </a:lnTo>
                <a:lnTo>
                  <a:pt x="852" y="511"/>
                </a:lnTo>
                <a:lnTo>
                  <a:pt x="850" y="511"/>
                </a:lnTo>
                <a:lnTo>
                  <a:pt x="849" y="512"/>
                </a:lnTo>
                <a:lnTo>
                  <a:pt x="850" y="512"/>
                </a:lnTo>
                <a:lnTo>
                  <a:pt x="850" y="513"/>
                </a:lnTo>
                <a:lnTo>
                  <a:pt x="852" y="518"/>
                </a:lnTo>
                <a:lnTo>
                  <a:pt x="850" y="518"/>
                </a:lnTo>
                <a:lnTo>
                  <a:pt x="850" y="516"/>
                </a:lnTo>
                <a:lnTo>
                  <a:pt x="850" y="518"/>
                </a:lnTo>
                <a:lnTo>
                  <a:pt x="849" y="518"/>
                </a:lnTo>
                <a:lnTo>
                  <a:pt x="848" y="519"/>
                </a:lnTo>
                <a:lnTo>
                  <a:pt x="847" y="519"/>
                </a:lnTo>
                <a:lnTo>
                  <a:pt x="847" y="518"/>
                </a:lnTo>
                <a:lnTo>
                  <a:pt x="846" y="518"/>
                </a:lnTo>
                <a:lnTo>
                  <a:pt x="845" y="516"/>
                </a:lnTo>
                <a:lnTo>
                  <a:pt x="844" y="516"/>
                </a:lnTo>
                <a:lnTo>
                  <a:pt x="844" y="518"/>
                </a:lnTo>
                <a:lnTo>
                  <a:pt x="842" y="518"/>
                </a:lnTo>
                <a:lnTo>
                  <a:pt x="841" y="518"/>
                </a:lnTo>
                <a:lnTo>
                  <a:pt x="840" y="518"/>
                </a:lnTo>
                <a:lnTo>
                  <a:pt x="839" y="518"/>
                </a:lnTo>
                <a:lnTo>
                  <a:pt x="837" y="518"/>
                </a:lnTo>
                <a:lnTo>
                  <a:pt x="833" y="518"/>
                </a:lnTo>
                <a:lnTo>
                  <a:pt x="832" y="518"/>
                </a:lnTo>
                <a:lnTo>
                  <a:pt x="830" y="518"/>
                </a:lnTo>
                <a:lnTo>
                  <a:pt x="829" y="518"/>
                </a:lnTo>
                <a:lnTo>
                  <a:pt x="827" y="518"/>
                </a:lnTo>
                <a:lnTo>
                  <a:pt x="824" y="518"/>
                </a:lnTo>
                <a:lnTo>
                  <a:pt x="823" y="519"/>
                </a:lnTo>
                <a:lnTo>
                  <a:pt x="822" y="519"/>
                </a:lnTo>
                <a:lnTo>
                  <a:pt x="821" y="519"/>
                </a:lnTo>
                <a:lnTo>
                  <a:pt x="820" y="520"/>
                </a:lnTo>
                <a:lnTo>
                  <a:pt x="819" y="520"/>
                </a:lnTo>
                <a:lnTo>
                  <a:pt x="819" y="521"/>
                </a:lnTo>
                <a:lnTo>
                  <a:pt x="820" y="521"/>
                </a:lnTo>
                <a:lnTo>
                  <a:pt x="820" y="522"/>
                </a:lnTo>
                <a:lnTo>
                  <a:pt x="821" y="522"/>
                </a:lnTo>
                <a:lnTo>
                  <a:pt x="820" y="522"/>
                </a:lnTo>
                <a:lnTo>
                  <a:pt x="819" y="524"/>
                </a:lnTo>
                <a:lnTo>
                  <a:pt x="820" y="524"/>
                </a:lnTo>
                <a:lnTo>
                  <a:pt x="820" y="525"/>
                </a:lnTo>
                <a:lnTo>
                  <a:pt x="821" y="525"/>
                </a:lnTo>
                <a:lnTo>
                  <a:pt x="821" y="527"/>
                </a:lnTo>
                <a:lnTo>
                  <a:pt x="822" y="527"/>
                </a:lnTo>
                <a:lnTo>
                  <a:pt x="822" y="528"/>
                </a:lnTo>
                <a:lnTo>
                  <a:pt x="823" y="528"/>
                </a:lnTo>
                <a:lnTo>
                  <a:pt x="824" y="529"/>
                </a:lnTo>
                <a:lnTo>
                  <a:pt x="825" y="530"/>
                </a:lnTo>
                <a:lnTo>
                  <a:pt x="827" y="531"/>
                </a:lnTo>
                <a:lnTo>
                  <a:pt x="828" y="531"/>
                </a:lnTo>
                <a:lnTo>
                  <a:pt x="828" y="532"/>
                </a:lnTo>
                <a:lnTo>
                  <a:pt x="829" y="533"/>
                </a:lnTo>
                <a:lnTo>
                  <a:pt x="830" y="535"/>
                </a:lnTo>
                <a:lnTo>
                  <a:pt x="831" y="536"/>
                </a:lnTo>
                <a:lnTo>
                  <a:pt x="832" y="536"/>
                </a:lnTo>
                <a:lnTo>
                  <a:pt x="835" y="538"/>
                </a:lnTo>
                <a:lnTo>
                  <a:pt x="835" y="539"/>
                </a:lnTo>
                <a:lnTo>
                  <a:pt x="836" y="540"/>
                </a:lnTo>
                <a:lnTo>
                  <a:pt x="839" y="542"/>
                </a:lnTo>
                <a:lnTo>
                  <a:pt x="839" y="544"/>
                </a:lnTo>
                <a:lnTo>
                  <a:pt x="840" y="545"/>
                </a:lnTo>
                <a:lnTo>
                  <a:pt x="841" y="545"/>
                </a:lnTo>
                <a:lnTo>
                  <a:pt x="841" y="546"/>
                </a:lnTo>
                <a:lnTo>
                  <a:pt x="842" y="547"/>
                </a:lnTo>
                <a:lnTo>
                  <a:pt x="844" y="548"/>
                </a:lnTo>
                <a:lnTo>
                  <a:pt x="845" y="549"/>
                </a:lnTo>
                <a:lnTo>
                  <a:pt x="846" y="549"/>
                </a:lnTo>
                <a:lnTo>
                  <a:pt x="846" y="550"/>
                </a:lnTo>
                <a:lnTo>
                  <a:pt x="847" y="550"/>
                </a:lnTo>
                <a:lnTo>
                  <a:pt x="848" y="550"/>
                </a:lnTo>
                <a:lnTo>
                  <a:pt x="848" y="549"/>
                </a:lnTo>
                <a:lnTo>
                  <a:pt x="850" y="547"/>
                </a:lnTo>
                <a:lnTo>
                  <a:pt x="850" y="548"/>
                </a:lnTo>
                <a:lnTo>
                  <a:pt x="852" y="548"/>
                </a:lnTo>
                <a:lnTo>
                  <a:pt x="853" y="549"/>
                </a:lnTo>
                <a:lnTo>
                  <a:pt x="854" y="552"/>
                </a:lnTo>
                <a:lnTo>
                  <a:pt x="854" y="550"/>
                </a:lnTo>
                <a:lnTo>
                  <a:pt x="855" y="550"/>
                </a:lnTo>
                <a:lnTo>
                  <a:pt x="856" y="548"/>
                </a:lnTo>
                <a:lnTo>
                  <a:pt x="857" y="548"/>
                </a:lnTo>
                <a:lnTo>
                  <a:pt x="857" y="549"/>
                </a:lnTo>
                <a:lnTo>
                  <a:pt x="859" y="552"/>
                </a:lnTo>
                <a:lnTo>
                  <a:pt x="861" y="550"/>
                </a:lnTo>
                <a:lnTo>
                  <a:pt x="862" y="550"/>
                </a:lnTo>
                <a:lnTo>
                  <a:pt x="863" y="550"/>
                </a:lnTo>
                <a:lnTo>
                  <a:pt x="865" y="549"/>
                </a:lnTo>
                <a:lnTo>
                  <a:pt x="866" y="549"/>
                </a:lnTo>
                <a:lnTo>
                  <a:pt x="874" y="549"/>
                </a:lnTo>
                <a:lnTo>
                  <a:pt x="879" y="549"/>
                </a:lnTo>
                <a:lnTo>
                  <a:pt x="880" y="544"/>
                </a:lnTo>
                <a:lnTo>
                  <a:pt x="881" y="542"/>
                </a:lnTo>
                <a:lnTo>
                  <a:pt x="882" y="540"/>
                </a:lnTo>
                <a:lnTo>
                  <a:pt x="884" y="537"/>
                </a:lnTo>
                <a:lnTo>
                  <a:pt x="887" y="536"/>
                </a:lnTo>
                <a:lnTo>
                  <a:pt x="888" y="533"/>
                </a:lnTo>
                <a:lnTo>
                  <a:pt x="890" y="532"/>
                </a:lnTo>
                <a:lnTo>
                  <a:pt x="890" y="531"/>
                </a:lnTo>
                <a:lnTo>
                  <a:pt x="891" y="530"/>
                </a:lnTo>
                <a:lnTo>
                  <a:pt x="892" y="529"/>
                </a:lnTo>
                <a:lnTo>
                  <a:pt x="893" y="528"/>
                </a:lnTo>
                <a:lnTo>
                  <a:pt x="895" y="525"/>
                </a:lnTo>
                <a:lnTo>
                  <a:pt x="893" y="524"/>
                </a:lnTo>
                <a:lnTo>
                  <a:pt x="895" y="523"/>
                </a:lnTo>
                <a:lnTo>
                  <a:pt x="895" y="522"/>
                </a:lnTo>
                <a:lnTo>
                  <a:pt x="895" y="521"/>
                </a:lnTo>
                <a:lnTo>
                  <a:pt x="895" y="520"/>
                </a:lnTo>
                <a:lnTo>
                  <a:pt x="896" y="519"/>
                </a:lnTo>
                <a:lnTo>
                  <a:pt x="896" y="518"/>
                </a:lnTo>
                <a:lnTo>
                  <a:pt x="896" y="516"/>
                </a:lnTo>
                <a:lnTo>
                  <a:pt x="896" y="515"/>
                </a:lnTo>
                <a:lnTo>
                  <a:pt x="896" y="514"/>
                </a:lnTo>
                <a:lnTo>
                  <a:pt x="897" y="514"/>
                </a:lnTo>
                <a:lnTo>
                  <a:pt x="897" y="506"/>
                </a:lnTo>
                <a:lnTo>
                  <a:pt x="897" y="503"/>
                </a:lnTo>
                <a:lnTo>
                  <a:pt x="897" y="500"/>
                </a:lnTo>
                <a:lnTo>
                  <a:pt x="897" y="498"/>
                </a:lnTo>
                <a:lnTo>
                  <a:pt x="896" y="498"/>
                </a:lnTo>
                <a:lnTo>
                  <a:pt x="895" y="498"/>
                </a:lnTo>
                <a:lnTo>
                  <a:pt x="893" y="498"/>
                </a:lnTo>
                <a:lnTo>
                  <a:pt x="892" y="498"/>
                </a:lnTo>
                <a:lnTo>
                  <a:pt x="891" y="498"/>
                </a:lnTo>
                <a:lnTo>
                  <a:pt x="890" y="498"/>
                </a:lnTo>
                <a:lnTo>
                  <a:pt x="889" y="498"/>
                </a:lnTo>
                <a:lnTo>
                  <a:pt x="888" y="498"/>
                </a:lnTo>
                <a:lnTo>
                  <a:pt x="888" y="497"/>
                </a:lnTo>
                <a:lnTo>
                  <a:pt x="888" y="496"/>
                </a:lnTo>
                <a:lnTo>
                  <a:pt x="887" y="496"/>
                </a:lnTo>
                <a:lnTo>
                  <a:pt x="883" y="496"/>
                </a:lnTo>
                <a:lnTo>
                  <a:pt x="883" y="495"/>
                </a:lnTo>
                <a:lnTo>
                  <a:pt x="879" y="495"/>
                </a:lnTo>
                <a:lnTo>
                  <a:pt x="879" y="494"/>
                </a:lnTo>
                <a:lnTo>
                  <a:pt x="883" y="493"/>
                </a:lnTo>
                <a:lnTo>
                  <a:pt x="884" y="493"/>
                </a:lnTo>
                <a:lnTo>
                  <a:pt x="885" y="493"/>
                </a:lnTo>
                <a:lnTo>
                  <a:pt x="887" y="493"/>
                </a:lnTo>
                <a:lnTo>
                  <a:pt x="888" y="493"/>
                </a:lnTo>
                <a:lnTo>
                  <a:pt x="889" y="494"/>
                </a:lnTo>
                <a:lnTo>
                  <a:pt x="890" y="494"/>
                </a:lnTo>
                <a:lnTo>
                  <a:pt x="893" y="494"/>
                </a:lnTo>
                <a:lnTo>
                  <a:pt x="895" y="494"/>
                </a:lnTo>
                <a:lnTo>
                  <a:pt x="895" y="493"/>
                </a:lnTo>
                <a:lnTo>
                  <a:pt x="895" y="489"/>
                </a:lnTo>
                <a:lnTo>
                  <a:pt x="898" y="489"/>
                </a:lnTo>
                <a:lnTo>
                  <a:pt x="898" y="488"/>
                </a:lnTo>
                <a:lnTo>
                  <a:pt x="898" y="487"/>
                </a:lnTo>
                <a:lnTo>
                  <a:pt x="899" y="487"/>
                </a:lnTo>
                <a:lnTo>
                  <a:pt x="900" y="487"/>
                </a:lnTo>
                <a:lnTo>
                  <a:pt x="901" y="487"/>
                </a:lnTo>
                <a:lnTo>
                  <a:pt x="902" y="487"/>
                </a:lnTo>
                <a:lnTo>
                  <a:pt x="904" y="487"/>
                </a:lnTo>
                <a:lnTo>
                  <a:pt x="905" y="487"/>
                </a:lnTo>
                <a:lnTo>
                  <a:pt x="906" y="487"/>
                </a:lnTo>
                <a:lnTo>
                  <a:pt x="906" y="488"/>
                </a:lnTo>
                <a:lnTo>
                  <a:pt x="906" y="490"/>
                </a:lnTo>
                <a:lnTo>
                  <a:pt x="908" y="490"/>
                </a:lnTo>
                <a:lnTo>
                  <a:pt x="909" y="490"/>
                </a:lnTo>
                <a:lnTo>
                  <a:pt x="909" y="491"/>
                </a:lnTo>
                <a:lnTo>
                  <a:pt x="910" y="491"/>
                </a:lnTo>
                <a:lnTo>
                  <a:pt x="911" y="491"/>
                </a:lnTo>
                <a:lnTo>
                  <a:pt x="913" y="491"/>
                </a:lnTo>
                <a:lnTo>
                  <a:pt x="913" y="494"/>
                </a:lnTo>
                <a:lnTo>
                  <a:pt x="909" y="494"/>
                </a:lnTo>
                <a:lnTo>
                  <a:pt x="907" y="494"/>
                </a:lnTo>
                <a:lnTo>
                  <a:pt x="906" y="494"/>
                </a:lnTo>
                <a:lnTo>
                  <a:pt x="905" y="494"/>
                </a:lnTo>
                <a:lnTo>
                  <a:pt x="904" y="494"/>
                </a:lnTo>
                <a:lnTo>
                  <a:pt x="901" y="494"/>
                </a:lnTo>
                <a:lnTo>
                  <a:pt x="901" y="496"/>
                </a:lnTo>
                <a:lnTo>
                  <a:pt x="901" y="497"/>
                </a:lnTo>
                <a:lnTo>
                  <a:pt x="901" y="499"/>
                </a:lnTo>
                <a:lnTo>
                  <a:pt x="901" y="500"/>
                </a:lnTo>
                <a:lnTo>
                  <a:pt x="901" y="503"/>
                </a:lnTo>
                <a:lnTo>
                  <a:pt x="901" y="504"/>
                </a:lnTo>
                <a:lnTo>
                  <a:pt x="901" y="505"/>
                </a:lnTo>
                <a:lnTo>
                  <a:pt x="901" y="506"/>
                </a:lnTo>
                <a:lnTo>
                  <a:pt x="900" y="506"/>
                </a:lnTo>
                <a:lnTo>
                  <a:pt x="899" y="506"/>
                </a:lnTo>
                <a:lnTo>
                  <a:pt x="898" y="506"/>
                </a:lnTo>
                <a:lnTo>
                  <a:pt x="898" y="511"/>
                </a:lnTo>
                <a:lnTo>
                  <a:pt x="898" y="514"/>
                </a:lnTo>
                <a:lnTo>
                  <a:pt x="898" y="515"/>
                </a:lnTo>
                <a:lnTo>
                  <a:pt x="898" y="516"/>
                </a:lnTo>
                <a:lnTo>
                  <a:pt x="898" y="518"/>
                </a:lnTo>
                <a:lnTo>
                  <a:pt x="898" y="519"/>
                </a:lnTo>
                <a:lnTo>
                  <a:pt x="898" y="521"/>
                </a:lnTo>
                <a:lnTo>
                  <a:pt x="897" y="522"/>
                </a:lnTo>
                <a:lnTo>
                  <a:pt x="897" y="524"/>
                </a:lnTo>
                <a:lnTo>
                  <a:pt x="896" y="525"/>
                </a:lnTo>
                <a:lnTo>
                  <a:pt x="896" y="527"/>
                </a:lnTo>
                <a:lnTo>
                  <a:pt x="895" y="528"/>
                </a:lnTo>
                <a:lnTo>
                  <a:pt x="893" y="530"/>
                </a:lnTo>
                <a:lnTo>
                  <a:pt x="892" y="530"/>
                </a:lnTo>
                <a:lnTo>
                  <a:pt x="889" y="535"/>
                </a:lnTo>
                <a:lnTo>
                  <a:pt x="887" y="536"/>
                </a:lnTo>
                <a:lnTo>
                  <a:pt x="884" y="538"/>
                </a:lnTo>
                <a:lnTo>
                  <a:pt x="884" y="539"/>
                </a:lnTo>
                <a:lnTo>
                  <a:pt x="883" y="540"/>
                </a:lnTo>
                <a:lnTo>
                  <a:pt x="882" y="541"/>
                </a:lnTo>
                <a:lnTo>
                  <a:pt x="882" y="542"/>
                </a:lnTo>
                <a:lnTo>
                  <a:pt x="881" y="544"/>
                </a:lnTo>
                <a:lnTo>
                  <a:pt x="881" y="545"/>
                </a:lnTo>
                <a:lnTo>
                  <a:pt x="883" y="546"/>
                </a:lnTo>
                <a:lnTo>
                  <a:pt x="883" y="547"/>
                </a:lnTo>
                <a:lnTo>
                  <a:pt x="883" y="549"/>
                </a:lnTo>
                <a:lnTo>
                  <a:pt x="884" y="549"/>
                </a:lnTo>
                <a:lnTo>
                  <a:pt x="888" y="549"/>
                </a:lnTo>
                <a:lnTo>
                  <a:pt x="891" y="549"/>
                </a:lnTo>
                <a:lnTo>
                  <a:pt x="896" y="549"/>
                </a:lnTo>
                <a:lnTo>
                  <a:pt x="897" y="549"/>
                </a:lnTo>
                <a:lnTo>
                  <a:pt x="900" y="549"/>
                </a:lnTo>
                <a:lnTo>
                  <a:pt x="901" y="549"/>
                </a:lnTo>
                <a:lnTo>
                  <a:pt x="902" y="549"/>
                </a:lnTo>
                <a:lnTo>
                  <a:pt x="902" y="548"/>
                </a:lnTo>
                <a:lnTo>
                  <a:pt x="902" y="547"/>
                </a:lnTo>
                <a:lnTo>
                  <a:pt x="902" y="546"/>
                </a:lnTo>
                <a:lnTo>
                  <a:pt x="904" y="546"/>
                </a:lnTo>
                <a:lnTo>
                  <a:pt x="904" y="545"/>
                </a:lnTo>
                <a:lnTo>
                  <a:pt x="905" y="544"/>
                </a:lnTo>
                <a:lnTo>
                  <a:pt x="906" y="545"/>
                </a:lnTo>
                <a:lnTo>
                  <a:pt x="907" y="545"/>
                </a:lnTo>
                <a:lnTo>
                  <a:pt x="907" y="546"/>
                </a:lnTo>
                <a:lnTo>
                  <a:pt x="907" y="547"/>
                </a:lnTo>
                <a:lnTo>
                  <a:pt x="907" y="548"/>
                </a:lnTo>
                <a:lnTo>
                  <a:pt x="908" y="549"/>
                </a:lnTo>
                <a:lnTo>
                  <a:pt x="909" y="549"/>
                </a:lnTo>
                <a:lnTo>
                  <a:pt x="914" y="549"/>
                </a:lnTo>
                <a:lnTo>
                  <a:pt x="917" y="549"/>
                </a:lnTo>
                <a:lnTo>
                  <a:pt x="919" y="549"/>
                </a:lnTo>
                <a:lnTo>
                  <a:pt x="919" y="547"/>
                </a:lnTo>
                <a:lnTo>
                  <a:pt x="921" y="547"/>
                </a:lnTo>
                <a:lnTo>
                  <a:pt x="922" y="547"/>
                </a:lnTo>
                <a:lnTo>
                  <a:pt x="923" y="547"/>
                </a:lnTo>
                <a:lnTo>
                  <a:pt x="923" y="549"/>
                </a:lnTo>
                <a:lnTo>
                  <a:pt x="924" y="549"/>
                </a:lnTo>
                <a:lnTo>
                  <a:pt x="925" y="549"/>
                </a:lnTo>
                <a:lnTo>
                  <a:pt x="931" y="549"/>
                </a:lnTo>
                <a:lnTo>
                  <a:pt x="931" y="548"/>
                </a:lnTo>
                <a:lnTo>
                  <a:pt x="932" y="548"/>
                </a:lnTo>
                <a:lnTo>
                  <a:pt x="934" y="549"/>
                </a:lnTo>
                <a:lnTo>
                  <a:pt x="934" y="548"/>
                </a:lnTo>
                <a:lnTo>
                  <a:pt x="940" y="548"/>
                </a:lnTo>
                <a:lnTo>
                  <a:pt x="941" y="548"/>
                </a:lnTo>
                <a:lnTo>
                  <a:pt x="941" y="547"/>
                </a:lnTo>
                <a:lnTo>
                  <a:pt x="944" y="547"/>
                </a:lnTo>
                <a:lnTo>
                  <a:pt x="947" y="547"/>
                </a:lnTo>
                <a:lnTo>
                  <a:pt x="947" y="546"/>
                </a:lnTo>
                <a:lnTo>
                  <a:pt x="949" y="546"/>
                </a:lnTo>
                <a:lnTo>
                  <a:pt x="949" y="540"/>
                </a:lnTo>
                <a:lnTo>
                  <a:pt x="952" y="540"/>
                </a:lnTo>
                <a:lnTo>
                  <a:pt x="957" y="540"/>
                </a:lnTo>
                <a:lnTo>
                  <a:pt x="957" y="541"/>
                </a:lnTo>
                <a:lnTo>
                  <a:pt x="957" y="547"/>
                </a:lnTo>
                <a:lnTo>
                  <a:pt x="957" y="548"/>
                </a:lnTo>
                <a:lnTo>
                  <a:pt x="958" y="549"/>
                </a:lnTo>
                <a:lnTo>
                  <a:pt x="958" y="547"/>
                </a:lnTo>
                <a:lnTo>
                  <a:pt x="959" y="547"/>
                </a:lnTo>
                <a:lnTo>
                  <a:pt x="959" y="546"/>
                </a:lnTo>
                <a:lnTo>
                  <a:pt x="959" y="545"/>
                </a:lnTo>
                <a:lnTo>
                  <a:pt x="961" y="546"/>
                </a:lnTo>
                <a:lnTo>
                  <a:pt x="960" y="548"/>
                </a:lnTo>
                <a:lnTo>
                  <a:pt x="969" y="548"/>
                </a:lnTo>
                <a:lnTo>
                  <a:pt x="969" y="547"/>
                </a:lnTo>
                <a:lnTo>
                  <a:pt x="969" y="546"/>
                </a:lnTo>
                <a:lnTo>
                  <a:pt x="969" y="545"/>
                </a:lnTo>
                <a:lnTo>
                  <a:pt x="968" y="545"/>
                </a:lnTo>
                <a:lnTo>
                  <a:pt x="968" y="544"/>
                </a:lnTo>
                <a:lnTo>
                  <a:pt x="967" y="542"/>
                </a:lnTo>
                <a:lnTo>
                  <a:pt x="966" y="539"/>
                </a:lnTo>
                <a:lnTo>
                  <a:pt x="965" y="539"/>
                </a:lnTo>
                <a:lnTo>
                  <a:pt x="966" y="538"/>
                </a:lnTo>
                <a:lnTo>
                  <a:pt x="967" y="536"/>
                </a:lnTo>
                <a:lnTo>
                  <a:pt x="968" y="535"/>
                </a:lnTo>
                <a:lnTo>
                  <a:pt x="969" y="533"/>
                </a:lnTo>
                <a:lnTo>
                  <a:pt x="970" y="532"/>
                </a:lnTo>
                <a:lnTo>
                  <a:pt x="969" y="532"/>
                </a:lnTo>
                <a:lnTo>
                  <a:pt x="966" y="527"/>
                </a:lnTo>
                <a:lnTo>
                  <a:pt x="966" y="528"/>
                </a:lnTo>
                <a:lnTo>
                  <a:pt x="965" y="528"/>
                </a:lnTo>
                <a:lnTo>
                  <a:pt x="964" y="528"/>
                </a:lnTo>
                <a:lnTo>
                  <a:pt x="964" y="529"/>
                </a:lnTo>
                <a:lnTo>
                  <a:pt x="962" y="527"/>
                </a:lnTo>
                <a:lnTo>
                  <a:pt x="961" y="524"/>
                </a:lnTo>
                <a:lnTo>
                  <a:pt x="964" y="523"/>
                </a:lnTo>
                <a:lnTo>
                  <a:pt x="962" y="522"/>
                </a:lnTo>
                <a:lnTo>
                  <a:pt x="962" y="521"/>
                </a:lnTo>
                <a:lnTo>
                  <a:pt x="957" y="521"/>
                </a:lnTo>
                <a:lnTo>
                  <a:pt x="957" y="520"/>
                </a:lnTo>
                <a:lnTo>
                  <a:pt x="957" y="519"/>
                </a:lnTo>
                <a:lnTo>
                  <a:pt x="956" y="519"/>
                </a:lnTo>
                <a:lnTo>
                  <a:pt x="954" y="519"/>
                </a:lnTo>
                <a:lnTo>
                  <a:pt x="953" y="518"/>
                </a:lnTo>
                <a:lnTo>
                  <a:pt x="953" y="516"/>
                </a:lnTo>
                <a:lnTo>
                  <a:pt x="952" y="515"/>
                </a:lnTo>
                <a:lnTo>
                  <a:pt x="952" y="514"/>
                </a:lnTo>
                <a:lnTo>
                  <a:pt x="951" y="513"/>
                </a:lnTo>
                <a:lnTo>
                  <a:pt x="951" y="512"/>
                </a:lnTo>
                <a:lnTo>
                  <a:pt x="951" y="511"/>
                </a:lnTo>
                <a:lnTo>
                  <a:pt x="951" y="510"/>
                </a:lnTo>
                <a:lnTo>
                  <a:pt x="951" y="508"/>
                </a:lnTo>
                <a:lnTo>
                  <a:pt x="950" y="507"/>
                </a:lnTo>
                <a:lnTo>
                  <a:pt x="950" y="506"/>
                </a:lnTo>
                <a:lnTo>
                  <a:pt x="949" y="505"/>
                </a:lnTo>
                <a:lnTo>
                  <a:pt x="949" y="504"/>
                </a:lnTo>
                <a:lnTo>
                  <a:pt x="948" y="504"/>
                </a:lnTo>
                <a:lnTo>
                  <a:pt x="948" y="503"/>
                </a:lnTo>
                <a:lnTo>
                  <a:pt x="948" y="502"/>
                </a:lnTo>
                <a:lnTo>
                  <a:pt x="947" y="500"/>
                </a:lnTo>
                <a:lnTo>
                  <a:pt x="945" y="500"/>
                </a:lnTo>
                <a:lnTo>
                  <a:pt x="945" y="502"/>
                </a:lnTo>
                <a:lnTo>
                  <a:pt x="944" y="502"/>
                </a:lnTo>
                <a:lnTo>
                  <a:pt x="943" y="503"/>
                </a:lnTo>
                <a:lnTo>
                  <a:pt x="942" y="503"/>
                </a:lnTo>
                <a:lnTo>
                  <a:pt x="942" y="504"/>
                </a:lnTo>
                <a:lnTo>
                  <a:pt x="942" y="500"/>
                </a:lnTo>
                <a:lnTo>
                  <a:pt x="941" y="500"/>
                </a:lnTo>
                <a:lnTo>
                  <a:pt x="941" y="496"/>
                </a:lnTo>
                <a:lnTo>
                  <a:pt x="941" y="494"/>
                </a:lnTo>
                <a:lnTo>
                  <a:pt x="941" y="493"/>
                </a:lnTo>
                <a:lnTo>
                  <a:pt x="940" y="493"/>
                </a:lnTo>
                <a:lnTo>
                  <a:pt x="939" y="493"/>
                </a:lnTo>
                <a:lnTo>
                  <a:pt x="937" y="493"/>
                </a:lnTo>
                <a:lnTo>
                  <a:pt x="936" y="493"/>
                </a:lnTo>
                <a:lnTo>
                  <a:pt x="936" y="496"/>
                </a:lnTo>
                <a:lnTo>
                  <a:pt x="933" y="496"/>
                </a:lnTo>
                <a:lnTo>
                  <a:pt x="933" y="494"/>
                </a:lnTo>
                <a:lnTo>
                  <a:pt x="932" y="494"/>
                </a:lnTo>
                <a:lnTo>
                  <a:pt x="931" y="494"/>
                </a:lnTo>
                <a:lnTo>
                  <a:pt x="931" y="496"/>
                </a:lnTo>
                <a:lnTo>
                  <a:pt x="930" y="496"/>
                </a:lnTo>
                <a:lnTo>
                  <a:pt x="930" y="494"/>
                </a:lnTo>
                <a:lnTo>
                  <a:pt x="928" y="494"/>
                </a:lnTo>
                <a:lnTo>
                  <a:pt x="927" y="494"/>
                </a:lnTo>
                <a:lnTo>
                  <a:pt x="926" y="494"/>
                </a:lnTo>
                <a:lnTo>
                  <a:pt x="926" y="496"/>
                </a:lnTo>
                <a:lnTo>
                  <a:pt x="924" y="496"/>
                </a:lnTo>
                <a:lnTo>
                  <a:pt x="924" y="502"/>
                </a:lnTo>
                <a:lnTo>
                  <a:pt x="919" y="502"/>
                </a:lnTo>
                <a:lnTo>
                  <a:pt x="919" y="497"/>
                </a:lnTo>
                <a:lnTo>
                  <a:pt x="919" y="494"/>
                </a:lnTo>
                <a:lnTo>
                  <a:pt x="915" y="494"/>
                </a:lnTo>
                <a:lnTo>
                  <a:pt x="915" y="493"/>
                </a:lnTo>
                <a:lnTo>
                  <a:pt x="915" y="491"/>
                </a:lnTo>
                <a:lnTo>
                  <a:pt x="915" y="490"/>
                </a:lnTo>
                <a:lnTo>
                  <a:pt x="918" y="490"/>
                </a:lnTo>
                <a:lnTo>
                  <a:pt x="919" y="490"/>
                </a:lnTo>
                <a:lnTo>
                  <a:pt x="921" y="490"/>
                </a:lnTo>
                <a:lnTo>
                  <a:pt x="924" y="490"/>
                </a:lnTo>
                <a:lnTo>
                  <a:pt x="924" y="493"/>
                </a:lnTo>
                <a:lnTo>
                  <a:pt x="926" y="493"/>
                </a:lnTo>
                <a:lnTo>
                  <a:pt x="927" y="493"/>
                </a:lnTo>
                <a:lnTo>
                  <a:pt x="928" y="493"/>
                </a:lnTo>
                <a:lnTo>
                  <a:pt x="932" y="493"/>
                </a:lnTo>
                <a:lnTo>
                  <a:pt x="933" y="493"/>
                </a:lnTo>
                <a:lnTo>
                  <a:pt x="933" y="488"/>
                </a:lnTo>
                <a:lnTo>
                  <a:pt x="927" y="488"/>
                </a:lnTo>
                <a:lnTo>
                  <a:pt x="927" y="485"/>
                </a:lnTo>
                <a:lnTo>
                  <a:pt x="933" y="485"/>
                </a:lnTo>
                <a:lnTo>
                  <a:pt x="932" y="480"/>
                </a:lnTo>
                <a:lnTo>
                  <a:pt x="937" y="480"/>
                </a:lnTo>
                <a:lnTo>
                  <a:pt x="935" y="475"/>
                </a:lnTo>
                <a:lnTo>
                  <a:pt x="939" y="475"/>
                </a:lnTo>
                <a:lnTo>
                  <a:pt x="940" y="475"/>
                </a:lnTo>
                <a:lnTo>
                  <a:pt x="941" y="475"/>
                </a:lnTo>
                <a:lnTo>
                  <a:pt x="942" y="475"/>
                </a:lnTo>
                <a:lnTo>
                  <a:pt x="940" y="472"/>
                </a:lnTo>
                <a:lnTo>
                  <a:pt x="940" y="471"/>
                </a:lnTo>
                <a:lnTo>
                  <a:pt x="939" y="471"/>
                </a:lnTo>
                <a:lnTo>
                  <a:pt x="937" y="471"/>
                </a:lnTo>
                <a:lnTo>
                  <a:pt x="936" y="471"/>
                </a:lnTo>
                <a:lnTo>
                  <a:pt x="935" y="471"/>
                </a:lnTo>
                <a:lnTo>
                  <a:pt x="927" y="471"/>
                </a:lnTo>
                <a:lnTo>
                  <a:pt x="926" y="471"/>
                </a:lnTo>
                <a:lnTo>
                  <a:pt x="924" y="471"/>
                </a:lnTo>
                <a:lnTo>
                  <a:pt x="924" y="470"/>
                </a:lnTo>
                <a:lnTo>
                  <a:pt x="924" y="469"/>
                </a:lnTo>
                <a:lnTo>
                  <a:pt x="934" y="468"/>
                </a:lnTo>
                <a:lnTo>
                  <a:pt x="933" y="464"/>
                </a:lnTo>
                <a:lnTo>
                  <a:pt x="927" y="455"/>
                </a:lnTo>
                <a:lnTo>
                  <a:pt x="924" y="448"/>
                </a:lnTo>
                <a:lnTo>
                  <a:pt x="923" y="448"/>
                </a:lnTo>
                <a:lnTo>
                  <a:pt x="922" y="448"/>
                </a:lnTo>
                <a:lnTo>
                  <a:pt x="921" y="448"/>
                </a:lnTo>
                <a:lnTo>
                  <a:pt x="917" y="448"/>
                </a:lnTo>
                <a:lnTo>
                  <a:pt x="916" y="448"/>
                </a:lnTo>
                <a:lnTo>
                  <a:pt x="915" y="448"/>
                </a:lnTo>
                <a:lnTo>
                  <a:pt x="913" y="446"/>
                </a:lnTo>
                <a:lnTo>
                  <a:pt x="915" y="444"/>
                </a:lnTo>
                <a:lnTo>
                  <a:pt x="913" y="441"/>
                </a:lnTo>
                <a:lnTo>
                  <a:pt x="911" y="440"/>
                </a:lnTo>
                <a:lnTo>
                  <a:pt x="908" y="435"/>
                </a:lnTo>
                <a:lnTo>
                  <a:pt x="909" y="435"/>
                </a:lnTo>
                <a:lnTo>
                  <a:pt x="910" y="433"/>
                </a:lnTo>
                <a:lnTo>
                  <a:pt x="911" y="433"/>
                </a:lnTo>
                <a:lnTo>
                  <a:pt x="910" y="432"/>
                </a:lnTo>
                <a:lnTo>
                  <a:pt x="910" y="431"/>
                </a:lnTo>
                <a:lnTo>
                  <a:pt x="909" y="431"/>
                </a:lnTo>
                <a:lnTo>
                  <a:pt x="909" y="430"/>
                </a:lnTo>
                <a:lnTo>
                  <a:pt x="908" y="429"/>
                </a:lnTo>
                <a:lnTo>
                  <a:pt x="907" y="429"/>
                </a:lnTo>
                <a:lnTo>
                  <a:pt x="907" y="428"/>
                </a:lnTo>
                <a:lnTo>
                  <a:pt x="907" y="429"/>
                </a:lnTo>
                <a:lnTo>
                  <a:pt x="906" y="429"/>
                </a:lnTo>
                <a:lnTo>
                  <a:pt x="906" y="430"/>
                </a:lnTo>
                <a:lnTo>
                  <a:pt x="906" y="431"/>
                </a:lnTo>
                <a:lnTo>
                  <a:pt x="905" y="431"/>
                </a:lnTo>
                <a:lnTo>
                  <a:pt x="905" y="432"/>
                </a:lnTo>
                <a:lnTo>
                  <a:pt x="904" y="432"/>
                </a:lnTo>
                <a:lnTo>
                  <a:pt x="904" y="433"/>
                </a:lnTo>
                <a:lnTo>
                  <a:pt x="902" y="433"/>
                </a:lnTo>
                <a:lnTo>
                  <a:pt x="901" y="435"/>
                </a:lnTo>
                <a:lnTo>
                  <a:pt x="900" y="436"/>
                </a:lnTo>
                <a:lnTo>
                  <a:pt x="899" y="436"/>
                </a:lnTo>
                <a:lnTo>
                  <a:pt x="899" y="437"/>
                </a:lnTo>
                <a:lnTo>
                  <a:pt x="898" y="437"/>
                </a:lnTo>
                <a:lnTo>
                  <a:pt x="898" y="438"/>
                </a:lnTo>
                <a:lnTo>
                  <a:pt x="897" y="438"/>
                </a:lnTo>
                <a:lnTo>
                  <a:pt x="897" y="439"/>
                </a:lnTo>
                <a:lnTo>
                  <a:pt x="896" y="439"/>
                </a:lnTo>
                <a:lnTo>
                  <a:pt x="896" y="440"/>
                </a:lnTo>
                <a:lnTo>
                  <a:pt x="895" y="440"/>
                </a:lnTo>
                <a:lnTo>
                  <a:pt x="895" y="439"/>
                </a:lnTo>
                <a:lnTo>
                  <a:pt x="893" y="438"/>
                </a:lnTo>
                <a:lnTo>
                  <a:pt x="892" y="436"/>
                </a:lnTo>
                <a:lnTo>
                  <a:pt x="891" y="435"/>
                </a:lnTo>
                <a:lnTo>
                  <a:pt x="890" y="433"/>
                </a:lnTo>
                <a:lnTo>
                  <a:pt x="889" y="433"/>
                </a:lnTo>
                <a:lnTo>
                  <a:pt x="889" y="432"/>
                </a:lnTo>
                <a:lnTo>
                  <a:pt x="888" y="432"/>
                </a:lnTo>
                <a:lnTo>
                  <a:pt x="888" y="431"/>
                </a:lnTo>
                <a:lnTo>
                  <a:pt x="887" y="431"/>
                </a:lnTo>
                <a:lnTo>
                  <a:pt x="887" y="430"/>
                </a:lnTo>
                <a:lnTo>
                  <a:pt x="887" y="429"/>
                </a:lnTo>
                <a:lnTo>
                  <a:pt x="888" y="429"/>
                </a:lnTo>
                <a:lnTo>
                  <a:pt x="888" y="428"/>
                </a:lnTo>
                <a:lnTo>
                  <a:pt x="889" y="428"/>
                </a:lnTo>
                <a:lnTo>
                  <a:pt x="889" y="429"/>
                </a:lnTo>
                <a:lnTo>
                  <a:pt x="889" y="430"/>
                </a:lnTo>
                <a:lnTo>
                  <a:pt x="889" y="431"/>
                </a:lnTo>
                <a:lnTo>
                  <a:pt x="890" y="431"/>
                </a:lnTo>
                <a:lnTo>
                  <a:pt x="890" y="432"/>
                </a:lnTo>
                <a:lnTo>
                  <a:pt x="890" y="433"/>
                </a:lnTo>
                <a:lnTo>
                  <a:pt x="891" y="433"/>
                </a:lnTo>
                <a:lnTo>
                  <a:pt x="891" y="435"/>
                </a:lnTo>
                <a:lnTo>
                  <a:pt x="892" y="436"/>
                </a:lnTo>
                <a:lnTo>
                  <a:pt x="893" y="437"/>
                </a:lnTo>
                <a:lnTo>
                  <a:pt x="895" y="438"/>
                </a:lnTo>
                <a:lnTo>
                  <a:pt x="895" y="439"/>
                </a:lnTo>
                <a:lnTo>
                  <a:pt x="897" y="438"/>
                </a:lnTo>
                <a:lnTo>
                  <a:pt x="899" y="437"/>
                </a:lnTo>
                <a:lnTo>
                  <a:pt x="900" y="436"/>
                </a:lnTo>
                <a:lnTo>
                  <a:pt x="900" y="435"/>
                </a:lnTo>
                <a:lnTo>
                  <a:pt x="901" y="435"/>
                </a:lnTo>
                <a:lnTo>
                  <a:pt x="902" y="433"/>
                </a:lnTo>
                <a:lnTo>
                  <a:pt x="904" y="432"/>
                </a:lnTo>
                <a:lnTo>
                  <a:pt x="904" y="431"/>
                </a:lnTo>
                <a:lnTo>
                  <a:pt x="905" y="431"/>
                </a:lnTo>
                <a:lnTo>
                  <a:pt x="905" y="430"/>
                </a:lnTo>
                <a:lnTo>
                  <a:pt x="906" y="430"/>
                </a:lnTo>
                <a:lnTo>
                  <a:pt x="905" y="430"/>
                </a:lnTo>
                <a:lnTo>
                  <a:pt x="905" y="429"/>
                </a:lnTo>
                <a:lnTo>
                  <a:pt x="904" y="428"/>
                </a:lnTo>
                <a:lnTo>
                  <a:pt x="904" y="427"/>
                </a:lnTo>
                <a:lnTo>
                  <a:pt x="907" y="424"/>
                </a:lnTo>
                <a:lnTo>
                  <a:pt x="908" y="422"/>
                </a:lnTo>
                <a:lnTo>
                  <a:pt x="909" y="422"/>
                </a:lnTo>
                <a:lnTo>
                  <a:pt x="908" y="421"/>
                </a:lnTo>
                <a:lnTo>
                  <a:pt x="907" y="419"/>
                </a:lnTo>
                <a:lnTo>
                  <a:pt x="908" y="419"/>
                </a:lnTo>
                <a:lnTo>
                  <a:pt x="909" y="419"/>
                </a:lnTo>
                <a:lnTo>
                  <a:pt x="909" y="418"/>
                </a:lnTo>
                <a:lnTo>
                  <a:pt x="907" y="419"/>
                </a:lnTo>
                <a:lnTo>
                  <a:pt x="907" y="418"/>
                </a:lnTo>
                <a:lnTo>
                  <a:pt x="906" y="418"/>
                </a:lnTo>
                <a:lnTo>
                  <a:pt x="906" y="416"/>
                </a:lnTo>
                <a:lnTo>
                  <a:pt x="906" y="418"/>
                </a:lnTo>
                <a:lnTo>
                  <a:pt x="905" y="416"/>
                </a:lnTo>
                <a:lnTo>
                  <a:pt x="905" y="415"/>
                </a:lnTo>
                <a:lnTo>
                  <a:pt x="904" y="415"/>
                </a:lnTo>
                <a:lnTo>
                  <a:pt x="902" y="415"/>
                </a:lnTo>
                <a:lnTo>
                  <a:pt x="901" y="416"/>
                </a:lnTo>
                <a:lnTo>
                  <a:pt x="900" y="419"/>
                </a:lnTo>
                <a:lnTo>
                  <a:pt x="899" y="419"/>
                </a:lnTo>
                <a:lnTo>
                  <a:pt x="898" y="420"/>
                </a:lnTo>
                <a:lnTo>
                  <a:pt x="896" y="421"/>
                </a:lnTo>
                <a:lnTo>
                  <a:pt x="891" y="413"/>
                </a:lnTo>
                <a:lnTo>
                  <a:pt x="896" y="411"/>
                </a:lnTo>
                <a:lnTo>
                  <a:pt x="896" y="410"/>
                </a:lnTo>
                <a:lnTo>
                  <a:pt x="896" y="408"/>
                </a:lnTo>
                <a:lnTo>
                  <a:pt x="895" y="407"/>
                </a:lnTo>
                <a:lnTo>
                  <a:pt x="895" y="406"/>
                </a:lnTo>
                <a:lnTo>
                  <a:pt x="895" y="405"/>
                </a:lnTo>
                <a:lnTo>
                  <a:pt x="895" y="404"/>
                </a:lnTo>
                <a:lnTo>
                  <a:pt x="896" y="404"/>
                </a:lnTo>
                <a:lnTo>
                  <a:pt x="895" y="404"/>
                </a:lnTo>
                <a:lnTo>
                  <a:pt x="895" y="403"/>
                </a:lnTo>
                <a:lnTo>
                  <a:pt x="893" y="402"/>
                </a:lnTo>
                <a:lnTo>
                  <a:pt x="893" y="401"/>
                </a:lnTo>
                <a:lnTo>
                  <a:pt x="892" y="401"/>
                </a:lnTo>
                <a:lnTo>
                  <a:pt x="892" y="399"/>
                </a:lnTo>
                <a:lnTo>
                  <a:pt x="891" y="398"/>
                </a:lnTo>
                <a:lnTo>
                  <a:pt x="891" y="397"/>
                </a:lnTo>
                <a:lnTo>
                  <a:pt x="891" y="396"/>
                </a:lnTo>
                <a:lnTo>
                  <a:pt x="892" y="396"/>
                </a:lnTo>
                <a:lnTo>
                  <a:pt x="893" y="396"/>
                </a:lnTo>
                <a:lnTo>
                  <a:pt x="893" y="395"/>
                </a:lnTo>
                <a:lnTo>
                  <a:pt x="895" y="395"/>
                </a:lnTo>
                <a:lnTo>
                  <a:pt x="896" y="394"/>
                </a:lnTo>
                <a:lnTo>
                  <a:pt x="897" y="393"/>
                </a:lnTo>
                <a:lnTo>
                  <a:pt x="898" y="393"/>
                </a:lnTo>
                <a:lnTo>
                  <a:pt x="899" y="393"/>
                </a:lnTo>
                <a:lnTo>
                  <a:pt x="899" y="391"/>
                </a:lnTo>
                <a:lnTo>
                  <a:pt x="898" y="391"/>
                </a:lnTo>
                <a:lnTo>
                  <a:pt x="898" y="390"/>
                </a:lnTo>
                <a:lnTo>
                  <a:pt x="897" y="390"/>
                </a:lnTo>
                <a:lnTo>
                  <a:pt x="897" y="389"/>
                </a:lnTo>
                <a:lnTo>
                  <a:pt x="896" y="388"/>
                </a:lnTo>
                <a:lnTo>
                  <a:pt x="896" y="387"/>
                </a:lnTo>
                <a:lnTo>
                  <a:pt x="895" y="387"/>
                </a:lnTo>
                <a:lnTo>
                  <a:pt x="893" y="386"/>
                </a:lnTo>
                <a:lnTo>
                  <a:pt x="893" y="385"/>
                </a:lnTo>
                <a:lnTo>
                  <a:pt x="892" y="383"/>
                </a:lnTo>
                <a:lnTo>
                  <a:pt x="892" y="382"/>
                </a:lnTo>
                <a:lnTo>
                  <a:pt x="891" y="382"/>
                </a:lnTo>
                <a:lnTo>
                  <a:pt x="889" y="379"/>
                </a:lnTo>
                <a:lnTo>
                  <a:pt x="887" y="374"/>
                </a:lnTo>
                <a:lnTo>
                  <a:pt x="885" y="374"/>
                </a:lnTo>
                <a:lnTo>
                  <a:pt x="885" y="373"/>
                </a:lnTo>
                <a:lnTo>
                  <a:pt x="885" y="372"/>
                </a:lnTo>
                <a:lnTo>
                  <a:pt x="884" y="371"/>
                </a:lnTo>
                <a:lnTo>
                  <a:pt x="884" y="370"/>
                </a:lnTo>
                <a:lnTo>
                  <a:pt x="883" y="369"/>
                </a:lnTo>
                <a:lnTo>
                  <a:pt x="883" y="368"/>
                </a:lnTo>
                <a:lnTo>
                  <a:pt x="882" y="366"/>
                </a:lnTo>
                <a:lnTo>
                  <a:pt x="882" y="365"/>
                </a:lnTo>
                <a:lnTo>
                  <a:pt x="881" y="364"/>
                </a:lnTo>
                <a:lnTo>
                  <a:pt x="881" y="363"/>
                </a:lnTo>
                <a:lnTo>
                  <a:pt x="880" y="363"/>
                </a:lnTo>
                <a:lnTo>
                  <a:pt x="880" y="362"/>
                </a:lnTo>
                <a:lnTo>
                  <a:pt x="880" y="361"/>
                </a:lnTo>
                <a:lnTo>
                  <a:pt x="879" y="361"/>
                </a:lnTo>
                <a:lnTo>
                  <a:pt x="879" y="360"/>
                </a:lnTo>
                <a:lnTo>
                  <a:pt x="878" y="359"/>
                </a:lnTo>
                <a:lnTo>
                  <a:pt x="878" y="357"/>
                </a:lnTo>
                <a:lnTo>
                  <a:pt x="878" y="356"/>
                </a:lnTo>
                <a:lnTo>
                  <a:pt x="876" y="355"/>
                </a:lnTo>
                <a:lnTo>
                  <a:pt x="876" y="354"/>
                </a:lnTo>
                <a:lnTo>
                  <a:pt x="876" y="353"/>
                </a:lnTo>
                <a:lnTo>
                  <a:pt x="875" y="352"/>
                </a:lnTo>
                <a:lnTo>
                  <a:pt x="875" y="351"/>
                </a:lnTo>
                <a:lnTo>
                  <a:pt x="874" y="351"/>
                </a:lnTo>
                <a:lnTo>
                  <a:pt x="873" y="351"/>
                </a:lnTo>
                <a:lnTo>
                  <a:pt x="872" y="351"/>
                </a:lnTo>
                <a:lnTo>
                  <a:pt x="871" y="351"/>
                </a:lnTo>
                <a:lnTo>
                  <a:pt x="870" y="351"/>
                </a:lnTo>
                <a:lnTo>
                  <a:pt x="867" y="351"/>
                </a:lnTo>
                <a:lnTo>
                  <a:pt x="865" y="351"/>
                </a:lnTo>
                <a:lnTo>
                  <a:pt x="861" y="351"/>
                </a:lnTo>
                <a:lnTo>
                  <a:pt x="861" y="354"/>
                </a:lnTo>
                <a:lnTo>
                  <a:pt x="861" y="357"/>
                </a:lnTo>
                <a:lnTo>
                  <a:pt x="861" y="359"/>
                </a:lnTo>
                <a:lnTo>
                  <a:pt x="861" y="360"/>
                </a:lnTo>
                <a:lnTo>
                  <a:pt x="861" y="361"/>
                </a:lnTo>
                <a:lnTo>
                  <a:pt x="861" y="363"/>
                </a:lnTo>
                <a:lnTo>
                  <a:pt x="861" y="365"/>
                </a:lnTo>
                <a:lnTo>
                  <a:pt x="861" y="366"/>
                </a:lnTo>
                <a:lnTo>
                  <a:pt x="861" y="368"/>
                </a:lnTo>
                <a:lnTo>
                  <a:pt x="861" y="369"/>
                </a:lnTo>
                <a:lnTo>
                  <a:pt x="861" y="370"/>
                </a:lnTo>
                <a:lnTo>
                  <a:pt x="861" y="373"/>
                </a:lnTo>
                <a:lnTo>
                  <a:pt x="861" y="377"/>
                </a:lnTo>
                <a:lnTo>
                  <a:pt x="861" y="378"/>
                </a:lnTo>
                <a:lnTo>
                  <a:pt x="861" y="379"/>
                </a:lnTo>
                <a:lnTo>
                  <a:pt x="858" y="379"/>
                </a:lnTo>
                <a:lnTo>
                  <a:pt x="856" y="379"/>
                </a:lnTo>
                <a:lnTo>
                  <a:pt x="853" y="379"/>
                </a:lnTo>
                <a:lnTo>
                  <a:pt x="849" y="379"/>
                </a:lnTo>
                <a:lnTo>
                  <a:pt x="841" y="379"/>
                </a:lnTo>
                <a:lnTo>
                  <a:pt x="840" y="379"/>
                </a:lnTo>
                <a:lnTo>
                  <a:pt x="830" y="380"/>
                </a:lnTo>
                <a:lnTo>
                  <a:pt x="824" y="380"/>
                </a:lnTo>
                <a:lnTo>
                  <a:pt x="821" y="380"/>
                </a:lnTo>
                <a:lnTo>
                  <a:pt x="820" y="380"/>
                </a:lnTo>
                <a:lnTo>
                  <a:pt x="818" y="380"/>
                </a:lnTo>
                <a:lnTo>
                  <a:pt x="816" y="380"/>
                </a:lnTo>
                <a:lnTo>
                  <a:pt x="815" y="380"/>
                </a:lnTo>
                <a:lnTo>
                  <a:pt x="814" y="380"/>
                </a:lnTo>
                <a:lnTo>
                  <a:pt x="812" y="380"/>
                </a:lnTo>
                <a:lnTo>
                  <a:pt x="811" y="380"/>
                </a:lnTo>
                <a:lnTo>
                  <a:pt x="804" y="380"/>
                </a:lnTo>
                <a:lnTo>
                  <a:pt x="792" y="380"/>
                </a:lnTo>
                <a:lnTo>
                  <a:pt x="787" y="381"/>
                </a:lnTo>
                <a:lnTo>
                  <a:pt x="781" y="381"/>
                </a:lnTo>
                <a:lnTo>
                  <a:pt x="775" y="381"/>
                </a:lnTo>
                <a:lnTo>
                  <a:pt x="771" y="381"/>
                </a:lnTo>
                <a:lnTo>
                  <a:pt x="770" y="381"/>
                </a:lnTo>
                <a:lnTo>
                  <a:pt x="763" y="381"/>
                </a:lnTo>
                <a:lnTo>
                  <a:pt x="761" y="381"/>
                </a:lnTo>
                <a:lnTo>
                  <a:pt x="756" y="381"/>
                </a:lnTo>
                <a:lnTo>
                  <a:pt x="755" y="381"/>
                </a:lnTo>
                <a:lnTo>
                  <a:pt x="753" y="381"/>
                </a:lnTo>
                <a:lnTo>
                  <a:pt x="751" y="381"/>
                </a:lnTo>
                <a:lnTo>
                  <a:pt x="746" y="382"/>
                </a:lnTo>
                <a:lnTo>
                  <a:pt x="744" y="382"/>
                </a:lnTo>
                <a:lnTo>
                  <a:pt x="743" y="382"/>
                </a:lnTo>
                <a:lnTo>
                  <a:pt x="744" y="382"/>
                </a:lnTo>
                <a:lnTo>
                  <a:pt x="753" y="381"/>
                </a:lnTo>
                <a:lnTo>
                  <a:pt x="758" y="381"/>
                </a:lnTo>
                <a:lnTo>
                  <a:pt x="761" y="381"/>
                </a:lnTo>
                <a:lnTo>
                  <a:pt x="762" y="381"/>
                </a:lnTo>
                <a:lnTo>
                  <a:pt x="763" y="381"/>
                </a:lnTo>
                <a:lnTo>
                  <a:pt x="764" y="381"/>
                </a:lnTo>
                <a:lnTo>
                  <a:pt x="767" y="381"/>
                </a:lnTo>
                <a:lnTo>
                  <a:pt x="771" y="381"/>
                </a:lnTo>
                <a:lnTo>
                  <a:pt x="773" y="381"/>
                </a:lnTo>
                <a:lnTo>
                  <a:pt x="775" y="381"/>
                </a:lnTo>
                <a:lnTo>
                  <a:pt x="777" y="381"/>
                </a:lnTo>
                <a:lnTo>
                  <a:pt x="778" y="381"/>
                </a:lnTo>
                <a:lnTo>
                  <a:pt x="781" y="381"/>
                </a:lnTo>
                <a:lnTo>
                  <a:pt x="785" y="381"/>
                </a:lnTo>
                <a:lnTo>
                  <a:pt x="786" y="381"/>
                </a:lnTo>
                <a:lnTo>
                  <a:pt x="787" y="380"/>
                </a:lnTo>
                <a:lnTo>
                  <a:pt x="789" y="380"/>
                </a:lnTo>
                <a:lnTo>
                  <a:pt x="790" y="380"/>
                </a:lnTo>
                <a:lnTo>
                  <a:pt x="792" y="380"/>
                </a:lnTo>
                <a:lnTo>
                  <a:pt x="793" y="380"/>
                </a:lnTo>
                <a:lnTo>
                  <a:pt x="799" y="380"/>
                </a:lnTo>
                <a:lnTo>
                  <a:pt x="802" y="380"/>
                </a:lnTo>
                <a:lnTo>
                  <a:pt x="803" y="380"/>
                </a:lnTo>
                <a:lnTo>
                  <a:pt x="804" y="380"/>
                </a:lnTo>
                <a:lnTo>
                  <a:pt x="805" y="380"/>
                </a:lnTo>
                <a:lnTo>
                  <a:pt x="807" y="380"/>
                </a:lnTo>
                <a:lnTo>
                  <a:pt x="811" y="380"/>
                </a:lnTo>
                <a:lnTo>
                  <a:pt x="812" y="380"/>
                </a:lnTo>
                <a:lnTo>
                  <a:pt x="813" y="380"/>
                </a:lnTo>
                <a:lnTo>
                  <a:pt x="814" y="380"/>
                </a:lnTo>
                <a:lnTo>
                  <a:pt x="815" y="380"/>
                </a:lnTo>
                <a:lnTo>
                  <a:pt x="816" y="380"/>
                </a:lnTo>
                <a:lnTo>
                  <a:pt x="818" y="380"/>
                </a:lnTo>
                <a:lnTo>
                  <a:pt x="820" y="380"/>
                </a:lnTo>
                <a:lnTo>
                  <a:pt x="821" y="380"/>
                </a:lnTo>
                <a:lnTo>
                  <a:pt x="823" y="380"/>
                </a:lnTo>
                <a:lnTo>
                  <a:pt x="824" y="380"/>
                </a:lnTo>
                <a:lnTo>
                  <a:pt x="825" y="380"/>
                </a:lnTo>
                <a:lnTo>
                  <a:pt x="827" y="380"/>
                </a:lnTo>
                <a:lnTo>
                  <a:pt x="828" y="380"/>
                </a:lnTo>
                <a:lnTo>
                  <a:pt x="830" y="379"/>
                </a:lnTo>
                <a:lnTo>
                  <a:pt x="831" y="379"/>
                </a:lnTo>
                <a:lnTo>
                  <a:pt x="833" y="379"/>
                </a:lnTo>
                <a:lnTo>
                  <a:pt x="836" y="379"/>
                </a:lnTo>
                <a:lnTo>
                  <a:pt x="838" y="379"/>
                </a:lnTo>
                <a:lnTo>
                  <a:pt x="839" y="379"/>
                </a:lnTo>
                <a:lnTo>
                  <a:pt x="840" y="379"/>
                </a:lnTo>
                <a:lnTo>
                  <a:pt x="841" y="379"/>
                </a:lnTo>
                <a:lnTo>
                  <a:pt x="846" y="379"/>
                </a:lnTo>
                <a:lnTo>
                  <a:pt x="847" y="379"/>
                </a:lnTo>
                <a:lnTo>
                  <a:pt x="849" y="379"/>
                </a:lnTo>
                <a:lnTo>
                  <a:pt x="850" y="379"/>
                </a:lnTo>
                <a:lnTo>
                  <a:pt x="853" y="379"/>
                </a:lnTo>
                <a:lnTo>
                  <a:pt x="854" y="379"/>
                </a:lnTo>
                <a:lnTo>
                  <a:pt x="855" y="379"/>
                </a:lnTo>
                <a:lnTo>
                  <a:pt x="856" y="379"/>
                </a:lnTo>
                <a:lnTo>
                  <a:pt x="858" y="379"/>
                </a:lnTo>
                <a:lnTo>
                  <a:pt x="859" y="379"/>
                </a:lnTo>
                <a:lnTo>
                  <a:pt x="861" y="379"/>
                </a:lnTo>
                <a:lnTo>
                  <a:pt x="861" y="378"/>
                </a:lnTo>
                <a:lnTo>
                  <a:pt x="861" y="377"/>
                </a:lnTo>
                <a:lnTo>
                  <a:pt x="861" y="376"/>
                </a:lnTo>
                <a:lnTo>
                  <a:pt x="861" y="374"/>
                </a:lnTo>
                <a:lnTo>
                  <a:pt x="861" y="373"/>
                </a:lnTo>
                <a:lnTo>
                  <a:pt x="861" y="372"/>
                </a:lnTo>
                <a:lnTo>
                  <a:pt x="861" y="371"/>
                </a:lnTo>
                <a:lnTo>
                  <a:pt x="861" y="370"/>
                </a:lnTo>
                <a:lnTo>
                  <a:pt x="861" y="369"/>
                </a:lnTo>
                <a:lnTo>
                  <a:pt x="861" y="368"/>
                </a:lnTo>
                <a:lnTo>
                  <a:pt x="861" y="366"/>
                </a:lnTo>
                <a:lnTo>
                  <a:pt x="861" y="365"/>
                </a:lnTo>
                <a:lnTo>
                  <a:pt x="861" y="364"/>
                </a:lnTo>
                <a:lnTo>
                  <a:pt x="861" y="363"/>
                </a:lnTo>
                <a:lnTo>
                  <a:pt x="861" y="362"/>
                </a:lnTo>
                <a:lnTo>
                  <a:pt x="861" y="361"/>
                </a:lnTo>
                <a:lnTo>
                  <a:pt x="861" y="360"/>
                </a:lnTo>
                <a:lnTo>
                  <a:pt x="861" y="359"/>
                </a:lnTo>
                <a:lnTo>
                  <a:pt x="861" y="357"/>
                </a:lnTo>
                <a:lnTo>
                  <a:pt x="861" y="356"/>
                </a:lnTo>
                <a:lnTo>
                  <a:pt x="861" y="355"/>
                </a:lnTo>
                <a:lnTo>
                  <a:pt x="861" y="354"/>
                </a:lnTo>
                <a:lnTo>
                  <a:pt x="861" y="353"/>
                </a:lnTo>
                <a:lnTo>
                  <a:pt x="861" y="352"/>
                </a:lnTo>
                <a:lnTo>
                  <a:pt x="861" y="351"/>
                </a:lnTo>
                <a:lnTo>
                  <a:pt x="862" y="351"/>
                </a:lnTo>
                <a:lnTo>
                  <a:pt x="865" y="351"/>
                </a:lnTo>
                <a:lnTo>
                  <a:pt x="867" y="351"/>
                </a:lnTo>
                <a:lnTo>
                  <a:pt x="870" y="351"/>
                </a:lnTo>
                <a:lnTo>
                  <a:pt x="871" y="351"/>
                </a:lnTo>
                <a:lnTo>
                  <a:pt x="872" y="351"/>
                </a:lnTo>
                <a:lnTo>
                  <a:pt x="873" y="351"/>
                </a:lnTo>
                <a:lnTo>
                  <a:pt x="874" y="351"/>
                </a:lnTo>
                <a:lnTo>
                  <a:pt x="875" y="351"/>
                </a:lnTo>
                <a:lnTo>
                  <a:pt x="878" y="351"/>
                </a:lnTo>
                <a:lnTo>
                  <a:pt x="880" y="351"/>
                </a:lnTo>
                <a:lnTo>
                  <a:pt x="883" y="351"/>
                </a:lnTo>
                <a:lnTo>
                  <a:pt x="887" y="351"/>
                </a:lnTo>
                <a:lnTo>
                  <a:pt x="891" y="351"/>
                </a:lnTo>
                <a:lnTo>
                  <a:pt x="893" y="351"/>
                </a:lnTo>
                <a:lnTo>
                  <a:pt x="896" y="351"/>
                </a:lnTo>
                <a:lnTo>
                  <a:pt x="898" y="351"/>
                </a:lnTo>
                <a:lnTo>
                  <a:pt x="900" y="351"/>
                </a:lnTo>
                <a:lnTo>
                  <a:pt x="901" y="351"/>
                </a:lnTo>
                <a:lnTo>
                  <a:pt x="902" y="351"/>
                </a:lnTo>
                <a:lnTo>
                  <a:pt x="904" y="351"/>
                </a:lnTo>
                <a:lnTo>
                  <a:pt x="906" y="351"/>
                </a:lnTo>
                <a:lnTo>
                  <a:pt x="907" y="349"/>
                </a:lnTo>
                <a:lnTo>
                  <a:pt x="910" y="349"/>
                </a:lnTo>
                <a:lnTo>
                  <a:pt x="911" y="349"/>
                </a:lnTo>
                <a:lnTo>
                  <a:pt x="913" y="349"/>
                </a:lnTo>
                <a:lnTo>
                  <a:pt x="914" y="349"/>
                </a:lnTo>
                <a:lnTo>
                  <a:pt x="916" y="349"/>
                </a:lnTo>
                <a:lnTo>
                  <a:pt x="918" y="349"/>
                </a:lnTo>
                <a:lnTo>
                  <a:pt x="923" y="349"/>
                </a:lnTo>
                <a:lnTo>
                  <a:pt x="924" y="349"/>
                </a:lnTo>
                <a:lnTo>
                  <a:pt x="930" y="349"/>
                </a:lnTo>
                <a:lnTo>
                  <a:pt x="931" y="349"/>
                </a:lnTo>
                <a:lnTo>
                  <a:pt x="932" y="349"/>
                </a:lnTo>
                <a:lnTo>
                  <a:pt x="933" y="349"/>
                </a:lnTo>
                <a:lnTo>
                  <a:pt x="935" y="349"/>
                </a:lnTo>
                <a:lnTo>
                  <a:pt x="937" y="349"/>
                </a:lnTo>
                <a:lnTo>
                  <a:pt x="939" y="349"/>
                </a:lnTo>
                <a:lnTo>
                  <a:pt x="942" y="349"/>
                </a:lnTo>
                <a:lnTo>
                  <a:pt x="945" y="349"/>
                </a:lnTo>
                <a:lnTo>
                  <a:pt x="947" y="349"/>
                </a:lnTo>
                <a:lnTo>
                  <a:pt x="950" y="349"/>
                </a:lnTo>
                <a:lnTo>
                  <a:pt x="951" y="349"/>
                </a:lnTo>
                <a:lnTo>
                  <a:pt x="952" y="349"/>
                </a:lnTo>
                <a:lnTo>
                  <a:pt x="953" y="349"/>
                </a:lnTo>
                <a:lnTo>
                  <a:pt x="954" y="349"/>
                </a:lnTo>
                <a:lnTo>
                  <a:pt x="956" y="349"/>
                </a:lnTo>
                <a:lnTo>
                  <a:pt x="957" y="349"/>
                </a:lnTo>
                <a:lnTo>
                  <a:pt x="958" y="349"/>
                </a:lnTo>
                <a:lnTo>
                  <a:pt x="959" y="349"/>
                </a:lnTo>
                <a:lnTo>
                  <a:pt x="960" y="349"/>
                </a:lnTo>
                <a:lnTo>
                  <a:pt x="964" y="349"/>
                </a:lnTo>
                <a:lnTo>
                  <a:pt x="970" y="349"/>
                </a:lnTo>
                <a:lnTo>
                  <a:pt x="971" y="349"/>
                </a:lnTo>
                <a:lnTo>
                  <a:pt x="976" y="349"/>
                </a:lnTo>
                <a:lnTo>
                  <a:pt x="977" y="349"/>
                </a:lnTo>
                <a:lnTo>
                  <a:pt x="979" y="349"/>
                </a:lnTo>
                <a:lnTo>
                  <a:pt x="980" y="349"/>
                </a:lnTo>
                <a:lnTo>
                  <a:pt x="982" y="349"/>
                </a:lnTo>
                <a:lnTo>
                  <a:pt x="984" y="349"/>
                </a:lnTo>
                <a:lnTo>
                  <a:pt x="985" y="349"/>
                </a:lnTo>
                <a:lnTo>
                  <a:pt x="985" y="348"/>
                </a:lnTo>
                <a:lnTo>
                  <a:pt x="986" y="348"/>
                </a:lnTo>
                <a:lnTo>
                  <a:pt x="987" y="347"/>
                </a:lnTo>
                <a:lnTo>
                  <a:pt x="988" y="344"/>
                </a:lnTo>
                <a:lnTo>
                  <a:pt x="990" y="344"/>
                </a:lnTo>
                <a:lnTo>
                  <a:pt x="991" y="343"/>
                </a:lnTo>
                <a:lnTo>
                  <a:pt x="991" y="341"/>
                </a:lnTo>
                <a:lnTo>
                  <a:pt x="992" y="341"/>
                </a:lnTo>
                <a:lnTo>
                  <a:pt x="992" y="340"/>
                </a:lnTo>
                <a:lnTo>
                  <a:pt x="994" y="338"/>
                </a:lnTo>
                <a:lnTo>
                  <a:pt x="995" y="338"/>
                </a:lnTo>
                <a:lnTo>
                  <a:pt x="997" y="336"/>
                </a:lnTo>
                <a:lnTo>
                  <a:pt x="997" y="335"/>
                </a:lnTo>
                <a:lnTo>
                  <a:pt x="999" y="334"/>
                </a:lnTo>
                <a:lnTo>
                  <a:pt x="1000" y="332"/>
                </a:lnTo>
                <a:lnTo>
                  <a:pt x="1001" y="331"/>
                </a:lnTo>
                <a:lnTo>
                  <a:pt x="1002" y="330"/>
                </a:lnTo>
                <a:lnTo>
                  <a:pt x="1003" y="329"/>
                </a:lnTo>
                <a:lnTo>
                  <a:pt x="1004" y="328"/>
                </a:lnTo>
                <a:lnTo>
                  <a:pt x="1005" y="327"/>
                </a:lnTo>
                <a:lnTo>
                  <a:pt x="1005" y="326"/>
                </a:lnTo>
                <a:lnTo>
                  <a:pt x="1006" y="326"/>
                </a:lnTo>
                <a:lnTo>
                  <a:pt x="1006" y="324"/>
                </a:lnTo>
                <a:lnTo>
                  <a:pt x="1008" y="324"/>
                </a:lnTo>
                <a:lnTo>
                  <a:pt x="1009" y="322"/>
                </a:lnTo>
                <a:lnTo>
                  <a:pt x="1013" y="319"/>
                </a:lnTo>
                <a:lnTo>
                  <a:pt x="1014" y="318"/>
                </a:lnTo>
                <a:lnTo>
                  <a:pt x="1016" y="316"/>
                </a:lnTo>
                <a:lnTo>
                  <a:pt x="1017" y="314"/>
                </a:lnTo>
                <a:lnTo>
                  <a:pt x="1019" y="312"/>
                </a:lnTo>
                <a:lnTo>
                  <a:pt x="1020" y="311"/>
                </a:lnTo>
                <a:lnTo>
                  <a:pt x="1021" y="311"/>
                </a:lnTo>
                <a:lnTo>
                  <a:pt x="1021" y="310"/>
                </a:lnTo>
                <a:lnTo>
                  <a:pt x="1022" y="310"/>
                </a:lnTo>
                <a:lnTo>
                  <a:pt x="1022" y="309"/>
                </a:lnTo>
                <a:lnTo>
                  <a:pt x="1023" y="309"/>
                </a:lnTo>
                <a:lnTo>
                  <a:pt x="1023" y="307"/>
                </a:lnTo>
                <a:lnTo>
                  <a:pt x="1025" y="306"/>
                </a:lnTo>
                <a:lnTo>
                  <a:pt x="1026" y="306"/>
                </a:lnTo>
                <a:lnTo>
                  <a:pt x="1026" y="305"/>
                </a:lnTo>
                <a:lnTo>
                  <a:pt x="1027" y="304"/>
                </a:lnTo>
                <a:lnTo>
                  <a:pt x="1028" y="303"/>
                </a:lnTo>
                <a:lnTo>
                  <a:pt x="1033" y="298"/>
                </a:lnTo>
                <a:lnTo>
                  <a:pt x="1034" y="298"/>
                </a:lnTo>
                <a:lnTo>
                  <a:pt x="1034" y="297"/>
                </a:lnTo>
                <a:lnTo>
                  <a:pt x="1035" y="296"/>
                </a:lnTo>
                <a:lnTo>
                  <a:pt x="1036" y="295"/>
                </a:lnTo>
                <a:lnTo>
                  <a:pt x="1037" y="294"/>
                </a:lnTo>
                <a:lnTo>
                  <a:pt x="1038" y="293"/>
                </a:lnTo>
                <a:lnTo>
                  <a:pt x="1040" y="290"/>
                </a:lnTo>
                <a:lnTo>
                  <a:pt x="1042" y="289"/>
                </a:lnTo>
                <a:lnTo>
                  <a:pt x="1043" y="288"/>
                </a:lnTo>
                <a:lnTo>
                  <a:pt x="1045" y="286"/>
                </a:lnTo>
                <a:lnTo>
                  <a:pt x="1046" y="285"/>
                </a:lnTo>
                <a:lnTo>
                  <a:pt x="1045" y="284"/>
                </a:lnTo>
                <a:lnTo>
                  <a:pt x="1044" y="282"/>
                </a:lnTo>
                <a:lnTo>
                  <a:pt x="1043" y="282"/>
                </a:lnTo>
                <a:lnTo>
                  <a:pt x="1043" y="281"/>
                </a:lnTo>
                <a:lnTo>
                  <a:pt x="1042" y="281"/>
                </a:lnTo>
                <a:lnTo>
                  <a:pt x="1042" y="280"/>
                </a:lnTo>
                <a:lnTo>
                  <a:pt x="1040" y="280"/>
                </a:lnTo>
                <a:lnTo>
                  <a:pt x="1040" y="279"/>
                </a:lnTo>
                <a:lnTo>
                  <a:pt x="1039" y="278"/>
                </a:lnTo>
                <a:lnTo>
                  <a:pt x="1040" y="278"/>
                </a:lnTo>
                <a:lnTo>
                  <a:pt x="1040" y="277"/>
                </a:lnTo>
                <a:lnTo>
                  <a:pt x="1042" y="277"/>
                </a:lnTo>
                <a:lnTo>
                  <a:pt x="1042" y="276"/>
                </a:lnTo>
                <a:lnTo>
                  <a:pt x="1043" y="276"/>
                </a:lnTo>
                <a:lnTo>
                  <a:pt x="1043" y="274"/>
                </a:lnTo>
                <a:lnTo>
                  <a:pt x="1044" y="273"/>
                </a:lnTo>
                <a:lnTo>
                  <a:pt x="1036" y="264"/>
                </a:lnTo>
                <a:lnTo>
                  <a:pt x="1035" y="264"/>
                </a:lnTo>
                <a:lnTo>
                  <a:pt x="1031" y="260"/>
                </a:lnTo>
                <a:lnTo>
                  <a:pt x="1030" y="259"/>
                </a:lnTo>
                <a:lnTo>
                  <a:pt x="1028" y="256"/>
                </a:lnTo>
                <a:lnTo>
                  <a:pt x="1027" y="256"/>
                </a:lnTo>
                <a:lnTo>
                  <a:pt x="1028" y="256"/>
                </a:lnTo>
                <a:lnTo>
                  <a:pt x="1028" y="255"/>
                </a:lnTo>
                <a:lnTo>
                  <a:pt x="1029" y="255"/>
                </a:lnTo>
                <a:lnTo>
                  <a:pt x="1030" y="254"/>
                </a:lnTo>
                <a:lnTo>
                  <a:pt x="1031" y="254"/>
                </a:lnTo>
                <a:lnTo>
                  <a:pt x="1033" y="253"/>
                </a:lnTo>
                <a:lnTo>
                  <a:pt x="1034" y="252"/>
                </a:lnTo>
                <a:lnTo>
                  <a:pt x="1036" y="251"/>
                </a:lnTo>
                <a:lnTo>
                  <a:pt x="1037" y="251"/>
                </a:lnTo>
                <a:lnTo>
                  <a:pt x="1037" y="249"/>
                </a:lnTo>
                <a:lnTo>
                  <a:pt x="1038" y="249"/>
                </a:lnTo>
                <a:lnTo>
                  <a:pt x="1046" y="244"/>
                </a:lnTo>
                <a:lnTo>
                  <a:pt x="1048" y="243"/>
                </a:lnTo>
                <a:lnTo>
                  <a:pt x="1049" y="242"/>
                </a:lnTo>
                <a:lnTo>
                  <a:pt x="1053" y="240"/>
                </a:lnTo>
                <a:lnTo>
                  <a:pt x="1054" y="239"/>
                </a:lnTo>
                <a:lnTo>
                  <a:pt x="1055" y="239"/>
                </a:lnTo>
                <a:lnTo>
                  <a:pt x="1056" y="238"/>
                </a:lnTo>
                <a:lnTo>
                  <a:pt x="1057" y="237"/>
                </a:lnTo>
                <a:lnTo>
                  <a:pt x="1059" y="237"/>
                </a:lnTo>
                <a:lnTo>
                  <a:pt x="1059" y="236"/>
                </a:lnTo>
                <a:lnTo>
                  <a:pt x="1060" y="236"/>
                </a:lnTo>
                <a:lnTo>
                  <a:pt x="1060" y="235"/>
                </a:lnTo>
                <a:lnTo>
                  <a:pt x="1061" y="234"/>
                </a:lnTo>
                <a:lnTo>
                  <a:pt x="1062" y="232"/>
                </a:lnTo>
                <a:lnTo>
                  <a:pt x="1063" y="230"/>
                </a:lnTo>
                <a:lnTo>
                  <a:pt x="1064" y="230"/>
                </a:lnTo>
                <a:lnTo>
                  <a:pt x="1064" y="229"/>
                </a:lnTo>
                <a:lnTo>
                  <a:pt x="1065" y="229"/>
                </a:lnTo>
                <a:lnTo>
                  <a:pt x="1066" y="228"/>
                </a:lnTo>
                <a:lnTo>
                  <a:pt x="1066" y="227"/>
                </a:lnTo>
                <a:lnTo>
                  <a:pt x="1068" y="227"/>
                </a:lnTo>
                <a:lnTo>
                  <a:pt x="1068" y="226"/>
                </a:lnTo>
                <a:lnTo>
                  <a:pt x="1070" y="224"/>
                </a:lnTo>
                <a:lnTo>
                  <a:pt x="1071" y="223"/>
                </a:lnTo>
                <a:lnTo>
                  <a:pt x="1071" y="222"/>
                </a:lnTo>
                <a:lnTo>
                  <a:pt x="1072" y="222"/>
                </a:lnTo>
                <a:lnTo>
                  <a:pt x="1073" y="221"/>
                </a:lnTo>
                <a:lnTo>
                  <a:pt x="1074" y="221"/>
                </a:lnTo>
                <a:lnTo>
                  <a:pt x="1074" y="220"/>
                </a:lnTo>
                <a:lnTo>
                  <a:pt x="1076" y="220"/>
                </a:lnTo>
                <a:lnTo>
                  <a:pt x="1077" y="219"/>
                </a:lnTo>
                <a:lnTo>
                  <a:pt x="1078" y="218"/>
                </a:lnTo>
                <a:lnTo>
                  <a:pt x="1079" y="217"/>
                </a:lnTo>
                <a:lnTo>
                  <a:pt x="1080" y="215"/>
                </a:lnTo>
                <a:lnTo>
                  <a:pt x="1081" y="215"/>
                </a:lnTo>
                <a:lnTo>
                  <a:pt x="1083" y="215"/>
                </a:lnTo>
                <a:lnTo>
                  <a:pt x="1085" y="214"/>
                </a:lnTo>
                <a:lnTo>
                  <a:pt x="1090" y="209"/>
                </a:lnTo>
                <a:lnTo>
                  <a:pt x="1090" y="207"/>
                </a:lnTo>
                <a:lnTo>
                  <a:pt x="1091" y="206"/>
                </a:lnTo>
                <a:lnTo>
                  <a:pt x="1092" y="205"/>
                </a:lnTo>
                <a:lnTo>
                  <a:pt x="1091" y="205"/>
                </a:lnTo>
                <a:lnTo>
                  <a:pt x="1091" y="204"/>
                </a:lnTo>
                <a:lnTo>
                  <a:pt x="1090" y="203"/>
                </a:lnTo>
                <a:lnTo>
                  <a:pt x="1089" y="202"/>
                </a:lnTo>
                <a:lnTo>
                  <a:pt x="1088" y="201"/>
                </a:lnTo>
                <a:lnTo>
                  <a:pt x="1089" y="199"/>
                </a:lnTo>
                <a:lnTo>
                  <a:pt x="1090" y="198"/>
                </a:lnTo>
                <a:lnTo>
                  <a:pt x="1091" y="198"/>
                </a:lnTo>
                <a:lnTo>
                  <a:pt x="1091" y="197"/>
                </a:lnTo>
                <a:lnTo>
                  <a:pt x="1092" y="197"/>
                </a:lnTo>
                <a:lnTo>
                  <a:pt x="1094" y="196"/>
                </a:lnTo>
                <a:lnTo>
                  <a:pt x="1094" y="195"/>
                </a:lnTo>
                <a:lnTo>
                  <a:pt x="1095" y="195"/>
                </a:lnTo>
                <a:lnTo>
                  <a:pt x="1095" y="194"/>
                </a:lnTo>
                <a:lnTo>
                  <a:pt x="1094" y="193"/>
                </a:lnTo>
                <a:lnTo>
                  <a:pt x="1095" y="192"/>
                </a:lnTo>
                <a:lnTo>
                  <a:pt x="1091" y="188"/>
                </a:lnTo>
                <a:lnTo>
                  <a:pt x="1090" y="187"/>
                </a:lnTo>
                <a:lnTo>
                  <a:pt x="1087" y="184"/>
                </a:lnTo>
                <a:lnTo>
                  <a:pt x="1086" y="182"/>
                </a:lnTo>
                <a:lnTo>
                  <a:pt x="1085" y="181"/>
                </a:lnTo>
                <a:lnTo>
                  <a:pt x="1083" y="180"/>
                </a:lnTo>
                <a:lnTo>
                  <a:pt x="1083" y="179"/>
                </a:lnTo>
                <a:lnTo>
                  <a:pt x="1082" y="179"/>
                </a:lnTo>
                <a:lnTo>
                  <a:pt x="1081" y="177"/>
                </a:lnTo>
                <a:lnTo>
                  <a:pt x="1080" y="175"/>
                </a:lnTo>
                <a:lnTo>
                  <a:pt x="1073" y="167"/>
                </a:lnTo>
                <a:lnTo>
                  <a:pt x="1072" y="167"/>
                </a:lnTo>
                <a:lnTo>
                  <a:pt x="1071" y="165"/>
                </a:lnTo>
                <a:lnTo>
                  <a:pt x="1069" y="163"/>
                </a:lnTo>
                <a:lnTo>
                  <a:pt x="1068" y="162"/>
                </a:lnTo>
                <a:lnTo>
                  <a:pt x="1065" y="160"/>
                </a:lnTo>
                <a:lnTo>
                  <a:pt x="1065" y="159"/>
                </a:lnTo>
                <a:lnTo>
                  <a:pt x="1061" y="155"/>
                </a:lnTo>
                <a:lnTo>
                  <a:pt x="1060" y="154"/>
                </a:lnTo>
                <a:lnTo>
                  <a:pt x="1060" y="153"/>
                </a:lnTo>
                <a:lnTo>
                  <a:pt x="1059" y="153"/>
                </a:lnTo>
                <a:lnTo>
                  <a:pt x="1059" y="152"/>
                </a:lnTo>
                <a:lnTo>
                  <a:pt x="1059" y="151"/>
                </a:lnTo>
                <a:lnTo>
                  <a:pt x="1057" y="151"/>
                </a:lnTo>
                <a:lnTo>
                  <a:pt x="1057" y="150"/>
                </a:lnTo>
                <a:lnTo>
                  <a:pt x="1057" y="148"/>
                </a:lnTo>
                <a:lnTo>
                  <a:pt x="1056" y="147"/>
                </a:lnTo>
                <a:lnTo>
                  <a:pt x="1056" y="146"/>
                </a:lnTo>
                <a:lnTo>
                  <a:pt x="1056" y="145"/>
                </a:lnTo>
                <a:lnTo>
                  <a:pt x="1055" y="145"/>
                </a:lnTo>
                <a:lnTo>
                  <a:pt x="1054" y="145"/>
                </a:lnTo>
                <a:lnTo>
                  <a:pt x="1053" y="144"/>
                </a:lnTo>
                <a:lnTo>
                  <a:pt x="1054" y="144"/>
                </a:lnTo>
                <a:lnTo>
                  <a:pt x="1054" y="143"/>
                </a:lnTo>
                <a:lnTo>
                  <a:pt x="1055" y="142"/>
                </a:lnTo>
                <a:lnTo>
                  <a:pt x="1055" y="140"/>
                </a:lnTo>
                <a:lnTo>
                  <a:pt x="1055" y="139"/>
                </a:lnTo>
                <a:lnTo>
                  <a:pt x="1055" y="138"/>
                </a:lnTo>
                <a:lnTo>
                  <a:pt x="1056" y="139"/>
                </a:lnTo>
                <a:lnTo>
                  <a:pt x="1056" y="137"/>
                </a:lnTo>
                <a:lnTo>
                  <a:pt x="1056" y="136"/>
                </a:lnTo>
                <a:lnTo>
                  <a:pt x="1056" y="135"/>
                </a:lnTo>
                <a:lnTo>
                  <a:pt x="1056" y="134"/>
                </a:lnTo>
                <a:lnTo>
                  <a:pt x="1056" y="132"/>
                </a:lnTo>
                <a:lnTo>
                  <a:pt x="1056" y="131"/>
                </a:lnTo>
                <a:lnTo>
                  <a:pt x="1056" y="130"/>
                </a:lnTo>
                <a:lnTo>
                  <a:pt x="1056" y="129"/>
                </a:lnTo>
                <a:lnTo>
                  <a:pt x="1056" y="128"/>
                </a:lnTo>
                <a:lnTo>
                  <a:pt x="1056" y="127"/>
                </a:lnTo>
                <a:lnTo>
                  <a:pt x="1056" y="126"/>
                </a:lnTo>
                <a:lnTo>
                  <a:pt x="1056" y="125"/>
                </a:lnTo>
                <a:lnTo>
                  <a:pt x="1056" y="123"/>
                </a:lnTo>
                <a:lnTo>
                  <a:pt x="1056" y="122"/>
                </a:lnTo>
                <a:lnTo>
                  <a:pt x="1057" y="122"/>
                </a:lnTo>
                <a:lnTo>
                  <a:pt x="1057" y="121"/>
                </a:lnTo>
                <a:lnTo>
                  <a:pt x="1057" y="120"/>
                </a:lnTo>
                <a:lnTo>
                  <a:pt x="1057" y="119"/>
                </a:lnTo>
                <a:lnTo>
                  <a:pt x="1057" y="118"/>
                </a:lnTo>
                <a:lnTo>
                  <a:pt x="1057" y="117"/>
                </a:lnTo>
                <a:lnTo>
                  <a:pt x="1057" y="115"/>
                </a:lnTo>
                <a:lnTo>
                  <a:pt x="1057" y="114"/>
                </a:lnTo>
                <a:lnTo>
                  <a:pt x="1057" y="113"/>
                </a:lnTo>
                <a:lnTo>
                  <a:pt x="1057" y="112"/>
                </a:lnTo>
                <a:lnTo>
                  <a:pt x="1056" y="112"/>
                </a:lnTo>
                <a:lnTo>
                  <a:pt x="1055" y="112"/>
                </a:lnTo>
                <a:lnTo>
                  <a:pt x="1054" y="112"/>
                </a:lnTo>
                <a:lnTo>
                  <a:pt x="1054" y="111"/>
                </a:lnTo>
                <a:lnTo>
                  <a:pt x="1054" y="109"/>
                </a:lnTo>
                <a:lnTo>
                  <a:pt x="1055" y="109"/>
                </a:lnTo>
                <a:lnTo>
                  <a:pt x="1057" y="109"/>
                </a:lnTo>
                <a:lnTo>
                  <a:pt x="1057" y="108"/>
                </a:lnTo>
                <a:lnTo>
                  <a:pt x="1057" y="106"/>
                </a:lnTo>
                <a:lnTo>
                  <a:pt x="1057" y="105"/>
                </a:lnTo>
                <a:lnTo>
                  <a:pt x="1059" y="104"/>
                </a:lnTo>
                <a:lnTo>
                  <a:pt x="1057" y="104"/>
                </a:lnTo>
                <a:lnTo>
                  <a:pt x="1056" y="103"/>
                </a:lnTo>
                <a:lnTo>
                  <a:pt x="1055" y="103"/>
                </a:lnTo>
                <a:lnTo>
                  <a:pt x="1055" y="102"/>
                </a:lnTo>
                <a:lnTo>
                  <a:pt x="1055" y="101"/>
                </a:lnTo>
                <a:lnTo>
                  <a:pt x="1055" y="98"/>
                </a:lnTo>
                <a:lnTo>
                  <a:pt x="1055" y="97"/>
                </a:lnTo>
                <a:lnTo>
                  <a:pt x="1054" y="97"/>
                </a:lnTo>
                <a:lnTo>
                  <a:pt x="1053" y="97"/>
                </a:lnTo>
                <a:lnTo>
                  <a:pt x="1052" y="97"/>
                </a:lnTo>
                <a:lnTo>
                  <a:pt x="1052" y="96"/>
                </a:lnTo>
                <a:lnTo>
                  <a:pt x="1052" y="95"/>
                </a:lnTo>
                <a:lnTo>
                  <a:pt x="1051" y="95"/>
                </a:lnTo>
                <a:lnTo>
                  <a:pt x="1051" y="94"/>
                </a:lnTo>
                <a:lnTo>
                  <a:pt x="1049" y="94"/>
                </a:lnTo>
                <a:lnTo>
                  <a:pt x="1051" y="94"/>
                </a:lnTo>
                <a:lnTo>
                  <a:pt x="1049" y="94"/>
                </a:lnTo>
                <a:lnTo>
                  <a:pt x="1049" y="93"/>
                </a:lnTo>
                <a:lnTo>
                  <a:pt x="1048" y="93"/>
                </a:lnTo>
                <a:lnTo>
                  <a:pt x="1048" y="92"/>
                </a:lnTo>
                <a:lnTo>
                  <a:pt x="1047" y="90"/>
                </a:lnTo>
                <a:lnTo>
                  <a:pt x="1047" y="89"/>
                </a:lnTo>
                <a:lnTo>
                  <a:pt x="1047" y="88"/>
                </a:lnTo>
                <a:lnTo>
                  <a:pt x="1047" y="87"/>
                </a:lnTo>
                <a:lnTo>
                  <a:pt x="1047" y="86"/>
                </a:lnTo>
                <a:lnTo>
                  <a:pt x="1047" y="85"/>
                </a:lnTo>
                <a:lnTo>
                  <a:pt x="1047" y="84"/>
                </a:lnTo>
                <a:lnTo>
                  <a:pt x="1054" y="84"/>
                </a:lnTo>
                <a:lnTo>
                  <a:pt x="1059" y="84"/>
                </a:lnTo>
                <a:lnTo>
                  <a:pt x="1060" y="84"/>
                </a:lnTo>
                <a:lnTo>
                  <a:pt x="1060" y="85"/>
                </a:lnTo>
                <a:lnTo>
                  <a:pt x="1066" y="85"/>
                </a:lnTo>
                <a:lnTo>
                  <a:pt x="1066" y="86"/>
                </a:lnTo>
                <a:lnTo>
                  <a:pt x="1066" y="87"/>
                </a:lnTo>
                <a:lnTo>
                  <a:pt x="1066" y="88"/>
                </a:lnTo>
                <a:lnTo>
                  <a:pt x="1065" y="88"/>
                </a:lnTo>
                <a:lnTo>
                  <a:pt x="1064" y="88"/>
                </a:lnTo>
                <a:lnTo>
                  <a:pt x="1063" y="88"/>
                </a:lnTo>
                <a:lnTo>
                  <a:pt x="1060" y="88"/>
                </a:lnTo>
                <a:lnTo>
                  <a:pt x="1060" y="89"/>
                </a:lnTo>
                <a:lnTo>
                  <a:pt x="1060" y="90"/>
                </a:lnTo>
                <a:lnTo>
                  <a:pt x="1060" y="93"/>
                </a:lnTo>
                <a:lnTo>
                  <a:pt x="1059" y="96"/>
                </a:lnTo>
                <a:lnTo>
                  <a:pt x="1059" y="97"/>
                </a:lnTo>
                <a:lnTo>
                  <a:pt x="1059" y="101"/>
                </a:lnTo>
                <a:lnTo>
                  <a:pt x="1059" y="102"/>
                </a:lnTo>
                <a:lnTo>
                  <a:pt x="1059" y="104"/>
                </a:lnTo>
                <a:lnTo>
                  <a:pt x="1059" y="105"/>
                </a:lnTo>
                <a:lnTo>
                  <a:pt x="1059" y="106"/>
                </a:lnTo>
                <a:lnTo>
                  <a:pt x="1059" y="108"/>
                </a:lnTo>
                <a:lnTo>
                  <a:pt x="1059" y="109"/>
                </a:lnTo>
                <a:lnTo>
                  <a:pt x="1060" y="109"/>
                </a:lnTo>
                <a:lnTo>
                  <a:pt x="1061" y="109"/>
                </a:lnTo>
                <a:lnTo>
                  <a:pt x="1062" y="109"/>
                </a:lnTo>
                <a:lnTo>
                  <a:pt x="1062" y="110"/>
                </a:lnTo>
                <a:lnTo>
                  <a:pt x="1062" y="111"/>
                </a:lnTo>
                <a:lnTo>
                  <a:pt x="1062" y="112"/>
                </a:lnTo>
                <a:lnTo>
                  <a:pt x="1062" y="113"/>
                </a:lnTo>
                <a:lnTo>
                  <a:pt x="1061" y="113"/>
                </a:lnTo>
                <a:lnTo>
                  <a:pt x="1061" y="114"/>
                </a:lnTo>
                <a:lnTo>
                  <a:pt x="1061" y="115"/>
                </a:lnTo>
                <a:lnTo>
                  <a:pt x="1060" y="115"/>
                </a:lnTo>
                <a:lnTo>
                  <a:pt x="1060" y="117"/>
                </a:lnTo>
                <a:lnTo>
                  <a:pt x="1060" y="118"/>
                </a:lnTo>
                <a:lnTo>
                  <a:pt x="1060" y="119"/>
                </a:lnTo>
                <a:lnTo>
                  <a:pt x="1060" y="120"/>
                </a:lnTo>
                <a:lnTo>
                  <a:pt x="1057" y="120"/>
                </a:lnTo>
                <a:lnTo>
                  <a:pt x="1057" y="121"/>
                </a:lnTo>
                <a:lnTo>
                  <a:pt x="1057" y="125"/>
                </a:lnTo>
                <a:lnTo>
                  <a:pt x="1057" y="127"/>
                </a:lnTo>
                <a:lnTo>
                  <a:pt x="1057" y="128"/>
                </a:lnTo>
                <a:lnTo>
                  <a:pt x="1057" y="131"/>
                </a:lnTo>
                <a:lnTo>
                  <a:pt x="1057" y="134"/>
                </a:lnTo>
                <a:lnTo>
                  <a:pt x="1057" y="136"/>
                </a:lnTo>
                <a:lnTo>
                  <a:pt x="1057" y="138"/>
                </a:lnTo>
                <a:lnTo>
                  <a:pt x="1057" y="139"/>
                </a:lnTo>
                <a:lnTo>
                  <a:pt x="1056" y="139"/>
                </a:lnTo>
                <a:lnTo>
                  <a:pt x="1056" y="140"/>
                </a:lnTo>
                <a:lnTo>
                  <a:pt x="1056" y="142"/>
                </a:lnTo>
                <a:lnTo>
                  <a:pt x="1056" y="143"/>
                </a:lnTo>
                <a:lnTo>
                  <a:pt x="1056" y="144"/>
                </a:lnTo>
                <a:lnTo>
                  <a:pt x="1057" y="144"/>
                </a:lnTo>
                <a:lnTo>
                  <a:pt x="1057" y="145"/>
                </a:lnTo>
                <a:lnTo>
                  <a:pt x="1057" y="146"/>
                </a:lnTo>
                <a:lnTo>
                  <a:pt x="1057" y="147"/>
                </a:lnTo>
                <a:lnTo>
                  <a:pt x="1057" y="148"/>
                </a:lnTo>
                <a:lnTo>
                  <a:pt x="1059" y="148"/>
                </a:lnTo>
                <a:lnTo>
                  <a:pt x="1059" y="150"/>
                </a:lnTo>
                <a:lnTo>
                  <a:pt x="1059" y="151"/>
                </a:lnTo>
                <a:lnTo>
                  <a:pt x="1060" y="151"/>
                </a:lnTo>
                <a:lnTo>
                  <a:pt x="1060" y="152"/>
                </a:lnTo>
                <a:lnTo>
                  <a:pt x="1061" y="153"/>
                </a:lnTo>
                <a:lnTo>
                  <a:pt x="1061" y="154"/>
                </a:lnTo>
                <a:lnTo>
                  <a:pt x="1062" y="154"/>
                </a:lnTo>
                <a:lnTo>
                  <a:pt x="1062" y="155"/>
                </a:lnTo>
                <a:lnTo>
                  <a:pt x="1063" y="155"/>
                </a:lnTo>
                <a:lnTo>
                  <a:pt x="1063" y="156"/>
                </a:lnTo>
                <a:lnTo>
                  <a:pt x="1064" y="156"/>
                </a:lnTo>
                <a:lnTo>
                  <a:pt x="1064" y="157"/>
                </a:lnTo>
                <a:lnTo>
                  <a:pt x="1065" y="159"/>
                </a:lnTo>
                <a:lnTo>
                  <a:pt x="1066" y="159"/>
                </a:lnTo>
                <a:lnTo>
                  <a:pt x="1068" y="160"/>
                </a:lnTo>
                <a:lnTo>
                  <a:pt x="1068" y="161"/>
                </a:lnTo>
                <a:lnTo>
                  <a:pt x="1070" y="162"/>
                </a:lnTo>
                <a:lnTo>
                  <a:pt x="1071" y="163"/>
                </a:lnTo>
                <a:lnTo>
                  <a:pt x="1071" y="164"/>
                </a:lnTo>
                <a:lnTo>
                  <a:pt x="1073" y="165"/>
                </a:lnTo>
                <a:lnTo>
                  <a:pt x="1073" y="167"/>
                </a:lnTo>
                <a:lnTo>
                  <a:pt x="1080" y="173"/>
                </a:lnTo>
                <a:lnTo>
                  <a:pt x="1081" y="173"/>
                </a:lnTo>
                <a:lnTo>
                  <a:pt x="1081" y="175"/>
                </a:lnTo>
                <a:lnTo>
                  <a:pt x="1082" y="175"/>
                </a:lnTo>
                <a:lnTo>
                  <a:pt x="1082" y="176"/>
                </a:lnTo>
                <a:lnTo>
                  <a:pt x="1083" y="178"/>
                </a:lnTo>
                <a:lnTo>
                  <a:pt x="1085" y="179"/>
                </a:lnTo>
                <a:lnTo>
                  <a:pt x="1085" y="180"/>
                </a:lnTo>
                <a:lnTo>
                  <a:pt x="1086" y="181"/>
                </a:lnTo>
                <a:lnTo>
                  <a:pt x="1086" y="182"/>
                </a:lnTo>
                <a:lnTo>
                  <a:pt x="1087" y="182"/>
                </a:lnTo>
                <a:lnTo>
                  <a:pt x="1088" y="184"/>
                </a:lnTo>
                <a:lnTo>
                  <a:pt x="1091" y="187"/>
                </a:lnTo>
                <a:lnTo>
                  <a:pt x="1092" y="188"/>
                </a:lnTo>
                <a:lnTo>
                  <a:pt x="1094" y="189"/>
                </a:lnTo>
                <a:lnTo>
                  <a:pt x="1095" y="190"/>
                </a:lnTo>
                <a:lnTo>
                  <a:pt x="1096" y="190"/>
                </a:lnTo>
                <a:lnTo>
                  <a:pt x="1097" y="193"/>
                </a:lnTo>
                <a:lnTo>
                  <a:pt x="1098" y="194"/>
                </a:lnTo>
                <a:lnTo>
                  <a:pt x="1099" y="195"/>
                </a:lnTo>
                <a:lnTo>
                  <a:pt x="1100" y="196"/>
                </a:lnTo>
                <a:lnTo>
                  <a:pt x="1102" y="197"/>
                </a:lnTo>
                <a:lnTo>
                  <a:pt x="1103" y="198"/>
                </a:lnTo>
                <a:lnTo>
                  <a:pt x="1104" y="199"/>
                </a:lnTo>
                <a:lnTo>
                  <a:pt x="1105" y="201"/>
                </a:lnTo>
                <a:lnTo>
                  <a:pt x="1106" y="202"/>
                </a:lnTo>
                <a:lnTo>
                  <a:pt x="1108" y="203"/>
                </a:lnTo>
                <a:lnTo>
                  <a:pt x="1111" y="206"/>
                </a:lnTo>
                <a:lnTo>
                  <a:pt x="1112" y="207"/>
                </a:lnTo>
                <a:lnTo>
                  <a:pt x="1113" y="209"/>
                </a:lnTo>
                <a:lnTo>
                  <a:pt x="1114" y="209"/>
                </a:lnTo>
                <a:lnTo>
                  <a:pt x="1115" y="211"/>
                </a:lnTo>
                <a:lnTo>
                  <a:pt x="1116" y="212"/>
                </a:lnTo>
                <a:lnTo>
                  <a:pt x="1118" y="214"/>
                </a:lnTo>
                <a:lnTo>
                  <a:pt x="1121" y="217"/>
                </a:lnTo>
                <a:lnTo>
                  <a:pt x="1122" y="218"/>
                </a:lnTo>
                <a:lnTo>
                  <a:pt x="1122" y="219"/>
                </a:lnTo>
                <a:lnTo>
                  <a:pt x="1124" y="221"/>
                </a:lnTo>
                <a:lnTo>
                  <a:pt x="1126" y="223"/>
                </a:lnTo>
                <a:lnTo>
                  <a:pt x="1134" y="232"/>
                </a:lnTo>
                <a:lnTo>
                  <a:pt x="1135" y="232"/>
                </a:lnTo>
                <a:lnTo>
                  <a:pt x="1138" y="236"/>
                </a:lnTo>
                <a:lnTo>
                  <a:pt x="1139" y="237"/>
                </a:lnTo>
                <a:lnTo>
                  <a:pt x="1140" y="238"/>
                </a:lnTo>
                <a:lnTo>
                  <a:pt x="1142" y="242"/>
                </a:lnTo>
                <a:lnTo>
                  <a:pt x="1143" y="242"/>
                </a:lnTo>
                <a:lnTo>
                  <a:pt x="1143" y="243"/>
                </a:lnTo>
                <a:lnTo>
                  <a:pt x="1145" y="243"/>
                </a:lnTo>
                <a:lnTo>
                  <a:pt x="1149" y="243"/>
                </a:lnTo>
                <a:lnTo>
                  <a:pt x="1172" y="245"/>
                </a:lnTo>
                <a:lnTo>
                  <a:pt x="1172" y="246"/>
                </a:lnTo>
                <a:lnTo>
                  <a:pt x="1172" y="247"/>
                </a:lnTo>
                <a:lnTo>
                  <a:pt x="1172" y="248"/>
                </a:lnTo>
                <a:lnTo>
                  <a:pt x="1171" y="248"/>
                </a:lnTo>
                <a:lnTo>
                  <a:pt x="1171" y="249"/>
                </a:lnTo>
                <a:lnTo>
                  <a:pt x="1171" y="251"/>
                </a:lnTo>
                <a:lnTo>
                  <a:pt x="1171" y="252"/>
                </a:lnTo>
                <a:lnTo>
                  <a:pt x="1169" y="252"/>
                </a:lnTo>
                <a:lnTo>
                  <a:pt x="1169" y="253"/>
                </a:lnTo>
                <a:lnTo>
                  <a:pt x="1168" y="253"/>
                </a:lnTo>
                <a:lnTo>
                  <a:pt x="1167" y="254"/>
                </a:lnTo>
                <a:lnTo>
                  <a:pt x="1166" y="254"/>
                </a:lnTo>
                <a:lnTo>
                  <a:pt x="1166" y="255"/>
                </a:lnTo>
                <a:lnTo>
                  <a:pt x="1165" y="255"/>
                </a:lnTo>
                <a:lnTo>
                  <a:pt x="1164" y="255"/>
                </a:lnTo>
                <a:lnTo>
                  <a:pt x="1164" y="256"/>
                </a:lnTo>
                <a:lnTo>
                  <a:pt x="1165" y="256"/>
                </a:lnTo>
                <a:lnTo>
                  <a:pt x="1165" y="257"/>
                </a:lnTo>
                <a:lnTo>
                  <a:pt x="1166" y="257"/>
                </a:lnTo>
                <a:lnTo>
                  <a:pt x="1166" y="259"/>
                </a:lnTo>
                <a:lnTo>
                  <a:pt x="1167" y="259"/>
                </a:lnTo>
                <a:lnTo>
                  <a:pt x="1167" y="260"/>
                </a:lnTo>
                <a:lnTo>
                  <a:pt x="1168" y="261"/>
                </a:lnTo>
                <a:lnTo>
                  <a:pt x="1169" y="262"/>
                </a:lnTo>
                <a:lnTo>
                  <a:pt x="1171" y="263"/>
                </a:lnTo>
                <a:lnTo>
                  <a:pt x="1171" y="264"/>
                </a:lnTo>
                <a:lnTo>
                  <a:pt x="1172" y="264"/>
                </a:lnTo>
                <a:lnTo>
                  <a:pt x="1176" y="264"/>
                </a:lnTo>
                <a:lnTo>
                  <a:pt x="1182" y="264"/>
                </a:lnTo>
                <a:lnTo>
                  <a:pt x="1184" y="264"/>
                </a:lnTo>
                <a:lnTo>
                  <a:pt x="1184" y="265"/>
                </a:lnTo>
                <a:lnTo>
                  <a:pt x="1184" y="268"/>
                </a:lnTo>
                <a:lnTo>
                  <a:pt x="1184" y="269"/>
                </a:lnTo>
                <a:lnTo>
                  <a:pt x="1184" y="270"/>
                </a:lnTo>
                <a:lnTo>
                  <a:pt x="1184" y="272"/>
                </a:lnTo>
                <a:lnTo>
                  <a:pt x="1184" y="273"/>
                </a:lnTo>
                <a:lnTo>
                  <a:pt x="1184" y="277"/>
                </a:lnTo>
                <a:lnTo>
                  <a:pt x="1184" y="281"/>
                </a:lnTo>
                <a:lnTo>
                  <a:pt x="1191" y="281"/>
                </a:lnTo>
                <a:lnTo>
                  <a:pt x="1193" y="281"/>
                </a:lnTo>
                <a:lnTo>
                  <a:pt x="1193" y="280"/>
                </a:lnTo>
                <a:lnTo>
                  <a:pt x="1193" y="279"/>
                </a:lnTo>
                <a:lnTo>
                  <a:pt x="1194" y="279"/>
                </a:lnTo>
                <a:lnTo>
                  <a:pt x="1195" y="279"/>
                </a:lnTo>
                <a:lnTo>
                  <a:pt x="1197" y="279"/>
                </a:lnTo>
                <a:lnTo>
                  <a:pt x="1197" y="281"/>
                </a:lnTo>
                <a:lnTo>
                  <a:pt x="1197" y="282"/>
                </a:lnTo>
                <a:lnTo>
                  <a:pt x="1197" y="285"/>
                </a:lnTo>
                <a:lnTo>
                  <a:pt x="1197" y="291"/>
                </a:lnTo>
                <a:lnTo>
                  <a:pt x="1197" y="295"/>
                </a:lnTo>
                <a:lnTo>
                  <a:pt x="1199" y="295"/>
                </a:lnTo>
                <a:lnTo>
                  <a:pt x="1199" y="287"/>
                </a:lnTo>
                <a:lnTo>
                  <a:pt x="1200" y="287"/>
                </a:lnTo>
                <a:lnTo>
                  <a:pt x="1202" y="287"/>
                </a:lnTo>
                <a:lnTo>
                  <a:pt x="1204" y="287"/>
                </a:lnTo>
                <a:lnTo>
                  <a:pt x="1207" y="287"/>
                </a:lnTo>
                <a:lnTo>
                  <a:pt x="1207" y="284"/>
                </a:lnTo>
                <a:lnTo>
                  <a:pt x="1207" y="282"/>
                </a:lnTo>
                <a:lnTo>
                  <a:pt x="1209" y="282"/>
                </a:lnTo>
                <a:lnTo>
                  <a:pt x="1209" y="281"/>
                </a:lnTo>
                <a:lnTo>
                  <a:pt x="1210" y="281"/>
                </a:lnTo>
                <a:lnTo>
                  <a:pt x="1210" y="280"/>
                </a:lnTo>
                <a:lnTo>
                  <a:pt x="1210" y="279"/>
                </a:lnTo>
                <a:lnTo>
                  <a:pt x="1215" y="279"/>
                </a:lnTo>
                <a:lnTo>
                  <a:pt x="1218" y="274"/>
                </a:lnTo>
                <a:lnTo>
                  <a:pt x="1218" y="278"/>
                </a:lnTo>
                <a:lnTo>
                  <a:pt x="1218" y="281"/>
                </a:lnTo>
                <a:lnTo>
                  <a:pt x="1219" y="281"/>
                </a:lnTo>
                <a:lnTo>
                  <a:pt x="1220" y="281"/>
                </a:lnTo>
                <a:lnTo>
                  <a:pt x="1220" y="279"/>
                </a:lnTo>
                <a:lnTo>
                  <a:pt x="1220" y="277"/>
                </a:lnTo>
                <a:lnTo>
                  <a:pt x="1226" y="277"/>
                </a:lnTo>
                <a:lnTo>
                  <a:pt x="1228" y="277"/>
                </a:lnTo>
                <a:lnTo>
                  <a:pt x="1228" y="278"/>
                </a:lnTo>
                <a:lnTo>
                  <a:pt x="1228" y="279"/>
                </a:lnTo>
                <a:lnTo>
                  <a:pt x="1228" y="280"/>
                </a:lnTo>
                <a:lnTo>
                  <a:pt x="1228" y="281"/>
                </a:lnTo>
                <a:lnTo>
                  <a:pt x="1228" y="282"/>
                </a:lnTo>
                <a:lnTo>
                  <a:pt x="1228" y="284"/>
                </a:lnTo>
                <a:lnTo>
                  <a:pt x="1228" y="285"/>
                </a:lnTo>
                <a:lnTo>
                  <a:pt x="1227" y="285"/>
                </a:lnTo>
                <a:lnTo>
                  <a:pt x="1226" y="285"/>
                </a:lnTo>
                <a:lnTo>
                  <a:pt x="1226" y="286"/>
                </a:lnTo>
                <a:lnTo>
                  <a:pt x="1224" y="286"/>
                </a:lnTo>
                <a:lnTo>
                  <a:pt x="1224" y="285"/>
                </a:lnTo>
                <a:lnTo>
                  <a:pt x="1223" y="285"/>
                </a:lnTo>
                <a:lnTo>
                  <a:pt x="1223" y="286"/>
                </a:lnTo>
                <a:lnTo>
                  <a:pt x="1223" y="288"/>
                </a:lnTo>
                <a:lnTo>
                  <a:pt x="1223" y="289"/>
                </a:lnTo>
                <a:lnTo>
                  <a:pt x="1223" y="293"/>
                </a:lnTo>
                <a:lnTo>
                  <a:pt x="1221" y="293"/>
                </a:lnTo>
                <a:lnTo>
                  <a:pt x="1219" y="295"/>
                </a:lnTo>
                <a:lnTo>
                  <a:pt x="1219" y="291"/>
                </a:lnTo>
                <a:lnTo>
                  <a:pt x="1219" y="290"/>
                </a:lnTo>
                <a:lnTo>
                  <a:pt x="1219" y="289"/>
                </a:lnTo>
                <a:lnTo>
                  <a:pt x="1219" y="287"/>
                </a:lnTo>
                <a:lnTo>
                  <a:pt x="1219" y="286"/>
                </a:lnTo>
                <a:lnTo>
                  <a:pt x="1219" y="285"/>
                </a:lnTo>
                <a:lnTo>
                  <a:pt x="1219" y="284"/>
                </a:lnTo>
                <a:lnTo>
                  <a:pt x="1219" y="282"/>
                </a:lnTo>
                <a:lnTo>
                  <a:pt x="1218" y="282"/>
                </a:lnTo>
                <a:lnTo>
                  <a:pt x="1217" y="282"/>
                </a:lnTo>
                <a:lnTo>
                  <a:pt x="1216" y="282"/>
                </a:lnTo>
                <a:lnTo>
                  <a:pt x="1216" y="297"/>
                </a:lnTo>
                <a:lnTo>
                  <a:pt x="1214" y="298"/>
                </a:lnTo>
                <a:lnTo>
                  <a:pt x="1214" y="299"/>
                </a:lnTo>
                <a:lnTo>
                  <a:pt x="1208" y="303"/>
                </a:lnTo>
                <a:lnTo>
                  <a:pt x="1207" y="304"/>
                </a:lnTo>
                <a:lnTo>
                  <a:pt x="1206" y="303"/>
                </a:lnTo>
                <a:lnTo>
                  <a:pt x="1204" y="303"/>
                </a:lnTo>
                <a:lnTo>
                  <a:pt x="1203" y="304"/>
                </a:lnTo>
                <a:lnTo>
                  <a:pt x="1201" y="305"/>
                </a:lnTo>
                <a:lnTo>
                  <a:pt x="1209" y="313"/>
                </a:lnTo>
                <a:lnTo>
                  <a:pt x="1215" y="318"/>
                </a:lnTo>
                <a:lnTo>
                  <a:pt x="1216" y="319"/>
                </a:lnTo>
                <a:lnTo>
                  <a:pt x="1217" y="320"/>
                </a:lnTo>
                <a:lnTo>
                  <a:pt x="1218" y="321"/>
                </a:lnTo>
                <a:lnTo>
                  <a:pt x="1219" y="322"/>
                </a:lnTo>
                <a:lnTo>
                  <a:pt x="1220" y="323"/>
                </a:lnTo>
                <a:lnTo>
                  <a:pt x="1221" y="324"/>
                </a:lnTo>
                <a:lnTo>
                  <a:pt x="1223" y="324"/>
                </a:lnTo>
                <a:lnTo>
                  <a:pt x="1223" y="326"/>
                </a:lnTo>
                <a:lnTo>
                  <a:pt x="1224" y="327"/>
                </a:lnTo>
                <a:lnTo>
                  <a:pt x="1225" y="327"/>
                </a:lnTo>
                <a:lnTo>
                  <a:pt x="1225" y="328"/>
                </a:lnTo>
                <a:lnTo>
                  <a:pt x="1226" y="329"/>
                </a:lnTo>
                <a:lnTo>
                  <a:pt x="1227" y="329"/>
                </a:lnTo>
                <a:lnTo>
                  <a:pt x="1227" y="330"/>
                </a:lnTo>
                <a:lnTo>
                  <a:pt x="1228" y="330"/>
                </a:lnTo>
                <a:lnTo>
                  <a:pt x="1229" y="331"/>
                </a:lnTo>
                <a:lnTo>
                  <a:pt x="1229" y="332"/>
                </a:lnTo>
                <a:lnTo>
                  <a:pt x="1230" y="332"/>
                </a:lnTo>
                <a:lnTo>
                  <a:pt x="1230" y="334"/>
                </a:lnTo>
                <a:lnTo>
                  <a:pt x="1230" y="335"/>
                </a:lnTo>
                <a:lnTo>
                  <a:pt x="1232" y="337"/>
                </a:lnTo>
                <a:lnTo>
                  <a:pt x="1233" y="338"/>
                </a:lnTo>
                <a:lnTo>
                  <a:pt x="1233" y="339"/>
                </a:lnTo>
                <a:lnTo>
                  <a:pt x="1233" y="340"/>
                </a:lnTo>
                <a:lnTo>
                  <a:pt x="1233" y="341"/>
                </a:lnTo>
                <a:lnTo>
                  <a:pt x="1234" y="344"/>
                </a:lnTo>
                <a:lnTo>
                  <a:pt x="1234" y="345"/>
                </a:lnTo>
                <a:lnTo>
                  <a:pt x="1235" y="347"/>
                </a:lnTo>
                <a:lnTo>
                  <a:pt x="1235" y="348"/>
                </a:lnTo>
                <a:lnTo>
                  <a:pt x="1236" y="348"/>
                </a:lnTo>
                <a:lnTo>
                  <a:pt x="1236" y="351"/>
                </a:lnTo>
                <a:lnTo>
                  <a:pt x="1237" y="353"/>
                </a:lnTo>
                <a:lnTo>
                  <a:pt x="1237" y="354"/>
                </a:lnTo>
                <a:lnTo>
                  <a:pt x="1238" y="355"/>
                </a:lnTo>
                <a:lnTo>
                  <a:pt x="1238" y="356"/>
                </a:lnTo>
                <a:lnTo>
                  <a:pt x="1238" y="357"/>
                </a:lnTo>
                <a:lnTo>
                  <a:pt x="1238" y="359"/>
                </a:lnTo>
                <a:lnTo>
                  <a:pt x="1240" y="359"/>
                </a:lnTo>
                <a:lnTo>
                  <a:pt x="1240" y="360"/>
                </a:lnTo>
                <a:lnTo>
                  <a:pt x="1240" y="361"/>
                </a:lnTo>
                <a:lnTo>
                  <a:pt x="1241" y="362"/>
                </a:lnTo>
                <a:lnTo>
                  <a:pt x="1242" y="362"/>
                </a:lnTo>
                <a:lnTo>
                  <a:pt x="1243" y="361"/>
                </a:lnTo>
                <a:lnTo>
                  <a:pt x="1244" y="361"/>
                </a:lnTo>
                <a:lnTo>
                  <a:pt x="1252" y="355"/>
                </a:lnTo>
                <a:lnTo>
                  <a:pt x="1254" y="354"/>
                </a:lnTo>
                <a:lnTo>
                  <a:pt x="1254" y="353"/>
                </a:lnTo>
                <a:lnTo>
                  <a:pt x="1255" y="353"/>
                </a:lnTo>
                <a:lnTo>
                  <a:pt x="1258" y="352"/>
                </a:lnTo>
                <a:lnTo>
                  <a:pt x="1260" y="349"/>
                </a:lnTo>
                <a:lnTo>
                  <a:pt x="1262" y="348"/>
                </a:lnTo>
                <a:lnTo>
                  <a:pt x="1263" y="348"/>
                </a:lnTo>
                <a:lnTo>
                  <a:pt x="1264" y="347"/>
                </a:lnTo>
                <a:lnTo>
                  <a:pt x="1266" y="347"/>
                </a:lnTo>
                <a:lnTo>
                  <a:pt x="1266" y="346"/>
                </a:lnTo>
                <a:lnTo>
                  <a:pt x="1267" y="346"/>
                </a:lnTo>
                <a:lnTo>
                  <a:pt x="1268" y="345"/>
                </a:lnTo>
                <a:lnTo>
                  <a:pt x="1269" y="345"/>
                </a:lnTo>
                <a:lnTo>
                  <a:pt x="1270" y="343"/>
                </a:lnTo>
                <a:lnTo>
                  <a:pt x="1271" y="343"/>
                </a:lnTo>
                <a:lnTo>
                  <a:pt x="1273" y="340"/>
                </a:lnTo>
                <a:lnTo>
                  <a:pt x="1275" y="340"/>
                </a:lnTo>
                <a:lnTo>
                  <a:pt x="1276" y="340"/>
                </a:lnTo>
                <a:lnTo>
                  <a:pt x="1277" y="339"/>
                </a:lnTo>
                <a:lnTo>
                  <a:pt x="1278" y="338"/>
                </a:lnTo>
                <a:lnTo>
                  <a:pt x="1281" y="336"/>
                </a:lnTo>
                <a:lnTo>
                  <a:pt x="1284" y="335"/>
                </a:lnTo>
                <a:lnTo>
                  <a:pt x="1285" y="334"/>
                </a:lnTo>
                <a:lnTo>
                  <a:pt x="1286" y="334"/>
                </a:lnTo>
                <a:lnTo>
                  <a:pt x="1286" y="332"/>
                </a:lnTo>
                <a:lnTo>
                  <a:pt x="1286" y="334"/>
                </a:lnTo>
                <a:lnTo>
                  <a:pt x="1287" y="334"/>
                </a:lnTo>
                <a:lnTo>
                  <a:pt x="1287" y="335"/>
                </a:lnTo>
                <a:lnTo>
                  <a:pt x="1287" y="337"/>
                </a:lnTo>
                <a:lnTo>
                  <a:pt x="1287" y="338"/>
                </a:lnTo>
                <a:lnTo>
                  <a:pt x="1287" y="339"/>
                </a:lnTo>
                <a:lnTo>
                  <a:pt x="1287" y="343"/>
                </a:lnTo>
                <a:lnTo>
                  <a:pt x="1287" y="344"/>
                </a:lnTo>
                <a:lnTo>
                  <a:pt x="1287" y="346"/>
                </a:lnTo>
                <a:lnTo>
                  <a:pt x="1287" y="347"/>
                </a:lnTo>
                <a:lnTo>
                  <a:pt x="1287" y="349"/>
                </a:lnTo>
                <a:lnTo>
                  <a:pt x="1287" y="351"/>
                </a:lnTo>
                <a:lnTo>
                  <a:pt x="1288" y="352"/>
                </a:lnTo>
                <a:lnTo>
                  <a:pt x="1288" y="353"/>
                </a:lnTo>
                <a:lnTo>
                  <a:pt x="1288" y="355"/>
                </a:lnTo>
                <a:lnTo>
                  <a:pt x="1289" y="356"/>
                </a:lnTo>
                <a:lnTo>
                  <a:pt x="1290" y="359"/>
                </a:lnTo>
                <a:lnTo>
                  <a:pt x="1292" y="360"/>
                </a:lnTo>
                <a:lnTo>
                  <a:pt x="1292" y="362"/>
                </a:lnTo>
                <a:lnTo>
                  <a:pt x="1294" y="364"/>
                </a:lnTo>
                <a:lnTo>
                  <a:pt x="1296" y="362"/>
                </a:lnTo>
                <a:lnTo>
                  <a:pt x="1296" y="363"/>
                </a:lnTo>
                <a:lnTo>
                  <a:pt x="1297" y="364"/>
                </a:lnTo>
                <a:lnTo>
                  <a:pt x="1298" y="365"/>
                </a:lnTo>
                <a:lnTo>
                  <a:pt x="1299" y="368"/>
                </a:lnTo>
                <a:lnTo>
                  <a:pt x="1301" y="366"/>
                </a:lnTo>
                <a:lnTo>
                  <a:pt x="1304" y="365"/>
                </a:lnTo>
                <a:lnTo>
                  <a:pt x="1305" y="364"/>
                </a:lnTo>
                <a:lnTo>
                  <a:pt x="1306" y="364"/>
                </a:lnTo>
                <a:lnTo>
                  <a:pt x="1307" y="363"/>
                </a:lnTo>
                <a:lnTo>
                  <a:pt x="1309" y="362"/>
                </a:lnTo>
                <a:lnTo>
                  <a:pt x="1311" y="361"/>
                </a:lnTo>
                <a:lnTo>
                  <a:pt x="1312" y="361"/>
                </a:lnTo>
                <a:lnTo>
                  <a:pt x="1312" y="360"/>
                </a:lnTo>
                <a:lnTo>
                  <a:pt x="1315" y="360"/>
                </a:lnTo>
                <a:lnTo>
                  <a:pt x="1315" y="359"/>
                </a:lnTo>
                <a:lnTo>
                  <a:pt x="1314" y="356"/>
                </a:lnTo>
                <a:lnTo>
                  <a:pt x="1315" y="355"/>
                </a:lnTo>
                <a:lnTo>
                  <a:pt x="1315" y="354"/>
                </a:lnTo>
                <a:lnTo>
                  <a:pt x="1314" y="354"/>
                </a:lnTo>
                <a:lnTo>
                  <a:pt x="1314" y="353"/>
                </a:lnTo>
                <a:lnTo>
                  <a:pt x="1313" y="352"/>
                </a:lnTo>
                <a:lnTo>
                  <a:pt x="1313" y="351"/>
                </a:lnTo>
                <a:lnTo>
                  <a:pt x="1313" y="349"/>
                </a:lnTo>
                <a:lnTo>
                  <a:pt x="1312" y="349"/>
                </a:lnTo>
                <a:lnTo>
                  <a:pt x="1313" y="348"/>
                </a:lnTo>
                <a:lnTo>
                  <a:pt x="1314" y="348"/>
                </a:lnTo>
                <a:lnTo>
                  <a:pt x="1315" y="348"/>
                </a:lnTo>
                <a:lnTo>
                  <a:pt x="1315" y="349"/>
                </a:lnTo>
                <a:lnTo>
                  <a:pt x="1316" y="355"/>
                </a:lnTo>
                <a:lnTo>
                  <a:pt x="1319" y="355"/>
                </a:lnTo>
                <a:lnTo>
                  <a:pt x="1320" y="355"/>
                </a:lnTo>
                <a:lnTo>
                  <a:pt x="1321" y="355"/>
                </a:lnTo>
                <a:lnTo>
                  <a:pt x="1322" y="355"/>
                </a:lnTo>
                <a:lnTo>
                  <a:pt x="1323" y="355"/>
                </a:lnTo>
                <a:lnTo>
                  <a:pt x="1323" y="354"/>
                </a:lnTo>
                <a:lnTo>
                  <a:pt x="1324" y="354"/>
                </a:lnTo>
                <a:lnTo>
                  <a:pt x="1326" y="354"/>
                </a:lnTo>
                <a:lnTo>
                  <a:pt x="1327" y="354"/>
                </a:lnTo>
                <a:lnTo>
                  <a:pt x="1328" y="354"/>
                </a:lnTo>
                <a:lnTo>
                  <a:pt x="1329" y="354"/>
                </a:lnTo>
                <a:lnTo>
                  <a:pt x="1329" y="353"/>
                </a:lnTo>
                <a:lnTo>
                  <a:pt x="1331" y="355"/>
                </a:lnTo>
                <a:lnTo>
                  <a:pt x="1331" y="356"/>
                </a:lnTo>
                <a:lnTo>
                  <a:pt x="1330" y="356"/>
                </a:lnTo>
                <a:lnTo>
                  <a:pt x="1329" y="357"/>
                </a:lnTo>
                <a:lnTo>
                  <a:pt x="1328" y="357"/>
                </a:lnTo>
                <a:lnTo>
                  <a:pt x="1324" y="359"/>
                </a:lnTo>
                <a:lnTo>
                  <a:pt x="1323" y="359"/>
                </a:lnTo>
                <a:lnTo>
                  <a:pt x="1321" y="359"/>
                </a:lnTo>
                <a:lnTo>
                  <a:pt x="1319" y="359"/>
                </a:lnTo>
                <a:lnTo>
                  <a:pt x="1318" y="359"/>
                </a:lnTo>
                <a:lnTo>
                  <a:pt x="1316" y="360"/>
                </a:lnTo>
                <a:lnTo>
                  <a:pt x="1315" y="360"/>
                </a:lnTo>
                <a:lnTo>
                  <a:pt x="1314" y="360"/>
                </a:lnTo>
                <a:lnTo>
                  <a:pt x="1313" y="361"/>
                </a:lnTo>
                <a:lnTo>
                  <a:pt x="1311" y="361"/>
                </a:lnTo>
                <a:lnTo>
                  <a:pt x="1311" y="362"/>
                </a:lnTo>
                <a:lnTo>
                  <a:pt x="1310" y="362"/>
                </a:lnTo>
                <a:lnTo>
                  <a:pt x="1309" y="363"/>
                </a:lnTo>
                <a:lnTo>
                  <a:pt x="1306" y="364"/>
                </a:lnTo>
                <a:lnTo>
                  <a:pt x="1304" y="366"/>
                </a:lnTo>
                <a:lnTo>
                  <a:pt x="1302" y="368"/>
                </a:lnTo>
                <a:lnTo>
                  <a:pt x="1299" y="369"/>
                </a:lnTo>
                <a:lnTo>
                  <a:pt x="1298" y="369"/>
                </a:lnTo>
                <a:lnTo>
                  <a:pt x="1298" y="370"/>
                </a:lnTo>
                <a:lnTo>
                  <a:pt x="1297" y="370"/>
                </a:lnTo>
                <a:lnTo>
                  <a:pt x="1296" y="370"/>
                </a:lnTo>
                <a:lnTo>
                  <a:pt x="1296" y="371"/>
                </a:lnTo>
                <a:lnTo>
                  <a:pt x="1295" y="371"/>
                </a:lnTo>
                <a:lnTo>
                  <a:pt x="1294" y="372"/>
                </a:lnTo>
                <a:lnTo>
                  <a:pt x="1293" y="373"/>
                </a:lnTo>
                <a:lnTo>
                  <a:pt x="1290" y="374"/>
                </a:lnTo>
                <a:lnTo>
                  <a:pt x="1289" y="374"/>
                </a:lnTo>
                <a:lnTo>
                  <a:pt x="1288" y="376"/>
                </a:lnTo>
                <a:lnTo>
                  <a:pt x="1286" y="378"/>
                </a:lnTo>
                <a:lnTo>
                  <a:pt x="1284" y="379"/>
                </a:lnTo>
                <a:lnTo>
                  <a:pt x="1283" y="379"/>
                </a:lnTo>
                <a:lnTo>
                  <a:pt x="1281" y="380"/>
                </a:lnTo>
                <a:lnTo>
                  <a:pt x="1280" y="381"/>
                </a:lnTo>
                <a:lnTo>
                  <a:pt x="1279" y="381"/>
                </a:lnTo>
                <a:lnTo>
                  <a:pt x="1279" y="382"/>
                </a:lnTo>
                <a:lnTo>
                  <a:pt x="1278" y="382"/>
                </a:lnTo>
                <a:lnTo>
                  <a:pt x="1275" y="385"/>
                </a:lnTo>
                <a:lnTo>
                  <a:pt x="1272" y="386"/>
                </a:lnTo>
                <a:lnTo>
                  <a:pt x="1271" y="387"/>
                </a:lnTo>
                <a:lnTo>
                  <a:pt x="1269" y="388"/>
                </a:lnTo>
                <a:lnTo>
                  <a:pt x="1268" y="389"/>
                </a:lnTo>
                <a:lnTo>
                  <a:pt x="1267" y="389"/>
                </a:lnTo>
                <a:lnTo>
                  <a:pt x="1266" y="390"/>
                </a:lnTo>
                <a:lnTo>
                  <a:pt x="1263" y="391"/>
                </a:lnTo>
                <a:lnTo>
                  <a:pt x="1262" y="393"/>
                </a:lnTo>
                <a:lnTo>
                  <a:pt x="1261" y="394"/>
                </a:lnTo>
                <a:lnTo>
                  <a:pt x="1260" y="395"/>
                </a:lnTo>
                <a:lnTo>
                  <a:pt x="1259" y="395"/>
                </a:lnTo>
                <a:lnTo>
                  <a:pt x="1257" y="396"/>
                </a:lnTo>
                <a:lnTo>
                  <a:pt x="1255" y="397"/>
                </a:lnTo>
                <a:lnTo>
                  <a:pt x="1253" y="398"/>
                </a:lnTo>
                <a:lnTo>
                  <a:pt x="1252" y="398"/>
                </a:lnTo>
                <a:lnTo>
                  <a:pt x="1251" y="399"/>
                </a:lnTo>
                <a:lnTo>
                  <a:pt x="1250" y="401"/>
                </a:lnTo>
                <a:lnTo>
                  <a:pt x="1249" y="401"/>
                </a:lnTo>
                <a:lnTo>
                  <a:pt x="1247" y="402"/>
                </a:lnTo>
                <a:lnTo>
                  <a:pt x="1247" y="403"/>
                </a:lnTo>
                <a:lnTo>
                  <a:pt x="1244" y="404"/>
                </a:lnTo>
                <a:lnTo>
                  <a:pt x="1242" y="405"/>
                </a:lnTo>
                <a:lnTo>
                  <a:pt x="1242" y="406"/>
                </a:lnTo>
                <a:lnTo>
                  <a:pt x="1240" y="407"/>
                </a:lnTo>
                <a:lnTo>
                  <a:pt x="1241" y="408"/>
                </a:lnTo>
                <a:lnTo>
                  <a:pt x="1243" y="412"/>
                </a:lnTo>
                <a:lnTo>
                  <a:pt x="1244" y="413"/>
                </a:lnTo>
                <a:lnTo>
                  <a:pt x="1245" y="415"/>
                </a:lnTo>
                <a:lnTo>
                  <a:pt x="1245" y="416"/>
                </a:lnTo>
                <a:lnTo>
                  <a:pt x="1247" y="419"/>
                </a:lnTo>
                <a:lnTo>
                  <a:pt x="1247" y="420"/>
                </a:lnTo>
                <a:lnTo>
                  <a:pt x="1249" y="421"/>
                </a:lnTo>
                <a:lnTo>
                  <a:pt x="1249" y="422"/>
                </a:lnTo>
                <a:lnTo>
                  <a:pt x="1250" y="422"/>
                </a:lnTo>
                <a:lnTo>
                  <a:pt x="1250" y="423"/>
                </a:lnTo>
                <a:lnTo>
                  <a:pt x="1250" y="424"/>
                </a:lnTo>
                <a:lnTo>
                  <a:pt x="1250" y="426"/>
                </a:lnTo>
                <a:lnTo>
                  <a:pt x="1250" y="427"/>
                </a:lnTo>
                <a:lnTo>
                  <a:pt x="1250" y="428"/>
                </a:lnTo>
                <a:lnTo>
                  <a:pt x="1251" y="430"/>
                </a:lnTo>
                <a:lnTo>
                  <a:pt x="1252" y="431"/>
                </a:lnTo>
                <a:lnTo>
                  <a:pt x="1252" y="432"/>
                </a:lnTo>
                <a:lnTo>
                  <a:pt x="1253" y="433"/>
                </a:lnTo>
                <a:lnTo>
                  <a:pt x="1254" y="435"/>
                </a:lnTo>
                <a:lnTo>
                  <a:pt x="1255" y="437"/>
                </a:lnTo>
                <a:lnTo>
                  <a:pt x="1257" y="438"/>
                </a:lnTo>
                <a:lnTo>
                  <a:pt x="1257" y="439"/>
                </a:lnTo>
                <a:lnTo>
                  <a:pt x="1258" y="440"/>
                </a:lnTo>
                <a:lnTo>
                  <a:pt x="1259" y="443"/>
                </a:lnTo>
                <a:lnTo>
                  <a:pt x="1260" y="444"/>
                </a:lnTo>
                <a:lnTo>
                  <a:pt x="1261" y="445"/>
                </a:lnTo>
                <a:lnTo>
                  <a:pt x="1261" y="447"/>
                </a:lnTo>
                <a:lnTo>
                  <a:pt x="1262" y="447"/>
                </a:lnTo>
                <a:lnTo>
                  <a:pt x="1263" y="448"/>
                </a:lnTo>
                <a:lnTo>
                  <a:pt x="1263" y="449"/>
                </a:lnTo>
                <a:lnTo>
                  <a:pt x="1263" y="450"/>
                </a:lnTo>
                <a:lnTo>
                  <a:pt x="1262" y="450"/>
                </a:lnTo>
                <a:lnTo>
                  <a:pt x="1260" y="450"/>
                </a:lnTo>
                <a:lnTo>
                  <a:pt x="1258" y="452"/>
                </a:lnTo>
                <a:lnTo>
                  <a:pt x="1257" y="453"/>
                </a:lnTo>
                <a:lnTo>
                  <a:pt x="1253" y="454"/>
                </a:lnTo>
                <a:lnTo>
                  <a:pt x="1252" y="455"/>
                </a:lnTo>
                <a:lnTo>
                  <a:pt x="1246" y="457"/>
                </a:lnTo>
                <a:lnTo>
                  <a:pt x="1245" y="458"/>
                </a:lnTo>
                <a:lnTo>
                  <a:pt x="1245" y="457"/>
                </a:lnTo>
                <a:lnTo>
                  <a:pt x="1245" y="456"/>
                </a:lnTo>
                <a:lnTo>
                  <a:pt x="1244" y="455"/>
                </a:lnTo>
                <a:lnTo>
                  <a:pt x="1244" y="454"/>
                </a:lnTo>
                <a:lnTo>
                  <a:pt x="1245" y="453"/>
                </a:lnTo>
                <a:lnTo>
                  <a:pt x="1246" y="453"/>
                </a:lnTo>
                <a:lnTo>
                  <a:pt x="1247" y="452"/>
                </a:lnTo>
                <a:lnTo>
                  <a:pt x="1249" y="450"/>
                </a:lnTo>
                <a:lnTo>
                  <a:pt x="1250" y="450"/>
                </a:lnTo>
                <a:lnTo>
                  <a:pt x="1250" y="449"/>
                </a:lnTo>
                <a:lnTo>
                  <a:pt x="1249" y="449"/>
                </a:lnTo>
                <a:lnTo>
                  <a:pt x="1250" y="449"/>
                </a:lnTo>
                <a:lnTo>
                  <a:pt x="1250" y="448"/>
                </a:lnTo>
                <a:lnTo>
                  <a:pt x="1250" y="449"/>
                </a:lnTo>
                <a:lnTo>
                  <a:pt x="1251" y="449"/>
                </a:lnTo>
                <a:lnTo>
                  <a:pt x="1252" y="449"/>
                </a:lnTo>
                <a:lnTo>
                  <a:pt x="1253" y="448"/>
                </a:lnTo>
                <a:lnTo>
                  <a:pt x="1254" y="447"/>
                </a:lnTo>
                <a:lnTo>
                  <a:pt x="1255" y="447"/>
                </a:lnTo>
                <a:lnTo>
                  <a:pt x="1255" y="446"/>
                </a:lnTo>
                <a:lnTo>
                  <a:pt x="1257" y="446"/>
                </a:lnTo>
                <a:lnTo>
                  <a:pt x="1258" y="445"/>
                </a:lnTo>
                <a:lnTo>
                  <a:pt x="1258" y="446"/>
                </a:lnTo>
                <a:lnTo>
                  <a:pt x="1259" y="447"/>
                </a:lnTo>
                <a:lnTo>
                  <a:pt x="1259" y="448"/>
                </a:lnTo>
                <a:lnTo>
                  <a:pt x="1260" y="449"/>
                </a:lnTo>
                <a:lnTo>
                  <a:pt x="1260" y="450"/>
                </a:lnTo>
                <a:lnTo>
                  <a:pt x="1261" y="450"/>
                </a:lnTo>
                <a:lnTo>
                  <a:pt x="1263" y="449"/>
                </a:lnTo>
                <a:lnTo>
                  <a:pt x="1262" y="449"/>
                </a:lnTo>
                <a:lnTo>
                  <a:pt x="1262" y="448"/>
                </a:lnTo>
                <a:lnTo>
                  <a:pt x="1261" y="447"/>
                </a:lnTo>
                <a:lnTo>
                  <a:pt x="1260" y="446"/>
                </a:lnTo>
                <a:lnTo>
                  <a:pt x="1260" y="445"/>
                </a:lnTo>
                <a:lnTo>
                  <a:pt x="1259" y="444"/>
                </a:lnTo>
                <a:lnTo>
                  <a:pt x="1259" y="443"/>
                </a:lnTo>
                <a:lnTo>
                  <a:pt x="1257" y="439"/>
                </a:lnTo>
                <a:lnTo>
                  <a:pt x="1255" y="438"/>
                </a:lnTo>
                <a:lnTo>
                  <a:pt x="1254" y="437"/>
                </a:lnTo>
                <a:lnTo>
                  <a:pt x="1254" y="436"/>
                </a:lnTo>
                <a:lnTo>
                  <a:pt x="1253" y="433"/>
                </a:lnTo>
                <a:lnTo>
                  <a:pt x="1252" y="432"/>
                </a:lnTo>
                <a:lnTo>
                  <a:pt x="1251" y="431"/>
                </a:lnTo>
                <a:lnTo>
                  <a:pt x="1251" y="430"/>
                </a:lnTo>
                <a:lnTo>
                  <a:pt x="1250" y="429"/>
                </a:lnTo>
                <a:lnTo>
                  <a:pt x="1250" y="428"/>
                </a:lnTo>
                <a:lnTo>
                  <a:pt x="1249" y="428"/>
                </a:lnTo>
                <a:lnTo>
                  <a:pt x="1249" y="427"/>
                </a:lnTo>
                <a:lnTo>
                  <a:pt x="1249" y="426"/>
                </a:lnTo>
                <a:lnTo>
                  <a:pt x="1247" y="424"/>
                </a:lnTo>
                <a:lnTo>
                  <a:pt x="1246" y="423"/>
                </a:lnTo>
                <a:lnTo>
                  <a:pt x="1249" y="422"/>
                </a:lnTo>
                <a:lnTo>
                  <a:pt x="1249" y="421"/>
                </a:lnTo>
                <a:lnTo>
                  <a:pt x="1247" y="421"/>
                </a:lnTo>
                <a:lnTo>
                  <a:pt x="1246" y="419"/>
                </a:lnTo>
                <a:lnTo>
                  <a:pt x="1246" y="418"/>
                </a:lnTo>
                <a:lnTo>
                  <a:pt x="1245" y="416"/>
                </a:lnTo>
                <a:lnTo>
                  <a:pt x="1244" y="415"/>
                </a:lnTo>
                <a:lnTo>
                  <a:pt x="1243" y="414"/>
                </a:lnTo>
                <a:lnTo>
                  <a:pt x="1243" y="413"/>
                </a:lnTo>
                <a:lnTo>
                  <a:pt x="1242" y="411"/>
                </a:lnTo>
                <a:lnTo>
                  <a:pt x="1241" y="410"/>
                </a:lnTo>
                <a:lnTo>
                  <a:pt x="1241" y="408"/>
                </a:lnTo>
                <a:lnTo>
                  <a:pt x="1236" y="411"/>
                </a:lnTo>
                <a:lnTo>
                  <a:pt x="1236" y="412"/>
                </a:lnTo>
                <a:lnTo>
                  <a:pt x="1237" y="413"/>
                </a:lnTo>
                <a:lnTo>
                  <a:pt x="1236" y="413"/>
                </a:lnTo>
                <a:lnTo>
                  <a:pt x="1236" y="414"/>
                </a:lnTo>
                <a:lnTo>
                  <a:pt x="1235" y="414"/>
                </a:lnTo>
                <a:lnTo>
                  <a:pt x="1234" y="414"/>
                </a:lnTo>
                <a:lnTo>
                  <a:pt x="1234" y="415"/>
                </a:lnTo>
                <a:lnTo>
                  <a:pt x="1233" y="415"/>
                </a:lnTo>
                <a:lnTo>
                  <a:pt x="1232" y="416"/>
                </a:lnTo>
                <a:lnTo>
                  <a:pt x="1230" y="416"/>
                </a:lnTo>
                <a:lnTo>
                  <a:pt x="1230" y="418"/>
                </a:lnTo>
                <a:lnTo>
                  <a:pt x="1229" y="418"/>
                </a:lnTo>
                <a:lnTo>
                  <a:pt x="1228" y="419"/>
                </a:lnTo>
                <a:lnTo>
                  <a:pt x="1227" y="419"/>
                </a:lnTo>
                <a:lnTo>
                  <a:pt x="1227" y="420"/>
                </a:lnTo>
                <a:lnTo>
                  <a:pt x="1227" y="418"/>
                </a:lnTo>
                <a:lnTo>
                  <a:pt x="1226" y="415"/>
                </a:lnTo>
                <a:lnTo>
                  <a:pt x="1227" y="414"/>
                </a:lnTo>
                <a:lnTo>
                  <a:pt x="1232" y="412"/>
                </a:lnTo>
                <a:lnTo>
                  <a:pt x="1233" y="411"/>
                </a:lnTo>
                <a:lnTo>
                  <a:pt x="1232" y="411"/>
                </a:lnTo>
                <a:lnTo>
                  <a:pt x="1230" y="408"/>
                </a:lnTo>
                <a:lnTo>
                  <a:pt x="1234" y="407"/>
                </a:lnTo>
                <a:lnTo>
                  <a:pt x="1233" y="406"/>
                </a:lnTo>
                <a:lnTo>
                  <a:pt x="1235" y="405"/>
                </a:lnTo>
                <a:lnTo>
                  <a:pt x="1236" y="404"/>
                </a:lnTo>
                <a:lnTo>
                  <a:pt x="1238" y="407"/>
                </a:lnTo>
                <a:lnTo>
                  <a:pt x="1240" y="406"/>
                </a:lnTo>
                <a:lnTo>
                  <a:pt x="1242" y="405"/>
                </a:lnTo>
                <a:lnTo>
                  <a:pt x="1241" y="402"/>
                </a:lnTo>
                <a:lnTo>
                  <a:pt x="1243" y="401"/>
                </a:lnTo>
                <a:lnTo>
                  <a:pt x="1244" y="399"/>
                </a:lnTo>
                <a:lnTo>
                  <a:pt x="1245" y="399"/>
                </a:lnTo>
                <a:lnTo>
                  <a:pt x="1245" y="398"/>
                </a:lnTo>
                <a:lnTo>
                  <a:pt x="1246" y="398"/>
                </a:lnTo>
                <a:lnTo>
                  <a:pt x="1247" y="397"/>
                </a:lnTo>
                <a:lnTo>
                  <a:pt x="1249" y="399"/>
                </a:lnTo>
                <a:lnTo>
                  <a:pt x="1249" y="401"/>
                </a:lnTo>
                <a:lnTo>
                  <a:pt x="1249" y="399"/>
                </a:lnTo>
                <a:lnTo>
                  <a:pt x="1250" y="399"/>
                </a:lnTo>
                <a:lnTo>
                  <a:pt x="1251" y="399"/>
                </a:lnTo>
                <a:lnTo>
                  <a:pt x="1252" y="398"/>
                </a:lnTo>
                <a:lnTo>
                  <a:pt x="1253" y="398"/>
                </a:lnTo>
                <a:lnTo>
                  <a:pt x="1253" y="397"/>
                </a:lnTo>
                <a:lnTo>
                  <a:pt x="1254" y="397"/>
                </a:lnTo>
                <a:lnTo>
                  <a:pt x="1259" y="394"/>
                </a:lnTo>
                <a:lnTo>
                  <a:pt x="1260" y="393"/>
                </a:lnTo>
                <a:lnTo>
                  <a:pt x="1261" y="393"/>
                </a:lnTo>
                <a:lnTo>
                  <a:pt x="1261" y="391"/>
                </a:lnTo>
                <a:lnTo>
                  <a:pt x="1262" y="391"/>
                </a:lnTo>
                <a:lnTo>
                  <a:pt x="1264" y="390"/>
                </a:lnTo>
                <a:lnTo>
                  <a:pt x="1267" y="389"/>
                </a:lnTo>
                <a:lnTo>
                  <a:pt x="1267" y="388"/>
                </a:lnTo>
                <a:lnTo>
                  <a:pt x="1270" y="387"/>
                </a:lnTo>
                <a:lnTo>
                  <a:pt x="1272" y="386"/>
                </a:lnTo>
                <a:lnTo>
                  <a:pt x="1275" y="383"/>
                </a:lnTo>
                <a:lnTo>
                  <a:pt x="1277" y="382"/>
                </a:lnTo>
                <a:lnTo>
                  <a:pt x="1280" y="380"/>
                </a:lnTo>
                <a:lnTo>
                  <a:pt x="1281" y="379"/>
                </a:lnTo>
                <a:lnTo>
                  <a:pt x="1284" y="378"/>
                </a:lnTo>
                <a:lnTo>
                  <a:pt x="1286" y="377"/>
                </a:lnTo>
                <a:lnTo>
                  <a:pt x="1287" y="376"/>
                </a:lnTo>
                <a:lnTo>
                  <a:pt x="1287" y="374"/>
                </a:lnTo>
                <a:lnTo>
                  <a:pt x="1286" y="374"/>
                </a:lnTo>
                <a:lnTo>
                  <a:pt x="1286" y="373"/>
                </a:lnTo>
                <a:lnTo>
                  <a:pt x="1288" y="373"/>
                </a:lnTo>
                <a:lnTo>
                  <a:pt x="1289" y="372"/>
                </a:lnTo>
                <a:lnTo>
                  <a:pt x="1292" y="371"/>
                </a:lnTo>
                <a:lnTo>
                  <a:pt x="1293" y="370"/>
                </a:lnTo>
                <a:lnTo>
                  <a:pt x="1295" y="369"/>
                </a:lnTo>
                <a:lnTo>
                  <a:pt x="1295" y="368"/>
                </a:lnTo>
                <a:lnTo>
                  <a:pt x="1294" y="365"/>
                </a:lnTo>
                <a:lnTo>
                  <a:pt x="1293" y="364"/>
                </a:lnTo>
                <a:lnTo>
                  <a:pt x="1292" y="363"/>
                </a:lnTo>
                <a:lnTo>
                  <a:pt x="1292" y="362"/>
                </a:lnTo>
                <a:lnTo>
                  <a:pt x="1290" y="361"/>
                </a:lnTo>
                <a:lnTo>
                  <a:pt x="1290" y="360"/>
                </a:lnTo>
                <a:lnTo>
                  <a:pt x="1289" y="359"/>
                </a:lnTo>
                <a:lnTo>
                  <a:pt x="1289" y="357"/>
                </a:lnTo>
                <a:lnTo>
                  <a:pt x="1288" y="355"/>
                </a:lnTo>
                <a:lnTo>
                  <a:pt x="1287" y="354"/>
                </a:lnTo>
                <a:lnTo>
                  <a:pt x="1287" y="353"/>
                </a:lnTo>
                <a:lnTo>
                  <a:pt x="1287" y="352"/>
                </a:lnTo>
                <a:lnTo>
                  <a:pt x="1287" y="351"/>
                </a:lnTo>
                <a:lnTo>
                  <a:pt x="1286" y="349"/>
                </a:lnTo>
                <a:lnTo>
                  <a:pt x="1286" y="348"/>
                </a:lnTo>
                <a:lnTo>
                  <a:pt x="1286" y="346"/>
                </a:lnTo>
                <a:lnTo>
                  <a:pt x="1286" y="343"/>
                </a:lnTo>
                <a:lnTo>
                  <a:pt x="1287" y="340"/>
                </a:lnTo>
                <a:lnTo>
                  <a:pt x="1287" y="339"/>
                </a:lnTo>
                <a:lnTo>
                  <a:pt x="1286" y="339"/>
                </a:lnTo>
                <a:lnTo>
                  <a:pt x="1285" y="339"/>
                </a:lnTo>
                <a:lnTo>
                  <a:pt x="1283" y="339"/>
                </a:lnTo>
                <a:lnTo>
                  <a:pt x="1283" y="338"/>
                </a:lnTo>
                <a:lnTo>
                  <a:pt x="1283" y="337"/>
                </a:lnTo>
                <a:lnTo>
                  <a:pt x="1281" y="337"/>
                </a:lnTo>
                <a:lnTo>
                  <a:pt x="1279" y="339"/>
                </a:lnTo>
                <a:lnTo>
                  <a:pt x="1278" y="339"/>
                </a:lnTo>
                <a:lnTo>
                  <a:pt x="1277" y="340"/>
                </a:lnTo>
                <a:lnTo>
                  <a:pt x="1275" y="341"/>
                </a:lnTo>
                <a:lnTo>
                  <a:pt x="1273" y="343"/>
                </a:lnTo>
                <a:lnTo>
                  <a:pt x="1272" y="344"/>
                </a:lnTo>
                <a:lnTo>
                  <a:pt x="1271" y="344"/>
                </a:lnTo>
                <a:lnTo>
                  <a:pt x="1270" y="345"/>
                </a:lnTo>
                <a:lnTo>
                  <a:pt x="1269" y="345"/>
                </a:lnTo>
                <a:lnTo>
                  <a:pt x="1268" y="346"/>
                </a:lnTo>
                <a:lnTo>
                  <a:pt x="1267" y="347"/>
                </a:lnTo>
                <a:lnTo>
                  <a:pt x="1266" y="347"/>
                </a:lnTo>
                <a:lnTo>
                  <a:pt x="1264" y="348"/>
                </a:lnTo>
                <a:lnTo>
                  <a:pt x="1263" y="348"/>
                </a:lnTo>
                <a:lnTo>
                  <a:pt x="1262" y="349"/>
                </a:lnTo>
                <a:lnTo>
                  <a:pt x="1260" y="351"/>
                </a:lnTo>
                <a:lnTo>
                  <a:pt x="1260" y="352"/>
                </a:lnTo>
                <a:lnTo>
                  <a:pt x="1258" y="353"/>
                </a:lnTo>
                <a:lnTo>
                  <a:pt x="1257" y="354"/>
                </a:lnTo>
                <a:lnTo>
                  <a:pt x="1253" y="355"/>
                </a:lnTo>
                <a:lnTo>
                  <a:pt x="1253" y="356"/>
                </a:lnTo>
                <a:lnTo>
                  <a:pt x="1252" y="356"/>
                </a:lnTo>
                <a:lnTo>
                  <a:pt x="1245" y="361"/>
                </a:lnTo>
                <a:lnTo>
                  <a:pt x="1243" y="362"/>
                </a:lnTo>
                <a:lnTo>
                  <a:pt x="1241" y="364"/>
                </a:lnTo>
                <a:lnTo>
                  <a:pt x="1240" y="364"/>
                </a:lnTo>
                <a:lnTo>
                  <a:pt x="1238" y="365"/>
                </a:lnTo>
                <a:lnTo>
                  <a:pt x="1240" y="366"/>
                </a:lnTo>
                <a:lnTo>
                  <a:pt x="1241" y="365"/>
                </a:lnTo>
                <a:lnTo>
                  <a:pt x="1244" y="373"/>
                </a:lnTo>
                <a:lnTo>
                  <a:pt x="1245" y="379"/>
                </a:lnTo>
                <a:lnTo>
                  <a:pt x="1246" y="380"/>
                </a:lnTo>
                <a:lnTo>
                  <a:pt x="1244" y="381"/>
                </a:lnTo>
                <a:lnTo>
                  <a:pt x="1243" y="382"/>
                </a:lnTo>
                <a:lnTo>
                  <a:pt x="1243" y="381"/>
                </a:lnTo>
                <a:lnTo>
                  <a:pt x="1242" y="381"/>
                </a:lnTo>
                <a:lnTo>
                  <a:pt x="1240" y="383"/>
                </a:lnTo>
                <a:lnTo>
                  <a:pt x="1238" y="383"/>
                </a:lnTo>
                <a:lnTo>
                  <a:pt x="1237" y="382"/>
                </a:lnTo>
                <a:lnTo>
                  <a:pt x="1237" y="381"/>
                </a:lnTo>
                <a:lnTo>
                  <a:pt x="1236" y="380"/>
                </a:lnTo>
                <a:lnTo>
                  <a:pt x="1236" y="379"/>
                </a:lnTo>
                <a:lnTo>
                  <a:pt x="1235" y="378"/>
                </a:lnTo>
                <a:lnTo>
                  <a:pt x="1233" y="376"/>
                </a:lnTo>
                <a:lnTo>
                  <a:pt x="1233" y="374"/>
                </a:lnTo>
                <a:lnTo>
                  <a:pt x="1234" y="373"/>
                </a:lnTo>
                <a:lnTo>
                  <a:pt x="1234" y="372"/>
                </a:lnTo>
                <a:lnTo>
                  <a:pt x="1233" y="371"/>
                </a:lnTo>
                <a:lnTo>
                  <a:pt x="1232" y="370"/>
                </a:lnTo>
                <a:lnTo>
                  <a:pt x="1232" y="369"/>
                </a:lnTo>
                <a:lnTo>
                  <a:pt x="1227" y="372"/>
                </a:lnTo>
                <a:lnTo>
                  <a:pt x="1226" y="373"/>
                </a:lnTo>
                <a:lnTo>
                  <a:pt x="1224" y="374"/>
                </a:lnTo>
                <a:lnTo>
                  <a:pt x="1223" y="374"/>
                </a:lnTo>
                <a:lnTo>
                  <a:pt x="1221" y="376"/>
                </a:lnTo>
                <a:lnTo>
                  <a:pt x="1220" y="377"/>
                </a:lnTo>
                <a:lnTo>
                  <a:pt x="1219" y="373"/>
                </a:lnTo>
                <a:lnTo>
                  <a:pt x="1220" y="373"/>
                </a:lnTo>
                <a:lnTo>
                  <a:pt x="1220" y="372"/>
                </a:lnTo>
                <a:lnTo>
                  <a:pt x="1221" y="372"/>
                </a:lnTo>
                <a:lnTo>
                  <a:pt x="1221" y="371"/>
                </a:lnTo>
                <a:lnTo>
                  <a:pt x="1223" y="371"/>
                </a:lnTo>
                <a:lnTo>
                  <a:pt x="1224" y="371"/>
                </a:lnTo>
                <a:lnTo>
                  <a:pt x="1224" y="370"/>
                </a:lnTo>
                <a:lnTo>
                  <a:pt x="1225" y="370"/>
                </a:lnTo>
                <a:lnTo>
                  <a:pt x="1226" y="369"/>
                </a:lnTo>
                <a:lnTo>
                  <a:pt x="1227" y="369"/>
                </a:lnTo>
                <a:lnTo>
                  <a:pt x="1227" y="368"/>
                </a:lnTo>
                <a:lnTo>
                  <a:pt x="1228" y="368"/>
                </a:lnTo>
                <a:lnTo>
                  <a:pt x="1228" y="365"/>
                </a:lnTo>
                <a:lnTo>
                  <a:pt x="1227" y="364"/>
                </a:lnTo>
                <a:lnTo>
                  <a:pt x="1228" y="364"/>
                </a:lnTo>
                <a:lnTo>
                  <a:pt x="1229" y="363"/>
                </a:lnTo>
                <a:lnTo>
                  <a:pt x="1230" y="363"/>
                </a:lnTo>
                <a:lnTo>
                  <a:pt x="1230" y="362"/>
                </a:lnTo>
                <a:lnTo>
                  <a:pt x="1232" y="362"/>
                </a:lnTo>
                <a:lnTo>
                  <a:pt x="1233" y="361"/>
                </a:lnTo>
                <a:lnTo>
                  <a:pt x="1232" y="360"/>
                </a:lnTo>
                <a:lnTo>
                  <a:pt x="1230" y="359"/>
                </a:lnTo>
                <a:lnTo>
                  <a:pt x="1232" y="359"/>
                </a:lnTo>
                <a:lnTo>
                  <a:pt x="1233" y="357"/>
                </a:lnTo>
                <a:lnTo>
                  <a:pt x="1234" y="357"/>
                </a:lnTo>
                <a:lnTo>
                  <a:pt x="1233" y="356"/>
                </a:lnTo>
                <a:lnTo>
                  <a:pt x="1232" y="356"/>
                </a:lnTo>
                <a:lnTo>
                  <a:pt x="1234" y="355"/>
                </a:lnTo>
                <a:lnTo>
                  <a:pt x="1236" y="353"/>
                </a:lnTo>
                <a:lnTo>
                  <a:pt x="1236" y="352"/>
                </a:lnTo>
                <a:lnTo>
                  <a:pt x="1235" y="349"/>
                </a:lnTo>
                <a:lnTo>
                  <a:pt x="1235" y="348"/>
                </a:lnTo>
                <a:lnTo>
                  <a:pt x="1234" y="348"/>
                </a:lnTo>
                <a:lnTo>
                  <a:pt x="1233" y="344"/>
                </a:lnTo>
                <a:lnTo>
                  <a:pt x="1232" y="340"/>
                </a:lnTo>
                <a:lnTo>
                  <a:pt x="1232" y="339"/>
                </a:lnTo>
                <a:lnTo>
                  <a:pt x="1230" y="337"/>
                </a:lnTo>
                <a:lnTo>
                  <a:pt x="1229" y="335"/>
                </a:lnTo>
                <a:lnTo>
                  <a:pt x="1229" y="334"/>
                </a:lnTo>
                <a:lnTo>
                  <a:pt x="1228" y="332"/>
                </a:lnTo>
                <a:lnTo>
                  <a:pt x="1228" y="331"/>
                </a:lnTo>
                <a:lnTo>
                  <a:pt x="1227" y="331"/>
                </a:lnTo>
                <a:lnTo>
                  <a:pt x="1227" y="330"/>
                </a:lnTo>
                <a:lnTo>
                  <a:pt x="1226" y="330"/>
                </a:lnTo>
                <a:lnTo>
                  <a:pt x="1226" y="329"/>
                </a:lnTo>
                <a:lnTo>
                  <a:pt x="1224" y="327"/>
                </a:lnTo>
                <a:lnTo>
                  <a:pt x="1223" y="327"/>
                </a:lnTo>
                <a:lnTo>
                  <a:pt x="1221" y="326"/>
                </a:lnTo>
                <a:lnTo>
                  <a:pt x="1220" y="324"/>
                </a:lnTo>
                <a:lnTo>
                  <a:pt x="1218" y="322"/>
                </a:lnTo>
                <a:lnTo>
                  <a:pt x="1217" y="321"/>
                </a:lnTo>
                <a:lnTo>
                  <a:pt x="1216" y="321"/>
                </a:lnTo>
                <a:lnTo>
                  <a:pt x="1215" y="319"/>
                </a:lnTo>
                <a:lnTo>
                  <a:pt x="1214" y="319"/>
                </a:lnTo>
                <a:lnTo>
                  <a:pt x="1214" y="318"/>
                </a:lnTo>
                <a:lnTo>
                  <a:pt x="1208" y="313"/>
                </a:lnTo>
                <a:lnTo>
                  <a:pt x="1207" y="312"/>
                </a:lnTo>
                <a:lnTo>
                  <a:pt x="1204" y="310"/>
                </a:lnTo>
                <a:lnTo>
                  <a:pt x="1201" y="306"/>
                </a:lnTo>
                <a:lnTo>
                  <a:pt x="1200" y="305"/>
                </a:lnTo>
                <a:lnTo>
                  <a:pt x="1199" y="305"/>
                </a:lnTo>
                <a:lnTo>
                  <a:pt x="1199" y="304"/>
                </a:lnTo>
                <a:lnTo>
                  <a:pt x="1198" y="304"/>
                </a:lnTo>
                <a:lnTo>
                  <a:pt x="1198" y="303"/>
                </a:lnTo>
                <a:lnTo>
                  <a:pt x="1195" y="301"/>
                </a:lnTo>
                <a:lnTo>
                  <a:pt x="1194" y="299"/>
                </a:lnTo>
                <a:lnTo>
                  <a:pt x="1193" y="298"/>
                </a:lnTo>
                <a:lnTo>
                  <a:pt x="1192" y="297"/>
                </a:lnTo>
                <a:lnTo>
                  <a:pt x="1191" y="298"/>
                </a:lnTo>
                <a:lnTo>
                  <a:pt x="1190" y="299"/>
                </a:lnTo>
                <a:lnTo>
                  <a:pt x="1189" y="298"/>
                </a:lnTo>
                <a:lnTo>
                  <a:pt x="1189" y="297"/>
                </a:lnTo>
                <a:lnTo>
                  <a:pt x="1187" y="297"/>
                </a:lnTo>
                <a:lnTo>
                  <a:pt x="1187" y="296"/>
                </a:lnTo>
                <a:lnTo>
                  <a:pt x="1186" y="296"/>
                </a:lnTo>
                <a:lnTo>
                  <a:pt x="1186" y="295"/>
                </a:lnTo>
                <a:lnTo>
                  <a:pt x="1185" y="295"/>
                </a:lnTo>
                <a:lnTo>
                  <a:pt x="1184" y="295"/>
                </a:lnTo>
                <a:lnTo>
                  <a:pt x="1183" y="295"/>
                </a:lnTo>
                <a:lnTo>
                  <a:pt x="1182" y="294"/>
                </a:lnTo>
                <a:lnTo>
                  <a:pt x="1182" y="293"/>
                </a:lnTo>
                <a:lnTo>
                  <a:pt x="1181" y="293"/>
                </a:lnTo>
                <a:lnTo>
                  <a:pt x="1181" y="291"/>
                </a:lnTo>
                <a:lnTo>
                  <a:pt x="1180" y="291"/>
                </a:lnTo>
                <a:lnTo>
                  <a:pt x="1180" y="290"/>
                </a:lnTo>
                <a:lnTo>
                  <a:pt x="1178" y="290"/>
                </a:lnTo>
                <a:lnTo>
                  <a:pt x="1178" y="289"/>
                </a:lnTo>
                <a:lnTo>
                  <a:pt x="1177" y="289"/>
                </a:lnTo>
                <a:lnTo>
                  <a:pt x="1177" y="288"/>
                </a:lnTo>
                <a:lnTo>
                  <a:pt x="1176" y="288"/>
                </a:lnTo>
                <a:lnTo>
                  <a:pt x="1176" y="287"/>
                </a:lnTo>
                <a:lnTo>
                  <a:pt x="1175" y="287"/>
                </a:lnTo>
                <a:lnTo>
                  <a:pt x="1175" y="286"/>
                </a:lnTo>
                <a:lnTo>
                  <a:pt x="1174" y="285"/>
                </a:lnTo>
                <a:lnTo>
                  <a:pt x="1173" y="285"/>
                </a:lnTo>
                <a:lnTo>
                  <a:pt x="1173" y="286"/>
                </a:lnTo>
                <a:lnTo>
                  <a:pt x="1172" y="286"/>
                </a:lnTo>
                <a:lnTo>
                  <a:pt x="1172" y="287"/>
                </a:lnTo>
                <a:lnTo>
                  <a:pt x="1169" y="287"/>
                </a:lnTo>
                <a:lnTo>
                  <a:pt x="1168" y="287"/>
                </a:lnTo>
                <a:lnTo>
                  <a:pt x="1168" y="286"/>
                </a:lnTo>
                <a:lnTo>
                  <a:pt x="1168" y="285"/>
                </a:lnTo>
                <a:lnTo>
                  <a:pt x="1168" y="282"/>
                </a:lnTo>
                <a:lnTo>
                  <a:pt x="1163" y="282"/>
                </a:lnTo>
                <a:lnTo>
                  <a:pt x="1163" y="286"/>
                </a:lnTo>
                <a:lnTo>
                  <a:pt x="1160" y="286"/>
                </a:lnTo>
                <a:lnTo>
                  <a:pt x="1159" y="286"/>
                </a:lnTo>
                <a:lnTo>
                  <a:pt x="1159" y="287"/>
                </a:lnTo>
                <a:lnTo>
                  <a:pt x="1158" y="287"/>
                </a:lnTo>
                <a:lnTo>
                  <a:pt x="1157" y="287"/>
                </a:lnTo>
                <a:lnTo>
                  <a:pt x="1157" y="288"/>
                </a:lnTo>
                <a:lnTo>
                  <a:pt x="1156" y="288"/>
                </a:lnTo>
                <a:lnTo>
                  <a:pt x="1155" y="286"/>
                </a:lnTo>
                <a:lnTo>
                  <a:pt x="1155" y="284"/>
                </a:lnTo>
                <a:lnTo>
                  <a:pt x="1155" y="282"/>
                </a:lnTo>
                <a:lnTo>
                  <a:pt x="1151" y="282"/>
                </a:lnTo>
                <a:lnTo>
                  <a:pt x="1151" y="284"/>
                </a:lnTo>
                <a:lnTo>
                  <a:pt x="1151" y="285"/>
                </a:lnTo>
                <a:lnTo>
                  <a:pt x="1151" y="286"/>
                </a:lnTo>
                <a:lnTo>
                  <a:pt x="1150" y="286"/>
                </a:lnTo>
                <a:lnTo>
                  <a:pt x="1149" y="286"/>
                </a:lnTo>
                <a:lnTo>
                  <a:pt x="1148" y="286"/>
                </a:lnTo>
                <a:lnTo>
                  <a:pt x="1147" y="286"/>
                </a:lnTo>
                <a:lnTo>
                  <a:pt x="1146" y="286"/>
                </a:lnTo>
                <a:lnTo>
                  <a:pt x="1145" y="286"/>
                </a:lnTo>
                <a:lnTo>
                  <a:pt x="1143" y="286"/>
                </a:lnTo>
                <a:lnTo>
                  <a:pt x="1142" y="286"/>
                </a:lnTo>
                <a:lnTo>
                  <a:pt x="1141" y="286"/>
                </a:lnTo>
                <a:lnTo>
                  <a:pt x="1141" y="282"/>
                </a:lnTo>
                <a:lnTo>
                  <a:pt x="1140" y="282"/>
                </a:lnTo>
                <a:lnTo>
                  <a:pt x="1140" y="284"/>
                </a:lnTo>
                <a:lnTo>
                  <a:pt x="1139" y="284"/>
                </a:lnTo>
                <a:lnTo>
                  <a:pt x="1138" y="284"/>
                </a:lnTo>
                <a:lnTo>
                  <a:pt x="1137" y="284"/>
                </a:lnTo>
                <a:lnTo>
                  <a:pt x="1135" y="284"/>
                </a:lnTo>
                <a:lnTo>
                  <a:pt x="1134" y="284"/>
                </a:lnTo>
                <a:lnTo>
                  <a:pt x="1126" y="285"/>
                </a:lnTo>
                <a:lnTo>
                  <a:pt x="1124" y="285"/>
                </a:lnTo>
                <a:lnTo>
                  <a:pt x="1123" y="285"/>
                </a:lnTo>
                <a:lnTo>
                  <a:pt x="1122" y="285"/>
                </a:lnTo>
                <a:lnTo>
                  <a:pt x="1121" y="286"/>
                </a:lnTo>
                <a:lnTo>
                  <a:pt x="1120" y="286"/>
                </a:lnTo>
                <a:lnTo>
                  <a:pt x="1118" y="286"/>
                </a:lnTo>
                <a:lnTo>
                  <a:pt x="1117" y="286"/>
                </a:lnTo>
                <a:lnTo>
                  <a:pt x="1116" y="286"/>
                </a:lnTo>
                <a:lnTo>
                  <a:pt x="1115" y="286"/>
                </a:lnTo>
                <a:lnTo>
                  <a:pt x="1111" y="286"/>
                </a:lnTo>
                <a:lnTo>
                  <a:pt x="1109" y="286"/>
                </a:lnTo>
                <a:lnTo>
                  <a:pt x="1086" y="286"/>
                </a:lnTo>
                <a:lnTo>
                  <a:pt x="1077" y="286"/>
                </a:lnTo>
                <a:lnTo>
                  <a:pt x="1072" y="286"/>
                </a:lnTo>
                <a:lnTo>
                  <a:pt x="1071" y="286"/>
                </a:lnTo>
                <a:lnTo>
                  <a:pt x="1070" y="286"/>
                </a:lnTo>
                <a:lnTo>
                  <a:pt x="1069" y="286"/>
                </a:lnTo>
                <a:lnTo>
                  <a:pt x="1068" y="286"/>
                </a:lnTo>
                <a:lnTo>
                  <a:pt x="1066" y="286"/>
                </a:lnTo>
                <a:lnTo>
                  <a:pt x="1065" y="286"/>
                </a:lnTo>
                <a:lnTo>
                  <a:pt x="1064" y="286"/>
                </a:lnTo>
                <a:lnTo>
                  <a:pt x="1064" y="285"/>
                </a:lnTo>
                <a:lnTo>
                  <a:pt x="1063" y="285"/>
                </a:lnTo>
                <a:lnTo>
                  <a:pt x="1062" y="285"/>
                </a:lnTo>
                <a:lnTo>
                  <a:pt x="1061" y="285"/>
                </a:lnTo>
                <a:lnTo>
                  <a:pt x="1060" y="284"/>
                </a:lnTo>
                <a:lnTo>
                  <a:pt x="1059" y="284"/>
                </a:lnTo>
                <a:lnTo>
                  <a:pt x="1057" y="284"/>
                </a:lnTo>
                <a:lnTo>
                  <a:pt x="1057" y="282"/>
                </a:lnTo>
                <a:lnTo>
                  <a:pt x="1056" y="282"/>
                </a:lnTo>
                <a:lnTo>
                  <a:pt x="1055" y="281"/>
                </a:lnTo>
                <a:lnTo>
                  <a:pt x="1053" y="280"/>
                </a:lnTo>
                <a:lnTo>
                  <a:pt x="1052" y="280"/>
                </a:lnTo>
                <a:lnTo>
                  <a:pt x="1052" y="279"/>
                </a:lnTo>
                <a:lnTo>
                  <a:pt x="1051" y="279"/>
                </a:lnTo>
                <a:lnTo>
                  <a:pt x="1051" y="280"/>
                </a:lnTo>
                <a:lnTo>
                  <a:pt x="1049" y="281"/>
                </a:lnTo>
                <a:lnTo>
                  <a:pt x="1048" y="282"/>
                </a:lnTo>
                <a:lnTo>
                  <a:pt x="1046" y="285"/>
                </a:lnTo>
                <a:lnTo>
                  <a:pt x="1043" y="288"/>
                </a:lnTo>
                <a:lnTo>
                  <a:pt x="1039" y="293"/>
                </a:lnTo>
                <a:lnTo>
                  <a:pt x="1038" y="293"/>
                </a:lnTo>
                <a:lnTo>
                  <a:pt x="1037" y="295"/>
                </a:lnTo>
                <a:lnTo>
                  <a:pt x="1036" y="296"/>
                </a:lnTo>
                <a:lnTo>
                  <a:pt x="1035" y="297"/>
                </a:lnTo>
                <a:lnTo>
                  <a:pt x="1034" y="298"/>
                </a:lnTo>
                <a:lnTo>
                  <a:pt x="1033" y="298"/>
                </a:lnTo>
                <a:lnTo>
                  <a:pt x="1033" y="299"/>
                </a:lnTo>
                <a:lnTo>
                  <a:pt x="1030" y="302"/>
                </a:lnTo>
                <a:lnTo>
                  <a:pt x="1029" y="303"/>
                </a:lnTo>
                <a:lnTo>
                  <a:pt x="1026" y="306"/>
                </a:lnTo>
                <a:lnTo>
                  <a:pt x="1025" y="306"/>
                </a:lnTo>
                <a:lnTo>
                  <a:pt x="1025" y="307"/>
                </a:lnTo>
                <a:lnTo>
                  <a:pt x="1023" y="307"/>
                </a:lnTo>
                <a:lnTo>
                  <a:pt x="1023" y="309"/>
                </a:lnTo>
                <a:lnTo>
                  <a:pt x="1022" y="309"/>
                </a:lnTo>
                <a:lnTo>
                  <a:pt x="1022" y="310"/>
                </a:lnTo>
                <a:lnTo>
                  <a:pt x="1021" y="310"/>
                </a:lnTo>
                <a:lnTo>
                  <a:pt x="1020" y="312"/>
                </a:lnTo>
                <a:lnTo>
                  <a:pt x="1017" y="314"/>
                </a:lnTo>
                <a:lnTo>
                  <a:pt x="1013" y="319"/>
                </a:lnTo>
                <a:lnTo>
                  <a:pt x="1009" y="322"/>
                </a:lnTo>
                <a:lnTo>
                  <a:pt x="1008" y="324"/>
                </a:lnTo>
                <a:lnTo>
                  <a:pt x="1006" y="326"/>
                </a:lnTo>
                <a:lnTo>
                  <a:pt x="1006" y="327"/>
                </a:lnTo>
                <a:lnTo>
                  <a:pt x="1005" y="327"/>
                </a:lnTo>
                <a:lnTo>
                  <a:pt x="1004" y="328"/>
                </a:lnTo>
                <a:lnTo>
                  <a:pt x="1002" y="330"/>
                </a:lnTo>
                <a:lnTo>
                  <a:pt x="1001" y="331"/>
                </a:lnTo>
                <a:lnTo>
                  <a:pt x="1000" y="332"/>
                </a:lnTo>
                <a:lnTo>
                  <a:pt x="997" y="335"/>
                </a:lnTo>
                <a:lnTo>
                  <a:pt x="997" y="336"/>
                </a:lnTo>
                <a:lnTo>
                  <a:pt x="995" y="338"/>
                </a:lnTo>
                <a:lnTo>
                  <a:pt x="994" y="338"/>
                </a:lnTo>
                <a:lnTo>
                  <a:pt x="993" y="339"/>
                </a:lnTo>
                <a:lnTo>
                  <a:pt x="993" y="340"/>
                </a:lnTo>
                <a:lnTo>
                  <a:pt x="992" y="341"/>
                </a:lnTo>
                <a:lnTo>
                  <a:pt x="991" y="343"/>
                </a:lnTo>
                <a:lnTo>
                  <a:pt x="992" y="344"/>
                </a:lnTo>
                <a:lnTo>
                  <a:pt x="993" y="344"/>
                </a:lnTo>
                <a:lnTo>
                  <a:pt x="995" y="346"/>
                </a:lnTo>
                <a:lnTo>
                  <a:pt x="1000" y="341"/>
                </a:lnTo>
                <a:lnTo>
                  <a:pt x="1008" y="332"/>
                </a:lnTo>
                <a:lnTo>
                  <a:pt x="1008" y="331"/>
                </a:lnTo>
                <a:lnTo>
                  <a:pt x="1009" y="330"/>
                </a:lnTo>
                <a:lnTo>
                  <a:pt x="1019" y="319"/>
                </a:lnTo>
                <a:lnTo>
                  <a:pt x="1022" y="322"/>
                </a:lnTo>
                <a:lnTo>
                  <a:pt x="1020" y="326"/>
                </a:lnTo>
                <a:lnTo>
                  <a:pt x="1016" y="330"/>
                </a:lnTo>
                <a:lnTo>
                  <a:pt x="1016" y="331"/>
                </a:lnTo>
                <a:lnTo>
                  <a:pt x="1018" y="334"/>
                </a:lnTo>
                <a:lnTo>
                  <a:pt x="1019" y="338"/>
                </a:lnTo>
                <a:lnTo>
                  <a:pt x="1020" y="341"/>
                </a:lnTo>
                <a:lnTo>
                  <a:pt x="1020" y="345"/>
                </a:lnTo>
                <a:lnTo>
                  <a:pt x="1019" y="348"/>
                </a:lnTo>
                <a:lnTo>
                  <a:pt x="1017" y="351"/>
                </a:lnTo>
                <a:lnTo>
                  <a:pt x="1018" y="351"/>
                </a:lnTo>
                <a:lnTo>
                  <a:pt x="1018" y="352"/>
                </a:lnTo>
                <a:lnTo>
                  <a:pt x="1019" y="353"/>
                </a:lnTo>
                <a:lnTo>
                  <a:pt x="1020" y="354"/>
                </a:lnTo>
                <a:lnTo>
                  <a:pt x="1020" y="355"/>
                </a:lnTo>
                <a:lnTo>
                  <a:pt x="1020" y="356"/>
                </a:lnTo>
                <a:lnTo>
                  <a:pt x="1019" y="356"/>
                </a:lnTo>
                <a:lnTo>
                  <a:pt x="1018" y="356"/>
                </a:lnTo>
                <a:lnTo>
                  <a:pt x="1018" y="357"/>
                </a:lnTo>
                <a:lnTo>
                  <a:pt x="1017" y="357"/>
                </a:lnTo>
                <a:lnTo>
                  <a:pt x="1017" y="356"/>
                </a:lnTo>
                <a:lnTo>
                  <a:pt x="1014" y="353"/>
                </a:lnTo>
                <a:lnTo>
                  <a:pt x="1012" y="352"/>
                </a:lnTo>
                <a:lnTo>
                  <a:pt x="1011" y="351"/>
                </a:lnTo>
                <a:lnTo>
                  <a:pt x="1009" y="349"/>
                </a:lnTo>
                <a:lnTo>
                  <a:pt x="1008" y="349"/>
                </a:lnTo>
                <a:lnTo>
                  <a:pt x="1006" y="351"/>
                </a:lnTo>
                <a:lnTo>
                  <a:pt x="1005" y="351"/>
                </a:lnTo>
                <a:lnTo>
                  <a:pt x="1004" y="351"/>
                </a:lnTo>
                <a:lnTo>
                  <a:pt x="1004" y="352"/>
                </a:lnTo>
                <a:lnTo>
                  <a:pt x="1003" y="352"/>
                </a:lnTo>
                <a:lnTo>
                  <a:pt x="1002" y="353"/>
                </a:lnTo>
                <a:lnTo>
                  <a:pt x="1001" y="353"/>
                </a:lnTo>
                <a:lnTo>
                  <a:pt x="1001" y="354"/>
                </a:lnTo>
                <a:lnTo>
                  <a:pt x="1000" y="354"/>
                </a:lnTo>
                <a:lnTo>
                  <a:pt x="999" y="355"/>
                </a:lnTo>
                <a:lnTo>
                  <a:pt x="997" y="355"/>
                </a:lnTo>
                <a:lnTo>
                  <a:pt x="997" y="356"/>
                </a:lnTo>
                <a:lnTo>
                  <a:pt x="996" y="356"/>
                </a:lnTo>
                <a:lnTo>
                  <a:pt x="995" y="357"/>
                </a:lnTo>
                <a:lnTo>
                  <a:pt x="994" y="357"/>
                </a:lnTo>
                <a:lnTo>
                  <a:pt x="994" y="359"/>
                </a:lnTo>
                <a:lnTo>
                  <a:pt x="993" y="359"/>
                </a:lnTo>
                <a:lnTo>
                  <a:pt x="993" y="360"/>
                </a:lnTo>
                <a:lnTo>
                  <a:pt x="992" y="360"/>
                </a:lnTo>
                <a:lnTo>
                  <a:pt x="990" y="362"/>
                </a:lnTo>
                <a:lnTo>
                  <a:pt x="988" y="361"/>
                </a:lnTo>
                <a:lnTo>
                  <a:pt x="987" y="362"/>
                </a:lnTo>
                <a:lnTo>
                  <a:pt x="987" y="363"/>
                </a:lnTo>
                <a:lnTo>
                  <a:pt x="986" y="362"/>
                </a:lnTo>
                <a:lnTo>
                  <a:pt x="985" y="362"/>
                </a:lnTo>
                <a:lnTo>
                  <a:pt x="984" y="361"/>
                </a:lnTo>
                <a:lnTo>
                  <a:pt x="983" y="361"/>
                </a:lnTo>
                <a:lnTo>
                  <a:pt x="982" y="360"/>
                </a:lnTo>
                <a:lnTo>
                  <a:pt x="980" y="360"/>
                </a:lnTo>
                <a:lnTo>
                  <a:pt x="979" y="359"/>
                </a:lnTo>
                <a:lnTo>
                  <a:pt x="979" y="360"/>
                </a:lnTo>
                <a:lnTo>
                  <a:pt x="978" y="360"/>
                </a:lnTo>
                <a:lnTo>
                  <a:pt x="977" y="361"/>
                </a:lnTo>
                <a:lnTo>
                  <a:pt x="976" y="361"/>
                </a:lnTo>
                <a:lnTo>
                  <a:pt x="975" y="361"/>
                </a:lnTo>
                <a:lnTo>
                  <a:pt x="975" y="362"/>
                </a:lnTo>
                <a:lnTo>
                  <a:pt x="974" y="362"/>
                </a:lnTo>
                <a:lnTo>
                  <a:pt x="973" y="362"/>
                </a:lnTo>
                <a:lnTo>
                  <a:pt x="971" y="362"/>
                </a:lnTo>
                <a:lnTo>
                  <a:pt x="970" y="363"/>
                </a:lnTo>
                <a:lnTo>
                  <a:pt x="969" y="363"/>
                </a:lnTo>
                <a:lnTo>
                  <a:pt x="968" y="363"/>
                </a:lnTo>
                <a:lnTo>
                  <a:pt x="967" y="363"/>
                </a:lnTo>
                <a:lnTo>
                  <a:pt x="966" y="363"/>
                </a:lnTo>
                <a:lnTo>
                  <a:pt x="965" y="363"/>
                </a:lnTo>
                <a:lnTo>
                  <a:pt x="964" y="364"/>
                </a:lnTo>
                <a:lnTo>
                  <a:pt x="962" y="364"/>
                </a:lnTo>
                <a:lnTo>
                  <a:pt x="962" y="363"/>
                </a:lnTo>
                <a:lnTo>
                  <a:pt x="961" y="362"/>
                </a:lnTo>
                <a:lnTo>
                  <a:pt x="961" y="361"/>
                </a:lnTo>
                <a:lnTo>
                  <a:pt x="960" y="360"/>
                </a:lnTo>
                <a:lnTo>
                  <a:pt x="957" y="352"/>
                </a:lnTo>
                <a:lnTo>
                  <a:pt x="956" y="349"/>
                </a:lnTo>
                <a:lnTo>
                  <a:pt x="954" y="349"/>
                </a:lnTo>
                <a:lnTo>
                  <a:pt x="953" y="349"/>
                </a:lnTo>
                <a:lnTo>
                  <a:pt x="952" y="349"/>
                </a:lnTo>
                <a:lnTo>
                  <a:pt x="951" y="349"/>
                </a:lnTo>
                <a:lnTo>
                  <a:pt x="947" y="349"/>
                </a:lnTo>
                <a:lnTo>
                  <a:pt x="945" y="349"/>
                </a:lnTo>
                <a:lnTo>
                  <a:pt x="944" y="349"/>
                </a:lnTo>
                <a:lnTo>
                  <a:pt x="942" y="349"/>
                </a:lnTo>
                <a:lnTo>
                  <a:pt x="939" y="349"/>
                </a:lnTo>
                <a:lnTo>
                  <a:pt x="936" y="349"/>
                </a:lnTo>
                <a:lnTo>
                  <a:pt x="935" y="349"/>
                </a:lnTo>
                <a:lnTo>
                  <a:pt x="932" y="349"/>
                </a:lnTo>
                <a:lnTo>
                  <a:pt x="931" y="349"/>
                </a:lnTo>
                <a:lnTo>
                  <a:pt x="928" y="349"/>
                </a:lnTo>
                <a:lnTo>
                  <a:pt x="925" y="349"/>
                </a:lnTo>
                <a:lnTo>
                  <a:pt x="923" y="349"/>
                </a:lnTo>
                <a:lnTo>
                  <a:pt x="922" y="349"/>
                </a:lnTo>
                <a:lnTo>
                  <a:pt x="916" y="349"/>
                </a:lnTo>
                <a:lnTo>
                  <a:pt x="915" y="349"/>
                </a:lnTo>
                <a:lnTo>
                  <a:pt x="911" y="349"/>
                </a:lnTo>
                <a:lnTo>
                  <a:pt x="891" y="351"/>
                </a:lnTo>
                <a:lnTo>
                  <a:pt x="875" y="351"/>
                </a:lnTo>
                <a:lnTo>
                  <a:pt x="875" y="352"/>
                </a:lnTo>
                <a:lnTo>
                  <a:pt x="876" y="353"/>
                </a:lnTo>
                <a:lnTo>
                  <a:pt x="876" y="354"/>
                </a:lnTo>
                <a:lnTo>
                  <a:pt x="876" y="355"/>
                </a:lnTo>
                <a:lnTo>
                  <a:pt x="878" y="356"/>
                </a:lnTo>
                <a:lnTo>
                  <a:pt x="878" y="357"/>
                </a:lnTo>
                <a:lnTo>
                  <a:pt x="878" y="359"/>
                </a:lnTo>
                <a:lnTo>
                  <a:pt x="879" y="359"/>
                </a:lnTo>
                <a:lnTo>
                  <a:pt x="879" y="360"/>
                </a:lnTo>
                <a:lnTo>
                  <a:pt x="879" y="361"/>
                </a:lnTo>
                <a:lnTo>
                  <a:pt x="880" y="361"/>
                </a:lnTo>
                <a:lnTo>
                  <a:pt x="880" y="362"/>
                </a:lnTo>
                <a:lnTo>
                  <a:pt x="880" y="363"/>
                </a:lnTo>
                <a:lnTo>
                  <a:pt x="881" y="363"/>
                </a:lnTo>
                <a:lnTo>
                  <a:pt x="881" y="364"/>
                </a:lnTo>
                <a:lnTo>
                  <a:pt x="882" y="365"/>
                </a:lnTo>
                <a:lnTo>
                  <a:pt x="882" y="366"/>
                </a:lnTo>
                <a:lnTo>
                  <a:pt x="883" y="369"/>
                </a:lnTo>
                <a:lnTo>
                  <a:pt x="884" y="370"/>
                </a:lnTo>
                <a:lnTo>
                  <a:pt x="884" y="369"/>
                </a:lnTo>
                <a:lnTo>
                  <a:pt x="887" y="368"/>
                </a:lnTo>
                <a:lnTo>
                  <a:pt x="888" y="368"/>
                </a:lnTo>
                <a:lnTo>
                  <a:pt x="889" y="366"/>
                </a:lnTo>
                <a:lnTo>
                  <a:pt x="890" y="365"/>
                </a:lnTo>
                <a:lnTo>
                  <a:pt x="891" y="365"/>
                </a:lnTo>
                <a:lnTo>
                  <a:pt x="891" y="364"/>
                </a:lnTo>
                <a:lnTo>
                  <a:pt x="892" y="363"/>
                </a:lnTo>
                <a:lnTo>
                  <a:pt x="892" y="362"/>
                </a:lnTo>
                <a:lnTo>
                  <a:pt x="893" y="362"/>
                </a:lnTo>
                <a:lnTo>
                  <a:pt x="895" y="363"/>
                </a:lnTo>
                <a:lnTo>
                  <a:pt x="895" y="364"/>
                </a:lnTo>
                <a:lnTo>
                  <a:pt x="893" y="364"/>
                </a:lnTo>
                <a:lnTo>
                  <a:pt x="893" y="365"/>
                </a:lnTo>
                <a:lnTo>
                  <a:pt x="892" y="365"/>
                </a:lnTo>
                <a:lnTo>
                  <a:pt x="892" y="366"/>
                </a:lnTo>
                <a:lnTo>
                  <a:pt x="895" y="369"/>
                </a:lnTo>
                <a:lnTo>
                  <a:pt x="893" y="369"/>
                </a:lnTo>
                <a:lnTo>
                  <a:pt x="892" y="370"/>
                </a:lnTo>
                <a:lnTo>
                  <a:pt x="892" y="371"/>
                </a:lnTo>
                <a:lnTo>
                  <a:pt x="891" y="371"/>
                </a:lnTo>
                <a:lnTo>
                  <a:pt x="890" y="371"/>
                </a:lnTo>
                <a:lnTo>
                  <a:pt x="891" y="372"/>
                </a:lnTo>
                <a:lnTo>
                  <a:pt x="891" y="373"/>
                </a:lnTo>
                <a:lnTo>
                  <a:pt x="891" y="374"/>
                </a:lnTo>
                <a:lnTo>
                  <a:pt x="892" y="374"/>
                </a:lnTo>
                <a:lnTo>
                  <a:pt x="892" y="376"/>
                </a:lnTo>
                <a:lnTo>
                  <a:pt x="892" y="377"/>
                </a:lnTo>
                <a:lnTo>
                  <a:pt x="893" y="377"/>
                </a:lnTo>
                <a:lnTo>
                  <a:pt x="893" y="378"/>
                </a:lnTo>
                <a:lnTo>
                  <a:pt x="895" y="378"/>
                </a:lnTo>
                <a:lnTo>
                  <a:pt x="895" y="379"/>
                </a:lnTo>
                <a:lnTo>
                  <a:pt x="896" y="379"/>
                </a:lnTo>
                <a:lnTo>
                  <a:pt x="896" y="380"/>
                </a:lnTo>
                <a:lnTo>
                  <a:pt x="895" y="380"/>
                </a:lnTo>
                <a:lnTo>
                  <a:pt x="895" y="381"/>
                </a:lnTo>
                <a:lnTo>
                  <a:pt x="893" y="381"/>
                </a:lnTo>
                <a:lnTo>
                  <a:pt x="895" y="382"/>
                </a:lnTo>
                <a:lnTo>
                  <a:pt x="895" y="383"/>
                </a:lnTo>
                <a:lnTo>
                  <a:pt x="896" y="383"/>
                </a:lnTo>
                <a:lnTo>
                  <a:pt x="896" y="385"/>
                </a:lnTo>
                <a:lnTo>
                  <a:pt x="897" y="385"/>
                </a:lnTo>
                <a:lnTo>
                  <a:pt x="897" y="386"/>
                </a:lnTo>
                <a:lnTo>
                  <a:pt x="898" y="386"/>
                </a:lnTo>
                <a:lnTo>
                  <a:pt x="898" y="387"/>
                </a:lnTo>
                <a:lnTo>
                  <a:pt x="899" y="387"/>
                </a:lnTo>
                <a:lnTo>
                  <a:pt x="899" y="388"/>
                </a:lnTo>
                <a:lnTo>
                  <a:pt x="900" y="389"/>
                </a:lnTo>
                <a:lnTo>
                  <a:pt x="901" y="390"/>
                </a:lnTo>
                <a:lnTo>
                  <a:pt x="901" y="391"/>
                </a:lnTo>
                <a:lnTo>
                  <a:pt x="902" y="391"/>
                </a:lnTo>
                <a:lnTo>
                  <a:pt x="904" y="393"/>
                </a:lnTo>
                <a:lnTo>
                  <a:pt x="905" y="393"/>
                </a:lnTo>
                <a:lnTo>
                  <a:pt x="905" y="391"/>
                </a:lnTo>
                <a:lnTo>
                  <a:pt x="906" y="391"/>
                </a:lnTo>
                <a:lnTo>
                  <a:pt x="906" y="390"/>
                </a:lnTo>
                <a:lnTo>
                  <a:pt x="907" y="391"/>
                </a:lnTo>
                <a:lnTo>
                  <a:pt x="908" y="393"/>
                </a:lnTo>
                <a:lnTo>
                  <a:pt x="908" y="394"/>
                </a:lnTo>
                <a:lnTo>
                  <a:pt x="909" y="395"/>
                </a:lnTo>
                <a:lnTo>
                  <a:pt x="909" y="396"/>
                </a:lnTo>
                <a:lnTo>
                  <a:pt x="910" y="396"/>
                </a:lnTo>
                <a:lnTo>
                  <a:pt x="910" y="397"/>
                </a:lnTo>
                <a:lnTo>
                  <a:pt x="910" y="398"/>
                </a:lnTo>
                <a:lnTo>
                  <a:pt x="911" y="398"/>
                </a:lnTo>
                <a:lnTo>
                  <a:pt x="911" y="399"/>
                </a:lnTo>
                <a:lnTo>
                  <a:pt x="913" y="401"/>
                </a:lnTo>
                <a:lnTo>
                  <a:pt x="913" y="402"/>
                </a:lnTo>
                <a:lnTo>
                  <a:pt x="911" y="402"/>
                </a:lnTo>
                <a:lnTo>
                  <a:pt x="910" y="402"/>
                </a:lnTo>
                <a:lnTo>
                  <a:pt x="911" y="403"/>
                </a:lnTo>
                <a:lnTo>
                  <a:pt x="911" y="404"/>
                </a:lnTo>
                <a:lnTo>
                  <a:pt x="913" y="405"/>
                </a:lnTo>
                <a:lnTo>
                  <a:pt x="913" y="406"/>
                </a:lnTo>
                <a:lnTo>
                  <a:pt x="914" y="406"/>
                </a:lnTo>
                <a:lnTo>
                  <a:pt x="914" y="405"/>
                </a:lnTo>
                <a:lnTo>
                  <a:pt x="916" y="407"/>
                </a:lnTo>
                <a:lnTo>
                  <a:pt x="916" y="408"/>
                </a:lnTo>
                <a:lnTo>
                  <a:pt x="917" y="408"/>
                </a:lnTo>
                <a:lnTo>
                  <a:pt x="918" y="408"/>
                </a:lnTo>
                <a:lnTo>
                  <a:pt x="919" y="408"/>
                </a:lnTo>
                <a:lnTo>
                  <a:pt x="921" y="408"/>
                </a:lnTo>
                <a:lnTo>
                  <a:pt x="922" y="408"/>
                </a:lnTo>
                <a:lnTo>
                  <a:pt x="923" y="408"/>
                </a:lnTo>
                <a:lnTo>
                  <a:pt x="924" y="408"/>
                </a:lnTo>
                <a:lnTo>
                  <a:pt x="924" y="410"/>
                </a:lnTo>
                <a:lnTo>
                  <a:pt x="926" y="410"/>
                </a:lnTo>
                <a:lnTo>
                  <a:pt x="927" y="410"/>
                </a:lnTo>
                <a:lnTo>
                  <a:pt x="928" y="410"/>
                </a:lnTo>
                <a:lnTo>
                  <a:pt x="928" y="411"/>
                </a:lnTo>
                <a:lnTo>
                  <a:pt x="930" y="411"/>
                </a:lnTo>
                <a:lnTo>
                  <a:pt x="931" y="411"/>
                </a:lnTo>
                <a:lnTo>
                  <a:pt x="932" y="411"/>
                </a:lnTo>
                <a:lnTo>
                  <a:pt x="931" y="411"/>
                </a:lnTo>
                <a:lnTo>
                  <a:pt x="915" y="411"/>
                </a:lnTo>
                <a:lnTo>
                  <a:pt x="914" y="411"/>
                </a:lnTo>
                <a:lnTo>
                  <a:pt x="911" y="412"/>
                </a:lnTo>
                <a:lnTo>
                  <a:pt x="910" y="412"/>
                </a:lnTo>
                <a:lnTo>
                  <a:pt x="910" y="413"/>
                </a:lnTo>
                <a:lnTo>
                  <a:pt x="911" y="415"/>
                </a:lnTo>
                <a:lnTo>
                  <a:pt x="913" y="416"/>
                </a:lnTo>
                <a:lnTo>
                  <a:pt x="914" y="419"/>
                </a:lnTo>
                <a:lnTo>
                  <a:pt x="916" y="419"/>
                </a:lnTo>
                <a:lnTo>
                  <a:pt x="921" y="419"/>
                </a:lnTo>
                <a:lnTo>
                  <a:pt x="923" y="419"/>
                </a:lnTo>
                <a:lnTo>
                  <a:pt x="924" y="419"/>
                </a:lnTo>
                <a:lnTo>
                  <a:pt x="925" y="421"/>
                </a:lnTo>
                <a:lnTo>
                  <a:pt x="923" y="423"/>
                </a:lnTo>
                <a:lnTo>
                  <a:pt x="921" y="426"/>
                </a:lnTo>
                <a:lnTo>
                  <a:pt x="917" y="426"/>
                </a:lnTo>
                <a:lnTo>
                  <a:pt x="918" y="429"/>
                </a:lnTo>
                <a:lnTo>
                  <a:pt x="918" y="430"/>
                </a:lnTo>
                <a:lnTo>
                  <a:pt x="919" y="431"/>
                </a:lnTo>
                <a:lnTo>
                  <a:pt x="921" y="432"/>
                </a:lnTo>
                <a:lnTo>
                  <a:pt x="921" y="433"/>
                </a:lnTo>
                <a:lnTo>
                  <a:pt x="921" y="435"/>
                </a:lnTo>
                <a:lnTo>
                  <a:pt x="922" y="437"/>
                </a:lnTo>
                <a:lnTo>
                  <a:pt x="923" y="439"/>
                </a:lnTo>
                <a:lnTo>
                  <a:pt x="924" y="441"/>
                </a:lnTo>
                <a:lnTo>
                  <a:pt x="924" y="443"/>
                </a:lnTo>
                <a:lnTo>
                  <a:pt x="925" y="443"/>
                </a:lnTo>
                <a:lnTo>
                  <a:pt x="927" y="447"/>
                </a:lnTo>
                <a:lnTo>
                  <a:pt x="927" y="448"/>
                </a:lnTo>
                <a:lnTo>
                  <a:pt x="928" y="450"/>
                </a:lnTo>
                <a:lnTo>
                  <a:pt x="930" y="453"/>
                </a:lnTo>
                <a:lnTo>
                  <a:pt x="931" y="455"/>
                </a:lnTo>
                <a:lnTo>
                  <a:pt x="932" y="455"/>
                </a:lnTo>
                <a:lnTo>
                  <a:pt x="932" y="456"/>
                </a:lnTo>
                <a:lnTo>
                  <a:pt x="933" y="458"/>
                </a:lnTo>
                <a:lnTo>
                  <a:pt x="934" y="461"/>
                </a:lnTo>
                <a:lnTo>
                  <a:pt x="934" y="462"/>
                </a:lnTo>
                <a:lnTo>
                  <a:pt x="936" y="464"/>
                </a:lnTo>
                <a:lnTo>
                  <a:pt x="937" y="466"/>
                </a:lnTo>
                <a:lnTo>
                  <a:pt x="937" y="468"/>
                </a:lnTo>
                <a:lnTo>
                  <a:pt x="940" y="471"/>
                </a:lnTo>
                <a:lnTo>
                  <a:pt x="940" y="472"/>
                </a:lnTo>
                <a:lnTo>
                  <a:pt x="942" y="475"/>
                </a:lnTo>
                <a:lnTo>
                  <a:pt x="943" y="477"/>
                </a:lnTo>
                <a:lnTo>
                  <a:pt x="943" y="478"/>
                </a:lnTo>
                <a:lnTo>
                  <a:pt x="945" y="481"/>
                </a:lnTo>
                <a:lnTo>
                  <a:pt x="947" y="483"/>
                </a:lnTo>
                <a:lnTo>
                  <a:pt x="948" y="486"/>
                </a:lnTo>
                <a:lnTo>
                  <a:pt x="950" y="489"/>
                </a:lnTo>
                <a:lnTo>
                  <a:pt x="951" y="493"/>
                </a:lnTo>
                <a:lnTo>
                  <a:pt x="952" y="493"/>
                </a:lnTo>
                <a:lnTo>
                  <a:pt x="953" y="491"/>
                </a:lnTo>
                <a:lnTo>
                  <a:pt x="954" y="491"/>
                </a:lnTo>
                <a:lnTo>
                  <a:pt x="957" y="491"/>
                </a:lnTo>
                <a:lnTo>
                  <a:pt x="958" y="490"/>
                </a:lnTo>
                <a:lnTo>
                  <a:pt x="959" y="490"/>
                </a:lnTo>
                <a:lnTo>
                  <a:pt x="960" y="489"/>
                </a:lnTo>
                <a:lnTo>
                  <a:pt x="961" y="489"/>
                </a:lnTo>
                <a:lnTo>
                  <a:pt x="961" y="488"/>
                </a:lnTo>
                <a:lnTo>
                  <a:pt x="962" y="488"/>
                </a:lnTo>
                <a:lnTo>
                  <a:pt x="964" y="488"/>
                </a:lnTo>
                <a:lnTo>
                  <a:pt x="964" y="487"/>
                </a:lnTo>
                <a:lnTo>
                  <a:pt x="964" y="482"/>
                </a:lnTo>
                <a:lnTo>
                  <a:pt x="964" y="479"/>
                </a:lnTo>
                <a:lnTo>
                  <a:pt x="964" y="477"/>
                </a:lnTo>
                <a:lnTo>
                  <a:pt x="964" y="475"/>
                </a:lnTo>
                <a:lnTo>
                  <a:pt x="964" y="473"/>
                </a:lnTo>
                <a:lnTo>
                  <a:pt x="964" y="472"/>
                </a:lnTo>
                <a:lnTo>
                  <a:pt x="964" y="471"/>
                </a:lnTo>
                <a:lnTo>
                  <a:pt x="964" y="470"/>
                </a:lnTo>
                <a:lnTo>
                  <a:pt x="964" y="469"/>
                </a:lnTo>
                <a:lnTo>
                  <a:pt x="964" y="468"/>
                </a:lnTo>
                <a:lnTo>
                  <a:pt x="964" y="466"/>
                </a:lnTo>
                <a:lnTo>
                  <a:pt x="964" y="465"/>
                </a:lnTo>
                <a:lnTo>
                  <a:pt x="964" y="463"/>
                </a:lnTo>
                <a:lnTo>
                  <a:pt x="964" y="461"/>
                </a:lnTo>
                <a:lnTo>
                  <a:pt x="964" y="460"/>
                </a:lnTo>
                <a:lnTo>
                  <a:pt x="964" y="458"/>
                </a:lnTo>
                <a:lnTo>
                  <a:pt x="964" y="454"/>
                </a:lnTo>
                <a:lnTo>
                  <a:pt x="964" y="450"/>
                </a:lnTo>
                <a:lnTo>
                  <a:pt x="964" y="448"/>
                </a:lnTo>
                <a:lnTo>
                  <a:pt x="962" y="448"/>
                </a:lnTo>
                <a:lnTo>
                  <a:pt x="962" y="447"/>
                </a:lnTo>
                <a:lnTo>
                  <a:pt x="962" y="446"/>
                </a:lnTo>
                <a:lnTo>
                  <a:pt x="962" y="445"/>
                </a:lnTo>
                <a:lnTo>
                  <a:pt x="962" y="444"/>
                </a:lnTo>
                <a:lnTo>
                  <a:pt x="962" y="443"/>
                </a:lnTo>
                <a:lnTo>
                  <a:pt x="962" y="441"/>
                </a:lnTo>
                <a:lnTo>
                  <a:pt x="961" y="440"/>
                </a:lnTo>
                <a:lnTo>
                  <a:pt x="961" y="439"/>
                </a:lnTo>
                <a:lnTo>
                  <a:pt x="961" y="438"/>
                </a:lnTo>
                <a:lnTo>
                  <a:pt x="961" y="437"/>
                </a:lnTo>
                <a:lnTo>
                  <a:pt x="960" y="433"/>
                </a:lnTo>
                <a:lnTo>
                  <a:pt x="961" y="433"/>
                </a:lnTo>
                <a:lnTo>
                  <a:pt x="960" y="432"/>
                </a:lnTo>
                <a:lnTo>
                  <a:pt x="960" y="430"/>
                </a:lnTo>
                <a:lnTo>
                  <a:pt x="960" y="428"/>
                </a:lnTo>
                <a:lnTo>
                  <a:pt x="960" y="427"/>
                </a:lnTo>
                <a:lnTo>
                  <a:pt x="959" y="426"/>
                </a:lnTo>
                <a:lnTo>
                  <a:pt x="959" y="424"/>
                </a:lnTo>
                <a:lnTo>
                  <a:pt x="959" y="423"/>
                </a:lnTo>
                <a:lnTo>
                  <a:pt x="959" y="421"/>
                </a:lnTo>
                <a:lnTo>
                  <a:pt x="958" y="421"/>
                </a:lnTo>
                <a:lnTo>
                  <a:pt x="958" y="419"/>
                </a:lnTo>
                <a:lnTo>
                  <a:pt x="957" y="415"/>
                </a:lnTo>
                <a:lnTo>
                  <a:pt x="957" y="413"/>
                </a:lnTo>
                <a:lnTo>
                  <a:pt x="956" y="411"/>
                </a:lnTo>
                <a:lnTo>
                  <a:pt x="956" y="410"/>
                </a:lnTo>
                <a:lnTo>
                  <a:pt x="957" y="410"/>
                </a:lnTo>
                <a:lnTo>
                  <a:pt x="958" y="410"/>
                </a:lnTo>
                <a:lnTo>
                  <a:pt x="959" y="410"/>
                </a:lnTo>
                <a:lnTo>
                  <a:pt x="960" y="410"/>
                </a:lnTo>
                <a:lnTo>
                  <a:pt x="961" y="410"/>
                </a:lnTo>
                <a:lnTo>
                  <a:pt x="961" y="411"/>
                </a:lnTo>
                <a:lnTo>
                  <a:pt x="964" y="419"/>
                </a:lnTo>
                <a:lnTo>
                  <a:pt x="962" y="419"/>
                </a:lnTo>
                <a:lnTo>
                  <a:pt x="960" y="419"/>
                </a:lnTo>
                <a:lnTo>
                  <a:pt x="958" y="419"/>
                </a:lnTo>
                <a:lnTo>
                  <a:pt x="959" y="420"/>
                </a:lnTo>
                <a:lnTo>
                  <a:pt x="959" y="421"/>
                </a:lnTo>
                <a:lnTo>
                  <a:pt x="959" y="422"/>
                </a:lnTo>
                <a:lnTo>
                  <a:pt x="960" y="424"/>
                </a:lnTo>
                <a:lnTo>
                  <a:pt x="960" y="427"/>
                </a:lnTo>
                <a:lnTo>
                  <a:pt x="960" y="428"/>
                </a:lnTo>
                <a:lnTo>
                  <a:pt x="960" y="429"/>
                </a:lnTo>
                <a:lnTo>
                  <a:pt x="961" y="431"/>
                </a:lnTo>
                <a:lnTo>
                  <a:pt x="961" y="432"/>
                </a:lnTo>
                <a:lnTo>
                  <a:pt x="961" y="436"/>
                </a:lnTo>
                <a:lnTo>
                  <a:pt x="962" y="439"/>
                </a:lnTo>
                <a:lnTo>
                  <a:pt x="962" y="440"/>
                </a:lnTo>
                <a:lnTo>
                  <a:pt x="962" y="441"/>
                </a:lnTo>
                <a:lnTo>
                  <a:pt x="962" y="443"/>
                </a:lnTo>
                <a:lnTo>
                  <a:pt x="962" y="444"/>
                </a:lnTo>
                <a:lnTo>
                  <a:pt x="964" y="445"/>
                </a:lnTo>
                <a:lnTo>
                  <a:pt x="964" y="446"/>
                </a:lnTo>
                <a:lnTo>
                  <a:pt x="964" y="447"/>
                </a:lnTo>
                <a:lnTo>
                  <a:pt x="964" y="448"/>
                </a:lnTo>
                <a:lnTo>
                  <a:pt x="964" y="449"/>
                </a:lnTo>
                <a:lnTo>
                  <a:pt x="964" y="450"/>
                </a:lnTo>
                <a:lnTo>
                  <a:pt x="964" y="453"/>
                </a:lnTo>
                <a:lnTo>
                  <a:pt x="964" y="454"/>
                </a:lnTo>
                <a:lnTo>
                  <a:pt x="964" y="455"/>
                </a:lnTo>
                <a:lnTo>
                  <a:pt x="964" y="456"/>
                </a:lnTo>
                <a:lnTo>
                  <a:pt x="964" y="457"/>
                </a:lnTo>
                <a:lnTo>
                  <a:pt x="964" y="458"/>
                </a:lnTo>
                <a:lnTo>
                  <a:pt x="964" y="460"/>
                </a:lnTo>
                <a:lnTo>
                  <a:pt x="964" y="462"/>
                </a:lnTo>
                <a:lnTo>
                  <a:pt x="965" y="463"/>
                </a:lnTo>
                <a:lnTo>
                  <a:pt x="965" y="464"/>
                </a:lnTo>
                <a:lnTo>
                  <a:pt x="965" y="468"/>
                </a:lnTo>
                <a:lnTo>
                  <a:pt x="965" y="469"/>
                </a:lnTo>
                <a:lnTo>
                  <a:pt x="965" y="470"/>
                </a:lnTo>
                <a:lnTo>
                  <a:pt x="965" y="471"/>
                </a:lnTo>
                <a:lnTo>
                  <a:pt x="965" y="472"/>
                </a:lnTo>
                <a:lnTo>
                  <a:pt x="965" y="473"/>
                </a:lnTo>
                <a:lnTo>
                  <a:pt x="965" y="474"/>
                </a:lnTo>
                <a:lnTo>
                  <a:pt x="965" y="475"/>
                </a:lnTo>
                <a:lnTo>
                  <a:pt x="965" y="477"/>
                </a:lnTo>
                <a:lnTo>
                  <a:pt x="965" y="479"/>
                </a:lnTo>
                <a:lnTo>
                  <a:pt x="965" y="482"/>
                </a:lnTo>
                <a:lnTo>
                  <a:pt x="965" y="486"/>
                </a:lnTo>
                <a:lnTo>
                  <a:pt x="965" y="487"/>
                </a:lnTo>
                <a:lnTo>
                  <a:pt x="966" y="487"/>
                </a:lnTo>
                <a:lnTo>
                  <a:pt x="967" y="487"/>
                </a:lnTo>
                <a:lnTo>
                  <a:pt x="969" y="487"/>
                </a:lnTo>
                <a:lnTo>
                  <a:pt x="974" y="487"/>
                </a:lnTo>
                <a:lnTo>
                  <a:pt x="975" y="487"/>
                </a:lnTo>
                <a:lnTo>
                  <a:pt x="976" y="487"/>
                </a:lnTo>
                <a:lnTo>
                  <a:pt x="979" y="487"/>
                </a:lnTo>
                <a:lnTo>
                  <a:pt x="982" y="486"/>
                </a:lnTo>
                <a:lnTo>
                  <a:pt x="983" y="486"/>
                </a:lnTo>
                <a:lnTo>
                  <a:pt x="984" y="486"/>
                </a:lnTo>
                <a:lnTo>
                  <a:pt x="986" y="485"/>
                </a:lnTo>
                <a:lnTo>
                  <a:pt x="991" y="481"/>
                </a:lnTo>
                <a:lnTo>
                  <a:pt x="991" y="480"/>
                </a:lnTo>
                <a:lnTo>
                  <a:pt x="992" y="480"/>
                </a:lnTo>
                <a:lnTo>
                  <a:pt x="993" y="479"/>
                </a:lnTo>
                <a:lnTo>
                  <a:pt x="994" y="477"/>
                </a:lnTo>
                <a:lnTo>
                  <a:pt x="995" y="475"/>
                </a:lnTo>
                <a:lnTo>
                  <a:pt x="997" y="472"/>
                </a:lnTo>
                <a:lnTo>
                  <a:pt x="1003" y="465"/>
                </a:lnTo>
                <a:lnTo>
                  <a:pt x="1004" y="463"/>
                </a:lnTo>
                <a:lnTo>
                  <a:pt x="1005" y="463"/>
                </a:lnTo>
                <a:lnTo>
                  <a:pt x="1005" y="462"/>
                </a:lnTo>
                <a:lnTo>
                  <a:pt x="1006" y="461"/>
                </a:lnTo>
                <a:lnTo>
                  <a:pt x="1008" y="460"/>
                </a:lnTo>
                <a:lnTo>
                  <a:pt x="1008" y="458"/>
                </a:lnTo>
                <a:lnTo>
                  <a:pt x="1009" y="458"/>
                </a:lnTo>
                <a:lnTo>
                  <a:pt x="1010" y="457"/>
                </a:lnTo>
                <a:lnTo>
                  <a:pt x="1011" y="456"/>
                </a:lnTo>
                <a:lnTo>
                  <a:pt x="1012" y="456"/>
                </a:lnTo>
                <a:lnTo>
                  <a:pt x="1011" y="455"/>
                </a:lnTo>
                <a:lnTo>
                  <a:pt x="1009" y="453"/>
                </a:lnTo>
                <a:lnTo>
                  <a:pt x="1010" y="453"/>
                </a:lnTo>
                <a:lnTo>
                  <a:pt x="1013" y="452"/>
                </a:lnTo>
                <a:lnTo>
                  <a:pt x="1017" y="452"/>
                </a:lnTo>
                <a:lnTo>
                  <a:pt x="1018" y="452"/>
                </a:lnTo>
                <a:lnTo>
                  <a:pt x="1019" y="452"/>
                </a:lnTo>
                <a:lnTo>
                  <a:pt x="1020" y="452"/>
                </a:lnTo>
                <a:lnTo>
                  <a:pt x="1021" y="450"/>
                </a:lnTo>
                <a:lnTo>
                  <a:pt x="1021" y="449"/>
                </a:lnTo>
                <a:lnTo>
                  <a:pt x="1026" y="447"/>
                </a:lnTo>
                <a:lnTo>
                  <a:pt x="1027" y="446"/>
                </a:lnTo>
                <a:lnTo>
                  <a:pt x="1028" y="446"/>
                </a:lnTo>
                <a:lnTo>
                  <a:pt x="1029" y="445"/>
                </a:lnTo>
                <a:lnTo>
                  <a:pt x="1031" y="444"/>
                </a:lnTo>
                <a:lnTo>
                  <a:pt x="1035" y="441"/>
                </a:lnTo>
                <a:lnTo>
                  <a:pt x="1039" y="438"/>
                </a:lnTo>
                <a:lnTo>
                  <a:pt x="1043" y="436"/>
                </a:lnTo>
                <a:lnTo>
                  <a:pt x="1044" y="435"/>
                </a:lnTo>
                <a:lnTo>
                  <a:pt x="1047" y="433"/>
                </a:lnTo>
                <a:lnTo>
                  <a:pt x="1048" y="432"/>
                </a:lnTo>
                <a:lnTo>
                  <a:pt x="1047" y="432"/>
                </a:lnTo>
                <a:lnTo>
                  <a:pt x="1046" y="430"/>
                </a:lnTo>
                <a:lnTo>
                  <a:pt x="1047" y="428"/>
                </a:lnTo>
                <a:lnTo>
                  <a:pt x="1048" y="428"/>
                </a:lnTo>
                <a:lnTo>
                  <a:pt x="1048" y="427"/>
                </a:lnTo>
                <a:lnTo>
                  <a:pt x="1049" y="426"/>
                </a:lnTo>
                <a:lnTo>
                  <a:pt x="1051" y="424"/>
                </a:lnTo>
                <a:lnTo>
                  <a:pt x="1049" y="424"/>
                </a:lnTo>
                <a:lnTo>
                  <a:pt x="1049" y="423"/>
                </a:lnTo>
                <a:lnTo>
                  <a:pt x="1048" y="423"/>
                </a:lnTo>
                <a:lnTo>
                  <a:pt x="1049" y="421"/>
                </a:lnTo>
                <a:lnTo>
                  <a:pt x="1048" y="420"/>
                </a:lnTo>
                <a:lnTo>
                  <a:pt x="1047" y="420"/>
                </a:lnTo>
                <a:lnTo>
                  <a:pt x="1046" y="419"/>
                </a:lnTo>
                <a:lnTo>
                  <a:pt x="1045" y="419"/>
                </a:lnTo>
                <a:lnTo>
                  <a:pt x="1044" y="418"/>
                </a:lnTo>
                <a:lnTo>
                  <a:pt x="1043" y="418"/>
                </a:lnTo>
                <a:lnTo>
                  <a:pt x="1043" y="416"/>
                </a:lnTo>
                <a:lnTo>
                  <a:pt x="1042" y="415"/>
                </a:lnTo>
                <a:lnTo>
                  <a:pt x="1040" y="416"/>
                </a:lnTo>
                <a:lnTo>
                  <a:pt x="1035" y="411"/>
                </a:lnTo>
                <a:lnTo>
                  <a:pt x="1036" y="410"/>
                </a:lnTo>
                <a:lnTo>
                  <a:pt x="1043" y="415"/>
                </a:lnTo>
                <a:lnTo>
                  <a:pt x="1046" y="413"/>
                </a:lnTo>
                <a:lnTo>
                  <a:pt x="1047" y="412"/>
                </a:lnTo>
                <a:lnTo>
                  <a:pt x="1049" y="413"/>
                </a:lnTo>
                <a:lnTo>
                  <a:pt x="1049" y="414"/>
                </a:lnTo>
                <a:lnTo>
                  <a:pt x="1051" y="414"/>
                </a:lnTo>
                <a:lnTo>
                  <a:pt x="1051" y="413"/>
                </a:lnTo>
                <a:lnTo>
                  <a:pt x="1052" y="413"/>
                </a:lnTo>
                <a:lnTo>
                  <a:pt x="1053" y="413"/>
                </a:lnTo>
                <a:lnTo>
                  <a:pt x="1053" y="412"/>
                </a:lnTo>
                <a:lnTo>
                  <a:pt x="1054" y="412"/>
                </a:lnTo>
                <a:lnTo>
                  <a:pt x="1054" y="411"/>
                </a:lnTo>
                <a:lnTo>
                  <a:pt x="1055" y="411"/>
                </a:lnTo>
                <a:lnTo>
                  <a:pt x="1055" y="410"/>
                </a:lnTo>
                <a:lnTo>
                  <a:pt x="1056" y="408"/>
                </a:lnTo>
                <a:lnTo>
                  <a:pt x="1056" y="407"/>
                </a:lnTo>
                <a:lnTo>
                  <a:pt x="1057" y="407"/>
                </a:lnTo>
                <a:lnTo>
                  <a:pt x="1057" y="406"/>
                </a:lnTo>
                <a:lnTo>
                  <a:pt x="1059" y="406"/>
                </a:lnTo>
                <a:lnTo>
                  <a:pt x="1059" y="405"/>
                </a:lnTo>
                <a:lnTo>
                  <a:pt x="1060" y="405"/>
                </a:lnTo>
                <a:lnTo>
                  <a:pt x="1061" y="405"/>
                </a:lnTo>
                <a:lnTo>
                  <a:pt x="1062" y="405"/>
                </a:lnTo>
                <a:lnTo>
                  <a:pt x="1063" y="405"/>
                </a:lnTo>
                <a:lnTo>
                  <a:pt x="1064" y="406"/>
                </a:lnTo>
                <a:lnTo>
                  <a:pt x="1065" y="406"/>
                </a:lnTo>
                <a:lnTo>
                  <a:pt x="1065" y="407"/>
                </a:lnTo>
                <a:lnTo>
                  <a:pt x="1065" y="406"/>
                </a:lnTo>
                <a:lnTo>
                  <a:pt x="1066" y="406"/>
                </a:lnTo>
                <a:lnTo>
                  <a:pt x="1068" y="405"/>
                </a:lnTo>
                <a:lnTo>
                  <a:pt x="1069" y="406"/>
                </a:lnTo>
                <a:lnTo>
                  <a:pt x="1070" y="408"/>
                </a:lnTo>
                <a:lnTo>
                  <a:pt x="1068" y="411"/>
                </a:lnTo>
                <a:lnTo>
                  <a:pt x="1065" y="412"/>
                </a:lnTo>
                <a:lnTo>
                  <a:pt x="1064" y="412"/>
                </a:lnTo>
                <a:lnTo>
                  <a:pt x="1063" y="411"/>
                </a:lnTo>
                <a:lnTo>
                  <a:pt x="1063" y="410"/>
                </a:lnTo>
                <a:lnTo>
                  <a:pt x="1064" y="410"/>
                </a:lnTo>
                <a:lnTo>
                  <a:pt x="1064" y="408"/>
                </a:lnTo>
                <a:lnTo>
                  <a:pt x="1065" y="408"/>
                </a:lnTo>
                <a:lnTo>
                  <a:pt x="1065" y="407"/>
                </a:lnTo>
                <a:lnTo>
                  <a:pt x="1064" y="407"/>
                </a:lnTo>
                <a:lnTo>
                  <a:pt x="1064" y="406"/>
                </a:lnTo>
                <a:lnTo>
                  <a:pt x="1063" y="406"/>
                </a:lnTo>
                <a:lnTo>
                  <a:pt x="1062" y="406"/>
                </a:lnTo>
                <a:lnTo>
                  <a:pt x="1061" y="406"/>
                </a:lnTo>
                <a:lnTo>
                  <a:pt x="1060" y="406"/>
                </a:lnTo>
                <a:lnTo>
                  <a:pt x="1059" y="406"/>
                </a:lnTo>
                <a:lnTo>
                  <a:pt x="1059" y="407"/>
                </a:lnTo>
                <a:lnTo>
                  <a:pt x="1057" y="407"/>
                </a:lnTo>
                <a:lnTo>
                  <a:pt x="1057" y="408"/>
                </a:lnTo>
                <a:lnTo>
                  <a:pt x="1056" y="408"/>
                </a:lnTo>
                <a:lnTo>
                  <a:pt x="1056" y="410"/>
                </a:lnTo>
                <a:lnTo>
                  <a:pt x="1055" y="411"/>
                </a:lnTo>
                <a:lnTo>
                  <a:pt x="1055" y="412"/>
                </a:lnTo>
                <a:lnTo>
                  <a:pt x="1054" y="412"/>
                </a:lnTo>
                <a:lnTo>
                  <a:pt x="1053" y="413"/>
                </a:lnTo>
                <a:lnTo>
                  <a:pt x="1052" y="413"/>
                </a:lnTo>
                <a:lnTo>
                  <a:pt x="1053" y="414"/>
                </a:lnTo>
                <a:lnTo>
                  <a:pt x="1054" y="414"/>
                </a:lnTo>
                <a:lnTo>
                  <a:pt x="1054" y="415"/>
                </a:lnTo>
                <a:lnTo>
                  <a:pt x="1055" y="415"/>
                </a:lnTo>
                <a:lnTo>
                  <a:pt x="1056" y="414"/>
                </a:lnTo>
                <a:lnTo>
                  <a:pt x="1057" y="413"/>
                </a:lnTo>
                <a:lnTo>
                  <a:pt x="1059" y="413"/>
                </a:lnTo>
                <a:lnTo>
                  <a:pt x="1059" y="412"/>
                </a:lnTo>
                <a:lnTo>
                  <a:pt x="1061" y="414"/>
                </a:lnTo>
                <a:lnTo>
                  <a:pt x="1061" y="415"/>
                </a:lnTo>
                <a:lnTo>
                  <a:pt x="1060" y="415"/>
                </a:lnTo>
                <a:lnTo>
                  <a:pt x="1060" y="416"/>
                </a:lnTo>
                <a:lnTo>
                  <a:pt x="1061" y="419"/>
                </a:lnTo>
                <a:lnTo>
                  <a:pt x="1063" y="421"/>
                </a:lnTo>
                <a:lnTo>
                  <a:pt x="1063" y="422"/>
                </a:lnTo>
                <a:lnTo>
                  <a:pt x="1064" y="423"/>
                </a:lnTo>
                <a:lnTo>
                  <a:pt x="1065" y="426"/>
                </a:lnTo>
                <a:lnTo>
                  <a:pt x="1066" y="426"/>
                </a:lnTo>
                <a:lnTo>
                  <a:pt x="1065" y="426"/>
                </a:lnTo>
                <a:lnTo>
                  <a:pt x="1063" y="427"/>
                </a:lnTo>
                <a:lnTo>
                  <a:pt x="1063" y="428"/>
                </a:lnTo>
                <a:lnTo>
                  <a:pt x="1062" y="428"/>
                </a:lnTo>
                <a:lnTo>
                  <a:pt x="1061" y="429"/>
                </a:lnTo>
                <a:lnTo>
                  <a:pt x="1060" y="429"/>
                </a:lnTo>
                <a:lnTo>
                  <a:pt x="1060" y="430"/>
                </a:lnTo>
                <a:lnTo>
                  <a:pt x="1059" y="430"/>
                </a:lnTo>
                <a:lnTo>
                  <a:pt x="1057" y="431"/>
                </a:lnTo>
                <a:lnTo>
                  <a:pt x="1056" y="431"/>
                </a:lnTo>
                <a:lnTo>
                  <a:pt x="1056" y="432"/>
                </a:lnTo>
                <a:lnTo>
                  <a:pt x="1055" y="432"/>
                </a:lnTo>
                <a:lnTo>
                  <a:pt x="1054" y="433"/>
                </a:lnTo>
                <a:lnTo>
                  <a:pt x="1053" y="433"/>
                </a:lnTo>
                <a:lnTo>
                  <a:pt x="1053" y="435"/>
                </a:lnTo>
                <a:lnTo>
                  <a:pt x="1052" y="435"/>
                </a:lnTo>
                <a:lnTo>
                  <a:pt x="1051" y="435"/>
                </a:lnTo>
                <a:lnTo>
                  <a:pt x="1051" y="433"/>
                </a:lnTo>
                <a:lnTo>
                  <a:pt x="1049" y="432"/>
                </a:lnTo>
                <a:lnTo>
                  <a:pt x="1048" y="432"/>
                </a:lnTo>
                <a:lnTo>
                  <a:pt x="1048" y="433"/>
                </a:lnTo>
                <a:lnTo>
                  <a:pt x="1047" y="433"/>
                </a:lnTo>
                <a:lnTo>
                  <a:pt x="1048" y="435"/>
                </a:lnTo>
                <a:lnTo>
                  <a:pt x="1048" y="436"/>
                </a:lnTo>
                <a:lnTo>
                  <a:pt x="1049" y="437"/>
                </a:lnTo>
                <a:lnTo>
                  <a:pt x="1048" y="437"/>
                </a:lnTo>
                <a:lnTo>
                  <a:pt x="1047" y="438"/>
                </a:lnTo>
                <a:lnTo>
                  <a:pt x="1046" y="438"/>
                </a:lnTo>
                <a:lnTo>
                  <a:pt x="1046" y="439"/>
                </a:lnTo>
                <a:lnTo>
                  <a:pt x="1045" y="436"/>
                </a:lnTo>
                <a:lnTo>
                  <a:pt x="1044" y="436"/>
                </a:lnTo>
                <a:lnTo>
                  <a:pt x="1042" y="438"/>
                </a:lnTo>
                <a:lnTo>
                  <a:pt x="1039" y="439"/>
                </a:lnTo>
                <a:lnTo>
                  <a:pt x="1037" y="440"/>
                </a:lnTo>
                <a:lnTo>
                  <a:pt x="1035" y="443"/>
                </a:lnTo>
                <a:lnTo>
                  <a:pt x="1036" y="445"/>
                </a:lnTo>
                <a:lnTo>
                  <a:pt x="1035" y="446"/>
                </a:lnTo>
                <a:lnTo>
                  <a:pt x="1034" y="446"/>
                </a:lnTo>
                <a:lnTo>
                  <a:pt x="1033" y="447"/>
                </a:lnTo>
                <a:lnTo>
                  <a:pt x="1031" y="447"/>
                </a:lnTo>
                <a:lnTo>
                  <a:pt x="1031" y="448"/>
                </a:lnTo>
                <a:lnTo>
                  <a:pt x="1029" y="446"/>
                </a:lnTo>
                <a:lnTo>
                  <a:pt x="1028" y="446"/>
                </a:lnTo>
                <a:lnTo>
                  <a:pt x="1027" y="447"/>
                </a:lnTo>
                <a:lnTo>
                  <a:pt x="1025" y="448"/>
                </a:lnTo>
                <a:lnTo>
                  <a:pt x="1023" y="449"/>
                </a:lnTo>
                <a:lnTo>
                  <a:pt x="1022" y="450"/>
                </a:lnTo>
                <a:lnTo>
                  <a:pt x="1021" y="450"/>
                </a:lnTo>
                <a:lnTo>
                  <a:pt x="1020" y="452"/>
                </a:lnTo>
                <a:lnTo>
                  <a:pt x="1019" y="452"/>
                </a:lnTo>
                <a:lnTo>
                  <a:pt x="1019" y="453"/>
                </a:lnTo>
                <a:lnTo>
                  <a:pt x="1020" y="454"/>
                </a:lnTo>
                <a:lnTo>
                  <a:pt x="1021" y="455"/>
                </a:lnTo>
                <a:lnTo>
                  <a:pt x="1021" y="456"/>
                </a:lnTo>
                <a:lnTo>
                  <a:pt x="1022" y="456"/>
                </a:lnTo>
                <a:lnTo>
                  <a:pt x="1022" y="457"/>
                </a:lnTo>
                <a:lnTo>
                  <a:pt x="1022" y="458"/>
                </a:lnTo>
                <a:lnTo>
                  <a:pt x="1023" y="458"/>
                </a:lnTo>
                <a:lnTo>
                  <a:pt x="1025" y="461"/>
                </a:lnTo>
                <a:lnTo>
                  <a:pt x="1025" y="462"/>
                </a:lnTo>
                <a:lnTo>
                  <a:pt x="1026" y="462"/>
                </a:lnTo>
                <a:lnTo>
                  <a:pt x="1026" y="463"/>
                </a:lnTo>
                <a:lnTo>
                  <a:pt x="1027" y="464"/>
                </a:lnTo>
                <a:lnTo>
                  <a:pt x="1025" y="465"/>
                </a:lnTo>
                <a:lnTo>
                  <a:pt x="1023" y="466"/>
                </a:lnTo>
                <a:lnTo>
                  <a:pt x="1022" y="466"/>
                </a:lnTo>
                <a:lnTo>
                  <a:pt x="1022" y="465"/>
                </a:lnTo>
                <a:lnTo>
                  <a:pt x="1021" y="464"/>
                </a:lnTo>
                <a:lnTo>
                  <a:pt x="1021" y="463"/>
                </a:lnTo>
                <a:lnTo>
                  <a:pt x="1020" y="463"/>
                </a:lnTo>
                <a:lnTo>
                  <a:pt x="1020" y="462"/>
                </a:lnTo>
                <a:lnTo>
                  <a:pt x="1019" y="462"/>
                </a:lnTo>
                <a:lnTo>
                  <a:pt x="1019" y="461"/>
                </a:lnTo>
                <a:lnTo>
                  <a:pt x="1019" y="460"/>
                </a:lnTo>
                <a:lnTo>
                  <a:pt x="1018" y="460"/>
                </a:lnTo>
                <a:lnTo>
                  <a:pt x="1018" y="458"/>
                </a:lnTo>
                <a:lnTo>
                  <a:pt x="1017" y="457"/>
                </a:lnTo>
                <a:lnTo>
                  <a:pt x="1016" y="455"/>
                </a:lnTo>
                <a:lnTo>
                  <a:pt x="1014" y="455"/>
                </a:lnTo>
                <a:lnTo>
                  <a:pt x="1016" y="457"/>
                </a:lnTo>
                <a:lnTo>
                  <a:pt x="1016" y="458"/>
                </a:lnTo>
                <a:lnTo>
                  <a:pt x="1014" y="457"/>
                </a:lnTo>
                <a:lnTo>
                  <a:pt x="1013" y="457"/>
                </a:lnTo>
                <a:lnTo>
                  <a:pt x="1013" y="456"/>
                </a:lnTo>
                <a:lnTo>
                  <a:pt x="1012" y="457"/>
                </a:lnTo>
                <a:lnTo>
                  <a:pt x="1011" y="457"/>
                </a:lnTo>
                <a:lnTo>
                  <a:pt x="1011" y="458"/>
                </a:lnTo>
                <a:lnTo>
                  <a:pt x="1010" y="458"/>
                </a:lnTo>
                <a:lnTo>
                  <a:pt x="1009" y="458"/>
                </a:lnTo>
                <a:lnTo>
                  <a:pt x="1011" y="463"/>
                </a:lnTo>
                <a:lnTo>
                  <a:pt x="1013" y="468"/>
                </a:lnTo>
                <a:lnTo>
                  <a:pt x="1016" y="472"/>
                </a:lnTo>
                <a:lnTo>
                  <a:pt x="1018" y="475"/>
                </a:lnTo>
                <a:lnTo>
                  <a:pt x="1019" y="479"/>
                </a:lnTo>
                <a:lnTo>
                  <a:pt x="1020" y="481"/>
                </a:lnTo>
                <a:lnTo>
                  <a:pt x="1020" y="480"/>
                </a:lnTo>
                <a:lnTo>
                  <a:pt x="1021" y="480"/>
                </a:lnTo>
                <a:lnTo>
                  <a:pt x="1022" y="480"/>
                </a:lnTo>
                <a:lnTo>
                  <a:pt x="1022" y="479"/>
                </a:lnTo>
                <a:lnTo>
                  <a:pt x="1023" y="480"/>
                </a:lnTo>
                <a:lnTo>
                  <a:pt x="1023" y="481"/>
                </a:lnTo>
                <a:lnTo>
                  <a:pt x="1022" y="481"/>
                </a:lnTo>
                <a:lnTo>
                  <a:pt x="1021" y="481"/>
                </a:lnTo>
                <a:lnTo>
                  <a:pt x="1020" y="482"/>
                </a:lnTo>
                <a:lnTo>
                  <a:pt x="1019" y="482"/>
                </a:lnTo>
                <a:lnTo>
                  <a:pt x="1020" y="483"/>
                </a:lnTo>
                <a:lnTo>
                  <a:pt x="1021" y="486"/>
                </a:lnTo>
                <a:lnTo>
                  <a:pt x="1022" y="488"/>
                </a:lnTo>
                <a:lnTo>
                  <a:pt x="1023" y="490"/>
                </a:lnTo>
                <a:lnTo>
                  <a:pt x="1025" y="493"/>
                </a:lnTo>
                <a:lnTo>
                  <a:pt x="1026" y="494"/>
                </a:lnTo>
                <a:lnTo>
                  <a:pt x="1026" y="496"/>
                </a:lnTo>
                <a:lnTo>
                  <a:pt x="1027" y="496"/>
                </a:lnTo>
                <a:lnTo>
                  <a:pt x="1029" y="502"/>
                </a:lnTo>
                <a:lnTo>
                  <a:pt x="1028" y="502"/>
                </a:lnTo>
                <a:lnTo>
                  <a:pt x="1027" y="502"/>
                </a:lnTo>
                <a:lnTo>
                  <a:pt x="1026" y="502"/>
                </a:lnTo>
                <a:lnTo>
                  <a:pt x="1025" y="502"/>
                </a:lnTo>
                <a:lnTo>
                  <a:pt x="1025" y="500"/>
                </a:lnTo>
                <a:lnTo>
                  <a:pt x="1025" y="499"/>
                </a:lnTo>
                <a:lnTo>
                  <a:pt x="1025" y="498"/>
                </a:lnTo>
                <a:lnTo>
                  <a:pt x="1025" y="497"/>
                </a:lnTo>
                <a:lnTo>
                  <a:pt x="1026" y="497"/>
                </a:lnTo>
                <a:lnTo>
                  <a:pt x="1027" y="497"/>
                </a:lnTo>
                <a:lnTo>
                  <a:pt x="1026" y="496"/>
                </a:lnTo>
                <a:lnTo>
                  <a:pt x="1026" y="495"/>
                </a:lnTo>
                <a:lnTo>
                  <a:pt x="1025" y="494"/>
                </a:lnTo>
                <a:lnTo>
                  <a:pt x="1025" y="493"/>
                </a:lnTo>
                <a:lnTo>
                  <a:pt x="1025" y="491"/>
                </a:lnTo>
                <a:lnTo>
                  <a:pt x="1023" y="491"/>
                </a:lnTo>
                <a:lnTo>
                  <a:pt x="1022" y="489"/>
                </a:lnTo>
                <a:lnTo>
                  <a:pt x="1022" y="488"/>
                </a:lnTo>
                <a:lnTo>
                  <a:pt x="1021" y="487"/>
                </a:lnTo>
                <a:lnTo>
                  <a:pt x="1020" y="485"/>
                </a:lnTo>
                <a:lnTo>
                  <a:pt x="1020" y="483"/>
                </a:lnTo>
                <a:lnTo>
                  <a:pt x="1020" y="482"/>
                </a:lnTo>
                <a:lnTo>
                  <a:pt x="1019" y="482"/>
                </a:lnTo>
                <a:lnTo>
                  <a:pt x="1017" y="478"/>
                </a:lnTo>
                <a:lnTo>
                  <a:pt x="1016" y="475"/>
                </a:lnTo>
                <a:lnTo>
                  <a:pt x="1016" y="474"/>
                </a:lnTo>
                <a:lnTo>
                  <a:pt x="1014" y="473"/>
                </a:lnTo>
                <a:lnTo>
                  <a:pt x="1013" y="471"/>
                </a:lnTo>
                <a:lnTo>
                  <a:pt x="1012" y="469"/>
                </a:lnTo>
                <a:lnTo>
                  <a:pt x="1012" y="466"/>
                </a:lnTo>
                <a:lnTo>
                  <a:pt x="1011" y="466"/>
                </a:lnTo>
                <a:lnTo>
                  <a:pt x="1011" y="465"/>
                </a:lnTo>
                <a:lnTo>
                  <a:pt x="1011" y="464"/>
                </a:lnTo>
                <a:lnTo>
                  <a:pt x="1010" y="464"/>
                </a:lnTo>
                <a:lnTo>
                  <a:pt x="1010" y="465"/>
                </a:lnTo>
                <a:lnTo>
                  <a:pt x="1009" y="465"/>
                </a:lnTo>
                <a:lnTo>
                  <a:pt x="1009" y="463"/>
                </a:lnTo>
                <a:lnTo>
                  <a:pt x="1008" y="463"/>
                </a:lnTo>
                <a:lnTo>
                  <a:pt x="1005" y="463"/>
                </a:lnTo>
                <a:lnTo>
                  <a:pt x="1005" y="464"/>
                </a:lnTo>
                <a:lnTo>
                  <a:pt x="1004" y="465"/>
                </a:lnTo>
                <a:lnTo>
                  <a:pt x="1003" y="466"/>
                </a:lnTo>
                <a:lnTo>
                  <a:pt x="999" y="472"/>
                </a:lnTo>
                <a:lnTo>
                  <a:pt x="997" y="473"/>
                </a:lnTo>
                <a:lnTo>
                  <a:pt x="996" y="474"/>
                </a:lnTo>
                <a:lnTo>
                  <a:pt x="995" y="477"/>
                </a:lnTo>
                <a:lnTo>
                  <a:pt x="994" y="478"/>
                </a:lnTo>
                <a:lnTo>
                  <a:pt x="992" y="480"/>
                </a:lnTo>
                <a:lnTo>
                  <a:pt x="991" y="482"/>
                </a:lnTo>
                <a:lnTo>
                  <a:pt x="988" y="485"/>
                </a:lnTo>
                <a:lnTo>
                  <a:pt x="988" y="486"/>
                </a:lnTo>
                <a:lnTo>
                  <a:pt x="987" y="486"/>
                </a:lnTo>
                <a:lnTo>
                  <a:pt x="986" y="486"/>
                </a:lnTo>
                <a:lnTo>
                  <a:pt x="986" y="487"/>
                </a:lnTo>
                <a:lnTo>
                  <a:pt x="985" y="487"/>
                </a:lnTo>
                <a:lnTo>
                  <a:pt x="984" y="487"/>
                </a:lnTo>
                <a:lnTo>
                  <a:pt x="982" y="487"/>
                </a:lnTo>
                <a:lnTo>
                  <a:pt x="977" y="487"/>
                </a:lnTo>
                <a:lnTo>
                  <a:pt x="975" y="487"/>
                </a:lnTo>
                <a:lnTo>
                  <a:pt x="974" y="487"/>
                </a:lnTo>
                <a:lnTo>
                  <a:pt x="969" y="487"/>
                </a:lnTo>
                <a:lnTo>
                  <a:pt x="966" y="488"/>
                </a:lnTo>
                <a:lnTo>
                  <a:pt x="965" y="488"/>
                </a:lnTo>
                <a:lnTo>
                  <a:pt x="964" y="488"/>
                </a:lnTo>
                <a:lnTo>
                  <a:pt x="962" y="489"/>
                </a:lnTo>
                <a:lnTo>
                  <a:pt x="961" y="489"/>
                </a:lnTo>
                <a:lnTo>
                  <a:pt x="960" y="490"/>
                </a:lnTo>
                <a:lnTo>
                  <a:pt x="959" y="490"/>
                </a:lnTo>
                <a:lnTo>
                  <a:pt x="958" y="491"/>
                </a:lnTo>
                <a:lnTo>
                  <a:pt x="957" y="491"/>
                </a:lnTo>
                <a:lnTo>
                  <a:pt x="954" y="493"/>
                </a:lnTo>
                <a:lnTo>
                  <a:pt x="953" y="493"/>
                </a:lnTo>
                <a:lnTo>
                  <a:pt x="952" y="493"/>
                </a:lnTo>
                <a:lnTo>
                  <a:pt x="952" y="494"/>
                </a:lnTo>
                <a:lnTo>
                  <a:pt x="952" y="495"/>
                </a:lnTo>
                <a:lnTo>
                  <a:pt x="953" y="496"/>
                </a:lnTo>
                <a:lnTo>
                  <a:pt x="953" y="497"/>
                </a:lnTo>
                <a:lnTo>
                  <a:pt x="954" y="497"/>
                </a:lnTo>
                <a:lnTo>
                  <a:pt x="956" y="502"/>
                </a:lnTo>
                <a:lnTo>
                  <a:pt x="957" y="503"/>
                </a:lnTo>
                <a:lnTo>
                  <a:pt x="958" y="506"/>
                </a:lnTo>
                <a:lnTo>
                  <a:pt x="959" y="508"/>
                </a:lnTo>
                <a:lnTo>
                  <a:pt x="962" y="515"/>
                </a:lnTo>
                <a:lnTo>
                  <a:pt x="964" y="518"/>
                </a:lnTo>
                <a:lnTo>
                  <a:pt x="966" y="520"/>
                </a:lnTo>
                <a:lnTo>
                  <a:pt x="967" y="522"/>
                </a:lnTo>
                <a:lnTo>
                  <a:pt x="968" y="524"/>
                </a:lnTo>
                <a:lnTo>
                  <a:pt x="969" y="525"/>
                </a:lnTo>
                <a:lnTo>
                  <a:pt x="970" y="525"/>
                </a:lnTo>
                <a:lnTo>
                  <a:pt x="975" y="524"/>
                </a:lnTo>
                <a:lnTo>
                  <a:pt x="975" y="521"/>
                </a:lnTo>
                <a:lnTo>
                  <a:pt x="976" y="521"/>
                </a:lnTo>
                <a:lnTo>
                  <a:pt x="978" y="521"/>
                </a:lnTo>
                <a:lnTo>
                  <a:pt x="978" y="515"/>
                </a:lnTo>
                <a:lnTo>
                  <a:pt x="978" y="514"/>
                </a:lnTo>
                <a:lnTo>
                  <a:pt x="979" y="514"/>
                </a:lnTo>
                <a:lnTo>
                  <a:pt x="980" y="514"/>
                </a:lnTo>
                <a:lnTo>
                  <a:pt x="980" y="515"/>
                </a:lnTo>
                <a:lnTo>
                  <a:pt x="980" y="519"/>
                </a:lnTo>
                <a:lnTo>
                  <a:pt x="980" y="520"/>
                </a:lnTo>
                <a:lnTo>
                  <a:pt x="980" y="524"/>
                </a:lnTo>
                <a:lnTo>
                  <a:pt x="982" y="524"/>
                </a:lnTo>
                <a:lnTo>
                  <a:pt x="983" y="524"/>
                </a:lnTo>
                <a:lnTo>
                  <a:pt x="984" y="524"/>
                </a:lnTo>
                <a:lnTo>
                  <a:pt x="984" y="525"/>
                </a:lnTo>
                <a:lnTo>
                  <a:pt x="984" y="527"/>
                </a:lnTo>
                <a:lnTo>
                  <a:pt x="985" y="529"/>
                </a:lnTo>
                <a:lnTo>
                  <a:pt x="984" y="529"/>
                </a:lnTo>
                <a:lnTo>
                  <a:pt x="984" y="530"/>
                </a:lnTo>
                <a:lnTo>
                  <a:pt x="984" y="532"/>
                </a:lnTo>
                <a:lnTo>
                  <a:pt x="985" y="536"/>
                </a:lnTo>
                <a:lnTo>
                  <a:pt x="986" y="539"/>
                </a:lnTo>
                <a:lnTo>
                  <a:pt x="986" y="540"/>
                </a:lnTo>
                <a:lnTo>
                  <a:pt x="985" y="540"/>
                </a:lnTo>
                <a:lnTo>
                  <a:pt x="983" y="540"/>
                </a:lnTo>
                <a:lnTo>
                  <a:pt x="979" y="540"/>
                </a:lnTo>
                <a:lnTo>
                  <a:pt x="980" y="542"/>
                </a:lnTo>
                <a:lnTo>
                  <a:pt x="982" y="542"/>
                </a:lnTo>
                <a:lnTo>
                  <a:pt x="983" y="542"/>
                </a:lnTo>
                <a:lnTo>
                  <a:pt x="984" y="542"/>
                </a:lnTo>
                <a:lnTo>
                  <a:pt x="985" y="542"/>
                </a:lnTo>
                <a:lnTo>
                  <a:pt x="985" y="544"/>
                </a:lnTo>
                <a:lnTo>
                  <a:pt x="985" y="545"/>
                </a:lnTo>
                <a:lnTo>
                  <a:pt x="984" y="545"/>
                </a:lnTo>
                <a:lnTo>
                  <a:pt x="983" y="545"/>
                </a:lnTo>
                <a:lnTo>
                  <a:pt x="983" y="546"/>
                </a:lnTo>
                <a:lnTo>
                  <a:pt x="984" y="547"/>
                </a:lnTo>
                <a:lnTo>
                  <a:pt x="985" y="546"/>
                </a:lnTo>
                <a:lnTo>
                  <a:pt x="986" y="546"/>
                </a:lnTo>
                <a:lnTo>
                  <a:pt x="987" y="546"/>
                </a:lnTo>
                <a:lnTo>
                  <a:pt x="988" y="546"/>
                </a:lnTo>
                <a:lnTo>
                  <a:pt x="991" y="545"/>
                </a:lnTo>
                <a:lnTo>
                  <a:pt x="993" y="545"/>
                </a:lnTo>
                <a:lnTo>
                  <a:pt x="994" y="545"/>
                </a:lnTo>
                <a:lnTo>
                  <a:pt x="995" y="545"/>
                </a:lnTo>
                <a:lnTo>
                  <a:pt x="995" y="546"/>
                </a:lnTo>
                <a:lnTo>
                  <a:pt x="995" y="547"/>
                </a:lnTo>
                <a:lnTo>
                  <a:pt x="995" y="548"/>
                </a:lnTo>
                <a:lnTo>
                  <a:pt x="995" y="549"/>
                </a:lnTo>
                <a:lnTo>
                  <a:pt x="996" y="549"/>
                </a:lnTo>
                <a:lnTo>
                  <a:pt x="997" y="549"/>
                </a:lnTo>
                <a:lnTo>
                  <a:pt x="1003" y="549"/>
                </a:lnTo>
                <a:lnTo>
                  <a:pt x="1006" y="549"/>
                </a:lnTo>
                <a:lnTo>
                  <a:pt x="1008" y="549"/>
                </a:lnTo>
                <a:lnTo>
                  <a:pt x="1009" y="548"/>
                </a:lnTo>
                <a:lnTo>
                  <a:pt x="1010" y="548"/>
                </a:lnTo>
                <a:lnTo>
                  <a:pt x="1011" y="548"/>
                </a:lnTo>
                <a:lnTo>
                  <a:pt x="1012" y="548"/>
                </a:lnTo>
                <a:lnTo>
                  <a:pt x="1013" y="548"/>
                </a:lnTo>
                <a:lnTo>
                  <a:pt x="1014" y="548"/>
                </a:lnTo>
                <a:lnTo>
                  <a:pt x="1016" y="547"/>
                </a:lnTo>
                <a:lnTo>
                  <a:pt x="1018" y="547"/>
                </a:lnTo>
                <a:lnTo>
                  <a:pt x="1017" y="544"/>
                </a:lnTo>
                <a:lnTo>
                  <a:pt x="1018" y="542"/>
                </a:lnTo>
                <a:lnTo>
                  <a:pt x="1019" y="542"/>
                </a:lnTo>
                <a:lnTo>
                  <a:pt x="1020" y="542"/>
                </a:lnTo>
                <a:lnTo>
                  <a:pt x="1021" y="541"/>
                </a:lnTo>
                <a:lnTo>
                  <a:pt x="1022" y="541"/>
                </a:lnTo>
                <a:lnTo>
                  <a:pt x="1023" y="540"/>
                </a:lnTo>
                <a:lnTo>
                  <a:pt x="1025" y="540"/>
                </a:lnTo>
                <a:lnTo>
                  <a:pt x="1026" y="539"/>
                </a:lnTo>
                <a:lnTo>
                  <a:pt x="1026" y="538"/>
                </a:lnTo>
                <a:lnTo>
                  <a:pt x="1027" y="537"/>
                </a:lnTo>
                <a:lnTo>
                  <a:pt x="1027" y="536"/>
                </a:lnTo>
                <a:lnTo>
                  <a:pt x="1028" y="536"/>
                </a:lnTo>
                <a:lnTo>
                  <a:pt x="1029" y="536"/>
                </a:lnTo>
                <a:lnTo>
                  <a:pt x="1030" y="536"/>
                </a:lnTo>
                <a:lnTo>
                  <a:pt x="1030" y="535"/>
                </a:lnTo>
                <a:lnTo>
                  <a:pt x="1031" y="535"/>
                </a:lnTo>
                <a:lnTo>
                  <a:pt x="1033" y="533"/>
                </a:lnTo>
                <a:lnTo>
                  <a:pt x="1034" y="533"/>
                </a:lnTo>
                <a:lnTo>
                  <a:pt x="1035" y="532"/>
                </a:lnTo>
                <a:lnTo>
                  <a:pt x="1036" y="532"/>
                </a:lnTo>
                <a:lnTo>
                  <a:pt x="1036" y="531"/>
                </a:lnTo>
                <a:lnTo>
                  <a:pt x="1037" y="531"/>
                </a:lnTo>
                <a:lnTo>
                  <a:pt x="1038" y="530"/>
                </a:lnTo>
                <a:lnTo>
                  <a:pt x="1042" y="528"/>
                </a:lnTo>
                <a:lnTo>
                  <a:pt x="1044" y="531"/>
                </a:lnTo>
                <a:lnTo>
                  <a:pt x="1046" y="529"/>
                </a:lnTo>
                <a:lnTo>
                  <a:pt x="1047" y="529"/>
                </a:lnTo>
                <a:lnTo>
                  <a:pt x="1047" y="523"/>
                </a:lnTo>
                <a:lnTo>
                  <a:pt x="1048" y="523"/>
                </a:lnTo>
                <a:lnTo>
                  <a:pt x="1049" y="523"/>
                </a:lnTo>
                <a:lnTo>
                  <a:pt x="1051" y="523"/>
                </a:lnTo>
                <a:lnTo>
                  <a:pt x="1051" y="527"/>
                </a:lnTo>
                <a:lnTo>
                  <a:pt x="1052" y="525"/>
                </a:lnTo>
                <a:lnTo>
                  <a:pt x="1053" y="525"/>
                </a:lnTo>
                <a:lnTo>
                  <a:pt x="1054" y="525"/>
                </a:lnTo>
                <a:lnTo>
                  <a:pt x="1054" y="524"/>
                </a:lnTo>
                <a:lnTo>
                  <a:pt x="1055" y="521"/>
                </a:lnTo>
                <a:lnTo>
                  <a:pt x="1055" y="518"/>
                </a:lnTo>
                <a:lnTo>
                  <a:pt x="1054" y="518"/>
                </a:lnTo>
                <a:lnTo>
                  <a:pt x="1052" y="518"/>
                </a:lnTo>
                <a:lnTo>
                  <a:pt x="1043" y="516"/>
                </a:lnTo>
                <a:lnTo>
                  <a:pt x="1042" y="516"/>
                </a:lnTo>
                <a:lnTo>
                  <a:pt x="1039" y="516"/>
                </a:lnTo>
                <a:lnTo>
                  <a:pt x="1040" y="518"/>
                </a:lnTo>
                <a:lnTo>
                  <a:pt x="1039" y="519"/>
                </a:lnTo>
                <a:lnTo>
                  <a:pt x="1038" y="516"/>
                </a:lnTo>
                <a:lnTo>
                  <a:pt x="1038" y="515"/>
                </a:lnTo>
                <a:lnTo>
                  <a:pt x="1039" y="515"/>
                </a:lnTo>
                <a:lnTo>
                  <a:pt x="1040" y="515"/>
                </a:lnTo>
                <a:lnTo>
                  <a:pt x="1040" y="516"/>
                </a:lnTo>
                <a:lnTo>
                  <a:pt x="1042" y="516"/>
                </a:lnTo>
                <a:lnTo>
                  <a:pt x="1043" y="516"/>
                </a:lnTo>
                <a:lnTo>
                  <a:pt x="1044" y="516"/>
                </a:lnTo>
                <a:lnTo>
                  <a:pt x="1045" y="516"/>
                </a:lnTo>
                <a:lnTo>
                  <a:pt x="1046" y="516"/>
                </a:lnTo>
                <a:lnTo>
                  <a:pt x="1047" y="516"/>
                </a:lnTo>
                <a:lnTo>
                  <a:pt x="1048" y="516"/>
                </a:lnTo>
                <a:lnTo>
                  <a:pt x="1049" y="516"/>
                </a:lnTo>
                <a:lnTo>
                  <a:pt x="1051" y="516"/>
                </a:lnTo>
                <a:lnTo>
                  <a:pt x="1052" y="516"/>
                </a:lnTo>
                <a:lnTo>
                  <a:pt x="1053" y="516"/>
                </a:lnTo>
                <a:lnTo>
                  <a:pt x="1054" y="516"/>
                </a:lnTo>
                <a:lnTo>
                  <a:pt x="1055" y="518"/>
                </a:lnTo>
                <a:lnTo>
                  <a:pt x="1056" y="519"/>
                </a:lnTo>
                <a:lnTo>
                  <a:pt x="1057" y="520"/>
                </a:lnTo>
                <a:lnTo>
                  <a:pt x="1057" y="521"/>
                </a:lnTo>
                <a:lnTo>
                  <a:pt x="1059" y="521"/>
                </a:lnTo>
                <a:lnTo>
                  <a:pt x="1059" y="522"/>
                </a:lnTo>
                <a:lnTo>
                  <a:pt x="1060" y="522"/>
                </a:lnTo>
                <a:lnTo>
                  <a:pt x="1060" y="521"/>
                </a:lnTo>
                <a:lnTo>
                  <a:pt x="1061" y="521"/>
                </a:lnTo>
                <a:lnTo>
                  <a:pt x="1062" y="520"/>
                </a:lnTo>
                <a:lnTo>
                  <a:pt x="1060" y="516"/>
                </a:lnTo>
                <a:lnTo>
                  <a:pt x="1061" y="516"/>
                </a:lnTo>
                <a:lnTo>
                  <a:pt x="1061" y="515"/>
                </a:lnTo>
                <a:lnTo>
                  <a:pt x="1062" y="515"/>
                </a:lnTo>
                <a:lnTo>
                  <a:pt x="1063" y="519"/>
                </a:lnTo>
                <a:lnTo>
                  <a:pt x="1064" y="519"/>
                </a:lnTo>
                <a:lnTo>
                  <a:pt x="1066" y="518"/>
                </a:lnTo>
                <a:lnTo>
                  <a:pt x="1065" y="518"/>
                </a:lnTo>
                <a:lnTo>
                  <a:pt x="1064" y="514"/>
                </a:lnTo>
                <a:lnTo>
                  <a:pt x="1064" y="513"/>
                </a:lnTo>
                <a:lnTo>
                  <a:pt x="1065" y="513"/>
                </a:lnTo>
                <a:lnTo>
                  <a:pt x="1066" y="512"/>
                </a:lnTo>
                <a:lnTo>
                  <a:pt x="1068" y="511"/>
                </a:lnTo>
                <a:lnTo>
                  <a:pt x="1069" y="511"/>
                </a:lnTo>
                <a:lnTo>
                  <a:pt x="1069" y="510"/>
                </a:lnTo>
                <a:lnTo>
                  <a:pt x="1070" y="510"/>
                </a:lnTo>
                <a:lnTo>
                  <a:pt x="1070" y="511"/>
                </a:lnTo>
                <a:lnTo>
                  <a:pt x="1071" y="513"/>
                </a:lnTo>
                <a:lnTo>
                  <a:pt x="1072" y="514"/>
                </a:lnTo>
                <a:lnTo>
                  <a:pt x="1072" y="513"/>
                </a:lnTo>
                <a:lnTo>
                  <a:pt x="1073" y="513"/>
                </a:lnTo>
                <a:lnTo>
                  <a:pt x="1073" y="512"/>
                </a:lnTo>
                <a:lnTo>
                  <a:pt x="1072" y="512"/>
                </a:lnTo>
                <a:lnTo>
                  <a:pt x="1072" y="511"/>
                </a:lnTo>
                <a:lnTo>
                  <a:pt x="1071" y="511"/>
                </a:lnTo>
                <a:lnTo>
                  <a:pt x="1071" y="510"/>
                </a:lnTo>
                <a:lnTo>
                  <a:pt x="1071" y="508"/>
                </a:lnTo>
                <a:lnTo>
                  <a:pt x="1070" y="508"/>
                </a:lnTo>
                <a:lnTo>
                  <a:pt x="1070" y="507"/>
                </a:lnTo>
                <a:lnTo>
                  <a:pt x="1070" y="506"/>
                </a:lnTo>
                <a:lnTo>
                  <a:pt x="1071" y="506"/>
                </a:lnTo>
                <a:lnTo>
                  <a:pt x="1071" y="505"/>
                </a:lnTo>
                <a:lnTo>
                  <a:pt x="1072" y="505"/>
                </a:lnTo>
                <a:lnTo>
                  <a:pt x="1073" y="504"/>
                </a:lnTo>
                <a:lnTo>
                  <a:pt x="1072" y="504"/>
                </a:lnTo>
                <a:lnTo>
                  <a:pt x="1071" y="502"/>
                </a:lnTo>
                <a:lnTo>
                  <a:pt x="1071" y="500"/>
                </a:lnTo>
                <a:lnTo>
                  <a:pt x="1070" y="500"/>
                </a:lnTo>
                <a:lnTo>
                  <a:pt x="1071" y="499"/>
                </a:lnTo>
                <a:lnTo>
                  <a:pt x="1072" y="499"/>
                </a:lnTo>
                <a:lnTo>
                  <a:pt x="1072" y="498"/>
                </a:lnTo>
                <a:lnTo>
                  <a:pt x="1073" y="498"/>
                </a:lnTo>
                <a:lnTo>
                  <a:pt x="1074" y="499"/>
                </a:lnTo>
                <a:lnTo>
                  <a:pt x="1078" y="504"/>
                </a:lnTo>
                <a:lnTo>
                  <a:pt x="1080" y="507"/>
                </a:lnTo>
                <a:lnTo>
                  <a:pt x="1080" y="508"/>
                </a:lnTo>
                <a:lnTo>
                  <a:pt x="1080" y="507"/>
                </a:lnTo>
                <a:lnTo>
                  <a:pt x="1082" y="507"/>
                </a:lnTo>
                <a:lnTo>
                  <a:pt x="1082" y="506"/>
                </a:lnTo>
                <a:lnTo>
                  <a:pt x="1083" y="506"/>
                </a:lnTo>
                <a:lnTo>
                  <a:pt x="1085" y="505"/>
                </a:lnTo>
                <a:lnTo>
                  <a:pt x="1090" y="502"/>
                </a:lnTo>
                <a:lnTo>
                  <a:pt x="1089" y="499"/>
                </a:lnTo>
                <a:lnTo>
                  <a:pt x="1089" y="498"/>
                </a:lnTo>
                <a:lnTo>
                  <a:pt x="1090" y="497"/>
                </a:lnTo>
                <a:lnTo>
                  <a:pt x="1091" y="497"/>
                </a:lnTo>
                <a:lnTo>
                  <a:pt x="1092" y="496"/>
                </a:lnTo>
                <a:lnTo>
                  <a:pt x="1094" y="496"/>
                </a:lnTo>
                <a:lnTo>
                  <a:pt x="1094" y="497"/>
                </a:lnTo>
                <a:lnTo>
                  <a:pt x="1094" y="498"/>
                </a:lnTo>
                <a:lnTo>
                  <a:pt x="1095" y="499"/>
                </a:lnTo>
                <a:lnTo>
                  <a:pt x="1096" y="498"/>
                </a:lnTo>
                <a:lnTo>
                  <a:pt x="1096" y="497"/>
                </a:lnTo>
                <a:lnTo>
                  <a:pt x="1097" y="496"/>
                </a:lnTo>
                <a:lnTo>
                  <a:pt x="1097" y="495"/>
                </a:lnTo>
                <a:lnTo>
                  <a:pt x="1098" y="494"/>
                </a:lnTo>
                <a:lnTo>
                  <a:pt x="1098" y="493"/>
                </a:lnTo>
                <a:lnTo>
                  <a:pt x="1099" y="493"/>
                </a:lnTo>
                <a:lnTo>
                  <a:pt x="1100" y="491"/>
                </a:lnTo>
                <a:lnTo>
                  <a:pt x="1102" y="491"/>
                </a:lnTo>
                <a:lnTo>
                  <a:pt x="1102" y="490"/>
                </a:lnTo>
                <a:lnTo>
                  <a:pt x="1103" y="490"/>
                </a:lnTo>
                <a:lnTo>
                  <a:pt x="1104" y="489"/>
                </a:lnTo>
                <a:lnTo>
                  <a:pt x="1105" y="489"/>
                </a:lnTo>
                <a:lnTo>
                  <a:pt x="1105" y="488"/>
                </a:lnTo>
                <a:lnTo>
                  <a:pt x="1106" y="488"/>
                </a:lnTo>
                <a:lnTo>
                  <a:pt x="1107" y="487"/>
                </a:lnTo>
                <a:lnTo>
                  <a:pt x="1107" y="488"/>
                </a:lnTo>
                <a:lnTo>
                  <a:pt x="1108" y="490"/>
                </a:lnTo>
                <a:lnTo>
                  <a:pt x="1109" y="490"/>
                </a:lnTo>
                <a:lnTo>
                  <a:pt x="1111" y="489"/>
                </a:lnTo>
                <a:lnTo>
                  <a:pt x="1115" y="486"/>
                </a:lnTo>
                <a:lnTo>
                  <a:pt x="1116" y="486"/>
                </a:lnTo>
                <a:lnTo>
                  <a:pt x="1117" y="485"/>
                </a:lnTo>
                <a:lnTo>
                  <a:pt x="1118" y="485"/>
                </a:lnTo>
                <a:lnTo>
                  <a:pt x="1117" y="483"/>
                </a:lnTo>
                <a:lnTo>
                  <a:pt x="1117" y="482"/>
                </a:lnTo>
                <a:lnTo>
                  <a:pt x="1116" y="481"/>
                </a:lnTo>
                <a:lnTo>
                  <a:pt x="1117" y="481"/>
                </a:lnTo>
                <a:lnTo>
                  <a:pt x="1118" y="480"/>
                </a:lnTo>
                <a:lnTo>
                  <a:pt x="1120" y="479"/>
                </a:lnTo>
                <a:lnTo>
                  <a:pt x="1121" y="479"/>
                </a:lnTo>
                <a:lnTo>
                  <a:pt x="1120" y="478"/>
                </a:lnTo>
                <a:lnTo>
                  <a:pt x="1120" y="477"/>
                </a:lnTo>
                <a:lnTo>
                  <a:pt x="1121" y="477"/>
                </a:lnTo>
                <a:lnTo>
                  <a:pt x="1122" y="477"/>
                </a:lnTo>
                <a:lnTo>
                  <a:pt x="1122" y="478"/>
                </a:lnTo>
                <a:lnTo>
                  <a:pt x="1123" y="478"/>
                </a:lnTo>
                <a:lnTo>
                  <a:pt x="1124" y="477"/>
                </a:lnTo>
                <a:lnTo>
                  <a:pt x="1125" y="475"/>
                </a:lnTo>
                <a:lnTo>
                  <a:pt x="1126" y="475"/>
                </a:lnTo>
                <a:lnTo>
                  <a:pt x="1128" y="475"/>
                </a:lnTo>
                <a:lnTo>
                  <a:pt x="1129" y="474"/>
                </a:lnTo>
                <a:lnTo>
                  <a:pt x="1130" y="474"/>
                </a:lnTo>
                <a:lnTo>
                  <a:pt x="1131" y="473"/>
                </a:lnTo>
                <a:lnTo>
                  <a:pt x="1132" y="473"/>
                </a:lnTo>
                <a:lnTo>
                  <a:pt x="1132" y="472"/>
                </a:lnTo>
                <a:lnTo>
                  <a:pt x="1133" y="472"/>
                </a:lnTo>
                <a:lnTo>
                  <a:pt x="1133" y="471"/>
                </a:lnTo>
                <a:lnTo>
                  <a:pt x="1134" y="471"/>
                </a:lnTo>
                <a:lnTo>
                  <a:pt x="1134" y="470"/>
                </a:lnTo>
                <a:lnTo>
                  <a:pt x="1133" y="469"/>
                </a:lnTo>
                <a:lnTo>
                  <a:pt x="1133" y="468"/>
                </a:lnTo>
                <a:lnTo>
                  <a:pt x="1132" y="468"/>
                </a:lnTo>
                <a:lnTo>
                  <a:pt x="1133" y="466"/>
                </a:lnTo>
                <a:lnTo>
                  <a:pt x="1134" y="465"/>
                </a:lnTo>
                <a:lnTo>
                  <a:pt x="1135" y="465"/>
                </a:lnTo>
                <a:lnTo>
                  <a:pt x="1132" y="461"/>
                </a:lnTo>
                <a:lnTo>
                  <a:pt x="1135" y="460"/>
                </a:lnTo>
                <a:lnTo>
                  <a:pt x="1137" y="458"/>
                </a:lnTo>
                <a:lnTo>
                  <a:pt x="1135" y="457"/>
                </a:lnTo>
                <a:lnTo>
                  <a:pt x="1134" y="457"/>
                </a:lnTo>
                <a:lnTo>
                  <a:pt x="1133" y="456"/>
                </a:lnTo>
                <a:lnTo>
                  <a:pt x="1132" y="456"/>
                </a:lnTo>
                <a:lnTo>
                  <a:pt x="1131" y="457"/>
                </a:lnTo>
                <a:lnTo>
                  <a:pt x="1130" y="458"/>
                </a:lnTo>
                <a:lnTo>
                  <a:pt x="1129" y="458"/>
                </a:lnTo>
                <a:lnTo>
                  <a:pt x="1128" y="458"/>
                </a:lnTo>
                <a:lnTo>
                  <a:pt x="1128" y="456"/>
                </a:lnTo>
                <a:lnTo>
                  <a:pt x="1128" y="455"/>
                </a:lnTo>
                <a:lnTo>
                  <a:pt x="1126" y="455"/>
                </a:lnTo>
                <a:lnTo>
                  <a:pt x="1128" y="455"/>
                </a:lnTo>
                <a:lnTo>
                  <a:pt x="1128" y="454"/>
                </a:lnTo>
                <a:lnTo>
                  <a:pt x="1129" y="454"/>
                </a:lnTo>
                <a:lnTo>
                  <a:pt x="1130" y="453"/>
                </a:lnTo>
                <a:lnTo>
                  <a:pt x="1131" y="453"/>
                </a:lnTo>
                <a:lnTo>
                  <a:pt x="1130" y="452"/>
                </a:lnTo>
                <a:lnTo>
                  <a:pt x="1131" y="450"/>
                </a:lnTo>
                <a:lnTo>
                  <a:pt x="1132" y="449"/>
                </a:lnTo>
                <a:lnTo>
                  <a:pt x="1131" y="448"/>
                </a:lnTo>
                <a:lnTo>
                  <a:pt x="1130" y="447"/>
                </a:lnTo>
                <a:lnTo>
                  <a:pt x="1129" y="446"/>
                </a:lnTo>
                <a:lnTo>
                  <a:pt x="1129" y="445"/>
                </a:lnTo>
                <a:lnTo>
                  <a:pt x="1128" y="444"/>
                </a:lnTo>
                <a:lnTo>
                  <a:pt x="1128" y="443"/>
                </a:lnTo>
                <a:lnTo>
                  <a:pt x="1126" y="443"/>
                </a:lnTo>
                <a:lnTo>
                  <a:pt x="1126" y="441"/>
                </a:lnTo>
                <a:lnTo>
                  <a:pt x="1125" y="441"/>
                </a:lnTo>
                <a:lnTo>
                  <a:pt x="1125" y="440"/>
                </a:lnTo>
                <a:lnTo>
                  <a:pt x="1125" y="439"/>
                </a:lnTo>
                <a:lnTo>
                  <a:pt x="1123" y="437"/>
                </a:lnTo>
                <a:lnTo>
                  <a:pt x="1123" y="436"/>
                </a:lnTo>
                <a:lnTo>
                  <a:pt x="1122" y="435"/>
                </a:lnTo>
                <a:lnTo>
                  <a:pt x="1122" y="433"/>
                </a:lnTo>
                <a:lnTo>
                  <a:pt x="1121" y="432"/>
                </a:lnTo>
                <a:lnTo>
                  <a:pt x="1118" y="433"/>
                </a:lnTo>
                <a:lnTo>
                  <a:pt x="1117" y="433"/>
                </a:lnTo>
                <a:lnTo>
                  <a:pt x="1117" y="432"/>
                </a:lnTo>
                <a:lnTo>
                  <a:pt x="1116" y="432"/>
                </a:lnTo>
                <a:lnTo>
                  <a:pt x="1117" y="431"/>
                </a:lnTo>
                <a:lnTo>
                  <a:pt x="1120" y="430"/>
                </a:lnTo>
                <a:lnTo>
                  <a:pt x="1121" y="430"/>
                </a:lnTo>
                <a:lnTo>
                  <a:pt x="1121" y="431"/>
                </a:lnTo>
                <a:lnTo>
                  <a:pt x="1122" y="432"/>
                </a:lnTo>
                <a:lnTo>
                  <a:pt x="1123" y="433"/>
                </a:lnTo>
                <a:lnTo>
                  <a:pt x="1123" y="435"/>
                </a:lnTo>
                <a:lnTo>
                  <a:pt x="1124" y="436"/>
                </a:lnTo>
                <a:lnTo>
                  <a:pt x="1124" y="437"/>
                </a:lnTo>
                <a:lnTo>
                  <a:pt x="1125" y="437"/>
                </a:lnTo>
                <a:lnTo>
                  <a:pt x="1125" y="438"/>
                </a:lnTo>
                <a:lnTo>
                  <a:pt x="1125" y="439"/>
                </a:lnTo>
                <a:lnTo>
                  <a:pt x="1126" y="439"/>
                </a:lnTo>
                <a:lnTo>
                  <a:pt x="1126" y="440"/>
                </a:lnTo>
                <a:lnTo>
                  <a:pt x="1128" y="441"/>
                </a:lnTo>
                <a:lnTo>
                  <a:pt x="1128" y="443"/>
                </a:lnTo>
                <a:lnTo>
                  <a:pt x="1129" y="443"/>
                </a:lnTo>
                <a:lnTo>
                  <a:pt x="1129" y="444"/>
                </a:lnTo>
                <a:lnTo>
                  <a:pt x="1130" y="445"/>
                </a:lnTo>
                <a:lnTo>
                  <a:pt x="1131" y="446"/>
                </a:lnTo>
                <a:lnTo>
                  <a:pt x="1131" y="447"/>
                </a:lnTo>
                <a:lnTo>
                  <a:pt x="1132" y="448"/>
                </a:lnTo>
                <a:lnTo>
                  <a:pt x="1133" y="449"/>
                </a:lnTo>
                <a:lnTo>
                  <a:pt x="1134" y="450"/>
                </a:lnTo>
                <a:lnTo>
                  <a:pt x="1135" y="452"/>
                </a:lnTo>
                <a:lnTo>
                  <a:pt x="1135" y="453"/>
                </a:lnTo>
                <a:lnTo>
                  <a:pt x="1137" y="453"/>
                </a:lnTo>
                <a:lnTo>
                  <a:pt x="1137" y="454"/>
                </a:lnTo>
                <a:lnTo>
                  <a:pt x="1138" y="454"/>
                </a:lnTo>
                <a:lnTo>
                  <a:pt x="1138" y="455"/>
                </a:lnTo>
                <a:lnTo>
                  <a:pt x="1139" y="455"/>
                </a:lnTo>
                <a:lnTo>
                  <a:pt x="1139" y="456"/>
                </a:lnTo>
                <a:lnTo>
                  <a:pt x="1140" y="456"/>
                </a:lnTo>
                <a:lnTo>
                  <a:pt x="1140" y="457"/>
                </a:lnTo>
                <a:lnTo>
                  <a:pt x="1141" y="457"/>
                </a:lnTo>
                <a:lnTo>
                  <a:pt x="1141" y="458"/>
                </a:lnTo>
                <a:lnTo>
                  <a:pt x="1142" y="458"/>
                </a:lnTo>
                <a:lnTo>
                  <a:pt x="1142" y="460"/>
                </a:lnTo>
                <a:lnTo>
                  <a:pt x="1143" y="461"/>
                </a:lnTo>
                <a:lnTo>
                  <a:pt x="1145" y="461"/>
                </a:lnTo>
                <a:lnTo>
                  <a:pt x="1145" y="462"/>
                </a:lnTo>
                <a:lnTo>
                  <a:pt x="1146" y="462"/>
                </a:lnTo>
                <a:lnTo>
                  <a:pt x="1147" y="463"/>
                </a:lnTo>
                <a:lnTo>
                  <a:pt x="1148" y="464"/>
                </a:lnTo>
                <a:lnTo>
                  <a:pt x="1149" y="465"/>
                </a:lnTo>
                <a:lnTo>
                  <a:pt x="1148" y="465"/>
                </a:lnTo>
                <a:lnTo>
                  <a:pt x="1146" y="468"/>
                </a:lnTo>
                <a:lnTo>
                  <a:pt x="1145" y="468"/>
                </a:lnTo>
                <a:lnTo>
                  <a:pt x="1141" y="470"/>
                </a:lnTo>
                <a:lnTo>
                  <a:pt x="1138" y="472"/>
                </a:lnTo>
                <a:lnTo>
                  <a:pt x="1135" y="473"/>
                </a:lnTo>
                <a:lnTo>
                  <a:pt x="1134" y="474"/>
                </a:lnTo>
                <a:lnTo>
                  <a:pt x="1138" y="479"/>
                </a:lnTo>
                <a:lnTo>
                  <a:pt x="1138" y="480"/>
                </a:lnTo>
                <a:lnTo>
                  <a:pt x="1140" y="482"/>
                </a:lnTo>
                <a:lnTo>
                  <a:pt x="1139" y="482"/>
                </a:lnTo>
                <a:lnTo>
                  <a:pt x="1138" y="483"/>
                </a:lnTo>
                <a:lnTo>
                  <a:pt x="1137" y="483"/>
                </a:lnTo>
                <a:lnTo>
                  <a:pt x="1137" y="485"/>
                </a:lnTo>
                <a:lnTo>
                  <a:pt x="1135" y="485"/>
                </a:lnTo>
                <a:lnTo>
                  <a:pt x="1134" y="486"/>
                </a:lnTo>
                <a:lnTo>
                  <a:pt x="1133" y="486"/>
                </a:lnTo>
                <a:lnTo>
                  <a:pt x="1133" y="487"/>
                </a:lnTo>
                <a:lnTo>
                  <a:pt x="1132" y="487"/>
                </a:lnTo>
                <a:lnTo>
                  <a:pt x="1131" y="488"/>
                </a:lnTo>
                <a:lnTo>
                  <a:pt x="1130" y="488"/>
                </a:lnTo>
                <a:lnTo>
                  <a:pt x="1129" y="487"/>
                </a:lnTo>
                <a:lnTo>
                  <a:pt x="1128" y="488"/>
                </a:lnTo>
                <a:lnTo>
                  <a:pt x="1126" y="488"/>
                </a:lnTo>
                <a:lnTo>
                  <a:pt x="1125" y="489"/>
                </a:lnTo>
                <a:lnTo>
                  <a:pt x="1124" y="489"/>
                </a:lnTo>
                <a:lnTo>
                  <a:pt x="1123" y="487"/>
                </a:lnTo>
                <a:lnTo>
                  <a:pt x="1122" y="486"/>
                </a:lnTo>
                <a:lnTo>
                  <a:pt x="1121" y="487"/>
                </a:lnTo>
                <a:lnTo>
                  <a:pt x="1118" y="488"/>
                </a:lnTo>
                <a:lnTo>
                  <a:pt x="1116" y="489"/>
                </a:lnTo>
                <a:lnTo>
                  <a:pt x="1115" y="489"/>
                </a:lnTo>
                <a:lnTo>
                  <a:pt x="1115" y="490"/>
                </a:lnTo>
                <a:lnTo>
                  <a:pt x="1112" y="493"/>
                </a:lnTo>
                <a:lnTo>
                  <a:pt x="1111" y="493"/>
                </a:lnTo>
                <a:lnTo>
                  <a:pt x="1112" y="494"/>
                </a:lnTo>
                <a:lnTo>
                  <a:pt x="1113" y="497"/>
                </a:lnTo>
                <a:lnTo>
                  <a:pt x="1112" y="497"/>
                </a:lnTo>
                <a:lnTo>
                  <a:pt x="1111" y="498"/>
                </a:lnTo>
                <a:lnTo>
                  <a:pt x="1109" y="498"/>
                </a:lnTo>
                <a:lnTo>
                  <a:pt x="1109" y="499"/>
                </a:lnTo>
                <a:lnTo>
                  <a:pt x="1108" y="499"/>
                </a:lnTo>
                <a:lnTo>
                  <a:pt x="1109" y="503"/>
                </a:lnTo>
                <a:lnTo>
                  <a:pt x="1112" y="505"/>
                </a:lnTo>
                <a:lnTo>
                  <a:pt x="1112" y="506"/>
                </a:lnTo>
                <a:lnTo>
                  <a:pt x="1113" y="507"/>
                </a:lnTo>
                <a:lnTo>
                  <a:pt x="1114" y="508"/>
                </a:lnTo>
                <a:lnTo>
                  <a:pt x="1114" y="510"/>
                </a:lnTo>
                <a:lnTo>
                  <a:pt x="1115" y="510"/>
                </a:lnTo>
                <a:lnTo>
                  <a:pt x="1115" y="511"/>
                </a:lnTo>
                <a:lnTo>
                  <a:pt x="1115" y="512"/>
                </a:lnTo>
                <a:lnTo>
                  <a:pt x="1116" y="512"/>
                </a:lnTo>
                <a:lnTo>
                  <a:pt x="1116" y="513"/>
                </a:lnTo>
                <a:lnTo>
                  <a:pt x="1116" y="514"/>
                </a:lnTo>
                <a:lnTo>
                  <a:pt x="1117" y="514"/>
                </a:lnTo>
                <a:lnTo>
                  <a:pt x="1117" y="515"/>
                </a:lnTo>
                <a:lnTo>
                  <a:pt x="1118" y="516"/>
                </a:lnTo>
                <a:lnTo>
                  <a:pt x="1118" y="518"/>
                </a:lnTo>
                <a:lnTo>
                  <a:pt x="1118" y="519"/>
                </a:lnTo>
                <a:lnTo>
                  <a:pt x="1118" y="520"/>
                </a:lnTo>
                <a:lnTo>
                  <a:pt x="1118" y="521"/>
                </a:lnTo>
                <a:lnTo>
                  <a:pt x="1118" y="522"/>
                </a:lnTo>
                <a:lnTo>
                  <a:pt x="1120" y="523"/>
                </a:lnTo>
                <a:lnTo>
                  <a:pt x="1120" y="524"/>
                </a:lnTo>
                <a:lnTo>
                  <a:pt x="1121" y="524"/>
                </a:lnTo>
                <a:lnTo>
                  <a:pt x="1129" y="527"/>
                </a:lnTo>
                <a:lnTo>
                  <a:pt x="1130" y="525"/>
                </a:lnTo>
                <a:lnTo>
                  <a:pt x="1131" y="525"/>
                </a:lnTo>
                <a:lnTo>
                  <a:pt x="1131" y="524"/>
                </a:lnTo>
                <a:lnTo>
                  <a:pt x="1132" y="524"/>
                </a:lnTo>
                <a:lnTo>
                  <a:pt x="1133" y="523"/>
                </a:lnTo>
                <a:lnTo>
                  <a:pt x="1137" y="521"/>
                </a:lnTo>
                <a:lnTo>
                  <a:pt x="1145" y="516"/>
                </a:lnTo>
                <a:lnTo>
                  <a:pt x="1146" y="515"/>
                </a:lnTo>
                <a:lnTo>
                  <a:pt x="1147" y="514"/>
                </a:lnTo>
                <a:lnTo>
                  <a:pt x="1148" y="514"/>
                </a:lnTo>
                <a:lnTo>
                  <a:pt x="1149" y="514"/>
                </a:lnTo>
                <a:lnTo>
                  <a:pt x="1149" y="513"/>
                </a:lnTo>
                <a:lnTo>
                  <a:pt x="1150" y="513"/>
                </a:lnTo>
                <a:lnTo>
                  <a:pt x="1151" y="513"/>
                </a:lnTo>
                <a:lnTo>
                  <a:pt x="1151" y="512"/>
                </a:lnTo>
                <a:lnTo>
                  <a:pt x="1152" y="512"/>
                </a:lnTo>
                <a:lnTo>
                  <a:pt x="1154" y="512"/>
                </a:lnTo>
                <a:lnTo>
                  <a:pt x="1155" y="511"/>
                </a:lnTo>
                <a:lnTo>
                  <a:pt x="1156" y="511"/>
                </a:lnTo>
                <a:lnTo>
                  <a:pt x="1158" y="510"/>
                </a:lnTo>
                <a:lnTo>
                  <a:pt x="1159" y="510"/>
                </a:lnTo>
                <a:lnTo>
                  <a:pt x="1160" y="508"/>
                </a:lnTo>
                <a:lnTo>
                  <a:pt x="1161" y="508"/>
                </a:lnTo>
                <a:lnTo>
                  <a:pt x="1163" y="507"/>
                </a:lnTo>
                <a:lnTo>
                  <a:pt x="1164" y="507"/>
                </a:lnTo>
                <a:lnTo>
                  <a:pt x="1165" y="506"/>
                </a:lnTo>
                <a:lnTo>
                  <a:pt x="1166" y="506"/>
                </a:lnTo>
                <a:lnTo>
                  <a:pt x="1167" y="505"/>
                </a:lnTo>
                <a:lnTo>
                  <a:pt x="1166" y="505"/>
                </a:lnTo>
                <a:lnTo>
                  <a:pt x="1166" y="504"/>
                </a:lnTo>
                <a:lnTo>
                  <a:pt x="1167" y="503"/>
                </a:lnTo>
                <a:lnTo>
                  <a:pt x="1168" y="503"/>
                </a:lnTo>
                <a:lnTo>
                  <a:pt x="1169" y="502"/>
                </a:lnTo>
                <a:lnTo>
                  <a:pt x="1171" y="500"/>
                </a:lnTo>
                <a:lnTo>
                  <a:pt x="1172" y="500"/>
                </a:lnTo>
                <a:lnTo>
                  <a:pt x="1172" y="499"/>
                </a:lnTo>
                <a:lnTo>
                  <a:pt x="1173" y="499"/>
                </a:lnTo>
                <a:lnTo>
                  <a:pt x="1173" y="498"/>
                </a:lnTo>
                <a:lnTo>
                  <a:pt x="1172" y="496"/>
                </a:lnTo>
                <a:lnTo>
                  <a:pt x="1171" y="494"/>
                </a:lnTo>
                <a:lnTo>
                  <a:pt x="1168" y="491"/>
                </a:lnTo>
                <a:lnTo>
                  <a:pt x="1161" y="496"/>
                </a:lnTo>
                <a:lnTo>
                  <a:pt x="1159" y="493"/>
                </a:lnTo>
                <a:lnTo>
                  <a:pt x="1164" y="489"/>
                </a:lnTo>
                <a:lnTo>
                  <a:pt x="1165" y="490"/>
                </a:lnTo>
                <a:lnTo>
                  <a:pt x="1165" y="491"/>
                </a:lnTo>
                <a:lnTo>
                  <a:pt x="1167" y="490"/>
                </a:lnTo>
                <a:lnTo>
                  <a:pt x="1167" y="489"/>
                </a:lnTo>
                <a:lnTo>
                  <a:pt x="1166" y="488"/>
                </a:lnTo>
                <a:lnTo>
                  <a:pt x="1165" y="486"/>
                </a:lnTo>
                <a:lnTo>
                  <a:pt x="1164" y="485"/>
                </a:lnTo>
                <a:lnTo>
                  <a:pt x="1163" y="485"/>
                </a:lnTo>
                <a:lnTo>
                  <a:pt x="1161" y="483"/>
                </a:lnTo>
                <a:lnTo>
                  <a:pt x="1163" y="483"/>
                </a:lnTo>
                <a:lnTo>
                  <a:pt x="1164" y="482"/>
                </a:lnTo>
                <a:lnTo>
                  <a:pt x="1164" y="483"/>
                </a:lnTo>
                <a:lnTo>
                  <a:pt x="1165" y="483"/>
                </a:lnTo>
                <a:lnTo>
                  <a:pt x="1165" y="486"/>
                </a:lnTo>
                <a:lnTo>
                  <a:pt x="1168" y="489"/>
                </a:lnTo>
                <a:lnTo>
                  <a:pt x="1168" y="490"/>
                </a:lnTo>
                <a:lnTo>
                  <a:pt x="1169" y="491"/>
                </a:lnTo>
                <a:lnTo>
                  <a:pt x="1169" y="493"/>
                </a:lnTo>
                <a:lnTo>
                  <a:pt x="1171" y="494"/>
                </a:lnTo>
                <a:lnTo>
                  <a:pt x="1172" y="495"/>
                </a:lnTo>
                <a:lnTo>
                  <a:pt x="1172" y="496"/>
                </a:lnTo>
                <a:lnTo>
                  <a:pt x="1173" y="497"/>
                </a:lnTo>
                <a:lnTo>
                  <a:pt x="1173" y="498"/>
                </a:lnTo>
                <a:lnTo>
                  <a:pt x="1174" y="498"/>
                </a:lnTo>
                <a:lnTo>
                  <a:pt x="1174" y="499"/>
                </a:lnTo>
                <a:lnTo>
                  <a:pt x="1175" y="500"/>
                </a:lnTo>
                <a:lnTo>
                  <a:pt x="1176" y="503"/>
                </a:lnTo>
                <a:lnTo>
                  <a:pt x="1176" y="504"/>
                </a:lnTo>
                <a:lnTo>
                  <a:pt x="1174" y="505"/>
                </a:lnTo>
                <a:lnTo>
                  <a:pt x="1172" y="506"/>
                </a:lnTo>
                <a:lnTo>
                  <a:pt x="1171" y="504"/>
                </a:lnTo>
                <a:lnTo>
                  <a:pt x="1167" y="506"/>
                </a:lnTo>
                <a:lnTo>
                  <a:pt x="1166" y="506"/>
                </a:lnTo>
                <a:lnTo>
                  <a:pt x="1166" y="507"/>
                </a:lnTo>
                <a:lnTo>
                  <a:pt x="1165" y="507"/>
                </a:lnTo>
                <a:lnTo>
                  <a:pt x="1164" y="508"/>
                </a:lnTo>
                <a:lnTo>
                  <a:pt x="1163" y="508"/>
                </a:lnTo>
                <a:lnTo>
                  <a:pt x="1161" y="510"/>
                </a:lnTo>
                <a:lnTo>
                  <a:pt x="1160" y="510"/>
                </a:lnTo>
                <a:lnTo>
                  <a:pt x="1157" y="511"/>
                </a:lnTo>
                <a:lnTo>
                  <a:pt x="1156" y="512"/>
                </a:lnTo>
                <a:lnTo>
                  <a:pt x="1154" y="513"/>
                </a:lnTo>
                <a:lnTo>
                  <a:pt x="1152" y="513"/>
                </a:lnTo>
                <a:lnTo>
                  <a:pt x="1151" y="513"/>
                </a:lnTo>
                <a:lnTo>
                  <a:pt x="1151" y="514"/>
                </a:lnTo>
                <a:lnTo>
                  <a:pt x="1150" y="514"/>
                </a:lnTo>
                <a:lnTo>
                  <a:pt x="1149" y="514"/>
                </a:lnTo>
                <a:lnTo>
                  <a:pt x="1149" y="515"/>
                </a:lnTo>
                <a:lnTo>
                  <a:pt x="1148" y="515"/>
                </a:lnTo>
                <a:lnTo>
                  <a:pt x="1147" y="516"/>
                </a:lnTo>
                <a:lnTo>
                  <a:pt x="1146" y="516"/>
                </a:lnTo>
                <a:lnTo>
                  <a:pt x="1137" y="522"/>
                </a:lnTo>
                <a:lnTo>
                  <a:pt x="1139" y="524"/>
                </a:lnTo>
                <a:lnTo>
                  <a:pt x="1137" y="525"/>
                </a:lnTo>
                <a:lnTo>
                  <a:pt x="1133" y="528"/>
                </a:lnTo>
                <a:lnTo>
                  <a:pt x="1132" y="525"/>
                </a:lnTo>
                <a:lnTo>
                  <a:pt x="1131" y="525"/>
                </a:lnTo>
                <a:lnTo>
                  <a:pt x="1131" y="527"/>
                </a:lnTo>
                <a:lnTo>
                  <a:pt x="1130" y="527"/>
                </a:lnTo>
                <a:lnTo>
                  <a:pt x="1129" y="528"/>
                </a:lnTo>
                <a:lnTo>
                  <a:pt x="1128" y="529"/>
                </a:lnTo>
                <a:lnTo>
                  <a:pt x="1126" y="529"/>
                </a:lnTo>
                <a:lnTo>
                  <a:pt x="1126" y="530"/>
                </a:lnTo>
                <a:lnTo>
                  <a:pt x="1125" y="530"/>
                </a:lnTo>
                <a:lnTo>
                  <a:pt x="1125" y="531"/>
                </a:lnTo>
                <a:lnTo>
                  <a:pt x="1124" y="531"/>
                </a:lnTo>
                <a:lnTo>
                  <a:pt x="1124" y="532"/>
                </a:lnTo>
                <a:lnTo>
                  <a:pt x="1124" y="533"/>
                </a:lnTo>
                <a:lnTo>
                  <a:pt x="1123" y="535"/>
                </a:lnTo>
                <a:lnTo>
                  <a:pt x="1123" y="537"/>
                </a:lnTo>
                <a:lnTo>
                  <a:pt x="1124" y="538"/>
                </a:lnTo>
                <a:lnTo>
                  <a:pt x="1126" y="541"/>
                </a:lnTo>
                <a:lnTo>
                  <a:pt x="1128" y="544"/>
                </a:lnTo>
                <a:lnTo>
                  <a:pt x="1128" y="545"/>
                </a:lnTo>
                <a:lnTo>
                  <a:pt x="1129" y="546"/>
                </a:lnTo>
                <a:lnTo>
                  <a:pt x="1129" y="547"/>
                </a:lnTo>
                <a:lnTo>
                  <a:pt x="1130" y="547"/>
                </a:lnTo>
                <a:lnTo>
                  <a:pt x="1130" y="548"/>
                </a:lnTo>
                <a:lnTo>
                  <a:pt x="1131" y="548"/>
                </a:lnTo>
                <a:lnTo>
                  <a:pt x="1131" y="549"/>
                </a:lnTo>
                <a:lnTo>
                  <a:pt x="1132" y="549"/>
                </a:lnTo>
                <a:lnTo>
                  <a:pt x="1132" y="550"/>
                </a:lnTo>
                <a:lnTo>
                  <a:pt x="1133" y="552"/>
                </a:lnTo>
                <a:lnTo>
                  <a:pt x="1134" y="552"/>
                </a:lnTo>
                <a:lnTo>
                  <a:pt x="1134" y="553"/>
                </a:lnTo>
                <a:lnTo>
                  <a:pt x="1135" y="553"/>
                </a:lnTo>
                <a:lnTo>
                  <a:pt x="1135" y="554"/>
                </a:lnTo>
                <a:lnTo>
                  <a:pt x="1137" y="554"/>
                </a:lnTo>
                <a:lnTo>
                  <a:pt x="1137" y="555"/>
                </a:lnTo>
                <a:lnTo>
                  <a:pt x="1138" y="555"/>
                </a:lnTo>
                <a:lnTo>
                  <a:pt x="1138" y="556"/>
                </a:lnTo>
                <a:lnTo>
                  <a:pt x="1139" y="556"/>
                </a:lnTo>
                <a:lnTo>
                  <a:pt x="1139" y="557"/>
                </a:lnTo>
                <a:lnTo>
                  <a:pt x="1140" y="558"/>
                </a:lnTo>
                <a:lnTo>
                  <a:pt x="1140" y="560"/>
                </a:lnTo>
                <a:lnTo>
                  <a:pt x="1141" y="561"/>
                </a:lnTo>
                <a:lnTo>
                  <a:pt x="1142" y="562"/>
                </a:lnTo>
                <a:lnTo>
                  <a:pt x="1142" y="563"/>
                </a:lnTo>
                <a:lnTo>
                  <a:pt x="1143" y="564"/>
                </a:lnTo>
                <a:lnTo>
                  <a:pt x="1143" y="565"/>
                </a:lnTo>
                <a:lnTo>
                  <a:pt x="1145" y="565"/>
                </a:lnTo>
                <a:lnTo>
                  <a:pt x="1145" y="566"/>
                </a:lnTo>
                <a:lnTo>
                  <a:pt x="1146" y="566"/>
                </a:lnTo>
                <a:lnTo>
                  <a:pt x="1146" y="567"/>
                </a:lnTo>
                <a:lnTo>
                  <a:pt x="1146" y="569"/>
                </a:lnTo>
                <a:lnTo>
                  <a:pt x="1147" y="569"/>
                </a:lnTo>
                <a:lnTo>
                  <a:pt x="1148" y="570"/>
                </a:lnTo>
                <a:lnTo>
                  <a:pt x="1150" y="569"/>
                </a:lnTo>
                <a:lnTo>
                  <a:pt x="1150" y="567"/>
                </a:lnTo>
                <a:lnTo>
                  <a:pt x="1151" y="569"/>
                </a:lnTo>
                <a:lnTo>
                  <a:pt x="1151" y="570"/>
                </a:lnTo>
                <a:lnTo>
                  <a:pt x="1152" y="571"/>
                </a:lnTo>
                <a:lnTo>
                  <a:pt x="1154" y="572"/>
                </a:lnTo>
                <a:lnTo>
                  <a:pt x="1154" y="573"/>
                </a:lnTo>
                <a:lnTo>
                  <a:pt x="1155" y="574"/>
                </a:lnTo>
                <a:lnTo>
                  <a:pt x="1155" y="575"/>
                </a:lnTo>
                <a:lnTo>
                  <a:pt x="1154" y="574"/>
                </a:lnTo>
                <a:lnTo>
                  <a:pt x="1152" y="573"/>
                </a:lnTo>
                <a:lnTo>
                  <a:pt x="1151" y="573"/>
                </a:lnTo>
                <a:lnTo>
                  <a:pt x="1151" y="572"/>
                </a:lnTo>
                <a:lnTo>
                  <a:pt x="1150" y="572"/>
                </a:lnTo>
                <a:lnTo>
                  <a:pt x="1148" y="571"/>
                </a:lnTo>
                <a:lnTo>
                  <a:pt x="1148" y="570"/>
                </a:lnTo>
                <a:lnTo>
                  <a:pt x="1147" y="570"/>
                </a:lnTo>
                <a:lnTo>
                  <a:pt x="1147" y="569"/>
                </a:lnTo>
                <a:lnTo>
                  <a:pt x="1146" y="567"/>
                </a:lnTo>
                <a:lnTo>
                  <a:pt x="1145" y="566"/>
                </a:lnTo>
                <a:lnTo>
                  <a:pt x="1143" y="565"/>
                </a:lnTo>
                <a:lnTo>
                  <a:pt x="1143" y="564"/>
                </a:lnTo>
                <a:lnTo>
                  <a:pt x="1142" y="563"/>
                </a:lnTo>
                <a:lnTo>
                  <a:pt x="1141" y="561"/>
                </a:lnTo>
                <a:lnTo>
                  <a:pt x="1140" y="560"/>
                </a:lnTo>
                <a:lnTo>
                  <a:pt x="1139" y="558"/>
                </a:lnTo>
                <a:lnTo>
                  <a:pt x="1138" y="557"/>
                </a:lnTo>
                <a:lnTo>
                  <a:pt x="1138" y="556"/>
                </a:lnTo>
                <a:lnTo>
                  <a:pt x="1137" y="555"/>
                </a:lnTo>
                <a:lnTo>
                  <a:pt x="1135" y="554"/>
                </a:lnTo>
                <a:lnTo>
                  <a:pt x="1134" y="554"/>
                </a:lnTo>
                <a:lnTo>
                  <a:pt x="1133" y="552"/>
                </a:lnTo>
                <a:lnTo>
                  <a:pt x="1132" y="552"/>
                </a:lnTo>
                <a:lnTo>
                  <a:pt x="1131" y="550"/>
                </a:lnTo>
                <a:lnTo>
                  <a:pt x="1130" y="548"/>
                </a:lnTo>
                <a:lnTo>
                  <a:pt x="1129" y="547"/>
                </a:lnTo>
                <a:lnTo>
                  <a:pt x="1128" y="545"/>
                </a:lnTo>
                <a:lnTo>
                  <a:pt x="1128" y="544"/>
                </a:lnTo>
                <a:lnTo>
                  <a:pt x="1125" y="541"/>
                </a:lnTo>
                <a:lnTo>
                  <a:pt x="1125" y="540"/>
                </a:lnTo>
                <a:lnTo>
                  <a:pt x="1124" y="538"/>
                </a:lnTo>
                <a:lnTo>
                  <a:pt x="1122" y="536"/>
                </a:lnTo>
                <a:lnTo>
                  <a:pt x="1122" y="533"/>
                </a:lnTo>
                <a:lnTo>
                  <a:pt x="1120" y="536"/>
                </a:lnTo>
                <a:lnTo>
                  <a:pt x="1118" y="537"/>
                </a:lnTo>
                <a:lnTo>
                  <a:pt x="1117" y="539"/>
                </a:lnTo>
                <a:lnTo>
                  <a:pt x="1115" y="540"/>
                </a:lnTo>
                <a:lnTo>
                  <a:pt x="1114" y="541"/>
                </a:lnTo>
                <a:lnTo>
                  <a:pt x="1114" y="542"/>
                </a:lnTo>
                <a:lnTo>
                  <a:pt x="1113" y="542"/>
                </a:lnTo>
                <a:lnTo>
                  <a:pt x="1112" y="544"/>
                </a:lnTo>
                <a:lnTo>
                  <a:pt x="1112" y="545"/>
                </a:lnTo>
                <a:lnTo>
                  <a:pt x="1111" y="545"/>
                </a:lnTo>
                <a:lnTo>
                  <a:pt x="1109" y="546"/>
                </a:lnTo>
                <a:lnTo>
                  <a:pt x="1108" y="547"/>
                </a:lnTo>
                <a:lnTo>
                  <a:pt x="1107" y="547"/>
                </a:lnTo>
                <a:lnTo>
                  <a:pt x="1107" y="548"/>
                </a:lnTo>
                <a:lnTo>
                  <a:pt x="1106" y="548"/>
                </a:lnTo>
                <a:lnTo>
                  <a:pt x="1105" y="549"/>
                </a:lnTo>
                <a:lnTo>
                  <a:pt x="1104" y="550"/>
                </a:lnTo>
                <a:lnTo>
                  <a:pt x="1103" y="550"/>
                </a:lnTo>
                <a:lnTo>
                  <a:pt x="1103" y="552"/>
                </a:lnTo>
                <a:lnTo>
                  <a:pt x="1102" y="552"/>
                </a:lnTo>
                <a:lnTo>
                  <a:pt x="1100" y="553"/>
                </a:lnTo>
                <a:lnTo>
                  <a:pt x="1099" y="553"/>
                </a:lnTo>
                <a:lnTo>
                  <a:pt x="1098" y="553"/>
                </a:lnTo>
                <a:lnTo>
                  <a:pt x="1098" y="554"/>
                </a:lnTo>
                <a:lnTo>
                  <a:pt x="1097" y="554"/>
                </a:lnTo>
                <a:lnTo>
                  <a:pt x="1096" y="554"/>
                </a:lnTo>
                <a:lnTo>
                  <a:pt x="1096" y="555"/>
                </a:lnTo>
                <a:lnTo>
                  <a:pt x="1095" y="555"/>
                </a:lnTo>
                <a:lnTo>
                  <a:pt x="1094" y="555"/>
                </a:lnTo>
                <a:lnTo>
                  <a:pt x="1092" y="556"/>
                </a:lnTo>
                <a:lnTo>
                  <a:pt x="1091" y="556"/>
                </a:lnTo>
                <a:lnTo>
                  <a:pt x="1092" y="556"/>
                </a:lnTo>
                <a:lnTo>
                  <a:pt x="1092" y="557"/>
                </a:lnTo>
                <a:lnTo>
                  <a:pt x="1094" y="561"/>
                </a:lnTo>
                <a:lnTo>
                  <a:pt x="1092" y="561"/>
                </a:lnTo>
                <a:lnTo>
                  <a:pt x="1091" y="561"/>
                </a:lnTo>
                <a:lnTo>
                  <a:pt x="1090" y="561"/>
                </a:lnTo>
                <a:lnTo>
                  <a:pt x="1087" y="558"/>
                </a:lnTo>
                <a:lnTo>
                  <a:pt x="1086" y="558"/>
                </a:lnTo>
                <a:lnTo>
                  <a:pt x="1080" y="561"/>
                </a:lnTo>
                <a:lnTo>
                  <a:pt x="1079" y="561"/>
                </a:lnTo>
                <a:lnTo>
                  <a:pt x="1077" y="562"/>
                </a:lnTo>
                <a:lnTo>
                  <a:pt x="1076" y="562"/>
                </a:lnTo>
                <a:lnTo>
                  <a:pt x="1074" y="562"/>
                </a:lnTo>
                <a:lnTo>
                  <a:pt x="1074" y="563"/>
                </a:lnTo>
                <a:lnTo>
                  <a:pt x="1073" y="563"/>
                </a:lnTo>
                <a:lnTo>
                  <a:pt x="1073" y="564"/>
                </a:lnTo>
                <a:lnTo>
                  <a:pt x="1072" y="564"/>
                </a:lnTo>
                <a:lnTo>
                  <a:pt x="1072" y="565"/>
                </a:lnTo>
                <a:lnTo>
                  <a:pt x="1072" y="566"/>
                </a:lnTo>
                <a:lnTo>
                  <a:pt x="1072" y="567"/>
                </a:lnTo>
                <a:lnTo>
                  <a:pt x="1072" y="569"/>
                </a:lnTo>
                <a:lnTo>
                  <a:pt x="1073" y="567"/>
                </a:lnTo>
                <a:lnTo>
                  <a:pt x="1074" y="567"/>
                </a:lnTo>
                <a:lnTo>
                  <a:pt x="1077" y="569"/>
                </a:lnTo>
                <a:lnTo>
                  <a:pt x="1077" y="571"/>
                </a:lnTo>
                <a:lnTo>
                  <a:pt x="1076" y="572"/>
                </a:lnTo>
                <a:lnTo>
                  <a:pt x="1074" y="572"/>
                </a:lnTo>
                <a:lnTo>
                  <a:pt x="1074" y="573"/>
                </a:lnTo>
                <a:lnTo>
                  <a:pt x="1074" y="574"/>
                </a:lnTo>
                <a:lnTo>
                  <a:pt x="1076" y="574"/>
                </a:lnTo>
                <a:lnTo>
                  <a:pt x="1077" y="575"/>
                </a:lnTo>
                <a:lnTo>
                  <a:pt x="1077" y="577"/>
                </a:lnTo>
                <a:lnTo>
                  <a:pt x="1078" y="579"/>
                </a:lnTo>
                <a:lnTo>
                  <a:pt x="1079" y="579"/>
                </a:lnTo>
                <a:lnTo>
                  <a:pt x="1081" y="579"/>
                </a:lnTo>
                <a:lnTo>
                  <a:pt x="1082" y="579"/>
                </a:lnTo>
                <a:lnTo>
                  <a:pt x="1082" y="580"/>
                </a:lnTo>
                <a:lnTo>
                  <a:pt x="1082" y="581"/>
                </a:lnTo>
                <a:lnTo>
                  <a:pt x="1081" y="581"/>
                </a:lnTo>
                <a:lnTo>
                  <a:pt x="1082" y="582"/>
                </a:lnTo>
                <a:lnTo>
                  <a:pt x="1083" y="582"/>
                </a:lnTo>
                <a:lnTo>
                  <a:pt x="1085" y="581"/>
                </a:lnTo>
                <a:lnTo>
                  <a:pt x="1087" y="580"/>
                </a:lnTo>
                <a:lnTo>
                  <a:pt x="1090" y="579"/>
                </a:lnTo>
                <a:lnTo>
                  <a:pt x="1091" y="578"/>
                </a:lnTo>
                <a:lnTo>
                  <a:pt x="1092" y="577"/>
                </a:lnTo>
                <a:lnTo>
                  <a:pt x="1092" y="575"/>
                </a:lnTo>
                <a:lnTo>
                  <a:pt x="1094" y="574"/>
                </a:lnTo>
                <a:lnTo>
                  <a:pt x="1095" y="574"/>
                </a:lnTo>
                <a:lnTo>
                  <a:pt x="1096" y="574"/>
                </a:lnTo>
                <a:lnTo>
                  <a:pt x="1097" y="574"/>
                </a:lnTo>
                <a:lnTo>
                  <a:pt x="1098" y="572"/>
                </a:lnTo>
                <a:lnTo>
                  <a:pt x="1098" y="573"/>
                </a:lnTo>
                <a:lnTo>
                  <a:pt x="1099" y="573"/>
                </a:lnTo>
                <a:lnTo>
                  <a:pt x="1098" y="574"/>
                </a:lnTo>
                <a:lnTo>
                  <a:pt x="1098" y="575"/>
                </a:lnTo>
                <a:lnTo>
                  <a:pt x="1097" y="575"/>
                </a:lnTo>
                <a:lnTo>
                  <a:pt x="1096" y="577"/>
                </a:lnTo>
                <a:lnTo>
                  <a:pt x="1097" y="577"/>
                </a:lnTo>
                <a:lnTo>
                  <a:pt x="1097" y="578"/>
                </a:lnTo>
                <a:lnTo>
                  <a:pt x="1098" y="579"/>
                </a:lnTo>
                <a:lnTo>
                  <a:pt x="1098" y="580"/>
                </a:lnTo>
                <a:lnTo>
                  <a:pt x="1099" y="580"/>
                </a:lnTo>
                <a:lnTo>
                  <a:pt x="1099" y="581"/>
                </a:lnTo>
                <a:lnTo>
                  <a:pt x="1100" y="582"/>
                </a:lnTo>
                <a:lnTo>
                  <a:pt x="1102" y="583"/>
                </a:lnTo>
                <a:lnTo>
                  <a:pt x="1102" y="585"/>
                </a:lnTo>
                <a:lnTo>
                  <a:pt x="1103" y="586"/>
                </a:lnTo>
                <a:lnTo>
                  <a:pt x="1103" y="587"/>
                </a:lnTo>
                <a:lnTo>
                  <a:pt x="1104" y="588"/>
                </a:lnTo>
                <a:lnTo>
                  <a:pt x="1104" y="589"/>
                </a:lnTo>
                <a:lnTo>
                  <a:pt x="1103" y="589"/>
                </a:lnTo>
                <a:lnTo>
                  <a:pt x="1102" y="590"/>
                </a:lnTo>
                <a:lnTo>
                  <a:pt x="1100" y="590"/>
                </a:lnTo>
                <a:lnTo>
                  <a:pt x="1100" y="591"/>
                </a:lnTo>
                <a:lnTo>
                  <a:pt x="1099" y="591"/>
                </a:lnTo>
                <a:lnTo>
                  <a:pt x="1098" y="591"/>
                </a:lnTo>
                <a:lnTo>
                  <a:pt x="1098" y="592"/>
                </a:lnTo>
                <a:lnTo>
                  <a:pt x="1098" y="594"/>
                </a:lnTo>
                <a:lnTo>
                  <a:pt x="1099" y="594"/>
                </a:lnTo>
                <a:lnTo>
                  <a:pt x="1099" y="595"/>
                </a:lnTo>
                <a:lnTo>
                  <a:pt x="1100" y="595"/>
                </a:lnTo>
                <a:lnTo>
                  <a:pt x="1100" y="596"/>
                </a:lnTo>
                <a:lnTo>
                  <a:pt x="1102" y="596"/>
                </a:lnTo>
                <a:lnTo>
                  <a:pt x="1102" y="597"/>
                </a:lnTo>
                <a:lnTo>
                  <a:pt x="1103" y="597"/>
                </a:lnTo>
                <a:lnTo>
                  <a:pt x="1103" y="598"/>
                </a:lnTo>
                <a:lnTo>
                  <a:pt x="1104" y="598"/>
                </a:lnTo>
                <a:lnTo>
                  <a:pt x="1104" y="599"/>
                </a:lnTo>
                <a:lnTo>
                  <a:pt x="1105" y="600"/>
                </a:lnTo>
                <a:lnTo>
                  <a:pt x="1105" y="602"/>
                </a:lnTo>
                <a:lnTo>
                  <a:pt x="1106" y="603"/>
                </a:lnTo>
                <a:lnTo>
                  <a:pt x="1106" y="604"/>
                </a:lnTo>
                <a:lnTo>
                  <a:pt x="1107" y="605"/>
                </a:lnTo>
                <a:lnTo>
                  <a:pt x="1107" y="606"/>
                </a:lnTo>
                <a:lnTo>
                  <a:pt x="1108" y="606"/>
                </a:lnTo>
                <a:lnTo>
                  <a:pt x="1108" y="607"/>
                </a:lnTo>
                <a:lnTo>
                  <a:pt x="1109" y="607"/>
                </a:lnTo>
                <a:lnTo>
                  <a:pt x="1109" y="608"/>
                </a:lnTo>
                <a:lnTo>
                  <a:pt x="1108" y="608"/>
                </a:lnTo>
                <a:lnTo>
                  <a:pt x="1107" y="609"/>
                </a:lnTo>
                <a:lnTo>
                  <a:pt x="1108" y="609"/>
                </a:lnTo>
                <a:lnTo>
                  <a:pt x="1108" y="611"/>
                </a:lnTo>
                <a:lnTo>
                  <a:pt x="1108" y="612"/>
                </a:lnTo>
                <a:lnTo>
                  <a:pt x="1109" y="612"/>
                </a:lnTo>
                <a:lnTo>
                  <a:pt x="1109" y="613"/>
                </a:lnTo>
                <a:lnTo>
                  <a:pt x="1111" y="614"/>
                </a:lnTo>
                <a:lnTo>
                  <a:pt x="1111" y="615"/>
                </a:lnTo>
                <a:lnTo>
                  <a:pt x="1112" y="615"/>
                </a:lnTo>
                <a:lnTo>
                  <a:pt x="1112" y="616"/>
                </a:lnTo>
                <a:lnTo>
                  <a:pt x="1112" y="617"/>
                </a:lnTo>
                <a:lnTo>
                  <a:pt x="1112" y="619"/>
                </a:lnTo>
                <a:lnTo>
                  <a:pt x="1112" y="620"/>
                </a:lnTo>
                <a:lnTo>
                  <a:pt x="1113" y="620"/>
                </a:lnTo>
                <a:lnTo>
                  <a:pt x="1113" y="621"/>
                </a:lnTo>
                <a:lnTo>
                  <a:pt x="1114" y="622"/>
                </a:lnTo>
                <a:lnTo>
                  <a:pt x="1114" y="623"/>
                </a:lnTo>
                <a:lnTo>
                  <a:pt x="1115" y="623"/>
                </a:lnTo>
                <a:lnTo>
                  <a:pt x="1115" y="624"/>
                </a:lnTo>
                <a:lnTo>
                  <a:pt x="1115" y="625"/>
                </a:lnTo>
                <a:lnTo>
                  <a:pt x="1116" y="625"/>
                </a:lnTo>
                <a:lnTo>
                  <a:pt x="1116" y="627"/>
                </a:lnTo>
                <a:lnTo>
                  <a:pt x="1117" y="628"/>
                </a:lnTo>
                <a:lnTo>
                  <a:pt x="1118" y="629"/>
                </a:lnTo>
                <a:lnTo>
                  <a:pt x="1118" y="630"/>
                </a:lnTo>
                <a:lnTo>
                  <a:pt x="1121" y="631"/>
                </a:lnTo>
                <a:lnTo>
                  <a:pt x="1122" y="632"/>
                </a:lnTo>
                <a:lnTo>
                  <a:pt x="1122" y="633"/>
                </a:lnTo>
                <a:lnTo>
                  <a:pt x="1123" y="634"/>
                </a:lnTo>
                <a:lnTo>
                  <a:pt x="1124" y="637"/>
                </a:lnTo>
                <a:lnTo>
                  <a:pt x="1125" y="637"/>
                </a:lnTo>
                <a:lnTo>
                  <a:pt x="1125" y="638"/>
                </a:lnTo>
                <a:lnTo>
                  <a:pt x="1126" y="638"/>
                </a:lnTo>
                <a:lnTo>
                  <a:pt x="1128" y="640"/>
                </a:lnTo>
                <a:lnTo>
                  <a:pt x="1132" y="638"/>
                </a:lnTo>
                <a:lnTo>
                  <a:pt x="1131" y="638"/>
                </a:lnTo>
                <a:lnTo>
                  <a:pt x="1131" y="636"/>
                </a:lnTo>
                <a:lnTo>
                  <a:pt x="1130" y="634"/>
                </a:lnTo>
                <a:lnTo>
                  <a:pt x="1129" y="633"/>
                </a:lnTo>
                <a:lnTo>
                  <a:pt x="1130" y="632"/>
                </a:lnTo>
                <a:lnTo>
                  <a:pt x="1131" y="632"/>
                </a:lnTo>
                <a:lnTo>
                  <a:pt x="1131" y="631"/>
                </a:lnTo>
                <a:lnTo>
                  <a:pt x="1132" y="631"/>
                </a:lnTo>
                <a:lnTo>
                  <a:pt x="1133" y="630"/>
                </a:lnTo>
                <a:lnTo>
                  <a:pt x="1134" y="630"/>
                </a:lnTo>
                <a:lnTo>
                  <a:pt x="1134" y="629"/>
                </a:lnTo>
                <a:lnTo>
                  <a:pt x="1135" y="629"/>
                </a:lnTo>
                <a:lnTo>
                  <a:pt x="1135" y="628"/>
                </a:lnTo>
                <a:lnTo>
                  <a:pt x="1137" y="628"/>
                </a:lnTo>
                <a:lnTo>
                  <a:pt x="1137" y="627"/>
                </a:lnTo>
                <a:lnTo>
                  <a:pt x="1138" y="627"/>
                </a:lnTo>
                <a:lnTo>
                  <a:pt x="1139" y="627"/>
                </a:lnTo>
                <a:lnTo>
                  <a:pt x="1139" y="625"/>
                </a:lnTo>
                <a:lnTo>
                  <a:pt x="1140" y="625"/>
                </a:lnTo>
                <a:lnTo>
                  <a:pt x="1140" y="624"/>
                </a:lnTo>
                <a:lnTo>
                  <a:pt x="1141" y="624"/>
                </a:lnTo>
                <a:lnTo>
                  <a:pt x="1142" y="628"/>
                </a:lnTo>
                <a:lnTo>
                  <a:pt x="1143" y="630"/>
                </a:lnTo>
                <a:lnTo>
                  <a:pt x="1145" y="630"/>
                </a:lnTo>
                <a:lnTo>
                  <a:pt x="1151" y="625"/>
                </a:lnTo>
                <a:lnTo>
                  <a:pt x="1157" y="621"/>
                </a:lnTo>
                <a:lnTo>
                  <a:pt x="1158" y="621"/>
                </a:lnTo>
                <a:lnTo>
                  <a:pt x="1161" y="619"/>
                </a:lnTo>
                <a:lnTo>
                  <a:pt x="1164" y="617"/>
                </a:lnTo>
                <a:lnTo>
                  <a:pt x="1165" y="616"/>
                </a:lnTo>
                <a:lnTo>
                  <a:pt x="1166" y="615"/>
                </a:lnTo>
                <a:lnTo>
                  <a:pt x="1165" y="614"/>
                </a:lnTo>
                <a:lnTo>
                  <a:pt x="1166" y="614"/>
                </a:lnTo>
                <a:lnTo>
                  <a:pt x="1167" y="613"/>
                </a:lnTo>
                <a:lnTo>
                  <a:pt x="1168" y="613"/>
                </a:lnTo>
                <a:lnTo>
                  <a:pt x="1169" y="612"/>
                </a:lnTo>
                <a:lnTo>
                  <a:pt x="1171" y="612"/>
                </a:lnTo>
                <a:lnTo>
                  <a:pt x="1171" y="611"/>
                </a:lnTo>
                <a:lnTo>
                  <a:pt x="1172" y="611"/>
                </a:lnTo>
                <a:lnTo>
                  <a:pt x="1172" y="609"/>
                </a:lnTo>
                <a:lnTo>
                  <a:pt x="1173" y="609"/>
                </a:lnTo>
                <a:lnTo>
                  <a:pt x="1174" y="609"/>
                </a:lnTo>
                <a:lnTo>
                  <a:pt x="1174" y="608"/>
                </a:lnTo>
                <a:lnTo>
                  <a:pt x="1175" y="608"/>
                </a:lnTo>
                <a:lnTo>
                  <a:pt x="1175" y="607"/>
                </a:lnTo>
                <a:lnTo>
                  <a:pt x="1176" y="607"/>
                </a:lnTo>
                <a:lnTo>
                  <a:pt x="1177" y="606"/>
                </a:lnTo>
                <a:lnTo>
                  <a:pt x="1176" y="605"/>
                </a:lnTo>
                <a:lnTo>
                  <a:pt x="1176" y="604"/>
                </a:lnTo>
                <a:lnTo>
                  <a:pt x="1175" y="604"/>
                </a:lnTo>
                <a:lnTo>
                  <a:pt x="1175" y="603"/>
                </a:lnTo>
                <a:lnTo>
                  <a:pt x="1176" y="603"/>
                </a:lnTo>
                <a:lnTo>
                  <a:pt x="1177" y="602"/>
                </a:lnTo>
                <a:lnTo>
                  <a:pt x="1178" y="600"/>
                </a:lnTo>
                <a:lnTo>
                  <a:pt x="1180" y="600"/>
                </a:lnTo>
                <a:lnTo>
                  <a:pt x="1180" y="599"/>
                </a:lnTo>
                <a:lnTo>
                  <a:pt x="1181" y="599"/>
                </a:lnTo>
                <a:lnTo>
                  <a:pt x="1182" y="599"/>
                </a:lnTo>
                <a:lnTo>
                  <a:pt x="1182" y="598"/>
                </a:lnTo>
                <a:lnTo>
                  <a:pt x="1183" y="599"/>
                </a:lnTo>
                <a:lnTo>
                  <a:pt x="1183" y="600"/>
                </a:lnTo>
                <a:lnTo>
                  <a:pt x="1184" y="600"/>
                </a:lnTo>
                <a:lnTo>
                  <a:pt x="1185" y="600"/>
                </a:lnTo>
                <a:lnTo>
                  <a:pt x="1185" y="599"/>
                </a:lnTo>
                <a:lnTo>
                  <a:pt x="1186" y="599"/>
                </a:lnTo>
                <a:lnTo>
                  <a:pt x="1186" y="598"/>
                </a:lnTo>
                <a:lnTo>
                  <a:pt x="1187" y="598"/>
                </a:lnTo>
                <a:lnTo>
                  <a:pt x="1189" y="598"/>
                </a:lnTo>
                <a:lnTo>
                  <a:pt x="1189" y="597"/>
                </a:lnTo>
                <a:lnTo>
                  <a:pt x="1190" y="597"/>
                </a:lnTo>
                <a:lnTo>
                  <a:pt x="1191" y="596"/>
                </a:lnTo>
                <a:lnTo>
                  <a:pt x="1192" y="596"/>
                </a:lnTo>
                <a:lnTo>
                  <a:pt x="1193" y="598"/>
                </a:lnTo>
                <a:lnTo>
                  <a:pt x="1194" y="597"/>
                </a:lnTo>
                <a:lnTo>
                  <a:pt x="1195" y="597"/>
                </a:lnTo>
                <a:lnTo>
                  <a:pt x="1194" y="597"/>
                </a:lnTo>
                <a:lnTo>
                  <a:pt x="1194" y="596"/>
                </a:lnTo>
                <a:lnTo>
                  <a:pt x="1194" y="595"/>
                </a:lnTo>
                <a:lnTo>
                  <a:pt x="1193" y="595"/>
                </a:lnTo>
                <a:lnTo>
                  <a:pt x="1193" y="594"/>
                </a:lnTo>
                <a:lnTo>
                  <a:pt x="1194" y="592"/>
                </a:lnTo>
                <a:lnTo>
                  <a:pt x="1197" y="591"/>
                </a:lnTo>
                <a:lnTo>
                  <a:pt x="1201" y="589"/>
                </a:lnTo>
                <a:lnTo>
                  <a:pt x="1200" y="588"/>
                </a:lnTo>
                <a:lnTo>
                  <a:pt x="1200" y="587"/>
                </a:lnTo>
                <a:lnTo>
                  <a:pt x="1199" y="586"/>
                </a:lnTo>
                <a:lnTo>
                  <a:pt x="1199" y="585"/>
                </a:lnTo>
                <a:lnTo>
                  <a:pt x="1198" y="585"/>
                </a:lnTo>
                <a:lnTo>
                  <a:pt x="1198" y="583"/>
                </a:lnTo>
                <a:lnTo>
                  <a:pt x="1197" y="582"/>
                </a:lnTo>
                <a:lnTo>
                  <a:pt x="1195" y="581"/>
                </a:lnTo>
                <a:lnTo>
                  <a:pt x="1195" y="580"/>
                </a:lnTo>
                <a:lnTo>
                  <a:pt x="1194" y="579"/>
                </a:lnTo>
                <a:lnTo>
                  <a:pt x="1192" y="577"/>
                </a:lnTo>
                <a:lnTo>
                  <a:pt x="1192" y="575"/>
                </a:lnTo>
                <a:lnTo>
                  <a:pt x="1191" y="574"/>
                </a:lnTo>
                <a:lnTo>
                  <a:pt x="1189" y="571"/>
                </a:lnTo>
                <a:lnTo>
                  <a:pt x="1189" y="570"/>
                </a:lnTo>
                <a:lnTo>
                  <a:pt x="1187" y="571"/>
                </a:lnTo>
                <a:lnTo>
                  <a:pt x="1186" y="571"/>
                </a:lnTo>
                <a:lnTo>
                  <a:pt x="1186" y="572"/>
                </a:lnTo>
                <a:lnTo>
                  <a:pt x="1185" y="572"/>
                </a:lnTo>
                <a:lnTo>
                  <a:pt x="1184" y="572"/>
                </a:lnTo>
                <a:lnTo>
                  <a:pt x="1184" y="573"/>
                </a:lnTo>
                <a:lnTo>
                  <a:pt x="1183" y="573"/>
                </a:lnTo>
                <a:lnTo>
                  <a:pt x="1183" y="574"/>
                </a:lnTo>
                <a:lnTo>
                  <a:pt x="1182" y="575"/>
                </a:lnTo>
                <a:lnTo>
                  <a:pt x="1182" y="574"/>
                </a:lnTo>
                <a:lnTo>
                  <a:pt x="1178" y="570"/>
                </a:lnTo>
                <a:lnTo>
                  <a:pt x="1176" y="566"/>
                </a:lnTo>
                <a:lnTo>
                  <a:pt x="1175" y="565"/>
                </a:lnTo>
                <a:lnTo>
                  <a:pt x="1175" y="566"/>
                </a:lnTo>
                <a:lnTo>
                  <a:pt x="1174" y="566"/>
                </a:lnTo>
                <a:lnTo>
                  <a:pt x="1173" y="565"/>
                </a:lnTo>
                <a:lnTo>
                  <a:pt x="1172" y="564"/>
                </a:lnTo>
                <a:lnTo>
                  <a:pt x="1172" y="563"/>
                </a:lnTo>
                <a:lnTo>
                  <a:pt x="1171" y="562"/>
                </a:lnTo>
                <a:lnTo>
                  <a:pt x="1171" y="561"/>
                </a:lnTo>
                <a:lnTo>
                  <a:pt x="1169" y="561"/>
                </a:lnTo>
                <a:lnTo>
                  <a:pt x="1171" y="561"/>
                </a:lnTo>
                <a:lnTo>
                  <a:pt x="1171" y="560"/>
                </a:lnTo>
                <a:lnTo>
                  <a:pt x="1172" y="560"/>
                </a:lnTo>
                <a:lnTo>
                  <a:pt x="1173" y="560"/>
                </a:lnTo>
                <a:lnTo>
                  <a:pt x="1173" y="561"/>
                </a:lnTo>
                <a:lnTo>
                  <a:pt x="1175" y="563"/>
                </a:lnTo>
                <a:lnTo>
                  <a:pt x="1175" y="564"/>
                </a:lnTo>
                <a:lnTo>
                  <a:pt x="1176" y="565"/>
                </a:lnTo>
                <a:lnTo>
                  <a:pt x="1177" y="569"/>
                </a:lnTo>
                <a:lnTo>
                  <a:pt x="1180" y="572"/>
                </a:lnTo>
                <a:lnTo>
                  <a:pt x="1181" y="572"/>
                </a:lnTo>
                <a:lnTo>
                  <a:pt x="1181" y="573"/>
                </a:lnTo>
                <a:lnTo>
                  <a:pt x="1182" y="574"/>
                </a:lnTo>
                <a:lnTo>
                  <a:pt x="1183" y="574"/>
                </a:lnTo>
                <a:lnTo>
                  <a:pt x="1183" y="573"/>
                </a:lnTo>
                <a:lnTo>
                  <a:pt x="1184" y="572"/>
                </a:lnTo>
                <a:lnTo>
                  <a:pt x="1185" y="571"/>
                </a:lnTo>
                <a:lnTo>
                  <a:pt x="1189" y="570"/>
                </a:lnTo>
                <a:lnTo>
                  <a:pt x="1187" y="569"/>
                </a:lnTo>
                <a:lnTo>
                  <a:pt x="1186" y="567"/>
                </a:lnTo>
                <a:lnTo>
                  <a:pt x="1186" y="566"/>
                </a:lnTo>
                <a:lnTo>
                  <a:pt x="1186" y="565"/>
                </a:lnTo>
                <a:lnTo>
                  <a:pt x="1185" y="565"/>
                </a:lnTo>
                <a:lnTo>
                  <a:pt x="1184" y="563"/>
                </a:lnTo>
                <a:lnTo>
                  <a:pt x="1184" y="562"/>
                </a:lnTo>
                <a:lnTo>
                  <a:pt x="1183" y="561"/>
                </a:lnTo>
                <a:lnTo>
                  <a:pt x="1183" y="560"/>
                </a:lnTo>
                <a:lnTo>
                  <a:pt x="1183" y="558"/>
                </a:lnTo>
                <a:lnTo>
                  <a:pt x="1183" y="557"/>
                </a:lnTo>
                <a:lnTo>
                  <a:pt x="1183" y="556"/>
                </a:lnTo>
                <a:lnTo>
                  <a:pt x="1183" y="555"/>
                </a:lnTo>
                <a:lnTo>
                  <a:pt x="1182" y="555"/>
                </a:lnTo>
                <a:lnTo>
                  <a:pt x="1182" y="554"/>
                </a:lnTo>
                <a:lnTo>
                  <a:pt x="1182" y="553"/>
                </a:lnTo>
                <a:lnTo>
                  <a:pt x="1183" y="552"/>
                </a:lnTo>
                <a:lnTo>
                  <a:pt x="1184" y="552"/>
                </a:lnTo>
                <a:lnTo>
                  <a:pt x="1186" y="555"/>
                </a:lnTo>
                <a:lnTo>
                  <a:pt x="1190" y="560"/>
                </a:lnTo>
                <a:lnTo>
                  <a:pt x="1193" y="566"/>
                </a:lnTo>
                <a:lnTo>
                  <a:pt x="1194" y="567"/>
                </a:lnTo>
                <a:lnTo>
                  <a:pt x="1189" y="571"/>
                </a:lnTo>
                <a:lnTo>
                  <a:pt x="1190" y="572"/>
                </a:lnTo>
                <a:lnTo>
                  <a:pt x="1191" y="573"/>
                </a:lnTo>
                <a:lnTo>
                  <a:pt x="1191" y="574"/>
                </a:lnTo>
                <a:lnTo>
                  <a:pt x="1192" y="575"/>
                </a:lnTo>
                <a:lnTo>
                  <a:pt x="1192" y="577"/>
                </a:lnTo>
                <a:lnTo>
                  <a:pt x="1193" y="577"/>
                </a:lnTo>
                <a:lnTo>
                  <a:pt x="1193" y="578"/>
                </a:lnTo>
                <a:lnTo>
                  <a:pt x="1194" y="578"/>
                </a:lnTo>
                <a:lnTo>
                  <a:pt x="1194" y="579"/>
                </a:lnTo>
                <a:lnTo>
                  <a:pt x="1195" y="580"/>
                </a:lnTo>
                <a:lnTo>
                  <a:pt x="1197" y="581"/>
                </a:lnTo>
                <a:lnTo>
                  <a:pt x="1197" y="582"/>
                </a:lnTo>
                <a:lnTo>
                  <a:pt x="1198" y="583"/>
                </a:lnTo>
                <a:lnTo>
                  <a:pt x="1199" y="585"/>
                </a:lnTo>
                <a:lnTo>
                  <a:pt x="1199" y="586"/>
                </a:lnTo>
                <a:lnTo>
                  <a:pt x="1200" y="587"/>
                </a:lnTo>
                <a:lnTo>
                  <a:pt x="1201" y="588"/>
                </a:lnTo>
                <a:lnTo>
                  <a:pt x="1204" y="586"/>
                </a:lnTo>
                <a:lnTo>
                  <a:pt x="1206" y="588"/>
                </a:lnTo>
                <a:lnTo>
                  <a:pt x="1207" y="587"/>
                </a:lnTo>
                <a:lnTo>
                  <a:pt x="1207" y="588"/>
                </a:lnTo>
                <a:lnTo>
                  <a:pt x="1208" y="587"/>
                </a:lnTo>
                <a:lnTo>
                  <a:pt x="1209" y="587"/>
                </a:lnTo>
                <a:lnTo>
                  <a:pt x="1210" y="586"/>
                </a:lnTo>
                <a:lnTo>
                  <a:pt x="1209" y="586"/>
                </a:lnTo>
                <a:lnTo>
                  <a:pt x="1209" y="585"/>
                </a:lnTo>
                <a:lnTo>
                  <a:pt x="1209" y="583"/>
                </a:lnTo>
                <a:lnTo>
                  <a:pt x="1208" y="583"/>
                </a:lnTo>
                <a:lnTo>
                  <a:pt x="1209" y="582"/>
                </a:lnTo>
                <a:lnTo>
                  <a:pt x="1210" y="582"/>
                </a:lnTo>
                <a:lnTo>
                  <a:pt x="1210" y="581"/>
                </a:lnTo>
                <a:lnTo>
                  <a:pt x="1211" y="581"/>
                </a:lnTo>
                <a:lnTo>
                  <a:pt x="1212" y="580"/>
                </a:lnTo>
                <a:lnTo>
                  <a:pt x="1212" y="581"/>
                </a:lnTo>
                <a:lnTo>
                  <a:pt x="1215" y="585"/>
                </a:lnTo>
                <a:lnTo>
                  <a:pt x="1216" y="583"/>
                </a:lnTo>
                <a:lnTo>
                  <a:pt x="1215" y="581"/>
                </a:lnTo>
                <a:lnTo>
                  <a:pt x="1214" y="580"/>
                </a:lnTo>
                <a:lnTo>
                  <a:pt x="1214" y="579"/>
                </a:lnTo>
                <a:lnTo>
                  <a:pt x="1212" y="579"/>
                </a:lnTo>
                <a:lnTo>
                  <a:pt x="1212" y="578"/>
                </a:lnTo>
                <a:lnTo>
                  <a:pt x="1212" y="577"/>
                </a:lnTo>
                <a:lnTo>
                  <a:pt x="1211" y="577"/>
                </a:lnTo>
                <a:lnTo>
                  <a:pt x="1211" y="575"/>
                </a:lnTo>
                <a:lnTo>
                  <a:pt x="1210" y="574"/>
                </a:lnTo>
                <a:lnTo>
                  <a:pt x="1211" y="574"/>
                </a:lnTo>
                <a:lnTo>
                  <a:pt x="1212" y="574"/>
                </a:lnTo>
                <a:lnTo>
                  <a:pt x="1212" y="573"/>
                </a:lnTo>
                <a:lnTo>
                  <a:pt x="1214" y="573"/>
                </a:lnTo>
                <a:lnTo>
                  <a:pt x="1215" y="572"/>
                </a:lnTo>
                <a:lnTo>
                  <a:pt x="1216" y="572"/>
                </a:lnTo>
                <a:lnTo>
                  <a:pt x="1217" y="573"/>
                </a:lnTo>
                <a:lnTo>
                  <a:pt x="1218" y="572"/>
                </a:lnTo>
                <a:lnTo>
                  <a:pt x="1219" y="571"/>
                </a:lnTo>
                <a:lnTo>
                  <a:pt x="1221" y="570"/>
                </a:lnTo>
                <a:lnTo>
                  <a:pt x="1223" y="569"/>
                </a:lnTo>
                <a:lnTo>
                  <a:pt x="1223" y="570"/>
                </a:lnTo>
                <a:lnTo>
                  <a:pt x="1223" y="571"/>
                </a:lnTo>
                <a:lnTo>
                  <a:pt x="1224" y="571"/>
                </a:lnTo>
                <a:lnTo>
                  <a:pt x="1225" y="570"/>
                </a:lnTo>
                <a:lnTo>
                  <a:pt x="1227" y="569"/>
                </a:lnTo>
                <a:lnTo>
                  <a:pt x="1228" y="567"/>
                </a:lnTo>
                <a:lnTo>
                  <a:pt x="1229" y="569"/>
                </a:lnTo>
                <a:lnTo>
                  <a:pt x="1232" y="573"/>
                </a:lnTo>
                <a:lnTo>
                  <a:pt x="1230" y="574"/>
                </a:lnTo>
                <a:lnTo>
                  <a:pt x="1229" y="575"/>
                </a:lnTo>
                <a:lnTo>
                  <a:pt x="1228" y="575"/>
                </a:lnTo>
                <a:lnTo>
                  <a:pt x="1226" y="578"/>
                </a:lnTo>
                <a:lnTo>
                  <a:pt x="1225" y="578"/>
                </a:lnTo>
                <a:lnTo>
                  <a:pt x="1224" y="577"/>
                </a:lnTo>
                <a:lnTo>
                  <a:pt x="1223" y="578"/>
                </a:lnTo>
                <a:lnTo>
                  <a:pt x="1221" y="578"/>
                </a:lnTo>
                <a:lnTo>
                  <a:pt x="1223" y="578"/>
                </a:lnTo>
                <a:lnTo>
                  <a:pt x="1223" y="579"/>
                </a:lnTo>
                <a:lnTo>
                  <a:pt x="1221" y="580"/>
                </a:lnTo>
                <a:lnTo>
                  <a:pt x="1221" y="581"/>
                </a:lnTo>
                <a:lnTo>
                  <a:pt x="1223" y="581"/>
                </a:lnTo>
                <a:lnTo>
                  <a:pt x="1224" y="580"/>
                </a:lnTo>
                <a:lnTo>
                  <a:pt x="1226" y="579"/>
                </a:lnTo>
                <a:lnTo>
                  <a:pt x="1228" y="577"/>
                </a:lnTo>
                <a:lnTo>
                  <a:pt x="1229" y="577"/>
                </a:lnTo>
                <a:lnTo>
                  <a:pt x="1230" y="575"/>
                </a:lnTo>
                <a:lnTo>
                  <a:pt x="1233" y="574"/>
                </a:lnTo>
                <a:lnTo>
                  <a:pt x="1234" y="573"/>
                </a:lnTo>
                <a:lnTo>
                  <a:pt x="1235" y="572"/>
                </a:lnTo>
                <a:lnTo>
                  <a:pt x="1236" y="572"/>
                </a:lnTo>
                <a:lnTo>
                  <a:pt x="1238" y="570"/>
                </a:lnTo>
                <a:lnTo>
                  <a:pt x="1241" y="569"/>
                </a:lnTo>
                <a:lnTo>
                  <a:pt x="1242" y="569"/>
                </a:lnTo>
                <a:lnTo>
                  <a:pt x="1243" y="567"/>
                </a:lnTo>
                <a:lnTo>
                  <a:pt x="1244" y="567"/>
                </a:lnTo>
                <a:lnTo>
                  <a:pt x="1244" y="566"/>
                </a:lnTo>
                <a:lnTo>
                  <a:pt x="1241" y="561"/>
                </a:lnTo>
                <a:lnTo>
                  <a:pt x="1240" y="560"/>
                </a:lnTo>
                <a:lnTo>
                  <a:pt x="1242" y="558"/>
                </a:lnTo>
                <a:lnTo>
                  <a:pt x="1243" y="560"/>
                </a:lnTo>
                <a:lnTo>
                  <a:pt x="1244" y="561"/>
                </a:lnTo>
                <a:lnTo>
                  <a:pt x="1244" y="562"/>
                </a:lnTo>
                <a:lnTo>
                  <a:pt x="1245" y="563"/>
                </a:lnTo>
                <a:lnTo>
                  <a:pt x="1246" y="564"/>
                </a:lnTo>
                <a:lnTo>
                  <a:pt x="1246" y="565"/>
                </a:lnTo>
                <a:lnTo>
                  <a:pt x="1249" y="564"/>
                </a:lnTo>
                <a:lnTo>
                  <a:pt x="1251" y="563"/>
                </a:lnTo>
                <a:lnTo>
                  <a:pt x="1252" y="562"/>
                </a:lnTo>
                <a:lnTo>
                  <a:pt x="1253" y="561"/>
                </a:lnTo>
                <a:lnTo>
                  <a:pt x="1254" y="560"/>
                </a:lnTo>
                <a:lnTo>
                  <a:pt x="1257" y="558"/>
                </a:lnTo>
                <a:lnTo>
                  <a:pt x="1258" y="557"/>
                </a:lnTo>
                <a:lnTo>
                  <a:pt x="1257" y="557"/>
                </a:lnTo>
                <a:lnTo>
                  <a:pt x="1257" y="556"/>
                </a:lnTo>
                <a:lnTo>
                  <a:pt x="1255" y="555"/>
                </a:lnTo>
                <a:lnTo>
                  <a:pt x="1255" y="554"/>
                </a:lnTo>
                <a:lnTo>
                  <a:pt x="1254" y="554"/>
                </a:lnTo>
                <a:lnTo>
                  <a:pt x="1254" y="553"/>
                </a:lnTo>
                <a:lnTo>
                  <a:pt x="1254" y="552"/>
                </a:lnTo>
                <a:lnTo>
                  <a:pt x="1253" y="552"/>
                </a:lnTo>
                <a:lnTo>
                  <a:pt x="1253" y="550"/>
                </a:lnTo>
                <a:lnTo>
                  <a:pt x="1252" y="549"/>
                </a:lnTo>
                <a:lnTo>
                  <a:pt x="1253" y="549"/>
                </a:lnTo>
                <a:lnTo>
                  <a:pt x="1254" y="548"/>
                </a:lnTo>
                <a:lnTo>
                  <a:pt x="1255" y="548"/>
                </a:lnTo>
                <a:lnTo>
                  <a:pt x="1255" y="547"/>
                </a:lnTo>
                <a:lnTo>
                  <a:pt x="1257" y="547"/>
                </a:lnTo>
                <a:lnTo>
                  <a:pt x="1258" y="547"/>
                </a:lnTo>
                <a:lnTo>
                  <a:pt x="1258" y="546"/>
                </a:lnTo>
                <a:lnTo>
                  <a:pt x="1259" y="546"/>
                </a:lnTo>
                <a:lnTo>
                  <a:pt x="1260" y="545"/>
                </a:lnTo>
                <a:lnTo>
                  <a:pt x="1261" y="545"/>
                </a:lnTo>
                <a:lnTo>
                  <a:pt x="1260" y="545"/>
                </a:lnTo>
                <a:lnTo>
                  <a:pt x="1260" y="544"/>
                </a:lnTo>
                <a:lnTo>
                  <a:pt x="1270" y="537"/>
                </a:lnTo>
                <a:lnTo>
                  <a:pt x="1266" y="530"/>
                </a:lnTo>
                <a:lnTo>
                  <a:pt x="1267" y="530"/>
                </a:lnTo>
                <a:lnTo>
                  <a:pt x="1269" y="528"/>
                </a:lnTo>
                <a:lnTo>
                  <a:pt x="1271" y="524"/>
                </a:lnTo>
                <a:lnTo>
                  <a:pt x="1272" y="523"/>
                </a:lnTo>
                <a:lnTo>
                  <a:pt x="1275" y="525"/>
                </a:lnTo>
                <a:lnTo>
                  <a:pt x="1276" y="527"/>
                </a:lnTo>
                <a:lnTo>
                  <a:pt x="1276" y="528"/>
                </a:lnTo>
                <a:lnTo>
                  <a:pt x="1277" y="528"/>
                </a:lnTo>
                <a:lnTo>
                  <a:pt x="1277" y="530"/>
                </a:lnTo>
                <a:lnTo>
                  <a:pt x="1278" y="530"/>
                </a:lnTo>
                <a:lnTo>
                  <a:pt x="1279" y="532"/>
                </a:lnTo>
                <a:lnTo>
                  <a:pt x="1280" y="533"/>
                </a:lnTo>
                <a:lnTo>
                  <a:pt x="1281" y="536"/>
                </a:lnTo>
                <a:lnTo>
                  <a:pt x="1283" y="537"/>
                </a:lnTo>
                <a:lnTo>
                  <a:pt x="1285" y="536"/>
                </a:lnTo>
                <a:lnTo>
                  <a:pt x="1286" y="536"/>
                </a:lnTo>
                <a:lnTo>
                  <a:pt x="1289" y="533"/>
                </a:lnTo>
                <a:lnTo>
                  <a:pt x="1290" y="532"/>
                </a:lnTo>
                <a:lnTo>
                  <a:pt x="1292" y="532"/>
                </a:lnTo>
                <a:lnTo>
                  <a:pt x="1298" y="528"/>
                </a:lnTo>
                <a:lnTo>
                  <a:pt x="1298" y="527"/>
                </a:lnTo>
                <a:lnTo>
                  <a:pt x="1297" y="525"/>
                </a:lnTo>
                <a:lnTo>
                  <a:pt x="1297" y="524"/>
                </a:lnTo>
                <a:lnTo>
                  <a:pt x="1296" y="524"/>
                </a:lnTo>
                <a:lnTo>
                  <a:pt x="1294" y="523"/>
                </a:lnTo>
                <a:lnTo>
                  <a:pt x="1293" y="523"/>
                </a:lnTo>
                <a:lnTo>
                  <a:pt x="1290" y="522"/>
                </a:lnTo>
                <a:lnTo>
                  <a:pt x="1289" y="522"/>
                </a:lnTo>
                <a:lnTo>
                  <a:pt x="1288" y="522"/>
                </a:lnTo>
                <a:lnTo>
                  <a:pt x="1288" y="521"/>
                </a:lnTo>
                <a:lnTo>
                  <a:pt x="1287" y="521"/>
                </a:lnTo>
                <a:lnTo>
                  <a:pt x="1286" y="521"/>
                </a:lnTo>
                <a:lnTo>
                  <a:pt x="1286" y="520"/>
                </a:lnTo>
                <a:lnTo>
                  <a:pt x="1285" y="519"/>
                </a:lnTo>
                <a:lnTo>
                  <a:pt x="1284" y="518"/>
                </a:lnTo>
                <a:lnTo>
                  <a:pt x="1284" y="516"/>
                </a:lnTo>
                <a:lnTo>
                  <a:pt x="1283" y="516"/>
                </a:lnTo>
                <a:lnTo>
                  <a:pt x="1283" y="515"/>
                </a:lnTo>
                <a:lnTo>
                  <a:pt x="1283" y="514"/>
                </a:lnTo>
                <a:lnTo>
                  <a:pt x="1281" y="513"/>
                </a:lnTo>
                <a:lnTo>
                  <a:pt x="1281" y="512"/>
                </a:lnTo>
                <a:lnTo>
                  <a:pt x="1281" y="511"/>
                </a:lnTo>
                <a:lnTo>
                  <a:pt x="1281" y="510"/>
                </a:lnTo>
                <a:lnTo>
                  <a:pt x="1281" y="508"/>
                </a:lnTo>
                <a:lnTo>
                  <a:pt x="1281" y="507"/>
                </a:lnTo>
                <a:lnTo>
                  <a:pt x="1283" y="505"/>
                </a:lnTo>
                <a:lnTo>
                  <a:pt x="1284" y="502"/>
                </a:lnTo>
                <a:lnTo>
                  <a:pt x="1284" y="497"/>
                </a:lnTo>
                <a:lnTo>
                  <a:pt x="1285" y="497"/>
                </a:lnTo>
                <a:lnTo>
                  <a:pt x="1285" y="496"/>
                </a:lnTo>
                <a:lnTo>
                  <a:pt x="1284" y="495"/>
                </a:lnTo>
                <a:lnTo>
                  <a:pt x="1284" y="494"/>
                </a:lnTo>
                <a:lnTo>
                  <a:pt x="1284" y="493"/>
                </a:lnTo>
                <a:lnTo>
                  <a:pt x="1284" y="491"/>
                </a:lnTo>
                <a:lnTo>
                  <a:pt x="1280" y="487"/>
                </a:lnTo>
                <a:lnTo>
                  <a:pt x="1279" y="486"/>
                </a:lnTo>
                <a:lnTo>
                  <a:pt x="1278" y="486"/>
                </a:lnTo>
                <a:lnTo>
                  <a:pt x="1278" y="485"/>
                </a:lnTo>
                <a:lnTo>
                  <a:pt x="1277" y="485"/>
                </a:lnTo>
                <a:lnTo>
                  <a:pt x="1276" y="485"/>
                </a:lnTo>
                <a:lnTo>
                  <a:pt x="1272" y="483"/>
                </a:lnTo>
                <a:lnTo>
                  <a:pt x="1268" y="482"/>
                </a:lnTo>
                <a:lnTo>
                  <a:pt x="1268" y="481"/>
                </a:lnTo>
                <a:lnTo>
                  <a:pt x="1269" y="480"/>
                </a:lnTo>
                <a:lnTo>
                  <a:pt x="1268" y="480"/>
                </a:lnTo>
                <a:lnTo>
                  <a:pt x="1267" y="480"/>
                </a:lnTo>
                <a:lnTo>
                  <a:pt x="1266" y="480"/>
                </a:lnTo>
                <a:lnTo>
                  <a:pt x="1264" y="480"/>
                </a:lnTo>
                <a:lnTo>
                  <a:pt x="1264" y="478"/>
                </a:lnTo>
                <a:lnTo>
                  <a:pt x="1267" y="478"/>
                </a:lnTo>
                <a:lnTo>
                  <a:pt x="1268" y="479"/>
                </a:lnTo>
                <a:lnTo>
                  <a:pt x="1269" y="479"/>
                </a:lnTo>
                <a:lnTo>
                  <a:pt x="1269" y="480"/>
                </a:lnTo>
                <a:lnTo>
                  <a:pt x="1269" y="481"/>
                </a:lnTo>
                <a:lnTo>
                  <a:pt x="1269" y="482"/>
                </a:lnTo>
                <a:lnTo>
                  <a:pt x="1272" y="483"/>
                </a:lnTo>
                <a:lnTo>
                  <a:pt x="1273" y="483"/>
                </a:lnTo>
                <a:lnTo>
                  <a:pt x="1276" y="483"/>
                </a:lnTo>
                <a:lnTo>
                  <a:pt x="1277" y="483"/>
                </a:lnTo>
                <a:lnTo>
                  <a:pt x="1277" y="485"/>
                </a:lnTo>
                <a:lnTo>
                  <a:pt x="1278" y="485"/>
                </a:lnTo>
                <a:lnTo>
                  <a:pt x="1279" y="486"/>
                </a:lnTo>
                <a:lnTo>
                  <a:pt x="1280" y="486"/>
                </a:lnTo>
                <a:lnTo>
                  <a:pt x="1280" y="487"/>
                </a:lnTo>
                <a:lnTo>
                  <a:pt x="1281" y="487"/>
                </a:lnTo>
                <a:lnTo>
                  <a:pt x="1281" y="488"/>
                </a:lnTo>
                <a:lnTo>
                  <a:pt x="1283" y="489"/>
                </a:lnTo>
                <a:lnTo>
                  <a:pt x="1283" y="490"/>
                </a:lnTo>
                <a:lnTo>
                  <a:pt x="1284" y="490"/>
                </a:lnTo>
                <a:lnTo>
                  <a:pt x="1284" y="491"/>
                </a:lnTo>
                <a:lnTo>
                  <a:pt x="1285" y="493"/>
                </a:lnTo>
                <a:lnTo>
                  <a:pt x="1285" y="494"/>
                </a:lnTo>
                <a:lnTo>
                  <a:pt x="1285" y="495"/>
                </a:lnTo>
                <a:lnTo>
                  <a:pt x="1285" y="497"/>
                </a:lnTo>
                <a:lnTo>
                  <a:pt x="1284" y="502"/>
                </a:lnTo>
                <a:lnTo>
                  <a:pt x="1284" y="503"/>
                </a:lnTo>
                <a:lnTo>
                  <a:pt x="1284" y="504"/>
                </a:lnTo>
                <a:lnTo>
                  <a:pt x="1283" y="505"/>
                </a:lnTo>
                <a:lnTo>
                  <a:pt x="1283" y="506"/>
                </a:lnTo>
                <a:lnTo>
                  <a:pt x="1283" y="508"/>
                </a:lnTo>
                <a:lnTo>
                  <a:pt x="1283" y="510"/>
                </a:lnTo>
                <a:lnTo>
                  <a:pt x="1283" y="511"/>
                </a:lnTo>
                <a:lnTo>
                  <a:pt x="1283" y="512"/>
                </a:lnTo>
                <a:lnTo>
                  <a:pt x="1283" y="513"/>
                </a:lnTo>
                <a:lnTo>
                  <a:pt x="1283" y="514"/>
                </a:lnTo>
                <a:lnTo>
                  <a:pt x="1284" y="515"/>
                </a:lnTo>
                <a:lnTo>
                  <a:pt x="1284" y="516"/>
                </a:lnTo>
                <a:lnTo>
                  <a:pt x="1284" y="518"/>
                </a:lnTo>
                <a:lnTo>
                  <a:pt x="1285" y="518"/>
                </a:lnTo>
                <a:lnTo>
                  <a:pt x="1285" y="519"/>
                </a:lnTo>
                <a:lnTo>
                  <a:pt x="1286" y="520"/>
                </a:lnTo>
                <a:lnTo>
                  <a:pt x="1287" y="520"/>
                </a:lnTo>
                <a:lnTo>
                  <a:pt x="1288" y="521"/>
                </a:lnTo>
                <a:lnTo>
                  <a:pt x="1289" y="522"/>
                </a:lnTo>
                <a:lnTo>
                  <a:pt x="1290" y="522"/>
                </a:lnTo>
                <a:lnTo>
                  <a:pt x="1292" y="522"/>
                </a:lnTo>
                <a:lnTo>
                  <a:pt x="1294" y="523"/>
                </a:lnTo>
                <a:lnTo>
                  <a:pt x="1295" y="523"/>
                </a:lnTo>
                <a:lnTo>
                  <a:pt x="1296" y="523"/>
                </a:lnTo>
                <a:lnTo>
                  <a:pt x="1296" y="524"/>
                </a:lnTo>
                <a:lnTo>
                  <a:pt x="1297" y="524"/>
                </a:lnTo>
                <a:lnTo>
                  <a:pt x="1298" y="525"/>
                </a:lnTo>
                <a:lnTo>
                  <a:pt x="1299" y="527"/>
                </a:lnTo>
                <a:lnTo>
                  <a:pt x="1304" y="523"/>
                </a:lnTo>
                <a:lnTo>
                  <a:pt x="1305" y="525"/>
                </a:lnTo>
                <a:lnTo>
                  <a:pt x="1309" y="524"/>
                </a:lnTo>
                <a:lnTo>
                  <a:pt x="1310" y="523"/>
                </a:lnTo>
                <a:lnTo>
                  <a:pt x="1312" y="522"/>
                </a:lnTo>
                <a:lnTo>
                  <a:pt x="1314" y="521"/>
                </a:lnTo>
                <a:lnTo>
                  <a:pt x="1314" y="520"/>
                </a:lnTo>
                <a:lnTo>
                  <a:pt x="1315" y="520"/>
                </a:lnTo>
                <a:lnTo>
                  <a:pt x="1316" y="519"/>
                </a:lnTo>
                <a:lnTo>
                  <a:pt x="1315" y="518"/>
                </a:lnTo>
                <a:lnTo>
                  <a:pt x="1315" y="516"/>
                </a:lnTo>
                <a:lnTo>
                  <a:pt x="1315" y="515"/>
                </a:lnTo>
                <a:lnTo>
                  <a:pt x="1314" y="514"/>
                </a:lnTo>
                <a:lnTo>
                  <a:pt x="1321" y="511"/>
                </a:lnTo>
                <a:lnTo>
                  <a:pt x="1322" y="510"/>
                </a:lnTo>
                <a:lnTo>
                  <a:pt x="1323" y="510"/>
                </a:lnTo>
                <a:lnTo>
                  <a:pt x="1323" y="508"/>
                </a:lnTo>
                <a:lnTo>
                  <a:pt x="1322" y="507"/>
                </a:lnTo>
                <a:lnTo>
                  <a:pt x="1322" y="506"/>
                </a:lnTo>
                <a:lnTo>
                  <a:pt x="1321" y="506"/>
                </a:lnTo>
                <a:lnTo>
                  <a:pt x="1321" y="504"/>
                </a:lnTo>
                <a:lnTo>
                  <a:pt x="1320" y="503"/>
                </a:lnTo>
                <a:lnTo>
                  <a:pt x="1319" y="503"/>
                </a:lnTo>
                <a:lnTo>
                  <a:pt x="1319" y="502"/>
                </a:lnTo>
                <a:lnTo>
                  <a:pt x="1319" y="500"/>
                </a:lnTo>
                <a:lnTo>
                  <a:pt x="1318" y="499"/>
                </a:lnTo>
                <a:lnTo>
                  <a:pt x="1316" y="498"/>
                </a:lnTo>
                <a:lnTo>
                  <a:pt x="1316" y="497"/>
                </a:lnTo>
                <a:lnTo>
                  <a:pt x="1315" y="497"/>
                </a:lnTo>
                <a:lnTo>
                  <a:pt x="1314" y="495"/>
                </a:lnTo>
                <a:lnTo>
                  <a:pt x="1314" y="494"/>
                </a:lnTo>
                <a:lnTo>
                  <a:pt x="1312" y="491"/>
                </a:lnTo>
                <a:lnTo>
                  <a:pt x="1311" y="489"/>
                </a:lnTo>
                <a:lnTo>
                  <a:pt x="1311" y="488"/>
                </a:lnTo>
                <a:lnTo>
                  <a:pt x="1310" y="488"/>
                </a:lnTo>
                <a:lnTo>
                  <a:pt x="1310" y="487"/>
                </a:lnTo>
                <a:lnTo>
                  <a:pt x="1309" y="486"/>
                </a:lnTo>
                <a:lnTo>
                  <a:pt x="1309" y="485"/>
                </a:lnTo>
                <a:lnTo>
                  <a:pt x="1307" y="483"/>
                </a:lnTo>
                <a:lnTo>
                  <a:pt x="1306" y="482"/>
                </a:lnTo>
                <a:lnTo>
                  <a:pt x="1305" y="479"/>
                </a:lnTo>
                <a:lnTo>
                  <a:pt x="1304" y="478"/>
                </a:lnTo>
                <a:lnTo>
                  <a:pt x="1304" y="477"/>
                </a:lnTo>
                <a:lnTo>
                  <a:pt x="1303" y="477"/>
                </a:lnTo>
                <a:lnTo>
                  <a:pt x="1303" y="475"/>
                </a:lnTo>
                <a:lnTo>
                  <a:pt x="1301" y="473"/>
                </a:lnTo>
                <a:lnTo>
                  <a:pt x="1301" y="472"/>
                </a:lnTo>
                <a:lnTo>
                  <a:pt x="1299" y="471"/>
                </a:lnTo>
                <a:lnTo>
                  <a:pt x="1299" y="469"/>
                </a:lnTo>
                <a:lnTo>
                  <a:pt x="1298" y="468"/>
                </a:lnTo>
                <a:lnTo>
                  <a:pt x="1297" y="466"/>
                </a:lnTo>
                <a:lnTo>
                  <a:pt x="1296" y="464"/>
                </a:lnTo>
                <a:lnTo>
                  <a:pt x="1295" y="463"/>
                </a:lnTo>
                <a:lnTo>
                  <a:pt x="1294" y="462"/>
                </a:lnTo>
                <a:lnTo>
                  <a:pt x="1293" y="461"/>
                </a:lnTo>
                <a:lnTo>
                  <a:pt x="1292" y="460"/>
                </a:lnTo>
                <a:lnTo>
                  <a:pt x="1292" y="458"/>
                </a:lnTo>
                <a:lnTo>
                  <a:pt x="1289" y="455"/>
                </a:lnTo>
                <a:lnTo>
                  <a:pt x="1288" y="454"/>
                </a:lnTo>
                <a:lnTo>
                  <a:pt x="1288" y="453"/>
                </a:lnTo>
                <a:lnTo>
                  <a:pt x="1287" y="450"/>
                </a:lnTo>
                <a:lnTo>
                  <a:pt x="1286" y="449"/>
                </a:lnTo>
                <a:lnTo>
                  <a:pt x="1286" y="450"/>
                </a:lnTo>
                <a:lnTo>
                  <a:pt x="1284" y="448"/>
                </a:lnTo>
                <a:lnTo>
                  <a:pt x="1283" y="449"/>
                </a:lnTo>
                <a:lnTo>
                  <a:pt x="1281" y="447"/>
                </a:lnTo>
                <a:lnTo>
                  <a:pt x="1283" y="447"/>
                </a:lnTo>
                <a:lnTo>
                  <a:pt x="1281" y="446"/>
                </a:lnTo>
                <a:lnTo>
                  <a:pt x="1280" y="445"/>
                </a:lnTo>
                <a:lnTo>
                  <a:pt x="1281" y="444"/>
                </a:lnTo>
                <a:lnTo>
                  <a:pt x="1279" y="443"/>
                </a:lnTo>
                <a:lnTo>
                  <a:pt x="1279" y="441"/>
                </a:lnTo>
                <a:lnTo>
                  <a:pt x="1279" y="440"/>
                </a:lnTo>
                <a:lnTo>
                  <a:pt x="1278" y="440"/>
                </a:lnTo>
                <a:lnTo>
                  <a:pt x="1277" y="439"/>
                </a:lnTo>
                <a:lnTo>
                  <a:pt x="1277" y="438"/>
                </a:lnTo>
                <a:lnTo>
                  <a:pt x="1276" y="438"/>
                </a:lnTo>
                <a:lnTo>
                  <a:pt x="1275" y="437"/>
                </a:lnTo>
                <a:lnTo>
                  <a:pt x="1273" y="438"/>
                </a:lnTo>
                <a:lnTo>
                  <a:pt x="1272" y="440"/>
                </a:lnTo>
                <a:lnTo>
                  <a:pt x="1271" y="439"/>
                </a:lnTo>
                <a:lnTo>
                  <a:pt x="1270" y="439"/>
                </a:lnTo>
                <a:lnTo>
                  <a:pt x="1272" y="437"/>
                </a:lnTo>
                <a:lnTo>
                  <a:pt x="1272" y="438"/>
                </a:lnTo>
                <a:lnTo>
                  <a:pt x="1273" y="438"/>
                </a:lnTo>
                <a:lnTo>
                  <a:pt x="1273" y="437"/>
                </a:lnTo>
                <a:lnTo>
                  <a:pt x="1275" y="437"/>
                </a:lnTo>
                <a:lnTo>
                  <a:pt x="1275" y="436"/>
                </a:lnTo>
                <a:lnTo>
                  <a:pt x="1273" y="433"/>
                </a:lnTo>
                <a:lnTo>
                  <a:pt x="1275" y="433"/>
                </a:lnTo>
                <a:lnTo>
                  <a:pt x="1275" y="432"/>
                </a:lnTo>
                <a:lnTo>
                  <a:pt x="1276" y="431"/>
                </a:lnTo>
                <a:lnTo>
                  <a:pt x="1277" y="432"/>
                </a:lnTo>
                <a:lnTo>
                  <a:pt x="1278" y="432"/>
                </a:lnTo>
                <a:lnTo>
                  <a:pt x="1279" y="433"/>
                </a:lnTo>
                <a:lnTo>
                  <a:pt x="1279" y="435"/>
                </a:lnTo>
                <a:lnTo>
                  <a:pt x="1280" y="435"/>
                </a:lnTo>
                <a:lnTo>
                  <a:pt x="1280" y="436"/>
                </a:lnTo>
                <a:lnTo>
                  <a:pt x="1281" y="437"/>
                </a:lnTo>
                <a:lnTo>
                  <a:pt x="1283" y="438"/>
                </a:lnTo>
                <a:lnTo>
                  <a:pt x="1284" y="438"/>
                </a:lnTo>
                <a:lnTo>
                  <a:pt x="1284" y="439"/>
                </a:lnTo>
                <a:lnTo>
                  <a:pt x="1283" y="439"/>
                </a:lnTo>
                <a:lnTo>
                  <a:pt x="1283" y="440"/>
                </a:lnTo>
                <a:lnTo>
                  <a:pt x="1281" y="440"/>
                </a:lnTo>
                <a:lnTo>
                  <a:pt x="1283" y="440"/>
                </a:lnTo>
                <a:lnTo>
                  <a:pt x="1283" y="441"/>
                </a:lnTo>
                <a:lnTo>
                  <a:pt x="1284" y="441"/>
                </a:lnTo>
                <a:lnTo>
                  <a:pt x="1284" y="443"/>
                </a:lnTo>
                <a:lnTo>
                  <a:pt x="1286" y="446"/>
                </a:lnTo>
                <a:lnTo>
                  <a:pt x="1286" y="447"/>
                </a:lnTo>
                <a:lnTo>
                  <a:pt x="1287" y="448"/>
                </a:lnTo>
                <a:lnTo>
                  <a:pt x="1288" y="449"/>
                </a:lnTo>
                <a:lnTo>
                  <a:pt x="1289" y="453"/>
                </a:lnTo>
                <a:lnTo>
                  <a:pt x="1290" y="454"/>
                </a:lnTo>
                <a:lnTo>
                  <a:pt x="1290" y="455"/>
                </a:lnTo>
                <a:lnTo>
                  <a:pt x="1292" y="456"/>
                </a:lnTo>
                <a:lnTo>
                  <a:pt x="1293" y="458"/>
                </a:lnTo>
                <a:lnTo>
                  <a:pt x="1294" y="460"/>
                </a:lnTo>
                <a:lnTo>
                  <a:pt x="1294" y="461"/>
                </a:lnTo>
                <a:lnTo>
                  <a:pt x="1295" y="462"/>
                </a:lnTo>
                <a:lnTo>
                  <a:pt x="1296" y="463"/>
                </a:lnTo>
                <a:lnTo>
                  <a:pt x="1297" y="464"/>
                </a:lnTo>
                <a:lnTo>
                  <a:pt x="1298" y="466"/>
                </a:lnTo>
                <a:lnTo>
                  <a:pt x="1298" y="468"/>
                </a:lnTo>
                <a:lnTo>
                  <a:pt x="1299" y="469"/>
                </a:lnTo>
                <a:lnTo>
                  <a:pt x="1301" y="470"/>
                </a:lnTo>
                <a:lnTo>
                  <a:pt x="1301" y="471"/>
                </a:lnTo>
                <a:lnTo>
                  <a:pt x="1302" y="472"/>
                </a:lnTo>
                <a:lnTo>
                  <a:pt x="1302" y="473"/>
                </a:lnTo>
                <a:lnTo>
                  <a:pt x="1304" y="475"/>
                </a:lnTo>
                <a:lnTo>
                  <a:pt x="1304" y="477"/>
                </a:lnTo>
                <a:lnTo>
                  <a:pt x="1305" y="478"/>
                </a:lnTo>
                <a:lnTo>
                  <a:pt x="1305" y="479"/>
                </a:lnTo>
                <a:lnTo>
                  <a:pt x="1306" y="480"/>
                </a:lnTo>
                <a:lnTo>
                  <a:pt x="1306" y="481"/>
                </a:lnTo>
                <a:lnTo>
                  <a:pt x="1309" y="483"/>
                </a:lnTo>
                <a:lnTo>
                  <a:pt x="1310" y="482"/>
                </a:lnTo>
                <a:lnTo>
                  <a:pt x="1311" y="483"/>
                </a:lnTo>
                <a:lnTo>
                  <a:pt x="1311" y="485"/>
                </a:lnTo>
                <a:lnTo>
                  <a:pt x="1312" y="485"/>
                </a:lnTo>
                <a:lnTo>
                  <a:pt x="1312" y="486"/>
                </a:lnTo>
                <a:lnTo>
                  <a:pt x="1313" y="486"/>
                </a:lnTo>
                <a:lnTo>
                  <a:pt x="1313" y="487"/>
                </a:lnTo>
                <a:lnTo>
                  <a:pt x="1313" y="488"/>
                </a:lnTo>
                <a:lnTo>
                  <a:pt x="1314" y="488"/>
                </a:lnTo>
                <a:lnTo>
                  <a:pt x="1314" y="489"/>
                </a:lnTo>
                <a:lnTo>
                  <a:pt x="1315" y="490"/>
                </a:lnTo>
                <a:lnTo>
                  <a:pt x="1315" y="491"/>
                </a:lnTo>
                <a:lnTo>
                  <a:pt x="1316" y="491"/>
                </a:lnTo>
                <a:lnTo>
                  <a:pt x="1316" y="493"/>
                </a:lnTo>
                <a:lnTo>
                  <a:pt x="1316" y="494"/>
                </a:lnTo>
                <a:lnTo>
                  <a:pt x="1318" y="494"/>
                </a:lnTo>
                <a:lnTo>
                  <a:pt x="1318" y="495"/>
                </a:lnTo>
                <a:lnTo>
                  <a:pt x="1319" y="495"/>
                </a:lnTo>
                <a:lnTo>
                  <a:pt x="1319" y="496"/>
                </a:lnTo>
                <a:lnTo>
                  <a:pt x="1320" y="498"/>
                </a:lnTo>
                <a:lnTo>
                  <a:pt x="1321" y="497"/>
                </a:lnTo>
                <a:lnTo>
                  <a:pt x="1322" y="497"/>
                </a:lnTo>
                <a:lnTo>
                  <a:pt x="1323" y="496"/>
                </a:lnTo>
                <a:lnTo>
                  <a:pt x="1324" y="496"/>
                </a:lnTo>
                <a:lnTo>
                  <a:pt x="1326" y="495"/>
                </a:lnTo>
                <a:lnTo>
                  <a:pt x="1327" y="494"/>
                </a:lnTo>
                <a:lnTo>
                  <a:pt x="1327" y="495"/>
                </a:lnTo>
                <a:lnTo>
                  <a:pt x="1328" y="496"/>
                </a:lnTo>
                <a:lnTo>
                  <a:pt x="1329" y="497"/>
                </a:lnTo>
                <a:lnTo>
                  <a:pt x="1329" y="498"/>
                </a:lnTo>
                <a:lnTo>
                  <a:pt x="1330" y="499"/>
                </a:lnTo>
                <a:lnTo>
                  <a:pt x="1331" y="502"/>
                </a:lnTo>
                <a:lnTo>
                  <a:pt x="1332" y="500"/>
                </a:lnTo>
                <a:lnTo>
                  <a:pt x="1336" y="498"/>
                </a:lnTo>
                <a:lnTo>
                  <a:pt x="1337" y="499"/>
                </a:lnTo>
                <a:lnTo>
                  <a:pt x="1340" y="504"/>
                </a:lnTo>
                <a:lnTo>
                  <a:pt x="1341" y="504"/>
                </a:lnTo>
                <a:lnTo>
                  <a:pt x="1345" y="502"/>
                </a:lnTo>
                <a:lnTo>
                  <a:pt x="1346" y="502"/>
                </a:lnTo>
                <a:lnTo>
                  <a:pt x="1345" y="499"/>
                </a:lnTo>
                <a:lnTo>
                  <a:pt x="1344" y="499"/>
                </a:lnTo>
                <a:lnTo>
                  <a:pt x="1344" y="498"/>
                </a:lnTo>
                <a:lnTo>
                  <a:pt x="1347" y="496"/>
                </a:lnTo>
                <a:lnTo>
                  <a:pt x="1348" y="496"/>
                </a:lnTo>
                <a:lnTo>
                  <a:pt x="1347" y="495"/>
                </a:lnTo>
                <a:lnTo>
                  <a:pt x="1347" y="494"/>
                </a:lnTo>
                <a:lnTo>
                  <a:pt x="1346" y="494"/>
                </a:lnTo>
                <a:lnTo>
                  <a:pt x="1345" y="493"/>
                </a:lnTo>
                <a:lnTo>
                  <a:pt x="1346" y="493"/>
                </a:lnTo>
                <a:lnTo>
                  <a:pt x="1347" y="491"/>
                </a:lnTo>
                <a:lnTo>
                  <a:pt x="1347" y="493"/>
                </a:lnTo>
                <a:lnTo>
                  <a:pt x="1348" y="494"/>
                </a:lnTo>
                <a:lnTo>
                  <a:pt x="1349" y="495"/>
                </a:lnTo>
                <a:lnTo>
                  <a:pt x="1349" y="496"/>
                </a:lnTo>
                <a:lnTo>
                  <a:pt x="1350" y="496"/>
                </a:lnTo>
                <a:lnTo>
                  <a:pt x="1350" y="497"/>
                </a:lnTo>
                <a:lnTo>
                  <a:pt x="1352" y="497"/>
                </a:lnTo>
                <a:lnTo>
                  <a:pt x="1353" y="496"/>
                </a:lnTo>
                <a:lnTo>
                  <a:pt x="1354" y="496"/>
                </a:lnTo>
                <a:lnTo>
                  <a:pt x="1355" y="495"/>
                </a:lnTo>
                <a:lnTo>
                  <a:pt x="1356" y="494"/>
                </a:lnTo>
                <a:lnTo>
                  <a:pt x="1355" y="493"/>
                </a:lnTo>
                <a:lnTo>
                  <a:pt x="1355" y="491"/>
                </a:lnTo>
                <a:lnTo>
                  <a:pt x="1354" y="490"/>
                </a:lnTo>
                <a:lnTo>
                  <a:pt x="1354" y="489"/>
                </a:lnTo>
                <a:lnTo>
                  <a:pt x="1355" y="489"/>
                </a:lnTo>
                <a:lnTo>
                  <a:pt x="1356" y="489"/>
                </a:lnTo>
                <a:lnTo>
                  <a:pt x="1358" y="488"/>
                </a:lnTo>
                <a:lnTo>
                  <a:pt x="1359" y="488"/>
                </a:lnTo>
                <a:lnTo>
                  <a:pt x="1359" y="487"/>
                </a:lnTo>
                <a:lnTo>
                  <a:pt x="1362" y="486"/>
                </a:lnTo>
                <a:lnTo>
                  <a:pt x="1363" y="485"/>
                </a:lnTo>
                <a:lnTo>
                  <a:pt x="1364" y="485"/>
                </a:lnTo>
                <a:lnTo>
                  <a:pt x="1363" y="483"/>
                </a:lnTo>
                <a:lnTo>
                  <a:pt x="1358" y="486"/>
                </a:lnTo>
                <a:lnTo>
                  <a:pt x="1356" y="482"/>
                </a:lnTo>
                <a:lnTo>
                  <a:pt x="1357" y="482"/>
                </a:lnTo>
                <a:lnTo>
                  <a:pt x="1358" y="482"/>
                </a:lnTo>
                <a:lnTo>
                  <a:pt x="1359" y="481"/>
                </a:lnTo>
                <a:lnTo>
                  <a:pt x="1361" y="481"/>
                </a:lnTo>
                <a:lnTo>
                  <a:pt x="1361" y="480"/>
                </a:lnTo>
                <a:lnTo>
                  <a:pt x="1362" y="480"/>
                </a:lnTo>
                <a:lnTo>
                  <a:pt x="1363" y="481"/>
                </a:lnTo>
                <a:lnTo>
                  <a:pt x="1364" y="482"/>
                </a:lnTo>
                <a:lnTo>
                  <a:pt x="1364" y="483"/>
                </a:lnTo>
                <a:lnTo>
                  <a:pt x="1365" y="485"/>
                </a:lnTo>
                <a:lnTo>
                  <a:pt x="1365" y="486"/>
                </a:lnTo>
                <a:lnTo>
                  <a:pt x="1366" y="486"/>
                </a:lnTo>
                <a:lnTo>
                  <a:pt x="1366" y="487"/>
                </a:lnTo>
                <a:lnTo>
                  <a:pt x="1366" y="488"/>
                </a:lnTo>
                <a:lnTo>
                  <a:pt x="1368" y="486"/>
                </a:lnTo>
                <a:lnTo>
                  <a:pt x="1370" y="486"/>
                </a:lnTo>
                <a:lnTo>
                  <a:pt x="1370" y="485"/>
                </a:lnTo>
                <a:lnTo>
                  <a:pt x="1371" y="485"/>
                </a:lnTo>
                <a:lnTo>
                  <a:pt x="1373" y="483"/>
                </a:lnTo>
                <a:lnTo>
                  <a:pt x="1372" y="483"/>
                </a:lnTo>
                <a:lnTo>
                  <a:pt x="1371" y="481"/>
                </a:lnTo>
                <a:lnTo>
                  <a:pt x="1371" y="480"/>
                </a:lnTo>
                <a:lnTo>
                  <a:pt x="1372" y="480"/>
                </a:lnTo>
                <a:lnTo>
                  <a:pt x="1374" y="479"/>
                </a:lnTo>
                <a:lnTo>
                  <a:pt x="1374" y="478"/>
                </a:lnTo>
                <a:lnTo>
                  <a:pt x="1375" y="478"/>
                </a:lnTo>
                <a:lnTo>
                  <a:pt x="1376" y="477"/>
                </a:lnTo>
                <a:lnTo>
                  <a:pt x="1378" y="477"/>
                </a:lnTo>
                <a:lnTo>
                  <a:pt x="1378" y="475"/>
                </a:lnTo>
                <a:lnTo>
                  <a:pt x="1379" y="475"/>
                </a:lnTo>
                <a:lnTo>
                  <a:pt x="1380" y="477"/>
                </a:lnTo>
                <a:lnTo>
                  <a:pt x="1381" y="478"/>
                </a:lnTo>
                <a:lnTo>
                  <a:pt x="1381" y="479"/>
                </a:lnTo>
                <a:lnTo>
                  <a:pt x="1382" y="480"/>
                </a:lnTo>
                <a:lnTo>
                  <a:pt x="1387" y="479"/>
                </a:lnTo>
                <a:lnTo>
                  <a:pt x="1391" y="477"/>
                </a:lnTo>
                <a:lnTo>
                  <a:pt x="1390" y="475"/>
                </a:lnTo>
                <a:lnTo>
                  <a:pt x="1389" y="473"/>
                </a:lnTo>
                <a:lnTo>
                  <a:pt x="1388" y="473"/>
                </a:lnTo>
                <a:lnTo>
                  <a:pt x="1384" y="466"/>
                </a:lnTo>
                <a:lnTo>
                  <a:pt x="1383" y="465"/>
                </a:lnTo>
                <a:lnTo>
                  <a:pt x="1379" y="457"/>
                </a:lnTo>
                <a:lnTo>
                  <a:pt x="1381" y="455"/>
                </a:lnTo>
                <a:lnTo>
                  <a:pt x="1380" y="453"/>
                </a:lnTo>
                <a:lnTo>
                  <a:pt x="1379" y="453"/>
                </a:lnTo>
                <a:lnTo>
                  <a:pt x="1384" y="449"/>
                </a:lnTo>
                <a:lnTo>
                  <a:pt x="1387" y="453"/>
                </a:lnTo>
                <a:lnTo>
                  <a:pt x="1390" y="458"/>
                </a:lnTo>
                <a:lnTo>
                  <a:pt x="1391" y="460"/>
                </a:lnTo>
                <a:lnTo>
                  <a:pt x="1391" y="461"/>
                </a:lnTo>
                <a:lnTo>
                  <a:pt x="1393" y="464"/>
                </a:lnTo>
                <a:lnTo>
                  <a:pt x="1395" y="466"/>
                </a:lnTo>
                <a:lnTo>
                  <a:pt x="1396" y="468"/>
                </a:lnTo>
                <a:lnTo>
                  <a:pt x="1396" y="469"/>
                </a:lnTo>
                <a:lnTo>
                  <a:pt x="1395" y="469"/>
                </a:lnTo>
                <a:lnTo>
                  <a:pt x="1396" y="470"/>
                </a:lnTo>
                <a:lnTo>
                  <a:pt x="1397" y="471"/>
                </a:lnTo>
                <a:lnTo>
                  <a:pt x="1398" y="473"/>
                </a:lnTo>
                <a:lnTo>
                  <a:pt x="1398" y="474"/>
                </a:lnTo>
                <a:lnTo>
                  <a:pt x="1399" y="474"/>
                </a:lnTo>
                <a:lnTo>
                  <a:pt x="1398" y="473"/>
                </a:lnTo>
                <a:lnTo>
                  <a:pt x="1398" y="472"/>
                </a:lnTo>
                <a:lnTo>
                  <a:pt x="1397" y="471"/>
                </a:lnTo>
                <a:lnTo>
                  <a:pt x="1396" y="469"/>
                </a:lnTo>
                <a:lnTo>
                  <a:pt x="1397" y="469"/>
                </a:lnTo>
                <a:lnTo>
                  <a:pt x="1397" y="468"/>
                </a:lnTo>
                <a:lnTo>
                  <a:pt x="1398" y="468"/>
                </a:lnTo>
                <a:lnTo>
                  <a:pt x="1399" y="466"/>
                </a:lnTo>
                <a:lnTo>
                  <a:pt x="1400" y="466"/>
                </a:lnTo>
                <a:lnTo>
                  <a:pt x="1400" y="465"/>
                </a:lnTo>
                <a:lnTo>
                  <a:pt x="1401" y="465"/>
                </a:lnTo>
                <a:lnTo>
                  <a:pt x="1400" y="464"/>
                </a:lnTo>
                <a:lnTo>
                  <a:pt x="1399" y="462"/>
                </a:lnTo>
                <a:lnTo>
                  <a:pt x="1396" y="457"/>
                </a:lnTo>
                <a:lnTo>
                  <a:pt x="1395" y="455"/>
                </a:lnTo>
                <a:lnTo>
                  <a:pt x="1397" y="454"/>
                </a:lnTo>
                <a:lnTo>
                  <a:pt x="1398" y="453"/>
                </a:lnTo>
                <a:lnTo>
                  <a:pt x="1400" y="452"/>
                </a:lnTo>
                <a:lnTo>
                  <a:pt x="1404" y="448"/>
                </a:lnTo>
                <a:lnTo>
                  <a:pt x="1405" y="447"/>
                </a:lnTo>
                <a:lnTo>
                  <a:pt x="1407" y="446"/>
                </a:lnTo>
                <a:lnTo>
                  <a:pt x="1409" y="444"/>
                </a:lnTo>
                <a:lnTo>
                  <a:pt x="1410" y="444"/>
                </a:lnTo>
                <a:lnTo>
                  <a:pt x="1413" y="443"/>
                </a:lnTo>
                <a:lnTo>
                  <a:pt x="1413" y="441"/>
                </a:lnTo>
                <a:lnTo>
                  <a:pt x="1415" y="440"/>
                </a:lnTo>
                <a:lnTo>
                  <a:pt x="1416" y="440"/>
                </a:lnTo>
                <a:lnTo>
                  <a:pt x="1417" y="440"/>
                </a:lnTo>
                <a:lnTo>
                  <a:pt x="1417" y="439"/>
                </a:lnTo>
                <a:lnTo>
                  <a:pt x="1416" y="437"/>
                </a:lnTo>
                <a:lnTo>
                  <a:pt x="1416" y="436"/>
                </a:lnTo>
                <a:lnTo>
                  <a:pt x="1415" y="435"/>
                </a:lnTo>
                <a:lnTo>
                  <a:pt x="1410" y="436"/>
                </a:lnTo>
                <a:lnTo>
                  <a:pt x="1409" y="437"/>
                </a:lnTo>
                <a:lnTo>
                  <a:pt x="1409" y="436"/>
                </a:lnTo>
                <a:lnTo>
                  <a:pt x="1410" y="429"/>
                </a:lnTo>
                <a:lnTo>
                  <a:pt x="1410" y="427"/>
                </a:lnTo>
                <a:lnTo>
                  <a:pt x="1408" y="427"/>
                </a:lnTo>
                <a:lnTo>
                  <a:pt x="1408" y="428"/>
                </a:lnTo>
                <a:lnTo>
                  <a:pt x="1407" y="428"/>
                </a:lnTo>
                <a:lnTo>
                  <a:pt x="1407" y="427"/>
                </a:lnTo>
                <a:lnTo>
                  <a:pt x="1406" y="427"/>
                </a:lnTo>
                <a:lnTo>
                  <a:pt x="1405" y="427"/>
                </a:lnTo>
                <a:lnTo>
                  <a:pt x="1405" y="428"/>
                </a:lnTo>
                <a:lnTo>
                  <a:pt x="1404" y="428"/>
                </a:lnTo>
                <a:lnTo>
                  <a:pt x="1402" y="428"/>
                </a:lnTo>
                <a:lnTo>
                  <a:pt x="1402" y="429"/>
                </a:lnTo>
                <a:lnTo>
                  <a:pt x="1401" y="429"/>
                </a:lnTo>
                <a:lnTo>
                  <a:pt x="1400" y="429"/>
                </a:lnTo>
                <a:lnTo>
                  <a:pt x="1399" y="430"/>
                </a:lnTo>
                <a:lnTo>
                  <a:pt x="1398" y="430"/>
                </a:lnTo>
                <a:lnTo>
                  <a:pt x="1398" y="431"/>
                </a:lnTo>
                <a:lnTo>
                  <a:pt x="1397" y="431"/>
                </a:lnTo>
                <a:lnTo>
                  <a:pt x="1396" y="432"/>
                </a:lnTo>
                <a:lnTo>
                  <a:pt x="1396" y="431"/>
                </a:lnTo>
                <a:lnTo>
                  <a:pt x="1395" y="430"/>
                </a:lnTo>
                <a:lnTo>
                  <a:pt x="1393" y="429"/>
                </a:lnTo>
                <a:lnTo>
                  <a:pt x="1392" y="429"/>
                </a:lnTo>
                <a:lnTo>
                  <a:pt x="1392" y="428"/>
                </a:lnTo>
                <a:lnTo>
                  <a:pt x="1391" y="428"/>
                </a:lnTo>
                <a:lnTo>
                  <a:pt x="1390" y="429"/>
                </a:lnTo>
                <a:lnTo>
                  <a:pt x="1389" y="429"/>
                </a:lnTo>
                <a:lnTo>
                  <a:pt x="1388" y="428"/>
                </a:lnTo>
                <a:lnTo>
                  <a:pt x="1387" y="428"/>
                </a:lnTo>
                <a:lnTo>
                  <a:pt x="1385" y="427"/>
                </a:lnTo>
                <a:lnTo>
                  <a:pt x="1384" y="426"/>
                </a:lnTo>
                <a:lnTo>
                  <a:pt x="1383" y="422"/>
                </a:lnTo>
                <a:lnTo>
                  <a:pt x="1382" y="423"/>
                </a:lnTo>
                <a:lnTo>
                  <a:pt x="1381" y="423"/>
                </a:lnTo>
                <a:lnTo>
                  <a:pt x="1379" y="423"/>
                </a:lnTo>
                <a:lnTo>
                  <a:pt x="1376" y="426"/>
                </a:lnTo>
                <a:lnTo>
                  <a:pt x="1375" y="424"/>
                </a:lnTo>
                <a:lnTo>
                  <a:pt x="1375" y="423"/>
                </a:lnTo>
                <a:lnTo>
                  <a:pt x="1374" y="423"/>
                </a:lnTo>
                <a:lnTo>
                  <a:pt x="1374" y="422"/>
                </a:lnTo>
                <a:lnTo>
                  <a:pt x="1373" y="421"/>
                </a:lnTo>
                <a:lnTo>
                  <a:pt x="1372" y="419"/>
                </a:lnTo>
                <a:lnTo>
                  <a:pt x="1371" y="418"/>
                </a:lnTo>
                <a:lnTo>
                  <a:pt x="1371" y="416"/>
                </a:lnTo>
                <a:lnTo>
                  <a:pt x="1370" y="415"/>
                </a:lnTo>
                <a:lnTo>
                  <a:pt x="1370" y="414"/>
                </a:lnTo>
                <a:lnTo>
                  <a:pt x="1368" y="414"/>
                </a:lnTo>
                <a:lnTo>
                  <a:pt x="1368" y="413"/>
                </a:lnTo>
                <a:lnTo>
                  <a:pt x="1367" y="412"/>
                </a:lnTo>
                <a:lnTo>
                  <a:pt x="1367" y="411"/>
                </a:lnTo>
                <a:lnTo>
                  <a:pt x="1366" y="411"/>
                </a:lnTo>
                <a:lnTo>
                  <a:pt x="1366" y="410"/>
                </a:lnTo>
                <a:lnTo>
                  <a:pt x="1368" y="411"/>
                </a:lnTo>
                <a:lnTo>
                  <a:pt x="1370" y="411"/>
                </a:lnTo>
                <a:lnTo>
                  <a:pt x="1372" y="411"/>
                </a:lnTo>
                <a:lnTo>
                  <a:pt x="1372" y="412"/>
                </a:lnTo>
                <a:lnTo>
                  <a:pt x="1372" y="413"/>
                </a:lnTo>
                <a:lnTo>
                  <a:pt x="1371" y="413"/>
                </a:lnTo>
                <a:lnTo>
                  <a:pt x="1372" y="414"/>
                </a:lnTo>
                <a:lnTo>
                  <a:pt x="1373" y="414"/>
                </a:lnTo>
                <a:lnTo>
                  <a:pt x="1374" y="414"/>
                </a:lnTo>
                <a:lnTo>
                  <a:pt x="1375" y="414"/>
                </a:lnTo>
                <a:lnTo>
                  <a:pt x="1375" y="413"/>
                </a:lnTo>
                <a:lnTo>
                  <a:pt x="1376" y="413"/>
                </a:lnTo>
                <a:lnTo>
                  <a:pt x="1378" y="412"/>
                </a:lnTo>
                <a:lnTo>
                  <a:pt x="1379" y="411"/>
                </a:lnTo>
                <a:lnTo>
                  <a:pt x="1380" y="411"/>
                </a:lnTo>
                <a:lnTo>
                  <a:pt x="1382" y="411"/>
                </a:lnTo>
                <a:lnTo>
                  <a:pt x="1383" y="411"/>
                </a:lnTo>
                <a:lnTo>
                  <a:pt x="1384" y="411"/>
                </a:lnTo>
                <a:lnTo>
                  <a:pt x="1385" y="411"/>
                </a:lnTo>
                <a:lnTo>
                  <a:pt x="1387" y="411"/>
                </a:lnTo>
                <a:lnTo>
                  <a:pt x="1388" y="412"/>
                </a:lnTo>
                <a:lnTo>
                  <a:pt x="1389" y="412"/>
                </a:lnTo>
                <a:lnTo>
                  <a:pt x="1391" y="414"/>
                </a:lnTo>
                <a:lnTo>
                  <a:pt x="1392" y="415"/>
                </a:lnTo>
                <a:lnTo>
                  <a:pt x="1392" y="416"/>
                </a:lnTo>
                <a:lnTo>
                  <a:pt x="1392" y="418"/>
                </a:lnTo>
                <a:lnTo>
                  <a:pt x="1393" y="419"/>
                </a:lnTo>
                <a:lnTo>
                  <a:pt x="1395" y="420"/>
                </a:lnTo>
                <a:lnTo>
                  <a:pt x="1397" y="419"/>
                </a:lnTo>
                <a:lnTo>
                  <a:pt x="1397" y="418"/>
                </a:lnTo>
                <a:lnTo>
                  <a:pt x="1398" y="419"/>
                </a:lnTo>
                <a:lnTo>
                  <a:pt x="1398" y="420"/>
                </a:lnTo>
                <a:lnTo>
                  <a:pt x="1398" y="421"/>
                </a:lnTo>
                <a:lnTo>
                  <a:pt x="1399" y="421"/>
                </a:lnTo>
                <a:lnTo>
                  <a:pt x="1400" y="421"/>
                </a:lnTo>
                <a:lnTo>
                  <a:pt x="1400" y="420"/>
                </a:lnTo>
                <a:lnTo>
                  <a:pt x="1401" y="420"/>
                </a:lnTo>
                <a:lnTo>
                  <a:pt x="1402" y="418"/>
                </a:lnTo>
                <a:lnTo>
                  <a:pt x="1404" y="418"/>
                </a:lnTo>
                <a:lnTo>
                  <a:pt x="1405" y="419"/>
                </a:lnTo>
                <a:lnTo>
                  <a:pt x="1406" y="420"/>
                </a:lnTo>
                <a:lnTo>
                  <a:pt x="1407" y="419"/>
                </a:lnTo>
                <a:lnTo>
                  <a:pt x="1407" y="418"/>
                </a:lnTo>
                <a:lnTo>
                  <a:pt x="1408" y="418"/>
                </a:lnTo>
                <a:lnTo>
                  <a:pt x="1409" y="418"/>
                </a:lnTo>
                <a:lnTo>
                  <a:pt x="1410" y="419"/>
                </a:lnTo>
                <a:lnTo>
                  <a:pt x="1410" y="420"/>
                </a:lnTo>
                <a:lnTo>
                  <a:pt x="1411" y="420"/>
                </a:lnTo>
                <a:lnTo>
                  <a:pt x="1411" y="421"/>
                </a:lnTo>
                <a:lnTo>
                  <a:pt x="1413" y="421"/>
                </a:lnTo>
                <a:lnTo>
                  <a:pt x="1414" y="420"/>
                </a:lnTo>
                <a:lnTo>
                  <a:pt x="1414" y="419"/>
                </a:lnTo>
                <a:lnTo>
                  <a:pt x="1415" y="418"/>
                </a:lnTo>
                <a:lnTo>
                  <a:pt x="1416" y="416"/>
                </a:lnTo>
                <a:lnTo>
                  <a:pt x="1416" y="415"/>
                </a:lnTo>
                <a:lnTo>
                  <a:pt x="1417" y="415"/>
                </a:lnTo>
                <a:lnTo>
                  <a:pt x="1418" y="415"/>
                </a:lnTo>
                <a:lnTo>
                  <a:pt x="1419" y="415"/>
                </a:lnTo>
                <a:lnTo>
                  <a:pt x="1421" y="415"/>
                </a:lnTo>
                <a:lnTo>
                  <a:pt x="1421" y="414"/>
                </a:lnTo>
                <a:lnTo>
                  <a:pt x="1422" y="414"/>
                </a:lnTo>
                <a:lnTo>
                  <a:pt x="1423" y="415"/>
                </a:lnTo>
                <a:lnTo>
                  <a:pt x="1423" y="416"/>
                </a:lnTo>
                <a:lnTo>
                  <a:pt x="1422" y="418"/>
                </a:lnTo>
                <a:lnTo>
                  <a:pt x="1423" y="418"/>
                </a:lnTo>
                <a:lnTo>
                  <a:pt x="1423" y="419"/>
                </a:lnTo>
                <a:lnTo>
                  <a:pt x="1424" y="419"/>
                </a:lnTo>
                <a:lnTo>
                  <a:pt x="1425" y="419"/>
                </a:lnTo>
                <a:lnTo>
                  <a:pt x="1426" y="419"/>
                </a:lnTo>
                <a:lnTo>
                  <a:pt x="1426" y="418"/>
                </a:lnTo>
                <a:lnTo>
                  <a:pt x="1427" y="418"/>
                </a:lnTo>
                <a:lnTo>
                  <a:pt x="1427" y="416"/>
                </a:lnTo>
                <a:lnTo>
                  <a:pt x="1427" y="418"/>
                </a:lnTo>
                <a:lnTo>
                  <a:pt x="1427" y="420"/>
                </a:lnTo>
                <a:lnTo>
                  <a:pt x="1427" y="424"/>
                </a:lnTo>
                <a:lnTo>
                  <a:pt x="1427" y="426"/>
                </a:lnTo>
                <a:lnTo>
                  <a:pt x="1427" y="430"/>
                </a:lnTo>
                <a:lnTo>
                  <a:pt x="1427" y="433"/>
                </a:lnTo>
                <a:lnTo>
                  <a:pt x="1427" y="437"/>
                </a:lnTo>
                <a:lnTo>
                  <a:pt x="1427" y="438"/>
                </a:lnTo>
                <a:lnTo>
                  <a:pt x="1427" y="440"/>
                </a:lnTo>
                <a:lnTo>
                  <a:pt x="1427" y="443"/>
                </a:lnTo>
                <a:lnTo>
                  <a:pt x="1427" y="446"/>
                </a:lnTo>
                <a:lnTo>
                  <a:pt x="1427" y="447"/>
                </a:lnTo>
                <a:lnTo>
                  <a:pt x="1427" y="448"/>
                </a:lnTo>
                <a:lnTo>
                  <a:pt x="1427" y="452"/>
                </a:lnTo>
                <a:lnTo>
                  <a:pt x="1427" y="456"/>
                </a:lnTo>
                <a:lnTo>
                  <a:pt x="1427" y="457"/>
                </a:lnTo>
                <a:lnTo>
                  <a:pt x="1428" y="458"/>
                </a:lnTo>
                <a:lnTo>
                  <a:pt x="1428" y="462"/>
                </a:lnTo>
                <a:lnTo>
                  <a:pt x="1426" y="462"/>
                </a:lnTo>
                <a:lnTo>
                  <a:pt x="1427" y="464"/>
                </a:lnTo>
                <a:lnTo>
                  <a:pt x="1428" y="463"/>
                </a:lnTo>
                <a:lnTo>
                  <a:pt x="1430" y="463"/>
                </a:lnTo>
                <a:lnTo>
                  <a:pt x="1431" y="463"/>
                </a:lnTo>
                <a:lnTo>
                  <a:pt x="1431" y="462"/>
                </a:lnTo>
                <a:lnTo>
                  <a:pt x="1432" y="462"/>
                </a:lnTo>
                <a:lnTo>
                  <a:pt x="1433" y="462"/>
                </a:lnTo>
                <a:lnTo>
                  <a:pt x="1433" y="461"/>
                </a:lnTo>
                <a:lnTo>
                  <a:pt x="1432" y="461"/>
                </a:lnTo>
                <a:lnTo>
                  <a:pt x="1432" y="460"/>
                </a:lnTo>
                <a:lnTo>
                  <a:pt x="1432" y="458"/>
                </a:lnTo>
                <a:lnTo>
                  <a:pt x="1432" y="457"/>
                </a:lnTo>
                <a:lnTo>
                  <a:pt x="1432" y="456"/>
                </a:lnTo>
                <a:lnTo>
                  <a:pt x="1432" y="452"/>
                </a:lnTo>
                <a:lnTo>
                  <a:pt x="1432" y="450"/>
                </a:lnTo>
                <a:lnTo>
                  <a:pt x="1432" y="449"/>
                </a:lnTo>
                <a:lnTo>
                  <a:pt x="1432" y="448"/>
                </a:lnTo>
                <a:lnTo>
                  <a:pt x="1432" y="447"/>
                </a:lnTo>
                <a:lnTo>
                  <a:pt x="1431" y="443"/>
                </a:lnTo>
                <a:lnTo>
                  <a:pt x="1432" y="440"/>
                </a:lnTo>
                <a:lnTo>
                  <a:pt x="1431" y="440"/>
                </a:lnTo>
                <a:lnTo>
                  <a:pt x="1431" y="438"/>
                </a:lnTo>
                <a:lnTo>
                  <a:pt x="1431" y="437"/>
                </a:lnTo>
                <a:lnTo>
                  <a:pt x="1431" y="436"/>
                </a:lnTo>
                <a:lnTo>
                  <a:pt x="1431" y="435"/>
                </a:lnTo>
                <a:lnTo>
                  <a:pt x="1431" y="432"/>
                </a:lnTo>
                <a:lnTo>
                  <a:pt x="1431" y="431"/>
                </a:lnTo>
                <a:lnTo>
                  <a:pt x="1431" y="429"/>
                </a:lnTo>
                <a:lnTo>
                  <a:pt x="1431" y="426"/>
                </a:lnTo>
                <a:lnTo>
                  <a:pt x="1431" y="423"/>
                </a:lnTo>
                <a:lnTo>
                  <a:pt x="1431" y="419"/>
                </a:lnTo>
                <a:lnTo>
                  <a:pt x="1431" y="415"/>
                </a:lnTo>
                <a:lnTo>
                  <a:pt x="1431" y="414"/>
                </a:lnTo>
                <a:lnTo>
                  <a:pt x="1431" y="413"/>
                </a:lnTo>
                <a:lnTo>
                  <a:pt x="1432" y="413"/>
                </a:lnTo>
                <a:lnTo>
                  <a:pt x="1431" y="407"/>
                </a:lnTo>
                <a:lnTo>
                  <a:pt x="1431" y="405"/>
                </a:lnTo>
                <a:lnTo>
                  <a:pt x="1431" y="402"/>
                </a:lnTo>
                <a:lnTo>
                  <a:pt x="1431" y="401"/>
                </a:lnTo>
                <a:lnTo>
                  <a:pt x="1430" y="398"/>
                </a:lnTo>
                <a:lnTo>
                  <a:pt x="1430" y="397"/>
                </a:lnTo>
                <a:lnTo>
                  <a:pt x="1428" y="397"/>
                </a:lnTo>
                <a:lnTo>
                  <a:pt x="1427" y="397"/>
                </a:lnTo>
                <a:lnTo>
                  <a:pt x="1426" y="397"/>
                </a:lnTo>
                <a:lnTo>
                  <a:pt x="1425" y="397"/>
                </a:lnTo>
                <a:lnTo>
                  <a:pt x="1425" y="396"/>
                </a:lnTo>
                <a:lnTo>
                  <a:pt x="1424" y="395"/>
                </a:lnTo>
                <a:lnTo>
                  <a:pt x="1424" y="394"/>
                </a:lnTo>
                <a:lnTo>
                  <a:pt x="1425" y="393"/>
                </a:lnTo>
                <a:lnTo>
                  <a:pt x="1426" y="393"/>
                </a:lnTo>
                <a:lnTo>
                  <a:pt x="1426" y="391"/>
                </a:lnTo>
                <a:lnTo>
                  <a:pt x="1425" y="388"/>
                </a:lnTo>
                <a:lnTo>
                  <a:pt x="1425" y="387"/>
                </a:lnTo>
                <a:lnTo>
                  <a:pt x="1425" y="383"/>
                </a:lnTo>
                <a:lnTo>
                  <a:pt x="1424" y="383"/>
                </a:lnTo>
                <a:lnTo>
                  <a:pt x="1424" y="382"/>
                </a:lnTo>
                <a:lnTo>
                  <a:pt x="1423" y="382"/>
                </a:lnTo>
                <a:lnTo>
                  <a:pt x="1423" y="383"/>
                </a:lnTo>
                <a:lnTo>
                  <a:pt x="1422" y="382"/>
                </a:lnTo>
                <a:lnTo>
                  <a:pt x="1422" y="381"/>
                </a:lnTo>
                <a:lnTo>
                  <a:pt x="1419" y="378"/>
                </a:lnTo>
                <a:lnTo>
                  <a:pt x="1415" y="380"/>
                </a:lnTo>
                <a:lnTo>
                  <a:pt x="1415" y="379"/>
                </a:lnTo>
                <a:lnTo>
                  <a:pt x="1414" y="378"/>
                </a:lnTo>
                <a:lnTo>
                  <a:pt x="1413" y="377"/>
                </a:lnTo>
                <a:lnTo>
                  <a:pt x="1411" y="374"/>
                </a:lnTo>
                <a:lnTo>
                  <a:pt x="1411" y="373"/>
                </a:lnTo>
                <a:lnTo>
                  <a:pt x="1413" y="373"/>
                </a:lnTo>
                <a:lnTo>
                  <a:pt x="1419" y="373"/>
                </a:lnTo>
                <a:lnTo>
                  <a:pt x="1423" y="373"/>
                </a:lnTo>
                <a:lnTo>
                  <a:pt x="1423" y="372"/>
                </a:lnTo>
                <a:lnTo>
                  <a:pt x="1423" y="371"/>
                </a:lnTo>
                <a:lnTo>
                  <a:pt x="1423" y="369"/>
                </a:lnTo>
                <a:lnTo>
                  <a:pt x="1422" y="368"/>
                </a:lnTo>
                <a:lnTo>
                  <a:pt x="1418" y="369"/>
                </a:lnTo>
                <a:lnTo>
                  <a:pt x="1417" y="369"/>
                </a:lnTo>
                <a:lnTo>
                  <a:pt x="1415" y="369"/>
                </a:lnTo>
                <a:lnTo>
                  <a:pt x="1413" y="368"/>
                </a:lnTo>
                <a:lnTo>
                  <a:pt x="1410" y="368"/>
                </a:lnTo>
                <a:lnTo>
                  <a:pt x="1409" y="366"/>
                </a:lnTo>
                <a:lnTo>
                  <a:pt x="1407" y="364"/>
                </a:lnTo>
                <a:lnTo>
                  <a:pt x="1406" y="364"/>
                </a:lnTo>
                <a:lnTo>
                  <a:pt x="1406" y="363"/>
                </a:lnTo>
                <a:lnTo>
                  <a:pt x="1405" y="363"/>
                </a:lnTo>
                <a:lnTo>
                  <a:pt x="1405" y="362"/>
                </a:lnTo>
                <a:lnTo>
                  <a:pt x="1404" y="361"/>
                </a:lnTo>
                <a:lnTo>
                  <a:pt x="1404" y="360"/>
                </a:lnTo>
                <a:lnTo>
                  <a:pt x="1402" y="360"/>
                </a:lnTo>
                <a:lnTo>
                  <a:pt x="1402" y="359"/>
                </a:lnTo>
                <a:lnTo>
                  <a:pt x="1404" y="357"/>
                </a:lnTo>
                <a:lnTo>
                  <a:pt x="1405" y="357"/>
                </a:lnTo>
                <a:lnTo>
                  <a:pt x="1407" y="355"/>
                </a:lnTo>
                <a:lnTo>
                  <a:pt x="1408" y="355"/>
                </a:lnTo>
                <a:lnTo>
                  <a:pt x="1404" y="347"/>
                </a:lnTo>
                <a:lnTo>
                  <a:pt x="1400" y="343"/>
                </a:lnTo>
                <a:lnTo>
                  <a:pt x="1397" y="336"/>
                </a:lnTo>
                <a:lnTo>
                  <a:pt x="1401" y="334"/>
                </a:lnTo>
                <a:lnTo>
                  <a:pt x="1402" y="334"/>
                </a:lnTo>
                <a:lnTo>
                  <a:pt x="1402" y="332"/>
                </a:lnTo>
                <a:lnTo>
                  <a:pt x="1404" y="332"/>
                </a:lnTo>
                <a:lnTo>
                  <a:pt x="1405" y="332"/>
                </a:lnTo>
                <a:lnTo>
                  <a:pt x="1406" y="331"/>
                </a:lnTo>
                <a:lnTo>
                  <a:pt x="1415" y="326"/>
                </a:lnTo>
                <a:lnTo>
                  <a:pt x="1414" y="315"/>
                </a:lnTo>
                <a:lnTo>
                  <a:pt x="1410" y="316"/>
                </a:lnTo>
                <a:lnTo>
                  <a:pt x="1404" y="320"/>
                </a:lnTo>
                <a:lnTo>
                  <a:pt x="1400" y="315"/>
                </a:lnTo>
                <a:lnTo>
                  <a:pt x="1404" y="313"/>
                </a:lnTo>
                <a:lnTo>
                  <a:pt x="1405" y="313"/>
                </a:lnTo>
                <a:lnTo>
                  <a:pt x="1406" y="313"/>
                </a:lnTo>
                <a:lnTo>
                  <a:pt x="1407" y="313"/>
                </a:lnTo>
                <a:lnTo>
                  <a:pt x="1408" y="313"/>
                </a:lnTo>
                <a:lnTo>
                  <a:pt x="1409" y="312"/>
                </a:lnTo>
                <a:lnTo>
                  <a:pt x="1410" y="312"/>
                </a:lnTo>
                <a:lnTo>
                  <a:pt x="1413" y="312"/>
                </a:lnTo>
                <a:lnTo>
                  <a:pt x="1413" y="311"/>
                </a:lnTo>
                <a:lnTo>
                  <a:pt x="1411" y="309"/>
                </a:lnTo>
                <a:lnTo>
                  <a:pt x="1411" y="306"/>
                </a:lnTo>
                <a:lnTo>
                  <a:pt x="1411" y="305"/>
                </a:lnTo>
                <a:lnTo>
                  <a:pt x="1410" y="306"/>
                </a:lnTo>
                <a:lnTo>
                  <a:pt x="1409" y="306"/>
                </a:lnTo>
                <a:lnTo>
                  <a:pt x="1408" y="306"/>
                </a:lnTo>
                <a:lnTo>
                  <a:pt x="1407" y="307"/>
                </a:lnTo>
                <a:lnTo>
                  <a:pt x="1406" y="307"/>
                </a:lnTo>
                <a:lnTo>
                  <a:pt x="1406" y="309"/>
                </a:lnTo>
                <a:lnTo>
                  <a:pt x="1405" y="309"/>
                </a:lnTo>
                <a:lnTo>
                  <a:pt x="1405" y="310"/>
                </a:lnTo>
                <a:lnTo>
                  <a:pt x="1405" y="311"/>
                </a:lnTo>
                <a:lnTo>
                  <a:pt x="1404" y="311"/>
                </a:lnTo>
                <a:lnTo>
                  <a:pt x="1402" y="312"/>
                </a:lnTo>
                <a:lnTo>
                  <a:pt x="1400" y="313"/>
                </a:lnTo>
                <a:lnTo>
                  <a:pt x="1399" y="314"/>
                </a:lnTo>
                <a:lnTo>
                  <a:pt x="1399" y="313"/>
                </a:lnTo>
                <a:lnTo>
                  <a:pt x="1398" y="312"/>
                </a:lnTo>
                <a:lnTo>
                  <a:pt x="1401" y="311"/>
                </a:lnTo>
                <a:lnTo>
                  <a:pt x="1400" y="310"/>
                </a:lnTo>
                <a:lnTo>
                  <a:pt x="1399" y="310"/>
                </a:lnTo>
                <a:lnTo>
                  <a:pt x="1398" y="311"/>
                </a:lnTo>
                <a:lnTo>
                  <a:pt x="1397" y="311"/>
                </a:lnTo>
                <a:lnTo>
                  <a:pt x="1397" y="312"/>
                </a:lnTo>
                <a:lnTo>
                  <a:pt x="1393" y="314"/>
                </a:lnTo>
                <a:lnTo>
                  <a:pt x="1392" y="314"/>
                </a:lnTo>
                <a:lnTo>
                  <a:pt x="1392" y="315"/>
                </a:lnTo>
                <a:lnTo>
                  <a:pt x="1389" y="318"/>
                </a:lnTo>
                <a:lnTo>
                  <a:pt x="1387" y="318"/>
                </a:lnTo>
                <a:lnTo>
                  <a:pt x="1387" y="319"/>
                </a:lnTo>
                <a:lnTo>
                  <a:pt x="1385" y="318"/>
                </a:lnTo>
                <a:lnTo>
                  <a:pt x="1384" y="318"/>
                </a:lnTo>
                <a:lnTo>
                  <a:pt x="1382" y="318"/>
                </a:lnTo>
                <a:lnTo>
                  <a:pt x="1381" y="319"/>
                </a:lnTo>
                <a:lnTo>
                  <a:pt x="1380" y="319"/>
                </a:lnTo>
                <a:lnTo>
                  <a:pt x="1379" y="319"/>
                </a:lnTo>
                <a:lnTo>
                  <a:pt x="1378" y="320"/>
                </a:lnTo>
                <a:lnTo>
                  <a:pt x="1376" y="320"/>
                </a:lnTo>
                <a:lnTo>
                  <a:pt x="1375" y="320"/>
                </a:lnTo>
                <a:lnTo>
                  <a:pt x="1374" y="321"/>
                </a:lnTo>
                <a:lnTo>
                  <a:pt x="1373" y="322"/>
                </a:lnTo>
                <a:lnTo>
                  <a:pt x="1372" y="322"/>
                </a:lnTo>
                <a:lnTo>
                  <a:pt x="1371" y="323"/>
                </a:lnTo>
                <a:lnTo>
                  <a:pt x="1370" y="324"/>
                </a:lnTo>
                <a:lnTo>
                  <a:pt x="1367" y="326"/>
                </a:lnTo>
                <a:lnTo>
                  <a:pt x="1366" y="326"/>
                </a:lnTo>
                <a:lnTo>
                  <a:pt x="1366" y="327"/>
                </a:lnTo>
                <a:lnTo>
                  <a:pt x="1365" y="327"/>
                </a:lnTo>
                <a:lnTo>
                  <a:pt x="1363" y="323"/>
                </a:lnTo>
                <a:lnTo>
                  <a:pt x="1366" y="320"/>
                </a:lnTo>
                <a:lnTo>
                  <a:pt x="1368" y="323"/>
                </a:lnTo>
                <a:lnTo>
                  <a:pt x="1370" y="323"/>
                </a:lnTo>
                <a:lnTo>
                  <a:pt x="1371" y="322"/>
                </a:lnTo>
                <a:lnTo>
                  <a:pt x="1372" y="322"/>
                </a:lnTo>
                <a:lnTo>
                  <a:pt x="1373" y="321"/>
                </a:lnTo>
                <a:lnTo>
                  <a:pt x="1374" y="321"/>
                </a:lnTo>
                <a:lnTo>
                  <a:pt x="1373" y="321"/>
                </a:lnTo>
                <a:lnTo>
                  <a:pt x="1373" y="319"/>
                </a:lnTo>
                <a:lnTo>
                  <a:pt x="1375" y="318"/>
                </a:lnTo>
                <a:lnTo>
                  <a:pt x="1374" y="315"/>
                </a:lnTo>
                <a:lnTo>
                  <a:pt x="1373" y="314"/>
                </a:lnTo>
                <a:lnTo>
                  <a:pt x="1372" y="313"/>
                </a:lnTo>
                <a:lnTo>
                  <a:pt x="1372" y="312"/>
                </a:lnTo>
                <a:lnTo>
                  <a:pt x="1371" y="311"/>
                </a:lnTo>
                <a:lnTo>
                  <a:pt x="1371" y="310"/>
                </a:lnTo>
                <a:lnTo>
                  <a:pt x="1370" y="309"/>
                </a:lnTo>
                <a:lnTo>
                  <a:pt x="1368" y="306"/>
                </a:lnTo>
                <a:lnTo>
                  <a:pt x="1367" y="305"/>
                </a:lnTo>
                <a:lnTo>
                  <a:pt x="1366" y="306"/>
                </a:lnTo>
                <a:lnTo>
                  <a:pt x="1364" y="306"/>
                </a:lnTo>
                <a:lnTo>
                  <a:pt x="1362" y="307"/>
                </a:lnTo>
                <a:lnTo>
                  <a:pt x="1358" y="309"/>
                </a:lnTo>
                <a:lnTo>
                  <a:pt x="1357" y="309"/>
                </a:lnTo>
                <a:lnTo>
                  <a:pt x="1355" y="310"/>
                </a:lnTo>
                <a:lnTo>
                  <a:pt x="1350" y="310"/>
                </a:lnTo>
                <a:lnTo>
                  <a:pt x="1345" y="312"/>
                </a:lnTo>
                <a:lnTo>
                  <a:pt x="1345" y="311"/>
                </a:lnTo>
                <a:lnTo>
                  <a:pt x="1342" y="307"/>
                </a:lnTo>
                <a:lnTo>
                  <a:pt x="1344" y="307"/>
                </a:lnTo>
                <a:lnTo>
                  <a:pt x="1344" y="306"/>
                </a:lnTo>
                <a:lnTo>
                  <a:pt x="1346" y="306"/>
                </a:lnTo>
                <a:lnTo>
                  <a:pt x="1346" y="305"/>
                </a:lnTo>
                <a:lnTo>
                  <a:pt x="1347" y="304"/>
                </a:lnTo>
                <a:lnTo>
                  <a:pt x="1348" y="304"/>
                </a:lnTo>
                <a:lnTo>
                  <a:pt x="1349" y="304"/>
                </a:lnTo>
                <a:lnTo>
                  <a:pt x="1350" y="303"/>
                </a:lnTo>
                <a:lnTo>
                  <a:pt x="1352" y="304"/>
                </a:lnTo>
                <a:lnTo>
                  <a:pt x="1352" y="305"/>
                </a:lnTo>
                <a:lnTo>
                  <a:pt x="1353" y="305"/>
                </a:lnTo>
                <a:lnTo>
                  <a:pt x="1354" y="309"/>
                </a:lnTo>
                <a:lnTo>
                  <a:pt x="1357" y="307"/>
                </a:lnTo>
                <a:lnTo>
                  <a:pt x="1358" y="307"/>
                </a:lnTo>
                <a:lnTo>
                  <a:pt x="1362" y="306"/>
                </a:lnTo>
                <a:lnTo>
                  <a:pt x="1363" y="306"/>
                </a:lnTo>
                <a:lnTo>
                  <a:pt x="1365" y="305"/>
                </a:lnTo>
                <a:lnTo>
                  <a:pt x="1366" y="305"/>
                </a:lnTo>
                <a:lnTo>
                  <a:pt x="1367" y="305"/>
                </a:lnTo>
                <a:lnTo>
                  <a:pt x="1367" y="304"/>
                </a:lnTo>
                <a:lnTo>
                  <a:pt x="1366" y="303"/>
                </a:lnTo>
                <a:lnTo>
                  <a:pt x="1363" y="297"/>
                </a:lnTo>
                <a:lnTo>
                  <a:pt x="1362" y="297"/>
                </a:lnTo>
                <a:lnTo>
                  <a:pt x="1361" y="298"/>
                </a:lnTo>
                <a:lnTo>
                  <a:pt x="1358" y="299"/>
                </a:lnTo>
                <a:lnTo>
                  <a:pt x="1357" y="297"/>
                </a:lnTo>
                <a:lnTo>
                  <a:pt x="1354" y="299"/>
                </a:lnTo>
                <a:lnTo>
                  <a:pt x="1353" y="299"/>
                </a:lnTo>
                <a:lnTo>
                  <a:pt x="1353" y="298"/>
                </a:lnTo>
                <a:lnTo>
                  <a:pt x="1353" y="297"/>
                </a:lnTo>
                <a:lnTo>
                  <a:pt x="1352" y="297"/>
                </a:lnTo>
                <a:lnTo>
                  <a:pt x="1352" y="296"/>
                </a:lnTo>
                <a:lnTo>
                  <a:pt x="1350" y="295"/>
                </a:lnTo>
                <a:lnTo>
                  <a:pt x="1349" y="295"/>
                </a:lnTo>
                <a:lnTo>
                  <a:pt x="1348" y="295"/>
                </a:lnTo>
                <a:lnTo>
                  <a:pt x="1346" y="295"/>
                </a:lnTo>
                <a:lnTo>
                  <a:pt x="1344" y="295"/>
                </a:lnTo>
                <a:lnTo>
                  <a:pt x="1342" y="295"/>
                </a:lnTo>
                <a:lnTo>
                  <a:pt x="1342" y="294"/>
                </a:lnTo>
                <a:lnTo>
                  <a:pt x="1342" y="291"/>
                </a:lnTo>
                <a:lnTo>
                  <a:pt x="1344" y="291"/>
                </a:lnTo>
                <a:lnTo>
                  <a:pt x="1345" y="291"/>
                </a:lnTo>
                <a:lnTo>
                  <a:pt x="1346" y="291"/>
                </a:lnTo>
                <a:lnTo>
                  <a:pt x="1347" y="291"/>
                </a:lnTo>
                <a:lnTo>
                  <a:pt x="1348" y="291"/>
                </a:lnTo>
                <a:lnTo>
                  <a:pt x="1348" y="294"/>
                </a:lnTo>
                <a:lnTo>
                  <a:pt x="1349" y="294"/>
                </a:lnTo>
                <a:lnTo>
                  <a:pt x="1352" y="294"/>
                </a:lnTo>
                <a:lnTo>
                  <a:pt x="1353" y="294"/>
                </a:lnTo>
                <a:lnTo>
                  <a:pt x="1356" y="294"/>
                </a:lnTo>
                <a:lnTo>
                  <a:pt x="1358" y="294"/>
                </a:lnTo>
                <a:lnTo>
                  <a:pt x="1359" y="294"/>
                </a:lnTo>
                <a:lnTo>
                  <a:pt x="1361" y="294"/>
                </a:lnTo>
                <a:lnTo>
                  <a:pt x="1362" y="294"/>
                </a:lnTo>
                <a:lnTo>
                  <a:pt x="1361" y="293"/>
                </a:lnTo>
                <a:lnTo>
                  <a:pt x="1361" y="291"/>
                </a:lnTo>
                <a:lnTo>
                  <a:pt x="1362" y="291"/>
                </a:lnTo>
                <a:lnTo>
                  <a:pt x="1364" y="291"/>
                </a:lnTo>
                <a:lnTo>
                  <a:pt x="1365" y="291"/>
                </a:lnTo>
                <a:lnTo>
                  <a:pt x="1366" y="291"/>
                </a:lnTo>
                <a:lnTo>
                  <a:pt x="1366" y="290"/>
                </a:lnTo>
                <a:lnTo>
                  <a:pt x="1367" y="291"/>
                </a:lnTo>
                <a:lnTo>
                  <a:pt x="1368" y="293"/>
                </a:lnTo>
                <a:lnTo>
                  <a:pt x="1368" y="295"/>
                </a:lnTo>
                <a:lnTo>
                  <a:pt x="1374" y="295"/>
                </a:lnTo>
                <a:lnTo>
                  <a:pt x="1374" y="294"/>
                </a:lnTo>
                <a:lnTo>
                  <a:pt x="1373" y="294"/>
                </a:lnTo>
                <a:lnTo>
                  <a:pt x="1374" y="293"/>
                </a:lnTo>
                <a:lnTo>
                  <a:pt x="1375" y="293"/>
                </a:lnTo>
                <a:lnTo>
                  <a:pt x="1376" y="294"/>
                </a:lnTo>
                <a:lnTo>
                  <a:pt x="1378" y="295"/>
                </a:lnTo>
                <a:lnTo>
                  <a:pt x="1378" y="296"/>
                </a:lnTo>
                <a:lnTo>
                  <a:pt x="1379" y="297"/>
                </a:lnTo>
                <a:lnTo>
                  <a:pt x="1380" y="298"/>
                </a:lnTo>
                <a:lnTo>
                  <a:pt x="1379" y="298"/>
                </a:lnTo>
                <a:lnTo>
                  <a:pt x="1374" y="302"/>
                </a:lnTo>
                <a:lnTo>
                  <a:pt x="1371" y="304"/>
                </a:lnTo>
                <a:lnTo>
                  <a:pt x="1370" y="304"/>
                </a:lnTo>
                <a:lnTo>
                  <a:pt x="1368" y="305"/>
                </a:lnTo>
                <a:lnTo>
                  <a:pt x="1368" y="306"/>
                </a:lnTo>
                <a:lnTo>
                  <a:pt x="1370" y="307"/>
                </a:lnTo>
                <a:lnTo>
                  <a:pt x="1371" y="310"/>
                </a:lnTo>
                <a:lnTo>
                  <a:pt x="1372" y="311"/>
                </a:lnTo>
                <a:lnTo>
                  <a:pt x="1373" y="314"/>
                </a:lnTo>
                <a:lnTo>
                  <a:pt x="1375" y="318"/>
                </a:lnTo>
                <a:lnTo>
                  <a:pt x="1376" y="319"/>
                </a:lnTo>
                <a:lnTo>
                  <a:pt x="1378" y="319"/>
                </a:lnTo>
                <a:lnTo>
                  <a:pt x="1380" y="318"/>
                </a:lnTo>
                <a:lnTo>
                  <a:pt x="1381" y="318"/>
                </a:lnTo>
                <a:lnTo>
                  <a:pt x="1383" y="318"/>
                </a:lnTo>
                <a:lnTo>
                  <a:pt x="1385" y="318"/>
                </a:lnTo>
                <a:lnTo>
                  <a:pt x="1387" y="318"/>
                </a:lnTo>
                <a:lnTo>
                  <a:pt x="1391" y="314"/>
                </a:lnTo>
                <a:lnTo>
                  <a:pt x="1393" y="313"/>
                </a:lnTo>
                <a:lnTo>
                  <a:pt x="1395" y="312"/>
                </a:lnTo>
                <a:lnTo>
                  <a:pt x="1396" y="312"/>
                </a:lnTo>
                <a:lnTo>
                  <a:pt x="1397" y="312"/>
                </a:lnTo>
                <a:lnTo>
                  <a:pt x="1397" y="311"/>
                </a:lnTo>
                <a:lnTo>
                  <a:pt x="1398" y="311"/>
                </a:lnTo>
                <a:lnTo>
                  <a:pt x="1399" y="310"/>
                </a:lnTo>
                <a:lnTo>
                  <a:pt x="1400" y="310"/>
                </a:lnTo>
                <a:lnTo>
                  <a:pt x="1402" y="307"/>
                </a:lnTo>
                <a:lnTo>
                  <a:pt x="1404" y="306"/>
                </a:lnTo>
                <a:lnTo>
                  <a:pt x="1404" y="305"/>
                </a:lnTo>
                <a:lnTo>
                  <a:pt x="1401" y="303"/>
                </a:lnTo>
                <a:lnTo>
                  <a:pt x="1400" y="301"/>
                </a:lnTo>
                <a:lnTo>
                  <a:pt x="1399" y="298"/>
                </a:lnTo>
                <a:lnTo>
                  <a:pt x="1410" y="296"/>
                </a:lnTo>
                <a:lnTo>
                  <a:pt x="1411" y="296"/>
                </a:lnTo>
                <a:lnTo>
                  <a:pt x="1413" y="296"/>
                </a:lnTo>
                <a:lnTo>
                  <a:pt x="1414" y="296"/>
                </a:lnTo>
                <a:lnTo>
                  <a:pt x="1414" y="297"/>
                </a:lnTo>
                <a:lnTo>
                  <a:pt x="1414" y="298"/>
                </a:lnTo>
                <a:lnTo>
                  <a:pt x="1414" y="299"/>
                </a:lnTo>
                <a:lnTo>
                  <a:pt x="1415" y="301"/>
                </a:lnTo>
                <a:lnTo>
                  <a:pt x="1417" y="299"/>
                </a:lnTo>
                <a:lnTo>
                  <a:pt x="1418" y="301"/>
                </a:lnTo>
                <a:lnTo>
                  <a:pt x="1418" y="302"/>
                </a:lnTo>
                <a:lnTo>
                  <a:pt x="1419" y="302"/>
                </a:lnTo>
                <a:lnTo>
                  <a:pt x="1419" y="303"/>
                </a:lnTo>
                <a:lnTo>
                  <a:pt x="1419" y="302"/>
                </a:lnTo>
                <a:lnTo>
                  <a:pt x="1421" y="302"/>
                </a:lnTo>
                <a:lnTo>
                  <a:pt x="1423" y="301"/>
                </a:lnTo>
                <a:lnTo>
                  <a:pt x="1424" y="301"/>
                </a:lnTo>
                <a:lnTo>
                  <a:pt x="1427" y="298"/>
                </a:lnTo>
                <a:lnTo>
                  <a:pt x="1430" y="296"/>
                </a:lnTo>
                <a:lnTo>
                  <a:pt x="1430" y="297"/>
                </a:lnTo>
                <a:lnTo>
                  <a:pt x="1430" y="296"/>
                </a:lnTo>
                <a:lnTo>
                  <a:pt x="1431" y="296"/>
                </a:lnTo>
                <a:lnTo>
                  <a:pt x="1433" y="295"/>
                </a:lnTo>
                <a:lnTo>
                  <a:pt x="1434" y="294"/>
                </a:lnTo>
                <a:lnTo>
                  <a:pt x="1435" y="293"/>
                </a:lnTo>
                <a:lnTo>
                  <a:pt x="1436" y="293"/>
                </a:lnTo>
                <a:lnTo>
                  <a:pt x="1441" y="290"/>
                </a:lnTo>
                <a:lnTo>
                  <a:pt x="1440" y="288"/>
                </a:lnTo>
                <a:lnTo>
                  <a:pt x="1435" y="281"/>
                </a:lnTo>
                <a:lnTo>
                  <a:pt x="1430" y="271"/>
                </a:lnTo>
                <a:lnTo>
                  <a:pt x="1428" y="271"/>
                </a:lnTo>
                <a:lnTo>
                  <a:pt x="1428" y="270"/>
                </a:lnTo>
                <a:lnTo>
                  <a:pt x="1434" y="268"/>
                </a:lnTo>
                <a:lnTo>
                  <a:pt x="1435" y="268"/>
                </a:lnTo>
                <a:lnTo>
                  <a:pt x="1436" y="268"/>
                </a:lnTo>
                <a:lnTo>
                  <a:pt x="1439" y="271"/>
                </a:lnTo>
                <a:lnTo>
                  <a:pt x="1447" y="284"/>
                </a:lnTo>
                <a:lnTo>
                  <a:pt x="1447" y="285"/>
                </a:lnTo>
                <a:lnTo>
                  <a:pt x="1445" y="285"/>
                </a:lnTo>
                <a:lnTo>
                  <a:pt x="1447" y="285"/>
                </a:lnTo>
                <a:lnTo>
                  <a:pt x="1447" y="286"/>
                </a:lnTo>
                <a:lnTo>
                  <a:pt x="1448" y="286"/>
                </a:lnTo>
                <a:lnTo>
                  <a:pt x="1448" y="287"/>
                </a:lnTo>
                <a:lnTo>
                  <a:pt x="1448" y="288"/>
                </a:lnTo>
                <a:lnTo>
                  <a:pt x="1448" y="289"/>
                </a:lnTo>
                <a:lnTo>
                  <a:pt x="1441" y="293"/>
                </a:lnTo>
                <a:lnTo>
                  <a:pt x="1430" y="301"/>
                </a:lnTo>
                <a:lnTo>
                  <a:pt x="1430" y="302"/>
                </a:lnTo>
                <a:lnTo>
                  <a:pt x="1431" y="302"/>
                </a:lnTo>
                <a:lnTo>
                  <a:pt x="1431" y="303"/>
                </a:lnTo>
                <a:lnTo>
                  <a:pt x="1432" y="305"/>
                </a:lnTo>
                <a:lnTo>
                  <a:pt x="1432" y="306"/>
                </a:lnTo>
                <a:lnTo>
                  <a:pt x="1434" y="309"/>
                </a:lnTo>
                <a:lnTo>
                  <a:pt x="1435" y="311"/>
                </a:lnTo>
                <a:lnTo>
                  <a:pt x="1436" y="313"/>
                </a:lnTo>
                <a:lnTo>
                  <a:pt x="1438" y="314"/>
                </a:lnTo>
                <a:lnTo>
                  <a:pt x="1439" y="316"/>
                </a:lnTo>
                <a:lnTo>
                  <a:pt x="1431" y="318"/>
                </a:lnTo>
                <a:lnTo>
                  <a:pt x="1430" y="318"/>
                </a:lnTo>
                <a:lnTo>
                  <a:pt x="1425" y="319"/>
                </a:lnTo>
                <a:lnTo>
                  <a:pt x="1426" y="326"/>
                </a:lnTo>
                <a:lnTo>
                  <a:pt x="1427" y="336"/>
                </a:lnTo>
                <a:lnTo>
                  <a:pt x="1424" y="338"/>
                </a:lnTo>
                <a:lnTo>
                  <a:pt x="1427" y="344"/>
                </a:lnTo>
                <a:lnTo>
                  <a:pt x="1422" y="347"/>
                </a:lnTo>
                <a:lnTo>
                  <a:pt x="1424" y="354"/>
                </a:lnTo>
                <a:lnTo>
                  <a:pt x="1425" y="355"/>
                </a:lnTo>
                <a:lnTo>
                  <a:pt x="1425" y="356"/>
                </a:lnTo>
                <a:lnTo>
                  <a:pt x="1426" y="356"/>
                </a:lnTo>
                <a:lnTo>
                  <a:pt x="1426" y="357"/>
                </a:lnTo>
                <a:lnTo>
                  <a:pt x="1426" y="359"/>
                </a:lnTo>
                <a:lnTo>
                  <a:pt x="1428" y="359"/>
                </a:lnTo>
                <a:lnTo>
                  <a:pt x="1430" y="359"/>
                </a:lnTo>
                <a:lnTo>
                  <a:pt x="1431" y="359"/>
                </a:lnTo>
                <a:lnTo>
                  <a:pt x="1432" y="359"/>
                </a:lnTo>
                <a:lnTo>
                  <a:pt x="1433" y="359"/>
                </a:lnTo>
                <a:lnTo>
                  <a:pt x="1434" y="359"/>
                </a:lnTo>
                <a:lnTo>
                  <a:pt x="1435" y="365"/>
                </a:lnTo>
                <a:lnTo>
                  <a:pt x="1434" y="366"/>
                </a:lnTo>
                <a:lnTo>
                  <a:pt x="1434" y="365"/>
                </a:lnTo>
                <a:lnTo>
                  <a:pt x="1433" y="365"/>
                </a:lnTo>
                <a:lnTo>
                  <a:pt x="1433" y="366"/>
                </a:lnTo>
                <a:lnTo>
                  <a:pt x="1433" y="369"/>
                </a:lnTo>
                <a:lnTo>
                  <a:pt x="1434" y="372"/>
                </a:lnTo>
                <a:lnTo>
                  <a:pt x="1435" y="373"/>
                </a:lnTo>
                <a:lnTo>
                  <a:pt x="1436" y="373"/>
                </a:lnTo>
                <a:lnTo>
                  <a:pt x="1436" y="374"/>
                </a:lnTo>
                <a:lnTo>
                  <a:pt x="1435" y="376"/>
                </a:lnTo>
                <a:lnTo>
                  <a:pt x="1434" y="377"/>
                </a:lnTo>
                <a:lnTo>
                  <a:pt x="1433" y="377"/>
                </a:lnTo>
                <a:lnTo>
                  <a:pt x="1433" y="378"/>
                </a:lnTo>
                <a:lnTo>
                  <a:pt x="1433" y="379"/>
                </a:lnTo>
                <a:lnTo>
                  <a:pt x="1432" y="379"/>
                </a:lnTo>
                <a:lnTo>
                  <a:pt x="1432" y="378"/>
                </a:lnTo>
                <a:lnTo>
                  <a:pt x="1430" y="379"/>
                </a:lnTo>
                <a:lnTo>
                  <a:pt x="1428" y="379"/>
                </a:lnTo>
                <a:lnTo>
                  <a:pt x="1428" y="380"/>
                </a:lnTo>
                <a:lnTo>
                  <a:pt x="1427" y="380"/>
                </a:lnTo>
                <a:lnTo>
                  <a:pt x="1427" y="381"/>
                </a:lnTo>
                <a:lnTo>
                  <a:pt x="1428" y="393"/>
                </a:lnTo>
                <a:lnTo>
                  <a:pt x="1430" y="394"/>
                </a:lnTo>
                <a:lnTo>
                  <a:pt x="1430" y="396"/>
                </a:lnTo>
                <a:lnTo>
                  <a:pt x="1430" y="397"/>
                </a:lnTo>
                <a:lnTo>
                  <a:pt x="1430" y="398"/>
                </a:lnTo>
                <a:lnTo>
                  <a:pt x="1431" y="401"/>
                </a:lnTo>
                <a:lnTo>
                  <a:pt x="1431" y="402"/>
                </a:lnTo>
                <a:lnTo>
                  <a:pt x="1431" y="403"/>
                </a:lnTo>
                <a:lnTo>
                  <a:pt x="1431" y="404"/>
                </a:lnTo>
                <a:lnTo>
                  <a:pt x="1431" y="405"/>
                </a:lnTo>
                <a:lnTo>
                  <a:pt x="1431" y="407"/>
                </a:lnTo>
                <a:lnTo>
                  <a:pt x="1431" y="410"/>
                </a:lnTo>
                <a:lnTo>
                  <a:pt x="1432" y="413"/>
                </a:lnTo>
                <a:lnTo>
                  <a:pt x="1431" y="413"/>
                </a:lnTo>
                <a:lnTo>
                  <a:pt x="1431" y="414"/>
                </a:lnTo>
                <a:lnTo>
                  <a:pt x="1431" y="415"/>
                </a:lnTo>
                <a:lnTo>
                  <a:pt x="1431" y="423"/>
                </a:lnTo>
                <a:lnTo>
                  <a:pt x="1432" y="431"/>
                </a:lnTo>
                <a:lnTo>
                  <a:pt x="1431" y="436"/>
                </a:lnTo>
                <a:lnTo>
                  <a:pt x="1439" y="435"/>
                </a:lnTo>
                <a:lnTo>
                  <a:pt x="1439" y="437"/>
                </a:lnTo>
                <a:lnTo>
                  <a:pt x="1439" y="439"/>
                </a:lnTo>
                <a:lnTo>
                  <a:pt x="1439" y="440"/>
                </a:lnTo>
                <a:lnTo>
                  <a:pt x="1439" y="443"/>
                </a:lnTo>
                <a:lnTo>
                  <a:pt x="1439" y="445"/>
                </a:lnTo>
                <a:lnTo>
                  <a:pt x="1439" y="447"/>
                </a:lnTo>
                <a:lnTo>
                  <a:pt x="1439" y="448"/>
                </a:lnTo>
                <a:lnTo>
                  <a:pt x="1439" y="450"/>
                </a:lnTo>
                <a:lnTo>
                  <a:pt x="1441" y="450"/>
                </a:lnTo>
                <a:lnTo>
                  <a:pt x="1442" y="450"/>
                </a:lnTo>
                <a:lnTo>
                  <a:pt x="1444" y="450"/>
                </a:lnTo>
                <a:lnTo>
                  <a:pt x="1445" y="450"/>
                </a:lnTo>
                <a:lnTo>
                  <a:pt x="1448" y="449"/>
                </a:lnTo>
                <a:lnTo>
                  <a:pt x="1450" y="449"/>
                </a:lnTo>
                <a:lnTo>
                  <a:pt x="1451" y="448"/>
                </a:lnTo>
                <a:lnTo>
                  <a:pt x="1452" y="448"/>
                </a:lnTo>
                <a:lnTo>
                  <a:pt x="1456" y="448"/>
                </a:lnTo>
                <a:lnTo>
                  <a:pt x="1456" y="449"/>
                </a:lnTo>
                <a:lnTo>
                  <a:pt x="1456" y="450"/>
                </a:lnTo>
                <a:lnTo>
                  <a:pt x="1456" y="452"/>
                </a:lnTo>
                <a:lnTo>
                  <a:pt x="1457" y="452"/>
                </a:lnTo>
                <a:lnTo>
                  <a:pt x="1459" y="450"/>
                </a:lnTo>
                <a:lnTo>
                  <a:pt x="1459" y="452"/>
                </a:lnTo>
                <a:lnTo>
                  <a:pt x="1459" y="454"/>
                </a:lnTo>
                <a:lnTo>
                  <a:pt x="1459" y="455"/>
                </a:lnTo>
                <a:lnTo>
                  <a:pt x="1459" y="456"/>
                </a:lnTo>
                <a:lnTo>
                  <a:pt x="1459" y="460"/>
                </a:lnTo>
                <a:lnTo>
                  <a:pt x="1459" y="461"/>
                </a:lnTo>
                <a:lnTo>
                  <a:pt x="1459" y="466"/>
                </a:lnTo>
                <a:lnTo>
                  <a:pt x="1459" y="468"/>
                </a:lnTo>
                <a:lnTo>
                  <a:pt x="1458" y="468"/>
                </a:lnTo>
                <a:lnTo>
                  <a:pt x="1457" y="465"/>
                </a:lnTo>
                <a:lnTo>
                  <a:pt x="1454" y="465"/>
                </a:lnTo>
                <a:lnTo>
                  <a:pt x="1452" y="465"/>
                </a:lnTo>
                <a:lnTo>
                  <a:pt x="1452" y="464"/>
                </a:lnTo>
                <a:lnTo>
                  <a:pt x="1450" y="465"/>
                </a:lnTo>
                <a:lnTo>
                  <a:pt x="1448" y="465"/>
                </a:lnTo>
                <a:lnTo>
                  <a:pt x="1449" y="466"/>
                </a:lnTo>
                <a:lnTo>
                  <a:pt x="1449" y="469"/>
                </a:lnTo>
                <a:lnTo>
                  <a:pt x="1447" y="469"/>
                </a:lnTo>
                <a:lnTo>
                  <a:pt x="1445" y="470"/>
                </a:lnTo>
                <a:lnTo>
                  <a:pt x="1444" y="470"/>
                </a:lnTo>
                <a:lnTo>
                  <a:pt x="1444" y="469"/>
                </a:lnTo>
                <a:lnTo>
                  <a:pt x="1443" y="463"/>
                </a:lnTo>
                <a:lnTo>
                  <a:pt x="1443" y="461"/>
                </a:lnTo>
                <a:lnTo>
                  <a:pt x="1440" y="462"/>
                </a:lnTo>
                <a:lnTo>
                  <a:pt x="1441" y="466"/>
                </a:lnTo>
                <a:lnTo>
                  <a:pt x="1441" y="468"/>
                </a:lnTo>
                <a:lnTo>
                  <a:pt x="1441" y="470"/>
                </a:lnTo>
                <a:lnTo>
                  <a:pt x="1441" y="471"/>
                </a:lnTo>
                <a:lnTo>
                  <a:pt x="1441" y="481"/>
                </a:lnTo>
                <a:lnTo>
                  <a:pt x="1439" y="481"/>
                </a:lnTo>
                <a:lnTo>
                  <a:pt x="1438" y="481"/>
                </a:lnTo>
                <a:lnTo>
                  <a:pt x="1438" y="482"/>
                </a:lnTo>
                <a:lnTo>
                  <a:pt x="1434" y="482"/>
                </a:lnTo>
                <a:lnTo>
                  <a:pt x="1433" y="482"/>
                </a:lnTo>
                <a:lnTo>
                  <a:pt x="1433" y="483"/>
                </a:lnTo>
                <a:lnTo>
                  <a:pt x="1434" y="493"/>
                </a:lnTo>
                <a:lnTo>
                  <a:pt x="1434" y="495"/>
                </a:lnTo>
                <a:lnTo>
                  <a:pt x="1435" y="499"/>
                </a:lnTo>
                <a:lnTo>
                  <a:pt x="1435" y="500"/>
                </a:lnTo>
                <a:lnTo>
                  <a:pt x="1436" y="504"/>
                </a:lnTo>
                <a:lnTo>
                  <a:pt x="1436" y="506"/>
                </a:lnTo>
                <a:lnTo>
                  <a:pt x="1436" y="507"/>
                </a:lnTo>
                <a:lnTo>
                  <a:pt x="1440" y="507"/>
                </a:lnTo>
                <a:lnTo>
                  <a:pt x="1441" y="507"/>
                </a:lnTo>
                <a:lnTo>
                  <a:pt x="1441" y="511"/>
                </a:lnTo>
                <a:lnTo>
                  <a:pt x="1442" y="512"/>
                </a:lnTo>
                <a:lnTo>
                  <a:pt x="1442" y="513"/>
                </a:lnTo>
                <a:lnTo>
                  <a:pt x="1442" y="515"/>
                </a:lnTo>
                <a:lnTo>
                  <a:pt x="1442" y="516"/>
                </a:lnTo>
                <a:lnTo>
                  <a:pt x="1442" y="521"/>
                </a:lnTo>
                <a:lnTo>
                  <a:pt x="1449" y="521"/>
                </a:lnTo>
                <a:lnTo>
                  <a:pt x="1450" y="521"/>
                </a:lnTo>
                <a:lnTo>
                  <a:pt x="1451" y="521"/>
                </a:lnTo>
                <a:lnTo>
                  <a:pt x="1451" y="527"/>
                </a:lnTo>
                <a:lnTo>
                  <a:pt x="1452" y="528"/>
                </a:lnTo>
                <a:lnTo>
                  <a:pt x="1452" y="529"/>
                </a:lnTo>
                <a:lnTo>
                  <a:pt x="1453" y="529"/>
                </a:lnTo>
                <a:lnTo>
                  <a:pt x="1453" y="530"/>
                </a:lnTo>
                <a:lnTo>
                  <a:pt x="1454" y="530"/>
                </a:lnTo>
                <a:lnTo>
                  <a:pt x="1456" y="530"/>
                </a:lnTo>
                <a:lnTo>
                  <a:pt x="1457" y="531"/>
                </a:lnTo>
                <a:lnTo>
                  <a:pt x="1458" y="531"/>
                </a:lnTo>
                <a:lnTo>
                  <a:pt x="1469" y="535"/>
                </a:lnTo>
                <a:lnTo>
                  <a:pt x="1469" y="536"/>
                </a:lnTo>
                <a:lnTo>
                  <a:pt x="1468" y="540"/>
                </a:lnTo>
                <a:lnTo>
                  <a:pt x="1467" y="545"/>
                </a:lnTo>
                <a:lnTo>
                  <a:pt x="1466" y="545"/>
                </a:lnTo>
                <a:lnTo>
                  <a:pt x="1467" y="545"/>
                </a:lnTo>
                <a:lnTo>
                  <a:pt x="1467" y="546"/>
                </a:lnTo>
                <a:lnTo>
                  <a:pt x="1471" y="547"/>
                </a:lnTo>
                <a:lnTo>
                  <a:pt x="1474" y="547"/>
                </a:lnTo>
                <a:lnTo>
                  <a:pt x="1474" y="548"/>
                </a:lnTo>
                <a:lnTo>
                  <a:pt x="1475" y="548"/>
                </a:lnTo>
                <a:lnTo>
                  <a:pt x="1476" y="548"/>
                </a:lnTo>
                <a:lnTo>
                  <a:pt x="1477" y="548"/>
                </a:lnTo>
                <a:lnTo>
                  <a:pt x="1478" y="548"/>
                </a:lnTo>
                <a:lnTo>
                  <a:pt x="1479" y="548"/>
                </a:lnTo>
                <a:lnTo>
                  <a:pt x="1479" y="547"/>
                </a:lnTo>
                <a:lnTo>
                  <a:pt x="1480" y="547"/>
                </a:lnTo>
                <a:lnTo>
                  <a:pt x="1482" y="547"/>
                </a:lnTo>
                <a:lnTo>
                  <a:pt x="1483" y="547"/>
                </a:lnTo>
                <a:lnTo>
                  <a:pt x="1483" y="548"/>
                </a:lnTo>
                <a:lnTo>
                  <a:pt x="1491" y="548"/>
                </a:lnTo>
                <a:lnTo>
                  <a:pt x="1491" y="547"/>
                </a:lnTo>
                <a:lnTo>
                  <a:pt x="1492" y="547"/>
                </a:lnTo>
                <a:lnTo>
                  <a:pt x="1493" y="547"/>
                </a:lnTo>
                <a:lnTo>
                  <a:pt x="1494" y="547"/>
                </a:lnTo>
                <a:lnTo>
                  <a:pt x="1495" y="547"/>
                </a:lnTo>
                <a:lnTo>
                  <a:pt x="1495" y="548"/>
                </a:lnTo>
                <a:lnTo>
                  <a:pt x="1495" y="549"/>
                </a:lnTo>
                <a:lnTo>
                  <a:pt x="1494" y="549"/>
                </a:lnTo>
                <a:lnTo>
                  <a:pt x="1493" y="549"/>
                </a:lnTo>
                <a:lnTo>
                  <a:pt x="1493" y="552"/>
                </a:lnTo>
                <a:lnTo>
                  <a:pt x="1494" y="553"/>
                </a:lnTo>
                <a:lnTo>
                  <a:pt x="1493" y="553"/>
                </a:lnTo>
                <a:lnTo>
                  <a:pt x="1493" y="554"/>
                </a:lnTo>
                <a:lnTo>
                  <a:pt x="1493" y="555"/>
                </a:lnTo>
                <a:lnTo>
                  <a:pt x="1493" y="556"/>
                </a:lnTo>
                <a:lnTo>
                  <a:pt x="1493" y="557"/>
                </a:lnTo>
                <a:lnTo>
                  <a:pt x="1496" y="557"/>
                </a:lnTo>
                <a:lnTo>
                  <a:pt x="1500" y="557"/>
                </a:lnTo>
                <a:lnTo>
                  <a:pt x="1502" y="557"/>
                </a:lnTo>
                <a:lnTo>
                  <a:pt x="1505" y="557"/>
                </a:lnTo>
                <a:lnTo>
                  <a:pt x="1505" y="555"/>
                </a:lnTo>
                <a:lnTo>
                  <a:pt x="1505" y="554"/>
                </a:lnTo>
                <a:lnTo>
                  <a:pt x="1505" y="553"/>
                </a:lnTo>
                <a:lnTo>
                  <a:pt x="1505" y="552"/>
                </a:lnTo>
                <a:lnTo>
                  <a:pt x="1507" y="552"/>
                </a:lnTo>
                <a:lnTo>
                  <a:pt x="1508" y="552"/>
                </a:lnTo>
                <a:lnTo>
                  <a:pt x="1509" y="552"/>
                </a:lnTo>
                <a:lnTo>
                  <a:pt x="1510" y="552"/>
                </a:lnTo>
                <a:lnTo>
                  <a:pt x="1510" y="544"/>
                </a:lnTo>
                <a:lnTo>
                  <a:pt x="1510" y="542"/>
                </a:lnTo>
                <a:lnTo>
                  <a:pt x="1511" y="542"/>
                </a:lnTo>
                <a:lnTo>
                  <a:pt x="1516" y="542"/>
                </a:lnTo>
                <a:lnTo>
                  <a:pt x="1517" y="542"/>
                </a:lnTo>
                <a:lnTo>
                  <a:pt x="1517" y="544"/>
                </a:lnTo>
                <a:lnTo>
                  <a:pt x="1518" y="545"/>
                </a:lnTo>
                <a:lnTo>
                  <a:pt x="1518" y="546"/>
                </a:lnTo>
                <a:lnTo>
                  <a:pt x="1518" y="547"/>
                </a:lnTo>
                <a:lnTo>
                  <a:pt x="1519" y="548"/>
                </a:lnTo>
                <a:lnTo>
                  <a:pt x="1519" y="549"/>
                </a:lnTo>
                <a:lnTo>
                  <a:pt x="1520" y="549"/>
                </a:lnTo>
                <a:lnTo>
                  <a:pt x="1520" y="552"/>
                </a:lnTo>
                <a:lnTo>
                  <a:pt x="1520" y="553"/>
                </a:lnTo>
                <a:lnTo>
                  <a:pt x="1521" y="553"/>
                </a:lnTo>
                <a:lnTo>
                  <a:pt x="1522" y="552"/>
                </a:lnTo>
                <a:lnTo>
                  <a:pt x="1525" y="552"/>
                </a:lnTo>
                <a:lnTo>
                  <a:pt x="1523" y="548"/>
                </a:lnTo>
                <a:lnTo>
                  <a:pt x="1522" y="541"/>
                </a:lnTo>
                <a:lnTo>
                  <a:pt x="1522" y="540"/>
                </a:lnTo>
                <a:lnTo>
                  <a:pt x="1522" y="537"/>
                </a:lnTo>
                <a:lnTo>
                  <a:pt x="1521" y="536"/>
                </a:lnTo>
                <a:lnTo>
                  <a:pt x="1520" y="527"/>
                </a:lnTo>
                <a:lnTo>
                  <a:pt x="1519" y="525"/>
                </a:lnTo>
                <a:lnTo>
                  <a:pt x="1519" y="523"/>
                </a:lnTo>
                <a:lnTo>
                  <a:pt x="1518" y="522"/>
                </a:lnTo>
                <a:lnTo>
                  <a:pt x="1517" y="520"/>
                </a:lnTo>
                <a:lnTo>
                  <a:pt x="1514" y="518"/>
                </a:lnTo>
                <a:lnTo>
                  <a:pt x="1512" y="516"/>
                </a:lnTo>
                <a:lnTo>
                  <a:pt x="1511" y="515"/>
                </a:lnTo>
                <a:lnTo>
                  <a:pt x="1511" y="514"/>
                </a:lnTo>
                <a:lnTo>
                  <a:pt x="1510" y="513"/>
                </a:lnTo>
                <a:lnTo>
                  <a:pt x="1509" y="512"/>
                </a:lnTo>
                <a:lnTo>
                  <a:pt x="1508" y="511"/>
                </a:lnTo>
                <a:lnTo>
                  <a:pt x="1507" y="510"/>
                </a:lnTo>
                <a:lnTo>
                  <a:pt x="1507" y="507"/>
                </a:lnTo>
                <a:lnTo>
                  <a:pt x="1505" y="506"/>
                </a:lnTo>
                <a:lnTo>
                  <a:pt x="1503" y="495"/>
                </a:lnTo>
                <a:lnTo>
                  <a:pt x="1503" y="493"/>
                </a:lnTo>
                <a:lnTo>
                  <a:pt x="1503" y="489"/>
                </a:lnTo>
                <a:lnTo>
                  <a:pt x="1503" y="488"/>
                </a:lnTo>
                <a:lnTo>
                  <a:pt x="1504" y="488"/>
                </a:lnTo>
                <a:lnTo>
                  <a:pt x="1504" y="487"/>
                </a:lnTo>
                <a:lnTo>
                  <a:pt x="1505" y="487"/>
                </a:lnTo>
                <a:lnTo>
                  <a:pt x="1508" y="486"/>
                </a:lnTo>
                <a:lnTo>
                  <a:pt x="1510" y="494"/>
                </a:lnTo>
                <a:lnTo>
                  <a:pt x="1512" y="493"/>
                </a:lnTo>
                <a:lnTo>
                  <a:pt x="1513" y="491"/>
                </a:lnTo>
                <a:lnTo>
                  <a:pt x="1513" y="496"/>
                </a:lnTo>
                <a:lnTo>
                  <a:pt x="1513" y="497"/>
                </a:lnTo>
                <a:lnTo>
                  <a:pt x="1514" y="502"/>
                </a:lnTo>
                <a:lnTo>
                  <a:pt x="1511" y="504"/>
                </a:lnTo>
                <a:lnTo>
                  <a:pt x="1511" y="505"/>
                </a:lnTo>
                <a:lnTo>
                  <a:pt x="1508" y="506"/>
                </a:lnTo>
                <a:lnTo>
                  <a:pt x="1508" y="507"/>
                </a:lnTo>
                <a:lnTo>
                  <a:pt x="1507" y="507"/>
                </a:lnTo>
                <a:lnTo>
                  <a:pt x="1508" y="510"/>
                </a:lnTo>
                <a:lnTo>
                  <a:pt x="1509" y="511"/>
                </a:lnTo>
                <a:lnTo>
                  <a:pt x="1512" y="514"/>
                </a:lnTo>
                <a:lnTo>
                  <a:pt x="1514" y="518"/>
                </a:lnTo>
                <a:lnTo>
                  <a:pt x="1516" y="519"/>
                </a:lnTo>
                <a:lnTo>
                  <a:pt x="1517" y="520"/>
                </a:lnTo>
                <a:lnTo>
                  <a:pt x="1518" y="521"/>
                </a:lnTo>
                <a:lnTo>
                  <a:pt x="1519" y="522"/>
                </a:lnTo>
                <a:lnTo>
                  <a:pt x="1519" y="523"/>
                </a:lnTo>
                <a:lnTo>
                  <a:pt x="1520" y="524"/>
                </a:lnTo>
                <a:lnTo>
                  <a:pt x="1521" y="523"/>
                </a:lnTo>
                <a:lnTo>
                  <a:pt x="1520" y="522"/>
                </a:lnTo>
                <a:lnTo>
                  <a:pt x="1520" y="519"/>
                </a:lnTo>
                <a:lnTo>
                  <a:pt x="1518" y="510"/>
                </a:lnTo>
                <a:lnTo>
                  <a:pt x="1516" y="502"/>
                </a:lnTo>
                <a:lnTo>
                  <a:pt x="1514" y="496"/>
                </a:lnTo>
                <a:lnTo>
                  <a:pt x="1513" y="489"/>
                </a:lnTo>
                <a:lnTo>
                  <a:pt x="1514" y="489"/>
                </a:lnTo>
                <a:lnTo>
                  <a:pt x="1514" y="488"/>
                </a:lnTo>
                <a:lnTo>
                  <a:pt x="1516" y="493"/>
                </a:lnTo>
                <a:lnTo>
                  <a:pt x="1517" y="493"/>
                </a:lnTo>
                <a:lnTo>
                  <a:pt x="1519" y="491"/>
                </a:lnTo>
                <a:lnTo>
                  <a:pt x="1520" y="491"/>
                </a:lnTo>
                <a:lnTo>
                  <a:pt x="1523" y="489"/>
                </a:lnTo>
                <a:lnTo>
                  <a:pt x="1523" y="488"/>
                </a:lnTo>
                <a:lnTo>
                  <a:pt x="1522" y="488"/>
                </a:lnTo>
                <a:lnTo>
                  <a:pt x="1522" y="487"/>
                </a:lnTo>
                <a:lnTo>
                  <a:pt x="1521" y="487"/>
                </a:lnTo>
                <a:lnTo>
                  <a:pt x="1520" y="485"/>
                </a:lnTo>
                <a:lnTo>
                  <a:pt x="1526" y="481"/>
                </a:lnTo>
                <a:lnTo>
                  <a:pt x="1526" y="482"/>
                </a:lnTo>
                <a:lnTo>
                  <a:pt x="1527" y="483"/>
                </a:lnTo>
                <a:lnTo>
                  <a:pt x="1527" y="482"/>
                </a:lnTo>
                <a:lnTo>
                  <a:pt x="1528" y="482"/>
                </a:lnTo>
                <a:lnTo>
                  <a:pt x="1531" y="480"/>
                </a:lnTo>
                <a:lnTo>
                  <a:pt x="1533" y="480"/>
                </a:lnTo>
                <a:lnTo>
                  <a:pt x="1531" y="479"/>
                </a:lnTo>
                <a:lnTo>
                  <a:pt x="1531" y="478"/>
                </a:lnTo>
                <a:lnTo>
                  <a:pt x="1533" y="478"/>
                </a:lnTo>
                <a:lnTo>
                  <a:pt x="1534" y="477"/>
                </a:lnTo>
                <a:lnTo>
                  <a:pt x="1534" y="475"/>
                </a:lnTo>
                <a:lnTo>
                  <a:pt x="1531" y="472"/>
                </a:lnTo>
                <a:lnTo>
                  <a:pt x="1529" y="470"/>
                </a:lnTo>
                <a:lnTo>
                  <a:pt x="1530" y="469"/>
                </a:lnTo>
                <a:lnTo>
                  <a:pt x="1533" y="469"/>
                </a:lnTo>
                <a:lnTo>
                  <a:pt x="1534" y="469"/>
                </a:lnTo>
                <a:lnTo>
                  <a:pt x="1534" y="468"/>
                </a:lnTo>
                <a:lnTo>
                  <a:pt x="1536" y="470"/>
                </a:lnTo>
                <a:lnTo>
                  <a:pt x="1537" y="470"/>
                </a:lnTo>
                <a:lnTo>
                  <a:pt x="1538" y="469"/>
                </a:lnTo>
                <a:lnTo>
                  <a:pt x="1539" y="469"/>
                </a:lnTo>
                <a:lnTo>
                  <a:pt x="1537" y="466"/>
                </a:lnTo>
                <a:lnTo>
                  <a:pt x="1539" y="466"/>
                </a:lnTo>
                <a:lnTo>
                  <a:pt x="1553" y="464"/>
                </a:lnTo>
                <a:lnTo>
                  <a:pt x="1553" y="463"/>
                </a:lnTo>
                <a:lnTo>
                  <a:pt x="1551" y="464"/>
                </a:lnTo>
                <a:lnTo>
                  <a:pt x="1547" y="464"/>
                </a:lnTo>
                <a:lnTo>
                  <a:pt x="1540" y="465"/>
                </a:lnTo>
                <a:lnTo>
                  <a:pt x="1538" y="466"/>
                </a:lnTo>
                <a:lnTo>
                  <a:pt x="1537" y="466"/>
                </a:lnTo>
                <a:lnTo>
                  <a:pt x="1537" y="465"/>
                </a:lnTo>
                <a:lnTo>
                  <a:pt x="1535" y="463"/>
                </a:lnTo>
                <a:lnTo>
                  <a:pt x="1535" y="462"/>
                </a:lnTo>
                <a:lnTo>
                  <a:pt x="1534" y="461"/>
                </a:lnTo>
                <a:lnTo>
                  <a:pt x="1533" y="458"/>
                </a:lnTo>
                <a:lnTo>
                  <a:pt x="1531" y="457"/>
                </a:lnTo>
                <a:lnTo>
                  <a:pt x="1531" y="456"/>
                </a:lnTo>
                <a:lnTo>
                  <a:pt x="1533" y="456"/>
                </a:lnTo>
                <a:lnTo>
                  <a:pt x="1531" y="454"/>
                </a:lnTo>
                <a:lnTo>
                  <a:pt x="1531" y="453"/>
                </a:lnTo>
                <a:lnTo>
                  <a:pt x="1529" y="454"/>
                </a:lnTo>
                <a:lnTo>
                  <a:pt x="1530" y="455"/>
                </a:lnTo>
                <a:lnTo>
                  <a:pt x="1528" y="456"/>
                </a:lnTo>
                <a:lnTo>
                  <a:pt x="1529" y="461"/>
                </a:lnTo>
                <a:lnTo>
                  <a:pt x="1530" y="464"/>
                </a:lnTo>
                <a:lnTo>
                  <a:pt x="1529" y="464"/>
                </a:lnTo>
                <a:lnTo>
                  <a:pt x="1527" y="463"/>
                </a:lnTo>
                <a:lnTo>
                  <a:pt x="1525" y="462"/>
                </a:lnTo>
                <a:lnTo>
                  <a:pt x="1522" y="462"/>
                </a:lnTo>
                <a:lnTo>
                  <a:pt x="1523" y="464"/>
                </a:lnTo>
                <a:lnTo>
                  <a:pt x="1521" y="463"/>
                </a:lnTo>
                <a:lnTo>
                  <a:pt x="1521" y="462"/>
                </a:lnTo>
                <a:lnTo>
                  <a:pt x="1521" y="461"/>
                </a:lnTo>
                <a:lnTo>
                  <a:pt x="1519" y="455"/>
                </a:lnTo>
                <a:lnTo>
                  <a:pt x="1528" y="452"/>
                </a:lnTo>
                <a:lnTo>
                  <a:pt x="1526" y="448"/>
                </a:lnTo>
                <a:lnTo>
                  <a:pt x="1525" y="447"/>
                </a:lnTo>
                <a:lnTo>
                  <a:pt x="1526" y="447"/>
                </a:lnTo>
                <a:lnTo>
                  <a:pt x="1527" y="446"/>
                </a:lnTo>
                <a:lnTo>
                  <a:pt x="1528" y="446"/>
                </a:lnTo>
                <a:lnTo>
                  <a:pt x="1529" y="446"/>
                </a:lnTo>
                <a:lnTo>
                  <a:pt x="1530" y="447"/>
                </a:lnTo>
                <a:lnTo>
                  <a:pt x="1531" y="447"/>
                </a:lnTo>
                <a:lnTo>
                  <a:pt x="1533" y="448"/>
                </a:lnTo>
                <a:lnTo>
                  <a:pt x="1534" y="448"/>
                </a:lnTo>
                <a:lnTo>
                  <a:pt x="1535" y="449"/>
                </a:lnTo>
                <a:lnTo>
                  <a:pt x="1536" y="449"/>
                </a:lnTo>
                <a:lnTo>
                  <a:pt x="1537" y="450"/>
                </a:lnTo>
                <a:lnTo>
                  <a:pt x="1538" y="450"/>
                </a:lnTo>
                <a:lnTo>
                  <a:pt x="1539" y="452"/>
                </a:lnTo>
                <a:lnTo>
                  <a:pt x="1540" y="452"/>
                </a:lnTo>
                <a:lnTo>
                  <a:pt x="1542" y="452"/>
                </a:lnTo>
                <a:lnTo>
                  <a:pt x="1545" y="449"/>
                </a:lnTo>
                <a:lnTo>
                  <a:pt x="1546" y="448"/>
                </a:lnTo>
                <a:lnTo>
                  <a:pt x="1547" y="449"/>
                </a:lnTo>
                <a:lnTo>
                  <a:pt x="1552" y="457"/>
                </a:lnTo>
                <a:lnTo>
                  <a:pt x="1553" y="458"/>
                </a:lnTo>
                <a:lnTo>
                  <a:pt x="1555" y="456"/>
                </a:lnTo>
                <a:lnTo>
                  <a:pt x="1555" y="457"/>
                </a:lnTo>
                <a:lnTo>
                  <a:pt x="1556" y="457"/>
                </a:lnTo>
                <a:lnTo>
                  <a:pt x="1557" y="458"/>
                </a:lnTo>
                <a:lnTo>
                  <a:pt x="1557" y="457"/>
                </a:lnTo>
                <a:lnTo>
                  <a:pt x="1559" y="457"/>
                </a:lnTo>
                <a:lnTo>
                  <a:pt x="1560" y="458"/>
                </a:lnTo>
                <a:lnTo>
                  <a:pt x="1560" y="460"/>
                </a:lnTo>
                <a:lnTo>
                  <a:pt x="1560" y="461"/>
                </a:lnTo>
                <a:lnTo>
                  <a:pt x="1561" y="461"/>
                </a:lnTo>
                <a:lnTo>
                  <a:pt x="1561" y="462"/>
                </a:lnTo>
                <a:lnTo>
                  <a:pt x="1560" y="463"/>
                </a:lnTo>
                <a:lnTo>
                  <a:pt x="1561" y="463"/>
                </a:lnTo>
                <a:lnTo>
                  <a:pt x="1569" y="465"/>
                </a:lnTo>
                <a:lnTo>
                  <a:pt x="1570" y="465"/>
                </a:lnTo>
                <a:lnTo>
                  <a:pt x="1574" y="466"/>
                </a:lnTo>
                <a:lnTo>
                  <a:pt x="1572" y="464"/>
                </a:lnTo>
                <a:lnTo>
                  <a:pt x="1571" y="462"/>
                </a:lnTo>
                <a:lnTo>
                  <a:pt x="1571" y="461"/>
                </a:lnTo>
                <a:lnTo>
                  <a:pt x="1573" y="458"/>
                </a:lnTo>
                <a:lnTo>
                  <a:pt x="1573" y="457"/>
                </a:lnTo>
                <a:lnTo>
                  <a:pt x="1572" y="454"/>
                </a:lnTo>
                <a:lnTo>
                  <a:pt x="1572" y="453"/>
                </a:lnTo>
                <a:lnTo>
                  <a:pt x="1571" y="453"/>
                </a:lnTo>
                <a:lnTo>
                  <a:pt x="1571" y="452"/>
                </a:lnTo>
                <a:lnTo>
                  <a:pt x="1571" y="450"/>
                </a:lnTo>
                <a:lnTo>
                  <a:pt x="1571" y="449"/>
                </a:lnTo>
                <a:lnTo>
                  <a:pt x="1571" y="448"/>
                </a:lnTo>
                <a:lnTo>
                  <a:pt x="1571" y="447"/>
                </a:lnTo>
                <a:lnTo>
                  <a:pt x="1571" y="446"/>
                </a:lnTo>
                <a:lnTo>
                  <a:pt x="1572" y="446"/>
                </a:lnTo>
                <a:lnTo>
                  <a:pt x="1572" y="445"/>
                </a:lnTo>
                <a:lnTo>
                  <a:pt x="1572" y="444"/>
                </a:lnTo>
                <a:lnTo>
                  <a:pt x="1572" y="443"/>
                </a:lnTo>
                <a:lnTo>
                  <a:pt x="1572" y="441"/>
                </a:lnTo>
                <a:lnTo>
                  <a:pt x="1572" y="440"/>
                </a:lnTo>
                <a:lnTo>
                  <a:pt x="1573" y="440"/>
                </a:lnTo>
                <a:lnTo>
                  <a:pt x="1573" y="439"/>
                </a:lnTo>
                <a:lnTo>
                  <a:pt x="1573" y="438"/>
                </a:lnTo>
                <a:lnTo>
                  <a:pt x="1573" y="437"/>
                </a:lnTo>
                <a:lnTo>
                  <a:pt x="1573" y="436"/>
                </a:lnTo>
                <a:lnTo>
                  <a:pt x="1573" y="435"/>
                </a:lnTo>
                <a:lnTo>
                  <a:pt x="1573" y="433"/>
                </a:lnTo>
                <a:lnTo>
                  <a:pt x="1572" y="432"/>
                </a:lnTo>
                <a:lnTo>
                  <a:pt x="1572" y="431"/>
                </a:lnTo>
                <a:lnTo>
                  <a:pt x="1572" y="427"/>
                </a:lnTo>
                <a:lnTo>
                  <a:pt x="1572" y="424"/>
                </a:lnTo>
                <a:lnTo>
                  <a:pt x="1571" y="423"/>
                </a:lnTo>
                <a:lnTo>
                  <a:pt x="1571" y="422"/>
                </a:lnTo>
                <a:lnTo>
                  <a:pt x="1571" y="420"/>
                </a:lnTo>
                <a:lnTo>
                  <a:pt x="1571" y="416"/>
                </a:lnTo>
                <a:lnTo>
                  <a:pt x="1570" y="414"/>
                </a:lnTo>
                <a:lnTo>
                  <a:pt x="1570" y="413"/>
                </a:lnTo>
                <a:lnTo>
                  <a:pt x="1570" y="412"/>
                </a:lnTo>
                <a:lnTo>
                  <a:pt x="1570" y="411"/>
                </a:lnTo>
                <a:lnTo>
                  <a:pt x="1569" y="404"/>
                </a:lnTo>
                <a:lnTo>
                  <a:pt x="1569" y="403"/>
                </a:lnTo>
                <a:lnTo>
                  <a:pt x="1569" y="401"/>
                </a:lnTo>
                <a:lnTo>
                  <a:pt x="1569" y="399"/>
                </a:lnTo>
                <a:lnTo>
                  <a:pt x="1568" y="399"/>
                </a:lnTo>
                <a:lnTo>
                  <a:pt x="1568" y="398"/>
                </a:lnTo>
                <a:lnTo>
                  <a:pt x="1566" y="399"/>
                </a:lnTo>
                <a:lnTo>
                  <a:pt x="1564" y="397"/>
                </a:lnTo>
                <a:lnTo>
                  <a:pt x="1564" y="396"/>
                </a:lnTo>
                <a:lnTo>
                  <a:pt x="1563" y="395"/>
                </a:lnTo>
                <a:lnTo>
                  <a:pt x="1562" y="395"/>
                </a:lnTo>
                <a:lnTo>
                  <a:pt x="1561" y="395"/>
                </a:lnTo>
                <a:lnTo>
                  <a:pt x="1561" y="394"/>
                </a:lnTo>
                <a:lnTo>
                  <a:pt x="1560" y="394"/>
                </a:lnTo>
                <a:lnTo>
                  <a:pt x="1561" y="393"/>
                </a:lnTo>
                <a:lnTo>
                  <a:pt x="1563" y="391"/>
                </a:lnTo>
                <a:lnTo>
                  <a:pt x="1565" y="390"/>
                </a:lnTo>
                <a:lnTo>
                  <a:pt x="1565" y="389"/>
                </a:lnTo>
                <a:lnTo>
                  <a:pt x="1564" y="388"/>
                </a:lnTo>
                <a:lnTo>
                  <a:pt x="1563" y="387"/>
                </a:lnTo>
                <a:lnTo>
                  <a:pt x="1562" y="388"/>
                </a:lnTo>
                <a:lnTo>
                  <a:pt x="1561" y="387"/>
                </a:lnTo>
                <a:lnTo>
                  <a:pt x="1563" y="386"/>
                </a:lnTo>
                <a:lnTo>
                  <a:pt x="1561" y="383"/>
                </a:lnTo>
                <a:lnTo>
                  <a:pt x="1561" y="382"/>
                </a:lnTo>
                <a:lnTo>
                  <a:pt x="1557" y="383"/>
                </a:lnTo>
                <a:lnTo>
                  <a:pt x="1556" y="385"/>
                </a:lnTo>
                <a:lnTo>
                  <a:pt x="1553" y="387"/>
                </a:lnTo>
                <a:lnTo>
                  <a:pt x="1552" y="388"/>
                </a:lnTo>
                <a:lnTo>
                  <a:pt x="1551" y="388"/>
                </a:lnTo>
                <a:lnTo>
                  <a:pt x="1554" y="383"/>
                </a:lnTo>
                <a:lnTo>
                  <a:pt x="1554" y="379"/>
                </a:lnTo>
                <a:lnTo>
                  <a:pt x="1553" y="380"/>
                </a:lnTo>
                <a:lnTo>
                  <a:pt x="1553" y="379"/>
                </a:lnTo>
                <a:lnTo>
                  <a:pt x="1552" y="378"/>
                </a:lnTo>
                <a:lnTo>
                  <a:pt x="1552" y="377"/>
                </a:lnTo>
                <a:lnTo>
                  <a:pt x="1553" y="376"/>
                </a:lnTo>
                <a:lnTo>
                  <a:pt x="1552" y="376"/>
                </a:lnTo>
                <a:lnTo>
                  <a:pt x="1552" y="374"/>
                </a:lnTo>
                <a:lnTo>
                  <a:pt x="1551" y="373"/>
                </a:lnTo>
                <a:lnTo>
                  <a:pt x="1551" y="372"/>
                </a:lnTo>
                <a:lnTo>
                  <a:pt x="1549" y="371"/>
                </a:lnTo>
                <a:lnTo>
                  <a:pt x="1549" y="370"/>
                </a:lnTo>
                <a:lnTo>
                  <a:pt x="1548" y="369"/>
                </a:lnTo>
                <a:lnTo>
                  <a:pt x="1548" y="368"/>
                </a:lnTo>
                <a:lnTo>
                  <a:pt x="1547" y="366"/>
                </a:lnTo>
                <a:lnTo>
                  <a:pt x="1546" y="365"/>
                </a:lnTo>
                <a:lnTo>
                  <a:pt x="1548" y="364"/>
                </a:lnTo>
                <a:lnTo>
                  <a:pt x="1547" y="362"/>
                </a:lnTo>
                <a:lnTo>
                  <a:pt x="1548" y="361"/>
                </a:lnTo>
                <a:lnTo>
                  <a:pt x="1549" y="360"/>
                </a:lnTo>
                <a:lnTo>
                  <a:pt x="1548" y="357"/>
                </a:lnTo>
                <a:lnTo>
                  <a:pt x="1546" y="354"/>
                </a:lnTo>
                <a:lnTo>
                  <a:pt x="1546" y="353"/>
                </a:lnTo>
                <a:lnTo>
                  <a:pt x="1545" y="352"/>
                </a:lnTo>
                <a:lnTo>
                  <a:pt x="1545" y="351"/>
                </a:lnTo>
                <a:lnTo>
                  <a:pt x="1544" y="351"/>
                </a:lnTo>
                <a:lnTo>
                  <a:pt x="1544" y="349"/>
                </a:lnTo>
                <a:lnTo>
                  <a:pt x="1543" y="348"/>
                </a:lnTo>
                <a:lnTo>
                  <a:pt x="1542" y="347"/>
                </a:lnTo>
                <a:lnTo>
                  <a:pt x="1540" y="347"/>
                </a:lnTo>
                <a:lnTo>
                  <a:pt x="1538" y="349"/>
                </a:lnTo>
                <a:lnTo>
                  <a:pt x="1537" y="351"/>
                </a:lnTo>
                <a:lnTo>
                  <a:pt x="1536" y="351"/>
                </a:lnTo>
                <a:lnTo>
                  <a:pt x="1535" y="351"/>
                </a:lnTo>
                <a:lnTo>
                  <a:pt x="1535" y="352"/>
                </a:lnTo>
                <a:lnTo>
                  <a:pt x="1534" y="352"/>
                </a:lnTo>
                <a:lnTo>
                  <a:pt x="1533" y="352"/>
                </a:lnTo>
                <a:lnTo>
                  <a:pt x="1530" y="351"/>
                </a:lnTo>
                <a:lnTo>
                  <a:pt x="1531" y="351"/>
                </a:lnTo>
                <a:lnTo>
                  <a:pt x="1533" y="349"/>
                </a:lnTo>
                <a:lnTo>
                  <a:pt x="1533" y="348"/>
                </a:lnTo>
                <a:lnTo>
                  <a:pt x="1531" y="347"/>
                </a:lnTo>
                <a:lnTo>
                  <a:pt x="1530" y="346"/>
                </a:lnTo>
                <a:lnTo>
                  <a:pt x="1531" y="346"/>
                </a:lnTo>
                <a:lnTo>
                  <a:pt x="1535" y="344"/>
                </a:lnTo>
                <a:lnTo>
                  <a:pt x="1531" y="341"/>
                </a:lnTo>
                <a:lnTo>
                  <a:pt x="1530" y="343"/>
                </a:lnTo>
                <a:lnTo>
                  <a:pt x="1528" y="344"/>
                </a:lnTo>
                <a:lnTo>
                  <a:pt x="1525" y="346"/>
                </a:lnTo>
                <a:lnTo>
                  <a:pt x="1525" y="347"/>
                </a:lnTo>
                <a:lnTo>
                  <a:pt x="1522" y="344"/>
                </a:lnTo>
                <a:lnTo>
                  <a:pt x="1520" y="340"/>
                </a:lnTo>
                <a:lnTo>
                  <a:pt x="1520" y="339"/>
                </a:lnTo>
                <a:lnTo>
                  <a:pt x="1517" y="334"/>
                </a:lnTo>
                <a:lnTo>
                  <a:pt x="1514" y="330"/>
                </a:lnTo>
                <a:lnTo>
                  <a:pt x="1513" y="330"/>
                </a:lnTo>
                <a:lnTo>
                  <a:pt x="1513" y="329"/>
                </a:lnTo>
                <a:lnTo>
                  <a:pt x="1512" y="328"/>
                </a:lnTo>
                <a:lnTo>
                  <a:pt x="1511" y="324"/>
                </a:lnTo>
                <a:lnTo>
                  <a:pt x="1507" y="319"/>
                </a:lnTo>
                <a:lnTo>
                  <a:pt x="1507" y="318"/>
                </a:lnTo>
                <a:lnTo>
                  <a:pt x="1508" y="318"/>
                </a:lnTo>
                <a:lnTo>
                  <a:pt x="1509" y="316"/>
                </a:lnTo>
                <a:lnTo>
                  <a:pt x="1510" y="318"/>
                </a:lnTo>
                <a:lnTo>
                  <a:pt x="1510" y="319"/>
                </a:lnTo>
                <a:lnTo>
                  <a:pt x="1511" y="319"/>
                </a:lnTo>
                <a:lnTo>
                  <a:pt x="1511" y="320"/>
                </a:lnTo>
                <a:lnTo>
                  <a:pt x="1512" y="321"/>
                </a:lnTo>
                <a:lnTo>
                  <a:pt x="1512" y="322"/>
                </a:lnTo>
                <a:lnTo>
                  <a:pt x="1513" y="322"/>
                </a:lnTo>
                <a:lnTo>
                  <a:pt x="1513" y="323"/>
                </a:lnTo>
                <a:lnTo>
                  <a:pt x="1514" y="324"/>
                </a:lnTo>
                <a:lnTo>
                  <a:pt x="1514" y="326"/>
                </a:lnTo>
                <a:lnTo>
                  <a:pt x="1516" y="326"/>
                </a:lnTo>
                <a:lnTo>
                  <a:pt x="1516" y="327"/>
                </a:lnTo>
                <a:lnTo>
                  <a:pt x="1517" y="326"/>
                </a:lnTo>
                <a:lnTo>
                  <a:pt x="1518" y="327"/>
                </a:lnTo>
                <a:lnTo>
                  <a:pt x="1520" y="329"/>
                </a:lnTo>
                <a:lnTo>
                  <a:pt x="1522" y="330"/>
                </a:lnTo>
                <a:lnTo>
                  <a:pt x="1525" y="331"/>
                </a:lnTo>
                <a:lnTo>
                  <a:pt x="1526" y="330"/>
                </a:lnTo>
                <a:lnTo>
                  <a:pt x="1527" y="329"/>
                </a:lnTo>
                <a:lnTo>
                  <a:pt x="1529" y="327"/>
                </a:lnTo>
                <a:lnTo>
                  <a:pt x="1529" y="326"/>
                </a:lnTo>
                <a:lnTo>
                  <a:pt x="1526" y="320"/>
                </a:lnTo>
                <a:lnTo>
                  <a:pt x="1525" y="320"/>
                </a:lnTo>
                <a:lnTo>
                  <a:pt x="1522" y="321"/>
                </a:lnTo>
                <a:lnTo>
                  <a:pt x="1521" y="321"/>
                </a:lnTo>
                <a:lnTo>
                  <a:pt x="1520" y="320"/>
                </a:lnTo>
                <a:lnTo>
                  <a:pt x="1519" y="319"/>
                </a:lnTo>
                <a:lnTo>
                  <a:pt x="1518" y="318"/>
                </a:lnTo>
                <a:lnTo>
                  <a:pt x="1517" y="318"/>
                </a:lnTo>
                <a:lnTo>
                  <a:pt x="1517" y="316"/>
                </a:lnTo>
                <a:lnTo>
                  <a:pt x="1516" y="315"/>
                </a:lnTo>
                <a:lnTo>
                  <a:pt x="1514" y="315"/>
                </a:lnTo>
                <a:lnTo>
                  <a:pt x="1514" y="314"/>
                </a:lnTo>
                <a:lnTo>
                  <a:pt x="1513" y="314"/>
                </a:lnTo>
                <a:lnTo>
                  <a:pt x="1516" y="313"/>
                </a:lnTo>
                <a:lnTo>
                  <a:pt x="1517" y="312"/>
                </a:lnTo>
                <a:lnTo>
                  <a:pt x="1516" y="312"/>
                </a:lnTo>
                <a:lnTo>
                  <a:pt x="1514" y="311"/>
                </a:lnTo>
                <a:lnTo>
                  <a:pt x="1513" y="311"/>
                </a:lnTo>
                <a:lnTo>
                  <a:pt x="1512" y="310"/>
                </a:lnTo>
                <a:lnTo>
                  <a:pt x="1511" y="310"/>
                </a:lnTo>
                <a:lnTo>
                  <a:pt x="1510" y="310"/>
                </a:lnTo>
                <a:lnTo>
                  <a:pt x="1509" y="311"/>
                </a:lnTo>
                <a:lnTo>
                  <a:pt x="1508" y="311"/>
                </a:lnTo>
                <a:lnTo>
                  <a:pt x="1508" y="312"/>
                </a:lnTo>
                <a:lnTo>
                  <a:pt x="1507" y="312"/>
                </a:lnTo>
                <a:lnTo>
                  <a:pt x="1504" y="313"/>
                </a:lnTo>
                <a:lnTo>
                  <a:pt x="1503" y="314"/>
                </a:lnTo>
                <a:lnTo>
                  <a:pt x="1502" y="311"/>
                </a:lnTo>
                <a:lnTo>
                  <a:pt x="1501" y="311"/>
                </a:lnTo>
                <a:lnTo>
                  <a:pt x="1501" y="310"/>
                </a:lnTo>
                <a:lnTo>
                  <a:pt x="1501" y="309"/>
                </a:lnTo>
                <a:lnTo>
                  <a:pt x="1502" y="309"/>
                </a:lnTo>
                <a:lnTo>
                  <a:pt x="1503" y="309"/>
                </a:lnTo>
                <a:lnTo>
                  <a:pt x="1504" y="309"/>
                </a:lnTo>
                <a:lnTo>
                  <a:pt x="1505" y="309"/>
                </a:lnTo>
                <a:lnTo>
                  <a:pt x="1507" y="309"/>
                </a:lnTo>
                <a:lnTo>
                  <a:pt x="1508" y="309"/>
                </a:lnTo>
                <a:lnTo>
                  <a:pt x="1509" y="309"/>
                </a:lnTo>
                <a:lnTo>
                  <a:pt x="1510" y="309"/>
                </a:lnTo>
                <a:lnTo>
                  <a:pt x="1511" y="309"/>
                </a:lnTo>
                <a:lnTo>
                  <a:pt x="1512" y="310"/>
                </a:lnTo>
                <a:lnTo>
                  <a:pt x="1513" y="310"/>
                </a:lnTo>
                <a:lnTo>
                  <a:pt x="1514" y="311"/>
                </a:lnTo>
                <a:lnTo>
                  <a:pt x="1516" y="311"/>
                </a:lnTo>
                <a:lnTo>
                  <a:pt x="1517" y="312"/>
                </a:lnTo>
                <a:lnTo>
                  <a:pt x="1519" y="311"/>
                </a:lnTo>
                <a:lnTo>
                  <a:pt x="1523" y="307"/>
                </a:lnTo>
                <a:lnTo>
                  <a:pt x="1523" y="309"/>
                </a:lnTo>
                <a:lnTo>
                  <a:pt x="1523" y="310"/>
                </a:lnTo>
                <a:lnTo>
                  <a:pt x="1525" y="310"/>
                </a:lnTo>
                <a:lnTo>
                  <a:pt x="1525" y="311"/>
                </a:lnTo>
                <a:lnTo>
                  <a:pt x="1525" y="312"/>
                </a:lnTo>
                <a:lnTo>
                  <a:pt x="1526" y="312"/>
                </a:lnTo>
                <a:lnTo>
                  <a:pt x="1526" y="313"/>
                </a:lnTo>
                <a:lnTo>
                  <a:pt x="1525" y="313"/>
                </a:lnTo>
                <a:lnTo>
                  <a:pt x="1523" y="314"/>
                </a:lnTo>
                <a:lnTo>
                  <a:pt x="1525" y="315"/>
                </a:lnTo>
                <a:lnTo>
                  <a:pt x="1526" y="315"/>
                </a:lnTo>
                <a:lnTo>
                  <a:pt x="1527" y="316"/>
                </a:lnTo>
                <a:lnTo>
                  <a:pt x="1528" y="316"/>
                </a:lnTo>
                <a:lnTo>
                  <a:pt x="1528" y="318"/>
                </a:lnTo>
                <a:lnTo>
                  <a:pt x="1529" y="316"/>
                </a:lnTo>
                <a:lnTo>
                  <a:pt x="1530" y="316"/>
                </a:lnTo>
                <a:lnTo>
                  <a:pt x="1531" y="318"/>
                </a:lnTo>
                <a:lnTo>
                  <a:pt x="1531" y="319"/>
                </a:lnTo>
                <a:lnTo>
                  <a:pt x="1533" y="319"/>
                </a:lnTo>
                <a:lnTo>
                  <a:pt x="1534" y="318"/>
                </a:lnTo>
                <a:lnTo>
                  <a:pt x="1535" y="318"/>
                </a:lnTo>
                <a:lnTo>
                  <a:pt x="1536" y="320"/>
                </a:lnTo>
                <a:lnTo>
                  <a:pt x="1537" y="320"/>
                </a:lnTo>
                <a:lnTo>
                  <a:pt x="1538" y="320"/>
                </a:lnTo>
                <a:lnTo>
                  <a:pt x="1539" y="319"/>
                </a:lnTo>
                <a:lnTo>
                  <a:pt x="1540" y="319"/>
                </a:lnTo>
                <a:lnTo>
                  <a:pt x="1551" y="312"/>
                </a:lnTo>
                <a:lnTo>
                  <a:pt x="1560" y="306"/>
                </a:lnTo>
                <a:lnTo>
                  <a:pt x="1565" y="303"/>
                </a:lnTo>
                <a:lnTo>
                  <a:pt x="1571" y="299"/>
                </a:lnTo>
                <a:lnTo>
                  <a:pt x="1577" y="296"/>
                </a:lnTo>
                <a:lnTo>
                  <a:pt x="1578" y="295"/>
                </a:lnTo>
                <a:lnTo>
                  <a:pt x="1579" y="295"/>
                </a:lnTo>
                <a:lnTo>
                  <a:pt x="1581" y="294"/>
                </a:lnTo>
                <a:lnTo>
                  <a:pt x="1582" y="294"/>
                </a:lnTo>
                <a:lnTo>
                  <a:pt x="1583" y="293"/>
                </a:lnTo>
                <a:lnTo>
                  <a:pt x="1585" y="291"/>
                </a:lnTo>
                <a:lnTo>
                  <a:pt x="1591" y="287"/>
                </a:lnTo>
                <a:lnTo>
                  <a:pt x="1597" y="296"/>
                </a:lnTo>
                <a:lnTo>
                  <a:pt x="1598" y="294"/>
                </a:lnTo>
                <a:lnTo>
                  <a:pt x="1600" y="294"/>
                </a:lnTo>
                <a:lnTo>
                  <a:pt x="1600" y="295"/>
                </a:lnTo>
                <a:lnTo>
                  <a:pt x="1602" y="295"/>
                </a:lnTo>
                <a:lnTo>
                  <a:pt x="1602" y="296"/>
                </a:lnTo>
                <a:lnTo>
                  <a:pt x="1603" y="296"/>
                </a:lnTo>
                <a:lnTo>
                  <a:pt x="1603" y="297"/>
                </a:lnTo>
                <a:lnTo>
                  <a:pt x="1604" y="297"/>
                </a:lnTo>
                <a:lnTo>
                  <a:pt x="1604" y="298"/>
                </a:lnTo>
                <a:lnTo>
                  <a:pt x="1605" y="298"/>
                </a:lnTo>
                <a:lnTo>
                  <a:pt x="1605" y="299"/>
                </a:lnTo>
                <a:lnTo>
                  <a:pt x="1606" y="301"/>
                </a:lnTo>
                <a:lnTo>
                  <a:pt x="1607" y="302"/>
                </a:lnTo>
                <a:lnTo>
                  <a:pt x="1607" y="303"/>
                </a:lnTo>
                <a:lnTo>
                  <a:pt x="1608" y="303"/>
                </a:lnTo>
                <a:lnTo>
                  <a:pt x="1609" y="304"/>
                </a:lnTo>
                <a:lnTo>
                  <a:pt x="1611" y="303"/>
                </a:lnTo>
                <a:lnTo>
                  <a:pt x="1612" y="303"/>
                </a:lnTo>
                <a:lnTo>
                  <a:pt x="1612" y="302"/>
                </a:lnTo>
                <a:lnTo>
                  <a:pt x="1613" y="302"/>
                </a:lnTo>
                <a:lnTo>
                  <a:pt x="1616" y="306"/>
                </a:lnTo>
                <a:lnTo>
                  <a:pt x="1616" y="307"/>
                </a:lnTo>
                <a:lnTo>
                  <a:pt x="1620" y="312"/>
                </a:lnTo>
                <a:lnTo>
                  <a:pt x="1621" y="314"/>
                </a:lnTo>
                <a:lnTo>
                  <a:pt x="1623" y="318"/>
                </a:lnTo>
                <a:lnTo>
                  <a:pt x="1624" y="320"/>
                </a:lnTo>
                <a:lnTo>
                  <a:pt x="1626" y="322"/>
                </a:lnTo>
                <a:lnTo>
                  <a:pt x="1626" y="323"/>
                </a:lnTo>
                <a:lnTo>
                  <a:pt x="1625" y="323"/>
                </a:lnTo>
                <a:lnTo>
                  <a:pt x="1624" y="322"/>
                </a:lnTo>
                <a:lnTo>
                  <a:pt x="1623" y="322"/>
                </a:lnTo>
                <a:lnTo>
                  <a:pt x="1622" y="322"/>
                </a:lnTo>
                <a:lnTo>
                  <a:pt x="1622" y="321"/>
                </a:lnTo>
                <a:lnTo>
                  <a:pt x="1621" y="321"/>
                </a:lnTo>
                <a:lnTo>
                  <a:pt x="1620" y="320"/>
                </a:lnTo>
                <a:lnTo>
                  <a:pt x="1619" y="320"/>
                </a:lnTo>
                <a:lnTo>
                  <a:pt x="1617" y="319"/>
                </a:lnTo>
                <a:lnTo>
                  <a:pt x="1616" y="318"/>
                </a:lnTo>
                <a:lnTo>
                  <a:pt x="1614" y="315"/>
                </a:lnTo>
                <a:lnTo>
                  <a:pt x="1614" y="314"/>
                </a:lnTo>
                <a:lnTo>
                  <a:pt x="1613" y="314"/>
                </a:lnTo>
                <a:lnTo>
                  <a:pt x="1613" y="313"/>
                </a:lnTo>
                <a:lnTo>
                  <a:pt x="1606" y="306"/>
                </a:lnTo>
                <a:lnTo>
                  <a:pt x="1605" y="305"/>
                </a:lnTo>
                <a:lnTo>
                  <a:pt x="1604" y="304"/>
                </a:lnTo>
                <a:lnTo>
                  <a:pt x="1603" y="302"/>
                </a:lnTo>
                <a:lnTo>
                  <a:pt x="1602" y="301"/>
                </a:lnTo>
                <a:lnTo>
                  <a:pt x="1600" y="299"/>
                </a:lnTo>
                <a:lnTo>
                  <a:pt x="1599" y="298"/>
                </a:lnTo>
                <a:lnTo>
                  <a:pt x="1598" y="297"/>
                </a:lnTo>
                <a:lnTo>
                  <a:pt x="1597" y="297"/>
                </a:lnTo>
                <a:lnTo>
                  <a:pt x="1597" y="296"/>
                </a:lnTo>
                <a:lnTo>
                  <a:pt x="1596" y="296"/>
                </a:lnTo>
                <a:lnTo>
                  <a:pt x="1595" y="295"/>
                </a:lnTo>
                <a:lnTo>
                  <a:pt x="1594" y="295"/>
                </a:lnTo>
                <a:lnTo>
                  <a:pt x="1592" y="295"/>
                </a:lnTo>
                <a:lnTo>
                  <a:pt x="1591" y="294"/>
                </a:lnTo>
                <a:lnTo>
                  <a:pt x="1590" y="294"/>
                </a:lnTo>
                <a:lnTo>
                  <a:pt x="1589" y="294"/>
                </a:lnTo>
                <a:lnTo>
                  <a:pt x="1589" y="295"/>
                </a:lnTo>
                <a:lnTo>
                  <a:pt x="1589" y="296"/>
                </a:lnTo>
                <a:lnTo>
                  <a:pt x="1589" y="297"/>
                </a:lnTo>
                <a:lnTo>
                  <a:pt x="1588" y="297"/>
                </a:lnTo>
                <a:lnTo>
                  <a:pt x="1587" y="297"/>
                </a:lnTo>
                <a:lnTo>
                  <a:pt x="1586" y="297"/>
                </a:lnTo>
                <a:lnTo>
                  <a:pt x="1585" y="297"/>
                </a:lnTo>
                <a:lnTo>
                  <a:pt x="1583" y="297"/>
                </a:lnTo>
                <a:lnTo>
                  <a:pt x="1582" y="297"/>
                </a:lnTo>
                <a:lnTo>
                  <a:pt x="1581" y="298"/>
                </a:lnTo>
                <a:lnTo>
                  <a:pt x="1579" y="295"/>
                </a:lnTo>
                <a:lnTo>
                  <a:pt x="1578" y="296"/>
                </a:lnTo>
                <a:lnTo>
                  <a:pt x="1577" y="296"/>
                </a:lnTo>
                <a:lnTo>
                  <a:pt x="1573" y="298"/>
                </a:lnTo>
                <a:lnTo>
                  <a:pt x="1571" y="299"/>
                </a:lnTo>
                <a:lnTo>
                  <a:pt x="1565" y="303"/>
                </a:lnTo>
                <a:lnTo>
                  <a:pt x="1560" y="307"/>
                </a:lnTo>
                <a:lnTo>
                  <a:pt x="1552" y="312"/>
                </a:lnTo>
                <a:lnTo>
                  <a:pt x="1551" y="313"/>
                </a:lnTo>
                <a:lnTo>
                  <a:pt x="1549" y="313"/>
                </a:lnTo>
                <a:lnTo>
                  <a:pt x="1548" y="314"/>
                </a:lnTo>
                <a:lnTo>
                  <a:pt x="1547" y="314"/>
                </a:lnTo>
                <a:lnTo>
                  <a:pt x="1543" y="318"/>
                </a:lnTo>
                <a:lnTo>
                  <a:pt x="1542" y="319"/>
                </a:lnTo>
                <a:lnTo>
                  <a:pt x="1540" y="319"/>
                </a:lnTo>
                <a:lnTo>
                  <a:pt x="1537" y="321"/>
                </a:lnTo>
                <a:lnTo>
                  <a:pt x="1537" y="322"/>
                </a:lnTo>
                <a:lnTo>
                  <a:pt x="1536" y="322"/>
                </a:lnTo>
                <a:lnTo>
                  <a:pt x="1535" y="323"/>
                </a:lnTo>
                <a:lnTo>
                  <a:pt x="1533" y="324"/>
                </a:lnTo>
                <a:lnTo>
                  <a:pt x="1531" y="326"/>
                </a:lnTo>
                <a:lnTo>
                  <a:pt x="1530" y="326"/>
                </a:lnTo>
                <a:lnTo>
                  <a:pt x="1529" y="328"/>
                </a:lnTo>
                <a:lnTo>
                  <a:pt x="1528" y="328"/>
                </a:lnTo>
                <a:lnTo>
                  <a:pt x="1527" y="329"/>
                </a:lnTo>
                <a:lnTo>
                  <a:pt x="1527" y="330"/>
                </a:lnTo>
                <a:lnTo>
                  <a:pt x="1526" y="332"/>
                </a:lnTo>
                <a:lnTo>
                  <a:pt x="1525" y="334"/>
                </a:lnTo>
                <a:lnTo>
                  <a:pt x="1525" y="335"/>
                </a:lnTo>
                <a:lnTo>
                  <a:pt x="1526" y="335"/>
                </a:lnTo>
                <a:lnTo>
                  <a:pt x="1527" y="335"/>
                </a:lnTo>
                <a:lnTo>
                  <a:pt x="1527" y="336"/>
                </a:lnTo>
                <a:lnTo>
                  <a:pt x="1528" y="336"/>
                </a:lnTo>
                <a:lnTo>
                  <a:pt x="1529" y="337"/>
                </a:lnTo>
                <a:lnTo>
                  <a:pt x="1530" y="337"/>
                </a:lnTo>
                <a:lnTo>
                  <a:pt x="1530" y="338"/>
                </a:lnTo>
                <a:lnTo>
                  <a:pt x="1530" y="339"/>
                </a:lnTo>
                <a:lnTo>
                  <a:pt x="1531" y="339"/>
                </a:lnTo>
                <a:lnTo>
                  <a:pt x="1533" y="339"/>
                </a:lnTo>
                <a:lnTo>
                  <a:pt x="1534" y="339"/>
                </a:lnTo>
                <a:lnTo>
                  <a:pt x="1534" y="340"/>
                </a:lnTo>
                <a:lnTo>
                  <a:pt x="1535" y="340"/>
                </a:lnTo>
                <a:lnTo>
                  <a:pt x="1536" y="341"/>
                </a:lnTo>
                <a:lnTo>
                  <a:pt x="1537" y="341"/>
                </a:lnTo>
                <a:lnTo>
                  <a:pt x="1538" y="340"/>
                </a:lnTo>
                <a:lnTo>
                  <a:pt x="1538" y="339"/>
                </a:lnTo>
                <a:lnTo>
                  <a:pt x="1539" y="340"/>
                </a:lnTo>
                <a:lnTo>
                  <a:pt x="1539" y="341"/>
                </a:lnTo>
                <a:lnTo>
                  <a:pt x="1540" y="341"/>
                </a:lnTo>
                <a:lnTo>
                  <a:pt x="1540" y="343"/>
                </a:lnTo>
                <a:lnTo>
                  <a:pt x="1542" y="344"/>
                </a:lnTo>
                <a:lnTo>
                  <a:pt x="1540" y="344"/>
                </a:lnTo>
                <a:lnTo>
                  <a:pt x="1540" y="345"/>
                </a:lnTo>
                <a:lnTo>
                  <a:pt x="1542" y="345"/>
                </a:lnTo>
                <a:lnTo>
                  <a:pt x="1542" y="346"/>
                </a:lnTo>
                <a:lnTo>
                  <a:pt x="1543" y="346"/>
                </a:lnTo>
                <a:lnTo>
                  <a:pt x="1542" y="347"/>
                </a:lnTo>
                <a:lnTo>
                  <a:pt x="1543" y="347"/>
                </a:lnTo>
                <a:lnTo>
                  <a:pt x="1543" y="348"/>
                </a:lnTo>
                <a:lnTo>
                  <a:pt x="1544" y="348"/>
                </a:lnTo>
                <a:lnTo>
                  <a:pt x="1544" y="349"/>
                </a:lnTo>
                <a:lnTo>
                  <a:pt x="1545" y="351"/>
                </a:lnTo>
                <a:lnTo>
                  <a:pt x="1546" y="352"/>
                </a:lnTo>
                <a:lnTo>
                  <a:pt x="1547" y="352"/>
                </a:lnTo>
                <a:lnTo>
                  <a:pt x="1548" y="352"/>
                </a:lnTo>
                <a:lnTo>
                  <a:pt x="1549" y="352"/>
                </a:lnTo>
                <a:lnTo>
                  <a:pt x="1551" y="352"/>
                </a:lnTo>
                <a:lnTo>
                  <a:pt x="1552" y="352"/>
                </a:lnTo>
                <a:lnTo>
                  <a:pt x="1551" y="352"/>
                </a:lnTo>
                <a:lnTo>
                  <a:pt x="1547" y="354"/>
                </a:lnTo>
                <a:lnTo>
                  <a:pt x="1548" y="356"/>
                </a:lnTo>
                <a:lnTo>
                  <a:pt x="1549" y="356"/>
                </a:lnTo>
                <a:lnTo>
                  <a:pt x="1551" y="360"/>
                </a:lnTo>
                <a:lnTo>
                  <a:pt x="1552" y="362"/>
                </a:lnTo>
                <a:lnTo>
                  <a:pt x="1553" y="363"/>
                </a:lnTo>
                <a:lnTo>
                  <a:pt x="1553" y="364"/>
                </a:lnTo>
                <a:lnTo>
                  <a:pt x="1554" y="366"/>
                </a:lnTo>
                <a:lnTo>
                  <a:pt x="1554" y="365"/>
                </a:lnTo>
                <a:lnTo>
                  <a:pt x="1555" y="365"/>
                </a:lnTo>
                <a:lnTo>
                  <a:pt x="1555" y="366"/>
                </a:lnTo>
                <a:lnTo>
                  <a:pt x="1555" y="370"/>
                </a:lnTo>
                <a:lnTo>
                  <a:pt x="1557" y="369"/>
                </a:lnTo>
                <a:lnTo>
                  <a:pt x="1557" y="371"/>
                </a:lnTo>
                <a:lnTo>
                  <a:pt x="1559" y="370"/>
                </a:lnTo>
                <a:lnTo>
                  <a:pt x="1560" y="372"/>
                </a:lnTo>
                <a:lnTo>
                  <a:pt x="1557" y="373"/>
                </a:lnTo>
                <a:lnTo>
                  <a:pt x="1559" y="376"/>
                </a:lnTo>
                <a:lnTo>
                  <a:pt x="1559" y="377"/>
                </a:lnTo>
                <a:lnTo>
                  <a:pt x="1560" y="377"/>
                </a:lnTo>
                <a:lnTo>
                  <a:pt x="1560" y="378"/>
                </a:lnTo>
                <a:lnTo>
                  <a:pt x="1560" y="379"/>
                </a:lnTo>
                <a:lnTo>
                  <a:pt x="1561" y="379"/>
                </a:lnTo>
                <a:lnTo>
                  <a:pt x="1561" y="380"/>
                </a:lnTo>
                <a:lnTo>
                  <a:pt x="1561" y="381"/>
                </a:lnTo>
                <a:lnTo>
                  <a:pt x="1562" y="381"/>
                </a:lnTo>
                <a:lnTo>
                  <a:pt x="1563" y="386"/>
                </a:lnTo>
                <a:lnTo>
                  <a:pt x="1564" y="386"/>
                </a:lnTo>
                <a:lnTo>
                  <a:pt x="1564" y="385"/>
                </a:lnTo>
                <a:lnTo>
                  <a:pt x="1565" y="385"/>
                </a:lnTo>
                <a:lnTo>
                  <a:pt x="1566" y="383"/>
                </a:lnTo>
                <a:lnTo>
                  <a:pt x="1570" y="389"/>
                </a:lnTo>
                <a:lnTo>
                  <a:pt x="1571" y="389"/>
                </a:lnTo>
                <a:lnTo>
                  <a:pt x="1574" y="387"/>
                </a:lnTo>
                <a:lnTo>
                  <a:pt x="1576" y="386"/>
                </a:lnTo>
                <a:lnTo>
                  <a:pt x="1577" y="386"/>
                </a:lnTo>
                <a:lnTo>
                  <a:pt x="1578" y="385"/>
                </a:lnTo>
                <a:lnTo>
                  <a:pt x="1579" y="385"/>
                </a:lnTo>
                <a:lnTo>
                  <a:pt x="1579" y="383"/>
                </a:lnTo>
                <a:lnTo>
                  <a:pt x="1580" y="383"/>
                </a:lnTo>
                <a:lnTo>
                  <a:pt x="1581" y="383"/>
                </a:lnTo>
                <a:lnTo>
                  <a:pt x="1581" y="382"/>
                </a:lnTo>
                <a:lnTo>
                  <a:pt x="1582" y="382"/>
                </a:lnTo>
                <a:lnTo>
                  <a:pt x="1582" y="383"/>
                </a:lnTo>
                <a:lnTo>
                  <a:pt x="1580" y="386"/>
                </a:lnTo>
                <a:lnTo>
                  <a:pt x="1579" y="385"/>
                </a:lnTo>
                <a:lnTo>
                  <a:pt x="1578" y="386"/>
                </a:lnTo>
                <a:lnTo>
                  <a:pt x="1577" y="386"/>
                </a:lnTo>
                <a:lnTo>
                  <a:pt x="1576" y="387"/>
                </a:lnTo>
                <a:lnTo>
                  <a:pt x="1574" y="387"/>
                </a:lnTo>
                <a:lnTo>
                  <a:pt x="1571" y="389"/>
                </a:lnTo>
                <a:lnTo>
                  <a:pt x="1572" y="393"/>
                </a:lnTo>
                <a:lnTo>
                  <a:pt x="1571" y="393"/>
                </a:lnTo>
                <a:lnTo>
                  <a:pt x="1570" y="393"/>
                </a:lnTo>
                <a:lnTo>
                  <a:pt x="1569" y="394"/>
                </a:lnTo>
                <a:lnTo>
                  <a:pt x="1569" y="395"/>
                </a:lnTo>
                <a:lnTo>
                  <a:pt x="1570" y="396"/>
                </a:lnTo>
                <a:lnTo>
                  <a:pt x="1570" y="397"/>
                </a:lnTo>
                <a:lnTo>
                  <a:pt x="1570" y="398"/>
                </a:lnTo>
                <a:lnTo>
                  <a:pt x="1569" y="398"/>
                </a:lnTo>
                <a:lnTo>
                  <a:pt x="1570" y="401"/>
                </a:lnTo>
                <a:lnTo>
                  <a:pt x="1570" y="402"/>
                </a:lnTo>
                <a:lnTo>
                  <a:pt x="1570" y="404"/>
                </a:lnTo>
                <a:lnTo>
                  <a:pt x="1571" y="407"/>
                </a:lnTo>
                <a:lnTo>
                  <a:pt x="1571" y="408"/>
                </a:lnTo>
                <a:lnTo>
                  <a:pt x="1571" y="412"/>
                </a:lnTo>
                <a:lnTo>
                  <a:pt x="1572" y="420"/>
                </a:lnTo>
                <a:lnTo>
                  <a:pt x="1573" y="420"/>
                </a:lnTo>
                <a:lnTo>
                  <a:pt x="1576" y="420"/>
                </a:lnTo>
                <a:lnTo>
                  <a:pt x="1576" y="421"/>
                </a:lnTo>
                <a:lnTo>
                  <a:pt x="1576" y="422"/>
                </a:lnTo>
                <a:lnTo>
                  <a:pt x="1576" y="423"/>
                </a:lnTo>
                <a:lnTo>
                  <a:pt x="1574" y="423"/>
                </a:lnTo>
                <a:lnTo>
                  <a:pt x="1573" y="423"/>
                </a:lnTo>
                <a:lnTo>
                  <a:pt x="1572" y="424"/>
                </a:lnTo>
                <a:lnTo>
                  <a:pt x="1573" y="424"/>
                </a:lnTo>
                <a:lnTo>
                  <a:pt x="1573" y="427"/>
                </a:lnTo>
                <a:lnTo>
                  <a:pt x="1573" y="430"/>
                </a:lnTo>
                <a:lnTo>
                  <a:pt x="1573" y="431"/>
                </a:lnTo>
                <a:lnTo>
                  <a:pt x="1573" y="430"/>
                </a:lnTo>
                <a:lnTo>
                  <a:pt x="1574" y="430"/>
                </a:lnTo>
                <a:lnTo>
                  <a:pt x="1576" y="430"/>
                </a:lnTo>
                <a:lnTo>
                  <a:pt x="1576" y="431"/>
                </a:lnTo>
                <a:lnTo>
                  <a:pt x="1577" y="431"/>
                </a:lnTo>
                <a:lnTo>
                  <a:pt x="1576" y="432"/>
                </a:lnTo>
                <a:lnTo>
                  <a:pt x="1574" y="432"/>
                </a:lnTo>
                <a:lnTo>
                  <a:pt x="1574" y="433"/>
                </a:lnTo>
                <a:lnTo>
                  <a:pt x="1573" y="433"/>
                </a:lnTo>
                <a:lnTo>
                  <a:pt x="1574" y="435"/>
                </a:lnTo>
                <a:lnTo>
                  <a:pt x="1574" y="436"/>
                </a:lnTo>
                <a:lnTo>
                  <a:pt x="1576" y="436"/>
                </a:lnTo>
                <a:lnTo>
                  <a:pt x="1576" y="437"/>
                </a:lnTo>
                <a:lnTo>
                  <a:pt x="1577" y="438"/>
                </a:lnTo>
                <a:lnTo>
                  <a:pt x="1577" y="439"/>
                </a:lnTo>
                <a:lnTo>
                  <a:pt x="1578" y="439"/>
                </a:lnTo>
                <a:lnTo>
                  <a:pt x="1578" y="440"/>
                </a:lnTo>
                <a:lnTo>
                  <a:pt x="1579" y="441"/>
                </a:lnTo>
                <a:lnTo>
                  <a:pt x="1579" y="443"/>
                </a:lnTo>
                <a:lnTo>
                  <a:pt x="1580" y="441"/>
                </a:lnTo>
                <a:lnTo>
                  <a:pt x="1581" y="440"/>
                </a:lnTo>
                <a:lnTo>
                  <a:pt x="1582" y="440"/>
                </a:lnTo>
                <a:lnTo>
                  <a:pt x="1582" y="439"/>
                </a:lnTo>
                <a:lnTo>
                  <a:pt x="1583" y="439"/>
                </a:lnTo>
                <a:lnTo>
                  <a:pt x="1585" y="439"/>
                </a:lnTo>
                <a:lnTo>
                  <a:pt x="1585" y="438"/>
                </a:lnTo>
                <a:lnTo>
                  <a:pt x="1586" y="438"/>
                </a:lnTo>
                <a:lnTo>
                  <a:pt x="1587" y="437"/>
                </a:lnTo>
                <a:lnTo>
                  <a:pt x="1588" y="437"/>
                </a:lnTo>
                <a:lnTo>
                  <a:pt x="1588" y="436"/>
                </a:lnTo>
                <a:lnTo>
                  <a:pt x="1589" y="436"/>
                </a:lnTo>
                <a:lnTo>
                  <a:pt x="1590" y="435"/>
                </a:lnTo>
                <a:lnTo>
                  <a:pt x="1591" y="435"/>
                </a:lnTo>
                <a:lnTo>
                  <a:pt x="1591" y="433"/>
                </a:lnTo>
                <a:lnTo>
                  <a:pt x="1592" y="433"/>
                </a:lnTo>
                <a:lnTo>
                  <a:pt x="1594" y="433"/>
                </a:lnTo>
                <a:lnTo>
                  <a:pt x="1594" y="432"/>
                </a:lnTo>
                <a:lnTo>
                  <a:pt x="1595" y="432"/>
                </a:lnTo>
                <a:lnTo>
                  <a:pt x="1595" y="431"/>
                </a:lnTo>
                <a:lnTo>
                  <a:pt x="1596" y="431"/>
                </a:lnTo>
                <a:lnTo>
                  <a:pt x="1597" y="431"/>
                </a:lnTo>
                <a:lnTo>
                  <a:pt x="1597" y="430"/>
                </a:lnTo>
                <a:lnTo>
                  <a:pt x="1598" y="430"/>
                </a:lnTo>
                <a:lnTo>
                  <a:pt x="1599" y="429"/>
                </a:lnTo>
                <a:lnTo>
                  <a:pt x="1600" y="429"/>
                </a:lnTo>
                <a:lnTo>
                  <a:pt x="1603" y="428"/>
                </a:lnTo>
                <a:lnTo>
                  <a:pt x="1605" y="426"/>
                </a:lnTo>
                <a:lnTo>
                  <a:pt x="1606" y="426"/>
                </a:lnTo>
                <a:lnTo>
                  <a:pt x="1607" y="424"/>
                </a:lnTo>
                <a:lnTo>
                  <a:pt x="1609" y="423"/>
                </a:lnTo>
                <a:lnTo>
                  <a:pt x="1613" y="421"/>
                </a:lnTo>
                <a:lnTo>
                  <a:pt x="1615" y="420"/>
                </a:lnTo>
                <a:lnTo>
                  <a:pt x="1616" y="419"/>
                </a:lnTo>
                <a:lnTo>
                  <a:pt x="1617" y="418"/>
                </a:lnTo>
                <a:lnTo>
                  <a:pt x="1617" y="416"/>
                </a:lnTo>
                <a:lnTo>
                  <a:pt x="1616" y="415"/>
                </a:lnTo>
                <a:lnTo>
                  <a:pt x="1616" y="414"/>
                </a:lnTo>
                <a:lnTo>
                  <a:pt x="1617" y="414"/>
                </a:lnTo>
                <a:lnTo>
                  <a:pt x="1619" y="413"/>
                </a:lnTo>
                <a:lnTo>
                  <a:pt x="1620" y="415"/>
                </a:lnTo>
                <a:lnTo>
                  <a:pt x="1621" y="415"/>
                </a:lnTo>
                <a:lnTo>
                  <a:pt x="1621" y="416"/>
                </a:lnTo>
                <a:lnTo>
                  <a:pt x="1621" y="415"/>
                </a:lnTo>
                <a:lnTo>
                  <a:pt x="1624" y="414"/>
                </a:lnTo>
                <a:lnTo>
                  <a:pt x="1625" y="413"/>
                </a:lnTo>
                <a:lnTo>
                  <a:pt x="1628" y="412"/>
                </a:lnTo>
                <a:lnTo>
                  <a:pt x="1629" y="411"/>
                </a:lnTo>
                <a:lnTo>
                  <a:pt x="1630" y="411"/>
                </a:lnTo>
                <a:lnTo>
                  <a:pt x="1631" y="410"/>
                </a:lnTo>
                <a:lnTo>
                  <a:pt x="1632" y="408"/>
                </a:lnTo>
                <a:lnTo>
                  <a:pt x="1633" y="408"/>
                </a:lnTo>
                <a:lnTo>
                  <a:pt x="1633" y="407"/>
                </a:lnTo>
                <a:lnTo>
                  <a:pt x="1634" y="407"/>
                </a:lnTo>
                <a:lnTo>
                  <a:pt x="1635" y="406"/>
                </a:lnTo>
                <a:lnTo>
                  <a:pt x="1637" y="405"/>
                </a:lnTo>
                <a:lnTo>
                  <a:pt x="1639" y="405"/>
                </a:lnTo>
                <a:lnTo>
                  <a:pt x="1639" y="404"/>
                </a:lnTo>
                <a:lnTo>
                  <a:pt x="1641" y="403"/>
                </a:lnTo>
                <a:lnTo>
                  <a:pt x="1642" y="403"/>
                </a:lnTo>
                <a:lnTo>
                  <a:pt x="1643" y="402"/>
                </a:lnTo>
                <a:lnTo>
                  <a:pt x="1645" y="401"/>
                </a:lnTo>
                <a:lnTo>
                  <a:pt x="1647" y="399"/>
                </a:lnTo>
                <a:lnTo>
                  <a:pt x="1648" y="398"/>
                </a:lnTo>
                <a:lnTo>
                  <a:pt x="1649" y="398"/>
                </a:lnTo>
                <a:lnTo>
                  <a:pt x="1650" y="397"/>
                </a:lnTo>
                <a:lnTo>
                  <a:pt x="1651" y="397"/>
                </a:lnTo>
                <a:lnTo>
                  <a:pt x="1652" y="396"/>
                </a:lnTo>
                <a:lnTo>
                  <a:pt x="1654" y="396"/>
                </a:lnTo>
                <a:lnTo>
                  <a:pt x="1654" y="395"/>
                </a:lnTo>
                <a:lnTo>
                  <a:pt x="1655" y="395"/>
                </a:lnTo>
                <a:lnTo>
                  <a:pt x="1655" y="394"/>
                </a:lnTo>
                <a:lnTo>
                  <a:pt x="1656" y="394"/>
                </a:lnTo>
                <a:lnTo>
                  <a:pt x="1663" y="389"/>
                </a:lnTo>
                <a:lnTo>
                  <a:pt x="1664" y="389"/>
                </a:lnTo>
                <a:lnTo>
                  <a:pt x="1664" y="388"/>
                </a:lnTo>
                <a:lnTo>
                  <a:pt x="1665" y="388"/>
                </a:lnTo>
                <a:lnTo>
                  <a:pt x="1666" y="388"/>
                </a:lnTo>
                <a:lnTo>
                  <a:pt x="1666" y="387"/>
                </a:lnTo>
                <a:lnTo>
                  <a:pt x="1665" y="386"/>
                </a:lnTo>
                <a:lnTo>
                  <a:pt x="1665" y="385"/>
                </a:lnTo>
                <a:lnTo>
                  <a:pt x="1665" y="383"/>
                </a:lnTo>
                <a:lnTo>
                  <a:pt x="1665" y="382"/>
                </a:lnTo>
                <a:lnTo>
                  <a:pt x="1665" y="381"/>
                </a:lnTo>
                <a:lnTo>
                  <a:pt x="1665" y="380"/>
                </a:lnTo>
                <a:lnTo>
                  <a:pt x="1666" y="380"/>
                </a:lnTo>
                <a:lnTo>
                  <a:pt x="1666" y="379"/>
                </a:lnTo>
                <a:lnTo>
                  <a:pt x="1667" y="378"/>
                </a:lnTo>
                <a:lnTo>
                  <a:pt x="1672" y="376"/>
                </a:lnTo>
                <a:lnTo>
                  <a:pt x="1669" y="372"/>
                </a:lnTo>
                <a:lnTo>
                  <a:pt x="1669" y="373"/>
                </a:lnTo>
                <a:lnTo>
                  <a:pt x="1668" y="374"/>
                </a:lnTo>
                <a:lnTo>
                  <a:pt x="1667" y="374"/>
                </a:lnTo>
                <a:lnTo>
                  <a:pt x="1666" y="374"/>
                </a:lnTo>
                <a:lnTo>
                  <a:pt x="1666" y="373"/>
                </a:lnTo>
                <a:lnTo>
                  <a:pt x="1666" y="372"/>
                </a:lnTo>
                <a:lnTo>
                  <a:pt x="1666" y="371"/>
                </a:lnTo>
                <a:lnTo>
                  <a:pt x="1666" y="370"/>
                </a:lnTo>
                <a:lnTo>
                  <a:pt x="1666" y="369"/>
                </a:lnTo>
                <a:lnTo>
                  <a:pt x="1667" y="369"/>
                </a:lnTo>
                <a:lnTo>
                  <a:pt x="1668" y="369"/>
                </a:lnTo>
                <a:lnTo>
                  <a:pt x="1671" y="372"/>
                </a:lnTo>
                <a:lnTo>
                  <a:pt x="1673" y="376"/>
                </a:lnTo>
                <a:lnTo>
                  <a:pt x="1673" y="377"/>
                </a:lnTo>
                <a:lnTo>
                  <a:pt x="1674" y="377"/>
                </a:lnTo>
                <a:lnTo>
                  <a:pt x="1675" y="376"/>
                </a:lnTo>
                <a:lnTo>
                  <a:pt x="1676" y="377"/>
                </a:lnTo>
                <a:lnTo>
                  <a:pt x="1676" y="378"/>
                </a:lnTo>
                <a:lnTo>
                  <a:pt x="1677" y="379"/>
                </a:lnTo>
                <a:lnTo>
                  <a:pt x="1677" y="380"/>
                </a:lnTo>
                <a:lnTo>
                  <a:pt x="1678" y="380"/>
                </a:lnTo>
                <a:lnTo>
                  <a:pt x="1678" y="379"/>
                </a:lnTo>
                <a:lnTo>
                  <a:pt x="1680" y="379"/>
                </a:lnTo>
                <a:lnTo>
                  <a:pt x="1681" y="378"/>
                </a:lnTo>
                <a:lnTo>
                  <a:pt x="1680" y="377"/>
                </a:lnTo>
                <a:lnTo>
                  <a:pt x="1678" y="373"/>
                </a:lnTo>
                <a:lnTo>
                  <a:pt x="1677" y="373"/>
                </a:lnTo>
                <a:lnTo>
                  <a:pt x="1678" y="373"/>
                </a:lnTo>
                <a:lnTo>
                  <a:pt x="1680" y="373"/>
                </a:lnTo>
                <a:lnTo>
                  <a:pt x="1681" y="373"/>
                </a:lnTo>
                <a:lnTo>
                  <a:pt x="1683" y="377"/>
                </a:lnTo>
                <a:lnTo>
                  <a:pt x="1684" y="376"/>
                </a:lnTo>
                <a:lnTo>
                  <a:pt x="1685" y="374"/>
                </a:lnTo>
                <a:lnTo>
                  <a:pt x="1686" y="374"/>
                </a:lnTo>
                <a:lnTo>
                  <a:pt x="1686" y="373"/>
                </a:lnTo>
                <a:lnTo>
                  <a:pt x="1685" y="371"/>
                </a:lnTo>
                <a:lnTo>
                  <a:pt x="1686" y="371"/>
                </a:lnTo>
                <a:lnTo>
                  <a:pt x="1686" y="370"/>
                </a:lnTo>
                <a:lnTo>
                  <a:pt x="1688" y="370"/>
                </a:lnTo>
                <a:lnTo>
                  <a:pt x="1689" y="370"/>
                </a:lnTo>
                <a:lnTo>
                  <a:pt x="1689" y="369"/>
                </a:lnTo>
                <a:lnTo>
                  <a:pt x="1690" y="369"/>
                </a:lnTo>
                <a:lnTo>
                  <a:pt x="1690" y="368"/>
                </a:lnTo>
                <a:lnTo>
                  <a:pt x="1691" y="368"/>
                </a:lnTo>
                <a:lnTo>
                  <a:pt x="1692" y="366"/>
                </a:lnTo>
                <a:lnTo>
                  <a:pt x="1692" y="368"/>
                </a:lnTo>
                <a:lnTo>
                  <a:pt x="1692" y="369"/>
                </a:lnTo>
                <a:lnTo>
                  <a:pt x="1692" y="370"/>
                </a:lnTo>
                <a:lnTo>
                  <a:pt x="1692" y="371"/>
                </a:lnTo>
                <a:lnTo>
                  <a:pt x="1693" y="370"/>
                </a:lnTo>
                <a:lnTo>
                  <a:pt x="1694" y="370"/>
                </a:lnTo>
                <a:lnTo>
                  <a:pt x="1694" y="369"/>
                </a:lnTo>
                <a:lnTo>
                  <a:pt x="1695" y="369"/>
                </a:lnTo>
                <a:lnTo>
                  <a:pt x="1695" y="371"/>
                </a:lnTo>
                <a:lnTo>
                  <a:pt x="1695" y="374"/>
                </a:lnTo>
                <a:lnTo>
                  <a:pt x="1694" y="374"/>
                </a:lnTo>
                <a:lnTo>
                  <a:pt x="1692" y="374"/>
                </a:lnTo>
                <a:lnTo>
                  <a:pt x="1691" y="374"/>
                </a:lnTo>
                <a:lnTo>
                  <a:pt x="1690" y="374"/>
                </a:lnTo>
                <a:lnTo>
                  <a:pt x="1689" y="376"/>
                </a:lnTo>
                <a:lnTo>
                  <a:pt x="1688" y="376"/>
                </a:lnTo>
                <a:lnTo>
                  <a:pt x="1686" y="377"/>
                </a:lnTo>
                <a:lnTo>
                  <a:pt x="1686" y="378"/>
                </a:lnTo>
                <a:lnTo>
                  <a:pt x="1686" y="379"/>
                </a:lnTo>
                <a:lnTo>
                  <a:pt x="1686" y="378"/>
                </a:lnTo>
                <a:lnTo>
                  <a:pt x="1685" y="378"/>
                </a:lnTo>
                <a:lnTo>
                  <a:pt x="1684" y="378"/>
                </a:lnTo>
                <a:lnTo>
                  <a:pt x="1684" y="379"/>
                </a:lnTo>
                <a:lnTo>
                  <a:pt x="1683" y="379"/>
                </a:lnTo>
                <a:lnTo>
                  <a:pt x="1683" y="380"/>
                </a:lnTo>
                <a:lnTo>
                  <a:pt x="1682" y="380"/>
                </a:lnTo>
                <a:lnTo>
                  <a:pt x="1681" y="380"/>
                </a:lnTo>
                <a:lnTo>
                  <a:pt x="1681" y="381"/>
                </a:lnTo>
                <a:lnTo>
                  <a:pt x="1680" y="381"/>
                </a:lnTo>
                <a:lnTo>
                  <a:pt x="1678" y="382"/>
                </a:lnTo>
                <a:lnTo>
                  <a:pt x="1678" y="383"/>
                </a:lnTo>
                <a:lnTo>
                  <a:pt x="1680" y="385"/>
                </a:lnTo>
                <a:lnTo>
                  <a:pt x="1680" y="386"/>
                </a:lnTo>
                <a:lnTo>
                  <a:pt x="1681" y="387"/>
                </a:lnTo>
                <a:lnTo>
                  <a:pt x="1681" y="388"/>
                </a:lnTo>
                <a:lnTo>
                  <a:pt x="1681" y="389"/>
                </a:lnTo>
                <a:lnTo>
                  <a:pt x="1682" y="390"/>
                </a:lnTo>
                <a:lnTo>
                  <a:pt x="1683" y="390"/>
                </a:lnTo>
                <a:lnTo>
                  <a:pt x="1684" y="390"/>
                </a:lnTo>
                <a:lnTo>
                  <a:pt x="1685" y="390"/>
                </a:lnTo>
                <a:lnTo>
                  <a:pt x="1686" y="390"/>
                </a:lnTo>
                <a:lnTo>
                  <a:pt x="1686" y="391"/>
                </a:lnTo>
                <a:lnTo>
                  <a:pt x="1685" y="393"/>
                </a:lnTo>
                <a:lnTo>
                  <a:pt x="1685" y="394"/>
                </a:lnTo>
                <a:lnTo>
                  <a:pt x="1685" y="396"/>
                </a:lnTo>
                <a:lnTo>
                  <a:pt x="1685" y="397"/>
                </a:lnTo>
                <a:lnTo>
                  <a:pt x="1684" y="396"/>
                </a:lnTo>
                <a:lnTo>
                  <a:pt x="1683" y="396"/>
                </a:lnTo>
                <a:lnTo>
                  <a:pt x="1683" y="395"/>
                </a:lnTo>
                <a:lnTo>
                  <a:pt x="1682" y="394"/>
                </a:lnTo>
                <a:lnTo>
                  <a:pt x="1681" y="394"/>
                </a:lnTo>
                <a:lnTo>
                  <a:pt x="1681" y="393"/>
                </a:lnTo>
                <a:lnTo>
                  <a:pt x="1680" y="391"/>
                </a:lnTo>
                <a:lnTo>
                  <a:pt x="1680" y="390"/>
                </a:lnTo>
                <a:lnTo>
                  <a:pt x="1678" y="389"/>
                </a:lnTo>
                <a:lnTo>
                  <a:pt x="1677" y="389"/>
                </a:lnTo>
                <a:lnTo>
                  <a:pt x="1676" y="389"/>
                </a:lnTo>
                <a:lnTo>
                  <a:pt x="1676" y="390"/>
                </a:lnTo>
                <a:lnTo>
                  <a:pt x="1675" y="390"/>
                </a:lnTo>
                <a:lnTo>
                  <a:pt x="1674" y="390"/>
                </a:lnTo>
                <a:lnTo>
                  <a:pt x="1673" y="391"/>
                </a:lnTo>
                <a:lnTo>
                  <a:pt x="1672" y="391"/>
                </a:lnTo>
                <a:lnTo>
                  <a:pt x="1669" y="393"/>
                </a:lnTo>
                <a:lnTo>
                  <a:pt x="1668" y="390"/>
                </a:lnTo>
                <a:lnTo>
                  <a:pt x="1666" y="388"/>
                </a:lnTo>
                <a:lnTo>
                  <a:pt x="1664" y="389"/>
                </a:lnTo>
                <a:lnTo>
                  <a:pt x="1663" y="390"/>
                </a:lnTo>
                <a:lnTo>
                  <a:pt x="1661" y="390"/>
                </a:lnTo>
                <a:lnTo>
                  <a:pt x="1660" y="391"/>
                </a:lnTo>
                <a:lnTo>
                  <a:pt x="1659" y="391"/>
                </a:lnTo>
                <a:lnTo>
                  <a:pt x="1659" y="393"/>
                </a:lnTo>
                <a:lnTo>
                  <a:pt x="1658" y="393"/>
                </a:lnTo>
                <a:lnTo>
                  <a:pt x="1657" y="394"/>
                </a:lnTo>
                <a:lnTo>
                  <a:pt x="1656" y="395"/>
                </a:lnTo>
                <a:lnTo>
                  <a:pt x="1655" y="395"/>
                </a:lnTo>
                <a:lnTo>
                  <a:pt x="1654" y="396"/>
                </a:lnTo>
                <a:lnTo>
                  <a:pt x="1652" y="396"/>
                </a:lnTo>
                <a:lnTo>
                  <a:pt x="1651" y="397"/>
                </a:lnTo>
                <a:lnTo>
                  <a:pt x="1650" y="398"/>
                </a:lnTo>
                <a:lnTo>
                  <a:pt x="1649" y="399"/>
                </a:lnTo>
                <a:lnTo>
                  <a:pt x="1647" y="401"/>
                </a:lnTo>
                <a:lnTo>
                  <a:pt x="1645" y="402"/>
                </a:lnTo>
                <a:lnTo>
                  <a:pt x="1642" y="403"/>
                </a:lnTo>
                <a:lnTo>
                  <a:pt x="1640" y="404"/>
                </a:lnTo>
                <a:lnTo>
                  <a:pt x="1639" y="405"/>
                </a:lnTo>
                <a:lnTo>
                  <a:pt x="1638" y="406"/>
                </a:lnTo>
                <a:lnTo>
                  <a:pt x="1635" y="407"/>
                </a:lnTo>
                <a:lnTo>
                  <a:pt x="1634" y="408"/>
                </a:lnTo>
                <a:lnTo>
                  <a:pt x="1632" y="410"/>
                </a:lnTo>
                <a:lnTo>
                  <a:pt x="1631" y="411"/>
                </a:lnTo>
                <a:lnTo>
                  <a:pt x="1630" y="411"/>
                </a:lnTo>
                <a:lnTo>
                  <a:pt x="1630" y="412"/>
                </a:lnTo>
                <a:lnTo>
                  <a:pt x="1628" y="412"/>
                </a:lnTo>
                <a:lnTo>
                  <a:pt x="1628" y="413"/>
                </a:lnTo>
                <a:lnTo>
                  <a:pt x="1625" y="414"/>
                </a:lnTo>
                <a:lnTo>
                  <a:pt x="1623" y="415"/>
                </a:lnTo>
                <a:lnTo>
                  <a:pt x="1622" y="416"/>
                </a:lnTo>
                <a:lnTo>
                  <a:pt x="1621" y="416"/>
                </a:lnTo>
                <a:lnTo>
                  <a:pt x="1619" y="419"/>
                </a:lnTo>
                <a:lnTo>
                  <a:pt x="1616" y="420"/>
                </a:lnTo>
                <a:lnTo>
                  <a:pt x="1614" y="421"/>
                </a:lnTo>
                <a:lnTo>
                  <a:pt x="1613" y="421"/>
                </a:lnTo>
                <a:lnTo>
                  <a:pt x="1613" y="422"/>
                </a:lnTo>
                <a:lnTo>
                  <a:pt x="1607" y="424"/>
                </a:lnTo>
                <a:lnTo>
                  <a:pt x="1600" y="430"/>
                </a:lnTo>
                <a:lnTo>
                  <a:pt x="1599" y="430"/>
                </a:lnTo>
                <a:lnTo>
                  <a:pt x="1597" y="431"/>
                </a:lnTo>
                <a:lnTo>
                  <a:pt x="1596" y="432"/>
                </a:lnTo>
                <a:lnTo>
                  <a:pt x="1595" y="433"/>
                </a:lnTo>
                <a:lnTo>
                  <a:pt x="1594" y="433"/>
                </a:lnTo>
                <a:lnTo>
                  <a:pt x="1592" y="435"/>
                </a:lnTo>
                <a:lnTo>
                  <a:pt x="1590" y="436"/>
                </a:lnTo>
                <a:lnTo>
                  <a:pt x="1586" y="438"/>
                </a:lnTo>
                <a:lnTo>
                  <a:pt x="1583" y="440"/>
                </a:lnTo>
                <a:lnTo>
                  <a:pt x="1582" y="440"/>
                </a:lnTo>
                <a:lnTo>
                  <a:pt x="1581" y="441"/>
                </a:lnTo>
                <a:lnTo>
                  <a:pt x="1580" y="443"/>
                </a:lnTo>
                <a:lnTo>
                  <a:pt x="1579" y="443"/>
                </a:lnTo>
                <a:lnTo>
                  <a:pt x="1578" y="444"/>
                </a:lnTo>
                <a:lnTo>
                  <a:pt x="1577" y="444"/>
                </a:lnTo>
                <a:lnTo>
                  <a:pt x="1577" y="445"/>
                </a:lnTo>
                <a:lnTo>
                  <a:pt x="1574" y="445"/>
                </a:lnTo>
                <a:lnTo>
                  <a:pt x="1574" y="446"/>
                </a:lnTo>
                <a:lnTo>
                  <a:pt x="1574" y="448"/>
                </a:lnTo>
                <a:lnTo>
                  <a:pt x="1572" y="448"/>
                </a:lnTo>
                <a:lnTo>
                  <a:pt x="1572" y="449"/>
                </a:lnTo>
                <a:lnTo>
                  <a:pt x="1572" y="450"/>
                </a:lnTo>
                <a:lnTo>
                  <a:pt x="1573" y="455"/>
                </a:lnTo>
                <a:lnTo>
                  <a:pt x="1573" y="457"/>
                </a:lnTo>
                <a:lnTo>
                  <a:pt x="1576" y="457"/>
                </a:lnTo>
                <a:lnTo>
                  <a:pt x="1577" y="458"/>
                </a:lnTo>
                <a:lnTo>
                  <a:pt x="1576" y="460"/>
                </a:lnTo>
                <a:lnTo>
                  <a:pt x="1574" y="460"/>
                </a:lnTo>
                <a:lnTo>
                  <a:pt x="1574" y="462"/>
                </a:lnTo>
                <a:lnTo>
                  <a:pt x="1574" y="464"/>
                </a:lnTo>
                <a:lnTo>
                  <a:pt x="1576" y="464"/>
                </a:lnTo>
                <a:lnTo>
                  <a:pt x="1583" y="463"/>
                </a:lnTo>
                <a:lnTo>
                  <a:pt x="1586" y="468"/>
                </a:lnTo>
                <a:lnTo>
                  <a:pt x="1587" y="469"/>
                </a:lnTo>
                <a:lnTo>
                  <a:pt x="1577" y="468"/>
                </a:lnTo>
                <a:lnTo>
                  <a:pt x="1587" y="470"/>
                </a:lnTo>
                <a:lnTo>
                  <a:pt x="1590" y="471"/>
                </a:lnTo>
                <a:lnTo>
                  <a:pt x="1591" y="471"/>
                </a:lnTo>
                <a:lnTo>
                  <a:pt x="1628" y="478"/>
                </a:lnTo>
                <a:lnTo>
                  <a:pt x="1629" y="479"/>
                </a:lnTo>
                <a:lnTo>
                  <a:pt x="1630" y="479"/>
                </a:lnTo>
                <a:lnTo>
                  <a:pt x="1631" y="479"/>
                </a:lnTo>
                <a:lnTo>
                  <a:pt x="1642" y="481"/>
                </a:lnTo>
                <a:lnTo>
                  <a:pt x="1643" y="481"/>
                </a:lnTo>
                <a:lnTo>
                  <a:pt x="1657" y="485"/>
                </a:lnTo>
                <a:lnTo>
                  <a:pt x="1658" y="485"/>
                </a:lnTo>
                <a:lnTo>
                  <a:pt x="1660" y="486"/>
                </a:lnTo>
                <a:lnTo>
                  <a:pt x="1661" y="486"/>
                </a:lnTo>
                <a:lnTo>
                  <a:pt x="1663" y="486"/>
                </a:lnTo>
                <a:lnTo>
                  <a:pt x="1665" y="486"/>
                </a:lnTo>
                <a:lnTo>
                  <a:pt x="1675" y="488"/>
                </a:lnTo>
                <a:lnTo>
                  <a:pt x="1683" y="490"/>
                </a:lnTo>
                <a:lnTo>
                  <a:pt x="1684" y="490"/>
                </a:lnTo>
                <a:lnTo>
                  <a:pt x="1685" y="490"/>
                </a:lnTo>
                <a:lnTo>
                  <a:pt x="1689" y="490"/>
                </a:lnTo>
                <a:lnTo>
                  <a:pt x="1690" y="491"/>
                </a:lnTo>
                <a:lnTo>
                  <a:pt x="1691" y="491"/>
                </a:lnTo>
                <a:lnTo>
                  <a:pt x="1693" y="491"/>
                </a:lnTo>
                <a:lnTo>
                  <a:pt x="1699" y="493"/>
                </a:lnTo>
                <a:lnTo>
                  <a:pt x="1706" y="494"/>
                </a:lnTo>
                <a:lnTo>
                  <a:pt x="1707" y="495"/>
                </a:lnTo>
                <a:lnTo>
                  <a:pt x="1715" y="496"/>
                </a:lnTo>
                <a:lnTo>
                  <a:pt x="1718" y="497"/>
                </a:lnTo>
                <a:lnTo>
                  <a:pt x="1721" y="497"/>
                </a:lnTo>
                <a:lnTo>
                  <a:pt x="1721" y="496"/>
                </a:lnTo>
                <a:lnTo>
                  <a:pt x="1721" y="495"/>
                </a:lnTo>
                <a:lnTo>
                  <a:pt x="1724" y="495"/>
                </a:lnTo>
                <a:lnTo>
                  <a:pt x="1724" y="489"/>
                </a:lnTo>
                <a:lnTo>
                  <a:pt x="1724" y="479"/>
                </a:lnTo>
                <a:lnTo>
                  <a:pt x="1724" y="478"/>
                </a:lnTo>
                <a:lnTo>
                  <a:pt x="1724" y="477"/>
                </a:lnTo>
                <a:lnTo>
                  <a:pt x="1724" y="475"/>
                </a:lnTo>
                <a:lnTo>
                  <a:pt x="1724" y="474"/>
                </a:lnTo>
                <a:lnTo>
                  <a:pt x="1724" y="473"/>
                </a:lnTo>
                <a:lnTo>
                  <a:pt x="1724" y="471"/>
                </a:lnTo>
                <a:lnTo>
                  <a:pt x="1724" y="468"/>
                </a:lnTo>
                <a:lnTo>
                  <a:pt x="1716" y="468"/>
                </a:lnTo>
                <a:lnTo>
                  <a:pt x="1714" y="468"/>
                </a:lnTo>
                <a:lnTo>
                  <a:pt x="1707" y="472"/>
                </a:lnTo>
                <a:lnTo>
                  <a:pt x="1706" y="471"/>
                </a:lnTo>
                <a:lnTo>
                  <a:pt x="1698" y="477"/>
                </a:lnTo>
                <a:lnTo>
                  <a:pt x="1697" y="477"/>
                </a:lnTo>
                <a:lnTo>
                  <a:pt x="1697" y="475"/>
                </a:lnTo>
                <a:lnTo>
                  <a:pt x="1695" y="474"/>
                </a:lnTo>
                <a:lnTo>
                  <a:pt x="1695" y="473"/>
                </a:lnTo>
                <a:lnTo>
                  <a:pt x="1694" y="472"/>
                </a:lnTo>
                <a:lnTo>
                  <a:pt x="1694" y="471"/>
                </a:lnTo>
                <a:lnTo>
                  <a:pt x="1693" y="471"/>
                </a:lnTo>
                <a:lnTo>
                  <a:pt x="1693" y="470"/>
                </a:lnTo>
                <a:lnTo>
                  <a:pt x="1693" y="469"/>
                </a:lnTo>
                <a:lnTo>
                  <a:pt x="1693" y="468"/>
                </a:lnTo>
                <a:lnTo>
                  <a:pt x="1692" y="466"/>
                </a:lnTo>
                <a:lnTo>
                  <a:pt x="1694" y="465"/>
                </a:lnTo>
                <a:lnTo>
                  <a:pt x="1702" y="461"/>
                </a:lnTo>
                <a:lnTo>
                  <a:pt x="1703" y="460"/>
                </a:lnTo>
                <a:lnTo>
                  <a:pt x="1700" y="453"/>
                </a:lnTo>
                <a:lnTo>
                  <a:pt x="1702" y="452"/>
                </a:lnTo>
                <a:lnTo>
                  <a:pt x="1698" y="445"/>
                </a:lnTo>
                <a:lnTo>
                  <a:pt x="1700" y="444"/>
                </a:lnTo>
                <a:lnTo>
                  <a:pt x="1700" y="443"/>
                </a:lnTo>
                <a:lnTo>
                  <a:pt x="1701" y="444"/>
                </a:lnTo>
                <a:lnTo>
                  <a:pt x="1701" y="445"/>
                </a:lnTo>
                <a:lnTo>
                  <a:pt x="1704" y="449"/>
                </a:lnTo>
                <a:lnTo>
                  <a:pt x="1709" y="456"/>
                </a:lnTo>
                <a:lnTo>
                  <a:pt x="1708" y="456"/>
                </a:lnTo>
                <a:lnTo>
                  <a:pt x="1712" y="464"/>
                </a:lnTo>
                <a:lnTo>
                  <a:pt x="1719" y="460"/>
                </a:lnTo>
                <a:lnTo>
                  <a:pt x="1724" y="457"/>
                </a:lnTo>
                <a:lnTo>
                  <a:pt x="1725" y="456"/>
                </a:lnTo>
                <a:lnTo>
                  <a:pt x="1725" y="465"/>
                </a:lnTo>
                <a:lnTo>
                  <a:pt x="1725" y="466"/>
                </a:lnTo>
                <a:lnTo>
                  <a:pt x="1725" y="471"/>
                </a:lnTo>
                <a:lnTo>
                  <a:pt x="1725" y="474"/>
                </a:lnTo>
                <a:lnTo>
                  <a:pt x="1725" y="475"/>
                </a:lnTo>
                <a:lnTo>
                  <a:pt x="1725" y="478"/>
                </a:lnTo>
                <a:lnTo>
                  <a:pt x="1725" y="479"/>
                </a:lnTo>
                <a:lnTo>
                  <a:pt x="1725" y="480"/>
                </a:lnTo>
                <a:lnTo>
                  <a:pt x="1725" y="481"/>
                </a:lnTo>
                <a:lnTo>
                  <a:pt x="1725" y="487"/>
                </a:lnTo>
                <a:lnTo>
                  <a:pt x="1725" y="491"/>
                </a:lnTo>
                <a:lnTo>
                  <a:pt x="1730" y="491"/>
                </a:lnTo>
                <a:lnTo>
                  <a:pt x="1732" y="491"/>
                </a:lnTo>
                <a:lnTo>
                  <a:pt x="1733" y="491"/>
                </a:lnTo>
                <a:lnTo>
                  <a:pt x="1733" y="487"/>
                </a:lnTo>
                <a:lnTo>
                  <a:pt x="1734" y="487"/>
                </a:lnTo>
                <a:lnTo>
                  <a:pt x="1735" y="487"/>
                </a:lnTo>
                <a:lnTo>
                  <a:pt x="1738" y="487"/>
                </a:lnTo>
                <a:lnTo>
                  <a:pt x="1740" y="487"/>
                </a:lnTo>
                <a:lnTo>
                  <a:pt x="1740" y="490"/>
                </a:lnTo>
                <a:lnTo>
                  <a:pt x="1741" y="490"/>
                </a:lnTo>
                <a:lnTo>
                  <a:pt x="1743" y="490"/>
                </a:lnTo>
                <a:lnTo>
                  <a:pt x="1745" y="490"/>
                </a:lnTo>
                <a:lnTo>
                  <a:pt x="1746" y="490"/>
                </a:lnTo>
                <a:lnTo>
                  <a:pt x="1749" y="490"/>
                </a:lnTo>
                <a:lnTo>
                  <a:pt x="1750" y="490"/>
                </a:lnTo>
                <a:lnTo>
                  <a:pt x="1751" y="490"/>
                </a:lnTo>
                <a:lnTo>
                  <a:pt x="1751" y="491"/>
                </a:lnTo>
                <a:lnTo>
                  <a:pt x="1751" y="493"/>
                </a:lnTo>
                <a:lnTo>
                  <a:pt x="1751" y="494"/>
                </a:lnTo>
                <a:lnTo>
                  <a:pt x="1751" y="495"/>
                </a:lnTo>
                <a:lnTo>
                  <a:pt x="1750" y="495"/>
                </a:lnTo>
                <a:lnTo>
                  <a:pt x="1737" y="495"/>
                </a:lnTo>
                <a:lnTo>
                  <a:pt x="1734" y="495"/>
                </a:lnTo>
                <a:lnTo>
                  <a:pt x="1730" y="495"/>
                </a:lnTo>
                <a:lnTo>
                  <a:pt x="1728" y="495"/>
                </a:lnTo>
                <a:lnTo>
                  <a:pt x="1726" y="495"/>
                </a:lnTo>
                <a:lnTo>
                  <a:pt x="1726" y="496"/>
                </a:lnTo>
                <a:lnTo>
                  <a:pt x="1725" y="496"/>
                </a:lnTo>
                <a:lnTo>
                  <a:pt x="1724" y="496"/>
                </a:lnTo>
                <a:lnTo>
                  <a:pt x="1724" y="497"/>
                </a:lnTo>
                <a:lnTo>
                  <a:pt x="1724" y="498"/>
                </a:lnTo>
                <a:lnTo>
                  <a:pt x="1726" y="498"/>
                </a:lnTo>
                <a:lnTo>
                  <a:pt x="1727" y="499"/>
                </a:lnTo>
                <a:lnTo>
                  <a:pt x="1728" y="499"/>
                </a:lnTo>
                <a:lnTo>
                  <a:pt x="1751" y="510"/>
                </a:lnTo>
                <a:lnTo>
                  <a:pt x="1751" y="508"/>
                </a:lnTo>
                <a:lnTo>
                  <a:pt x="1751" y="506"/>
                </a:lnTo>
                <a:lnTo>
                  <a:pt x="1751" y="504"/>
                </a:lnTo>
                <a:lnTo>
                  <a:pt x="1751" y="503"/>
                </a:lnTo>
                <a:lnTo>
                  <a:pt x="1751" y="502"/>
                </a:lnTo>
                <a:lnTo>
                  <a:pt x="1752" y="502"/>
                </a:lnTo>
                <a:lnTo>
                  <a:pt x="1753" y="502"/>
                </a:lnTo>
                <a:lnTo>
                  <a:pt x="1754" y="502"/>
                </a:lnTo>
                <a:lnTo>
                  <a:pt x="1755" y="502"/>
                </a:lnTo>
                <a:lnTo>
                  <a:pt x="1757" y="502"/>
                </a:lnTo>
                <a:lnTo>
                  <a:pt x="1758" y="502"/>
                </a:lnTo>
                <a:lnTo>
                  <a:pt x="1759" y="502"/>
                </a:lnTo>
                <a:lnTo>
                  <a:pt x="1760" y="502"/>
                </a:lnTo>
                <a:lnTo>
                  <a:pt x="1760" y="503"/>
                </a:lnTo>
                <a:lnTo>
                  <a:pt x="1760" y="504"/>
                </a:lnTo>
                <a:lnTo>
                  <a:pt x="1760" y="505"/>
                </a:lnTo>
                <a:lnTo>
                  <a:pt x="1761" y="505"/>
                </a:lnTo>
                <a:lnTo>
                  <a:pt x="1761" y="506"/>
                </a:lnTo>
                <a:lnTo>
                  <a:pt x="1761" y="507"/>
                </a:lnTo>
                <a:lnTo>
                  <a:pt x="1761" y="508"/>
                </a:lnTo>
                <a:lnTo>
                  <a:pt x="1761" y="510"/>
                </a:lnTo>
                <a:lnTo>
                  <a:pt x="1760" y="511"/>
                </a:lnTo>
                <a:lnTo>
                  <a:pt x="1761" y="511"/>
                </a:lnTo>
                <a:lnTo>
                  <a:pt x="1762" y="512"/>
                </a:lnTo>
                <a:lnTo>
                  <a:pt x="1767" y="514"/>
                </a:lnTo>
                <a:lnTo>
                  <a:pt x="1767" y="515"/>
                </a:lnTo>
                <a:lnTo>
                  <a:pt x="1767" y="516"/>
                </a:lnTo>
                <a:lnTo>
                  <a:pt x="1768" y="516"/>
                </a:lnTo>
                <a:lnTo>
                  <a:pt x="1770" y="518"/>
                </a:lnTo>
                <a:lnTo>
                  <a:pt x="1771" y="516"/>
                </a:lnTo>
                <a:lnTo>
                  <a:pt x="1771" y="515"/>
                </a:lnTo>
                <a:lnTo>
                  <a:pt x="1771" y="514"/>
                </a:lnTo>
                <a:lnTo>
                  <a:pt x="1771" y="513"/>
                </a:lnTo>
                <a:lnTo>
                  <a:pt x="1771" y="512"/>
                </a:lnTo>
                <a:lnTo>
                  <a:pt x="1770" y="512"/>
                </a:lnTo>
                <a:lnTo>
                  <a:pt x="1769" y="512"/>
                </a:lnTo>
                <a:lnTo>
                  <a:pt x="1768" y="512"/>
                </a:lnTo>
                <a:lnTo>
                  <a:pt x="1768" y="511"/>
                </a:lnTo>
                <a:lnTo>
                  <a:pt x="1767" y="511"/>
                </a:lnTo>
                <a:lnTo>
                  <a:pt x="1767" y="510"/>
                </a:lnTo>
                <a:lnTo>
                  <a:pt x="1766" y="510"/>
                </a:lnTo>
                <a:lnTo>
                  <a:pt x="1767" y="510"/>
                </a:lnTo>
                <a:lnTo>
                  <a:pt x="1767" y="507"/>
                </a:lnTo>
                <a:lnTo>
                  <a:pt x="1766" y="504"/>
                </a:lnTo>
                <a:lnTo>
                  <a:pt x="1767" y="504"/>
                </a:lnTo>
                <a:lnTo>
                  <a:pt x="1768" y="504"/>
                </a:lnTo>
                <a:lnTo>
                  <a:pt x="1769" y="503"/>
                </a:lnTo>
                <a:lnTo>
                  <a:pt x="1770" y="503"/>
                </a:lnTo>
                <a:lnTo>
                  <a:pt x="1771" y="503"/>
                </a:lnTo>
                <a:lnTo>
                  <a:pt x="1772" y="503"/>
                </a:lnTo>
                <a:lnTo>
                  <a:pt x="1773" y="503"/>
                </a:lnTo>
                <a:lnTo>
                  <a:pt x="1775" y="502"/>
                </a:lnTo>
                <a:lnTo>
                  <a:pt x="1776" y="502"/>
                </a:lnTo>
                <a:lnTo>
                  <a:pt x="1777" y="502"/>
                </a:lnTo>
                <a:lnTo>
                  <a:pt x="1777" y="504"/>
                </a:lnTo>
                <a:lnTo>
                  <a:pt x="1788" y="503"/>
                </a:lnTo>
                <a:lnTo>
                  <a:pt x="1789" y="503"/>
                </a:lnTo>
                <a:lnTo>
                  <a:pt x="1789" y="505"/>
                </a:lnTo>
                <a:lnTo>
                  <a:pt x="1789" y="506"/>
                </a:lnTo>
                <a:lnTo>
                  <a:pt x="1789" y="507"/>
                </a:lnTo>
                <a:lnTo>
                  <a:pt x="1788" y="510"/>
                </a:lnTo>
                <a:lnTo>
                  <a:pt x="1787" y="514"/>
                </a:lnTo>
                <a:lnTo>
                  <a:pt x="1787" y="515"/>
                </a:lnTo>
                <a:lnTo>
                  <a:pt x="1787" y="516"/>
                </a:lnTo>
                <a:lnTo>
                  <a:pt x="1787" y="519"/>
                </a:lnTo>
                <a:lnTo>
                  <a:pt x="1787" y="521"/>
                </a:lnTo>
                <a:lnTo>
                  <a:pt x="1787" y="522"/>
                </a:lnTo>
                <a:lnTo>
                  <a:pt x="1787" y="523"/>
                </a:lnTo>
                <a:lnTo>
                  <a:pt x="1786" y="523"/>
                </a:lnTo>
                <a:lnTo>
                  <a:pt x="1785" y="523"/>
                </a:lnTo>
                <a:lnTo>
                  <a:pt x="1784" y="523"/>
                </a:lnTo>
                <a:lnTo>
                  <a:pt x="1783" y="523"/>
                </a:lnTo>
                <a:lnTo>
                  <a:pt x="1780" y="522"/>
                </a:lnTo>
                <a:lnTo>
                  <a:pt x="1779" y="522"/>
                </a:lnTo>
                <a:lnTo>
                  <a:pt x="1780" y="522"/>
                </a:lnTo>
                <a:lnTo>
                  <a:pt x="1781" y="523"/>
                </a:lnTo>
                <a:lnTo>
                  <a:pt x="1787" y="525"/>
                </a:lnTo>
                <a:lnTo>
                  <a:pt x="1787" y="527"/>
                </a:lnTo>
                <a:lnTo>
                  <a:pt x="1796" y="530"/>
                </a:lnTo>
                <a:lnTo>
                  <a:pt x="1797" y="531"/>
                </a:lnTo>
                <a:lnTo>
                  <a:pt x="1800" y="532"/>
                </a:lnTo>
                <a:lnTo>
                  <a:pt x="1802" y="533"/>
                </a:lnTo>
                <a:lnTo>
                  <a:pt x="1803" y="533"/>
                </a:lnTo>
                <a:lnTo>
                  <a:pt x="1804" y="533"/>
                </a:lnTo>
                <a:lnTo>
                  <a:pt x="1805" y="533"/>
                </a:lnTo>
                <a:lnTo>
                  <a:pt x="1806" y="533"/>
                </a:lnTo>
                <a:lnTo>
                  <a:pt x="1810" y="533"/>
                </a:lnTo>
                <a:lnTo>
                  <a:pt x="1812" y="533"/>
                </a:lnTo>
                <a:lnTo>
                  <a:pt x="1821" y="533"/>
                </a:lnTo>
                <a:lnTo>
                  <a:pt x="1823" y="533"/>
                </a:lnTo>
                <a:lnTo>
                  <a:pt x="1827" y="533"/>
                </a:lnTo>
                <a:lnTo>
                  <a:pt x="1827" y="532"/>
                </a:lnTo>
                <a:lnTo>
                  <a:pt x="1827" y="525"/>
                </a:lnTo>
                <a:lnTo>
                  <a:pt x="1827" y="522"/>
                </a:lnTo>
                <a:lnTo>
                  <a:pt x="1828" y="522"/>
                </a:lnTo>
                <a:lnTo>
                  <a:pt x="1828" y="521"/>
                </a:lnTo>
                <a:lnTo>
                  <a:pt x="1828" y="520"/>
                </a:lnTo>
                <a:lnTo>
                  <a:pt x="1830" y="520"/>
                </a:lnTo>
                <a:lnTo>
                  <a:pt x="1830" y="519"/>
                </a:lnTo>
                <a:lnTo>
                  <a:pt x="1828" y="519"/>
                </a:lnTo>
                <a:lnTo>
                  <a:pt x="1827" y="519"/>
                </a:lnTo>
                <a:lnTo>
                  <a:pt x="1827" y="518"/>
                </a:lnTo>
                <a:lnTo>
                  <a:pt x="1827" y="516"/>
                </a:lnTo>
                <a:lnTo>
                  <a:pt x="1828" y="516"/>
                </a:lnTo>
                <a:lnTo>
                  <a:pt x="1832" y="516"/>
                </a:lnTo>
                <a:lnTo>
                  <a:pt x="1832" y="518"/>
                </a:lnTo>
                <a:lnTo>
                  <a:pt x="1833" y="518"/>
                </a:lnTo>
                <a:lnTo>
                  <a:pt x="1833" y="519"/>
                </a:lnTo>
                <a:lnTo>
                  <a:pt x="1833" y="520"/>
                </a:lnTo>
                <a:lnTo>
                  <a:pt x="1835" y="520"/>
                </a:lnTo>
                <a:lnTo>
                  <a:pt x="1836" y="520"/>
                </a:lnTo>
                <a:lnTo>
                  <a:pt x="1839" y="520"/>
                </a:lnTo>
                <a:lnTo>
                  <a:pt x="1840" y="520"/>
                </a:lnTo>
                <a:lnTo>
                  <a:pt x="1845" y="520"/>
                </a:lnTo>
                <a:lnTo>
                  <a:pt x="1853" y="520"/>
                </a:lnTo>
                <a:lnTo>
                  <a:pt x="1853" y="514"/>
                </a:lnTo>
                <a:lnTo>
                  <a:pt x="1857" y="514"/>
                </a:lnTo>
                <a:lnTo>
                  <a:pt x="1859" y="514"/>
                </a:lnTo>
                <a:lnTo>
                  <a:pt x="1859" y="520"/>
                </a:lnTo>
                <a:lnTo>
                  <a:pt x="1859" y="521"/>
                </a:lnTo>
                <a:lnTo>
                  <a:pt x="1859" y="525"/>
                </a:lnTo>
                <a:lnTo>
                  <a:pt x="1859" y="528"/>
                </a:lnTo>
                <a:lnTo>
                  <a:pt x="1859" y="529"/>
                </a:lnTo>
                <a:lnTo>
                  <a:pt x="1859" y="531"/>
                </a:lnTo>
                <a:lnTo>
                  <a:pt x="1859" y="532"/>
                </a:lnTo>
                <a:lnTo>
                  <a:pt x="1861" y="532"/>
                </a:lnTo>
                <a:lnTo>
                  <a:pt x="1862" y="532"/>
                </a:lnTo>
                <a:lnTo>
                  <a:pt x="1866" y="532"/>
                </a:lnTo>
                <a:lnTo>
                  <a:pt x="1869" y="532"/>
                </a:lnTo>
                <a:lnTo>
                  <a:pt x="1870" y="532"/>
                </a:lnTo>
                <a:lnTo>
                  <a:pt x="1874" y="532"/>
                </a:lnTo>
                <a:lnTo>
                  <a:pt x="1879" y="532"/>
                </a:lnTo>
                <a:lnTo>
                  <a:pt x="1882" y="532"/>
                </a:lnTo>
                <a:lnTo>
                  <a:pt x="1882" y="533"/>
                </a:lnTo>
                <a:lnTo>
                  <a:pt x="1882" y="535"/>
                </a:lnTo>
                <a:lnTo>
                  <a:pt x="1882" y="536"/>
                </a:lnTo>
                <a:lnTo>
                  <a:pt x="1882" y="537"/>
                </a:lnTo>
                <a:lnTo>
                  <a:pt x="1882" y="538"/>
                </a:lnTo>
                <a:lnTo>
                  <a:pt x="1882" y="539"/>
                </a:lnTo>
                <a:lnTo>
                  <a:pt x="1882" y="540"/>
                </a:lnTo>
                <a:lnTo>
                  <a:pt x="1882" y="544"/>
                </a:lnTo>
                <a:lnTo>
                  <a:pt x="1882" y="547"/>
                </a:lnTo>
                <a:lnTo>
                  <a:pt x="1881" y="547"/>
                </a:lnTo>
                <a:lnTo>
                  <a:pt x="1880" y="548"/>
                </a:lnTo>
                <a:lnTo>
                  <a:pt x="1880" y="549"/>
                </a:lnTo>
                <a:lnTo>
                  <a:pt x="1879" y="550"/>
                </a:lnTo>
                <a:lnTo>
                  <a:pt x="1880" y="562"/>
                </a:lnTo>
                <a:lnTo>
                  <a:pt x="1880" y="566"/>
                </a:lnTo>
                <a:lnTo>
                  <a:pt x="1880" y="574"/>
                </a:lnTo>
                <a:lnTo>
                  <a:pt x="1880" y="579"/>
                </a:lnTo>
                <a:lnTo>
                  <a:pt x="1882" y="579"/>
                </a:lnTo>
                <a:lnTo>
                  <a:pt x="1885" y="580"/>
                </a:lnTo>
                <a:lnTo>
                  <a:pt x="1887" y="580"/>
                </a:lnTo>
                <a:lnTo>
                  <a:pt x="1887" y="581"/>
                </a:lnTo>
                <a:lnTo>
                  <a:pt x="1885" y="583"/>
                </a:lnTo>
                <a:lnTo>
                  <a:pt x="1884" y="585"/>
                </a:lnTo>
                <a:lnTo>
                  <a:pt x="1883" y="588"/>
                </a:lnTo>
                <a:lnTo>
                  <a:pt x="1883" y="589"/>
                </a:lnTo>
                <a:lnTo>
                  <a:pt x="1882" y="591"/>
                </a:lnTo>
                <a:lnTo>
                  <a:pt x="1883" y="594"/>
                </a:lnTo>
                <a:lnTo>
                  <a:pt x="1883" y="595"/>
                </a:lnTo>
                <a:lnTo>
                  <a:pt x="1884" y="595"/>
                </a:lnTo>
                <a:lnTo>
                  <a:pt x="1884" y="596"/>
                </a:lnTo>
                <a:lnTo>
                  <a:pt x="1884" y="597"/>
                </a:lnTo>
                <a:lnTo>
                  <a:pt x="1884" y="598"/>
                </a:lnTo>
                <a:lnTo>
                  <a:pt x="1884" y="599"/>
                </a:lnTo>
                <a:lnTo>
                  <a:pt x="1884" y="600"/>
                </a:lnTo>
                <a:lnTo>
                  <a:pt x="1883" y="600"/>
                </a:lnTo>
                <a:lnTo>
                  <a:pt x="1883" y="604"/>
                </a:lnTo>
                <a:lnTo>
                  <a:pt x="1882" y="607"/>
                </a:lnTo>
                <a:lnTo>
                  <a:pt x="1882" y="608"/>
                </a:lnTo>
                <a:lnTo>
                  <a:pt x="1880" y="612"/>
                </a:lnTo>
                <a:lnTo>
                  <a:pt x="1878" y="616"/>
                </a:lnTo>
                <a:lnTo>
                  <a:pt x="1876" y="619"/>
                </a:lnTo>
                <a:lnTo>
                  <a:pt x="1875" y="620"/>
                </a:lnTo>
                <a:lnTo>
                  <a:pt x="1873" y="627"/>
                </a:lnTo>
                <a:lnTo>
                  <a:pt x="1872" y="631"/>
                </a:lnTo>
                <a:lnTo>
                  <a:pt x="1871" y="634"/>
                </a:lnTo>
                <a:lnTo>
                  <a:pt x="1869" y="638"/>
                </a:lnTo>
                <a:lnTo>
                  <a:pt x="1869" y="640"/>
                </a:lnTo>
                <a:lnTo>
                  <a:pt x="1866" y="645"/>
                </a:lnTo>
                <a:lnTo>
                  <a:pt x="1865" y="647"/>
                </a:lnTo>
                <a:lnTo>
                  <a:pt x="1864" y="649"/>
                </a:lnTo>
                <a:lnTo>
                  <a:pt x="1864" y="652"/>
                </a:lnTo>
                <a:lnTo>
                  <a:pt x="1862" y="655"/>
                </a:lnTo>
                <a:lnTo>
                  <a:pt x="1862" y="656"/>
                </a:lnTo>
                <a:lnTo>
                  <a:pt x="1861" y="658"/>
                </a:lnTo>
                <a:lnTo>
                  <a:pt x="1857" y="670"/>
                </a:lnTo>
                <a:lnTo>
                  <a:pt x="1854" y="677"/>
                </a:lnTo>
                <a:lnTo>
                  <a:pt x="1854" y="678"/>
                </a:lnTo>
                <a:lnTo>
                  <a:pt x="1853" y="681"/>
                </a:lnTo>
                <a:lnTo>
                  <a:pt x="1854" y="681"/>
                </a:lnTo>
                <a:lnTo>
                  <a:pt x="1855" y="681"/>
                </a:lnTo>
                <a:lnTo>
                  <a:pt x="1855" y="682"/>
                </a:lnTo>
                <a:lnTo>
                  <a:pt x="1856" y="682"/>
                </a:lnTo>
                <a:lnTo>
                  <a:pt x="1856" y="683"/>
                </a:lnTo>
                <a:lnTo>
                  <a:pt x="1857" y="683"/>
                </a:lnTo>
                <a:lnTo>
                  <a:pt x="1857" y="682"/>
                </a:lnTo>
                <a:lnTo>
                  <a:pt x="1858" y="682"/>
                </a:lnTo>
                <a:lnTo>
                  <a:pt x="1859" y="682"/>
                </a:lnTo>
                <a:lnTo>
                  <a:pt x="1859" y="683"/>
                </a:lnTo>
                <a:lnTo>
                  <a:pt x="1861" y="683"/>
                </a:lnTo>
                <a:lnTo>
                  <a:pt x="1862" y="683"/>
                </a:lnTo>
                <a:lnTo>
                  <a:pt x="1863" y="683"/>
                </a:lnTo>
                <a:lnTo>
                  <a:pt x="1865" y="684"/>
                </a:lnTo>
                <a:lnTo>
                  <a:pt x="1866" y="684"/>
                </a:lnTo>
                <a:lnTo>
                  <a:pt x="1866" y="686"/>
                </a:lnTo>
                <a:lnTo>
                  <a:pt x="1867" y="686"/>
                </a:lnTo>
                <a:lnTo>
                  <a:pt x="1869" y="687"/>
                </a:lnTo>
                <a:lnTo>
                  <a:pt x="1870" y="687"/>
                </a:lnTo>
                <a:lnTo>
                  <a:pt x="1870" y="688"/>
                </a:lnTo>
                <a:lnTo>
                  <a:pt x="1871" y="688"/>
                </a:lnTo>
                <a:lnTo>
                  <a:pt x="1872" y="688"/>
                </a:lnTo>
                <a:lnTo>
                  <a:pt x="1872" y="689"/>
                </a:lnTo>
                <a:lnTo>
                  <a:pt x="1873" y="689"/>
                </a:lnTo>
                <a:lnTo>
                  <a:pt x="1874" y="689"/>
                </a:lnTo>
                <a:lnTo>
                  <a:pt x="1875" y="689"/>
                </a:lnTo>
                <a:lnTo>
                  <a:pt x="1876" y="689"/>
                </a:lnTo>
                <a:lnTo>
                  <a:pt x="1878" y="690"/>
                </a:lnTo>
                <a:lnTo>
                  <a:pt x="1879" y="690"/>
                </a:lnTo>
                <a:lnTo>
                  <a:pt x="1881" y="691"/>
                </a:lnTo>
                <a:lnTo>
                  <a:pt x="1882" y="692"/>
                </a:lnTo>
                <a:lnTo>
                  <a:pt x="1882" y="694"/>
                </a:lnTo>
                <a:lnTo>
                  <a:pt x="1883" y="694"/>
                </a:lnTo>
                <a:lnTo>
                  <a:pt x="1883" y="695"/>
                </a:lnTo>
                <a:lnTo>
                  <a:pt x="1884" y="696"/>
                </a:lnTo>
                <a:lnTo>
                  <a:pt x="1885" y="696"/>
                </a:lnTo>
                <a:lnTo>
                  <a:pt x="1887" y="697"/>
                </a:lnTo>
                <a:lnTo>
                  <a:pt x="1888" y="697"/>
                </a:lnTo>
                <a:lnTo>
                  <a:pt x="1889" y="696"/>
                </a:lnTo>
                <a:lnTo>
                  <a:pt x="1890" y="696"/>
                </a:lnTo>
                <a:lnTo>
                  <a:pt x="1891" y="696"/>
                </a:lnTo>
                <a:lnTo>
                  <a:pt x="1892" y="696"/>
                </a:lnTo>
                <a:lnTo>
                  <a:pt x="1893" y="696"/>
                </a:lnTo>
                <a:lnTo>
                  <a:pt x="1895" y="696"/>
                </a:lnTo>
                <a:lnTo>
                  <a:pt x="1895" y="695"/>
                </a:lnTo>
                <a:lnTo>
                  <a:pt x="1895" y="696"/>
                </a:lnTo>
                <a:lnTo>
                  <a:pt x="1897" y="696"/>
                </a:lnTo>
                <a:lnTo>
                  <a:pt x="1898" y="696"/>
                </a:lnTo>
                <a:lnTo>
                  <a:pt x="1899" y="696"/>
                </a:lnTo>
                <a:lnTo>
                  <a:pt x="1900" y="696"/>
                </a:lnTo>
                <a:lnTo>
                  <a:pt x="1901" y="696"/>
                </a:lnTo>
                <a:lnTo>
                  <a:pt x="1902" y="696"/>
                </a:lnTo>
                <a:lnTo>
                  <a:pt x="1904" y="696"/>
                </a:lnTo>
                <a:lnTo>
                  <a:pt x="1905" y="696"/>
                </a:lnTo>
                <a:lnTo>
                  <a:pt x="1905" y="695"/>
                </a:lnTo>
                <a:lnTo>
                  <a:pt x="1906" y="694"/>
                </a:lnTo>
                <a:lnTo>
                  <a:pt x="1907" y="694"/>
                </a:lnTo>
                <a:lnTo>
                  <a:pt x="1908" y="694"/>
                </a:lnTo>
                <a:lnTo>
                  <a:pt x="1908" y="695"/>
                </a:lnTo>
                <a:lnTo>
                  <a:pt x="1911" y="690"/>
                </a:lnTo>
                <a:lnTo>
                  <a:pt x="1913" y="690"/>
                </a:lnTo>
                <a:lnTo>
                  <a:pt x="1913" y="689"/>
                </a:lnTo>
                <a:lnTo>
                  <a:pt x="1914" y="689"/>
                </a:lnTo>
                <a:lnTo>
                  <a:pt x="1915" y="688"/>
                </a:lnTo>
                <a:lnTo>
                  <a:pt x="1917" y="687"/>
                </a:lnTo>
                <a:lnTo>
                  <a:pt x="1918" y="687"/>
                </a:lnTo>
                <a:lnTo>
                  <a:pt x="1923" y="684"/>
                </a:lnTo>
                <a:lnTo>
                  <a:pt x="1928" y="681"/>
                </a:lnTo>
                <a:lnTo>
                  <a:pt x="1931" y="680"/>
                </a:lnTo>
                <a:lnTo>
                  <a:pt x="1932" y="680"/>
                </a:lnTo>
                <a:lnTo>
                  <a:pt x="1934" y="678"/>
                </a:lnTo>
                <a:lnTo>
                  <a:pt x="1935" y="678"/>
                </a:lnTo>
                <a:lnTo>
                  <a:pt x="1936" y="677"/>
                </a:lnTo>
                <a:lnTo>
                  <a:pt x="1938" y="677"/>
                </a:lnTo>
                <a:lnTo>
                  <a:pt x="1938" y="675"/>
                </a:lnTo>
                <a:lnTo>
                  <a:pt x="1939" y="675"/>
                </a:lnTo>
                <a:lnTo>
                  <a:pt x="1940" y="675"/>
                </a:lnTo>
                <a:lnTo>
                  <a:pt x="1944" y="672"/>
                </a:lnTo>
                <a:lnTo>
                  <a:pt x="1948" y="671"/>
                </a:lnTo>
                <a:lnTo>
                  <a:pt x="1951" y="670"/>
                </a:lnTo>
                <a:lnTo>
                  <a:pt x="1951" y="669"/>
                </a:lnTo>
                <a:lnTo>
                  <a:pt x="1952" y="669"/>
                </a:lnTo>
                <a:lnTo>
                  <a:pt x="1953" y="669"/>
                </a:lnTo>
                <a:lnTo>
                  <a:pt x="1954" y="669"/>
                </a:lnTo>
                <a:lnTo>
                  <a:pt x="1956" y="669"/>
                </a:lnTo>
                <a:lnTo>
                  <a:pt x="1957" y="669"/>
                </a:lnTo>
                <a:lnTo>
                  <a:pt x="1961" y="669"/>
                </a:lnTo>
                <a:lnTo>
                  <a:pt x="1962" y="669"/>
                </a:lnTo>
                <a:lnTo>
                  <a:pt x="1965" y="669"/>
                </a:lnTo>
                <a:lnTo>
                  <a:pt x="1966" y="669"/>
                </a:lnTo>
                <a:lnTo>
                  <a:pt x="1968" y="669"/>
                </a:lnTo>
                <a:lnTo>
                  <a:pt x="1969" y="669"/>
                </a:lnTo>
                <a:lnTo>
                  <a:pt x="1971" y="669"/>
                </a:lnTo>
                <a:lnTo>
                  <a:pt x="1973" y="669"/>
                </a:lnTo>
                <a:lnTo>
                  <a:pt x="1974" y="669"/>
                </a:lnTo>
                <a:lnTo>
                  <a:pt x="1975" y="669"/>
                </a:lnTo>
                <a:lnTo>
                  <a:pt x="1975" y="667"/>
                </a:lnTo>
                <a:lnTo>
                  <a:pt x="1976" y="667"/>
                </a:lnTo>
                <a:lnTo>
                  <a:pt x="1976" y="644"/>
                </a:lnTo>
                <a:lnTo>
                  <a:pt x="1977" y="644"/>
                </a:lnTo>
                <a:lnTo>
                  <a:pt x="1979" y="644"/>
                </a:lnTo>
                <a:lnTo>
                  <a:pt x="1979" y="653"/>
                </a:lnTo>
                <a:lnTo>
                  <a:pt x="1986" y="661"/>
                </a:lnTo>
                <a:lnTo>
                  <a:pt x="1991" y="657"/>
                </a:lnTo>
                <a:lnTo>
                  <a:pt x="1990" y="655"/>
                </a:lnTo>
                <a:lnTo>
                  <a:pt x="1988" y="654"/>
                </a:lnTo>
                <a:lnTo>
                  <a:pt x="1990" y="653"/>
                </a:lnTo>
                <a:lnTo>
                  <a:pt x="1986" y="648"/>
                </a:lnTo>
                <a:lnTo>
                  <a:pt x="1988" y="648"/>
                </a:lnTo>
                <a:lnTo>
                  <a:pt x="1990" y="648"/>
                </a:lnTo>
                <a:lnTo>
                  <a:pt x="2003" y="647"/>
                </a:lnTo>
                <a:lnTo>
                  <a:pt x="2007" y="645"/>
                </a:lnTo>
                <a:lnTo>
                  <a:pt x="2004" y="646"/>
                </a:lnTo>
                <a:lnTo>
                  <a:pt x="2003" y="647"/>
                </a:lnTo>
                <a:lnTo>
                  <a:pt x="2000" y="650"/>
                </a:lnTo>
                <a:lnTo>
                  <a:pt x="1999" y="652"/>
                </a:lnTo>
                <a:lnTo>
                  <a:pt x="1995" y="654"/>
                </a:lnTo>
                <a:lnTo>
                  <a:pt x="1994" y="655"/>
                </a:lnTo>
                <a:lnTo>
                  <a:pt x="1993" y="655"/>
                </a:lnTo>
                <a:lnTo>
                  <a:pt x="1991" y="657"/>
                </a:lnTo>
                <a:lnTo>
                  <a:pt x="1986" y="661"/>
                </a:lnTo>
                <a:lnTo>
                  <a:pt x="1981" y="666"/>
                </a:lnTo>
                <a:lnTo>
                  <a:pt x="1979" y="666"/>
                </a:lnTo>
                <a:lnTo>
                  <a:pt x="1978" y="666"/>
                </a:lnTo>
                <a:lnTo>
                  <a:pt x="1978" y="667"/>
                </a:lnTo>
                <a:lnTo>
                  <a:pt x="1977" y="667"/>
                </a:lnTo>
                <a:lnTo>
                  <a:pt x="1976" y="667"/>
                </a:lnTo>
                <a:lnTo>
                  <a:pt x="1975" y="667"/>
                </a:lnTo>
                <a:lnTo>
                  <a:pt x="1975" y="669"/>
                </a:lnTo>
                <a:lnTo>
                  <a:pt x="1974" y="669"/>
                </a:lnTo>
                <a:lnTo>
                  <a:pt x="1973" y="669"/>
                </a:lnTo>
                <a:lnTo>
                  <a:pt x="1969" y="669"/>
                </a:lnTo>
                <a:lnTo>
                  <a:pt x="1968" y="669"/>
                </a:lnTo>
                <a:lnTo>
                  <a:pt x="1966" y="669"/>
                </a:lnTo>
                <a:lnTo>
                  <a:pt x="1965" y="669"/>
                </a:lnTo>
                <a:lnTo>
                  <a:pt x="1962" y="669"/>
                </a:lnTo>
                <a:lnTo>
                  <a:pt x="1961" y="669"/>
                </a:lnTo>
                <a:lnTo>
                  <a:pt x="1957" y="669"/>
                </a:lnTo>
                <a:lnTo>
                  <a:pt x="1956" y="669"/>
                </a:lnTo>
                <a:lnTo>
                  <a:pt x="1954" y="669"/>
                </a:lnTo>
                <a:lnTo>
                  <a:pt x="1953" y="669"/>
                </a:lnTo>
                <a:lnTo>
                  <a:pt x="1952" y="669"/>
                </a:lnTo>
                <a:lnTo>
                  <a:pt x="1951" y="669"/>
                </a:lnTo>
                <a:lnTo>
                  <a:pt x="1951" y="670"/>
                </a:lnTo>
                <a:lnTo>
                  <a:pt x="1950" y="670"/>
                </a:lnTo>
                <a:lnTo>
                  <a:pt x="1944" y="673"/>
                </a:lnTo>
                <a:lnTo>
                  <a:pt x="1941" y="674"/>
                </a:lnTo>
                <a:lnTo>
                  <a:pt x="1940" y="675"/>
                </a:lnTo>
                <a:lnTo>
                  <a:pt x="1939" y="675"/>
                </a:lnTo>
                <a:lnTo>
                  <a:pt x="1938" y="677"/>
                </a:lnTo>
                <a:lnTo>
                  <a:pt x="1935" y="678"/>
                </a:lnTo>
                <a:lnTo>
                  <a:pt x="1934" y="678"/>
                </a:lnTo>
                <a:lnTo>
                  <a:pt x="1932" y="680"/>
                </a:lnTo>
                <a:lnTo>
                  <a:pt x="1931" y="680"/>
                </a:lnTo>
                <a:lnTo>
                  <a:pt x="1928" y="681"/>
                </a:lnTo>
                <a:lnTo>
                  <a:pt x="1923" y="684"/>
                </a:lnTo>
                <a:lnTo>
                  <a:pt x="1918" y="687"/>
                </a:lnTo>
                <a:lnTo>
                  <a:pt x="1917" y="688"/>
                </a:lnTo>
                <a:lnTo>
                  <a:pt x="1917" y="689"/>
                </a:lnTo>
                <a:lnTo>
                  <a:pt x="1917" y="692"/>
                </a:lnTo>
                <a:lnTo>
                  <a:pt x="1915" y="692"/>
                </a:lnTo>
                <a:lnTo>
                  <a:pt x="1914" y="692"/>
                </a:lnTo>
                <a:lnTo>
                  <a:pt x="1914" y="691"/>
                </a:lnTo>
                <a:lnTo>
                  <a:pt x="1914" y="690"/>
                </a:lnTo>
                <a:lnTo>
                  <a:pt x="1915" y="690"/>
                </a:lnTo>
                <a:lnTo>
                  <a:pt x="1914" y="690"/>
                </a:lnTo>
                <a:lnTo>
                  <a:pt x="1914" y="691"/>
                </a:lnTo>
                <a:lnTo>
                  <a:pt x="1913" y="691"/>
                </a:lnTo>
                <a:lnTo>
                  <a:pt x="1911" y="692"/>
                </a:lnTo>
                <a:lnTo>
                  <a:pt x="1910" y="695"/>
                </a:lnTo>
                <a:lnTo>
                  <a:pt x="1909" y="695"/>
                </a:lnTo>
                <a:lnTo>
                  <a:pt x="1908" y="696"/>
                </a:lnTo>
                <a:lnTo>
                  <a:pt x="1909" y="697"/>
                </a:lnTo>
                <a:lnTo>
                  <a:pt x="1910" y="697"/>
                </a:lnTo>
                <a:lnTo>
                  <a:pt x="1909" y="698"/>
                </a:lnTo>
                <a:lnTo>
                  <a:pt x="1908" y="699"/>
                </a:lnTo>
                <a:lnTo>
                  <a:pt x="1908" y="700"/>
                </a:lnTo>
                <a:lnTo>
                  <a:pt x="1907" y="700"/>
                </a:lnTo>
                <a:lnTo>
                  <a:pt x="1906" y="701"/>
                </a:lnTo>
                <a:lnTo>
                  <a:pt x="1905" y="699"/>
                </a:lnTo>
                <a:lnTo>
                  <a:pt x="1904" y="699"/>
                </a:lnTo>
                <a:lnTo>
                  <a:pt x="1902" y="700"/>
                </a:lnTo>
                <a:lnTo>
                  <a:pt x="1904" y="701"/>
                </a:lnTo>
                <a:lnTo>
                  <a:pt x="1905" y="703"/>
                </a:lnTo>
                <a:lnTo>
                  <a:pt x="1905" y="704"/>
                </a:lnTo>
                <a:lnTo>
                  <a:pt x="1904" y="705"/>
                </a:lnTo>
                <a:lnTo>
                  <a:pt x="1902" y="705"/>
                </a:lnTo>
                <a:lnTo>
                  <a:pt x="1901" y="707"/>
                </a:lnTo>
                <a:lnTo>
                  <a:pt x="1897" y="707"/>
                </a:lnTo>
                <a:lnTo>
                  <a:pt x="1893" y="712"/>
                </a:lnTo>
                <a:lnTo>
                  <a:pt x="1892" y="713"/>
                </a:lnTo>
                <a:lnTo>
                  <a:pt x="1891" y="714"/>
                </a:lnTo>
                <a:lnTo>
                  <a:pt x="1890" y="715"/>
                </a:lnTo>
                <a:lnTo>
                  <a:pt x="1889" y="715"/>
                </a:lnTo>
                <a:lnTo>
                  <a:pt x="1889" y="716"/>
                </a:lnTo>
                <a:lnTo>
                  <a:pt x="1888" y="717"/>
                </a:lnTo>
                <a:lnTo>
                  <a:pt x="1885" y="721"/>
                </a:lnTo>
                <a:lnTo>
                  <a:pt x="1884" y="721"/>
                </a:lnTo>
                <a:lnTo>
                  <a:pt x="1881" y="725"/>
                </a:lnTo>
                <a:lnTo>
                  <a:pt x="1880" y="726"/>
                </a:lnTo>
                <a:lnTo>
                  <a:pt x="1879" y="728"/>
                </a:lnTo>
                <a:lnTo>
                  <a:pt x="1878" y="728"/>
                </a:lnTo>
                <a:lnTo>
                  <a:pt x="1876" y="729"/>
                </a:lnTo>
                <a:lnTo>
                  <a:pt x="1876" y="730"/>
                </a:lnTo>
                <a:lnTo>
                  <a:pt x="1874" y="732"/>
                </a:lnTo>
                <a:lnTo>
                  <a:pt x="1872" y="734"/>
                </a:lnTo>
                <a:lnTo>
                  <a:pt x="1869" y="738"/>
                </a:lnTo>
                <a:lnTo>
                  <a:pt x="1871" y="738"/>
                </a:lnTo>
                <a:lnTo>
                  <a:pt x="1871" y="740"/>
                </a:lnTo>
                <a:lnTo>
                  <a:pt x="1872" y="740"/>
                </a:lnTo>
                <a:lnTo>
                  <a:pt x="1874" y="740"/>
                </a:lnTo>
                <a:lnTo>
                  <a:pt x="1875" y="740"/>
                </a:lnTo>
                <a:lnTo>
                  <a:pt x="1878" y="740"/>
                </a:lnTo>
                <a:lnTo>
                  <a:pt x="1879" y="740"/>
                </a:lnTo>
                <a:lnTo>
                  <a:pt x="1880" y="741"/>
                </a:lnTo>
                <a:lnTo>
                  <a:pt x="1883" y="741"/>
                </a:lnTo>
                <a:lnTo>
                  <a:pt x="1887" y="741"/>
                </a:lnTo>
                <a:lnTo>
                  <a:pt x="1887" y="732"/>
                </a:lnTo>
                <a:lnTo>
                  <a:pt x="1891" y="732"/>
                </a:lnTo>
                <a:lnTo>
                  <a:pt x="1891" y="733"/>
                </a:lnTo>
                <a:lnTo>
                  <a:pt x="1891" y="734"/>
                </a:lnTo>
                <a:lnTo>
                  <a:pt x="1891" y="736"/>
                </a:lnTo>
                <a:lnTo>
                  <a:pt x="1891" y="737"/>
                </a:lnTo>
                <a:lnTo>
                  <a:pt x="1891" y="739"/>
                </a:lnTo>
                <a:lnTo>
                  <a:pt x="1892" y="739"/>
                </a:lnTo>
                <a:lnTo>
                  <a:pt x="1893" y="739"/>
                </a:lnTo>
                <a:lnTo>
                  <a:pt x="1895" y="739"/>
                </a:lnTo>
                <a:lnTo>
                  <a:pt x="1896" y="739"/>
                </a:lnTo>
                <a:lnTo>
                  <a:pt x="1897" y="739"/>
                </a:lnTo>
                <a:lnTo>
                  <a:pt x="1898" y="739"/>
                </a:lnTo>
                <a:lnTo>
                  <a:pt x="1898" y="740"/>
                </a:lnTo>
                <a:lnTo>
                  <a:pt x="1898" y="742"/>
                </a:lnTo>
                <a:lnTo>
                  <a:pt x="1901" y="742"/>
                </a:lnTo>
                <a:lnTo>
                  <a:pt x="1902" y="742"/>
                </a:lnTo>
                <a:lnTo>
                  <a:pt x="1908" y="742"/>
                </a:lnTo>
                <a:lnTo>
                  <a:pt x="1908" y="745"/>
                </a:lnTo>
                <a:lnTo>
                  <a:pt x="1909" y="745"/>
                </a:lnTo>
                <a:lnTo>
                  <a:pt x="1910" y="746"/>
                </a:lnTo>
                <a:lnTo>
                  <a:pt x="1911" y="746"/>
                </a:lnTo>
                <a:lnTo>
                  <a:pt x="1911" y="747"/>
                </a:lnTo>
                <a:lnTo>
                  <a:pt x="1910" y="747"/>
                </a:lnTo>
                <a:lnTo>
                  <a:pt x="1909" y="748"/>
                </a:lnTo>
                <a:lnTo>
                  <a:pt x="1910" y="748"/>
                </a:lnTo>
                <a:lnTo>
                  <a:pt x="1911" y="748"/>
                </a:lnTo>
                <a:lnTo>
                  <a:pt x="1914" y="749"/>
                </a:lnTo>
                <a:lnTo>
                  <a:pt x="1914" y="748"/>
                </a:lnTo>
                <a:lnTo>
                  <a:pt x="1918" y="748"/>
                </a:lnTo>
                <a:lnTo>
                  <a:pt x="1921" y="748"/>
                </a:lnTo>
                <a:lnTo>
                  <a:pt x="1924" y="748"/>
                </a:lnTo>
                <a:lnTo>
                  <a:pt x="1925" y="748"/>
                </a:lnTo>
                <a:lnTo>
                  <a:pt x="1927" y="748"/>
                </a:lnTo>
                <a:lnTo>
                  <a:pt x="1928" y="749"/>
                </a:lnTo>
                <a:lnTo>
                  <a:pt x="1930" y="749"/>
                </a:lnTo>
                <a:lnTo>
                  <a:pt x="1932" y="749"/>
                </a:lnTo>
                <a:lnTo>
                  <a:pt x="1934" y="750"/>
                </a:lnTo>
                <a:lnTo>
                  <a:pt x="1936" y="751"/>
                </a:lnTo>
                <a:lnTo>
                  <a:pt x="1938" y="753"/>
                </a:lnTo>
                <a:lnTo>
                  <a:pt x="1940" y="754"/>
                </a:lnTo>
                <a:lnTo>
                  <a:pt x="1941" y="755"/>
                </a:lnTo>
                <a:lnTo>
                  <a:pt x="1942" y="756"/>
                </a:lnTo>
                <a:lnTo>
                  <a:pt x="1944" y="757"/>
                </a:lnTo>
                <a:lnTo>
                  <a:pt x="1945" y="758"/>
                </a:lnTo>
                <a:lnTo>
                  <a:pt x="1947" y="758"/>
                </a:lnTo>
                <a:lnTo>
                  <a:pt x="1947" y="759"/>
                </a:lnTo>
                <a:lnTo>
                  <a:pt x="1947" y="758"/>
                </a:lnTo>
                <a:lnTo>
                  <a:pt x="1948" y="758"/>
                </a:lnTo>
                <a:lnTo>
                  <a:pt x="1949" y="758"/>
                </a:lnTo>
                <a:lnTo>
                  <a:pt x="1950" y="758"/>
                </a:lnTo>
                <a:lnTo>
                  <a:pt x="1951" y="758"/>
                </a:lnTo>
                <a:lnTo>
                  <a:pt x="1951" y="757"/>
                </a:lnTo>
                <a:lnTo>
                  <a:pt x="1951" y="756"/>
                </a:lnTo>
                <a:lnTo>
                  <a:pt x="1951" y="755"/>
                </a:lnTo>
                <a:lnTo>
                  <a:pt x="1951" y="754"/>
                </a:lnTo>
                <a:lnTo>
                  <a:pt x="1951" y="753"/>
                </a:lnTo>
                <a:lnTo>
                  <a:pt x="1952" y="753"/>
                </a:lnTo>
                <a:lnTo>
                  <a:pt x="1953" y="753"/>
                </a:lnTo>
                <a:lnTo>
                  <a:pt x="1954" y="753"/>
                </a:lnTo>
                <a:lnTo>
                  <a:pt x="1956" y="753"/>
                </a:lnTo>
                <a:lnTo>
                  <a:pt x="1959" y="753"/>
                </a:lnTo>
                <a:lnTo>
                  <a:pt x="1960" y="754"/>
                </a:lnTo>
                <a:lnTo>
                  <a:pt x="1964" y="754"/>
                </a:lnTo>
                <a:lnTo>
                  <a:pt x="1964" y="750"/>
                </a:lnTo>
                <a:lnTo>
                  <a:pt x="1964" y="749"/>
                </a:lnTo>
                <a:lnTo>
                  <a:pt x="1965" y="749"/>
                </a:lnTo>
                <a:lnTo>
                  <a:pt x="1966" y="750"/>
                </a:lnTo>
                <a:lnTo>
                  <a:pt x="1968" y="754"/>
                </a:lnTo>
                <a:lnTo>
                  <a:pt x="1969" y="754"/>
                </a:lnTo>
                <a:lnTo>
                  <a:pt x="1971" y="755"/>
                </a:lnTo>
                <a:lnTo>
                  <a:pt x="1971" y="756"/>
                </a:lnTo>
                <a:lnTo>
                  <a:pt x="1973" y="756"/>
                </a:lnTo>
                <a:lnTo>
                  <a:pt x="1976" y="756"/>
                </a:lnTo>
                <a:lnTo>
                  <a:pt x="1977" y="755"/>
                </a:lnTo>
                <a:lnTo>
                  <a:pt x="1978" y="755"/>
                </a:lnTo>
                <a:lnTo>
                  <a:pt x="1979" y="756"/>
                </a:lnTo>
                <a:lnTo>
                  <a:pt x="1979" y="757"/>
                </a:lnTo>
                <a:lnTo>
                  <a:pt x="1979" y="758"/>
                </a:lnTo>
                <a:lnTo>
                  <a:pt x="1979" y="759"/>
                </a:lnTo>
                <a:lnTo>
                  <a:pt x="1979" y="761"/>
                </a:lnTo>
                <a:lnTo>
                  <a:pt x="1979" y="762"/>
                </a:lnTo>
                <a:lnTo>
                  <a:pt x="1981" y="762"/>
                </a:lnTo>
                <a:lnTo>
                  <a:pt x="1982" y="762"/>
                </a:lnTo>
                <a:lnTo>
                  <a:pt x="1984" y="762"/>
                </a:lnTo>
                <a:lnTo>
                  <a:pt x="1987" y="762"/>
                </a:lnTo>
                <a:lnTo>
                  <a:pt x="1990" y="762"/>
                </a:lnTo>
                <a:lnTo>
                  <a:pt x="1991" y="762"/>
                </a:lnTo>
                <a:lnTo>
                  <a:pt x="1992" y="763"/>
                </a:lnTo>
                <a:lnTo>
                  <a:pt x="1995" y="763"/>
                </a:lnTo>
                <a:lnTo>
                  <a:pt x="1997" y="763"/>
                </a:lnTo>
                <a:lnTo>
                  <a:pt x="2000" y="763"/>
                </a:lnTo>
                <a:lnTo>
                  <a:pt x="2001" y="764"/>
                </a:lnTo>
                <a:lnTo>
                  <a:pt x="2003" y="764"/>
                </a:lnTo>
                <a:lnTo>
                  <a:pt x="2004" y="764"/>
                </a:lnTo>
                <a:lnTo>
                  <a:pt x="2005" y="764"/>
                </a:lnTo>
                <a:lnTo>
                  <a:pt x="2008" y="764"/>
                </a:lnTo>
                <a:lnTo>
                  <a:pt x="2009" y="764"/>
                </a:lnTo>
                <a:lnTo>
                  <a:pt x="2010" y="764"/>
                </a:lnTo>
                <a:lnTo>
                  <a:pt x="2014" y="764"/>
                </a:lnTo>
                <a:lnTo>
                  <a:pt x="2014" y="763"/>
                </a:lnTo>
                <a:lnTo>
                  <a:pt x="2014" y="762"/>
                </a:lnTo>
                <a:lnTo>
                  <a:pt x="2014" y="761"/>
                </a:lnTo>
                <a:lnTo>
                  <a:pt x="2021" y="761"/>
                </a:lnTo>
                <a:lnTo>
                  <a:pt x="2023" y="761"/>
                </a:lnTo>
                <a:lnTo>
                  <a:pt x="2023" y="758"/>
                </a:lnTo>
                <a:lnTo>
                  <a:pt x="2029" y="758"/>
                </a:lnTo>
                <a:lnTo>
                  <a:pt x="2030" y="758"/>
                </a:lnTo>
                <a:lnTo>
                  <a:pt x="2030" y="757"/>
                </a:lnTo>
                <a:lnTo>
                  <a:pt x="2029" y="757"/>
                </a:lnTo>
                <a:lnTo>
                  <a:pt x="2030" y="757"/>
                </a:lnTo>
                <a:lnTo>
                  <a:pt x="2031" y="757"/>
                </a:lnTo>
                <a:lnTo>
                  <a:pt x="2031" y="756"/>
                </a:lnTo>
                <a:lnTo>
                  <a:pt x="2033" y="756"/>
                </a:lnTo>
                <a:lnTo>
                  <a:pt x="2033" y="755"/>
                </a:lnTo>
                <a:lnTo>
                  <a:pt x="2034" y="755"/>
                </a:lnTo>
                <a:lnTo>
                  <a:pt x="2035" y="754"/>
                </a:lnTo>
                <a:lnTo>
                  <a:pt x="2036" y="755"/>
                </a:lnTo>
                <a:lnTo>
                  <a:pt x="2036" y="756"/>
                </a:lnTo>
                <a:lnTo>
                  <a:pt x="2037" y="757"/>
                </a:lnTo>
                <a:lnTo>
                  <a:pt x="2037" y="758"/>
                </a:lnTo>
                <a:lnTo>
                  <a:pt x="2037" y="759"/>
                </a:lnTo>
                <a:lnTo>
                  <a:pt x="2038" y="761"/>
                </a:lnTo>
                <a:lnTo>
                  <a:pt x="2038" y="762"/>
                </a:lnTo>
                <a:lnTo>
                  <a:pt x="2038" y="763"/>
                </a:lnTo>
                <a:lnTo>
                  <a:pt x="2042" y="763"/>
                </a:lnTo>
                <a:lnTo>
                  <a:pt x="2046" y="763"/>
                </a:lnTo>
                <a:lnTo>
                  <a:pt x="2051" y="763"/>
                </a:lnTo>
                <a:lnTo>
                  <a:pt x="2055" y="763"/>
                </a:lnTo>
                <a:lnTo>
                  <a:pt x="2056" y="763"/>
                </a:lnTo>
                <a:lnTo>
                  <a:pt x="2056" y="759"/>
                </a:lnTo>
                <a:lnTo>
                  <a:pt x="2056" y="758"/>
                </a:lnTo>
                <a:lnTo>
                  <a:pt x="2057" y="758"/>
                </a:lnTo>
                <a:lnTo>
                  <a:pt x="2059" y="758"/>
                </a:lnTo>
                <a:lnTo>
                  <a:pt x="2060" y="758"/>
                </a:lnTo>
                <a:lnTo>
                  <a:pt x="2061" y="758"/>
                </a:lnTo>
                <a:lnTo>
                  <a:pt x="2062" y="758"/>
                </a:lnTo>
                <a:lnTo>
                  <a:pt x="2063" y="758"/>
                </a:lnTo>
                <a:lnTo>
                  <a:pt x="2064" y="758"/>
                </a:lnTo>
                <a:lnTo>
                  <a:pt x="2065" y="758"/>
                </a:lnTo>
                <a:lnTo>
                  <a:pt x="2066" y="758"/>
                </a:lnTo>
                <a:lnTo>
                  <a:pt x="2068" y="758"/>
                </a:lnTo>
                <a:lnTo>
                  <a:pt x="2068" y="761"/>
                </a:lnTo>
                <a:lnTo>
                  <a:pt x="2068" y="762"/>
                </a:lnTo>
                <a:lnTo>
                  <a:pt x="2068" y="763"/>
                </a:lnTo>
                <a:lnTo>
                  <a:pt x="2071" y="763"/>
                </a:lnTo>
                <a:lnTo>
                  <a:pt x="2072" y="763"/>
                </a:lnTo>
                <a:lnTo>
                  <a:pt x="2072" y="762"/>
                </a:lnTo>
                <a:lnTo>
                  <a:pt x="2072" y="761"/>
                </a:lnTo>
                <a:lnTo>
                  <a:pt x="2072" y="759"/>
                </a:lnTo>
                <a:lnTo>
                  <a:pt x="2074" y="759"/>
                </a:lnTo>
                <a:lnTo>
                  <a:pt x="2076" y="759"/>
                </a:lnTo>
                <a:lnTo>
                  <a:pt x="2077" y="759"/>
                </a:lnTo>
                <a:lnTo>
                  <a:pt x="2077" y="763"/>
                </a:lnTo>
                <a:lnTo>
                  <a:pt x="2077" y="764"/>
                </a:lnTo>
                <a:lnTo>
                  <a:pt x="2077" y="766"/>
                </a:lnTo>
                <a:lnTo>
                  <a:pt x="2076" y="766"/>
                </a:lnTo>
                <a:lnTo>
                  <a:pt x="2074" y="765"/>
                </a:lnTo>
                <a:lnTo>
                  <a:pt x="2072" y="765"/>
                </a:lnTo>
                <a:lnTo>
                  <a:pt x="2064" y="765"/>
                </a:lnTo>
                <a:lnTo>
                  <a:pt x="2057" y="766"/>
                </a:lnTo>
                <a:lnTo>
                  <a:pt x="2055" y="766"/>
                </a:lnTo>
                <a:lnTo>
                  <a:pt x="2047" y="766"/>
                </a:lnTo>
                <a:lnTo>
                  <a:pt x="2040" y="766"/>
                </a:lnTo>
                <a:lnTo>
                  <a:pt x="2037" y="766"/>
                </a:lnTo>
                <a:lnTo>
                  <a:pt x="2035" y="766"/>
                </a:lnTo>
                <a:lnTo>
                  <a:pt x="2034" y="766"/>
                </a:lnTo>
                <a:lnTo>
                  <a:pt x="2033" y="766"/>
                </a:lnTo>
                <a:lnTo>
                  <a:pt x="2028" y="766"/>
                </a:lnTo>
                <a:lnTo>
                  <a:pt x="2025" y="766"/>
                </a:lnTo>
                <a:lnTo>
                  <a:pt x="2022" y="766"/>
                </a:lnTo>
                <a:lnTo>
                  <a:pt x="2021" y="766"/>
                </a:lnTo>
                <a:lnTo>
                  <a:pt x="2019" y="766"/>
                </a:lnTo>
                <a:lnTo>
                  <a:pt x="2017" y="766"/>
                </a:lnTo>
                <a:lnTo>
                  <a:pt x="2013" y="766"/>
                </a:lnTo>
                <a:lnTo>
                  <a:pt x="2010" y="766"/>
                </a:lnTo>
                <a:lnTo>
                  <a:pt x="2008" y="766"/>
                </a:lnTo>
                <a:lnTo>
                  <a:pt x="2004" y="766"/>
                </a:lnTo>
                <a:lnTo>
                  <a:pt x="2002" y="766"/>
                </a:lnTo>
                <a:lnTo>
                  <a:pt x="1999" y="765"/>
                </a:lnTo>
                <a:lnTo>
                  <a:pt x="1996" y="765"/>
                </a:lnTo>
                <a:lnTo>
                  <a:pt x="1995" y="770"/>
                </a:lnTo>
                <a:lnTo>
                  <a:pt x="1995" y="771"/>
                </a:lnTo>
                <a:lnTo>
                  <a:pt x="1994" y="771"/>
                </a:lnTo>
                <a:lnTo>
                  <a:pt x="1992" y="769"/>
                </a:lnTo>
                <a:lnTo>
                  <a:pt x="1984" y="764"/>
                </a:lnTo>
                <a:lnTo>
                  <a:pt x="1983" y="764"/>
                </a:lnTo>
                <a:lnTo>
                  <a:pt x="1981" y="764"/>
                </a:lnTo>
                <a:lnTo>
                  <a:pt x="1979" y="764"/>
                </a:lnTo>
                <a:lnTo>
                  <a:pt x="1979" y="766"/>
                </a:lnTo>
                <a:lnTo>
                  <a:pt x="1979" y="767"/>
                </a:lnTo>
                <a:lnTo>
                  <a:pt x="1975" y="769"/>
                </a:lnTo>
                <a:lnTo>
                  <a:pt x="1975" y="771"/>
                </a:lnTo>
                <a:lnTo>
                  <a:pt x="1974" y="771"/>
                </a:lnTo>
                <a:lnTo>
                  <a:pt x="1971" y="771"/>
                </a:lnTo>
                <a:lnTo>
                  <a:pt x="1971" y="770"/>
                </a:lnTo>
                <a:lnTo>
                  <a:pt x="1971" y="769"/>
                </a:lnTo>
                <a:lnTo>
                  <a:pt x="1971" y="764"/>
                </a:lnTo>
                <a:lnTo>
                  <a:pt x="1970" y="764"/>
                </a:lnTo>
                <a:lnTo>
                  <a:pt x="1970" y="771"/>
                </a:lnTo>
                <a:lnTo>
                  <a:pt x="1970" y="772"/>
                </a:lnTo>
                <a:lnTo>
                  <a:pt x="1970" y="773"/>
                </a:lnTo>
                <a:lnTo>
                  <a:pt x="1969" y="773"/>
                </a:lnTo>
                <a:lnTo>
                  <a:pt x="1965" y="773"/>
                </a:lnTo>
                <a:lnTo>
                  <a:pt x="1962" y="773"/>
                </a:lnTo>
                <a:lnTo>
                  <a:pt x="1958" y="773"/>
                </a:lnTo>
                <a:lnTo>
                  <a:pt x="1957" y="773"/>
                </a:lnTo>
                <a:lnTo>
                  <a:pt x="1952" y="773"/>
                </a:lnTo>
                <a:lnTo>
                  <a:pt x="1945" y="773"/>
                </a:lnTo>
                <a:lnTo>
                  <a:pt x="1941" y="774"/>
                </a:lnTo>
                <a:lnTo>
                  <a:pt x="1933" y="771"/>
                </a:lnTo>
                <a:lnTo>
                  <a:pt x="1933" y="770"/>
                </a:lnTo>
                <a:lnTo>
                  <a:pt x="1933" y="769"/>
                </a:lnTo>
                <a:lnTo>
                  <a:pt x="1933" y="767"/>
                </a:lnTo>
                <a:lnTo>
                  <a:pt x="1934" y="766"/>
                </a:lnTo>
                <a:lnTo>
                  <a:pt x="1934" y="765"/>
                </a:lnTo>
                <a:lnTo>
                  <a:pt x="1934" y="764"/>
                </a:lnTo>
                <a:lnTo>
                  <a:pt x="1933" y="764"/>
                </a:lnTo>
                <a:lnTo>
                  <a:pt x="1931" y="763"/>
                </a:lnTo>
                <a:lnTo>
                  <a:pt x="1932" y="759"/>
                </a:lnTo>
                <a:lnTo>
                  <a:pt x="1931" y="759"/>
                </a:lnTo>
                <a:lnTo>
                  <a:pt x="1927" y="758"/>
                </a:lnTo>
                <a:lnTo>
                  <a:pt x="1924" y="757"/>
                </a:lnTo>
                <a:lnTo>
                  <a:pt x="1923" y="757"/>
                </a:lnTo>
                <a:lnTo>
                  <a:pt x="1922" y="756"/>
                </a:lnTo>
                <a:lnTo>
                  <a:pt x="1921" y="756"/>
                </a:lnTo>
                <a:lnTo>
                  <a:pt x="1919" y="756"/>
                </a:lnTo>
                <a:lnTo>
                  <a:pt x="1918" y="759"/>
                </a:lnTo>
                <a:lnTo>
                  <a:pt x="1917" y="762"/>
                </a:lnTo>
                <a:lnTo>
                  <a:pt x="1917" y="763"/>
                </a:lnTo>
                <a:lnTo>
                  <a:pt x="1916" y="763"/>
                </a:lnTo>
                <a:lnTo>
                  <a:pt x="1913" y="763"/>
                </a:lnTo>
                <a:lnTo>
                  <a:pt x="1913" y="762"/>
                </a:lnTo>
                <a:lnTo>
                  <a:pt x="1908" y="763"/>
                </a:lnTo>
                <a:lnTo>
                  <a:pt x="1907" y="763"/>
                </a:lnTo>
                <a:lnTo>
                  <a:pt x="1900" y="763"/>
                </a:lnTo>
                <a:lnTo>
                  <a:pt x="1900" y="762"/>
                </a:lnTo>
                <a:lnTo>
                  <a:pt x="1900" y="761"/>
                </a:lnTo>
                <a:lnTo>
                  <a:pt x="1900" y="750"/>
                </a:lnTo>
                <a:lnTo>
                  <a:pt x="1902" y="750"/>
                </a:lnTo>
                <a:lnTo>
                  <a:pt x="1904" y="750"/>
                </a:lnTo>
                <a:lnTo>
                  <a:pt x="1905" y="750"/>
                </a:lnTo>
                <a:lnTo>
                  <a:pt x="1904" y="749"/>
                </a:lnTo>
                <a:lnTo>
                  <a:pt x="1901" y="749"/>
                </a:lnTo>
                <a:lnTo>
                  <a:pt x="1900" y="748"/>
                </a:lnTo>
                <a:lnTo>
                  <a:pt x="1899" y="748"/>
                </a:lnTo>
                <a:lnTo>
                  <a:pt x="1898" y="748"/>
                </a:lnTo>
                <a:lnTo>
                  <a:pt x="1896" y="748"/>
                </a:lnTo>
                <a:lnTo>
                  <a:pt x="1895" y="748"/>
                </a:lnTo>
                <a:lnTo>
                  <a:pt x="1895" y="749"/>
                </a:lnTo>
                <a:lnTo>
                  <a:pt x="1895" y="750"/>
                </a:lnTo>
                <a:lnTo>
                  <a:pt x="1895" y="751"/>
                </a:lnTo>
                <a:lnTo>
                  <a:pt x="1895" y="753"/>
                </a:lnTo>
                <a:lnTo>
                  <a:pt x="1895" y="754"/>
                </a:lnTo>
                <a:lnTo>
                  <a:pt x="1895" y="755"/>
                </a:lnTo>
                <a:lnTo>
                  <a:pt x="1895" y="756"/>
                </a:lnTo>
                <a:lnTo>
                  <a:pt x="1895" y="757"/>
                </a:lnTo>
                <a:lnTo>
                  <a:pt x="1895" y="761"/>
                </a:lnTo>
                <a:lnTo>
                  <a:pt x="1895" y="762"/>
                </a:lnTo>
                <a:lnTo>
                  <a:pt x="1895" y="763"/>
                </a:lnTo>
                <a:lnTo>
                  <a:pt x="1875" y="763"/>
                </a:lnTo>
                <a:lnTo>
                  <a:pt x="1862" y="763"/>
                </a:lnTo>
                <a:lnTo>
                  <a:pt x="1858" y="763"/>
                </a:lnTo>
                <a:lnTo>
                  <a:pt x="1852" y="763"/>
                </a:lnTo>
                <a:lnTo>
                  <a:pt x="1850" y="763"/>
                </a:lnTo>
                <a:lnTo>
                  <a:pt x="1850" y="762"/>
                </a:lnTo>
                <a:lnTo>
                  <a:pt x="1850" y="761"/>
                </a:lnTo>
                <a:lnTo>
                  <a:pt x="1850" y="757"/>
                </a:lnTo>
                <a:lnTo>
                  <a:pt x="1848" y="758"/>
                </a:lnTo>
                <a:lnTo>
                  <a:pt x="1847" y="761"/>
                </a:lnTo>
                <a:lnTo>
                  <a:pt x="1846" y="762"/>
                </a:lnTo>
                <a:lnTo>
                  <a:pt x="1845" y="763"/>
                </a:lnTo>
                <a:lnTo>
                  <a:pt x="1844" y="764"/>
                </a:lnTo>
                <a:lnTo>
                  <a:pt x="1842" y="765"/>
                </a:lnTo>
                <a:lnTo>
                  <a:pt x="1841" y="766"/>
                </a:lnTo>
                <a:lnTo>
                  <a:pt x="1841" y="767"/>
                </a:lnTo>
                <a:lnTo>
                  <a:pt x="1840" y="769"/>
                </a:lnTo>
                <a:lnTo>
                  <a:pt x="1837" y="771"/>
                </a:lnTo>
                <a:lnTo>
                  <a:pt x="1836" y="773"/>
                </a:lnTo>
                <a:lnTo>
                  <a:pt x="1835" y="773"/>
                </a:lnTo>
                <a:lnTo>
                  <a:pt x="1833" y="774"/>
                </a:lnTo>
                <a:lnTo>
                  <a:pt x="1833" y="775"/>
                </a:lnTo>
                <a:lnTo>
                  <a:pt x="1832" y="776"/>
                </a:lnTo>
                <a:lnTo>
                  <a:pt x="1831" y="776"/>
                </a:lnTo>
                <a:lnTo>
                  <a:pt x="1830" y="776"/>
                </a:lnTo>
                <a:lnTo>
                  <a:pt x="1829" y="776"/>
                </a:lnTo>
                <a:lnTo>
                  <a:pt x="1824" y="776"/>
                </a:lnTo>
                <a:lnTo>
                  <a:pt x="1821" y="776"/>
                </a:lnTo>
                <a:lnTo>
                  <a:pt x="1820" y="776"/>
                </a:lnTo>
                <a:lnTo>
                  <a:pt x="1818" y="776"/>
                </a:lnTo>
                <a:lnTo>
                  <a:pt x="1816" y="776"/>
                </a:lnTo>
                <a:lnTo>
                  <a:pt x="1815" y="776"/>
                </a:lnTo>
                <a:lnTo>
                  <a:pt x="1814" y="776"/>
                </a:lnTo>
                <a:lnTo>
                  <a:pt x="1813" y="776"/>
                </a:lnTo>
                <a:lnTo>
                  <a:pt x="1812" y="776"/>
                </a:lnTo>
                <a:lnTo>
                  <a:pt x="1811" y="776"/>
                </a:lnTo>
                <a:lnTo>
                  <a:pt x="1810" y="776"/>
                </a:lnTo>
                <a:lnTo>
                  <a:pt x="1809" y="776"/>
                </a:lnTo>
                <a:lnTo>
                  <a:pt x="1805" y="776"/>
                </a:lnTo>
                <a:lnTo>
                  <a:pt x="1805" y="772"/>
                </a:lnTo>
                <a:lnTo>
                  <a:pt x="1805" y="771"/>
                </a:lnTo>
                <a:lnTo>
                  <a:pt x="1804" y="770"/>
                </a:lnTo>
                <a:lnTo>
                  <a:pt x="1804" y="769"/>
                </a:lnTo>
                <a:lnTo>
                  <a:pt x="1804" y="767"/>
                </a:lnTo>
                <a:lnTo>
                  <a:pt x="1804" y="764"/>
                </a:lnTo>
                <a:lnTo>
                  <a:pt x="1804" y="763"/>
                </a:lnTo>
                <a:lnTo>
                  <a:pt x="1804" y="762"/>
                </a:lnTo>
                <a:lnTo>
                  <a:pt x="1804" y="759"/>
                </a:lnTo>
                <a:lnTo>
                  <a:pt x="1804" y="758"/>
                </a:lnTo>
                <a:lnTo>
                  <a:pt x="1804" y="753"/>
                </a:lnTo>
                <a:lnTo>
                  <a:pt x="1804" y="751"/>
                </a:lnTo>
                <a:lnTo>
                  <a:pt x="1804" y="750"/>
                </a:lnTo>
                <a:lnTo>
                  <a:pt x="1804" y="749"/>
                </a:lnTo>
                <a:lnTo>
                  <a:pt x="1804" y="748"/>
                </a:lnTo>
                <a:lnTo>
                  <a:pt x="1804" y="746"/>
                </a:lnTo>
                <a:lnTo>
                  <a:pt x="1804" y="745"/>
                </a:lnTo>
                <a:lnTo>
                  <a:pt x="1804" y="744"/>
                </a:lnTo>
                <a:lnTo>
                  <a:pt x="1803" y="741"/>
                </a:lnTo>
                <a:lnTo>
                  <a:pt x="1803" y="740"/>
                </a:lnTo>
                <a:lnTo>
                  <a:pt x="1801" y="740"/>
                </a:lnTo>
                <a:lnTo>
                  <a:pt x="1800" y="740"/>
                </a:lnTo>
                <a:lnTo>
                  <a:pt x="1798" y="740"/>
                </a:lnTo>
                <a:lnTo>
                  <a:pt x="1796" y="740"/>
                </a:lnTo>
                <a:lnTo>
                  <a:pt x="1795" y="740"/>
                </a:lnTo>
                <a:lnTo>
                  <a:pt x="1794" y="740"/>
                </a:lnTo>
                <a:lnTo>
                  <a:pt x="1793" y="740"/>
                </a:lnTo>
                <a:lnTo>
                  <a:pt x="1792" y="740"/>
                </a:lnTo>
                <a:lnTo>
                  <a:pt x="1790" y="740"/>
                </a:lnTo>
                <a:lnTo>
                  <a:pt x="1789" y="740"/>
                </a:lnTo>
                <a:lnTo>
                  <a:pt x="1787" y="740"/>
                </a:lnTo>
                <a:lnTo>
                  <a:pt x="1786" y="740"/>
                </a:lnTo>
                <a:lnTo>
                  <a:pt x="1785" y="740"/>
                </a:lnTo>
                <a:lnTo>
                  <a:pt x="1784" y="740"/>
                </a:lnTo>
                <a:lnTo>
                  <a:pt x="1781" y="740"/>
                </a:lnTo>
                <a:lnTo>
                  <a:pt x="1768" y="740"/>
                </a:lnTo>
                <a:lnTo>
                  <a:pt x="1767" y="740"/>
                </a:lnTo>
                <a:lnTo>
                  <a:pt x="1767" y="741"/>
                </a:lnTo>
                <a:lnTo>
                  <a:pt x="1763" y="741"/>
                </a:lnTo>
                <a:lnTo>
                  <a:pt x="1763" y="742"/>
                </a:lnTo>
                <a:lnTo>
                  <a:pt x="1760" y="742"/>
                </a:lnTo>
                <a:lnTo>
                  <a:pt x="1760" y="745"/>
                </a:lnTo>
                <a:lnTo>
                  <a:pt x="1763" y="746"/>
                </a:lnTo>
                <a:lnTo>
                  <a:pt x="1764" y="746"/>
                </a:lnTo>
                <a:lnTo>
                  <a:pt x="1767" y="746"/>
                </a:lnTo>
                <a:lnTo>
                  <a:pt x="1768" y="746"/>
                </a:lnTo>
                <a:lnTo>
                  <a:pt x="1775" y="746"/>
                </a:lnTo>
                <a:lnTo>
                  <a:pt x="1777" y="746"/>
                </a:lnTo>
                <a:lnTo>
                  <a:pt x="1778" y="746"/>
                </a:lnTo>
                <a:lnTo>
                  <a:pt x="1778" y="747"/>
                </a:lnTo>
                <a:lnTo>
                  <a:pt x="1778" y="748"/>
                </a:lnTo>
                <a:lnTo>
                  <a:pt x="1778" y="750"/>
                </a:lnTo>
                <a:lnTo>
                  <a:pt x="1776" y="751"/>
                </a:lnTo>
                <a:lnTo>
                  <a:pt x="1776" y="753"/>
                </a:lnTo>
                <a:lnTo>
                  <a:pt x="1777" y="762"/>
                </a:lnTo>
                <a:lnTo>
                  <a:pt x="1777" y="778"/>
                </a:lnTo>
                <a:lnTo>
                  <a:pt x="1775" y="778"/>
                </a:lnTo>
                <a:lnTo>
                  <a:pt x="1773" y="767"/>
                </a:lnTo>
                <a:lnTo>
                  <a:pt x="1773" y="764"/>
                </a:lnTo>
                <a:lnTo>
                  <a:pt x="1770" y="764"/>
                </a:lnTo>
                <a:lnTo>
                  <a:pt x="1769" y="764"/>
                </a:lnTo>
                <a:lnTo>
                  <a:pt x="1769" y="762"/>
                </a:lnTo>
                <a:lnTo>
                  <a:pt x="1769" y="757"/>
                </a:lnTo>
                <a:lnTo>
                  <a:pt x="1769" y="753"/>
                </a:lnTo>
                <a:lnTo>
                  <a:pt x="1768" y="753"/>
                </a:lnTo>
                <a:lnTo>
                  <a:pt x="1767" y="753"/>
                </a:lnTo>
                <a:lnTo>
                  <a:pt x="1763" y="753"/>
                </a:lnTo>
                <a:lnTo>
                  <a:pt x="1763" y="748"/>
                </a:lnTo>
                <a:lnTo>
                  <a:pt x="1761" y="748"/>
                </a:lnTo>
                <a:lnTo>
                  <a:pt x="1761" y="753"/>
                </a:lnTo>
                <a:lnTo>
                  <a:pt x="1761" y="754"/>
                </a:lnTo>
                <a:lnTo>
                  <a:pt x="1761" y="755"/>
                </a:lnTo>
                <a:lnTo>
                  <a:pt x="1761" y="757"/>
                </a:lnTo>
                <a:lnTo>
                  <a:pt x="1761" y="762"/>
                </a:lnTo>
                <a:lnTo>
                  <a:pt x="1761" y="764"/>
                </a:lnTo>
                <a:lnTo>
                  <a:pt x="1761" y="765"/>
                </a:lnTo>
                <a:lnTo>
                  <a:pt x="1762" y="776"/>
                </a:lnTo>
                <a:lnTo>
                  <a:pt x="1762" y="778"/>
                </a:lnTo>
                <a:lnTo>
                  <a:pt x="1763" y="778"/>
                </a:lnTo>
                <a:lnTo>
                  <a:pt x="1764" y="778"/>
                </a:lnTo>
                <a:lnTo>
                  <a:pt x="1767" y="778"/>
                </a:lnTo>
                <a:lnTo>
                  <a:pt x="1768" y="778"/>
                </a:lnTo>
                <a:lnTo>
                  <a:pt x="1768" y="779"/>
                </a:lnTo>
                <a:lnTo>
                  <a:pt x="1768" y="780"/>
                </a:lnTo>
                <a:lnTo>
                  <a:pt x="1768" y="781"/>
                </a:lnTo>
                <a:lnTo>
                  <a:pt x="1768" y="782"/>
                </a:lnTo>
                <a:lnTo>
                  <a:pt x="1768" y="783"/>
                </a:lnTo>
                <a:lnTo>
                  <a:pt x="1768" y="784"/>
                </a:lnTo>
                <a:lnTo>
                  <a:pt x="1768" y="786"/>
                </a:lnTo>
                <a:lnTo>
                  <a:pt x="1768" y="787"/>
                </a:lnTo>
                <a:lnTo>
                  <a:pt x="1768" y="788"/>
                </a:lnTo>
                <a:lnTo>
                  <a:pt x="1768" y="789"/>
                </a:lnTo>
                <a:lnTo>
                  <a:pt x="1768" y="790"/>
                </a:lnTo>
                <a:lnTo>
                  <a:pt x="1768" y="791"/>
                </a:lnTo>
                <a:lnTo>
                  <a:pt x="1768" y="792"/>
                </a:lnTo>
                <a:lnTo>
                  <a:pt x="1768" y="801"/>
                </a:lnTo>
                <a:lnTo>
                  <a:pt x="1768" y="808"/>
                </a:lnTo>
                <a:lnTo>
                  <a:pt x="1768" y="809"/>
                </a:lnTo>
                <a:lnTo>
                  <a:pt x="1764" y="809"/>
                </a:lnTo>
                <a:lnTo>
                  <a:pt x="1763" y="809"/>
                </a:lnTo>
                <a:lnTo>
                  <a:pt x="1762" y="809"/>
                </a:lnTo>
                <a:lnTo>
                  <a:pt x="1762" y="807"/>
                </a:lnTo>
                <a:lnTo>
                  <a:pt x="1762" y="806"/>
                </a:lnTo>
                <a:lnTo>
                  <a:pt x="1762" y="805"/>
                </a:lnTo>
                <a:lnTo>
                  <a:pt x="1762" y="804"/>
                </a:lnTo>
                <a:lnTo>
                  <a:pt x="1762" y="803"/>
                </a:lnTo>
                <a:lnTo>
                  <a:pt x="1762" y="800"/>
                </a:lnTo>
                <a:lnTo>
                  <a:pt x="1762" y="798"/>
                </a:lnTo>
                <a:lnTo>
                  <a:pt x="1760" y="798"/>
                </a:lnTo>
                <a:lnTo>
                  <a:pt x="1759" y="798"/>
                </a:lnTo>
                <a:lnTo>
                  <a:pt x="1759" y="797"/>
                </a:lnTo>
                <a:lnTo>
                  <a:pt x="1759" y="792"/>
                </a:lnTo>
                <a:lnTo>
                  <a:pt x="1758" y="792"/>
                </a:lnTo>
                <a:lnTo>
                  <a:pt x="1755" y="792"/>
                </a:lnTo>
                <a:lnTo>
                  <a:pt x="1753" y="792"/>
                </a:lnTo>
                <a:lnTo>
                  <a:pt x="1749" y="792"/>
                </a:lnTo>
                <a:lnTo>
                  <a:pt x="1738" y="792"/>
                </a:lnTo>
                <a:lnTo>
                  <a:pt x="1737" y="792"/>
                </a:lnTo>
                <a:lnTo>
                  <a:pt x="1736" y="792"/>
                </a:lnTo>
                <a:lnTo>
                  <a:pt x="1736" y="797"/>
                </a:lnTo>
                <a:lnTo>
                  <a:pt x="1736" y="800"/>
                </a:lnTo>
                <a:lnTo>
                  <a:pt x="1736" y="803"/>
                </a:lnTo>
                <a:lnTo>
                  <a:pt x="1733" y="803"/>
                </a:lnTo>
                <a:lnTo>
                  <a:pt x="1730" y="803"/>
                </a:lnTo>
                <a:lnTo>
                  <a:pt x="1723" y="803"/>
                </a:lnTo>
                <a:lnTo>
                  <a:pt x="1723" y="801"/>
                </a:lnTo>
                <a:lnTo>
                  <a:pt x="1721" y="800"/>
                </a:lnTo>
                <a:lnTo>
                  <a:pt x="1721" y="799"/>
                </a:lnTo>
                <a:lnTo>
                  <a:pt x="1721" y="798"/>
                </a:lnTo>
                <a:lnTo>
                  <a:pt x="1721" y="797"/>
                </a:lnTo>
                <a:lnTo>
                  <a:pt x="1721" y="796"/>
                </a:lnTo>
                <a:lnTo>
                  <a:pt x="1721" y="795"/>
                </a:lnTo>
                <a:lnTo>
                  <a:pt x="1721" y="793"/>
                </a:lnTo>
                <a:lnTo>
                  <a:pt x="1721" y="792"/>
                </a:lnTo>
                <a:lnTo>
                  <a:pt x="1721" y="787"/>
                </a:lnTo>
                <a:lnTo>
                  <a:pt x="1721" y="784"/>
                </a:lnTo>
                <a:lnTo>
                  <a:pt x="1721" y="783"/>
                </a:lnTo>
                <a:lnTo>
                  <a:pt x="1721" y="782"/>
                </a:lnTo>
                <a:lnTo>
                  <a:pt x="1721" y="781"/>
                </a:lnTo>
                <a:lnTo>
                  <a:pt x="1721" y="780"/>
                </a:lnTo>
                <a:lnTo>
                  <a:pt x="1721" y="779"/>
                </a:lnTo>
                <a:lnTo>
                  <a:pt x="1720" y="779"/>
                </a:lnTo>
                <a:lnTo>
                  <a:pt x="1719" y="779"/>
                </a:lnTo>
                <a:lnTo>
                  <a:pt x="1719" y="778"/>
                </a:lnTo>
                <a:lnTo>
                  <a:pt x="1719" y="762"/>
                </a:lnTo>
                <a:lnTo>
                  <a:pt x="1719" y="758"/>
                </a:lnTo>
                <a:lnTo>
                  <a:pt x="1719" y="755"/>
                </a:lnTo>
                <a:lnTo>
                  <a:pt x="1719" y="754"/>
                </a:lnTo>
                <a:lnTo>
                  <a:pt x="1719" y="750"/>
                </a:lnTo>
                <a:lnTo>
                  <a:pt x="1719" y="749"/>
                </a:lnTo>
                <a:lnTo>
                  <a:pt x="1719" y="748"/>
                </a:lnTo>
                <a:lnTo>
                  <a:pt x="1718" y="748"/>
                </a:lnTo>
                <a:lnTo>
                  <a:pt x="1715" y="748"/>
                </a:lnTo>
                <a:lnTo>
                  <a:pt x="1715" y="749"/>
                </a:lnTo>
                <a:lnTo>
                  <a:pt x="1715" y="750"/>
                </a:lnTo>
                <a:lnTo>
                  <a:pt x="1715" y="751"/>
                </a:lnTo>
                <a:lnTo>
                  <a:pt x="1714" y="751"/>
                </a:lnTo>
                <a:lnTo>
                  <a:pt x="1714" y="754"/>
                </a:lnTo>
                <a:lnTo>
                  <a:pt x="1714" y="755"/>
                </a:lnTo>
                <a:lnTo>
                  <a:pt x="1714" y="767"/>
                </a:lnTo>
                <a:lnTo>
                  <a:pt x="1712" y="767"/>
                </a:lnTo>
                <a:lnTo>
                  <a:pt x="1709" y="767"/>
                </a:lnTo>
                <a:lnTo>
                  <a:pt x="1708" y="767"/>
                </a:lnTo>
                <a:lnTo>
                  <a:pt x="1707" y="767"/>
                </a:lnTo>
                <a:lnTo>
                  <a:pt x="1702" y="767"/>
                </a:lnTo>
                <a:lnTo>
                  <a:pt x="1701" y="767"/>
                </a:lnTo>
                <a:lnTo>
                  <a:pt x="1693" y="767"/>
                </a:lnTo>
                <a:lnTo>
                  <a:pt x="1688" y="767"/>
                </a:lnTo>
                <a:lnTo>
                  <a:pt x="1688" y="766"/>
                </a:lnTo>
                <a:lnTo>
                  <a:pt x="1688" y="764"/>
                </a:lnTo>
                <a:lnTo>
                  <a:pt x="1688" y="761"/>
                </a:lnTo>
                <a:lnTo>
                  <a:pt x="1688" y="759"/>
                </a:lnTo>
                <a:lnTo>
                  <a:pt x="1688" y="758"/>
                </a:lnTo>
                <a:lnTo>
                  <a:pt x="1680" y="759"/>
                </a:lnTo>
                <a:lnTo>
                  <a:pt x="1678" y="759"/>
                </a:lnTo>
                <a:lnTo>
                  <a:pt x="1678" y="758"/>
                </a:lnTo>
                <a:lnTo>
                  <a:pt x="1678" y="757"/>
                </a:lnTo>
                <a:lnTo>
                  <a:pt x="1678" y="756"/>
                </a:lnTo>
                <a:lnTo>
                  <a:pt x="1678" y="755"/>
                </a:lnTo>
                <a:lnTo>
                  <a:pt x="1678" y="751"/>
                </a:lnTo>
                <a:lnTo>
                  <a:pt x="1678" y="749"/>
                </a:lnTo>
                <a:lnTo>
                  <a:pt x="1677" y="749"/>
                </a:lnTo>
                <a:lnTo>
                  <a:pt x="1669" y="749"/>
                </a:lnTo>
                <a:lnTo>
                  <a:pt x="1667" y="749"/>
                </a:lnTo>
                <a:lnTo>
                  <a:pt x="1666" y="749"/>
                </a:lnTo>
                <a:lnTo>
                  <a:pt x="1665" y="749"/>
                </a:lnTo>
                <a:lnTo>
                  <a:pt x="1665" y="751"/>
                </a:lnTo>
                <a:lnTo>
                  <a:pt x="1665" y="754"/>
                </a:lnTo>
                <a:lnTo>
                  <a:pt x="1665" y="755"/>
                </a:lnTo>
                <a:lnTo>
                  <a:pt x="1657" y="755"/>
                </a:lnTo>
                <a:lnTo>
                  <a:pt x="1656" y="755"/>
                </a:lnTo>
                <a:lnTo>
                  <a:pt x="1655" y="755"/>
                </a:lnTo>
                <a:lnTo>
                  <a:pt x="1652" y="755"/>
                </a:lnTo>
                <a:lnTo>
                  <a:pt x="1652" y="756"/>
                </a:lnTo>
                <a:lnTo>
                  <a:pt x="1652" y="759"/>
                </a:lnTo>
                <a:lnTo>
                  <a:pt x="1652" y="762"/>
                </a:lnTo>
                <a:lnTo>
                  <a:pt x="1649" y="762"/>
                </a:lnTo>
                <a:lnTo>
                  <a:pt x="1648" y="762"/>
                </a:lnTo>
                <a:lnTo>
                  <a:pt x="1647" y="762"/>
                </a:lnTo>
                <a:lnTo>
                  <a:pt x="1647" y="764"/>
                </a:lnTo>
                <a:lnTo>
                  <a:pt x="1647" y="767"/>
                </a:lnTo>
                <a:lnTo>
                  <a:pt x="1648" y="774"/>
                </a:lnTo>
                <a:lnTo>
                  <a:pt x="1648" y="781"/>
                </a:lnTo>
                <a:lnTo>
                  <a:pt x="1648" y="787"/>
                </a:lnTo>
                <a:lnTo>
                  <a:pt x="1648" y="799"/>
                </a:lnTo>
                <a:lnTo>
                  <a:pt x="1649" y="812"/>
                </a:lnTo>
                <a:lnTo>
                  <a:pt x="1649" y="823"/>
                </a:lnTo>
                <a:lnTo>
                  <a:pt x="1649" y="824"/>
                </a:lnTo>
                <a:lnTo>
                  <a:pt x="1649" y="832"/>
                </a:lnTo>
                <a:lnTo>
                  <a:pt x="1649" y="837"/>
                </a:lnTo>
                <a:lnTo>
                  <a:pt x="1649" y="849"/>
                </a:lnTo>
                <a:lnTo>
                  <a:pt x="1650" y="854"/>
                </a:lnTo>
                <a:lnTo>
                  <a:pt x="1650" y="857"/>
                </a:lnTo>
                <a:lnTo>
                  <a:pt x="1650" y="862"/>
                </a:lnTo>
                <a:lnTo>
                  <a:pt x="1650" y="867"/>
                </a:lnTo>
                <a:lnTo>
                  <a:pt x="1650" y="874"/>
                </a:lnTo>
                <a:lnTo>
                  <a:pt x="1650" y="882"/>
                </a:lnTo>
                <a:lnTo>
                  <a:pt x="1650" y="885"/>
                </a:lnTo>
                <a:lnTo>
                  <a:pt x="1650" y="887"/>
                </a:lnTo>
                <a:lnTo>
                  <a:pt x="1650" y="889"/>
                </a:lnTo>
                <a:lnTo>
                  <a:pt x="1651" y="890"/>
                </a:lnTo>
                <a:lnTo>
                  <a:pt x="1669" y="890"/>
                </a:lnTo>
                <a:lnTo>
                  <a:pt x="1669" y="889"/>
                </a:lnTo>
                <a:lnTo>
                  <a:pt x="1669" y="887"/>
                </a:lnTo>
                <a:lnTo>
                  <a:pt x="1693" y="887"/>
                </a:lnTo>
                <a:lnTo>
                  <a:pt x="1693" y="893"/>
                </a:lnTo>
                <a:lnTo>
                  <a:pt x="1693" y="895"/>
                </a:lnTo>
                <a:lnTo>
                  <a:pt x="1693" y="896"/>
                </a:lnTo>
                <a:lnTo>
                  <a:pt x="1693" y="897"/>
                </a:lnTo>
                <a:lnTo>
                  <a:pt x="1693" y="898"/>
                </a:lnTo>
                <a:lnTo>
                  <a:pt x="1693" y="899"/>
                </a:lnTo>
                <a:lnTo>
                  <a:pt x="1693" y="900"/>
                </a:lnTo>
                <a:lnTo>
                  <a:pt x="1693" y="901"/>
                </a:lnTo>
                <a:lnTo>
                  <a:pt x="1693" y="903"/>
                </a:lnTo>
                <a:lnTo>
                  <a:pt x="1694" y="903"/>
                </a:lnTo>
                <a:lnTo>
                  <a:pt x="1695" y="903"/>
                </a:lnTo>
                <a:lnTo>
                  <a:pt x="1697" y="903"/>
                </a:lnTo>
                <a:lnTo>
                  <a:pt x="1698" y="903"/>
                </a:lnTo>
                <a:lnTo>
                  <a:pt x="1699" y="903"/>
                </a:lnTo>
                <a:lnTo>
                  <a:pt x="1700" y="903"/>
                </a:lnTo>
                <a:lnTo>
                  <a:pt x="1701" y="903"/>
                </a:lnTo>
                <a:lnTo>
                  <a:pt x="1704" y="903"/>
                </a:lnTo>
                <a:lnTo>
                  <a:pt x="1708" y="903"/>
                </a:lnTo>
                <a:lnTo>
                  <a:pt x="1709" y="903"/>
                </a:lnTo>
                <a:lnTo>
                  <a:pt x="1710" y="903"/>
                </a:lnTo>
                <a:lnTo>
                  <a:pt x="1711" y="903"/>
                </a:lnTo>
                <a:lnTo>
                  <a:pt x="1712" y="903"/>
                </a:lnTo>
                <a:lnTo>
                  <a:pt x="1715" y="903"/>
                </a:lnTo>
                <a:lnTo>
                  <a:pt x="1716" y="903"/>
                </a:lnTo>
                <a:lnTo>
                  <a:pt x="1716" y="904"/>
                </a:lnTo>
                <a:lnTo>
                  <a:pt x="1716" y="905"/>
                </a:lnTo>
                <a:lnTo>
                  <a:pt x="1716" y="906"/>
                </a:lnTo>
                <a:lnTo>
                  <a:pt x="1716" y="907"/>
                </a:lnTo>
                <a:lnTo>
                  <a:pt x="1716" y="908"/>
                </a:lnTo>
                <a:lnTo>
                  <a:pt x="1716" y="909"/>
                </a:lnTo>
                <a:lnTo>
                  <a:pt x="1716" y="910"/>
                </a:lnTo>
                <a:lnTo>
                  <a:pt x="1716" y="912"/>
                </a:lnTo>
                <a:lnTo>
                  <a:pt x="1716" y="913"/>
                </a:lnTo>
                <a:lnTo>
                  <a:pt x="1716" y="914"/>
                </a:lnTo>
                <a:lnTo>
                  <a:pt x="1716" y="917"/>
                </a:lnTo>
                <a:lnTo>
                  <a:pt x="1716" y="918"/>
                </a:lnTo>
                <a:lnTo>
                  <a:pt x="1716" y="921"/>
                </a:lnTo>
                <a:lnTo>
                  <a:pt x="1716" y="922"/>
                </a:lnTo>
                <a:lnTo>
                  <a:pt x="1716" y="923"/>
                </a:lnTo>
                <a:lnTo>
                  <a:pt x="1715" y="923"/>
                </a:lnTo>
                <a:lnTo>
                  <a:pt x="1714" y="923"/>
                </a:lnTo>
                <a:lnTo>
                  <a:pt x="1712" y="923"/>
                </a:lnTo>
                <a:lnTo>
                  <a:pt x="1711" y="923"/>
                </a:lnTo>
                <a:lnTo>
                  <a:pt x="1710" y="923"/>
                </a:lnTo>
                <a:lnTo>
                  <a:pt x="1709" y="923"/>
                </a:lnTo>
                <a:lnTo>
                  <a:pt x="1708" y="923"/>
                </a:lnTo>
                <a:lnTo>
                  <a:pt x="1707" y="923"/>
                </a:lnTo>
                <a:lnTo>
                  <a:pt x="1706" y="923"/>
                </a:lnTo>
                <a:lnTo>
                  <a:pt x="1704" y="923"/>
                </a:lnTo>
                <a:lnTo>
                  <a:pt x="1703" y="923"/>
                </a:lnTo>
                <a:lnTo>
                  <a:pt x="1702" y="923"/>
                </a:lnTo>
                <a:lnTo>
                  <a:pt x="1701" y="923"/>
                </a:lnTo>
                <a:lnTo>
                  <a:pt x="1700" y="923"/>
                </a:lnTo>
                <a:lnTo>
                  <a:pt x="1699" y="923"/>
                </a:lnTo>
                <a:lnTo>
                  <a:pt x="1698" y="923"/>
                </a:lnTo>
                <a:lnTo>
                  <a:pt x="1697" y="923"/>
                </a:lnTo>
                <a:lnTo>
                  <a:pt x="1695" y="923"/>
                </a:lnTo>
                <a:lnTo>
                  <a:pt x="1694" y="923"/>
                </a:lnTo>
                <a:lnTo>
                  <a:pt x="1693" y="923"/>
                </a:lnTo>
                <a:lnTo>
                  <a:pt x="1692" y="923"/>
                </a:lnTo>
                <a:lnTo>
                  <a:pt x="1691" y="923"/>
                </a:lnTo>
                <a:lnTo>
                  <a:pt x="1690" y="923"/>
                </a:lnTo>
                <a:lnTo>
                  <a:pt x="1689" y="923"/>
                </a:lnTo>
                <a:lnTo>
                  <a:pt x="1688" y="923"/>
                </a:lnTo>
                <a:lnTo>
                  <a:pt x="1686" y="923"/>
                </a:lnTo>
                <a:lnTo>
                  <a:pt x="1685" y="923"/>
                </a:lnTo>
                <a:lnTo>
                  <a:pt x="1684" y="923"/>
                </a:lnTo>
                <a:lnTo>
                  <a:pt x="1683" y="923"/>
                </a:lnTo>
                <a:lnTo>
                  <a:pt x="1682" y="923"/>
                </a:lnTo>
                <a:lnTo>
                  <a:pt x="1681" y="923"/>
                </a:lnTo>
                <a:lnTo>
                  <a:pt x="1680" y="923"/>
                </a:lnTo>
                <a:lnTo>
                  <a:pt x="1678" y="923"/>
                </a:lnTo>
                <a:lnTo>
                  <a:pt x="1677" y="923"/>
                </a:lnTo>
                <a:lnTo>
                  <a:pt x="1676" y="923"/>
                </a:lnTo>
                <a:lnTo>
                  <a:pt x="1675" y="923"/>
                </a:lnTo>
                <a:lnTo>
                  <a:pt x="1672" y="923"/>
                </a:lnTo>
                <a:lnTo>
                  <a:pt x="1669" y="923"/>
                </a:lnTo>
                <a:lnTo>
                  <a:pt x="1668" y="923"/>
                </a:lnTo>
                <a:lnTo>
                  <a:pt x="1667" y="923"/>
                </a:lnTo>
                <a:lnTo>
                  <a:pt x="1666" y="923"/>
                </a:lnTo>
                <a:lnTo>
                  <a:pt x="1665" y="923"/>
                </a:lnTo>
                <a:lnTo>
                  <a:pt x="1664" y="923"/>
                </a:lnTo>
                <a:lnTo>
                  <a:pt x="1663" y="923"/>
                </a:lnTo>
                <a:lnTo>
                  <a:pt x="1661" y="923"/>
                </a:lnTo>
                <a:lnTo>
                  <a:pt x="1660" y="923"/>
                </a:lnTo>
                <a:lnTo>
                  <a:pt x="1659" y="923"/>
                </a:lnTo>
                <a:lnTo>
                  <a:pt x="1658" y="923"/>
                </a:lnTo>
                <a:lnTo>
                  <a:pt x="1657" y="923"/>
                </a:lnTo>
                <a:lnTo>
                  <a:pt x="1656" y="923"/>
                </a:lnTo>
                <a:lnTo>
                  <a:pt x="1655" y="923"/>
                </a:lnTo>
                <a:lnTo>
                  <a:pt x="1654" y="923"/>
                </a:lnTo>
                <a:lnTo>
                  <a:pt x="1652" y="923"/>
                </a:lnTo>
                <a:lnTo>
                  <a:pt x="1651" y="923"/>
                </a:lnTo>
                <a:lnTo>
                  <a:pt x="1650" y="923"/>
                </a:lnTo>
                <a:lnTo>
                  <a:pt x="1650" y="925"/>
                </a:lnTo>
                <a:lnTo>
                  <a:pt x="1650" y="926"/>
                </a:lnTo>
                <a:lnTo>
                  <a:pt x="1650" y="928"/>
                </a:lnTo>
                <a:lnTo>
                  <a:pt x="1650" y="929"/>
                </a:lnTo>
                <a:lnTo>
                  <a:pt x="1650" y="930"/>
                </a:lnTo>
                <a:lnTo>
                  <a:pt x="1650" y="931"/>
                </a:lnTo>
                <a:lnTo>
                  <a:pt x="1650" y="932"/>
                </a:lnTo>
                <a:lnTo>
                  <a:pt x="1650" y="934"/>
                </a:lnTo>
                <a:lnTo>
                  <a:pt x="1650" y="937"/>
                </a:lnTo>
                <a:lnTo>
                  <a:pt x="1650" y="938"/>
                </a:lnTo>
                <a:lnTo>
                  <a:pt x="1650" y="939"/>
                </a:lnTo>
                <a:lnTo>
                  <a:pt x="1650" y="942"/>
                </a:lnTo>
                <a:lnTo>
                  <a:pt x="1650" y="943"/>
                </a:lnTo>
                <a:lnTo>
                  <a:pt x="1650" y="945"/>
                </a:lnTo>
                <a:lnTo>
                  <a:pt x="1650" y="946"/>
                </a:lnTo>
                <a:lnTo>
                  <a:pt x="1650" y="947"/>
                </a:lnTo>
                <a:lnTo>
                  <a:pt x="1650" y="948"/>
                </a:lnTo>
                <a:lnTo>
                  <a:pt x="1650" y="949"/>
                </a:lnTo>
                <a:lnTo>
                  <a:pt x="1650" y="950"/>
                </a:lnTo>
                <a:lnTo>
                  <a:pt x="1650" y="951"/>
                </a:lnTo>
                <a:lnTo>
                  <a:pt x="1650" y="952"/>
                </a:lnTo>
                <a:lnTo>
                  <a:pt x="1650" y="954"/>
                </a:lnTo>
                <a:lnTo>
                  <a:pt x="1650" y="955"/>
                </a:lnTo>
                <a:lnTo>
                  <a:pt x="1650" y="956"/>
                </a:lnTo>
                <a:lnTo>
                  <a:pt x="1650" y="958"/>
                </a:lnTo>
                <a:lnTo>
                  <a:pt x="1650" y="959"/>
                </a:lnTo>
                <a:lnTo>
                  <a:pt x="1650" y="960"/>
                </a:lnTo>
                <a:lnTo>
                  <a:pt x="1650" y="962"/>
                </a:lnTo>
                <a:lnTo>
                  <a:pt x="1650" y="963"/>
                </a:lnTo>
                <a:lnTo>
                  <a:pt x="1651" y="963"/>
                </a:lnTo>
                <a:lnTo>
                  <a:pt x="1651" y="964"/>
                </a:lnTo>
                <a:lnTo>
                  <a:pt x="1651" y="965"/>
                </a:lnTo>
                <a:lnTo>
                  <a:pt x="1652" y="966"/>
                </a:lnTo>
                <a:lnTo>
                  <a:pt x="1652" y="967"/>
                </a:lnTo>
                <a:lnTo>
                  <a:pt x="1654" y="968"/>
                </a:lnTo>
                <a:lnTo>
                  <a:pt x="1656" y="973"/>
                </a:lnTo>
                <a:lnTo>
                  <a:pt x="1656" y="974"/>
                </a:lnTo>
                <a:lnTo>
                  <a:pt x="1657" y="977"/>
                </a:lnTo>
                <a:lnTo>
                  <a:pt x="1658" y="977"/>
                </a:lnTo>
                <a:lnTo>
                  <a:pt x="1658" y="979"/>
                </a:lnTo>
                <a:lnTo>
                  <a:pt x="1659" y="980"/>
                </a:lnTo>
                <a:lnTo>
                  <a:pt x="1659" y="981"/>
                </a:lnTo>
                <a:lnTo>
                  <a:pt x="1659" y="982"/>
                </a:lnTo>
                <a:lnTo>
                  <a:pt x="1660" y="982"/>
                </a:lnTo>
                <a:lnTo>
                  <a:pt x="1661" y="982"/>
                </a:lnTo>
                <a:lnTo>
                  <a:pt x="1666" y="982"/>
                </a:lnTo>
                <a:lnTo>
                  <a:pt x="1668" y="982"/>
                </a:lnTo>
                <a:lnTo>
                  <a:pt x="1678" y="982"/>
                </a:lnTo>
                <a:lnTo>
                  <a:pt x="1682" y="982"/>
                </a:lnTo>
                <a:lnTo>
                  <a:pt x="1688" y="982"/>
                </a:lnTo>
                <a:lnTo>
                  <a:pt x="1691" y="982"/>
                </a:lnTo>
                <a:lnTo>
                  <a:pt x="1692" y="982"/>
                </a:lnTo>
                <a:lnTo>
                  <a:pt x="1692" y="981"/>
                </a:lnTo>
                <a:lnTo>
                  <a:pt x="1692" y="979"/>
                </a:lnTo>
                <a:lnTo>
                  <a:pt x="1692" y="976"/>
                </a:lnTo>
                <a:lnTo>
                  <a:pt x="1692" y="975"/>
                </a:lnTo>
                <a:lnTo>
                  <a:pt x="1691" y="973"/>
                </a:lnTo>
                <a:lnTo>
                  <a:pt x="1690" y="971"/>
                </a:lnTo>
                <a:lnTo>
                  <a:pt x="1690" y="970"/>
                </a:lnTo>
                <a:lnTo>
                  <a:pt x="1691" y="970"/>
                </a:lnTo>
                <a:lnTo>
                  <a:pt x="1693" y="970"/>
                </a:lnTo>
                <a:lnTo>
                  <a:pt x="1694" y="970"/>
                </a:lnTo>
                <a:lnTo>
                  <a:pt x="1695" y="970"/>
                </a:lnTo>
                <a:lnTo>
                  <a:pt x="1697" y="970"/>
                </a:lnTo>
                <a:lnTo>
                  <a:pt x="1698" y="970"/>
                </a:lnTo>
                <a:lnTo>
                  <a:pt x="1699" y="970"/>
                </a:lnTo>
                <a:lnTo>
                  <a:pt x="1700" y="970"/>
                </a:lnTo>
                <a:lnTo>
                  <a:pt x="1701" y="970"/>
                </a:lnTo>
                <a:lnTo>
                  <a:pt x="1702" y="970"/>
                </a:lnTo>
                <a:lnTo>
                  <a:pt x="1703" y="970"/>
                </a:lnTo>
                <a:lnTo>
                  <a:pt x="1704" y="970"/>
                </a:lnTo>
                <a:lnTo>
                  <a:pt x="1706" y="970"/>
                </a:lnTo>
                <a:lnTo>
                  <a:pt x="1707" y="970"/>
                </a:lnTo>
                <a:lnTo>
                  <a:pt x="1708" y="970"/>
                </a:lnTo>
                <a:lnTo>
                  <a:pt x="1709" y="970"/>
                </a:lnTo>
                <a:lnTo>
                  <a:pt x="1710" y="970"/>
                </a:lnTo>
                <a:lnTo>
                  <a:pt x="1710" y="971"/>
                </a:lnTo>
                <a:lnTo>
                  <a:pt x="1710" y="972"/>
                </a:lnTo>
                <a:lnTo>
                  <a:pt x="1710" y="973"/>
                </a:lnTo>
                <a:lnTo>
                  <a:pt x="1710" y="974"/>
                </a:lnTo>
                <a:lnTo>
                  <a:pt x="1710" y="975"/>
                </a:lnTo>
                <a:lnTo>
                  <a:pt x="1710" y="977"/>
                </a:lnTo>
                <a:lnTo>
                  <a:pt x="1710" y="979"/>
                </a:lnTo>
                <a:lnTo>
                  <a:pt x="1710" y="980"/>
                </a:lnTo>
                <a:lnTo>
                  <a:pt x="1710" y="982"/>
                </a:lnTo>
                <a:lnTo>
                  <a:pt x="1715" y="982"/>
                </a:lnTo>
                <a:lnTo>
                  <a:pt x="1716" y="982"/>
                </a:lnTo>
                <a:lnTo>
                  <a:pt x="1718" y="982"/>
                </a:lnTo>
                <a:lnTo>
                  <a:pt x="1719" y="982"/>
                </a:lnTo>
                <a:lnTo>
                  <a:pt x="1720" y="983"/>
                </a:lnTo>
                <a:lnTo>
                  <a:pt x="1723" y="984"/>
                </a:lnTo>
                <a:lnTo>
                  <a:pt x="1723" y="985"/>
                </a:lnTo>
                <a:lnTo>
                  <a:pt x="1720" y="988"/>
                </a:lnTo>
                <a:lnTo>
                  <a:pt x="1720" y="990"/>
                </a:lnTo>
                <a:lnTo>
                  <a:pt x="1718" y="992"/>
                </a:lnTo>
                <a:lnTo>
                  <a:pt x="1717" y="997"/>
                </a:lnTo>
                <a:lnTo>
                  <a:pt x="1716" y="997"/>
                </a:lnTo>
                <a:lnTo>
                  <a:pt x="1716" y="998"/>
                </a:lnTo>
                <a:lnTo>
                  <a:pt x="1717" y="998"/>
                </a:lnTo>
                <a:lnTo>
                  <a:pt x="1718" y="998"/>
                </a:lnTo>
                <a:lnTo>
                  <a:pt x="1719" y="998"/>
                </a:lnTo>
                <a:lnTo>
                  <a:pt x="1720" y="998"/>
                </a:lnTo>
                <a:lnTo>
                  <a:pt x="1723" y="998"/>
                </a:lnTo>
                <a:lnTo>
                  <a:pt x="1725" y="998"/>
                </a:lnTo>
                <a:lnTo>
                  <a:pt x="1728" y="998"/>
                </a:lnTo>
                <a:lnTo>
                  <a:pt x="1730" y="998"/>
                </a:lnTo>
                <a:lnTo>
                  <a:pt x="1741" y="997"/>
                </a:lnTo>
                <a:lnTo>
                  <a:pt x="1743" y="997"/>
                </a:lnTo>
                <a:lnTo>
                  <a:pt x="1746" y="997"/>
                </a:lnTo>
                <a:lnTo>
                  <a:pt x="1752" y="997"/>
                </a:lnTo>
                <a:lnTo>
                  <a:pt x="1759" y="997"/>
                </a:lnTo>
                <a:lnTo>
                  <a:pt x="1764" y="997"/>
                </a:lnTo>
                <a:lnTo>
                  <a:pt x="1764" y="995"/>
                </a:lnTo>
                <a:lnTo>
                  <a:pt x="1768" y="987"/>
                </a:lnTo>
                <a:lnTo>
                  <a:pt x="1768" y="985"/>
                </a:lnTo>
                <a:lnTo>
                  <a:pt x="1769" y="984"/>
                </a:lnTo>
                <a:lnTo>
                  <a:pt x="1772" y="974"/>
                </a:lnTo>
                <a:lnTo>
                  <a:pt x="1772" y="973"/>
                </a:lnTo>
                <a:lnTo>
                  <a:pt x="1772" y="972"/>
                </a:lnTo>
                <a:lnTo>
                  <a:pt x="1775" y="967"/>
                </a:lnTo>
                <a:lnTo>
                  <a:pt x="1775" y="966"/>
                </a:lnTo>
                <a:lnTo>
                  <a:pt x="1776" y="964"/>
                </a:lnTo>
                <a:lnTo>
                  <a:pt x="1776" y="963"/>
                </a:lnTo>
                <a:lnTo>
                  <a:pt x="1777" y="962"/>
                </a:lnTo>
                <a:lnTo>
                  <a:pt x="1777" y="960"/>
                </a:lnTo>
                <a:lnTo>
                  <a:pt x="1777" y="959"/>
                </a:lnTo>
                <a:lnTo>
                  <a:pt x="1778" y="958"/>
                </a:lnTo>
                <a:lnTo>
                  <a:pt x="1778" y="957"/>
                </a:lnTo>
                <a:lnTo>
                  <a:pt x="1778" y="956"/>
                </a:lnTo>
                <a:lnTo>
                  <a:pt x="1779" y="956"/>
                </a:lnTo>
                <a:lnTo>
                  <a:pt x="1779" y="955"/>
                </a:lnTo>
                <a:lnTo>
                  <a:pt x="1779" y="952"/>
                </a:lnTo>
                <a:lnTo>
                  <a:pt x="1780" y="952"/>
                </a:lnTo>
                <a:lnTo>
                  <a:pt x="1780" y="951"/>
                </a:lnTo>
                <a:lnTo>
                  <a:pt x="1781" y="949"/>
                </a:lnTo>
                <a:lnTo>
                  <a:pt x="1784" y="941"/>
                </a:lnTo>
                <a:lnTo>
                  <a:pt x="1784" y="940"/>
                </a:lnTo>
                <a:lnTo>
                  <a:pt x="1785" y="939"/>
                </a:lnTo>
                <a:lnTo>
                  <a:pt x="1786" y="934"/>
                </a:lnTo>
                <a:lnTo>
                  <a:pt x="1786" y="933"/>
                </a:lnTo>
                <a:lnTo>
                  <a:pt x="1787" y="932"/>
                </a:lnTo>
                <a:lnTo>
                  <a:pt x="1787" y="931"/>
                </a:lnTo>
                <a:lnTo>
                  <a:pt x="1788" y="928"/>
                </a:lnTo>
                <a:lnTo>
                  <a:pt x="1790" y="923"/>
                </a:lnTo>
                <a:lnTo>
                  <a:pt x="1790" y="922"/>
                </a:lnTo>
                <a:lnTo>
                  <a:pt x="1792" y="918"/>
                </a:lnTo>
                <a:lnTo>
                  <a:pt x="1793" y="915"/>
                </a:lnTo>
                <a:lnTo>
                  <a:pt x="1793" y="914"/>
                </a:lnTo>
                <a:lnTo>
                  <a:pt x="1794" y="913"/>
                </a:lnTo>
                <a:lnTo>
                  <a:pt x="1795" y="913"/>
                </a:lnTo>
                <a:lnTo>
                  <a:pt x="1801" y="913"/>
                </a:lnTo>
                <a:lnTo>
                  <a:pt x="1805" y="913"/>
                </a:lnTo>
                <a:lnTo>
                  <a:pt x="1807" y="913"/>
                </a:lnTo>
                <a:lnTo>
                  <a:pt x="1811" y="913"/>
                </a:lnTo>
                <a:lnTo>
                  <a:pt x="1811" y="909"/>
                </a:lnTo>
                <a:lnTo>
                  <a:pt x="1811" y="906"/>
                </a:lnTo>
                <a:lnTo>
                  <a:pt x="1811" y="904"/>
                </a:lnTo>
                <a:lnTo>
                  <a:pt x="1811" y="903"/>
                </a:lnTo>
                <a:lnTo>
                  <a:pt x="1811" y="899"/>
                </a:lnTo>
                <a:lnTo>
                  <a:pt x="1811" y="897"/>
                </a:lnTo>
                <a:lnTo>
                  <a:pt x="1811" y="892"/>
                </a:lnTo>
                <a:lnTo>
                  <a:pt x="1811" y="890"/>
                </a:lnTo>
                <a:lnTo>
                  <a:pt x="1811" y="887"/>
                </a:lnTo>
                <a:lnTo>
                  <a:pt x="1811" y="884"/>
                </a:lnTo>
                <a:lnTo>
                  <a:pt x="1811" y="883"/>
                </a:lnTo>
                <a:lnTo>
                  <a:pt x="1811" y="882"/>
                </a:lnTo>
                <a:lnTo>
                  <a:pt x="1811" y="881"/>
                </a:lnTo>
                <a:lnTo>
                  <a:pt x="1811" y="880"/>
                </a:lnTo>
                <a:lnTo>
                  <a:pt x="1812" y="880"/>
                </a:lnTo>
                <a:lnTo>
                  <a:pt x="1814" y="880"/>
                </a:lnTo>
                <a:lnTo>
                  <a:pt x="1814" y="879"/>
                </a:lnTo>
                <a:lnTo>
                  <a:pt x="1814" y="878"/>
                </a:lnTo>
                <a:lnTo>
                  <a:pt x="1814" y="876"/>
                </a:lnTo>
                <a:lnTo>
                  <a:pt x="1814" y="875"/>
                </a:lnTo>
                <a:lnTo>
                  <a:pt x="1814" y="874"/>
                </a:lnTo>
                <a:lnTo>
                  <a:pt x="1814" y="873"/>
                </a:lnTo>
                <a:lnTo>
                  <a:pt x="1814" y="871"/>
                </a:lnTo>
                <a:lnTo>
                  <a:pt x="1814" y="870"/>
                </a:lnTo>
                <a:lnTo>
                  <a:pt x="1815" y="870"/>
                </a:lnTo>
                <a:lnTo>
                  <a:pt x="1816" y="870"/>
                </a:lnTo>
                <a:lnTo>
                  <a:pt x="1818" y="870"/>
                </a:lnTo>
                <a:lnTo>
                  <a:pt x="1819" y="870"/>
                </a:lnTo>
                <a:lnTo>
                  <a:pt x="1820" y="870"/>
                </a:lnTo>
                <a:lnTo>
                  <a:pt x="1821" y="870"/>
                </a:lnTo>
                <a:lnTo>
                  <a:pt x="1822" y="870"/>
                </a:lnTo>
                <a:lnTo>
                  <a:pt x="1823" y="870"/>
                </a:lnTo>
                <a:lnTo>
                  <a:pt x="1824" y="870"/>
                </a:lnTo>
                <a:lnTo>
                  <a:pt x="1826" y="870"/>
                </a:lnTo>
                <a:lnTo>
                  <a:pt x="1826" y="868"/>
                </a:lnTo>
                <a:lnTo>
                  <a:pt x="1826" y="867"/>
                </a:lnTo>
                <a:lnTo>
                  <a:pt x="1826" y="866"/>
                </a:lnTo>
                <a:lnTo>
                  <a:pt x="1826" y="865"/>
                </a:lnTo>
                <a:lnTo>
                  <a:pt x="1826" y="863"/>
                </a:lnTo>
                <a:lnTo>
                  <a:pt x="1826" y="862"/>
                </a:lnTo>
                <a:lnTo>
                  <a:pt x="1826" y="860"/>
                </a:lnTo>
                <a:lnTo>
                  <a:pt x="1826" y="859"/>
                </a:lnTo>
                <a:lnTo>
                  <a:pt x="1826" y="858"/>
                </a:lnTo>
                <a:lnTo>
                  <a:pt x="1826" y="855"/>
                </a:lnTo>
                <a:lnTo>
                  <a:pt x="1830" y="855"/>
                </a:lnTo>
                <a:lnTo>
                  <a:pt x="1835" y="855"/>
                </a:lnTo>
                <a:lnTo>
                  <a:pt x="1839" y="855"/>
                </a:lnTo>
                <a:lnTo>
                  <a:pt x="1839" y="853"/>
                </a:lnTo>
                <a:lnTo>
                  <a:pt x="1839" y="850"/>
                </a:lnTo>
                <a:lnTo>
                  <a:pt x="1839" y="847"/>
                </a:lnTo>
                <a:lnTo>
                  <a:pt x="1839" y="842"/>
                </a:lnTo>
                <a:lnTo>
                  <a:pt x="1839" y="839"/>
                </a:lnTo>
                <a:lnTo>
                  <a:pt x="1839" y="838"/>
                </a:lnTo>
                <a:lnTo>
                  <a:pt x="1839" y="833"/>
                </a:lnTo>
                <a:lnTo>
                  <a:pt x="1839" y="832"/>
                </a:lnTo>
                <a:lnTo>
                  <a:pt x="1839" y="831"/>
                </a:lnTo>
                <a:lnTo>
                  <a:pt x="1840" y="832"/>
                </a:lnTo>
                <a:lnTo>
                  <a:pt x="1841" y="832"/>
                </a:lnTo>
                <a:lnTo>
                  <a:pt x="1842" y="832"/>
                </a:lnTo>
                <a:lnTo>
                  <a:pt x="1844" y="833"/>
                </a:lnTo>
                <a:lnTo>
                  <a:pt x="1845" y="833"/>
                </a:lnTo>
                <a:lnTo>
                  <a:pt x="1846" y="833"/>
                </a:lnTo>
                <a:lnTo>
                  <a:pt x="1847" y="833"/>
                </a:lnTo>
                <a:lnTo>
                  <a:pt x="1848" y="833"/>
                </a:lnTo>
                <a:lnTo>
                  <a:pt x="1849" y="834"/>
                </a:lnTo>
                <a:lnTo>
                  <a:pt x="1850" y="836"/>
                </a:lnTo>
                <a:lnTo>
                  <a:pt x="1852" y="836"/>
                </a:lnTo>
                <a:lnTo>
                  <a:pt x="1852" y="837"/>
                </a:lnTo>
                <a:lnTo>
                  <a:pt x="1852" y="839"/>
                </a:lnTo>
                <a:lnTo>
                  <a:pt x="1852" y="840"/>
                </a:lnTo>
                <a:lnTo>
                  <a:pt x="1852" y="841"/>
                </a:lnTo>
                <a:lnTo>
                  <a:pt x="1852" y="851"/>
                </a:lnTo>
                <a:lnTo>
                  <a:pt x="1852" y="858"/>
                </a:lnTo>
                <a:lnTo>
                  <a:pt x="1852" y="866"/>
                </a:lnTo>
                <a:lnTo>
                  <a:pt x="1852" y="884"/>
                </a:lnTo>
                <a:lnTo>
                  <a:pt x="1850" y="884"/>
                </a:lnTo>
                <a:lnTo>
                  <a:pt x="1849" y="884"/>
                </a:lnTo>
                <a:lnTo>
                  <a:pt x="1846" y="884"/>
                </a:lnTo>
                <a:lnTo>
                  <a:pt x="1844" y="884"/>
                </a:lnTo>
                <a:lnTo>
                  <a:pt x="1845" y="891"/>
                </a:lnTo>
                <a:lnTo>
                  <a:pt x="1841" y="891"/>
                </a:lnTo>
                <a:lnTo>
                  <a:pt x="1833" y="891"/>
                </a:lnTo>
                <a:lnTo>
                  <a:pt x="1830" y="891"/>
                </a:lnTo>
                <a:lnTo>
                  <a:pt x="1828" y="891"/>
                </a:lnTo>
                <a:lnTo>
                  <a:pt x="1826" y="891"/>
                </a:lnTo>
                <a:lnTo>
                  <a:pt x="1822" y="891"/>
                </a:lnTo>
                <a:lnTo>
                  <a:pt x="1822" y="896"/>
                </a:lnTo>
                <a:lnTo>
                  <a:pt x="1822" y="898"/>
                </a:lnTo>
                <a:lnTo>
                  <a:pt x="1822" y="899"/>
                </a:lnTo>
                <a:lnTo>
                  <a:pt x="1822" y="906"/>
                </a:lnTo>
                <a:lnTo>
                  <a:pt x="1822" y="909"/>
                </a:lnTo>
                <a:lnTo>
                  <a:pt x="1822" y="912"/>
                </a:lnTo>
                <a:lnTo>
                  <a:pt x="1822" y="913"/>
                </a:lnTo>
                <a:lnTo>
                  <a:pt x="1824" y="913"/>
                </a:lnTo>
                <a:lnTo>
                  <a:pt x="1826" y="912"/>
                </a:lnTo>
                <a:lnTo>
                  <a:pt x="1829" y="912"/>
                </a:lnTo>
                <a:lnTo>
                  <a:pt x="1830" y="912"/>
                </a:lnTo>
                <a:lnTo>
                  <a:pt x="1831" y="912"/>
                </a:lnTo>
                <a:lnTo>
                  <a:pt x="1833" y="912"/>
                </a:lnTo>
                <a:lnTo>
                  <a:pt x="1835" y="912"/>
                </a:lnTo>
                <a:lnTo>
                  <a:pt x="1836" y="912"/>
                </a:lnTo>
                <a:lnTo>
                  <a:pt x="1837" y="912"/>
                </a:lnTo>
                <a:lnTo>
                  <a:pt x="1839" y="912"/>
                </a:lnTo>
                <a:lnTo>
                  <a:pt x="1841" y="912"/>
                </a:lnTo>
                <a:lnTo>
                  <a:pt x="1842" y="912"/>
                </a:lnTo>
                <a:lnTo>
                  <a:pt x="1844" y="912"/>
                </a:lnTo>
                <a:lnTo>
                  <a:pt x="1850" y="912"/>
                </a:lnTo>
                <a:lnTo>
                  <a:pt x="1850" y="925"/>
                </a:lnTo>
                <a:lnTo>
                  <a:pt x="1850" y="933"/>
                </a:lnTo>
                <a:lnTo>
                  <a:pt x="1852" y="933"/>
                </a:lnTo>
                <a:lnTo>
                  <a:pt x="1853" y="933"/>
                </a:lnTo>
                <a:lnTo>
                  <a:pt x="1854" y="933"/>
                </a:lnTo>
                <a:lnTo>
                  <a:pt x="1855" y="933"/>
                </a:lnTo>
                <a:lnTo>
                  <a:pt x="1855" y="932"/>
                </a:lnTo>
                <a:lnTo>
                  <a:pt x="1856" y="932"/>
                </a:lnTo>
                <a:lnTo>
                  <a:pt x="1858" y="932"/>
                </a:lnTo>
                <a:lnTo>
                  <a:pt x="1861" y="932"/>
                </a:lnTo>
                <a:lnTo>
                  <a:pt x="1863" y="932"/>
                </a:lnTo>
                <a:lnTo>
                  <a:pt x="1865" y="932"/>
                </a:lnTo>
                <a:lnTo>
                  <a:pt x="1866" y="932"/>
                </a:lnTo>
                <a:lnTo>
                  <a:pt x="1867" y="932"/>
                </a:lnTo>
                <a:lnTo>
                  <a:pt x="1867" y="933"/>
                </a:lnTo>
                <a:lnTo>
                  <a:pt x="1867" y="940"/>
                </a:lnTo>
                <a:lnTo>
                  <a:pt x="1872" y="940"/>
                </a:lnTo>
                <a:lnTo>
                  <a:pt x="1872" y="941"/>
                </a:lnTo>
                <a:lnTo>
                  <a:pt x="1872" y="942"/>
                </a:lnTo>
                <a:lnTo>
                  <a:pt x="1872" y="945"/>
                </a:lnTo>
                <a:lnTo>
                  <a:pt x="1872" y="955"/>
                </a:lnTo>
                <a:lnTo>
                  <a:pt x="1872" y="966"/>
                </a:lnTo>
                <a:lnTo>
                  <a:pt x="1872" y="967"/>
                </a:lnTo>
                <a:lnTo>
                  <a:pt x="1872" y="970"/>
                </a:lnTo>
                <a:lnTo>
                  <a:pt x="1873" y="970"/>
                </a:lnTo>
                <a:lnTo>
                  <a:pt x="1874" y="970"/>
                </a:lnTo>
                <a:lnTo>
                  <a:pt x="1884" y="970"/>
                </a:lnTo>
                <a:lnTo>
                  <a:pt x="1892" y="970"/>
                </a:lnTo>
                <a:lnTo>
                  <a:pt x="1893" y="970"/>
                </a:lnTo>
                <a:lnTo>
                  <a:pt x="1904" y="970"/>
                </a:lnTo>
                <a:lnTo>
                  <a:pt x="1905" y="970"/>
                </a:lnTo>
                <a:lnTo>
                  <a:pt x="1914" y="970"/>
                </a:lnTo>
                <a:lnTo>
                  <a:pt x="1917" y="970"/>
                </a:lnTo>
                <a:lnTo>
                  <a:pt x="1918" y="970"/>
                </a:lnTo>
                <a:lnTo>
                  <a:pt x="1921" y="970"/>
                </a:lnTo>
                <a:lnTo>
                  <a:pt x="1925" y="970"/>
                </a:lnTo>
                <a:lnTo>
                  <a:pt x="1927" y="968"/>
                </a:lnTo>
                <a:lnTo>
                  <a:pt x="1931" y="968"/>
                </a:lnTo>
                <a:lnTo>
                  <a:pt x="1941" y="968"/>
                </a:lnTo>
                <a:lnTo>
                  <a:pt x="1954" y="968"/>
                </a:lnTo>
                <a:lnTo>
                  <a:pt x="1969" y="968"/>
                </a:lnTo>
                <a:lnTo>
                  <a:pt x="1969" y="977"/>
                </a:lnTo>
                <a:lnTo>
                  <a:pt x="1969" y="980"/>
                </a:lnTo>
                <a:lnTo>
                  <a:pt x="1969" y="990"/>
                </a:lnTo>
                <a:lnTo>
                  <a:pt x="1969" y="993"/>
                </a:lnTo>
                <a:lnTo>
                  <a:pt x="1969" y="997"/>
                </a:lnTo>
                <a:lnTo>
                  <a:pt x="1969" y="1005"/>
                </a:lnTo>
                <a:lnTo>
                  <a:pt x="1969" y="1006"/>
                </a:lnTo>
                <a:lnTo>
                  <a:pt x="1969" y="1007"/>
                </a:lnTo>
                <a:lnTo>
                  <a:pt x="1969" y="1013"/>
                </a:lnTo>
                <a:lnTo>
                  <a:pt x="1969" y="1018"/>
                </a:lnTo>
                <a:lnTo>
                  <a:pt x="1969" y="1021"/>
                </a:lnTo>
                <a:lnTo>
                  <a:pt x="1969" y="1024"/>
                </a:lnTo>
                <a:lnTo>
                  <a:pt x="1969" y="1026"/>
                </a:lnTo>
                <a:lnTo>
                  <a:pt x="1969" y="1027"/>
                </a:lnTo>
                <a:lnTo>
                  <a:pt x="1969" y="1029"/>
                </a:lnTo>
                <a:lnTo>
                  <a:pt x="1976" y="1029"/>
                </a:lnTo>
                <a:lnTo>
                  <a:pt x="1977" y="1029"/>
                </a:lnTo>
                <a:lnTo>
                  <a:pt x="1984" y="1029"/>
                </a:lnTo>
                <a:lnTo>
                  <a:pt x="1987" y="1029"/>
                </a:lnTo>
                <a:lnTo>
                  <a:pt x="1993" y="1029"/>
                </a:lnTo>
                <a:lnTo>
                  <a:pt x="1999" y="1029"/>
                </a:lnTo>
                <a:lnTo>
                  <a:pt x="2004" y="1029"/>
                </a:lnTo>
                <a:lnTo>
                  <a:pt x="2008" y="1029"/>
                </a:lnTo>
                <a:lnTo>
                  <a:pt x="2016" y="1029"/>
                </a:lnTo>
                <a:lnTo>
                  <a:pt x="2017" y="1029"/>
                </a:lnTo>
                <a:lnTo>
                  <a:pt x="2019" y="1027"/>
                </a:lnTo>
                <a:lnTo>
                  <a:pt x="2022" y="1027"/>
                </a:lnTo>
                <a:lnTo>
                  <a:pt x="2023" y="1029"/>
                </a:lnTo>
                <a:lnTo>
                  <a:pt x="2025" y="1029"/>
                </a:lnTo>
                <a:lnTo>
                  <a:pt x="2026" y="1029"/>
                </a:lnTo>
                <a:lnTo>
                  <a:pt x="2026" y="1030"/>
                </a:lnTo>
                <a:lnTo>
                  <a:pt x="2027" y="1030"/>
                </a:lnTo>
                <a:lnTo>
                  <a:pt x="2027" y="1031"/>
                </a:lnTo>
                <a:lnTo>
                  <a:pt x="2027" y="1032"/>
                </a:lnTo>
                <a:lnTo>
                  <a:pt x="2027" y="1033"/>
                </a:lnTo>
                <a:lnTo>
                  <a:pt x="2027" y="1034"/>
                </a:lnTo>
                <a:lnTo>
                  <a:pt x="2027" y="1035"/>
                </a:lnTo>
                <a:lnTo>
                  <a:pt x="2027" y="1037"/>
                </a:lnTo>
                <a:lnTo>
                  <a:pt x="2026" y="1039"/>
                </a:lnTo>
                <a:lnTo>
                  <a:pt x="2026" y="1041"/>
                </a:lnTo>
                <a:lnTo>
                  <a:pt x="2027" y="1041"/>
                </a:lnTo>
                <a:lnTo>
                  <a:pt x="2027" y="1042"/>
                </a:lnTo>
                <a:lnTo>
                  <a:pt x="2027" y="1043"/>
                </a:lnTo>
                <a:lnTo>
                  <a:pt x="2027" y="1044"/>
                </a:lnTo>
                <a:lnTo>
                  <a:pt x="2027" y="1046"/>
                </a:lnTo>
                <a:lnTo>
                  <a:pt x="2027" y="1047"/>
                </a:lnTo>
                <a:lnTo>
                  <a:pt x="2027" y="1048"/>
                </a:lnTo>
                <a:lnTo>
                  <a:pt x="2027" y="1049"/>
                </a:lnTo>
                <a:lnTo>
                  <a:pt x="2027" y="1050"/>
                </a:lnTo>
                <a:lnTo>
                  <a:pt x="2027" y="1051"/>
                </a:lnTo>
                <a:lnTo>
                  <a:pt x="2027" y="1052"/>
                </a:lnTo>
                <a:lnTo>
                  <a:pt x="2027" y="1054"/>
                </a:lnTo>
                <a:lnTo>
                  <a:pt x="2026" y="1055"/>
                </a:lnTo>
                <a:lnTo>
                  <a:pt x="2026" y="1056"/>
                </a:lnTo>
                <a:lnTo>
                  <a:pt x="2027" y="1059"/>
                </a:lnTo>
                <a:lnTo>
                  <a:pt x="2027" y="1060"/>
                </a:lnTo>
                <a:lnTo>
                  <a:pt x="2027" y="1063"/>
                </a:lnTo>
                <a:lnTo>
                  <a:pt x="2027" y="1064"/>
                </a:lnTo>
                <a:lnTo>
                  <a:pt x="2029" y="1064"/>
                </a:lnTo>
                <a:lnTo>
                  <a:pt x="2034" y="1064"/>
                </a:lnTo>
                <a:lnTo>
                  <a:pt x="2039" y="1063"/>
                </a:lnTo>
                <a:lnTo>
                  <a:pt x="2039" y="1064"/>
                </a:lnTo>
                <a:lnTo>
                  <a:pt x="2038" y="1066"/>
                </a:lnTo>
                <a:lnTo>
                  <a:pt x="2037" y="1067"/>
                </a:lnTo>
                <a:lnTo>
                  <a:pt x="2036" y="1069"/>
                </a:lnTo>
                <a:lnTo>
                  <a:pt x="2036" y="1071"/>
                </a:lnTo>
                <a:lnTo>
                  <a:pt x="2035" y="1073"/>
                </a:lnTo>
                <a:lnTo>
                  <a:pt x="2034" y="1073"/>
                </a:lnTo>
                <a:lnTo>
                  <a:pt x="2034" y="1074"/>
                </a:lnTo>
                <a:lnTo>
                  <a:pt x="2034" y="1075"/>
                </a:lnTo>
                <a:lnTo>
                  <a:pt x="2033" y="1075"/>
                </a:lnTo>
                <a:lnTo>
                  <a:pt x="2031" y="1077"/>
                </a:lnTo>
                <a:lnTo>
                  <a:pt x="2031" y="1079"/>
                </a:lnTo>
                <a:lnTo>
                  <a:pt x="2031" y="1080"/>
                </a:lnTo>
                <a:lnTo>
                  <a:pt x="2030" y="1080"/>
                </a:lnTo>
                <a:lnTo>
                  <a:pt x="2030" y="1081"/>
                </a:lnTo>
                <a:lnTo>
                  <a:pt x="2030" y="1082"/>
                </a:lnTo>
                <a:lnTo>
                  <a:pt x="2030" y="1083"/>
                </a:lnTo>
                <a:lnTo>
                  <a:pt x="2030" y="1084"/>
                </a:lnTo>
                <a:lnTo>
                  <a:pt x="2028" y="1084"/>
                </a:lnTo>
                <a:lnTo>
                  <a:pt x="2027" y="1084"/>
                </a:lnTo>
                <a:lnTo>
                  <a:pt x="2026" y="1084"/>
                </a:lnTo>
                <a:lnTo>
                  <a:pt x="2025" y="1084"/>
                </a:lnTo>
                <a:lnTo>
                  <a:pt x="2023" y="1085"/>
                </a:lnTo>
                <a:lnTo>
                  <a:pt x="2022" y="1085"/>
                </a:lnTo>
                <a:lnTo>
                  <a:pt x="2021" y="1085"/>
                </a:lnTo>
                <a:lnTo>
                  <a:pt x="2020" y="1085"/>
                </a:lnTo>
                <a:lnTo>
                  <a:pt x="2019" y="1085"/>
                </a:lnTo>
                <a:lnTo>
                  <a:pt x="2018" y="1085"/>
                </a:lnTo>
                <a:lnTo>
                  <a:pt x="2018" y="1087"/>
                </a:lnTo>
                <a:lnTo>
                  <a:pt x="2017" y="1088"/>
                </a:lnTo>
                <a:lnTo>
                  <a:pt x="2017" y="1089"/>
                </a:lnTo>
                <a:lnTo>
                  <a:pt x="2016" y="1090"/>
                </a:lnTo>
                <a:lnTo>
                  <a:pt x="2014" y="1090"/>
                </a:lnTo>
                <a:lnTo>
                  <a:pt x="2012" y="1091"/>
                </a:lnTo>
                <a:lnTo>
                  <a:pt x="2011" y="1091"/>
                </a:lnTo>
                <a:lnTo>
                  <a:pt x="2011" y="1092"/>
                </a:lnTo>
                <a:lnTo>
                  <a:pt x="2010" y="1093"/>
                </a:lnTo>
                <a:lnTo>
                  <a:pt x="2010" y="1096"/>
                </a:lnTo>
                <a:lnTo>
                  <a:pt x="2010" y="1097"/>
                </a:lnTo>
                <a:lnTo>
                  <a:pt x="2012" y="1098"/>
                </a:lnTo>
                <a:lnTo>
                  <a:pt x="2013" y="1100"/>
                </a:lnTo>
                <a:lnTo>
                  <a:pt x="2014" y="1101"/>
                </a:lnTo>
                <a:lnTo>
                  <a:pt x="2017" y="1104"/>
                </a:lnTo>
                <a:lnTo>
                  <a:pt x="2019" y="1106"/>
                </a:lnTo>
                <a:lnTo>
                  <a:pt x="2020" y="1107"/>
                </a:lnTo>
                <a:lnTo>
                  <a:pt x="2021" y="1107"/>
                </a:lnTo>
                <a:lnTo>
                  <a:pt x="2021" y="1109"/>
                </a:lnTo>
                <a:lnTo>
                  <a:pt x="2021" y="1113"/>
                </a:lnTo>
                <a:lnTo>
                  <a:pt x="2021" y="1114"/>
                </a:lnTo>
                <a:lnTo>
                  <a:pt x="2021" y="1115"/>
                </a:lnTo>
                <a:lnTo>
                  <a:pt x="2021" y="1116"/>
                </a:lnTo>
                <a:lnTo>
                  <a:pt x="2020" y="1117"/>
                </a:lnTo>
                <a:lnTo>
                  <a:pt x="2019" y="1119"/>
                </a:lnTo>
                <a:lnTo>
                  <a:pt x="2019" y="1121"/>
                </a:lnTo>
                <a:lnTo>
                  <a:pt x="2018" y="1121"/>
                </a:lnTo>
                <a:lnTo>
                  <a:pt x="2018" y="1122"/>
                </a:lnTo>
                <a:lnTo>
                  <a:pt x="2018" y="1123"/>
                </a:lnTo>
                <a:lnTo>
                  <a:pt x="2017" y="1123"/>
                </a:lnTo>
                <a:lnTo>
                  <a:pt x="2018" y="1123"/>
                </a:lnTo>
                <a:lnTo>
                  <a:pt x="2019" y="1125"/>
                </a:lnTo>
                <a:lnTo>
                  <a:pt x="2019" y="1126"/>
                </a:lnTo>
                <a:lnTo>
                  <a:pt x="2019" y="1127"/>
                </a:lnTo>
                <a:lnTo>
                  <a:pt x="2020" y="1127"/>
                </a:lnTo>
                <a:lnTo>
                  <a:pt x="2020" y="1129"/>
                </a:lnTo>
                <a:lnTo>
                  <a:pt x="2021" y="1130"/>
                </a:lnTo>
                <a:lnTo>
                  <a:pt x="2021" y="1133"/>
                </a:lnTo>
                <a:lnTo>
                  <a:pt x="2021" y="1134"/>
                </a:lnTo>
                <a:lnTo>
                  <a:pt x="2021" y="1138"/>
                </a:lnTo>
                <a:lnTo>
                  <a:pt x="2021" y="1140"/>
                </a:lnTo>
                <a:lnTo>
                  <a:pt x="2022" y="1142"/>
                </a:lnTo>
                <a:lnTo>
                  <a:pt x="2022" y="1143"/>
                </a:lnTo>
                <a:lnTo>
                  <a:pt x="2027" y="1150"/>
                </a:lnTo>
                <a:lnTo>
                  <a:pt x="2027" y="1151"/>
                </a:lnTo>
                <a:lnTo>
                  <a:pt x="2029" y="1150"/>
                </a:lnTo>
                <a:lnTo>
                  <a:pt x="2029" y="1151"/>
                </a:lnTo>
                <a:lnTo>
                  <a:pt x="2029" y="1152"/>
                </a:lnTo>
                <a:lnTo>
                  <a:pt x="2027" y="1154"/>
                </a:lnTo>
                <a:lnTo>
                  <a:pt x="2026" y="1154"/>
                </a:lnTo>
                <a:lnTo>
                  <a:pt x="2026" y="1152"/>
                </a:lnTo>
                <a:lnTo>
                  <a:pt x="2025" y="1154"/>
                </a:lnTo>
                <a:lnTo>
                  <a:pt x="2025" y="1155"/>
                </a:lnTo>
                <a:lnTo>
                  <a:pt x="2023" y="1155"/>
                </a:lnTo>
                <a:lnTo>
                  <a:pt x="2022" y="1156"/>
                </a:lnTo>
                <a:lnTo>
                  <a:pt x="2022" y="1158"/>
                </a:lnTo>
                <a:lnTo>
                  <a:pt x="2022" y="1159"/>
                </a:lnTo>
                <a:lnTo>
                  <a:pt x="2022" y="1160"/>
                </a:lnTo>
                <a:lnTo>
                  <a:pt x="2021" y="1161"/>
                </a:lnTo>
                <a:lnTo>
                  <a:pt x="2021" y="1163"/>
                </a:lnTo>
                <a:lnTo>
                  <a:pt x="2020" y="1164"/>
                </a:lnTo>
                <a:lnTo>
                  <a:pt x="2019" y="1165"/>
                </a:lnTo>
                <a:lnTo>
                  <a:pt x="2020" y="1166"/>
                </a:lnTo>
                <a:lnTo>
                  <a:pt x="2020" y="1168"/>
                </a:lnTo>
                <a:lnTo>
                  <a:pt x="2021" y="1169"/>
                </a:lnTo>
                <a:lnTo>
                  <a:pt x="2022" y="1169"/>
                </a:lnTo>
                <a:lnTo>
                  <a:pt x="2025" y="1169"/>
                </a:lnTo>
                <a:lnTo>
                  <a:pt x="2026" y="1169"/>
                </a:lnTo>
                <a:lnTo>
                  <a:pt x="2026" y="1171"/>
                </a:lnTo>
                <a:lnTo>
                  <a:pt x="2027" y="1171"/>
                </a:lnTo>
                <a:lnTo>
                  <a:pt x="2026" y="1172"/>
                </a:lnTo>
                <a:lnTo>
                  <a:pt x="2026" y="1173"/>
                </a:lnTo>
                <a:lnTo>
                  <a:pt x="2027" y="1172"/>
                </a:lnTo>
                <a:lnTo>
                  <a:pt x="2033" y="1166"/>
                </a:lnTo>
                <a:lnTo>
                  <a:pt x="2034" y="1165"/>
                </a:lnTo>
                <a:lnTo>
                  <a:pt x="2036" y="1161"/>
                </a:lnTo>
                <a:lnTo>
                  <a:pt x="2043" y="1161"/>
                </a:lnTo>
                <a:lnTo>
                  <a:pt x="2042" y="1149"/>
                </a:lnTo>
                <a:lnTo>
                  <a:pt x="2042" y="1148"/>
                </a:lnTo>
                <a:lnTo>
                  <a:pt x="2039" y="1142"/>
                </a:lnTo>
                <a:lnTo>
                  <a:pt x="2038" y="1139"/>
                </a:lnTo>
                <a:lnTo>
                  <a:pt x="2037" y="1138"/>
                </a:lnTo>
                <a:lnTo>
                  <a:pt x="2038" y="1138"/>
                </a:lnTo>
                <a:lnTo>
                  <a:pt x="2043" y="1138"/>
                </a:lnTo>
                <a:lnTo>
                  <a:pt x="2044" y="1138"/>
                </a:lnTo>
                <a:lnTo>
                  <a:pt x="2045" y="1138"/>
                </a:lnTo>
                <a:lnTo>
                  <a:pt x="2046" y="1138"/>
                </a:lnTo>
                <a:lnTo>
                  <a:pt x="2048" y="1138"/>
                </a:lnTo>
                <a:lnTo>
                  <a:pt x="2051" y="1138"/>
                </a:lnTo>
                <a:lnTo>
                  <a:pt x="2052" y="1138"/>
                </a:lnTo>
                <a:lnTo>
                  <a:pt x="2053" y="1138"/>
                </a:lnTo>
                <a:lnTo>
                  <a:pt x="2054" y="1138"/>
                </a:lnTo>
                <a:lnTo>
                  <a:pt x="2054" y="1136"/>
                </a:lnTo>
                <a:lnTo>
                  <a:pt x="2055" y="1136"/>
                </a:lnTo>
                <a:lnTo>
                  <a:pt x="2056" y="1136"/>
                </a:lnTo>
                <a:lnTo>
                  <a:pt x="2059" y="1136"/>
                </a:lnTo>
                <a:lnTo>
                  <a:pt x="2061" y="1136"/>
                </a:lnTo>
                <a:lnTo>
                  <a:pt x="2062" y="1136"/>
                </a:lnTo>
                <a:lnTo>
                  <a:pt x="2064" y="1136"/>
                </a:lnTo>
                <a:lnTo>
                  <a:pt x="2068" y="1136"/>
                </a:lnTo>
                <a:lnTo>
                  <a:pt x="2072" y="1135"/>
                </a:lnTo>
                <a:lnTo>
                  <a:pt x="2073" y="1135"/>
                </a:lnTo>
                <a:lnTo>
                  <a:pt x="2073" y="1136"/>
                </a:lnTo>
                <a:lnTo>
                  <a:pt x="2073" y="1138"/>
                </a:lnTo>
                <a:lnTo>
                  <a:pt x="2073" y="1148"/>
                </a:lnTo>
                <a:lnTo>
                  <a:pt x="2074" y="1148"/>
                </a:lnTo>
                <a:lnTo>
                  <a:pt x="2082" y="1148"/>
                </a:lnTo>
                <a:lnTo>
                  <a:pt x="2087" y="1148"/>
                </a:lnTo>
                <a:lnTo>
                  <a:pt x="2088" y="1148"/>
                </a:lnTo>
                <a:lnTo>
                  <a:pt x="2089" y="1148"/>
                </a:lnTo>
                <a:lnTo>
                  <a:pt x="2090" y="1148"/>
                </a:lnTo>
                <a:lnTo>
                  <a:pt x="2091" y="1148"/>
                </a:lnTo>
                <a:lnTo>
                  <a:pt x="2092" y="1148"/>
                </a:lnTo>
                <a:lnTo>
                  <a:pt x="2094" y="1148"/>
                </a:lnTo>
                <a:lnTo>
                  <a:pt x="2095" y="1148"/>
                </a:lnTo>
                <a:lnTo>
                  <a:pt x="2096" y="1148"/>
                </a:lnTo>
                <a:lnTo>
                  <a:pt x="2097" y="1148"/>
                </a:lnTo>
                <a:lnTo>
                  <a:pt x="2098" y="1148"/>
                </a:lnTo>
                <a:lnTo>
                  <a:pt x="2103" y="1148"/>
                </a:lnTo>
                <a:lnTo>
                  <a:pt x="2104" y="1148"/>
                </a:lnTo>
                <a:lnTo>
                  <a:pt x="2104" y="1154"/>
                </a:lnTo>
                <a:lnTo>
                  <a:pt x="2104" y="1156"/>
                </a:lnTo>
                <a:lnTo>
                  <a:pt x="2104" y="1158"/>
                </a:lnTo>
                <a:lnTo>
                  <a:pt x="2104" y="1164"/>
                </a:lnTo>
                <a:lnTo>
                  <a:pt x="2104" y="1165"/>
                </a:lnTo>
                <a:lnTo>
                  <a:pt x="2104" y="1166"/>
                </a:lnTo>
                <a:lnTo>
                  <a:pt x="2104" y="1167"/>
                </a:lnTo>
                <a:lnTo>
                  <a:pt x="2104" y="1168"/>
                </a:lnTo>
                <a:lnTo>
                  <a:pt x="2104" y="1169"/>
                </a:lnTo>
                <a:lnTo>
                  <a:pt x="2104" y="1171"/>
                </a:lnTo>
                <a:lnTo>
                  <a:pt x="2104" y="1172"/>
                </a:lnTo>
                <a:lnTo>
                  <a:pt x="2104" y="1173"/>
                </a:lnTo>
                <a:lnTo>
                  <a:pt x="2104" y="1174"/>
                </a:lnTo>
                <a:lnTo>
                  <a:pt x="2104" y="1175"/>
                </a:lnTo>
                <a:lnTo>
                  <a:pt x="2104" y="1176"/>
                </a:lnTo>
                <a:lnTo>
                  <a:pt x="2104" y="1177"/>
                </a:lnTo>
                <a:lnTo>
                  <a:pt x="2104" y="1179"/>
                </a:lnTo>
                <a:lnTo>
                  <a:pt x="2104" y="1180"/>
                </a:lnTo>
                <a:lnTo>
                  <a:pt x="2104" y="1181"/>
                </a:lnTo>
                <a:lnTo>
                  <a:pt x="2104" y="1182"/>
                </a:lnTo>
                <a:lnTo>
                  <a:pt x="2104" y="1185"/>
                </a:lnTo>
                <a:lnTo>
                  <a:pt x="2098" y="1185"/>
                </a:lnTo>
                <a:lnTo>
                  <a:pt x="2097" y="1185"/>
                </a:lnTo>
                <a:lnTo>
                  <a:pt x="2095" y="1185"/>
                </a:lnTo>
                <a:lnTo>
                  <a:pt x="2088" y="1185"/>
                </a:lnTo>
                <a:lnTo>
                  <a:pt x="2080" y="1186"/>
                </a:lnTo>
                <a:lnTo>
                  <a:pt x="2079" y="1186"/>
                </a:lnTo>
                <a:lnTo>
                  <a:pt x="2077" y="1190"/>
                </a:lnTo>
                <a:lnTo>
                  <a:pt x="2074" y="1192"/>
                </a:lnTo>
                <a:lnTo>
                  <a:pt x="2073" y="1192"/>
                </a:lnTo>
                <a:lnTo>
                  <a:pt x="2073" y="1193"/>
                </a:lnTo>
                <a:lnTo>
                  <a:pt x="2073" y="1196"/>
                </a:lnTo>
                <a:lnTo>
                  <a:pt x="2072" y="1200"/>
                </a:lnTo>
                <a:lnTo>
                  <a:pt x="2071" y="1200"/>
                </a:lnTo>
                <a:lnTo>
                  <a:pt x="2070" y="1203"/>
                </a:lnTo>
                <a:lnTo>
                  <a:pt x="2069" y="1203"/>
                </a:lnTo>
                <a:lnTo>
                  <a:pt x="2069" y="1205"/>
                </a:lnTo>
                <a:lnTo>
                  <a:pt x="2070" y="1206"/>
                </a:lnTo>
                <a:lnTo>
                  <a:pt x="2071" y="1207"/>
                </a:lnTo>
                <a:lnTo>
                  <a:pt x="2073" y="1209"/>
                </a:lnTo>
                <a:lnTo>
                  <a:pt x="2076" y="1209"/>
                </a:lnTo>
                <a:lnTo>
                  <a:pt x="2078" y="1209"/>
                </a:lnTo>
                <a:lnTo>
                  <a:pt x="2079" y="1210"/>
                </a:lnTo>
                <a:lnTo>
                  <a:pt x="2080" y="1211"/>
                </a:lnTo>
                <a:lnTo>
                  <a:pt x="2080" y="1213"/>
                </a:lnTo>
                <a:lnTo>
                  <a:pt x="2080" y="1214"/>
                </a:lnTo>
                <a:lnTo>
                  <a:pt x="2081" y="1214"/>
                </a:lnTo>
                <a:lnTo>
                  <a:pt x="2082" y="1215"/>
                </a:lnTo>
                <a:lnTo>
                  <a:pt x="2085" y="1216"/>
                </a:lnTo>
                <a:lnTo>
                  <a:pt x="2086" y="1217"/>
                </a:lnTo>
                <a:lnTo>
                  <a:pt x="2087" y="1219"/>
                </a:lnTo>
                <a:lnTo>
                  <a:pt x="2088" y="1224"/>
                </a:lnTo>
                <a:lnTo>
                  <a:pt x="2088" y="1225"/>
                </a:lnTo>
                <a:lnTo>
                  <a:pt x="2089" y="1226"/>
                </a:lnTo>
                <a:lnTo>
                  <a:pt x="2092" y="1230"/>
                </a:lnTo>
                <a:lnTo>
                  <a:pt x="2097" y="1234"/>
                </a:lnTo>
                <a:lnTo>
                  <a:pt x="2099" y="1236"/>
                </a:lnTo>
                <a:lnTo>
                  <a:pt x="2100" y="1238"/>
                </a:lnTo>
                <a:lnTo>
                  <a:pt x="2100" y="1240"/>
                </a:lnTo>
                <a:lnTo>
                  <a:pt x="2100" y="1241"/>
                </a:lnTo>
                <a:lnTo>
                  <a:pt x="2099" y="1242"/>
                </a:lnTo>
                <a:lnTo>
                  <a:pt x="2098" y="1242"/>
                </a:lnTo>
                <a:lnTo>
                  <a:pt x="2097" y="1242"/>
                </a:lnTo>
                <a:lnTo>
                  <a:pt x="2096" y="1242"/>
                </a:lnTo>
                <a:lnTo>
                  <a:pt x="2092" y="1241"/>
                </a:lnTo>
                <a:lnTo>
                  <a:pt x="2091" y="1242"/>
                </a:lnTo>
                <a:lnTo>
                  <a:pt x="2091" y="1243"/>
                </a:lnTo>
                <a:lnTo>
                  <a:pt x="2091" y="1244"/>
                </a:lnTo>
                <a:lnTo>
                  <a:pt x="2092" y="1247"/>
                </a:lnTo>
                <a:lnTo>
                  <a:pt x="2092" y="1248"/>
                </a:lnTo>
                <a:lnTo>
                  <a:pt x="2091" y="1250"/>
                </a:lnTo>
                <a:lnTo>
                  <a:pt x="2092" y="1251"/>
                </a:lnTo>
                <a:lnTo>
                  <a:pt x="2092" y="1252"/>
                </a:lnTo>
                <a:lnTo>
                  <a:pt x="2092" y="1253"/>
                </a:lnTo>
                <a:lnTo>
                  <a:pt x="2094" y="1256"/>
                </a:lnTo>
                <a:lnTo>
                  <a:pt x="2094" y="1257"/>
                </a:lnTo>
                <a:lnTo>
                  <a:pt x="2095" y="1258"/>
                </a:lnTo>
                <a:lnTo>
                  <a:pt x="2094" y="1259"/>
                </a:lnTo>
                <a:lnTo>
                  <a:pt x="2094" y="1260"/>
                </a:lnTo>
                <a:lnTo>
                  <a:pt x="2094" y="1261"/>
                </a:lnTo>
                <a:lnTo>
                  <a:pt x="2092" y="1263"/>
                </a:lnTo>
                <a:lnTo>
                  <a:pt x="2091" y="1263"/>
                </a:lnTo>
                <a:lnTo>
                  <a:pt x="2090" y="1263"/>
                </a:lnTo>
                <a:lnTo>
                  <a:pt x="2088" y="1261"/>
                </a:lnTo>
                <a:lnTo>
                  <a:pt x="2087" y="1261"/>
                </a:lnTo>
                <a:lnTo>
                  <a:pt x="2083" y="1261"/>
                </a:lnTo>
                <a:lnTo>
                  <a:pt x="2082" y="1261"/>
                </a:lnTo>
                <a:lnTo>
                  <a:pt x="2082" y="1263"/>
                </a:lnTo>
                <a:lnTo>
                  <a:pt x="2079" y="1265"/>
                </a:lnTo>
                <a:lnTo>
                  <a:pt x="2078" y="1266"/>
                </a:lnTo>
                <a:lnTo>
                  <a:pt x="2077" y="1267"/>
                </a:lnTo>
                <a:lnTo>
                  <a:pt x="2076" y="1268"/>
                </a:lnTo>
                <a:lnTo>
                  <a:pt x="2074" y="1268"/>
                </a:lnTo>
                <a:lnTo>
                  <a:pt x="2072" y="1268"/>
                </a:lnTo>
                <a:lnTo>
                  <a:pt x="2071" y="1269"/>
                </a:lnTo>
                <a:lnTo>
                  <a:pt x="2070" y="1269"/>
                </a:lnTo>
                <a:lnTo>
                  <a:pt x="2069" y="1269"/>
                </a:lnTo>
                <a:lnTo>
                  <a:pt x="2069" y="1270"/>
                </a:lnTo>
                <a:lnTo>
                  <a:pt x="2068" y="1272"/>
                </a:lnTo>
                <a:lnTo>
                  <a:pt x="2066" y="1273"/>
                </a:lnTo>
                <a:lnTo>
                  <a:pt x="2066" y="1274"/>
                </a:lnTo>
                <a:lnTo>
                  <a:pt x="2066" y="1275"/>
                </a:lnTo>
                <a:lnTo>
                  <a:pt x="2066" y="1276"/>
                </a:lnTo>
                <a:lnTo>
                  <a:pt x="2068" y="1277"/>
                </a:lnTo>
                <a:lnTo>
                  <a:pt x="2069" y="1278"/>
                </a:lnTo>
                <a:lnTo>
                  <a:pt x="2069" y="1281"/>
                </a:lnTo>
                <a:lnTo>
                  <a:pt x="2070" y="1284"/>
                </a:lnTo>
                <a:lnTo>
                  <a:pt x="2073" y="1288"/>
                </a:lnTo>
                <a:lnTo>
                  <a:pt x="2073" y="1290"/>
                </a:lnTo>
                <a:lnTo>
                  <a:pt x="2073" y="1292"/>
                </a:lnTo>
                <a:lnTo>
                  <a:pt x="2073" y="1293"/>
                </a:lnTo>
                <a:lnTo>
                  <a:pt x="2073" y="1294"/>
                </a:lnTo>
                <a:lnTo>
                  <a:pt x="2074" y="1295"/>
                </a:lnTo>
                <a:lnTo>
                  <a:pt x="2076" y="1297"/>
                </a:lnTo>
                <a:lnTo>
                  <a:pt x="2078" y="1299"/>
                </a:lnTo>
                <a:lnTo>
                  <a:pt x="2079" y="1299"/>
                </a:lnTo>
                <a:lnTo>
                  <a:pt x="2081" y="1299"/>
                </a:lnTo>
                <a:lnTo>
                  <a:pt x="2082" y="1299"/>
                </a:lnTo>
                <a:lnTo>
                  <a:pt x="2083" y="1299"/>
                </a:lnTo>
                <a:lnTo>
                  <a:pt x="2086" y="1299"/>
                </a:lnTo>
                <a:lnTo>
                  <a:pt x="2087" y="1299"/>
                </a:lnTo>
                <a:lnTo>
                  <a:pt x="2087" y="1300"/>
                </a:lnTo>
                <a:lnTo>
                  <a:pt x="2087" y="1301"/>
                </a:lnTo>
                <a:lnTo>
                  <a:pt x="2087" y="1307"/>
                </a:lnTo>
                <a:lnTo>
                  <a:pt x="2088" y="1308"/>
                </a:lnTo>
                <a:lnTo>
                  <a:pt x="2088" y="1309"/>
                </a:lnTo>
                <a:lnTo>
                  <a:pt x="2089" y="1310"/>
                </a:lnTo>
                <a:lnTo>
                  <a:pt x="2090" y="1310"/>
                </a:lnTo>
                <a:lnTo>
                  <a:pt x="2090" y="1311"/>
                </a:lnTo>
                <a:lnTo>
                  <a:pt x="2091" y="1311"/>
                </a:lnTo>
                <a:lnTo>
                  <a:pt x="2092" y="1311"/>
                </a:lnTo>
                <a:lnTo>
                  <a:pt x="2092" y="1310"/>
                </a:lnTo>
                <a:lnTo>
                  <a:pt x="2092" y="1309"/>
                </a:lnTo>
                <a:lnTo>
                  <a:pt x="2092" y="1306"/>
                </a:lnTo>
                <a:lnTo>
                  <a:pt x="2092" y="1305"/>
                </a:lnTo>
                <a:lnTo>
                  <a:pt x="2092" y="1303"/>
                </a:lnTo>
                <a:lnTo>
                  <a:pt x="2092" y="1302"/>
                </a:lnTo>
                <a:lnTo>
                  <a:pt x="2092" y="1301"/>
                </a:lnTo>
                <a:lnTo>
                  <a:pt x="2092" y="1300"/>
                </a:lnTo>
                <a:lnTo>
                  <a:pt x="2094" y="1301"/>
                </a:lnTo>
                <a:lnTo>
                  <a:pt x="2095" y="1301"/>
                </a:lnTo>
                <a:lnTo>
                  <a:pt x="2097" y="1301"/>
                </a:lnTo>
                <a:lnTo>
                  <a:pt x="2098" y="1300"/>
                </a:lnTo>
                <a:lnTo>
                  <a:pt x="2099" y="1298"/>
                </a:lnTo>
                <a:lnTo>
                  <a:pt x="2100" y="1297"/>
                </a:lnTo>
                <a:lnTo>
                  <a:pt x="2100" y="1295"/>
                </a:lnTo>
                <a:lnTo>
                  <a:pt x="2102" y="1293"/>
                </a:lnTo>
                <a:lnTo>
                  <a:pt x="2103" y="1292"/>
                </a:lnTo>
                <a:lnTo>
                  <a:pt x="2103" y="1291"/>
                </a:lnTo>
                <a:lnTo>
                  <a:pt x="2103" y="1290"/>
                </a:lnTo>
                <a:lnTo>
                  <a:pt x="2100" y="1289"/>
                </a:lnTo>
                <a:lnTo>
                  <a:pt x="2102" y="1289"/>
                </a:lnTo>
                <a:lnTo>
                  <a:pt x="2099" y="1288"/>
                </a:lnTo>
                <a:lnTo>
                  <a:pt x="2098" y="1292"/>
                </a:lnTo>
                <a:lnTo>
                  <a:pt x="2096" y="1291"/>
                </a:lnTo>
                <a:lnTo>
                  <a:pt x="2096" y="1292"/>
                </a:lnTo>
                <a:lnTo>
                  <a:pt x="2095" y="1292"/>
                </a:lnTo>
                <a:lnTo>
                  <a:pt x="2095" y="1293"/>
                </a:lnTo>
                <a:lnTo>
                  <a:pt x="2095" y="1294"/>
                </a:lnTo>
                <a:lnTo>
                  <a:pt x="2095" y="1295"/>
                </a:lnTo>
                <a:lnTo>
                  <a:pt x="2094" y="1295"/>
                </a:lnTo>
                <a:lnTo>
                  <a:pt x="2094" y="1297"/>
                </a:lnTo>
                <a:lnTo>
                  <a:pt x="2091" y="1297"/>
                </a:lnTo>
                <a:lnTo>
                  <a:pt x="2092" y="1291"/>
                </a:lnTo>
                <a:lnTo>
                  <a:pt x="2094" y="1291"/>
                </a:lnTo>
                <a:lnTo>
                  <a:pt x="2095" y="1292"/>
                </a:lnTo>
                <a:lnTo>
                  <a:pt x="2095" y="1291"/>
                </a:lnTo>
                <a:lnTo>
                  <a:pt x="2094" y="1291"/>
                </a:lnTo>
                <a:lnTo>
                  <a:pt x="2094" y="1290"/>
                </a:lnTo>
                <a:lnTo>
                  <a:pt x="2094" y="1288"/>
                </a:lnTo>
                <a:lnTo>
                  <a:pt x="2095" y="1285"/>
                </a:lnTo>
                <a:lnTo>
                  <a:pt x="2096" y="1285"/>
                </a:lnTo>
                <a:lnTo>
                  <a:pt x="2097" y="1285"/>
                </a:lnTo>
                <a:lnTo>
                  <a:pt x="2096" y="1285"/>
                </a:lnTo>
                <a:lnTo>
                  <a:pt x="2095" y="1284"/>
                </a:lnTo>
                <a:lnTo>
                  <a:pt x="2096" y="1283"/>
                </a:lnTo>
                <a:lnTo>
                  <a:pt x="2096" y="1281"/>
                </a:lnTo>
                <a:lnTo>
                  <a:pt x="2097" y="1281"/>
                </a:lnTo>
                <a:lnTo>
                  <a:pt x="2099" y="1278"/>
                </a:lnTo>
                <a:lnTo>
                  <a:pt x="2100" y="1275"/>
                </a:lnTo>
                <a:lnTo>
                  <a:pt x="2100" y="1274"/>
                </a:lnTo>
                <a:lnTo>
                  <a:pt x="2102" y="1274"/>
                </a:lnTo>
                <a:lnTo>
                  <a:pt x="2102" y="1273"/>
                </a:lnTo>
                <a:lnTo>
                  <a:pt x="2100" y="1273"/>
                </a:lnTo>
                <a:lnTo>
                  <a:pt x="2100" y="1272"/>
                </a:lnTo>
                <a:lnTo>
                  <a:pt x="2099" y="1272"/>
                </a:lnTo>
                <a:lnTo>
                  <a:pt x="2100" y="1272"/>
                </a:lnTo>
                <a:lnTo>
                  <a:pt x="2100" y="1270"/>
                </a:lnTo>
                <a:lnTo>
                  <a:pt x="2100" y="1269"/>
                </a:lnTo>
                <a:lnTo>
                  <a:pt x="2100" y="1268"/>
                </a:lnTo>
                <a:lnTo>
                  <a:pt x="2102" y="1268"/>
                </a:lnTo>
                <a:lnTo>
                  <a:pt x="2104" y="1268"/>
                </a:lnTo>
                <a:lnTo>
                  <a:pt x="2104" y="1267"/>
                </a:lnTo>
                <a:lnTo>
                  <a:pt x="2104" y="1266"/>
                </a:lnTo>
                <a:lnTo>
                  <a:pt x="2104" y="1265"/>
                </a:lnTo>
                <a:lnTo>
                  <a:pt x="2104" y="1261"/>
                </a:lnTo>
                <a:lnTo>
                  <a:pt x="2103" y="1261"/>
                </a:lnTo>
                <a:lnTo>
                  <a:pt x="2102" y="1261"/>
                </a:lnTo>
                <a:lnTo>
                  <a:pt x="2102" y="1257"/>
                </a:lnTo>
                <a:lnTo>
                  <a:pt x="2102" y="1256"/>
                </a:lnTo>
                <a:lnTo>
                  <a:pt x="2100" y="1256"/>
                </a:lnTo>
                <a:lnTo>
                  <a:pt x="2099" y="1256"/>
                </a:lnTo>
                <a:lnTo>
                  <a:pt x="2097" y="1256"/>
                </a:lnTo>
                <a:lnTo>
                  <a:pt x="2096" y="1257"/>
                </a:lnTo>
                <a:lnTo>
                  <a:pt x="2095" y="1257"/>
                </a:lnTo>
                <a:lnTo>
                  <a:pt x="2094" y="1253"/>
                </a:lnTo>
                <a:lnTo>
                  <a:pt x="2095" y="1253"/>
                </a:lnTo>
                <a:lnTo>
                  <a:pt x="2096" y="1253"/>
                </a:lnTo>
                <a:lnTo>
                  <a:pt x="2103" y="1253"/>
                </a:lnTo>
                <a:lnTo>
                  <a:pt x="2104" y="1253"/>
                </a:lnTo>
                <a:lnTo>
                  <a:pt x="2105" y="1253"/>
                </a:lnTo>
                <a:lnTo>
                  <a:pt x="2107" y="1253"/>
                </a:lnTo>
                <a:lnTo>
                  <a:pt x="2108" y="1253"/>
                </a:lnTo>
                <a:lnTo>
                  <a:pt x="2109" y="1253"/>
                </a:lnTo>
                <a:lnTo>
                  <a:pt x="2114" y="1253"/>
                </a:lnTo>
                <a:lnTo>
                  <a:pt x="2115" y="1253"/>
                </a:lnTo>
                <a:lnTo>
                  <a:pt x="2116" y="1253"/>
                </a:lnTo>
                <a:lnTo>
                  <a:pt x="2117" y="1253"/>
                </a:lnTo>
                <a:lnTo>
                  <a:pt x="2117" y="1255"/>
                </a:lnTo>
                <a:lnTo>
                  <a:pt x="2119" y="1256"/>
                </a:lnTo>
                <a:lnTo>
                  <a:pt x="2117" y="1256"/>
                </a:lnTo>
                <a:lnTo>
                  <a:pt x="2116" y="1257"/>
                </a:lnTo>
                <a:lnTo>
                  <a:pt x="2115" y="1257"/>
                </a:lnTo>
                <a:lnTo>
                  <a:pt x="2114" y="1257"/>
                </a:lnTo>
                <a:lnTo>
                  <a:pt x="2114" y="1258"/>
                </a:lnTo>
                <a:lnTo>
                  <a:pt x="2113" y="1258"/>
                </a:lnTo>
                <a:lnTo>
                  <a:pt x="2112" y="1258"/>
                </a:lnTo>
                <a:lnTo>
                  <a:pt x="2112" y="1259"/>
                </a:lnTo>
                <a:lnTo>
                  <a:pt x="2112" y="1260"/>
                </a:lnTo>
                <a:lnTo>
                  <a:pt x="2112" y="1261"/>
                </a:lnTo>
                <a:lnTo>
                  <a:pt x="2112" y="1263"/>
                </a:lnTo>
                <a:lnTo>
                  <a:pt x="2113" y="1264"/>
                </a:lnTo>
                <a:lnTo>
                  <a:pt x="2112" y="1264"/>
                </a:lnTo>
                <a:lnTo>
                  <a:pt x="2113" y="1264"/>
                </a:lnTo>
                <a:lnTo>
                  <a:pt x="2113" y="1265"/>
                </a:lnTo>
                <a:lnTo>
                  <a:pt x="2112" y="1265"/>
                </a:lnTo>
                <a:lnTo>
                  <a:pt x="2108" y="1265"/>
                </a:lnTo>
                <a:lnTo>
                  <a:pt x="2105" y="1265"/>
                </a:lnTo>
                <a:lnTo>
                  <a:pt x="2105" y="1267"/>
                </a:lnTo>
                <a:lnTo>
                  <a:pt x="2105" y="1268"/>
                </a:lnTo>
                <a:lnTo>
                  <a:pt x="2104" y="1272"/>
                </a:lnTo>
                <a:lnTo>
                  <a:pt x="2102" y="1275"/>
                </a:lnTo>
                <a:lnTo>
                  <a:pt x="2103" y="1275"/>
                </a:lnTo>
                <a:lnTo>
                  <a:pt x="2104" y="1276"/>
                </a:lnTo>
                <a:lnTo>
                  <a:pt x="2105" y="1276"/>
                </a:lnTo>
                <a:lnTo>
                  <a:pt x="2105" y="1277"/>
                </a:lnTo>
                <a:lnTo>
                  <a:pt x="2106" y="1277"/>
                </a:lnTo>
                <a:lnTo>
                  <a:pt x="2106" y="1276"/>
                </a:lnTo>
                <a:lnTo>
                  <a:pt x="2106" y="1277"/>
                </a:lnTo>
                <a:lnTo>
                  <a:pt x="2107" y="1276"/>
                </a:lnTo>
                <a:lnTo>
                  <a:pt x="2107" y="1275"/>
                </a:lnTo>
                <a:lnTo>
                  <a:pt x="2108" y="1275"/>
                </a:lnTo>
                <a:lnTo>
                  <a:pt x="2109" y="1275"/>
                </a:lnTo>
                <a:lnTo>
                  <a:pt x="2109" y="1274"/>
                </a:lnTo>
                <a:lnTo>
                  <a:pt x="2111" y="1275"/>
                </a:lnTo>
                <a:lnTo>
                  <a:pt x="2112" y="1274"/>
                </a:lnTo>
                <a:lnTo>
                  <a:pt x="2112" y="1275"/>
                </a:lnTo>
                <a:lnTo>
                  <a:pt x="2113" y="1274"/>
                </a:lnTo>
                <a:lnTo>
                  <a:pt x="2114" y="1273"/>
                </a:lnTo>
                <a:lnTo>
                  <a:pt x="2114" y="1274"/>
                </a:lnTo>
                <a:lnTo>
                  <a:pt x="2114" y="1275"/>
                </a:lnTo>
                <a:lnTo>
                  <a:pt x="2115" y="1275"/>
                </a:lnTo>
                <a:lnTo>
                  <a:pt x="2115" y="1274"/>
                </a:lnTo>
                <a:lnTo>
                  <a:pt x="2116" y="1274"/>
                </a:lnTo>
                <a:lnTo>
                  <a:pt x="2117" y="1274"/>
                </a:lnTo>
                <a:lnTo>
                  <a:pt x="2117" y="1273"/>
                </a:lnTo>
                <a:lnTo>
                  <a:pt x="2119" y="1272"/>
                </a:lnTo>
                <a:lnTo>
                  <a:pt x="2120" y="1272"/>
                </a:lnTo>
                <a:lnTo>
                  <a:pt x="2120" y="1270"/>
                </a:lnTo>
                <a:lnTo>
                  <a:pt x="2121" y="1270"/>
                </a:lnTo>
                <a:lnTo>
                  <a:pt x="2121" y="1269"/>
                </a:lnTo>
                <a:lnTo>
                  <a:pt x="2122" y="1268"/>
                </a:lnTo>
                <a:lnTo>
                  <a:pt x="2123" y="1268"/>
                </a:lnTo>
                <a:lnTo>
                  <a:pt x="2122" y="1268"/>
                </a:lnTo>
                <a:lnTo>
                  <a:pt x="2123" y="1267"/>
                </a:lnTo>
                <a:lnTo>
                  <a:pt x="2126" y="1267"/>
                </a:lnTo>
                <a:lnTo>
                  <a:pt x="2128" y="1267"/>
                </a:lnTo>
                <a:lnTo>
                  <a:pt x="2129" y="1267"/>
                </a:lnTo>
                <a:lnTo>
                  <a:pt x="2131" y="1263"/>
                </a:lnTo>
                <a:lnTo>
                  <a:pt x="2132" y="1263"/>
                </a:lnTo>
                <a:lnTo>
                  <a:pt x="2137" y="1256"/>
                </a:lnTo>
                <a:lnTo>
                  <a:pt x="2138" y="1255"/>
                </a:lnTo>
                <a:lnTo>
                  <a:pt x="2140" y="1251"/>
                </a:lnTo>
                <a:lnTo>
                  <a:pt x="2140" y="1250"/>
                </a:lnTo>
                <a:lnTo>
                  <a:pt x="2151" y="1235"/>
                </a:lnTo>
                <a:lnTo>
                  <a:pt x="2152" y="1233"/>
                </a:lnTo>
                <a:lnTo>
                  <a:pt x="2155" y="1231"/>
                </a:lnTo>
                <a:lnTo>
                  <a:pt x="2162" y="1222"/>
                </a:lnTo>
                <a:lnTo>
                  <a:pt x="2162" y="1221"/>
                </a:lnTo>
                <a:lnTo>
                  <a:pt x="2163" y="1218"/>
                </a:lnTo>
                <a:lnTo>
                  <a:pt x="2164" y="1218"/>
                </a:lnTo>
                <a:lnTo>
                  <a:pt x="2164" y="1215"/>
                </a:lnTo>
                <a:lnTo>
                  <a:pt x="2163" y="1215"/>
                </a:lnTo>
                <a:lnTo>
                  <a:pt x="2162" y="1215"/>
                </a:lnTo>
                <a:lnTo>
                  <a:pt x="2160" y="1215"/>
                </a:lnTo>
                <a:lnTo>
                  <a:pt x="2159" y="1215"/>
                </a:lnTo>
                <a:lnTo>
                  <a:pt x="2158" y="1215"/>
                </a:lnTo>
                <a:lnTo>
                  <a:pt x="2158" y="1216"/>
                </a:lnTo>
                <a:lnTo>
                  <a:pt x="2158" y="1215"/>
                </a:lnTo>
                <a:lnTo>
                  <a:pt x="2157" y="1215"/>
                </a:lnTo>
                <a:lnTo>
                  <a:pt x="2157" y="1213"/>
                </a:lnTo>
                <a:lnTo>
                  <a:pt x="2157" y="1209"/>
                </a:lnTo>
                <a:lnTo>
                  <a:pt x="2156" y="1209"/>
                </a:lnTo>
                <a:lnTo>
                  <a:pt x="2156" y="1207"/>
                </a:lnTo>
                <a:lnTo>
                  <a:pt x="2154" y="1207"/>
                </a:lnTo>
                <a:lnTo>
                  <a:pt x="2154" y="1209"/>
                </a:lnTo>
                <a:lnTo>
                  <a:pt x="2152" y="1209"/>
                </a:lnTo>
                <a:lnTo>
                  <a:pt x="2149" y="1209"/>
                </a:lnTo>
                <a:lnTo>
                  <a:pt x="2146" y="1209"/>
                </a:lnTo>
                <a:lnTo>
                  <a:pt x="2146" y="1207"/>
                </a:lnTo>
                <a:lnTo>
                  <a:pt x="2149" y="1207"/>
                </a:lnTo>
                <a:lnTo>
                  <a:pt x="2152" y="1207"/>
                </a:lnTo>
                <a:lnTo>
                  <a:pt x="2154" y="1206"/>
                </a:lnTo>
                <a:lnTo>
                  <a:pt x="2157" y="1206"/>
                </a:lnTo>
                <a:lnTo>
                  <a:pt x="2157" y="1205"/>
                </a:lnTo>
                <a:lnTo>
                  <a:pt x="2157" y="1201"/>
                </a:lnTo>
                <a:lnTo>
                  <a:pt x="2158" y="1201"/>
                </a:lnTo>
                <a:lnTo>
                  <a:pt x="2159" y="1201"/>
                </a:lnTo>
                <a:lnTo>
                  <a:pt x="2164" y="1201"/>
                </a:lnTo>
                <a:lnTo>
                  <a:pt x="2164" y="1205"/>
                </a:lnTo>
                <a:lnTo>
                  <a:pt x="2168" y="1205"/>
                </a:lnTo>
                <a:lnTo>
                  <a:pt x="2172" y="1205"/>
                </a:lnTo>
                <a:lnTo>
                  <a:pt x="2173" y="1205"/>
                </a:lnTo>
                <a:lnTo>
                  <a:pt x="2175" y="1197"/>
                </a:lnTo>
                <a:lnTo>
                  <a:pt x="2177" y="1190"/>
                </a:lnTo>
                <a:lnTo>
                  <a:pt x="2180" y="1184"/>
                </a:lnTo>
                <a:lnTo>
                  <a:pt x="2182" y="1177"/>
                </a:lnTo>
                <a:lnTo>
                  <a:pt x="2184" y="1169"/>
                </a:lnTo>
                <a:lnTo>
                  <a:pt x="2185" y="1165"/>
                </a:lnTo>
                <a:lnTo>
                  <a:pt x="2185" y="1164"/>
                </a:lnTo>
                <a:lnTo>
                  <a:pt x="2188" y="1158"/>
                </a:lnTo>
                <a:lnTo>
                  <a:pt x="2190" y="1150"/>
                </a:lnTo>
                <a:lnTo>
                  <a:pt x="2191" y="1148"/>
                </a:lnTo>
                <a:lnTo>
                  <a:pt x="2195" y="1134"/>
                </a:lnTo>
                <a:lnTo>
                  <a:pt x="2197" y="1131"/>
                </a:lnTo>
                <a:lnTo>
                  <a:pt x="2197" y="1130"/>
                </a:lnTo>
                <a:lnTo>
                  <a:pt x="2198" y="1129"/>
                </a:lnTo>
                <a:lnTo>
                  <a:pt x="2204" y="1106"/>
                </a:lnTo>
                <a:lnTo>
                  <a:pt x="2206" y="1104"/>
                </a:lnTo>
                <a:lnTo>
                  <a:pt x="2206" y="1102"/>
                </a:lnTo>
                <a:lnTo>
                  <a:pt x="2207" y="1100"/>
                </a:lnTo>
                <a:lnTo>
                  <a:pt x="2207" y="1099"/>
                </a:lnTo>
                <a:lnTo>
                  <a:pt x="2207" y="1098"/>
                </a:lnTo>
                <a:lnTo>
                  <a:pt x="2208" y="1098"/>
                </a:lnTo>
                <a:lnTo>
                  <a:pt x="2208" y="1097"/>
                </a:lnTo>
                <a:lnTo>
                  <a:pt x="2208" y="1096"/>
                </a:lnTo>
                <a:lnTo>
                  <a:pt x="2208" y="1094"/>
                </a:lnTo>
                <a:lnTo>
                  <a:pt x="2209" y="1093"/>
                </a:lnTo>
                <a:lnTo>
                  <a:pt x="2209" y="1092"/>
                </a:lnTo>
                <a:lnTo>
                  <a:pt x="2209" y="1091"/>
                </a:lnTo>
                <a:lnTo>
                  <a:pt x="2209" y="1090"/>
                </a:lnTo>
                <a:lnTo>
                  <a:pt x="2209" y="1089"/>
                </a:lnTo>
                <a:lnTo>
                  <a:pt x="2209" y="1088"/>
                </a:lnTo>
                <a:lnTo>
                  <a:pt x="2209" y="1087"/>
                </a:lnTo>
                <a:lnTo>
                  <a:pt x="2209" y="1085"/>
                </a:lnTo>
                <a:lnTo>
                  <a:pt x="2209" y="1084"/>
                </a:lnTo>
                <a:lnTo>
                  <a:pt x="2209" y="1083"/>
                </a:lnTo>
                <a:lnTo>
                  <a:pt x="2209" y="1082"/>
                </a:lnTo>
                <a:lnTo>
                  <a:pt x="2209" y="1079"/>
                </a:lnTo>
                <a:lnTo>
                  <a:pt x="2209" y="1076"/>
                </a:lnTo>
                <a:lnTo>
                  <a:pt x="2209" y="1069"/>
                </a:lnTo>
                <a:lnTo>
                  <a:pt x="2209" y="1067"/>
                </a:lnTo>
                <a:lnTo>
                  <a:pt x="2209" y="1066"/>
                </a:lnTo>
                <a:lnTo>
                  <a:pt x="2209" y="1065"/>
                </a:lnTo>
                <a:lnTo>
                  <a:pt x="2209" y="1064"/>
                </a:lnTo>
                <a:lnTo>
                  <a:pt x="2209" y="1063"/>
                </a:lnTo>
                <a:lnTo>
                  <a:pt x="2209" y="1060"/>
                </a:lnTo>
                <a:lnTo>
                  <a:pt x="2209" y="1059"/>
                </a:lnTo>
                <a:lnTo>
                  <a:pt x="2209" y="1057"/>
                </a:lnTo>
                <a:lnTo>
                  <a:pt x="2210" y="1050"/>
                </a:lnTo>
                <a:lnTo>
                  <a:pt x="2210" y="1049"/>
                </a:lnTo>
                <a:lnTo>
                  <a:pt x="2210" y="1047"/>
                </a:lnTo>
                <a:lnTo>
                  <a:pt x="2210" y="1046"/>
                </a:lnTo>
                <a:lnTo>
                  <a:pt x="2211" y="1039"/>
                </a:lnTo>
                <a:lnTo>
                  <a:pt x="2215" y="1023"/>
                </a:lnTo>
                <a:lnTo>
                  <a:pt x="2223" y="980"/>
                </a:lnTo>
                <a:lnTo>
                  <a:pt x="2224" y="975"/>
                </a:lnTo>
                <a:lnTo>
                  <a:pt x="2224" y="971"/>
                </a:lnTo>
                <a:lnTo>
                  <a:pt x="2225" y="966"/>
                </a:lnTo>
                <a:lnTo>
                  <a:pt x="2226" y="963"/>
                </a:lnTo>
                <a:lnTo>
                  <a:pt x="2226" y="962"/>
                </a:lnTo>
                <a:lnTo>
                  <a:pt x="2226" y="960"/>
                </a:lnTo>
                <a:lnTo>
                  <a:pt x="2226" y="959"/>
                </a:lnTo>
                <a:lnTo>
                  <a:pt x="2226" y="958"/>
                </a:lnTo>
                <a:lnTo>
                  <a:pt x="2226" y="956"/>
                </a:lnTo>
                <a:lnTo>
                  <a:pt x="2226" y="949"/>
                </a:lnTo>
                <a:lnTo>
                  <a:pt x="2226" y="945"/>
                </a:lnTo>
                <a:lnTo>
                  <a:pt x="2226" y="941"/>
                </a:lnTo>
                <a:lnTo>
                  <a:pt x="2226" y="940"/>
                </a:lnTo>
                <a:lnTo>
                  <a:pt x="2226" y="939"/>
                </a:lnTo>
                <a:lnTo>
                  <a:pt x="2226" y="937"/>
                </a:lnTo>
                <a:lnTo>
                  <a:pt x="2226" y="935"/>
                </a:lnTo>
                <a:lnTo>
                  <a:pt x="2227" y="935"/>
                </a:lnTo>
                <a:lnTo>
                  <a:pt x="2227" y="934"/>
                </a:lnTo>
                <a:lnTo>
                  <a:pt x="2227" y="933"/>
                </a:lnTo>
                <a:lnTo>
                  <a:pt x="2228" y="933"/>
                </a:lnTo>
                <a:lnTo>
                  <a:pt x="2229" y="932"/>
                </a:lnTo>
                <a:lnTo>
                  <a:pt x="2231" y="932"/>
                </a:lnTo>
                <a:lnTo>
                  <a:pt x="2231" y="931"/>
                </a:lnTo>
                <a:lnTo>
                  <a:pt x="2232" y="931"/>
                </a:lnTo>
                <a:lnTo>
                  <a:pt x="2232" y="930"/>
                </a:lnTo>
                <a:lnTo>
                  <a:pt x="2234" y="923"/>
                </a:lnTo>
                <a:lnTo>
                  <a:pt x="2235" y="922"/>
                </a:lnTo>
                <a:lnTo>
                  <a:pt x="2238" y="913"/>
                </a:lnTo>
                <a:lnTo>
                  <a:pt x="2240" y="910"/>
                </a:lnTo>
                <a:lnTo>
                  <a:pt x="2240" y="908"/>
                </a:lnTo>
                <a:lnTo>
                  <a:pt x="2251" y="881"/>
                </a:lnTo>
                <a:lnTo>
                  <a:pt x="2251" y="879"/>
                </a:lnTo>
                <a:lnTo>
                  <a:pt x="2252" y="878"/>
                </a:lnTo>
                <a:lnTo>
                  <a:pt x="2251" y="878"/>
                </a:lnTo>
                <a:lnTo>
                  <a:pt x="2249" y="879"/>
                </a:lnTo>
                <a:lnTo>
                  <a:pt x="2245" y="879"/>
                </a:lnTo>
                <a:lnTo>
                  <a:pt x="2244" y="878"/>
                </a:lnTo>
                <a:lnTo>
                  <a:pt x="2243" y="876"/>
                </a:lnTo>
                <a:lnTo>
                  <a:pt x="2242" y="875"/>
                </a:lnTo>
                <a:lnTo>
                  <a:pt x="2242" y="874"/>
                </a:lnTo>
                <a:lnTo>
                  <a:pt x="2242" y="873"/>
                </a:lnTo>
                <a:lnTo>
                  <a:pt x="2242" y="870"/>
                </a:lnTo>
                <a:lnTo>
                  <a:pt x="2243" y="868"/>
                </a:lnTo>
                <a:lnTo>
                  <a:pt x="2243" y="866"/>
                </a:lnTo>
                <a:lnTo>
                  <a:pt x="2243" y="865"/>
                </a:lnTo>
                <a:lnTo>
                  <a:pt x="2243" y="864"/>
                </a:lnTo>
                <a:lnTo>
                  <a:pt x="2244" y="860"/>
                </a:lnTo>
                <a:lnTo>
                  <a:pt x="2243" y="856"/>
                </a:lnTo>
                <a:lnTo>
                  <a:pt x="2242" y="854"/>
                </a:lnTo>
                <a:lnTo>
                  <a:pt x="2242" y="851"/>
                </a:lnTo>
                <a:lnTo>
                  <a:pt x="2240" y="847"/>
                </a:lnTo>
                <a:lnTo>
                  <a:pt x="2237" y="845"/>
                </a:lnTo>
                <a:lnTo>
                  <a:pt x="2235" y="842"/>
                </a:lnTo>
                <a:lnTo>
                  <a:pt x="2234" y="840"/>
                </a:lnTo>
                <a:lnTo>
                  <a:pt x="2233" y="839"/>
                </a:lnTo>
                <a:lnTo>
                  <a:pt x="2229" y="836"/>
                </a:lnTo>
                <a:lnTo>
                  <a:pt x="2224" y="829"/>
                </a:lnTo>
                <a:lnTo>
                  <a:pt x="2224" y="828"/>
                </a:lnTo>
                <a:lnTo>
                  <a:pt x="2220" y="822"/>
                </a:lnTo>
                <a:lnTo>
                  <a:pt x="2218" y="822"/>
                </a:lnTo>
                <a:lnTo>
                  <a:pt x="2217" y="822"/>
                </a:lnTo>
                <a:lnTo>
                  <a:pt x="2216" y="822"/>
                </a:lnTo>
                <a:lnTo>
                  <a:pt x="2215" y="822"/>
                </a:lnTo>
                <a:lnTo>
                  <a:pt x="2212" y="822"/>
                </a:lnTo>
                <a:lnTo>
                  <a:pt x="2171" y="822"/>
                </a:lnTo>
                <a:lnTo>
                  <a:pt x="2169" y="822"/>
                </a:lnTo>
                <a:lnTo>
                  <a:pt x="2168" y="822"/>
                </a:lnTo>
                <a:lnTo>
                  <a:pt x="2150" y="822"/>
                </a:lnTo>
                <a:lnTo>
                  <a:pt x="2130" y="822"/>
                </a:lnTo>
                <a:lnTo>
                  <a:pt x="2125" y="822"/>
                </a:lnTo>
                <a:lnTo>
                  <a:pt x="2124" y="822"/>
                </a:lnTo>
                <a:lnTo>
                  <a:pt x="2123" y="822"/>
                </a:lnTo>
                <a:lnTo>
                  <a:pt x="2121" y="822"/>
                </a:lnTo>
                <a:lnTo>
                  <a:pt x="2112" y="822"/>
                </a:lnTo>
                <a:lnTo>
                  <a:pt x="2111" y="822"/>
                </a:lnTo>
                <a:lnTo>
                  <a:pt x="2112" y="820"/>
                </a:lnTo>
                <a:lnTo>
                  <a:pt x="2112" y="816"/>
                </a:lnTo>
                <a:lnTo>
                  <a:pt x="2112" y="815"/>
                </a:lnTo>
                <a:lnTo>
                  <a:pt x="2112" y="814"/>
                </a:lnTo>
                <a:lnTo>
                  <a:pt x="2113" y="811"/>
                </a:lnTo>
                <a:lnTo>
                  <a:pt x="2113" y="805"/>
                </a:lnTo>
                <a:lnTo>
                  <a:pt x="2113" y="804"/>
                </a:lnTo>
                <a:lnTo>
                  <a:pt x="2113" y="800"/>
                </a:lnTo>
                <a:lnTo>
                  <a:pt x="2113" y="799"/>
                </a:lnTo>
                <a:lnTo>
                  <a:pt x="2113" y="798"/>
                </a:lnTo>
                <a:lnTo>
                  <a:pt x="2113" y="797"/>
                </a:lnTo>
                <a:lnTo>
                  <a:pt x="2113" y="796"/>
                </a:lnTo>
                <a:lnTo>
                  <a:pt x="2113" y="793"/>
                </a:lnTo>
                <a:lnTo>
                  <a:pt x="2112" y="792"/>
                </a:lnTo>
                <a:lnTo>
                  <a:pt x="2112" y="791"/>
                </a:lnTo>
                <a:lnTo>
                  <a:pt x="2111" y="790"/>
                </a:lnTo>
                <a:lnTo>
                  <a:pt x="2111" y="789"/>
                </a:lnTo>
                <a:lnTo>
                  <a:pt x="2108" y="787"/>
                </a:lnTo>
                <a:lnTo>
                  <a:pt x="2108" y="784"/>
                </a:lnTo>
                <a:lnTo>
                  <a:pt x="2107" y="783"/>
                </a:lnTo>
                <a:lnTo>
                  <a:pt x="2106" y="782"/>
                </a:lnTo>
                <a:lnTo>
                  <a:pt x="2105" y="781"/>
                </a:lnTo>
                <a:lnTo>
                  <a:pt x="2104" y="780"/>
                </a:lnTo>
                <a:lnTo>
                  <a:pt x="2097" y="774"/>
                </a:lnTo>
                <a:lnTo>
                  <a:pt x="2096" y="772"/>
                </a:lnTo>
                <a:lnTo>
                  <a:pt x="2094" y="771"/>
                </a:lnTo>
                <a:lnTo>
                  <a:pt x="2099" y="765"/>
                </a:lnTo>
                <a:lnTo>
                  <a:pt x="2100" y="763"/>
                </a:lnTo>
                <a:lnTo>
                  <a:pt x="2102" y="764"/>
                </a:lnTo>
                <a:lnTo>
                  <a:pt x="2114" y="763"/>
                </a:lnTo>
                <a:lnTo>
                  <a:pt x="2120" y="763"/>
                </a:lnTo>
                <a:lnTo>
                  <a:pt x="2126" y="763"/>
                </a:lnTo>
                <a:lnTo>
                  <a:pt x="2154" y="763"/>
                </a:lnTo>
                <a:lnTo>
                  <a:pt x="2176" y="762"/>
                </a:lnTo>
                <a:lnTo>
                  <a:pt x="2178" y="762"/>
                </a:lnTo>
                <a:lnTo>
                  <a:pt x="2181" y="762"/>
                </a:lnTo>
                <a:lnTo>
                  <a:pt x="2181" y="761"/>
                </a:lnTo>
                <a:lnTo>
                  <a:pt x="2181" y="757"/>
                </a:lnTo>
                <a:lnTo>
                  <a:pt x="2181" y="754"/>
                </a:lnTo>
                <a:lnTo>
                  <a:pt x="2181" y="751"/>
                </a:lnTo>
                <a:lnTo>
                  <a:pt x="2181" y="750"/>
                </a:lnTo>
                <a:lnTo>
                  <a:pt x="2180" y="744"/>
                </a:lnTo>
                <a:lnTo>
                  <a:pt x="2180" y="742"/>
                </a:lnTo>
                <a:lnTo>
                  <a:pt x="2180" y="741"/>
                </a:lnTo>
                <a:lnTo>
                  <a:pt x="2180" y="740"/>
                </a:lnTo>
                <a:lnTo>
                  <a:pt x="2180" y="739"/>
                </a:lnTo>
                <a:lnTo>
                  <a:pt x="2180" y="737"/>
                </a:lnTo>
                <a:lnTo>
                  <a:pt x="2180" y="729"/>
                </a:lnTo>
                <a:lnTo>
                  <a:pt x="2180" y="726"/>
                </a:lnTo>
                <a:lnTo>
                  <a:pt x="2180" y="723"/>
                </a:lnTo>
                <a:lnTo>
                  <a:pt x="2180" y="717"/>
                </a:lnTo>
                <a:lnTo>
                  <a:pt x="2180" y="714"/>
                </a:lnTo>
                <a:lnTo>
                  <a:pt x="2180" y="699"/>
                </a:lnTo>
                <a:lnTo>
                  <a:pt x="2178" y="696"/>
                </a:lnTo>
                <a:lnTo>
                  <a:pt x="2169" y="696"/>
                </a:lnTo>
                <a:lnTo>
                  <a:pt x="2168" y="696"/>
                </a:lnTo>
                <a:lnTo>
                  <a:pt x="2167" y="696"/>
                </a:lnTo>
                <a:lnTo>
                  <a:pt x="2163" y="696"/>
                </a:lnTo>
                <a:lnTo>
                  <a:pt x="2162" y="696"/>
                </a:lnTo>
                <a:lnTo>
                  <a:pt x="2160" y="696"/>
                </a:lnTo>
                <a:lnTo>
                  <a:pt x="2165" y="691"/>
                </a:lnTo>
                <a:lnTo>
                  <a:pt x="2176" y="679"/>
                </a:lnTo>
                <a:lnTo>
                  <a:pt x="2178" y="677"/>
                </a:lnTo>
                <a:lnTo>
                  <a:pt x="2180" y="675"/>
                </a:lnTo>
                <a:lnTo>
                  <a:pt x="2185" y="669"/>
                </a:lnTo>
                <a:lnTo>
                  <a:pt x="2191" y="663"/>
                </a:lnTo>
                <a:lnTo>
                  <a:pt x="2201" y="652"/>
                </a:lnTo>
                <a:lnTo>
                  <a:pt x="2201" y="650"/>
                </a:lnTo>
                <a:lnTo>
                  <a:pt x="2207" y="644"/>
                </a:lnTo>
                <a:lnTo>
                  <a:pt x="2214" y="637"/>
                </a:lnTo>
                <a:lnTo>
                  <a:pt x="2217" y="633"/>
                </a:lnTo>
                <a:lnTo>
                  <a:pt x="2225" y="624"/>
                </a:lnTo>
                <a:lnTo>
                  <a:pt x="2227" y="621"/>
                </a:lnTo>
                <a:lnTo>
                  <a:pt x="2229" y="621"/>
                </a:lnTo>
                <a:lnTo>
                  <a:pt x="2231" y="619"/>
                </a:lnTo>
                <a:lnTo>
                  <a:pt x="2232" y="617"/>
                </a:lnTo>
                <a:lnTo>
                  <a:pt x="2233" y="617"/>
                </a:lnTo>
                <a:lnTo>
                  <a:pt x="2232" y="616"/>
                </a:lnTo>
                <a:lnTo>
                  <a:pt x="2237" y="611"/>
                </a:lnTo>
                <a:lnTo>
                  <a:pt x="2240" y="607"/>
                </a:lnTo>
                <a:lnTo>
                  <a:pt x="2243" y="607"/>
                </a:lnTo>
                <a:lnTo>
                  <a:pt x="2246" y="607"/>
                </a:lnTo>
                <a:lnTo>
                  <a:pt x="2250" y="607"/>
                </a:lnTo>
                <a:lnTo>
                  <a:pt x="2253" y="607"/>
                </a:lnTo>
                <a:lnTo>
                  <a:pt x="2257" y="607"/>
                </a:lnTo>
                <a:lnTo>
                  <a:pt x="2260" y="607"/>
                </a:lnTo>
                <a:lnTo>
                  <a:pt x="2263" y="607"/>
                </a:lnTo>
                <a:lnTo>
                  <a:pt x="2266" y="607"/>
                </a:lnTo>
                <a:lnTo>
                  <a:pt x="2268" y="607"/>
                </a:lnTo>
                <a:lnTo>
                  <a:pt x="2270" y="607"/>
                </a:lnTo>
                <a:lnTo>
                  <a:pt x="2272" y="607"/>
                </a:lnTo>
                <a:lnTo>
                  <a:pt x="2276" y="607"/>
                </a:lnTo>
                <a:lnTo>
                  <a:pt x="2281" y="607"/>
                </a:lnTo>
                <a:lnTo>
                  <a:pt x="2284" y="607"/>
                </a:lnTo>
                <a:lnTo>
                  <a:pt x="2284" y="604"/>
                </a:lnTo>
                <a:lnTo>
                  <a:pt x="2284" y="603"/>
                </a:lnTo>
                <a:lnTo>
                  <a:pt x="2288" y="603"/>
                </a:lnTo>
                <a:lnTo>
                  <a:pt x="2293" y="602"/>
                </a:lnTo>
                <a:lnTo>
                  <a:pt x="2296" y="598"/>
                </a:lnTo>
                <a:lnTo>
                  <a:pt x="2301" y="595"/>
                </a:lnTo>
                <a:lnTo>
                  <a:pt x="2301" y="594"/>
                </a:lnTo>
                <a:lnTo>
                  <a:pt x="2303" y="594"/>
                </a:lnTo>
                <a:lnTo>
                  <a:pt x="2304" y="592"/>
                </a:lnTo>
                <a:lnTo>
                  <a:pt x="2304" y="591"/>
                </a:lnTo>
                <a:lnTo>
                  <a:pt x="2304" y="590"/>
                </a:lnTo>
                <a:lnTo>
                  <a:pt x="2303" y="589"/>
                </a:lnTo>
                <a:lnTo>
                  <a:pt x="2302" y="588"/>
                </a:lnTo>
                <a:lnTo>
                  <a:pt x="2302" y="587"/>
                </a:lnTo>
                <a:lnTo>
                  <a:pt x="2301" y="586"/>
                </a:lnTo>
                <a:lnTo>
                  <a:pt x="2301" y="585"/>
                </a:lnTo>
                <a:lnTo>
                  <a:pt x="2298" y="582"/>
                </a:lnTo>
                <a:lnTo>
                  <a:pt x="2292" y="580"/>
                </a:lnTo>
                <a:lnTo>
                  <a:pt x="2290" y="580"/>
                </a:lnTo>
                <a:lnTo>
                  <a:pt x="2289" y="579"/>
                </a:lnTo>
                <a:lnTo>
                  <a:pt x="2288" y="579"/>
                </a:lnTo>
                <a:lnTo>
                  <a:pt x="2286" y="577"/>
                </a:lnTo>
                <a:lnTo>
                  <a:pt x="2285" y="575"/>
                </a:lnTo>
                <a:lnTo>
                  <a:pt x="2285" y="574"/>
                </a:lnTo>
                <a:lnTo>
                  <a:pt x="2284" y="573"/>
                </a:lnTo>
                <a:lnTo>
                  <a:pt x="2283" y="572"/>
                </a:lnTo>
                <a:lnTo>
                  <a:pt x="2280" y="572"/>
                </a:lnTo>
                <a:lnTo>
                  <a:pt x="2279" y="572"/>
                </a:lnTo>
                <a:lnTo>
                  <a:pt x="2278" y="573"/>
                </a:lnTo>
                <a:lnTo>
                  <a:pt x="2277" y="573"/>
                </a:lnTo>
                <a:lnTo>
                  <a:pt x="2276" y="573"/>
                </a:lnTo>
                <a:lnTo>
                  <a:pt x="2275" y="573"/>
                </a:lnTo>
                <a:lnTo>
                  <a:pt x="2273" y="573"/>
                </a:lnTo>
                <a:lnTo>
                  <a:pt x="2272" y="571"/>
                </a:lnTo>
                <a:lnTo>
                  <a:pt x="2272" y="570"/>
                </a:lnTo>
                <a:lnTo>
                  <a:pt x="2271" y="567"/>
                </a:lnTo>
                <a:lnTo>
                  <a:pt x="2276" y="566"/>
                </a:lnTo>
                <a:lnTo>
                  <a:pt x="2277" y="565"/>
                </a:lnTo>
                <a:lnTo>
                  <a:pt x="2278" y="565"/>
                </a:lnTo>
                <a:lnTo>
                  <a:pt x="2279" y="565"/>
                </a:lnTo>
                <a:lnTo>
                  <a:pt x="2280" y="564"/>
                </a:lnTo>
                <a:lnTo>
                  <a:pt x="2281" y="564"/>
                </a:lnTo>
                <a:lnTo>
                  <a:pt x="2283" y="563"/>
                </a:lnTo>
                <a:lnTo>
                  <a:pt x="2284" y="563"/>
                </a:lnTo>
                <a:lnTo>
                  <a:pt x="2285" y="563"/>
                </a:lnTo>
                <a:lnTo>
                  <a:pt x="2286" y="562"/>
                </a:lnTo>
                <a:lnTo>
                  <a:pt x="2287" y="562"/>
                </a:lnTo>
                <a:lnTo>
                  <a:pt x="2288" y="561"/>
                </a:lnTo>
                <a:lnTo>
                  <a:pt x="2288" y="560"/>
                </a:lnTo>
                <a:lnTo>
                  <a:pt x="2288" y="558"/>
                </a:lnTo>
                <a:lnTo>
                  <a:pt x="2288" y="557"/>
                </a:lnTo>
                <a:lnTo>
                  <a:pt x="2288" y="555"/>
                </a:lnTo>
                <a:lnTo>
                  <a:pt x="2287" y="553"/>
                </a:lnTo>
                <a:lnTo>
                  <a:pt x="2287" y="552"/>
                </a:lnTo>
                <a:lnTo>
                  <a:pt x="2287" y="550"/>
                </a:lnTo>
                <a:lnTo>
                  <a:pt x="2286" y="549"/>
                </a:lnTo>
                <a:lnTo>
                  <a:pt x="2286" y="548"/>
                </a:lnTo>
                <a:lnTo>
                  <a:pt x="2285" y="547"/>
                </a:lnTo>
                <a:lnTo>
                  <a:pt x="2284" y="547"/>
                </a:lnTo>
                <a:lnTo>
                  <a:pt x="2284" y="546"/>
                </a:lnTo>
                <a:lnTo>
                  <a:pt x="2283" y="546"/>
                </a:lnTo>
                <a:lnTo>
                  <a:pt x="2283" y="547"/>
                </a:lnTo>
                <a:lnTo>
                  <a:pt x="2283" y="546"/>
                </a:lnTo>
                <a:lnTo>
                  <a:pt x="2281" y="546"/>
                </a:lnTo>
                <a:lnTo>
                  <a:pt x="2280" y="546"/>
                </a:lnTo>
                <a:lnTo>
                  <a:pt x="2280" y="545"/>
                </a:lnTo>
                <a:lnTo>
                  <a:pt x="2280" y="544"/>
                </a:lnTo>
                <a:lnTo>
                  <a:pt x="2281" y="544"/>
                </a:lnTo>
                <a:lnTo>
                  <a:pt x="2281" y="542"/>
                </a:lnTo>
                <a:lnTo>
                  <a:pt x="2283" y="542"/>
                </a:lnTo>
                <a:lnTo>
                  <a:pt x="2284" y="541"/>
                </a:lnTo>
                <a:lnTo>
                  <a:pt x="2285" y="541"/>
                </a:lnTo>
                <a:lnTo>
                  <a:pt x="2285" y="540"/>
                </a:lnTo>
                <a:lnTo>
                  <a:pt x="2284" y="539"/>
                </a:lnTo>
                <a:lnTo>
                  <a:pt x="2284" y="538"/>
                </a:lnTo>
                <a:lnTo>
                  <a:pt x="2272" y="538"/>
                </a:lnTo>
                <a:lnTo>
                  <a:pt x="2272" y="537"/>
                </a:lnTo>
                <a:lnTo>
                  <a:pt x="2272" y="535"/>
                </a:lnTo>
                <a:lnTo>
                  <a:pt x="2272" y="531"/>
                </a:lnTo>
                <a:lnTo>
                  <a:pt x="2272" y="530"/>
                </a:lnTo>
                <a:lnTo>
                  <a:pt x="2273" y="530"/>
                </a:lnTo>
                <a:lnTo>
                  <a:pt x="2275" y="530"/>
                </a:lnTo>
                <a:lnTo>
                  <a:pt x="2276" y="530"/>
                </a:lnTo>
                <a:lnTo>
                  <a:pt x="2277" y="530"/>
                </a:lnTo>
                <a:lnTo>
                  <a:pt x="2278" y="530"/>
                </a:lnTo>
                <a:lnTo>
                  <a:pt x="2279" y="530"/>
                </a:lnTo>
                <a:lnTo>
                  <a:pt x="2280" y="530"/>
                </a:lnTo>
                <a:lnTo>
                  <a:pt x="2284" y="530"/>
                </a:lnTo>
                <a:lnTo>
                  <a:pt x="2285" y="530"/>
                </a:lnTo>
                <a:lnTo>
                  <a:pt x="2286" y="530"/>
                </a:lnTo>
                <a:lnTo>
                  <a:pt x="2287" y="529"/>
                </a:lnTo>
                <a:lnTo>
                  <a:pt x="2285" y="524"/>
                </a:lnTo>
                <a:lnTo>
                  <a:pt x="2284" y="523"/>
                </a:lnTo>
                <a:lnTo>
                  <a:pt x="2285" y="522"/>
                </a:lnTo>
                <a:lnTo>
                  <a:pt x="2285" y="521"/>
                </a:lnTo>
                <a:lnTo>
                  <a:pt x="2285" y="520"/>
                </a:lnTo>
                <a:lnTo>
                  <a:pt x="2286" y="520"/>
                </a:lnTo>
                <a:lnTo>
                  <a:pt x="2286" y="522"/>
                </a:lnTo>
                <a:lnTo>
                  <a:pt x="2287" y="523"/>
                </a:lnTo>
                <a:lnTo>
                  <a:pt x="2289" y="527"/>
                </a:lnTo>
                <a:lnTo>
                  <a:pt x="2290" y="527"/>
                </a:lnTo>
                <a:lnTo>
                  <a:pt x="2290" y="525"/>
                </a:lnTo>
                <a:lnTo>
                  <a:pt x="2292" y="525"/>
                </a:lnTo>
                <a:lnTo>
                  <a:pt x="2292" y="524"/>
                </a:lnTo>
                <a:lnTo>
                  <a:pt x="2292" y="523"/>
                </a:lnTo>
                <a:lnTo>
                  <a:pt x="2293" y="522"/>
                </a:lnTo>
                <a:lnTo>
                  <a:pt x="2294" y="522"/>
                </a:lnTo>
                <a:lnTo>
                  <a:pt x="2294" y="521"/>
                </a:lnTo>
                <a:lnTo>
                  <a:pt x="2295" y="521"/>
                </a:lnTo>
                <a:lnTo>
                  <a:pt x="2295" y="520"/>
                </a:lnTo>
                <a:lnTo>
                  <a:pt x="2295" y="519"/>
                </a:lnTo>
                <a:lnTo>
                  <a:pt x="2295" y="518"/>
                </a:lnTo>
                <a:lnTo>
                  <a:pt x="2294" y="518"/>
                </a:lnTo>
                <a:lnTo>
                  <a:pt x="2294" y="516"/>
                </a:lnTo>
                <a:lnTo>
                  <a:pt x="2293" y="515"/>
                </a:lnTo>
                <a:lnTo>
                  <a:pt x="2290" y="514"/>
                </a:lnTo>
                <a:lnTo>
                  <a:pt x="2288" y="512"/>
                </a:lnTo>
                <a:lnTo>
                  <a:pt x="2284" y="506"/>
                </a:lnTo>
                <a:lnTo>
                  <a:pt x="2283" y="505"/>
                </a:lnTo>
                <a:lnTo>
                  <a:pt x="2283" y="506"/>
                </a:lnTo>
                <a:lnTo>
                  <a:pt x="2281" y="506"/>
                </a:lnTo>
                <a:lnTo>
                  <a:pt x="2280" y="507"/>
                </a:lnTo>
                <a:lnTo>
                  <a:pt x="2279" y="507"/>
                </a:lnTo>
                <a:lnTo>
                  <a:pt x="2278" y="507"/>
                </a:lnTo>
                <a:lnTo>
                  <a:pt x="2278" y="508"/>
                </a:lnTo>
                <a:lnTo>
                  <a:pt x="2279" y="510"/>
                </a:lnTo>
                <a:lnTo>
                  <a:pt x="2279" y="511"/>
                </a:lnTo>
                <a:lnTo>
                  <a:pt x="2280" y="511"/>
                </a:lnTo>
                <a:lnTo>
                  <a:pt x="2280" y="512"/>
                </a:lnTo>
                <a:lnTo>
                  <a:pt x="2280" y="513"/>
                </a:lnTo>
                <a:lnTo>
                  <a:pt x="2280" y="514"/>
                </a:lnTo>
                <a:lnTo>
                  <a:pt x="2279" y="515"/>
                </a:lnTo>
                <a:lnTo>
                  <a:pt x="2278" y="515"/>
                </a:lnTo>
                <a:lnTo>
                  <a:pt x="2277" y="515"/>
                </a:lnTo>
                <a:lnTo>
                  <a:pt x="2271" y="518"/>
                </a:lnTo>
                <a:lnTo>
                  <a:pt x="2268" y="519"/>
                </a:lnTo>
                <a:lnTo>
                  <a:pt x="2267" y="520"/>
                </a:lnTo>
                <a:lnTo>
                  <a:pt x="2267" y="519"/>
                </a:lnTo>
                <a:lnTo>
                  <a:pt x="2266" y="519"/>
                </a:lnTo>
                <a:lnTo>
                  <a:pt x="2266" y="518"/>
                </a:lnTo>
                <a:lnTo>
                  <a:pt x="2266" y="516"/>
                </a:lnTo>
                <a:lnTo>
                  <a:pt x="2264" y="516"/>
                </a:lnTo>
                <a:lnTo>
                  <a:pt x="2262" y="519"/>
                </a:lnTo>
                <a:lnTo>
                  <a:pt x="2261" y="520"/>
                </a:lnTo>
                <a:lnTo>
                  <a:pt x="2259" y="521"/>
                </a:lnTo>
                <a:lnTo>
                  <a:pt x="2257" y="522"/>
                </a:lnTo>
                <a:lnTo>
                  <a:pt x="2255" y="523"/>
                </a:lnTo>
                <a:lnTo>
                  <a:pt x="2257" y="524"/>
                </a:lnTo>
                <a:lnTo>
                  <a:pt x="2257" y="525"/>
                </a:lnTo>
                <a:lnTo>
                  <a:pt x="2258" y="527"/>
                </a:lnTo>
                <a:lnTo>
                  <a:pt x="2259" y="528"/>
                </a:lnTo>
                <a:lnTo>
                  <a:pt x="2258" y="529"/>
                </a:lnTo>
                <a:lnTo>
                  <a:pt x="2253" y="530"/>
                </a:lnTo>
                <a:lnTo>
                  <a:pt x="2251" y="530"/>
                </a:lnTo>
                <a:lnTo>
                  <a:pt x="2251" y="531"/>
                </a:lnTo>
                <a:lnTo>
                  <a:pt x="2252" y="531"/>
                </a:lnTo>
                <a:lnTo>
                  <a:pt x="2252" y="532"/>
                </a:lnTo>
                <a:lnTo>
                  <a:pt x="2252" y="533"/>
                </a:lnTo>
                <a:lnTo>
                  <a:pt x="2253" y="533"/>
                </a:lnTo>
                <a:lnTo>
                  <a:pt x="2253" y="535"/>
                </a:lnTo>
                <a:lnTo>
                  <a:pt x="2255" y="535"/>
                </a:lnTo>
                <a:lnTo>
                  <a:pt x="2257" y="536"/>
                </a:lnTo>
                <a:lnTo>
                  <a:pt x="2259" y="537"/>
                </a:lnTo>
                <a:lnTo>
                  <a:pt x="2260" y="538"/>
                </a:lnTo>
                <a:lnTo>
                  <a:pt x="2260" y="539"/>
                </a:lnTo>
                <a:lnTo>
                  <a:pt x="2261" y="540"/>
                </a:lnTo>
                <a:lnTo>
                  <a:pt x="2261" y="541"/>
                </a:lnTo>
                <a:lnTo>
                  <a:pt x="2261" y="542"/>
                </a:lnTo>
                <a:lnTo>
                  <a:pt x="2261" y="544"/>
                </a:lnTo>
                <a:lnTo>
                  <a:pt x="2261" y="545"/>
                </a:lnTo>
                <a:lnTo>
                  <a:pt x="2260" y="545"/>
                </a:lnTo>
                <a:lnTo>
                  <a:pt x="2260" y="546"/>
                </a:lnTo>
                <a:lnTo>
                  <a:pt x="2258" y="546"/>
                </a:lnTo>
                <a:lnTo>
                  <a:pt x="2254" y="545"/>
                </a:lnTo>
                <a:lnTo>
                  <a:pt x="2252" y="545"/>
                </a:lnTo>
                <a:lnTo>
                  <a:pt x="2251" y="545"/>
                </a:lnTo>
                <a:lnTo>
                  <a:pt x="2250" y="545"/>
                </a:lnTo>
                <a:lnTo>
                  <a:pt x="2249" y="545"/>
                </a:lnTo>
                <a:lnTo>
                  <a:pt x="2247" y="545"/>
                </a:lnTo>
                <a:lnTo>
                  <a:pt x="2246" y="545"/>
                </a:lnTo>
                <a:lnTo>
                  <a:pt x="2245" y="545"/>
                </a:lnTo>
                <a:lnTo>
                  <a:pt x="2244" y="545"/>
                </a:lnTo>
                <a:lnTo>
                  <a:pt x="2243" y="545"/>
                </a:lnTo>
                <a:lnTo>
                  <a:pt x="2242" y="545"/>
                </a:lnTo>
                <a:lnTo>
                  <a:pt x="2234" y="545"/>
                </a:lnTo>
                <a:lnTo>
                  <a:pt x="2233" y="545"/>
                </a:lnTo>
                <a:lnTo>
                  <a:pt x="2232" y="545"/>
                </a:lnTo>
                <a:lnTo>
                  <a:pt x="2233" y="546"/>
                </a:lnTo>
                <a:lnTo>
                  <a:pt x="2233" y="547"/>
                </a:lnTo>
                <a:lnTo>
                  <a:pt x="2233" y="548"/>
                </a:lnTo>
                <a:lnTo>
                  <a:pt x="2232" y="548"/>
                </a:lnTo>
                <a:lnTo>
                  <a:pt x="2231" y="548"/>
                </a:lnTo>
                <a:lnTo>
                  <a:pt x="2231" y="549"/>
                </a:lnTo>
                <a:lnTo>
                  <a:pt x="2231" y="550"/>
                </a:lnTo>
                <a:lnTo>
                  <a:pt x="2231" y="552"/>
                </a:lnTo>
                <a:lnTo>
                  <a:pt x="2231" y="553"/>
                </a:lnTo>
                <a:lnTo>
                  <a:pt x="2231" y="554"/>
                </a:lnTo>
                <a:lnTo>
                  <a:pt x="2231" y="555"/>
                </a:lnTo>
                <a:lnTo>
                  <a:pt x="2231" y="556"/>
                </a:lnTo>
                <a:lnTo>
                  <a:pt x="2232" y="556"/>
                </a:lnTo>
                <a:lnTo>
                  <a:pt x="2232" y="557"/>
                </a:lnTo>
                <a:lnTo>
                  <a:pt x="2233" y="558"/>
                </a:lnTo>
                <a:lnTo>
                  <a:pt x="2234" y="560"/>
                </a:lnTo>
                <a:lnTo>
                  <a:pt x="2234" y="561"/>
                </a:lnTo>
                <a:lnTo>
                  <a:pt x="2233" y="561"/>
                </a:lnTo>
                <a:lnTo>
                  <a:pt x="2233" y="562"/>
                </a:lnTo>
                <a:lnTo>
                  <a:pt x="2233" y="563"/>
                </a:lnTo>
                <a:lnTo>
                  <a:pt x="2231" y="565"/>
                </a:lnTo>
                <a:lnTo>
                  <a:pt x="2231" y="566"/>
                </a:lnTo>
                <a:lnTo>
                  <a:pt x="2231" y="567"/>
                </a:lnTo>
                <a:lnTo>
                  <a:pt x="2231" y="569"/>
                </a:lnTo>
                <a:lnTo>
                  <a:pt x="2231" y="570"/>
                </a:lnTo>
                <a:lnTo>
                  <a:pt x="2231" y="571"/>
                </a:lnTo>
                <a:lnTo>
                  <a:pt x="2229" y="571"/>
                </a:lnTo>
                <a:lnTo>
                  <a:pt x="2229" y="572"/>
                </a:lnTo>
                <a:lnTo>
                  <a:pt x="2228" y="572"/>
                </a:lnTo>
                <a:lnTo>
                  <a:pt x="2228" y="573"/>
                </a:lnTo>
                <a:lnTo>
                  <a:pt x="2227" y="573"/>
                </a:lnTo>
                <a:lnTo>
                  <a:pt x="2227" y="574"/>
                </a:lnTo>
                <a:lnTo>
                  <a:pt x="2226" y="574"/>
                </a:lnTo>
                <a:lnTo>
                  <a:pt x="2226" y="575"/>
                </a:lnTo>
                <a:lnTo>
                  <a:pt x="2226" y="580"/>
                </a:lnTo>
                <a:lnTo>
                  <a:pt x="2226" y="581"/>
                </a:lnTo>
                <a:lnTo>
                  <a:pt x="2226" y="588"/>
                </a:lnTo>
                <a:lnTo>
                  <a:pt x="2226" y="589"/>
                </a:lnTo>
                <a:lnTo>
                  <a:pt x="2226" y="590"/>
                </a:lnTo>
                <a:lnTo>
                  <a:pt x="2226" y="591"/>
                </a:lnTo>
                <a:lnTo>
                  <a:pt x="2226" y="592"/>
                </a:lnTo>
                <a:lnTo>
                  <a:pt x="2225" y="594"/>
                </a:lnTo>
                <a:lnTo>
                  <a:pt x="2225" y="596"/>
                </a:lnTo>
                <a:lnTo>
                  <a:pt x="2224" y="597"/>
                </a:lnTo>
                <a:lnTo>
                  <a:pt x="2224" y="598"/>
                </a:lnTo>
                <a:lnTo>
                  <a:pt x="2223" y="599"/>
                </a:lnTo>
                <a:lnTo>
                  <a:pt x="2221" y="602"/>
                </a:lnTo>
                <a:lnTo>
                  <a:pt x="2220" y="603"/>
                </a:lnTo>
                <a:lnTo>
                  <a:pt x="2219" y="603"/>
                </a:lnTo>
                <a:lnTo>
                  <a:pt x="2219" y="604"/>
                </a:lnTo>
                <a:lnTo>
                  <a:pt x="2219" y="607"/>
                </a:lnTo>
                <a:lnTo>
                  <a:pt x="2220" y="607"/>
                </a:lnTo>
                <a:lnTo>
                  <a:pt x="2233" y="607"/>
                </a:lnTo>
                <a:lnTo>
                  <a:pt x="2234" y="607"/>
                </a:lnTo>
                <a:lnTo>
                  <a:pt x="2235" y="607"/>
                </a:lnTo>
                <a:lnTo>
                  <a:pt x="2236" y="607"/>
                </a:lnTo>
                <a:lnTo>
                  <a:pt x="2237" y="607"/>
                </a:lnTo>
                <a:lnTo>
                  <a:pt x="2238" y="607"/>
                </a:lnTo>
                <a:lnTo>
                  <a:pt x="2236" y="609"/>
                </a:lnTo>
                <a:lnTo>
                  <a:pt x="2236" y="611"/>
                </a:lnTo>
                <a:lnTo>
                  <a:pt x="2235" y="611"/>
                </a:lnTo>
                <a:lnTo>
                  <a:pt x="2232" y="615"/>
                </a:lnTo>
                <a:lnTo>
                  <a:pt x="2231" y="615"/>
                </a:lnTo>
                <a:lnTo>
                  <a:pt x="2227" y="615"/>
                </a:lnTo>
                <a:lnTo>
                  <a:pt x="2225" y="615"/>
                </a:lnTo>
                <a:lnTo>
                  <a:pt x="2220" y="615"/>
                </a:lnTo>
                <a:lnTo>
                  <a:pt x="2204" y="615"/>
                </a:lnTo>
                <a:lnTo>
                  <a:pt x="2203" y="615"/>
                </a:lnTo>
                <a:lnTo>
                  <a:pt x="2202" y="615"/>
                </a:lnTo>
                <a:lnTo>
                  <a:pt x="2203" y="615"/>
                </a:lnTo>
                <a:lnTo>
                  <a:pt x="2203" y="614"/>
                </a:lnTo>
                <a:lnTo>
                  <a:pt x="2204" y="614"/>
                </a:lnTo>
                <a:lnTo>
                  <a:pt x="2211" y="609"/>
                </a:lnTo>
                <a:lnTo>
                  <a:pt x="2212" y="608"/>
                </a:lnTo>
                <a:lnTo>
                  <a:pt x="2215" y="607"/>
                </a:lnTo>
                <a:lnTo>
                  <a:pt x="2214" y="607"/>
                </a:lnTo>
                <a:lnTo>
                  <a:pt x="2212" y="607"/>
                </a:lnTo>
                <a:lnTo>
                  <a:pt x="2211" y="607"/>
                </a:lnTo>
                <a:lnTo>
                  <a:pt x="2210" y="607"/>
                </a:lnTo>
                <a:lnTo>
                  <a:pt x="2208" y="607"/>
                </a:lnTo>
                <a:lnTo>
                  <a:pt x="2204" y="607"/>
                </a:lnTo>
                <a:lnTo>
                  <a:pt x="2203" y="607"/>
                </a:lnTo>
                <a:lnTo>
                  <a:pt x="2203" y="600"/>
                </a:lnTo>
                <a:lnTo>
                  <a:pt x="2203" y="599"/>
                </a:lnTo>
                <a:lnTo>
                  <a:pt x="2202" y="599"/>
                </a:lnTo>
                <a:lnTo>
                  <a:pt x="2201" y="600"/>
                </a:lnTo>
                <a:lnTo>
                  <a:pt x="2200" y="600"/>
                </a:lnTo>
                <a:lnTo>
                  <a:pt x="2199" y="600"/>
                </a:lnTo>
                <a:lnTo>
                  <a:pt x="2198" y="600"/>
                </a:lnTo>
                <a:lnTo>
                  <a:pt x="2197" y="600"/>
                </a:lnTo>
                <a:lnTo>
                  <a:pt x="2184" y="604"/>
                </a:lnTo>
                <a:lnTo>
                  <a:pt x="2183" y="604"/>
                </a:lnTo>
                <a:lnTo>
                  <a:pt x="2182" y="604"/>
                </a:lnTo>
                <a:lnTo>
                  <a:pt x="2181" y="604"/>
                </a:lnTo>
                <a:lnTo>
                  <a:pt x="2180" y="604"/>
                </a:lnTo>
                <a:lnTo>
                  <a:pt x="2177" y="604"/>
                </a:lnTo>
                <a:lnTo>
                  <a:pt x="2176" y="604"/>
                </a:lnTo>
                <a:lnTo>
                  <a:pt x="2175" y="604"/>
                </a:lnTo>
                <a:lnTo>
                  <a:pt x="2174" y="604"/>
                </a:lnTo>
                <a:lnTo>
                  <a:pt x="2173" y="604"/>
                </a:lnTo>
                <a:lnTo>
                  <a:pt x="2172" y="605"/>
                </a:lnTo>
                <a:lnTo>
                  <a:pt x="2171" y="605"/>
                </a:lnTo>
                <a:lnTo>
                  <a:pt x="2169" y="605"/>
                </a:lnTo>
                <a:lnTo>
                  <a:pt x="2168" y="606"/>
                </a:lnTo>
                <a:lnTo>
                  <a:pt x="2167" y="606"/>
                </a:lnTo>
                <a:lnTo>
                  <a:pt x="2166" y="607"/>
                </a:lnTo>
                <a:lnTo>
                  <a:pt x="2165" y="608"/>
                </a:lnTo>
                <a:lnTo>
                  <a:pt x="2164" y="608"/>
                </a:lnTo>
                <a:lnTo>
                  <a:pt x="2163" y="609"/>
                </a:lnTo>
                <a:lnTo>
                  <a:pt x="2162" y="609"/>
                </a:lnTo>
                <a:lnTo>
                  <a:pt x="2160" y="611"/>
                </a:lnTo>
                <a:lnTo>
                  <a:pt x="2159" y="611"/>
                </a:lnTo>
                <a:lnTo>
                  <a:pt x="2158" y="611"/>
                </a:lnTo>
                <a:lnTo>
                  <a:pt x="2157" y="611"/>
                </a:lnTo>
                <a:lnTo>
                  <a:pt x="2157" y="612"/>
                </a:lnTo>
                <a:lnTo>
                  <a:pt x="2156" y="612"/>
                </a:lnTo>
                <a:lnTo>
                  <a:pt x="2155" y="612"/>
                </a:lnTo>
                <a:lnTo>
                  <a:pt x="2154" y="612"/>
                </a:lnTo>
                <a:lnTo>
                  <a:pt x="2152" y="612"/>
                </a:lnTo>
                <a:lnTo>
                  <a:pt x="2151" y="612"/>
                </a:lnTo>
                <a:lnTo>
                  <a:pt x="2150" y="612"/>
                </a:lnTo>
                <a:lnTo>
                  <a:pt x="2150" y="613"/>
                </a:lnTo>
                <a:lnTo>
                  <a:pt x="2149" y="617"/>
                </a:lnTo>
                <a:lnTo>
                  <a:pt x="2150" y="617"/>
                </a:lnTo>
                <a:lnTo>
                  <a:pt x="2149" y="617"/>
                </a:lnTo>
                <a:lnTo>
                  <a:pt x="2147" y="617"/>
                </a:lnTo>
                <a:lnTo>
                  <a:pt x="2145" y="616"/>
                </a:lnTo>
                <a:lnTo>
                  <a:pt x="2143" y="615"/>
                </a:lnTo>
                <a:lnTo>
                  <a:pt x="2141" y="613"/>
                </a:lnTo>
                <a:lnTo>
                  <a:pt x="2140" y="613"/>
                </a:lnTo>
                <a:lnTo>
                  <a:pt x="2138" y="613"/>
                </a:lnTo>
                <a:lnTo>
                  <a:pt x="2137" y="612"/>
                </a:lnTo>
                <a:lnTo>
                  <a:pt x="2137" y="614"/>
                </a:lnTo>
                <a:lnTo>
                  <a:pt x="2135" y="615"/>
                </a:lnTo>
                <a:lnTo>
                  <a:pt x="2133" y="614"/>
                </a:lnTo>
                <a:lnTo>
                  <a:pt x="2133" y="615"/>
                </a:lnTo>
                <a:lnTo>
                  <a:pt x="2132" y="615"/>
                </a:lnTo>
                <a:lnTo>
                  <a:pt x="2130" y="615"/>
                </a:lnTo>
                <a:lnTo>
                  <a:pt x="2129" y="614"/>
                </a:lnTo>
                <a:lnTo>
                  <a:pt x="2131" y="612"/>
                </a:lnTo>
                <a:lnTo>
                  <a:pt x="2131" y="611"/>
                </a:lnTo>
                <a:lnTo>
                  <a:pt x="2131" y="609"/>
                </a:lnTo>
                <a:lnTo>
                  <a:pt x="2130" y="609"/>
                </a:lnTo>
                <a:lnTo>
                  <a:pt x="2128" y="609"/>
                </a:lnTo>
                <a:lnTo>
                  <a:pt x="2126" y="609"/>
                </a:lnTo>
                <a:lnTo>
                  <a:pt x="2125" y="609"/>
                </a:lnTo>
                <a:lnTo>
                  <a:pt x="2124" y="609"/>
                </a:lnTo>
                <a:lnTo>
                  <a:pt x="2123" y="609"/>
                </a:lnTo>
                <a:lnTo>
                  <a:pt x="2122" y="609"/>
                </a:lnTo>
                <a:lnTo>
                  <a:pt x="2121" y="609"/>
                </a:lnTo>
                <a:lnTo>
                  <a:pt x="2120" y="609"/>
                </a:lnTo>
                <a:lnTo>
                  <a:pt x="2117" y="611"/>
                </a:lnTo>
                <a:lnTo>
                  <a:pt x="2116" y="611"/>
                </a:lnTo>
                <a:lnTo>
                  <a:pt x="2114" y="612"/>
                </a:lnTo>
                <a:lnTo>
                  <a:pt x="2109" y="613"/>
                </a:lnTo>
                <a:lnTo>
                  <a:pt x="2108" y="613"/>
                </a:lnTo>
                <a:lnTo>
                  <a:pt x="2106" y="614"/>
                </a:lnTo>
                <a:lnTo>
                  <a:pt x="2105" y="614"/>
                </a:lnTo>
                <a:lnTo>
                  <a:pt x="2104" y="614"/>
                </a:lnTo>
                <a:lnTo>
                  <a:pt x="2103" y="614"/>
                </a:lnTo>
                <a:lnTo>
                  <a:pt x="2094" y="614"/>
                </a:lnTo>
                <a:lnTo>
                  <a:pt x="2092" y="614"/>
                </a:lnTo>
                <a:lnTo>
                  <a:pt x="2089" y="614"/>
                </a:lnTo>
                <a:lnTo>
                  <a:pt x="2088" y="614"/>
                </a:lnTo>
                <a:lnTo>
                  <a:pt x="2085" y="614"/>
                </a:lnTo>
                <a:lnTo>
                  <a:pt x="2080" y="614"/>
                </a:lnTo>
                <a:lnTo>
                  <a:pt x="2079" y="614"/>
                </a:lnTo>
                <a:lnTo>
                  <a:pt x="2078" y="614"/>
                </a:lnTo>
                <a:lnTo>
                  <a:pt x="2077" y="614"/>
                </a:lnTo>
                <a:lnTo>
                  <a:pt x="2074" y="614"/>
                </a:lnTo>
                <a:lnTo>
                  <a:pt x="2072" y="614"/>
                </a:lnTo>
                <a:lnTo>
                  <a:pt x="2070" y="614"/>
                </a:lnTo>
                <a:lnTo>
                  <a:pt x="2069" y="614"/>
                </a:lnTo>
                <a:lnTo>
                  <a:pt x="2068" y="614"/>
                </a:lnTo>
                <a:lnTo>
                  <a:pt x="2065" y="613"/>
                </a:lnTo>
                <a:lnTo>
                  <a:pt x="2063" y="612"/>
                </a:lnTo>
                <a:lnTo>
                  <a:pt x="2062" y="611"/>
                </a:lnTo>
                <a:lnTo>
                  <a:pt x="2062" y="612"/>
                </a:lnTo>
                <a:lnTo>
                  <a:pt x="2061" y="612"/>
                </a:lnTo>
                <a:lnTo>
                  <a:pt x="2061" y="613"/>
                </a:lnTo>
                <a:lnTo>
                  <a:pt x="2060" y="613"/>
                </a:lnTo>
                <a:lnTo>
                  <a:pt x="2059" y="614"/>
                </a:lnTo>
                <a:lnTo>
                  <a:pt x="2057" y="615"/>
                </a:lnTo>
                <a:lnTo>
                  <a:pt x="2056" y="616"/>
                </a:lnTo>
                <a:lnTo>
                  <a:pt x="2055" y="616"/>
                </a:lnTo>
                <a:lnTo>
                  <a:pt x="2055" y="612"/>
                </a:lnTo>
                <a:lnTo>
                  <a:pt x="2052" y="614"/>
                </a:lnTo>
                <a:lnTo>
                  <a:pt x="2050" y="615"/>
                </a:lnTo>
                <a:lnTo>
                  <a:pt x="2047" y="617"/>
                </a:lnTo>
                <a:lnTo>
                  <a:pt x="2042" y="621"/>
                </a:lnTo>
                <a:lnTo>
                  <a:pt x="2040" y="621"/>
                </a:lnTo>
                <a:lnTo>
                  <a:pt x="2039" y="622"/>
                </a:lnTo>
                <a:lnTo>
                  <a:pt x="2038" y="623"/>
                </a:lnTo>
                <a:lnTo>
                  <a:pt x="2036" y="624"/>
                </a:lnTo>
                <a:lnTo>
                  <a:pt x="2036" y="625"/>
                </a:lnTo>
                <a:lnTo>
                  <a:pt x="2036" y="627"/>
                </a:lnTo>
                <a:lnTo>
                  <a:pt x="2037" y="629"/>
                </a:lnTo>
                <a:lnTo>
                  <a:pt x="2035" y="634"/>
                </a:lnTo>
                <a:lnTo>
                  <a:pt x="2034" y="637"/>
                </a:lnTo>
                <a:lnTo>
                  <a:pt x="2034" y="636"/>
                </a:lnTo>
                <a:lnTo>
                  <a:pt x="2034" y="625"/>
                </a:lnTo>
                <a:lnTo>
                  <a:pt x="2033" y="625"/>
                </a:lnTo>
                <a:lnTo>
                  <a:pt x="2033" y="627"/>
                </a:lnTo>
                <a:lnTo>
                  <a:pt x="2031" y="627"/>
                </a:lnTo>
                <a:lnTo>
                  <a:pt x="2031" y="629"/>
                </a:lnTo>
                <a:lnTo>
                  <a:pt x="2030" y="629"/>
                </a:lnTo>
                <a:lnTo>
                  <a:pt x="2030" y="628"/>
                </a:lnTo>
                <a:lnTo>
                  <a:pt x="2028" y="629"/>
                </a:lnTo>
                <a:lnTo>
                  <a:pt x="2025" y="631"/>
                </a:lnTo>
                <a:lnTo>
                  <a:pt x="2023" y="632"/>
                </a:lnTo>
                <a:lnTo>
                  <a:pt x="2020" y="634"/>
                </a:lnTo>
                <a:lnTo>
                  <a:pt x="2018" y="637"/>
                </a:lnTo>
                <a:lnTo>
                  <a:pt x="2017" y="637"/>
                </a:lnTo>
                <a:lnTo>
                  <a:pt x="2018" y="639"/>
                </a:lnTo>
                <a:lnTo>
                  <a:pt x="2016" y="641"/>
                </a:lnTo>
                <a:lnTo>
                  <a:pt x="2014" y="642"/>
                </a:lnTo>
                <a:lnTo>
                  <a:pt x="2013" y="640"/>
                </a:lnTo>
                <a:lnTo>
                  <a:pt x="2013" y="639"/>
                </a:lnTo>
                <a:lnTo>
                  <a:pt x="2017" y="637"/>
                </a:lnTo>
                <a:lnTo>
                  <a:pt x="2018" y="636"/>
                </a:lnTo>
                <a:lnTo>
                  <a:pt x="2019" y="634"/>
                </a:lnTo>
                <a:lnTo>
                  <a:pt x="2022" y="632"/>
                </a:lnTo>
                <a:lnTo>
                  <a:pt x="2023" y="631"/>
                </a:lnTo>
                <a:lnTo>
                  <a:pt x="2025" y="630"/>
                </a:lnTo>
                <a:lnTo>
                  <a:pt x="2028" y="628"/>
                </a:lnTo>
                <a:lnTo>
                  <a:pt x="2030" y="627"/>
                </a:lnTo>
                <a:lnTo>
                  <a:pt x="2031" y="625"/>
                </a:lnTo>
                <a:lnTo>
                  <a:pt x="2033" y="625"/>
                </a:lnTo>
                <a:lnTo>
                  <a:pt x="2034" y="624"/>
                </a:lnTo>
                <a:lnTo>
                  <a:pt x="2036" y="623"/>
                </a:lnTo>
                <a:lnTo>
                  <a:pt x="2037" y="622"/>
                </a:lnTo>
                <a:lnTo>
                  <a:pt x="2040" y="620"/>
                </a:lnTo>
                <a:lnTo>
                  <a:pt x="2042" y="620"/>
                </a:lnTo>
                <a:lnTo>
                  <a:pt x="2046" y="617"/>
                </a:lnTo>
                <a:lnTo>
                  <a:pt x="2046" y="616"/>
                </a:lnTo>
                <a:lnTo>
                  <a:pt x="2048" y="615"/>
                </a:lnTo>
                <a:lnTo>
                  <a:pt x="2052" y="613"/>
                </a:lnTo>
                <a:lnTo>
                  <a:pt x="2054" y="612"/>
                </a:lnTo>
                <a:lnTo>
                  <a:pt x="2055" y="611"/>
                </a:lnTo>
                <a:lnTo>
                  <a:pt x="2059" y="608"/>
                </a:lnTo>
                <a:lnTo>
                  <a:pt x="2059" y="609"/>
                </a:lnTo>
                <a:lnTo>
                  <a:pt x="2060" y="608"/>
                </a:lnTo>
                <a:lnTo>
                  <a:pt x="2063" y="606"/>
                </a:lnTo>
                <a:lnTo>
                  <a:pt x="2064" y="606"/>
                </a:lnTo>
                <a:lnTo>
                  <a:pt x="2064" y="605"/>
                </a:lnTo>
                <a:lnTo>
                  <a:pt x="2066" y="605"/>
                </a:lnTo>
                <a:lnTo>
                  <a:pt x="2066" y="604"/>
                </a:lnTo>
                <a:lnTo>
                  <a:pt x="2068" y="604"/>
                </a:lnTo>
                <a:lnTo>
                  <a:pt x="2069" y="603"/>
                </a:lnTo>
                <a:lnTo>
                  <a:pt x="2072" y="607"/>
                </a:lnTo>
                <a:lnTo>
                  <a:pt x="2069" y="608"/>
                </a:lnTo>
                <a:lnTo>
                  <a:pt x="2070" y="609"/>
                </a:lnTo>
                <a:lnTo>
                  <a:pt x="2070" y="613"/>
                </a:lnTo>
                <a:lnTo>
                  <a:pt x="2070" y="614"/>
                </a:lnTo>
                <a:lnTo>
                  <a:pt x="2071" y="614"/>
                </a:lnTo>
                <a:lnTo>
                  <a:pt x="2073" y="614"/>
                </a:lnTo>
                <a:lnTo>
                  <a:pt x="2074" y="614"/>
                </a:lnTo>
                <a:lnTo>
                  <a:pt x="2079" y="614"/>
                </a:lnTo>
                <a:lnTo>
                  <a:pt x="2088" y="614"/>
                </a:lnTo>
                <a:lnTo>
                  <a:pt x="2092" y="614"/>
                </a:lnTo>
                <a:lnTo>
                  <a:pt x="2092" y="613"/>
                </a:lnTo>
                <a:lnTo>
                  <a:pt x="2092" y="612"/>
                </a:lnTo>
                <a:lnTo>
                  <a:pt x="2094" y="612"/>
                </a:lnTo>
                <a:lnTo>
                  <a:pt x="2094" y="611"/>
                </a:lnTo>
                <a:lnTo>
                  <a:pt x="2094" y="609"/>
                </a:lnTo>
                <a:lnTo>
                  <a:pt x="2094" y="608"/>
                </a:lnTo>
                <a:lnTo>
                  <a:pt x="2094" y="607"/>
                </a:lnTo>
                <a:lnTo>
                  <a:pt x="2094" y="606"/>
                </a:lnTo>
                <a:lnTo>
                  <a:pt x="2094" y="605"/>
                </a:lnTo>
                <a:lnTo>
                  <a:pt x="2092" y="605"/>
                </a:lnTo>
                <a:lnTo>
                  <a:pt x="2091" y="604"/>
                </a:lnTo>
                <a:lnTo>
                  <a:pt x="2090" y="604"/>
                </a:lnTo>
                <a:lnTo>
                  <a:pt x="2090" y="603"/>
                </a:lnTo>
                <a:lnTo>
                  <a:pt x="2090" y="602"/>
                </a:lnTo>
                <a:lnTo>
                  <a:pt x="2090" y="600"/>
                </a:lnTo>
                <a:lnTo>
                  <a:pt x="2091" y="600"/>
                </a:lnTo>
                <a:lnTo>
                  <a:pt x="2092" y="600"/>
                </a:lnTo>
                <a:lnTo>
                  <a:pt x="2092" y="599"/>
                </a:lnTo>
                <a:lnTo>
                  <a:pt x="2092" y="598"/>
                </a:lnTo>
                <a:lnTo>
                  <a:pt x="2095" y="598"/>
                </a:lnTo>
                <a:lnTo>
                  <a:pt x="2096" y="598"/>
                </a:lnTo>
                <a:lnTo>
                  <a:pt x="2097" y="598"/>
                </a:lnTo>
                <a:lnTo>
                  <a:pt x="2098" y="598"/>
                </a:lnTo>
                <a:lnTo>
                  <a:pt x="2099" y="598"/>
                </a:lnTo>
                <a:lnTo>
                  <a:pt x="2100" y="598"/>
                </a:lnTo>
                <a:lnTo>
                  <a:pt x="2100" y="599"/>
                </a:lnTo>
                <a:lnTo>
                  <a:pt x="2100" y="600"/>
                </a:lnTo>
                <a:lnTo>
                  <a:pt x="2100" y="602"/>
                </a:lnTo>
                <a:lnTo>
                  <a:pt x="2100" y="603"/>
                </a:lnTo>
                <a:lnTo>
                  <a:pt x="2099" y="603"/>
                </a:lnTo>
                <a:lnTo>
                  <a:pt x="2098" y="603"/>
                </a:lnTo>
                <a:lnTo>
                  <a:pt x="2097" y="603"/>
                </a:lnTo>
                <a:lnTo>
                  <a:pt x="2096" y="603"/>
                </a:lnTo>
                <a:lnTo>
                  <a:pt x="2095" y="603"/>
                </a:lnTo>
                <a:lnTo>
                  <a:pt x="2094" y="603"/>
                </a:lnTo>
                <a:lnTo>
                  <a:pt x="2092" y="603"/>
                </a:lnTo>
                <a:lnTo>
                  <a:pt x="2092" y="602"/>
                </a:lnTo>
                <a:lnTo>
                  <a:pt x="2091" y="602"/>
                </a:lnTo>
                <a:lnTo>
                  <a:pt x="2091" y="603"/>
                </a:lnTo>
                <a:lnTo>
                  <a:pt x="2091" y="604"/>
                </a:lnTo>
                <a:lnTo>
                  <a:pt x="2092" y="604"/>
                </a:lnTo>
                <a:lnTo>
                  <a:pt x="2094" y="604"/>
                </a:lnTo>
                <a:lnTo>
                  <a:pt x="2095" y="604"/>
                </a:lnTo>
                <a:lnTo>
                  <a:pt x="2095" y="605"/>
                </a:lnTo>
                <a:lnTo>
                  <a:pt x="2094" y="605"/>
                </a:lnTo>
                <a:lnTo>
                  <a:pt x="2094" y="606"/>
                </a:lnTo>
                <a:lnTo>
                  <a:pt x="2094" y="607"/>
                </a:lnTo>
                <a:lnTo>
                  <a:pt x="2094" y="608"/>
                </a:lnTo>
                <a:lnTo>
                  <a:pt x="2094" y="609"/>
                </a:lnTo>
                <a:lnTo>
                  <a:pt x="2094" y="611"/>
                </a:lnTo>
                <a:lnTo>
                  <a:pt x="2094" y="612"/>
                </a:lnTo>
                <a:lnTo>
                  <a:pt x="2095" y="612"/>
                </a:lnTo>
                <a:lnTo>
                  <a:pt x="2094" y="612"/>
                </a:lnTo>
                <a:lnTo>
                  <a:pt x="2092" y="613"/>
                </a:lnTo>
                <a:lnTo>
                  <a:pt x="2094" y="613"/>
                </a:lnTo>
                <a:lnTo>
                  <a:pt x="2094" y="614"/>
                </a:lnTo>
                <a:lnTo>
                  <a:pt x="2095" y="614"/>
                </a:lnTo>
                <a:lnTo>
                  <a:pt x="2096" y="614"/>
                </a:lnTo>
                <a:lnTo>
                  <a:pt x="2096" y="613"/>
                </a:lnTo>
                <a:lnTo>
                  <a:pt x="2096" y="609"/>
                </a:lnTo>
                <a:lnTo>
                  <a:pt x="2100" y="609"/>
                </a:lnTo>
                <a:lnTo>
                  <a:pt x="2102" y="609"/>
                </a:lnTo>
                <a:lnTo>
                  <a:pt x="2103" y="609"/>
                </a:lnTo>
                <a:lnTo>
                  <a:pt x="2106" y="609"/>
                </a:lnTo>
                <a:lnTo>
                  <a:pt x="2108" y="608"/>
                </a:lnTo>
                <a:lnTo>
                  <a:pt x="2113" y="607"/>
                </a:lnTo>
                <a:lnTo>
                  <a:pt x="2114" y="607"/>
                </a:lnTo>
                <a:lnTo>
                  <a:pt x="2115" y="607"/>
                </a:lnTo>
                <a:lnTo>
                  <a:pt x="2116" y="606"/>
                </a:lnTo>
                <a:lnTo>
                  <a:pt x="2119" y="606"/>
                </a:lnTo>
                <a:lnTo>
                  <a:pt x="2119" y="605"/>
                </a:lnTo>
                <a:lnTo>
                  <a:pt x="2121" y="605"/>
                </a:lnTo>
                <a:lnTo>
                  <a:pt x="2123" y="605"/>
                </a:lnTo>
                <a:lnTo>
                  <a:pt x="2123" y="606"/>
                </a:lnTo>
                <a:lnTo>
                  <a:pt x="2123" y="607"/>
                </a:lnTo>
                <a:lnTo>
                  <a:pt x="2123" y="608"/>
                </a:lnTo>
                <a:lnTo>
                  <a:pt x="2124" y="608"/>
                </a:lnTo>
                <a:lnTo>
                  <a:pt x="2125" y="608"/>
                </a:lnTo>
                <a:lnTo>
                  <a:pt x="2125" y="607"/>
                </a:lnTo>
                <a:lnTo>
                  <a:pt x="2125" y="606"/>
                </a:lnTo>
                <a:lnTo>
                  <a:pt x="2124" y="606"/>
                </a:lnTo>
                <a:lnTo>
                  <a:pt x="2126" y="606"/>
                </a:lnTo>
                <a:lnTo>
                  <a:pt x="2128" y="606"/>
                </a:lnTo>
                <a:lnTo>
                  <a:pt x="2129" y="606"/>
                </a:lnTo>
                <a:lnTo>
                  <a:pt x="2130" y="606"/>
                </a:lnTo>
                <a:lnTo>
                  <a:pt x="2131" y="606"/>
                </a:lnTo>
                <a:lnTo>
                  <a:pt x="2132" y="606"/>
                </a:lnTo>
                <a:lnTo>
                  <a:pt x="2133" y="606"/>
                </a:lnTo>
                <a:lnTo>
                  <a:pt x="2134" y="606"/>
                </a:lnTo>
                <a:lnTo>
                  <a:pt x="2135" y="606"/>
                </a:lnTo>
                <a:lnTo>
                  <a:pt x="2135" y="605"/>
                </a:lnTo>
                <a:lnTo>
                  <a:pt x="2135" y="604"/>
                </a:lnTo>
                <a:lnTo>
                  <a:pt x="2135" y="603"/>
                </a:lnTo>
                <a:lnTo>
                  <a:pt x="2135" y="602"/>
                </a:lnTo>
                <a:lnTo>
                  <a:pt x="2135" y="600"/>
                </a:lnTo>
                <a:lnTo>
                  <a:pt x="2135" y="599"/>
                </a:lnTo>
                <a:lnTo>
                  <a:pt x="2135" y="598"/>
                </a:lnTo>
                <a:lnTo>
                  <a:pt x="2135" y="597"/>
                </a:lnTo>
                <a:lnTo>
                  <a:pt x="2135" y="596"/>
                </a:lnTo>
                <a:lnTo>
                  <a:pt x="2135" y="595"/>
                </a:lnTo>
                <a:lnTo>
                  <a:pt x="2135" y="594"/>
                </a:lnTo>
                <a:lnTo>
                  <a:pt x="2135" y="592"/>
                </a:lnTo>
                <a:lnTo>
                  <a:pt x="2135" y="591"/>
                </a:lnTo>
                <a:lnTo>
                  <a:pt x="2134" y="591"/>
                </a:lnTo>
                <a:lnTo>
                  <a:pt x="2134" y="590"/>
                </a:lnTo>
                <a:lnTo>
                  <a:pt x="2134" y="589"/>
                </a:lnTo>
                <a:lnTo>
                  <a:pt x="2134" y="588"/>
                </a:lnTo>
                <a:lnTo>
                  <a:pt x="2133" y="588"/>
                </a:lnTo>
                <a:lnTo>
                  <a:pt x="2133" y="587"/>
                </a:lnTo>
                <a:lnTo>
                  <a:pt x="2133" y="586"/>
                </a:lnTo>
                <a:lnTo>
                  <a:pt x="2133" y="585"/>
                </a:lnTo>
                <a:lnTo>
                  <a:pt x="2132" y="585"/>
                </a:lnTo>
                <a:lnTo>
                  <a:pt x="2132" y="583"/>
                </a:lnTo>
                <a:lnTo>
                  <a:pt x="2131" y="583"/>
                </a:lnTo>
                <a:lnTo>
                  <a:pt x="2130" y="582"/>
                </a:lnTo>
                <a:lnTo>
                  <a:pt x="2129" y="582"/>
                </a:lnTo>
                <a:lnTo>
                  <a:pt x="2128" y="583"/>
                </a:lnTo>
                <a:lnTo>
                  <a:pt x="2126" y="583"/>
                </a:lnTo>
                <a:lnTo>
                  <a:pt x="2125" y="583"/>
                </a:lnTo>
                <a:lnTo>
                  <a:pt x="2125" y="585"/>
                </a:lnTo>
                <a:lnTo>
                  <a:pt x="2124" y="585"/>
                </a:lnTo>
                <a:lnTo>
                  <a:pt x="2123" y="585"/>
                </a:lnTo>
                <a:lnTo>
                  <a:pt x="2122" y="586"/>
                </a:lnTo>
                <a:lnTo>
                  <a:pt x="2121" y="586"/>
                </a:lnTo>
                <a:lnTo>
                  <a:pt x="2120" y="586"/>
                </a:lnTo>
                <a:lnTo>
                  <a:pt x="2119" y="587"/>
                </a:lnTo>
                <a:lnTo>
                  <a:pt x="2117" y="587"/>
                </a:lnTo>
                <a:lnTo>
                  <a:pt x="2115" y="588"/>
                </a:lnTo>
                <a:lnTo>
                  <a:pt x="2114" y="588"/>
                </a:lnTo>
                <a:lnTo>
                  <a:pt x="2114" y="589"/>
                </a:lnTo>
                <a:lnTo>
                  <a:pt x="2113" y="589"/>
                </a:lnTo>
                <a:lnTo>
                  <a:pt x="2112" y="589"/>
                </a:lnTo>
                <a:lnTo>
                  <a:pt x="2111" y="589"/>
                </a:lnTo>
                <a:lnTo>
                  <a:pt x="2111" y="590"/>
                </a:lnTo>
                <a:lnTo>
                  <a:pt x="2109" y="590"/>
                </a:lnTo>
                <a:lnTo>
                  <a:pt x="2108" y="590"/>
                </a:lnTo>
                <a:lnTo>
                  <a:pt x="2107" y="591"/>
                </a:lnTo>
                <a:lnTo>
                  <a:pt x="2106" y="591"/>
                </a:lnTo>
                <a:lnTo>
                  <a:pt x="2105" y="591"/>
                </a:lnTo>
                <a:lnTo>
                  <a:pt x="2105" y="592"/>
                </a:lnTo>
                <a:lnTo>
                  <a:pt x="2104" y="592"/>
                </a:lnTo>
                <a:lnTo>
                  <a:pt x="2103" y="592"/>
                </a:lnTo>
                <a:lnTo>
                  <a:pt x="2102" y="592"/>
                </a:lnTo>
                <a:lnTo>
                  <a:pt x="2100" y="592"/>
                </a:lnTo>
                <a:lnTo>
                  <a:pt x="2100" y="591"/>
                </a:lnTo>
                <a:lnTo>
                  <a:pt x="2100" y="590"/>
                </a:lnTo>
                <a:lnTo>
                  <a:pt x="2102" y="589"/>
                </a:lnTo>
                <a:lnTo>
                  <a:pt x="2105" y="588"/>
                </a:lnTo>
                <a:lnTo>
                  <a:pt x="2107" y="588"/>
                </a:lnTo>
                <a:lnTo>
                  <a:pt x="2113" y="586"/>
                </a:lnTo>
                <a:lnTo>
                  <a:pt x="2117" y="583"/>
                </a:lnTo>
                <a:lnTo>
                  <a:pt x="2119" y="583"/>
                </a:lnTo>
                <a:lnTo>
                  <a:pt x="2124" y="581"/>
                </a:lnTo>
                <a:lnTo>
                  <a:pt x="2133" y="578"/>
                </a:lnTo>
                <a:lnTo>
                  <a:pt x="2140" y="575"/>
                </a:lnTo>
                <a:lnTo>
                  <a:pt x="2140" y="574"/>
                </a:lnTo>
                <a:lnTo>
                  <a:pt x="2146" y="572"/>
                </a:lnTo>
                <a:lnTo>
                  <a:pt x="2147" y="572"/>
                </a:lnTo>
                <a:lnTo>
                  <a:pt x="2156" y="569"/>
                </a:lnTo>
                <a:lnTo>
                  <a:pt x="2157" y="567"/>
                </a:lnTo>
                <a:lnTo>
                  <a:pt x="2159" y="567"/>
                </a:lnTo>
                <a:lnTo>
                  <a:pt x="2165" y="565"/>
                </a:lnTo>
                <a:lnTo>
                  <a:pt x="2167" y="564"/>
                </a:lnTo>
                <a:lnTo>
                  <a:pt x="2176" y="561"/>
                </a:lnTo>
                <a:lnTo>
                  <a:pt x="2176" y="560"/>
                </a:lnTo>
                <a:lnTo>
                  <a:pt x="2176" y="558"/>
                </a:lnTo>
                <a:lnTo>
                  <a:pt x="2176" y="557"/>
                </a:lnTo>
                <a:lnTo>
                  <a:pt x="2176" y="556"/>
                </a:lnTo>
                <a:lnTo>
                  <a:pt x="2176" y="555"/>
                </a:lnTo>
                <a:lnTo>
                  <a:pt x="2176" y="554"/>
                </a:lnTo>
                <a:lnTo>
                  <a:pt x="2175" y="553"/>
                </a:lnTo>
                <a:lnTo>
                  <a:pt x="2175" y="552"/>
                </a:lnTo>
                <a:lnTo>
                  <a:pt x="2175" y="550"/>
                </a:lnTo>
                <a:lnTo>
                  <a:pt x="2175" y="549"/>
                </a:lnTo>
                <a:lnTo>
                  <a:pt x="2175" y="548"/>
                </a:lnTo>
                <a:lnTo>
                  <a:pt x="2175" y="547"/>
                </a:lnTo>
                <a:lnTo>
                  <a:pt x="2175" y="546"/>
                </a:lnTo>
                <a:lnTo>
                  <a:pt x="2175" y="545"/>
                </a:lnTo>
                <a:lnTo>
                  <a:pt x="2175" y="544"/>
                </a:lnTo>
                <a:lnTo>
                  <a:pt x="2173" y="544"/>
                </a:lnTo>
                <a:lnTo>
                  <a:pt x="2172" y="544"/>
                </a:lnTo>
                <a:lnTo>
                  <a:pt x="2160" y="542"/>
                </a:lnTo>
                <a:lnTo>
                  <a:pt x="2160" y="544"/>
                </a:lnTo>
                <a:lnTo>
                  <a:pt x="2160" y="546"/>
                </a:lnTo>
                <a:lnTo>
                  <a:pt x="2159" y="546"/>
                </a:lnTo>
                <a:lnTo>
                  <a:pt x="2158" y="546"/>
                </a:lnTo>
                <a:lnTo>
                  <a:pt x="2157" y="546"/>
                </a:lnTo>
                <a:lnTo>
                  <a:pt x="2156" y="546"/>
                </a:lnTo>
                <a:lnTo>
                  <a:pt x="2155" y="546"/>
                </a:lnTo>
                <a:lnTo>
                  <a:pt x="2154" y="546"/>
                </a:lnTo>
                <a:lnTo>
                  <a:pt x="2152" y="546"/>
                </a:lnTo>
                <a:lnTo>
                  <a:pt x="2151" y="546"/>
                </a:lnTo>
                <a:lnTo>
                  <a:pt x="2150" y="546"/>
                </a:lnTo>
                <a:lnTo>
                  <a:pt x="2149" y="546"/>
                </a:lnTo>
                <a:lnTo>
                  <a:pt x="2148" y="546"/>
                </a:lnTo>
                <a:lnTo>
                  <a:pt x="2147" y="546"/>
                </a:lnTo>
                <a:lnTo>
                  <a:pt x="2146" y="546"/>
                </a:lnTo>
                <a:lnTo>
                  <a:pt x="2145" y="546"/>
                </a:lnTo>
                <a:lnTo>
                  <a:pt x="2143" y="546"/>
                </a:lnTo>
                <a:lnTo>
                  <a:pt x="2142" y="546"/>
                </a:lnTo>
                <a:lnTo>
                  <a:pt x="2142" y="547"/>
                </a:lnTo>
                <a:lnTo>
                  <a:pt x="2142" y="548"/>
                </a:lnTo>
                <a:lnTo>
                  <a:pt x="2141" y="548"/>
                </a:lnTo>
                <a:lnTo>
                  <a:pt x="2140" y="548"/>
                </a:lnTo>
                <a:lnTo>
                  <a:pt x="2139" y="548"/>
                </a:lnTo>
                <a:lnTo>
                  <a:pt x="2138" y="548"/>
                </a:lnTo>
                <a:lnTo>
                  <a:pt x="2137" y="548"/>
                </a:lnTo>
                <a:lnTo>
                  <a:pt x="2135" y="548"/>
                </a:lnTo>
                <a:lnTo>
                  <a:pt x="2134" y="548"/>
                </a:lnTo>
                <a:lnTo>
                  <a:pt x="2133" y="548"/>
                </a:lnTo>
                <a:lnTo>
                  <a:pt x="2132" y="548"/>
                </a:lnTo>
                <a:lnTo>
                  <a:pt x="2131" y="548"/>
                </a:lnTo>
                <a:lnTo>
                  <a:pt x="2130" y="548"/>
                </a:lnTo>
                <a:lnTo>
                  <a:pt x="2126" y="548"/>
                </a:lnTo>
                <a:lnTo>
                  <a:pt x="2123" y="548"/>
                </a:lnTo>
                <a:lnTo>
                  <a:pt x="2120" y="548"/>
                </a:lnTo>
                <a:lnTo>
                  <a:pt x="2119" y="548"/>
                </a:lnTo>
                <a:lnTo>
                  <a:pt x="2120" y="548"/>
                </a:lnTo>
                <a:lnTo>
                  <a:pt x="2117" y="548"/>
                </a:lnTo>
                <a:lnTo>
                  <a:pt x="2116" y="548"/>
                </a:lnTo>
                <a:lnTo>
                  <a:pt x="2113" y="548"/>
                </a:lnTo>
                <a:lnTo>
                  <a:pt x="2113" y="541"/>
                </a:lnTo>
                <a:lnTo>
                  <a:pt x="2112" y="541"/>
                </a:lnTo>
                <a:lnTo>
                  <a:pt x="2111" y="541"/>
                </a:lnTo>
                <a:lnTo>
                  <a:pt x="2111" y="542"/>
                </a:lnTo>
                <a:lnTo>
                  <a:pt x="2111" y="544"/>
                </a:lnTo>
                <a:lnTo>
                  <a:pt x="2111" y="545"/>
                </a:lnTo>
                <a:lnTo>
                  <a:pt x="2109" y="545"/>
                </a:lnTo>
                <a:lnTo>
                  <a:pt x="2108" y="545"/>
                </a:lnTo>
                <a:lnTo>
                  <a:pt x="2107" y="545"/>
                </a:lnTo>
                <a:lnTo>
                  <a:pt x="2106" y="545"/>
                </a:lnTo>
                <a:lnTo>
                  <a:pt x="2106" y="541"/>
                </a:lnTo>
                <a:lnTo>
                  <a:pt x="2104" y="541"/>
                </a:lnTo>
                <a:lnTo>
                  <a:pt x="2104" y="542"/>
                </a:lnTo>
                <a:lnTo>
                  <a:pt x="2104" y="545"/>
                </a:lnTo>
                <a:lnTo>
                  <a:pt x="2103" y="545"/>
                </a:lnTo>
                <a:lnTo>
                  <a:pt x="2103" y="542"/>
                </a:lnTo>
                <a:lnTo>
                  <a:pt x="2103" y="541"/>
                </a:lnTo>
                <a:lnTo>
                  <a:pt x="2102" y="541"/>
                </a:lnTo>
                <a:lnTo>
                  <a:pt x="2100" y="541"/>
                </a:lnTo>
                <a:lnTo>
                  <a:pt x="2100" y="542"/>
                </a:lnTo>
                <a:lnTo>
                  <a:pt x="2099" y="542"/>
                </a:lnTo>
                <a:lnTo>
                  <a:pt x="2096" y="542"/>
                </a:lnTo>
                <a:lnTo>
                  <a:pt x="2094" y="542"/>
                </a:lnTo>
                <a:lnTo>
                  <a:pt x="2094" y="541"/>
                </a:lnTo>
                <a:lnTo>
                  <a:pt x="2092" y="541"/>
                </a:lnTo>
                <a:lnTo>
                  <a:pt x="2092" y="542"/>
                </a:lnTo>
                <a:lnTo>
                  <a:pt x="2091" y="542"/>
                </a:lnTo>
                <a:lnTo>
                  <a:pt x="2090" y="542"/>
                </a:lnTo>
                <a:lnTo>
                  <a:pt x="2090" y="540"/>
                </a:lnTo>
                <a:lnTo>
                  <a:pt x="2089" y="540"/>
                </a:lnTo>
                <a:lnTo>
                  <a:pt x="2086" y="540"/>
                </a:lnTo>
                <a:lnTo>
                  <a:pt x="2085" y="540"/>
                </a:lnTo>
                <a:lnTo>
                  <a:pt x="2081" y="540"/>
                </a:lnTo>
                <a:lnTo>
                  <a:pt x="2074" y="540"/>
                </a:lnTo>
                <a:lnTo>
                  <a:pt x="2060" y="540"/>
                </a:lnTo>
                <a:lnTo>
                  <a:pt x="2055" y="540"/>
                </a:lnTo>
                <a:lnTo>
                  <a:pt x="2054" y="540"/>
                </a:lnTo>
                <a:lnTo>
                  <a:pt x="2045" y="540"/>
                </a:lnTo>
                <a:lnTo>
                  <a:pt x="2033" y="540"/>
                </a:lnTo>
                <a:lnTo>
                  <a:pt x="2028" y="540"/>
                </a:lnTo>
                <a:lnTo>
                  <a:pt x="2020" y="540"/>
                </a:lnTo>
                <a:lnTo>
                  <a:pt x="2019" y="540"/>
                </a:lnTo>
                <a:lnTo>
                  <a:pt x="2017" y="540"/>
                </a:lnTo>
                <a:lnTo>
                  <a:pt x="2017" y="541"/>
                </a:lnTo>
                <a:lnTo>
                  <a:pt x="2017" y="542"/>
                </a:lnTo>
                <a:lnTo>
                  <a:pt x="2017" y="544"/>
                </a:lnTo>
                <a:lnTo>
                  <a:pt x="2017" y="545"/>
                </a:lnTo>
                <a:lnTo>
                  <a:pt x="2017" y="546"/>
                </a:lnTo>
                <a:lnTo>
                  <a:pt x="2017" y="547"/>
                </a:lnTo>
                <a:lnTo>
                  <a:pt x="2017" y="548"/>
                </a:lnTo>
                <a:lnTo>
                  <a:pt x="2017" y="549"/>
                </a:lnTo>
                <a:lnTo>
                  <a:pt x="2017" y="550"/>
                </a:lnTo>
                <a:lnTo>
                  <a:pt x="2017" y="552"/>
                </a:lnTo>
                <a:lnTo>
                  <a:pt x="2017" y="553"/>
                </a:lnTo>
                <a:lnTo>
                  <a:pt x="2017" y="555"/>
                </a:lnTo>
                <a:lnTo>
                  <a:pt x="2017" y="556"/>
                </a:lnTo>
                <a:lnTo>
                  <a:pt x="2017" y="557"/>
                </a:lnTo>
                <a:lnTo>
                  <a:pt x="2017" y="561"/>
                </a:lnTo>
                <a:lnTo>
                  <a:pt x="2017" y="565"/>
                </a:lnTo>
                <a:lnTo>
                  <a:pt x="2017" y="566"/>
                </a:lnTo>
                <a:lnTo>
                  <a:pt x="2017" y="569"/>
                </a:lnTo>
                <a:lnTo>
                  <a:pt x="2017" y="570"/>
                </a:lnTo>
                <a:lnTo>
                  <a:pt x="2017" y="571"/>
                </a:lnTo>
                <a:lnTo>
                  <a:pt x="2017" y="572"/>
                </a:lnTo>
                <a:lnTo>
                  <a:pt x="2017" y="573"/>
                </a:lnTo>
                <a:lnTo>
                  <a:pt x="2017" y="575"/>
                </a:lnTo>
                <a:lnTo>
                  <a:pt x="2017" y="577"/>
                </a:lnTo>
                <a:lnTo>
                  <a:pt x="2017" y="578"/>
                </a:lnTo>
                <a:lnTo>
                  <a:pt x="2017" y="579"/>
                </a:lnTo>
                <a:lnTo>
                  <a:pt x="2017" y="580"/>
                </a:lnTo>
                <a:lnTo>
                  <a:pt x="2017" y="581"/>
                </a:lnTo>
                <a:lnTo>
                  <a:pt x="2017" y="582"/>
                </a:lnTo>
                <a:lnTo>
                  <a:pt x="2017" y="583"/>
                </a:lnTo>
                <a:lnTo>
                  <a:pt x="2017" y="591"/>
                </a:lnTo>
                <a:lnTo>
                  <a:pt x="2017" y="592"/>
                </a:lnTo>
                <a:lnTo>
                  <a:pt x="2017" y="594"/>
                </a:lnTo>
                <a:lnTo>
                  <a:pt x="2017" y="596"/>
                </a:lnTo>
                <a:lnTo>
                  <a:pt x="2017" y="597"/>
                </a:lnTo>
                <a:lnTo>
                  <a:pt x="2017" y="599"/>
                </a:lnTo>
                <a:lnTo>
                  <a:pt x="2017" y="602"/>
                </a:lnTo>
                <a:lnTo>
                  <a:pt x="2017" y="603"/>
                </a:lnTo>
                <a:lnTo>
                  <a:pt x="2017" y="604"/>
                </a:lnTo>
                <a:lnTo>
                  <a:pt x="2017" y="608"/>
                </a:lnTo>
                <a:lnTo>
                  <a:pt x="2017" y="611"/>
                </a:lnTo>
                <a:lnTo>
                  <a:pt x="2017" y="615"/>
                </a:lnTo>
                <a:lnTo>
                  <a:pt x="2017" y="622"/>
                </a:lnTo>
                <a:lnTo>
                  <a:pt x="2016" y="622"/>
                </a:lnTo>
                <a:lnTo>
                  <a:pt x="2007" y="622"/>
                </a:lnTo>
                <a:lnTo>
                  <a:pt x="2004" y="622"/>
                </a:lnTo>
                <a:lnTo>
                  <a:pt x="2004" y="621"/>
                </a:lnTo>
                <a:lnTo>
                  <a:pt x="2004" y="620"/>
                </a:lnTo>
                <a:lnTo>
                  <a:pt x="2004" y="619"/>
                </a:lnTo>
                <a:lnTo>
                  <a:pt x="2004" y="617"/>
                </a:lnTo>
                <a:lnTo>
                  <a:pt x="2004" y="616"/>
                </a:lnTo>
                <a:lnTo>
                  <a:pt x="2004" y="615"/>
                </a:lnTo>
                <a:lnTo>
                  <a:pt x="2004" y="614"/>
                </a:lnTo>
                <a:lnTo>
                  <a:pt x="2004" y="613"/>
                </a:lnTo>
                <a:lnTo>
                  <a:pt x="2002" y="613"/>
                </a:lnTo>
                <a:lnTo>
                  <a:pt x="2002" y="611"/>
                </a:lnTo>
                <a:lnTo>
                  <a:pt x="2002" y="589"/>
                </a:lnTo>
                <a:lnTo>
                  <a:pt x="2002" y="580"/>
                </a:lnTo>
                <a:lnTo>
                  <a:pt x="2002" y="579"/>
                </a:lnTo>
                <a:lnTo>
                  <a:pt x="2002" y="560"/>
                </a:lnTo>
                <a:lnTo>
                  <a:pt x="2002" y="552"/>
                </a:lnTo>
                <a:lnTo>
                  <a:pt x="2002" y="545"/>
                </a:lnTo>
                <a:lnTo>
                  <a:pt x="2002" y="544"/>
                </a:lnTo>
                <a:lnTo>
                  <a:pt x="2002" y="542"/>
                </a:lnTo>
                <a:lnTo>
                  <a:pt x="2002" y="541"/>
                </a:lnTo>
                <a:lnTo>
                  <a:pt x="2002" y="540"/>
                </a:lnTo>
                <a:lnTo>
                  <a:pt x="2002" y="539"/>
                </a:lnTo>
                <a:lnTo>
                  <a:pt x="2002" y="538"/>
                </a:lnTo>
                <a:lnTo>
                  <a:pt x="2002" y="537"/>
                </a:lnTo>
                <a:lnTo>
                  <a:pt x="2002" y="536"/>
                </a:lnTo>
                <a:lnTo>
                  <a:pt x="2001" y="533"/>
                </a:lnTo>
                <a:lnTo>
                  <a:pt x="2001" y="532"/>
                </a:lnTo>
                <a:lnTo>
                  <a:pt x="2001" y="531"/>
                </a:lnTo>
                <a:lnTo>
                  <a:pt x="2000" y="530"/>
                </a:lnTo>
                <a:lnTo>
                  <a:pt x="1999" y="528"/>
                </a:lnTo>
                <a:lnTo>
                  <a:pt x="1999" y="527"/>
                </a:lnTo>
                <a:lnTo>
                  <a:pt x="1997" y="527"/>
                </a:lnTo>
                <a:lnTo>
                  <a:pt x="1997" y="525"/>
                </a:lnTo>
                <a:lnTo>
                  <a:pt x="1996" y="524"/>
                </a:lnTo>
                <a:lnTo>
                  <a:pt x="1995" y="523"/>
                </a:lnTo>
                <a:lnTo>
                  <a:pt x="1994" y="522"/>
                </a:lnTo>
                <a:lnTo>
                  <a:pt x="1993" y="521"/>
                </a:lnTo>
                <a:lnTo>
                  <a:pt x="1992" y="520"/>
                </a:lnTo>
                <a:lnTo>
                  <a:pt x="1991" y="520"/>
                </a:lnTo>
                <a:lnTo>
                  <a:pt x="1991" y="519"/>
                </a:lnTo>
                <a:lnTo>
                  <a:pt x="1990" y="519"/>
                </a:lnTo>
                <a:lnTo>
                  <a:pt x="1988" y="519"/>
                </a:lnTo>
                <a:lnTo>
                  <a:pt x="1988" y="518"/>
                </a:lnTo>
                <a:lnTo>
                  <a:pt x="1987" y="518"/>
                </a:lnTo>
                <a:lnTo>
                  <a:pt x="1986" y="518"/>
                </a:lnTo>
                <a:lnTo>
                  <a:pt x="1986" y="516"/>
                </a:lnTo>
                <a:lnTo>
                  <a:pt x="1985" y="516"/>
                </a:lnTo>
                <a:lnTo>
                  <a:pt x="1984" y="516"/>
                </a:lnTo>
                <a:lnTo>
                  <a:pt x="1984" y="515"/>
                </a:lnTo>
                <a:lnTo>
                  <a:pt x="1984" y="514"/>
                </a:lnTo>
                <a:lnTo>
                  <a:pt x="1984" y="512"/>
                </a:lnTo>
                <a:lnTo>
                  <a:pt x="1984" y="511"/>
                </a:lnTo>
                <a:lnTo>
                  <a:pt x="1984" y="510"/>
                </a:lnTo>
                <a:lnTo>
                  <a:pt x="1984" y="508"/>
                </a:lnTo>
                <a:lnTo>
                  <a:pt x="1984" y="507"/>
                </a:lnTo>
                <a:lnTo>
                  <a:pt x="1984" y="506"/>
                </a:lnTo>
                <a:lnTo>
                  <a:pt x="1984" y="505"/>
                </a:lnTo>
                <a:lnTo>
                  <a:pt x="1984" y="499"/>
                </a:lnTo>
                <a:lnTo>
                  <a:pt x="1984" y="496"/>
                </a:lnTo>
                <a:lnTo>
                  <a:pt x="1984" y="495"/>
                </a:lnTo>
                <a:lnTo>
                  <a:pt x="1984" y="493"/>
                </a:lnTo>
                <a:lnTo>
                  <a:pt x="1984" y="486"/>
                </a:lnTo>
                <a:lnTo>
                  <a:pt x="1984" y="482"/>
                </a:lnTo>
                <a:lnTo>
                  <a:pt x="1984" y="481"/>
                </a:lnTo>
                <a:lnTo>
                  <a:pt x="1984" y="480"/>
                </a:lnTo>
                <a:lnTo>
                  <a:pt x="1984" y="479"/>
                </a:lnTo>
                <a:lnTo>
                  <a:pt x="1984" y="478"/>
                </a:lnTo>
                <a:lnTo>
                  <a:pt x="1984" y="477"/>
                </a:lnTo>
                <a:lnTo>
                  <a:pt x="1984" y="475"/>
                </a:lnTo>
                <a:lnTo>
                  <a:pt x="1984" y="474"/>
                </a:lnTo>
                <a:lnTo>
                  <a:pt x="1983" y="473"/>
                </a:lnTo>
                <a:lnTo>
                  <a:pt x="1983" y="472"/>
                </a:lnTo>
                <a:lnTo>
                  <a:pt x="1983" y="471"/>
                </a:lnTo>
                <a:lnTo>
                  <a:pt x="1982" y="471"/>
                </a:lnTo>
                <a:lnTo>
                  <a:pt x="1982" y="470"/>
                </a:lnTo>
                <a:lnTo>
                  <a:pt x="1981" y="469"/>
                </a:lnTo>
                <a:lnTo>
                  <a:pt x="1981" y="468"/>
                </a:lnTo>
                <a:lnTo>
                  <a:pt x="1979" y="466"/>
                </a:lnTo>
                <a:lnTo>
                  <a:pt x="1978" y="465"/>
                </a:lnTo>
                <a:lnTo>
                  <a:pt x="1978" y="464"/>
                </a:lnTo>
                <a:lnTo>
                  <a:pt x="1977" y="464"/>
                </a:lnTo>
                <a:lnTo>
                  <a:pt x="1977" y="463"/>
                </a:lnTo>
                <a:lnTo>
                  <a:pt x="1976" y="463"/>
                </a:lnTo>
                <a:lnTo>
                  <a:pt x="1975" y="462"/>
                </a:lnTo>
                <a:lnTo>
                  <a:pt x="1974" y="461"/>
                </a:lnTo>
                <a:lnTo>
                  <a:pt x="1973" y="461"/>
                </a:lnTo>
                <a:lnTo>
                  <a:pt x="1973" y="460"/>
                </a:lnTo>
                <a:lnTo>
                  <a:pt x="1971" y="460"/>
                </a:lnTo>
                <a:lnTo>
                  <a:pt x="1970" y="458"/>
                </a:lnTo>
                <a:lnTo>
                  <a:pt x="1969" y="458"/>
                </a:lnTo>
                <a:lnTo>
                  <a:pt x="1968" y="457"/>
                </a:lnTo>
                <a:lnTo>
                  <a:pt x="1966" y="457"/>
                </a:lnTo>
                <a:lnTo>
                  <a:pt x="1965" y="457"/>
                </a:lnTo>
                <a:lnTo>
                  <a:pt x="1964" y="457"/>
                </a:lnTo>
                <a:lnTo>
                  <a:pt x="1962" y="457"/>
                </a:lnTo>
                <a:lnTo>
                  <a:pt x="1962" y="453"/>
                </a:lnTo>
                <a:lnTo>
                  <a:pt x="1962" y="452"/>
                </a:lnTo>
                <a:lnTo>
                  <a:pt x="1962" y="450"/>
                </a:lnTo>
                <a:lnTo>
                  <a:pt x="1962" y="448"/>
                </a:lnTo>
                <a:lnTo>
                  <a:pt x="1962" y="447"/>
                </a:lnTo>
                <a:lnTo>
                  <a:pt x="1962" y="446"/>
                </a:lnTo>
                <a:lnTo>
                  <a:pt x="1962" y="445"/>
                </a:lnTo>
                <a:lnTo>
                  <a:pt x="1962" y="444"/>
                </a:lnTo>
                <a:lnTo>
                  <a:pt x="1961" y="444"/>
                </a:lnTo>
                <a:lnTo>
                  <a:pt x="1961" y="445"/>
                </a:lnTo>
                <a:lnTo>
                  <a:pt x="1960" y="445"/>
                </a:lnTo>
                <a:lnTo>
                  <a:pt x="1959" y="446"/>
                </a:lnTo>
                <a:lnTo>
                  <a:pt x="1958" y="446"/>
                </a:lnTo>
                <a:lnTo>
                  <a:pt x="1957" y="446"/>
                </a:lnTo>
                <a:lnTo>
                  <a:pt x="1956" y="446"/>
                </a:lnTo>
                <a:lnTo>
                  <a:pt x="1954" y="446"/>
                </a:lnTo>
                <a:lnTo>
                  <a:pt x="1953" y="446"/>
                </a:lnTo>
                <a:lnTo>
                  <a:pt x="1952" y="446"/>
                </a:lnTo>
                <a:lnTo>
                  <a:pt x="1951" y="447"/>
                </a:lnTo>
                <a:lnTo>
                  <a:pt x="1950" y="447"/>
                </a:lnTo>
                <a:lnTo>
                  <a:pt x="1949" y="447"/>
                </a:lnTo>
                <a:lnTo>
                  <a:pt x="1948" y="447"/>
                </a:lnTo>
                <a:lnTo>
                  <a:pt x="1947" y="450"/>
                </a:lnTo>
                <a:lnTo>
                  <a:pt x="1945" y="454"/>
                </a:lnTo>
                <a:lnTo>
                  <a:pt x="1944" y="457"/>
                </a:lnTo>
                <a:lnTo>
                  <a:pt x="1944" y="456"/>
                </a:lnTo>
                <a:lnTo>
                  <a:pt x="1944" y="455"/>
                </a:lnTo>
                <a:lnTo>
                  <a:pt x="1944" y="454"/>
                </a:lnTo>
                <a:lnTo>
                  <a:pt x="1944" y="453"/>
                </a:lnTo>
                <a:lnTo>
                  <a:pt x="1942" y="453"/>
                </a:lnTo>
                <a:lnTo>
                  <a:pt x="1942" y="452"/>
                </a:lnTo>
                <a:lnTo>
                  <a:pt x="1939" y="452"/>
                </a:lnTo>
                <a:lnTo>
                  <a:pt x="1939" y="454"/>
                </a:lnTo>
                <a:lnTo>
                  <a:pt x="1939" y="455"/>
                </a:lnTo>
                <a:lnTo>
                  <a:pt x="1939" y="454"/>
                </a:lnTo>
                <a:lnTo>
                  <a:pt x="1939" y="448"/>
                </a:lnTo>
                <a:lnTo>
                  <a:pt x="1938" y="448"/>
                </a:lnTo>
                <a:lnTo>
                  <a:pt x="1936" y="447"/>
                </a:lnTo>
                <a:lnTo>
                  <a:pt x="1935" y="447"/>
                </a:lnTo>
                <a:lnTo>
                  <a:pt x="1934" y="447"/>
                </a:lnTo>
                <a:lnTo>
                  <a:pt x="1933" y="447"/>
                </a:lnTo>
                <a:lnTo>
                  <a:pt x="1932" y="447"/>
                </a:lnTo>
                <a:lnTo>
                  <a:pt x="1931" y="446"/>
                </a:lnTo>
                <a:lnTo>
                  <a:pt x="1928" y="445"/>
                </a:lnTo>
                <a:lnTo>
                  <a:pt x="1928" y="444"/>
                </a:lnTo>
                <a:lnTo>
                  <a:pt x="1927" y="443"/>
                </a:lnTo>
                <a:lnTo>
                  <a:pt x="1927" y="441"/>
                </a:lnTo>
                <a:lnTo>
                  <a:pt x="1926" y="440"/>
                </a:lnTo>
                <a:lnTo>
                  <a:pt x="1926" y="438"/>
                </a:lnTo>
                <a:lnTo>
                  <a:pt x="1925" y="437"/>
                </a:lnTo>
                <a:lnTo>
                  <a:pt x="1925" y="436"/>
                </a:lnTo>
                <a:lnTo>
                  <a:pt x="1925" y="433"/>
                </a:lnTo>
                <a:lnTo>
                  <a:pt x="1924" y="432"/>
                </a:lnTo>
                <a:lnTo>
                  <a:pt x="1924" y="431"/>
                </a:lnTo>
                <a:lnTo>
                  <a:pt x="1923" y="429"/>
                </a:lnTo>
                <a:lnTo>
                  <a:pt x="1922" y="428"/>
                </a:lnTo>
                <a:lnTo>
                  <a:pt x="1922" y="427"/>
                </a:lnTo>
                <a:lnTo>
                  <a:pt x="1921" y="427"/>
                </a:lnTo>
                <a:lnTo>
                  <a:pt x="1917" y="427"/>
                </a:lnTo>
                <a:lnTo>
                  <a:pt x="1915" y="427"/>
                </a:lnTo>
                <a:lnTo>
                  <a:pt x="1914" y="427"/>
                </a:lnTo>
                <a:lnTo>
                  <a:pt x="1911" y="428"/>
                </a:lnTo>
                <a:lnTo>
                  <a:pt x="1910" y="428"/>
                </a:lnTo>
                <a:lnTo>
                  <a:pt x="1909" y="428"/>
                </a:lnTo>
                <a:lnTo>
                  <a:pt x="1908" y="428"/>
                </a:lnTo>
                <a:lnTo>
                  <a:pt x="1907" y="428"/>
                </a:lnTo>
                <a:lnTo>
                  <a:pt x="1906" y="428"/>
                </a:lnTo>
                <a:lnTo>
                  <a:pt x="1905" y="428"/>
                </a:lnTo>
                <a:lnTo>
                  <a:pt x="1902" y="427"/>
                </a:lnTo>
                <a:lnTo>
                  <a:pt x="1900" y="426"/>
                </a:lnTo>
                <a:lnTo>
                  <a:pt x="1899" y="426"/>
                </a:lnTo>
                <a:lnTo>
                  <a:pt x="1897" y="426"/>
                </a:lnTo>
                <a:lnTo>
                  <a:pt x="1896" y="426"/>
                </a:lnTo>
                <a:lnTo>
                  <a:pt x="1893" y="427"/>
                </a:lnTo>
                <a:lnTo>
                  <a:pt x="1892" y="427"/>
                </a:lnTo>
                <a:lnTo>
                  <a:pt x="1891" y="427"/>
                </a:lnTo>
                <a:lnTo>
                  <a:pt x="1890" y="428"/>
                </a:lnTo>
                <a:lnTo>
                  <a:pt x="1889" y="428"/>
                </a:lnTo>
                <a:lnTo>
                  <a:pt x="1887" y="429"/>
                </a:lnTo>
                <a:lnTo>
                  <a:pt x="1885" y="429"/>
                </a:lnTo>
                <a:lnTo>
                  <a:pt x="1883" y="430"/>
                </a:lnTo>
                <a:lnTo>
                  <a:pt x="1882" y="430"/>
                </a:lnTo>
                <a:lnTo>
                  <a:pt x="1882" y="429"/>
                </a:lnTo>
                <a:lnTo>
                  <a:pt x="1882" y="430"/>
                </a:lnTo>
                <a:lnTo>
                  <a:pt x="1881" y="430"/>
                </a:lnTo>
                <a:lnTo>
                  <a:pt x="1880" y="430"/>
                </a:lnTo>
                <a:lnTo>
                  <a:pt x="1879" y="430"/>
                </a:lnTo>
                <a:lnTo>
                  <a:pt x="1879" y="431"/>
                </a:lnTo>
                <a:lnTo>
                  <a:pt x="1879" y="430"/>
                </a:lnTo>
                <a:lnTo>
                  <a:pt x="1878" y="430"/>
                </a:lnTo>
                <a:lnTo>
                  <a:pt x="1878" y="431"/>
                </a:lnTo>
                <a:lnTo>
                  <a:pt x="1876" y="431"/>
                </a:lnTo>
                <a:lnTo>
                  <a:pt x="1875" y="431"/>
                </a:lnTo>
                <a:lnTo>
                  <a:pt x="1874" y="431"/>
                </a:lnTo>
                <a:lnTo>
                  <a:pt x="1873" y="431"/>
                </a:lnTo>
                <a:lnTo>
                  <a:pt x="1872" y="431"/>
                </a:lnTo>
                <a:lnTo>
                  <a:pt x="1871" y="431"/>
                </a:lnTo>
                <a:lnTo>
                  <a:pt x="1870" y="431"/>
                </a:lnTo>
                <a:lnTo>
                  <a:pt x="1869" y="431"/>
                </a:lnTo>
                <a:lnTo>
                  <a:pt x="1867" y="431"/>
                </a:lnTo>
                <a:lnTo>
                  <a:pt x="1866" y="431"/>
                </a:lnTo>
                <a:lnTo>
                  <a:pt x="1865" y="431"/>
                </a:lnTo>
                <a:lnTo>
                  <a:pt x="1864" y="432"/>
                </a:lnTo>
                <a:lnTo>
                  <a:pt x="1863" y="432"/>
                </a:lnTo>
                <a:lnTo>
                  <a:pt x="1862" y="433"/>
                </a:lnTo>
                <a:lnTo>
                  <a:pt x="1861" y="433"/>
                </a:lnTo>
                <a:lnTo>
                  <a:pt x="1859" y="435"/>
                </a:lnTo>
                <a:lnTo>
                  <a:pt x="1859" y="439"/>
                </a:lnTo>
                <a:lnTo>
                  <a:pt x="1859" y="440"/>
                </a:lnTo>
                <a:lnTo>
                  <a:pt x="1859" y="441"/>
                </a:lnTo>
                <a:lnTo>
                  <a:pt x="1859" y="454"/>
                </a:lnTo>
                <a:lnTo>
                  <a:pt x="1859" y="458"/>
                </a:lnTo>
                <a:lnTo>
                  <a:pt x="1859" y="464"/>
                </a:lnTo>
                <a:lnTo>
                  <a:pt x="1849" y="464"/>
                </a:lnTo>
                <a:lnTo>
                  <a:pt x="1838" y="464"/>
                </a:lnTo>
                <a:lnTo>
                  <a:pt x="1836" y="464"/>
                </a:lnTo>
                <a:lnTo>
                  <a:pt x="1835" y="464"/>
                </a:lnTo>
                <a:lnTo>
                  <a:pt x="1833" y="464"/>
                </a:lnTo>
                <a:lnTo>
                  <a:pt x="1833" y="465"/>
                </a:lnTo>
                <a:lnTo>
                  <a:pt x="1833" y="469"/>
                </a:lnTo>
                <a:lnTo>
                  <a:pt x="1835" y="469"/>
                </a:lnTo>
                <a:lnTo>
                  <a:pt x="1835" y="470"/>
                </a:lnTo>
                <a:lnTo>
                  <a:pt x="1833" y="470"/>
                </a:lnTo>
                <a:lnTo>
                  <a:pt x="1833" y="471"/>
                </a:lnTo>
                <a:lnTo>
                  <a:pt x="1833" y="472"/>
                </a:lnTo>
                <a:lnTo>
                  <a:pt x="1833" y="473"/>
                </a:lnTo>
                <a:lnTo>
                  <a:pt x="1833" y="474"/>
                </a:lnTo>
                <a:lnTo>
                  <a:pt x="1833" y="475"/>
                </a:lnTo>
                <a:lnTo>
                  <a:pt x="1833" y="477"/>
                </a:lnTo>
                <a:lnTo>
                  <a:pt x="1833" y="478"/>
                </a:lnTo>
                <a:lnTo>
                  <a:pt x="1833" y="479"/>
                </a:lnTo>
                <a:lnTo>
                  <a:pt x="1833" y="480"/>
                </a:lnTo>
                <a:lnTo>
                  <a:pt x="1833" y="481"/>
                </a:lnTo>
                <a:lnTo>
                  <a:pt x="1835" y="481"/>
                </a:lnTo>
                <a:lnTo>
                  <a:pt x="1836" y="481"/>
                </a:lnTo>
                <a:lnTo>
                  <a:pt x="1837" y="481"/>
                </a:lnTo>
                <a:lnTo>
                  <a:pt x="1838" y="481"/>
                </a:lnTo>
                <a:lnTo>
                  <a:pt x="1840" y="481"/>
                </a:lnTo>
                <a:lnTo>
                  <a:pt x="1840" y="482"/>
                </a:lnTo>
                <a:lnTo>
                  <a:pt x="1840" y="483"/>
                </a:lnTo>
                <a:lnTo>
                  <a:pt x="1840" y="485"/>
                </a:lnTo>
                <a:lnTo>
                  <a:pt x="1840" y="486"/>
                </a:lnTo>
                <a:lnTo>
                  <a:pt x="1840" y="487"/>
                </a:lnTo>
                <a:lnTo>
                  <a:pt x="1838" y="488"/>
                </a:lnTo>
                <a:lnTo>
                  <a:pt x="1837" y="488"/>
                </a:lnTo>
                <a:lnTo>
                  <a:pt x="1836" y="488"/>
                </a:lnTo>
                <a:lnTo>
                  <a:pt x="1835" y="488"/>
                </a:lnTo>
                <a:lnTo>
                  <a:pt x="1833" y="488"/>
                </a:lnTo>
                <a:lnTo>
                  <a:pt x="1833" y="487"/>
                </a:lnTo>
                <a:lnTo>
                  <a:pt x="1833" y="486"/>
                </a:lnTo>
                <a:lnTo>
                  <a:pt x="1833" y="485"/>
                </a:lnTo>
                <a:lnTo>
                  <a:pt x="1833" y="483"/>
                </a:lnTo>
                <a:lnTo>
                  <a:pt x="1833" y="482"/>
                </a:lnTo>
                <a:lnTo>
                  <a:pt x="1833" y="481"/>
                </a:lnTo>
                <a:lnTo>
                  <a:pt x="1833" y="480"/>
                </a:lnTo>
                <a:lnTo>
                  <a:pt x="1833" y="479"/>
                </a:lnTo>
                <a:lnTo>
                  <a:pt x="1833" y="478"/>
                </a:lnTo>
                <a:lnTo>
                  <a:pt x="1833" y="477"/>
                </a:lnTo>
                <a:lnTo>
                  <a:pt x="1833" y="475"/>
                </a:lnTo>
                <a:lnTo>
                  <a:pt x="1833" y="474"/>
                </a:lnTo>
                <a:lnTo>
                  <a:pt x="1833" y="473"/>
                </a:lnTo>
                <a:lnTo>
                  <a:pt x="1833" y="472"/>
                </a:lnTo>
                <a:lnTo>
                  <a:pt x="1833" y="471"/>
                </a:lnTo>
                <a:lnTo>
                  <a:pt x="1833" y="470"/>
                </a:lnTo>
                <a:lnTo>
                  <a:pt x="1833" y="469"/>
                </a:lnTo>
                <a:lnTo>
                  <a:pt x="1833" y="468"/>
                </a:lnTo>
                <a:lnTo>
                  <a:pt x="1833" y="466"/>
                </a:lnTo>
                <a:lnTo>
                  <a:pt x="1833" y="465"/>
                </a:lnTo>
                <a:lnTo>
                  <a:pt x="1833" y="464"/>
                </a:lnTo>
                <a:lnTo>
                  <a:pt x="1833" y="461"/>
                </a:lnTo>
                <a:lnTo>
                  <a:pt x="1833" y="448"/>
                </a:lnTo>
                <a:lnTo>
                  <a:pt x="1833" y="446"/>
                </a:lnTo>
                <a:lnTo>
                  <a:pt x="1833" y="443"/>
                </a:lnTo>
                <a:lnTo>
                  <a:pt x="1833" y="439"/>
                </a:lnTo>
                <a:lnTo>
                  <a:pt x="1833" y="438"/>
                </a:lnTo>
                <a:lnTo>
                  <a:pt x="1833" y="437"/>
                </a:lnTo>
                <a:lnTo>
                  <a:pt x="1833" y="436"/>
                </a:lnTo>
                <a:lnTo>
                  <a:pt x="1833" y="433"/>
                </a:lnTo>
                <a:lnTo>
                  <a:pt x="1833" y="427"/>
                </a:lnTo>
                <a:lnTo>
                  <a:pt x="1832" y="389"/>
                </a:lnTo>
                <a:lnTo>
                  <a:pt x="1899" y="389"/>
                </a:lnTo>
                <a:lnTo>
                  <a:pt x="1900" y="389"/>
                </a:lnTo>
                <a:lnTo>
                  <a:pt x="1901" y="389"/>
                </a:lnTo>
                <a:lnTo>
                  <a:pt x="1908" y="389"/>
                </a:lnTo>
                <a:lnTo>
                  <a:pt x="1926" y="389"/>
                </a:lnTo>
                <a:lnTo>
                  <a:pt x="1925" y="389"/>
                </a:lnTo>
                <a:lnTo>
                  <a:pt x="1925" y="388"/>
                </a:lnTo>
                <a:lnTo>
                  <a:pt x="1925" y="387"/>
                </a:lnTo>
                <a:lnTo>
                  <a:pt x="1925" y="382"/>
                </a:lnTo>
                <a:lnTo>
                  <a:pt x="1925" y="381"/>
                </a:lnTo>
                <a:lnTo>
                  <a:pt x="1925" y="379"/>
                </a:lnTo>
                <a:lnTo>
                  <a:pt x="1925" y="368"/>
                </a:lnTo>
                <a:lnTo>
                  <a:pt x="1925" y="364"/>
                </a:lnTo>
                <a:lnTo>
                  <a:pt x="1925" y="360"/>
                </a:lnTo>
                <a:lnTo>
                  <a:pt x="1925" y="359"/>
                </a:lnTo>
                <a:lnTo>
                  <a:pt x="1921" y="360"/>
                </a:lnTo>
                <a:lnTo>
                  <a:pt x="1921" y="359"/>
                </a:lnTo>
                <a:lnTo>
                  <a:pt x="1921" y="354"/>
                </a:lnTo>
                <a:lnTo>
                  <a:pt x="1921" y="339"/>
                </a:lnTo>
                <a:lnTo>
                  <a:pt x="1921" y="335"/>
                </a:lnTo>
                <a:lnTo>
                  <a:pt x="1917" y="331"/>
                </a:lnTo>
                <a:lnTo>
                  <a:pt x="1925" y="329"/>
                </a:lnTo>
                <a:lnTo>
                  <a:pt x="1925" y="328"/>
                </a:lnTo>
                <a:lnTo>
                  <a:pt x="1925" y="326"/>
                </a:lnTo>
                <a:lnTo>
                  <a:pt x="1925" y="319"/>
                </a:lnTo>
                <a:lnTo>
                  <a:pt x="1925" y="316"/>
                </a:lnTo>
                <a:lnTo>
                  <a:pt x="1925" y="304"/>
                </a:lnTo>
                <a:lnTo>
                  <a:pt x="1925" y="303"/>
                </a:lnTo>
                <a:lnTo>
                  <a:pt x="1925" y="302"/>
                </a:lnTo>
                <a:lnTo>
                  <a:pt x="1924" y="299"/>
                </a:lnTo>
                <a:lnTo>
                  <a:pt x="1924" y="291"/>
                </a:lnTo>
                <a:lnTo>
                  <a:pt x="1938" y="291"/>
                </a:lnTo>
                <a:lnTo>
                  <a:pt x="1947" y="291"/>
                </a:lnTo>
                <a:lnTo>
                  <a:pt x="1962" y="290"/>
                </a:lnTo>
                <a:lnTo>
                  <a:pt x="1970" y="290"/>
                </a:lnTo>
                <a:lnTo>
                  <a:pt x="1971" y="290"/>
                </a:lnTo>
                <a:lnTo>
                  <a:pt x="1973" y="290"/>
                </a:lnTo>
                <a:lnTo>
                  <a:pt x="1974" y="290"/>
                </a:lnTo>
                <a:lnTo>
                  <a:pt x="1975" y="290"/>
                </a:lnTo>
                <a:lnTo>
                  <a:pt x="1976" y="290"/>
                </a:lnTo>
                <a:lnTo>
                  <a:pt x="1976" y="291"/>
                </a:lnTo>
                <a:lnTo>
                  <a:pt x="1978" y="295"/>
                </a:lnTo>
                <a:lnTo>
                  <a:pt x="1990" y="295"/>
                </a:lnTo>
                <a:lnTo>
                  <a:pt x="1987" y="302"/>
                </a:lnTo>
                <a:lnTo>
                  <a:pt x="1988" y="302"/>
                </a:lnTo>
                <a:lnTo>
                  <a:pt x="1990" y="302"/>
                </a:lnTo>
                <a:lnTo>
                  <a:pt x="1990" y="301"/>
                </a:lnTo>
                <a:lnTo>
                  <a:pt x="1992" y="301"/>
                </a:lnTo>
                <a:lnTo>
                  <a:pt x="1993" y="301"/>
                </a:lnTo>
                <a:lnTo>
                  <a:pt x="1995" y="301"/>
                </a:lnTo>
                <a:lnTo>
                  <a:pt x="1996" y="301"/>
                </a:lnTo>
                <a:lnTo>
                  <a:pt x="2002" y="301"/>
                </a:lnTo>
                <a:lnTo>
                  <a:pt x="2003" y="301"/>
                </a:lnTo>
                <a:lnTo>
                  <a:pt x="2007" y="301"/>
                </a:lnTo>
                <a:lnTo>
                  <a:pt x="2008" y="301"/>
                </a:lnTo>
                <a:lnTo>
                  <a:pt x="2010" y="301"/>
                </a:lnTo>
                <a:lnTo>
                  <a:pt x="2011" y="301"/>
                </a:lnTo>
                <a:lnTo>
                  <a:pt x="2013" y="301"/>
                </a:lnTo>
                <a:lnTo>
                  <a:pt x="2014" y="301"/>
                </a:lnTo>
                <a:lnTo>
                  <a:pt x="2019" y="301"/>
                </a:lnTo>
                <a:lnTo>
                  <a:pt x="2022" y="301"/>
                </a:lnTo>
                <a:lnTo>
                  <a:pt x="2023" y="301"/>
                </a:lnTo>
                <a:lnTo>
                  <a:pt x="2025" y="301"/>
                </a:lnTo>
                <a:lnTo>
                  <a:pt x="2027" y="301"/>
                </a:lnTo>
                <a:lnTo>
                  <a:pt x="2028" y="301"/>
                </a:lnTo>
                <a:lnTo>
                  <a:pt x="2029" y="301"/>
                </a:lnTo>
                <a:lnTo>
                  <a:pt x="2030" y="301"/>
                </a:lnTo>
                <a:lnTo>
                  <a:pt x="2031" y="301"/>
                </a:lnTo>
                <a:lnTo>
                  <a:pt x="2034" y="301"/>
                </a:lnTo>
                <a:lnTo>
                  <a:pt x="2035" y="301"/>
                </a:lnTo>
                <a:lnTo>
                  <a:pt x="2039" y="301"/>
                </a:lnTo>
                <a:lnTo>
                  <a:pt x="2042" y="301"/>
                </a:lnTo>
                <a:lnTo>
                  <a:pt x="2044" y="301"/>
                </a:lnTo>
                <a:lnTo>
                  <a:pt x="2046" y="301"/>
                </a:lnTo>
                <a:lnTo>
                  <a:pt x="2047" y="301"/>
                </a:lnTo>
                <a:lnTo>
                  <a:pt x="2050" y="301"/>
                </a:lnTo>
                <a:lnTo>
                  <a:pt x="2051" y="301"/>
                </a:lnTo>
                <a:lnTo>
                  <a:pt x="2052" y="299"/>
                </a:lnTo>
                <a:lnTo>
                  <a:pt x="2054" y="299"/>
                </a:lnTo>
                <a:lnTo>
                  <a:pt x="2055" y="299"/>
                </a:lnTo>
                <a:lnTo>
                  <a:pt x="2056" y="299"/>
                </a:lnTo>
                <a:lnTo>
                  <a:pt x="2057" y="299"/>
                </a:lnTo>
                <a:lnTo>
                  <a:pt x="2066" y="290"/>
                </a:lnTo>
                <a:lnTo>
                  <a:pt x="2068" y="290"/>
                </a:lnTo>
                <a:lnTo>
                  <a:pt x="2066" y="289"/>
                </a:lnTo>
                <a:lnTo>
                  <a:pt x="2066" y="288"/>
                </a:lnTo>
                <a:lnTo>
                  <a:pt x="2065" y="288"/>
                </a:lnTo>
                <a:lnTo>
                  <a:pt x="2064" y="288"/>
                </a:lnTo>
                <a:lnTo>
                  <a:pt x="2063" y="287"/>
                </a:lnTo>
                <a:lnTo>
                  <a:pt x="2062" y="287"/>
                </a:lnTo>
                <a:lnTo>
                  <a:pt x="2060" y="288"/>
                </a:lnTo>
                <a:lnTo>
                  <a:pt x="2059" y="288"/>
                </a:lnTo>
                <a:lnTo>
                  <a:pt x="2059" y="287"/>
                </a:lnTo>
                <a:lnTo>
                  <a:pt x="2059" y="286"/>
                </a:lnTo>
                <a:lnTo>
                  <a:pt x="2059" y="285"/>
                </a:lnTo>
                <a:lnTo>
                  <a:pt x="2059" y="284"/>
                </a:lnTo>
                <a:lnTo>
                  <a:pt x="2057" y="281"/>
                </a:lnTo>
                <a:lnTo>
                  <a:pt x="2056" y="280"/>
                </a:lnTo>
                <a:lnTo>
                  <a:pt x="2056" y="278"/>
                </a:lnTo>
                <a:lnTo>
                  <a:pt x="2056" y="274"/>
                </a:lnTo>
                <a:lnTo>
                  <a:pt x="2057" y="274"/>
                </a:lnTo>
                <a:lnTo>
                  <a:pt x="2059" y="273"/>
                </a:lnTo>
                <a:lnTo>
                  <a:pt x="2062" y="272"/>
                </a:lnTo>
                <a:lnTo>
                  <a:pt x="2063" y="272"/>
                </a:lnTo>
                <a:lnTo>
                  <a:pt x="2069" y="272"/>
                </a:lnTo>
                <a:lnTo>
                  <a:pt x="2069" y="274"/>
                </a:lnTo>
                <a:lnTo>
                  <a:pt x="2070" y="278"/>
                </a:lnTo>
                <a:lnTo>
                  <a:pt x="2073" y="278"/>
                </a:lnTo>
                <a:lnTo>
                  <a:pt x="2074" y="278"/>
                </a:lnTo>
                <a:lnTo>
                  <a:pt x="2076" y="280"/>
                </a:lnTo>
                <a:lnTo>
                  <a:pt x="2076" y="281"/>
                </a:lnTo>
                <a:lnTo>
                  <a:pt x="2076" y="282"/>
                </a:lnTo>
                <a:lnTo>
                  <a:pt x="2078" y="280"/>
                </a:lnTo>
                <a:lnTo>
                  <a:pt x="2085" y="274"/>
                </a:lnTo>
                <a:lnTo>
                  <a:pt x="2089" y="270"/>
                </a:lnTo>
                <a:lnTo>
                  <a:pt x="2099" y="261"/>
                </a:lnTo>
                <a:lnTo>
                  <a:pt x="2100" y="260"/>
                </a:lnTo>
                <a:lnTo>
                  <a:pt x="2103" y="257"/>
                </a:lnTo>
                <a:lnTo>
                  <a:pt x="2108" y="252"/>
                </a:lnTo>
                <a:lnTo>
                  <a:pt x="2111" y="249"/>
                </a:lnTo>
                <a:lnTo>
                  <a:pt x="2124" y="237"/>
                </a:lnTo>
                <a:lnTo>
                  <a:pt x="2124" y="236"/>
                </a:lnTo>
                <a:lnTo>
                  <a:pt x="2135" y="226"/>
                </a:lnTo>
                <a:lnTo>
                  <a:pt x="2139" y="222"/>
                </a:lnTo>
                <a:lnTo>
                  <a:pt x="2168" y="195"/>
                </a:lnTo>
                <a:lnTo>
                  <a:pt x="2169" y="195"/>
                </a:lnTo>
                <a:lnTo>
                  <a:pt x="2169" y="194"/>
                </a:lnTo>
                <a:lnTo>
                  <a:pt x="2178" y="186"/>
                </a:lnTo>
                <a:lnTo>
                  <a:pt x="2185" y="179"/>
                </a:lnTo>
                <a:lnTo>
                  <a:pt x="2191" y="173"/>
                </a:lnTo>
                <a:lnTo>
                  <a:pt x="2192" y="173"/>
                </a:lnTo>
                <a:lnTo>
                  <a:pt x="2192" y="172"/>
                </a:lnTo>
                <a:lnTo>
                  <a:pt x="2193" y="172"/>
                </a:lnTo>
                <a:lnTo>
                  <a:pt x="2211" y="155"/>
                </a:lnTo>
                <a:lnTo>
                  <a:pt x="2211" y="161"/>
                </a:lnTo>
                <a:lnTo>
                  <a:pt x="2214" y="169"/>
                </a:lnTo>
                <a:lnTo>
                  <a:pt x="2221" y="189"/>
                </a:lnTo>
                <a:lnTo>
                  <a:pt x="2233" y="206"/>
                </a:lnTo>
                <a:lnTo>
                  <a:pt x="2235" y="210"/>
                </a:lnTo>
                <a:lnTo>
                  <a:pt x="2235" y="211"/>
                </a:lnTo>
                <a:lnTo>
                  <a:pt x="2240" y="218"/>
                </a:lnTo>
                <a:lnTo>
                  <a:pt x="2250" y="231"/>
                </a:lnTo>
                <a:lnTo>
                  <a:pt x="2255" y="239"/>
                </a:lnTo>
                <a:lnTo>
                  <a:pt x="2257" y="240"/>
                </a:lnTo>
                <a:lnTo>
                  <a:pt x="2257" y="242"/>
                </a:lnTo>
                <a:lnTo>
                  <a:pt x="2257" y="243"/>
                </a:lnTo>
                <a:lnTo>
                  <a:pt x="2258" y="244"/>
                </a:lnTo>
                <a:lnTo>
                  <a:pt x="2260" y="246"/>
                </a:lnTo>
                <a:lnTo>
                  <a:pt x="2260" y="247"/>
                </a:lnTo>
                <a:lnTo>
                  <a:pt x="2262" y="246"/>
                </a:lnTo>
                <a:lnTo>
                  <a:pt x="2263" y="245"/>
                </a:lnTo>
                <a:lnTo>
                  <a:pt x="2263" y="246"/>
                </a:lnTo>
                <a:lnTo>
                  <a:pt x="2263" y="245"/>
                </a:lnTo>
                <a:lnTo>
                  <a:pt x="2264" y="246"/>
                </a:lnTo>
                <a:lnTo>
                  <a:pt x="2266" y="245"/>
                </a:lnTo>
                <a:lnTo>
                  <a:pt x="2266" y="247"/>
                </a:lnTo>
                <a:lnTo>
                  <a:pt x="2268" y="247"/>
                </a:lnTo>
                <a:lnTo>
                  <a:pt x="2268" y="248"/>
                </a:lnTo>
                <a:lnTo>
                  <a:pt x="2269" y="249"/>
                </a:lnTo>
                <a:lnTo>
                  <a:pt x="2270" y="251"/>
                </a:lnTo>
                <a:lnTo>
                  <a:pt x="2269" y="252"/>
                </a:lnTo>
                <a:lnTo>
                  <a:pt x="2268" y="252"/>
                </a:lnTo>
                <a:lnTo>
                  <a:pt x="2269" y="253"/>
                </a:lnTo>
                <a:lnTo>
                  <a:pt x="2272" y="252"/>
                </a:lnTo>
                <a:lnTo>
                  <a:pt x="2272" y="251"/>
                </a:lnTo>
                <a:lnTo>
                  <a:pt x="2276" y="249"/>
                </a:lnTo>
                <a:lnTo>
                  <a:pt x="2277" y="248"/>
                </a:lnTo>
                <a:lnTo>
                  <a:pt x="2277" y="249"/>
                </a:lnTo>
                <a:lnTo>
                  <a:pt x="2281" y="255"/>
                </a:lnTo>
                <a:lnTo>
                  <a:pt x="2281" y="257"/>
                </a:lnTo>
                <a:lnTo>
                  <a:pt x="2284" y="259"/>
                </a:lnTo>
                <a:lnTo>
                  <a:pt x="2285" y="262"/>
                </a:lnTo>
                <a:lnTo>
                  <a:pt x="2285" y="263"/>
                </a:lnTo>
                <a:lnTo>
                  <a:pt x="2284" y="263"/>
                </a:lnTo>
                <a:lnTo>
                  <a:pt x="2284" y="264"/>
                </a:lnTo>
                <a:lnTo>
                  <a:pt x="2283" y="264"/>
                </a:lnTo>
                <a:lnTo>
                  <a:pt x="2280" y="267"/>
                </a:lnTo>
                <a:lnTo>
                  <a:pt x="2280" y="268"/>
                </a:lnTo>
                <a:lnTo>
                  <a:pt x="2281" y="269"/>
                </a:lnTo>
                <a:lnTo>
                  <a:pt x="2283" y="270"/>
                </a:lnTo>
                <a:lnTo>
                  <a:pt x="2284" y="270"/>
                </a:lnTo>
                <a:lnTo>
                  <a:pt x="2284" y="271"/>
                </a:lnTo>
                <a:lnTo>
                  <a:pt x="2285" y="272"/>
                </a:lnTo>
                <a:lnTo>
                  <a:pt x="2286" y="273"/>
                </a:lnTo>
                <a:lnTo>
                  <a:pt x="2286" y="274"/>
                </a:lnTo>
                <a:lnTo>
                  <a:pt x="2287" y="276"/>
                </a:lnTo>
                <a:lnTo>
                  <a:pt x="2288" y="277"/>
                </a:lnTo>
                <a:lnTo>
                  <a:pt x="2289" y="278"/>
                </a:lnTo>
                <a:lnTo>
                  <a:pt x="2288" y="279"/>
                </a:lnTo>
                <a:lnTo>
                  <a:pt x="2288" y="280"/>
                </a:lnTo>
                <a:lnTo>
                  <a:pt x="2288" y="282"/>
                </a:lnTo>
                <a:lnTo>
                  <a:pt x="2290" y="282"/>
                </a:lnTo>
                <a:lnTo>
                  <a:pt x="2292" y="282"/>
                </a:lnTo>
                <a:lnTo>
                  <a:pt x="2293" y="282"/>
                </a:lnTo>
                <a:lnTo>
                  <a:pt x="2294" y="282"/>
                </a:lnTo>
                <a:lnTo>
                  <a:pt x="2295" y="282"/>
                </a:lnTo>
                <a:lnTo>
                  <a:pt x="2296" y="281"/>
                </a:lnTo>
                <a:lnTo>
                  <a:pt x="2297" y="281"/>
                </a:lnTo>
                <a:lnTo>
                  <a:pt x="2300" y="281"/>
                </a:lnTo>
                <a:lnTo>
                  <a:pt x="2302" y="281"/>
                </a:lnTo>
                <a:lnTo>
                  <a:pt x="2304" y="281"/>
                </a:lnTo>
                <a:lnTo>
                  <a:pt x="2305" y="282"/>
                </a:lnTo>
                <a:lnTo>
                  <a:pt x="2304" y="284"/>
                </a:lnTo>
                <a:lnTo>
                  <a:pt x="2303" y="284"/>
                </a:lnTo>
                <a:lnTo>
                  <a:pt x="2302" y="285"/>
                </a:lnTo>
                <a:lnTo>
                  <a:pt x="2301" y="285"/>
                </a:lnTo>
                <a:lnTo>
                  <a:pt x="2301" y="286"/>
                </a:lnTo>
                <a:lnTo>
                  <a:pt x="2300" y="286"/>
                </a:lnTo>
                <a:lnTo>
                  <a:pt x="2298" y="286"/>
                </a:lnTo>
                <a:lnTo>
                  <a:pt x="2298" y="287"/>
                </a:lnTo>
                <a:lnTo>
                  <a:pt x="2297" y="287"/>
                </a:lnTo>
                <a:lnTo>
                  <a:pt x="2297" y="289"/>
                </a:lnTo>
                <a:lnTo>
                  <a:pt x="2296" y="290"/>
                </a:lnTo>
                <a:lnTo>
                  <a:pt x="2294" y="291"/>
                </a:lnTo>
                <a:lnTo>
                  <a:pt x="2294" y="293"/>
                </a:lnTo>
                <a:lnTo>
                  <a:pt x="2293" y="291"/>
                </a:lnTo>
                <a:lnTo>
                  <a:pt x="2293" y="293"/>
                </a:lnTo>
                <a:lnTo>
                  <a:pt x="2293" y="294"/>
                </a:lnTo>
                <a:lnTo>
                  <a:pt x="2294" y="295"/>
                </a:lnTo>
                <a:lnTo>
                  <a:pt x="2294" y="296"/>
                </a:lnTo>
                <a:lnTo>
                  <a:pt x="2295" y="296"/>
                </a:lnTo>
                <a:lnTo>
                  <a:pt x="2301" y="298"/>
                </a:lnTo>
                <a:lnTo>
                  <a:pt x="2310" y="302"/>
                </a:lnTo>
                <a:lnTo>
                  <a:pt x="2313" y="303"/>
                </a:lnTo>
                <a:lnTo>
                  <a:pt x="2314" y="304"/>
                </a:lnTo>
                <a:lnTo>
                  <a:pt x="2318" y="305"/>
                </a:lnTo>
                <a:lnTo>
                  <a:pt x="2320" y="306"/>
                </a:lnTo>
                <a:lnTo>
                  <a:pt x="2327" y="307"/>
                </a:lnTo>
                <a:lnTo>
                  <a:pt x="2327" y="305"/>
                </a:lnTo>
                <a:lnTo>
                  <a:pt x="2328" y="305"/>
                </a:lnTo>
                <a:lnTo>
                  <a:pt x="2330" y="305"/>
                </a:lnTo>
                <a:lnTo>
                  <a:pt x="2331" y="305"/>
                </a:lnTo>
                <a:lnTo>
                  <a:pt x="2333" y="305"/>
                </a:lnTo>
                <a:lnTo>
                  <a:pt x="2335" y="305"/>
                </a:lnTo>
                <a:lnTo>
                  <a:pt x="2336" y="305"/>
                </a:lnTo>
                <a:lnTo>
                  <a:pt x="2337" y="306"/>
                </a:lnTo>
                <a:lnTo>
                  <a:pt x="2338" y="306"/>
                </a:lnTo>
                <a:lnTo>
                  <a:pt x="2339" y="306"/>
                </a:lnTo>
                <a:lnTo>
                  <a:pt x="2340" y="306"/>
                </a:lnTo>
                <a:lnTo>
                  <a:pt x="2343" y="306"/>
                </a:lnTo>
                <a:lnTo>
                  <a:pt x="2344" y="306"/>
                </a:lnTo>
                <a:lnTo>
                  <a:pt x="2345" y="306"/>
                </a:lnTo>
                <a:lnTo>
                  <a:pt x="2346" y="306"/>
                </a:lnTo>
                <a:lnTo>
                  <a:pt x="2345" y="311"/>
                </a:lnTo>
                <a:lnTo>
                  <a:pt x="2345" y="312"/>
                </a:lnTo>
                <a:lnTo>
                  <a:pt x="2345" y="314"/>
                </a:lnTo>
                <a:lnTo>
                  <a:pt x="2347" y="314"/>
                </a:lnTo>
                <a:lnTo>
                  <a:pt x="2348" y="315"/>
                </a:lnTo>
                <a:lnTo>
                  <a:pt x="2350" y="315"/>
                </a:lnTo>
                <a:lnTo>
                  <a:pt x="2355" y="318"/>
                </a:lnTo>
                <a:lnTo>
                  <a:pt x="2361" y="320"/>
                </a:lnTo>
                <a:lnTo>
                  <a:pt x="2364" y="320"/>
                </a:lnTo>
                <a:lnTo>
                  <a:pt x="2365" y="321"/>
                </a:lnTo>
                <a:lnTo>
                  <a:pt x="2367" y="321"/>
                </a:lnTo>
                <a:lnTo>
                  <a:pt x="2370" y="322"/>
                </a:lnTo>
                <a:lnTo>
                  <a:pt x="2371" y="322"/>
                </a:lnTo>
                <a:lnTo>
                  <a:pt x="2378" y="324"/>
                </a:lnTo>
                <a:lnTo>
                  <a:pt x="2378" y="327"/>
                </a:lnTo>
                <a:lnTo>
                  <a:pt x="2378" y="330"/>
                </a:lnTo>
                <a:lnTo>
                  <a:pt x="2381" y="330"/>
                </a:lnTo>
                <a:lnTo>
                  <a:pt x="2387" y="330"/>
                </a:lnTo>
                <a:lnTo>
                  <a:pt x="2385" y="326"/>
                </a:lnTo>
                <a:lnTo>
                  <a:pt x="2384" y="323"/>
                </a:lnTo>
                <a:lnTo>
                  <a:pt x="2383" y="321"/>
                </a:lnTo>
                <a:lnTo>
                  <a:pt x="2382" y="315"/>
                </a:lnTo>
                <a:lnTo>
                  <a:pt x="2380" y="312"/>
                </a:lnTo>
                <a:lnTo>
                  <a:pt x="2380" y="311"/>
                </a:lnTo>
                <a:lnTo>
                  <a:pt x="2379" y="307"/>
                </a:lnTo>
                <a:lnTo>
                  <a:pt x="2385" y="307"/>
                </a:lnTo>
                <a:lnTo>
                  <a:pt x="2396" y="307"/>
                </a:lnTo>
                <a:lnTo>
                  <a:pt x="2401" y="307"/>
                </a:lnTo>
                <a:lnTo>
                  <a:pt x="2404" y="307"/>
                </a:lnTo>
                <a:lnTo>
                  <a:pt x="2404" y="310"/>
                </a:lnTo>
                <a:lnTo>
                  <a:pt x="2404" y="316"/>
                </a:lnTo>
                <a:lnTo>
                  <a:pt x="2404" y="322"/>
                </a:lnTo>
                <a:lnTo>
                  <a:pt x="2404" y="327"/>
                </a:lnTo>
                <a:lnTo>
                  <a:pt x="2404" y="329"/>
                </a:lnTo>
                <a:lnTo>
                  <a:pt x="2405" y="329"/>
                </a:lnTo>
                <a:lnTo>
                  <a:pt x="2408" y="329"/>
                </a:lnTo>
                <a:lnTo>
                  <a:pt x="2417" y="329"/>
                </a:lnTo>
                <a:lnTo>
                  <a:pt x="2419" y="329"/>
                </a:lnTo>
                <a:lnTo>
                  <a:pt x="2421" y="332"/>
                </a:lnTo>
                <a:lnTo>
                  <a:pt x="2421" y="335"/>
                </a:lnTo>
                <a:lnTo>
                  <a:pt x="2422" y="338"/>
                </a:lnTo>
                <a:lnTo>
                  <a:pt x="2422" y="340"/>
                </a:lnTo>
                <a:lnTo>
                  <a:pt x="2423" y="345"/>
                </a:lnTo>
                <a:lnTo>
                  <a:pt x="2425" y="356"/>
                </a:lnTo>
                <a:lnTo>
                  <a:pt x="2428" y="370"/>
                </a:lnTo>
                <a:lnTo>
                  <a:pt x="2428" y="372"/>
                </a:lnTo>
                <a:lnTo>
                  <a:pt x="2418" y="372"/>
                </a:lnTo>
                <a:lnTo>
                  <a:pt x="2415" y="372"/>
                </a:lnTo>
                <a:lnTo>
                  <a:pt x="2415" y="378"/>
                </a:lnTo>
                <a:lnTo>
                  <a:pt x="2415" y="379"/>
                </a:lnTo>
                <a:lnTo>
                  <a:pt x="2412" y="379"/>
                </a:lnTo>
                <a:lnTo>
                  <a:pt x="2408" y="379"/>
                </a:lnTo>
                <a:lnTo>
                  <a:pt x="2399" y="379"/>
                </a:lnTo>
                <a:lnTo>
                  <a:pt x="2392" y="379"/>
                </a:lnTo>
                <a:lnTo>
                  <a:pt x="2391" y="379"/>
                </a:lnTo>
                <a:lnTo>
                  <a:pt x="2390" y="379"/>
                </a:lnTo>
                <a:lnTo>
                  <a:pt x="2389" y="379"/>
                </a:lnTo>
                <a:lnTo>
                  <a:pt x="2388" y="379"/>
                </a:lnTo>
                <a:lnTo>
                  <a:pt x="2385" y="379"/>
                </a:lnTo>
                <a:lnTo>
                  <a:pt x="2382" y="379"/>
                </a:lnTo>
                <a:lnTo>
                  <a:pt x="2381" y="379"/>
                </a:lnTo>
                <a:lnTo>
                  <a:pt x="2381" y="380"/>
                </a:lnTo>
                <a:lnTo>
                  <a:pt x="2380" y="379"/>
                </a:lnTo>
                <a:lnTo>
                  <a:pt x="2379" y="379"/>
                </a:lnTo>
                <a:lnTo>
                  <a:pt x="2378" y="379"/>
                </a:lnTo>
                <a:lnTo>
                  <a:pt x="2376" y="379"/>
                </a:lnTo>
                <a:lnTo>
                  <a:pt x="2375" y="379"/>
                </a:lnTo>
                <a:lnTo>
                  <a:pt x="2374" y="379"/>
                </a:lnTo>
                <a:lnTo>
                  <a:pt x="2373" y="379"/>
                </a:lnTo>
                <a:lnTo>
                  <a:pt x="2372" y="379"/>
                </a:lnTo>
                <a:lnTo>
                  <a:pt x="2359" y="379"/>
                </a:lnTo>
                <a:lnTo>
                  <a:pt x="2358" y="379"/>
                </a:lnTo>
                <a:lnTo>
                  <a:pt x="2357" y="381"/>
                </a:lnTo>
                <a:lnTo>
                  <a:pt x="2358" y="383"/>
                </a:lnTo>
                <a:lnTo>
                  <a:pt x="2357" y="385"/>
                </a:lnTo>
                <a:lnTo>
                  <a:pt x="2357" y="387"/>
                </a:lnTo>
                <a:lnTo>
                  <a:pt x="2358" y="388"/>
                </a:lnTo>
                <a:lnTo>
                  <a:pt x="2358" y="389"/>
                </a:lnTo>
                <a:lnTo>
                  <a:pt x="2359" y="389"/>
                </a:lnTo>
                <a:lnTo>
                  <a:pt x="2359" y="388"/>
                </a:lnTo>
                <a:lnTo>
                  <a:pt x="2361" y="388"/>
                </a:lnTo>
                <a:lnTo>
                  <a:pt x="2362" y="388"/>
                </a:lnTo>
                <a:lnTo>
                  <a:pt x="2363" y="388"/>
                </a:lnTo>
                <a:lnTo>
                  <a:pt x="2364" y="388"/>
                </a:lnTo>
                <a:lnTo>
                  <a:pt x="2365" y="388"/>
                </a:lnTo>
                <a:lnTo>
                  <a:pt x="2366" y="388"/>
                </a:lnTo>
                <a:lnTo>
                  <a:pt x="2366" y="389"/>
                </a:lnTo>
                <a:lnTo>
                  <a:pt x="2367" y="390"/>
                </a:lnTo>
                <a:lnTo>
                  <a:pt x="2369" y="391"/>
                </a:lnTo>
                <a:lnTo>
                  <a:pt x="2369" y="393"/>
                </a:lnTo>
                <a:lnTo>
                  <a:pt x="2370" y="393"/>
                </a:lnTo>
                <a:lnTo>
                  <a:pt x="2370" y="394"/>
                </a:lnTo>
                <a:lnTo>
                  <a:pt x="2371" y="394"/>
                </a:lnTo>
                <a:lnTo>
                  <a:pt x="2371" y="395"/>
                </a:lnTo>
                <a:lnTo>
                  <a:pt x="2372" y="395"/>
                </a:lnTo>
                <a:lnTo>
                  <a:pt x="2373" y="396"/>
                </a:lnTo>
                <a:lnTo>
                  <a:pt x="2385" y="396"/>
                </a:lnTo>
                <a:lnTo>
                  <a:pt x="2385" y="387"/>
                </a:lnTo>
                <a:lnTo>
                  <a:pt x="2387" y="387"/>
                </a:lnTo>
                <a:lnTo>
                  <a:pt x="2388" y="387"/>
                </a:lnTo>
                <a:lnTo>
                  <a:pt x="2390" y="387"/>
                </a:lnTo>
                <a:lnTo>
                  <a:pt x="2392" y="387"/>
                </a:lnTo>
                <a:lnTo>
                  <a:pt x="2393" y="387"/>
                </a:lnTo>
                <a:lnTo>
                  <a:pt x="2398" y="387"/>
                </a:lnTo>
                <a:lnTo>
                  <a:pt x="2399" y="387"/>
                </a:lnTo>
                <a:lnTo>
                  <a:pt x="2401" y="387"/>
                </a:lnTo>
                <a:lnTo>
                  <a:pt x="2401" y="389"/>
                </a:lnTo>
                <a:lnTo>
                  <a:pt x="2404" y="389"/>
                </a:lnTo>
                <a:lnTo>
                  <a:pt x="2404" y="387"/>
                </a:lnTo>
                <a:lnTo>
                  <a:pt x="2405" y="387"/>
                </a:lnTo>
                <a:lnTo>
                  <a:pt x="2406" y="387"/>
                </a:lnTo>
                <a:lnTo>
                  <a:pt x="2407" y="387"/>
                </a:lnTo>
                <a:lnTo>
                  <a:pt x="2408" y="387"/>
                </a:lnTo>
                <a:lnTo>
                  <a:pt x="2409" y="387"/>
                </a:lnTo>
                <a:lnTo>
                  <a:pt x="2412" y="387"/>
                </a:lnTo>
                <a:lnTo>
                  <a:pt x="2414" y="387"/>
                </a:lnTo>
                <a:lnTo>
                  <a:pt x="2416" y="387"/>
                </a:lnTo>
                <a:lnTo>
                  <a:pt x="2416" y="389"/>
                </a:lnTo>
                <a:lnTo>
                  <a:pt x="2413" y="405"/>
                </a:lnTo>
                <a:lnTo>
                  <a:pt x="2409" y="428"/>
                </a:lnTo>
                <a:lnTo>
                  <a:pt x="2408" y="428"/>
                </a:lnTo>
                <a:lnTo>
                  <a:pt x="2408" y="430"/>
                </a:lnTo>
                <a:lnTo>
                  <a:pt x="2407" y="433"/>
                </a:lnTo>
                <a:lnTo>
                  <a:pt x="2407" y="436"/>
                </a:lnTo>
                <a:lnTo>
                  <a:pt x="2406" y="440"/>
                </a:lnTo>
                <a:lnTo>
                  <a:pt x="2404" y="440"/>
                </a:lnTo>
                <a:lnTo>
                  <a:pt x="2404" y="443"/>
                </a:lnTo>
                <a:lnTo>
                  <a:pt x="2404" y="446"/>
                </a:lnTo>
                <a:lnTo>
                  <a:pt x="2404" y="448"/>
                </a:lnTo>
                <a:lnTo>
                  <a:pt x="2404" y="449"/>
                </a:lnTo>
                <a:lnTo>
                  <a:pt x="2404" y="450"/>
                </a:lnTo>
                <a:lnTo>
                  <a:pt x="2404" y="454"/>
                </a:lnTo>
                <a:lnTo>
                  <a:pt x="2408" y="454"/>
                </a:lnTo>
                <a:lnTo>
                  <a:pt x="2410" y="454"/>
                </a:lnTo>
                <a:lnTo>
                  <a:pt x="2410" y="455"/>
                </a:lnTo>
                <a:lnTo>
                  <a:pt x="2410" y="456"/>
                </a:lnTo>
                <a:lnTo>
                  <a:pt x="2410" y="457"/>
                </a:lnTo>
                <a:lnTo>
                  <a:pt x="2410" y="458"/>
                </a:lnTo>
                <a:lnTo>
                  <a:pt x="2410" y="460"/>
                </a:lnTo>
                <a:lnTo>
                  <a:pt x="2410" y="461"/>
                </a:lnTo>
                <a:lnTo>
                  <a:pt x="2410" y="462"/>
                </a:lnTo>
                <a:lnTo>
                  <a:pt x="2410" y="463"/>
                </a:lnTo>
                <a:lnTo>
                  <a:pt x="2410" y="465"/>
                </a:lnTo>
                <a:lnTo>
                  <a:pt x="2410" y="466"/>
                </a:lnTo>
                <a:lnTo>
                  <a:pt x="2410" y="468"/>
                </a:lnTo>
                <a:lnTo>
                  <a:pt x="2410" y="470"/>
                </a:lnTo>
                <a:lnTo>
                  <a:pt x="2410" y="471"/>
                </a:lnTo>
                <a:lnTo>
                  <a:pt x="2409" y="471"/>
                </a:lnTo>
                <a:lnTo>
                  <a:pt x="2400" y="471"/>
                </a:lnTo>
                <a:lnTo>
                  <a:pt x="2398" y="482"/>
                </a:lnTo>
                <a:lnTo>
                  <a:pt x="2396" y="490"/>
                </a:lnTo>
                <a:lnTo>
                  <a:pt x="2396" y="493"/>
                </a:lnTo>
                <a:lnTo>
                  <a:pt x="2390" y="522"/>
                </a:lnTo>
                <a:lnTo>
                  <a:pt x="2390" y="523"/>
                </a:lnTo>
                <a:lnTo>
                  <a:pt x="2387" y="538"/>
                </a:lnTo>
                <a:lnTo>
                  <a:pt x="2384" y="554"/>
                </a:lnTo>
                <a:lnTo>
                  <a:pt x="2383" y="561"/>
                </a:lnTo>
                <a:lnTo>
                  <a:pt x="2382" y="565"/>
                </a:lnTo>
                <a:lnTo>
                  <a:pt x="2380" y="573"/>
                </a:lnTo>
                <a:lnTo>
                  <a:pt x="2380" y="578"/>
                </a:lnTo>
                <a:lnTo>
                  <a:pt x="2380" y="579"/>
                </a:lnTo>
                <a:lnTo>
                  <a:pt x="2379" y="580"/>
                </a:lnTo>
                <a:lnTo>
                  <a:pt x="2379" y="583"/>
                </a:lnTo>
                <a:lnTo>
                  <a:pt x="2378" y="583"/>
                </a:lnTo>
                <a:lnTo>
                  <a:pt x="2379" y="585"/>
                </a:lnTo>
                <a:lnTo>
                  <a:pt x="2378" y="585"/>
                </a:lnTo>
                <a:lnTo>
                  <a:pt x="2378" y="586"/>
                </a:lnTo>
                <a:lnTo>
                  <a:pt x="2367" y="587"/>
                </a:lnTo>
                <a:lnTo>
                  <a:pt x="2365" y="587"/>
                </a:lnTo>
                <a:lnTo>
                  <a:pt x="2359" y="587"/>
                </a:lnTo>
                <a:lnTo>
                  <a:pt x="2355" y="587"/>
                </a:lnTo>
                <a:lnTo>
                  <a:pt x="2354" y="587"/>
                </a:lnTo>
                <a:lnTo>
                  <a:pt x="2352" y="587"/>
                </a:lnTo>
                <a:lnTo>
                  <a:pt x="2349" y="587"/>
                </a:lnTo>
                <a:lnTo>
                  <a:pt x="2346" y="587"/>
                </a:lnTo>
                <a:lnTo>
                  <a:pt x="2345" y="587"/>
                </a:lnTo>
                <a:lnTo>
                  <a:pt x="2343" y="587"/>
                </a:lnTo>
                <a:lnTo>
                  <a:pt x="2343" y="588"/>
                </a:lnTo>
                <a:lnTo>
                  <a:pt x="2343" y="589"/>
                </a:lnTo>
                <a:lnTo>
                  <a:pt x="2343" y="592"/>
                </a:lnTo>
                <a:lnTo>
                  <a:pt x="2343" y="594"/>
                </a:lnTo>
                <a:lnTo>
                  <a:pt x="2343" y="595"/>
                </a:lnTo>
                <a:lnTo>
                  <a:pt x="2343" y="596"/>
                </a:lnTo>
                <a:lnTo>
                  <a:pt x="2343" y="597"/>
                </a:lnTo>
                <a:lnTo>
                  <a:pt x="2344" y="598"/>
                </a:lnTo>
                <a:lnTo>
                  <a:pt x="2344" y="599"/>
                </a:lnTo>
                <a:lnTo>
                  <a:pt x="2346" y="600"/>
                </a:lnTo>
                <a:lnTo>
                  <a:pt x="2347" y="602"/>
                </a:lnTo>
                <a:lnTo>
                  <a:pt x="2348" y="602"/>
                </a:lnTo>
                <a:lnTo>
                  <a:pt x="2349" y="602"/>
                </a:lnTo>
                <a:lnTo>
                  <a:pt x="2352" y="600"/>
                </a:lnTo>
                <a:lnTo>
                  <a:pt x="2354" y="598"/>
                </a:lnTo>
                <a:lnTo>
                  <a:pt x="2354" y="602"/>
                </a:lnTo>
                <a:lnTo>
                  <a:pt x="2356" y="603"/>
                </a:lnTo>
                <a:lnTo>
                  <a:pt x="2357" y="605"/>
                </a:lnTo>
                <a:lnTo>
                  <a:pt x="2359" y="604"/>
                </a:lnTo>
                <a:lnTo>
                  <a:pt x="2358" y="606"/>
                </a:lnTo>
                <a:lnTo>
                  <a:pt x="2356" y="606"/>
                </a:lnTo>
                <a:lnTo>
                  <a:pt x="2355" y="604"/>
                </a:lnTo>
                <a:lnTo>
                  <a:pt x="2353" y="604"/>
                </a:lnTo>
                <a:lnTo>
                  <a:pt x="2352" y="604"/>
                </a:lnTo>
                <a:lnTo>
                  <a:pt x="2350" y="604"/>
                </a:lnTo>
                <a:lnTo>
                  <a:pt x="2350" y="605"/>
                </a:lnTo>
                <a:lnTo>
                  <a:pt x="2350" y="606"/>
                </a:lnTo>
                <a:lnTo>
                  <a:pt x="2350" y="607"/>
                </a:lnTo>
                <a:lnTo>
                  <a:pt x="2352" y="607"/>
                </a:lnTo>
                <a:lnTo>
                  <a:pt x="2350" y="608"/>
                </a:lnTo>
                <a:lnTo>
                  <a:pt x="2349" y="608"/>
                </a:lnTo>
                <a:lnTo>
                  <a:pt x="2349" y="607"/>
                </a:lnTo>
                <a:lnTo>
                  <a:pt x="2349" y="608"/>
                </a:lnTo>
                <a:lnTo>
                  <a:pt x="2349" y="611"/>
                </a:lnTo>
                <a:lnTo>
                  <a:pt x="2348" y="614"/>
                </a:lnTo>
                <a:lnTo>
                  <a:pt x="2348" y="617"/>
                </a:lnTo>
                <a:lnTo>
                  <a:pt x="2348" y="619"/>
                </a:lnTo>
                <a:lnTo>
                  <a:pt x="2347" y="621"/>
                </a:lnTo>
                <a:lnTo>
                  <a:pt x="2345" y="624"/>
                </a:lnTo>
                <a:lnTo>
                  <a:pt x="2346" y="625"/>
                </a:lnTo>
                <a:lnTo>
                  <a:pt x="2347" y="627"/>
                </a:lnTo>
                <a:lnTo>
                  <a:pt x="2348" y="627"/>
                </a:lnTo>
                <a:lnTo>
                  <a:pt x="2349" y="627"/>
                </a:lnTo>
                <a:lnTo>
                  <a:pt x="2350" y="627"/>
                </a:lnTo>
                <a:lnTo>
                  <a:pt x="2355" y="625"/>
                </a:lnTo>
                <a:lnTo>
                  <a:pt x="2355" y="627"/>
                </a:lnTo>
                <a:lnTo>
                  <a:pt x="2353" y="627"/>
                </a:lnTo>
                <a:lnTo>
                  <a:pt x="2350" y="628"/>
                </a:lnTo>
                <a:lnTo>
                  <a:pt x="2349" y="628"/>
                </a:lnTo>
                <a:lnTo>
                  <a:pt x="2348" y="628"/>
                </a:lnTo>
                <a:lnTo>
                  <a:pt x="2348" y="627"/>
                </a:lnTo>
                <a:lnTo>
                  <a:pt x="2347" y="627"/>
                </a:lnTo>
                <a:lnTo>
                  <a:pt x="2346" y="627"/>
                </a:lnTo>
                <a:lnTo>
                  <a:pt x="2345" y="627"/>
                </a:lnTo>
                <a:lnTo>
                  <a:pt x="2345" y="628"/>
                </a:lnTo>
                <a:lnTo>
                  <a:pt x="2344" y="628"/>
                </a:lnTo>
                <a:lnTo>
                  <a:pt x="2344" y="629"/>
                </a:lnTo>
                <a:lnTo>
                  <a:pt x="2344" y="630"/>
                </a:lnTo>
                <a:lnTo>
                  <a:pt x="2343" y="632"/>
                </a:lnTo>
                <a:lnTo>
                  <a:pt x="2343" y="634"/>
                </a:lnTo>
                <a:lnTo>
                  <a:pt x="2341" y="638"/>
                </a:lnTo>
                <a:lnTo>
                  <a:pt x="2343" y="638"/>
                </a:lnTo>
                <a:lnTo>
                  <a:pt x="2346" y="639"/>
                </a:lnTo>
                <a:lnTo>
                  <a:pt x="2343" y="639"/>
                </a:lnTo>
                <a:lnTo>
                  <a:pt x="2341" y="638"/>
                </a:lnTo>
                <a:lnTo>
                  <a:pt x="2341" y="640"/>
                </a:lnTo>
                <a:lnTo>
                  <a:pt x="2340" y="642"/>
                </a:lnTo>
                <a:lnTo>
                  <a:pt x="2339" y="644"/>
                </a:lnTo>
                <a:lnTo>
                  <a:pt x="2339" y="645"/>
                </a:lnTo>
                <a:lnTo>
                  <a:pt x="2339" y="646"/>
                </a:lnTo>
                <a:lnTo>
                  <a:pt x="2339" y="647"/>
                </a:lnTo>
                <a:lnTo>
                  <a:pt x="2339" y="648"/>
                </a:lnTo>
                <a:lnTo>
                  <a:pt x="2340" y="650"/>
                </a:lnTo>
                <a:lnTo>
                  <a:pt x="2339" y="650"/>
                </a:lnTo>
                <a:lnTo>
                  <a:pt x="2338" y="650"/>
                </a:lnTo>
                <a:lnTo>
                  <a:pt x="2337" y="652"/>
                </a:lnTo>
                <a:lnTo>
                  <a:pt x="2336" y="653"/>
                </a:lnTo>
                <a:lnTo>
                  <a:pt x="2336" y="654"/>
                </a:lnTo>
                <a:lnTo>
                  <a:pt x="2335" y="655"/>
                </a:lnTo>
                <a:lnTo>
                  <a:pt x="2333" y="656"/>
                </a:lnTo>
                <a:lnTo>
                  <a:pt x="2335" y="656"/>
                </a:lnTo>
                <a:lnTo>
                  <a:pt x="2366" y="655"/>
                </a:lnTo>
                <a:lnTo>
                  <a:pt x="2359" y="677"/>
                </a:lnTo>
                <a:lnTo>
                  <a:pt x="2355" y="688"/>
                </a:lnTo>
                <a:lnTo>
                  <a:pt x="2311" y="689"/>
                </a:lnTo>
                <a:lnTo>
                  <a:pt x="2301" y="690"/>
                </a:lnTo>
                <a:lnTo>
                  <a:pt x="2302" y="690"/>
                </a:lnTo>
                <a:lnTo>
                  <a:pt x="2303" y="691"/>
                </a:lnTo>
                <a:lnTo>
                  <a:pt x="2304" y="691"/>
                </a:lnTo>
                <a:lnTo>
                  <a:pt x="2305" y="691"/>
                </a:lnTo>
                <a:lnTo>
                  <a:pt x="2307" y="692"/>
                </a:lnTo>
                <a:lnTo>
                  <a:pt x="2309" y="695"/>
                </a:lnTo>
                <a:lnTo>
                  <a:pt x="2309" y="696"/>
                </a:lnTo>
                <a:lnTo>
                  <a:pt x="2307" y="694"/>
                </a:lnTo>
                <a:lnTo>
                  <a:pt x="2305" y="692"/>
                </a:lnTo>
                <a:lnTo>
                  <a:pt x="2304" y="692"/>
                </a:lnTo>
                <a:lnTo>
                  <a:pt x="2302" y="691"/>
                </a:lnTo>
                <a:lnTo>
                  <a:pt x="2301" y="692"/>
                </a:lnTo>
                <a:lnTo>
                  <a:pt x="2300" y="692"/>
                </a:lnTo>
                <a:lnTo>
                  <a:pt x="2300" y="694"/>
                </a:lnTo>
                <a:lnTo>
                  <a:pt x="2298" y="697"/>
                </a:lnTo>
                <a:lnTo>
                  <a:pt x="2298" y="703"/>
                </a:lnTo>
                <a:lnTo>
                  <a:pt x="2297" y="704"/>
                </a:lnTo>
                <a:lnTo>
                  <a:pt x="2295" y="707"/>
                </a:lnTo>
                <a:lnTo>
                  <a:pt x="2292" y="709"/>
                </a:lnTo>
                <a:lnTo>
                  <a:pt x="2288" y="709"/>
                </a:lnTo>
                <a:lnTo>
                  <a:pt x="2285" y="711"/>
                </a:lnTo>
                <a:lnTo>
                  <a:pt x="2284" y="715"/>
                </a:lnTo>
                <a:lnTo>
                  <a:pt x="2283" y="716"/>
                </a:lnTo>
                <a:lnTo>
                  <a:pt x="2284" y="716"/>
                </a:lnTo>
                <a:lnTo>
                  <a:pt x="2288" y="716"/>
                </a:lnTo>
                <a:lnTo>
                  <a:pt x="2288" y="714"/>
                </a:lnTo>
                <a:lnTo>
                  <a:pt x="2290" y="714"/>
                </a:lnTo>
                <a:lnTo>
                  <a:pt x="2292" y="713"/>
                </a:lnTo>
                <a:lnTo>
                  <a:pt x="2293" y="713"/>
                </a:lnTo>
                <a:lnTo>
                  <a:pt x="2293" y="716"/>
                </a:lnTo>
                <a:lnTo>
                  <a:pt x="2293" y="717"/>
                </a:lnTo>
                <a:lnTo>
                  <a:pt x="2289" y="717"/>
                </a:lnTo>
                <a:lnTo>
                  <a:pt x="2288" y="717"/>
                </a:lnTo>
                <a:lnTo>
                  <a:pt x="2285" y="717"/>
                </a:lnTo>
                <a:lnTo>
                  <a:pt x="2284" y="717"/>
                </a:lnTo>
                <a:lnTo>
                  <a:pt x="2284" y="716"/>
                </a:lnTo>
                <a:lnTo>
                  <a:pt x="2283" y="716"/>
                </a:lnTo>
                <a:lnTo>
                  <a:pt x="2281" y="716"/>
                </a:lnTo>
                <a:lnTo>
                  <a:pt x="2281" y="714"/>
                </a:lnTo>
                <a:lnTo>
                  <a:pt x="2281" y="713"/>
                </a:lnTo>
                <a:lnTo>
                  <a:pt x="2275" y="714"/>
                </a:lnTo>
                <a:lnTo>
                  <a:pt x="2269" y="714"/>
                </a:lnTo>
                <a:lnTo>
                  <a:pt x="2269" y="717"/>
                </a:lnTo>
                <a:lnTo>
                  <a:pt x="2269" y="722"/>
                </a:lnTo>
                <a:lnTo>
                  <a:pt x="2271" y="725"/>
                </a:lnTo>
                <a:lnTo>
                  <a:pt x="2273" y="728"/>
                </a:lnTo>
                <a:lnTo>
                  <a:pt x="2276" y="729"/>
                </a:lnTo>
                <a:lnTo>
                  <a:pt x="2278" y="729"/>
                </a:lnTo>
                <a:lnTo>
                  <a:pt x="2279" y="730"/>
                </a:lnTo>
                <a:lnTo>
                  <a:pt x="2281" y="731"/>
                </a:lnTo>
                <a:lnTo>
                  <a:pt x="2285" y="730"/>
                </a:lnTo>
                <a:lnTo>
                  <a:pt x="2288" y="729"/>
                </a:lnTo>
                <a:lnTo>
                  <a:pt x="2292" y="728"/>
                </a:lnTo>
                <a:lnTo>
                  <a:pt x="2287" y="733"/>
                </a:lnTo>
                <a:lnTo>
                  <a:pt x="2286" y="734"/>
                </a:lnTo>
                <a:lnTo>
                  <a:pt x="2287" y="736"/>
                </a:lnTo>
                <a:lnTo>
                  <a:pt x="2287" y="737"/>
                </a:lnTo>
                <a:lnTo>
                  <a:pt x="2288" y="738"/>
                </a:lnTo>
                <a:lnTo>
                  <a:pt x="2288" y="739"/>
                </a:lnTo>
                <a:lnTo>
                  <a:pt x="2289" y="739"/>
                </a:lnTo>
                <a:lnTo>
                  <a:pt x="2290" y="740"/>
                </a:lnTo>
                <a:lnTo>
                  <a:pt x="2292" y="740"/>
                </a:lnTo>
                <a:lnTo>
                  <a:pt x="2293" y="740"/>
                </a:lnTo>
                <a:lnTo>
                  <a:pt x="2301" y="740"/>
                </a:lnTo>
                <a:lnTo>
                  <a:pt x="2371" y="738"/>
                </a:lnTo>
                <a:lnTo>
                  <a:pt x="2372" y="813"/>
                </a:lnTo>
                <a:lnTo>
                  <a:pt x="2356" y="813"/>
                </a:lnTo>
                <a:lnTo>
                  <a:pt x="2353" y="813"/>
                </a:lnTo>
                <a:lnTo>
                  <a:pt x="2350" y="816"/>
                </a:lnTo>
                <a:lnTo>
                  <a:pt x="2345" y="828"/>
                </a:lnTo>
                <a:lnTo>
                  <a:pt x="2338" y="831"/>
                </a:lnTo>
                <a:lnTo>
                  <a:pt x="2338" y="832"/>
                </a:lnTo>
                <a:lnTo>
                  <a:pt x="2339" y="840"/>
                </a:lnTo>
                <a:lnTo>
                  <a:pt x="2339" y="841"/>
                </a:lnTo>
                <a:lnTo>
                  <a:pt x="2339" y="843"/>
                </a:lnTo>
                <a:lnTo>
                  <a:pt x="2338" y="847"/>
                </a:lnTo>
                <a:lnTo>
                  <a:pt x="2337" y="849"/>
                </a:lnTo>
                <a:lnTo>
                  <a:pt x="2336" y="855"/>
                </a:lnTo>
                <a:lnTo>
                  <a:pt x="2336" y="857"/>
                </a:lnTo>
                <a:lnTo>
                  <a:pt x="2336" y="859"/>
                </a:lnTo>
                <a:lnTo>
                  <a:pt x="2338" y="864"/>
                </a:lnTo>
                <a:lnTo>
                  <a:pt x="2340" y="866"/>
                </a:lnTo>
                <a:lnTo>
                  <a:pt x="2343" y="868"/>
                </a:lnTo>
                <a:lnTo>
                  <a:pt x="2344" y="870"/>
                </a:lnTo>
                <a:lnTo>
                  <a:pt x="2345" y="872"/>
                </a:lnTo>
                <a:lnTo>
                  <a:pt x="2346" y="872"/>
                </a:lnTo>
                <a:lnTo>
                  <a:pt x="2346" y="873"/>
                </a:lnTo>
                <a:lnTo>
                  <a:pt x="2348" y="875"/>
                </a:lnTo>
                <a:lnTo>
                  <a:pt x="2345" y="875"/>
                </a:lnTo>
                <a:lnTo>
                  <a:pt x="2344" y="875"/>
                </a:lnTo>
                <a:lnTo>
                  <a:pt x="2343" y="875"/>
                </a:lnTo>
                <a:lnTo>
                  <a:pt x="2337" y="875"/>
                </a:lnTo>
                <a:lnTo>
                  <a:pt x="2314" y="875"/>
                </a:lnTo>
                <a:lnTo>
                  <a:pt x="2307" y="872"/>
                </a:lnTo>
                <a:lnTo>
                  <a:pt x="2259" y="873"/>
                </a:lnTo>
                <a:lnTo>
                  <a:pt x="2258" y="873"/>
                </a:lnTo>
                <a:lnTo>
                  <a:pt x="2264" y="854"/>
                </a:lnTo>
                <a:lnTo>
                  <a:pt x="2288" y="840"/>
                </a:lnTo>
                <a:lnTo>
                  <a:pt x="2288" y="839"/>
                </a:lnTo>
                <a:lnTo>
                  <a:pt x="2263" y="853"/>
                </a:lnTo>
                <a:lnTo>
                  <a:pt x="2262" y="853"/>
                </a:lnTo>
                <a:lnTo>
                  <a:pt x="2255" y="873"/>
                </a:lnTo>
                <a:lnTo>
                  <a:pt x="2254" y="875"/>
                </a:lnTo>
                <a:lnTo>
                  <a:pt x="2254" y="876"/>
                </a:lnTo>
                <a:lnTo>
                  <a:pt x="2254" y="880"/>
                </a:lnTo>
                <a:lnTo>
                  <a:pt x="2253" y="881"/>
                </a:lnTo>
                <a:lnTo>
                  <a:pt x="2252" y="882"/>
                </a:lnTo>
                <a:lnTo>
                  <a:pt x="2251" y="883"/>
                </a:lnTo>
                <a:lnTo>
                  <a:pt x="2250" y="884"/>
                </a:lnTo>
                <a:lnTo>
                  <a:pt x="2246" y="896"/>
                </a:lnTo>
                <a:lnTo>
                  <a:pt x="2244" y="900"/>
                </a:lnTo>
                <a:lnTo>
                  <a:pt x="2240" y="912"/>
                </a:lnTo>
                <a:lnTo>
                  <a:pt x="2237" y="920"/>
                </a:lnTo>
                <a:lnTo>
                  <a:pt x="2234" y="928"/>
                </a:lnTo>
                <a:lnTo>
                  <a:pt x="2233" y="931"/>
                </a:lnTo>
                <a:lnTo>
                  <a:pt x="2232" y="932"/>
                </a:lnTo>
                <a:lnTo>
                  <a:pt x="2228" y="934"/>
                </a:lnTo>
                <a:lnTo>
                  <a:pt x="2228" y="935"/>
                </a:lnTo>
                <a:lnTo>
                  <a:pt x="2227" y="937"/>
                </a:lnTo>
                <a:lnTo>
                  <a:pt x="2227" y="939"/>
                </a:lnTo>
                <a:lnTo>
                  <a:pt x="2228" y="959"/>
                </a:lnTo>
                <a:lnTo>
                  <a:pt x="2227" y="960"/>
                </a:lnTo>
                <a:lnTo>
                  <a:pt x="2211" y="1047"/>
                </a:lnTo>
                <a:lnTo>
                  <a:pt x="2211" y="1048"/>
                </a:lnTo>
                <a:lnTo>
                  <a:pt x="2211" y="1049"/>
                </a:lnTo>
                <a:lnTo>
                  <a:pt x="2211" y="1050"/>
                </a:lnTo>
                <a:lnTo>
                  <a:pt x="2210" y="1059"/>
                </a:lnTo>
                <a:lnTo>
                  <a:pt x="2210" y="1060"/>
                </a:lnTo>
                <a:lnTo>
                  <a:pt x="2210" y="1062"/>
                </a:lnTo>
                <a:lnTo>
                  <a:pt x="2210" y="1071"/>
                </a:lnTo>
                <a:lnTo>
                  <a:pt x="2210" y="1081"/>
                </a:lnTo>
                <a:lnTo>
                  <a:pt x="2210" y="1093"/>
                </a:lnTo>
                <a:lnTo>
                  <a:pt x="2210" y="1094"/>
                </a:lnTo>
                <a:lnTo>
                  <a:pt x="2209" y="1099"/>
                </a:lnTo>
                <a:lnTo>
                  <a:pt x="2209" y="1100"/>
                </a:lnTo>
                <a:lnTo>
                  <a:pt x="2208" y="1101"/>
                </a:lnTo>
                <a:lnTo>
                  <a:pt x="2208" y="1104"/>
                </a:lnTo>
                <a:lnTo>
                  <a:pt x="2207" y="1105"/>
                </a:lnTo>
                <a:lnTo>
                  <a:pt x="2207" y="1106"/>
                </a:lnTo>
                <a:lnTo>
                  <a:pt x="2206" y="1109"/>
                </a:lnTo>
                <a:lnTo>
                  <a:pt x="2199" y="1130"/>
                </a:lnTo>
                <a:lnTo>
                  <a:pt x="2202" y="1134"/>
                </a:lnTo>
                <a:lnTo>
                  <a:pt x="2203" y="1136"/>
                </a:lnTo>
                <a:lnTo>
                  <a:pt x="2204" y="1138"/>
                </a:lnTo>
                <a:lnTo>
                  <a:pt x="2204" y="1139"/>
                </a:lnTo>
                <a:lnTo>
                  <a:pt x="2207" y="1141"/>
                </a:lnTo>
                <a:lnTo>
                  <a:pt x="2207" y="1142"/>
                </a:lnTo>
                <a:lnTo>
                  <a:pt x="2207" y="1143"/>
                </a:lnTo>
                <a:lnTo>
                  <a:pt x="2208" y="1144"/>
                </a:lnTo>
                <a:lnTo>
                  <a:pt x="2209" y="1147"/>
                </a:lnTo>
                <a:lnTo>
                  <a:pt x="2210" y="1150"/>
                </a:lnTo>
                <a:lnTo>
                  <a:pt x="2211" y="1151"/>
                </a:lnTo>
                <a:lnTo>
                  <a:pt x="2211" y="1154"/>
                </a:lnTo>
                <a:lnTo>
                  <a:pt x="2215" y="1160"/>
                </a:lnTo>
                <a:lnTo>
                  <a:pt x="2216" y="1163"/>
                </a:lnTo>
                <a:lnTo>
                  <a:pt x="2216" y="1165"/>
                </a:lnTo>
                <a:lnTo>
                  <a:pt x="2217" y="1166"/>
                </a:lnTo>
                <a:lnTo>
                  <a:pt x="2218" y="1169"/>
                </a:lnTo>
                <a:lnTo>
                  <a:pt x="2218" y="1174"/>
                </a:lnTo>
                <a:lnTo>
                  <a:pt x="2219" y="1176"/>
                </a:lnTo>
                <a:lnTo>
                  <a:pt x="2219" y="1177"/>
                </a:lnTo>
                <a:lnTo>
                  <a:pt x="2220" y="1184"/>
                </a:lnTo>
                <a:lnTo>
                  <a:pt x="2220" y="1185"/>
                </a:lnTo>
                <a:lnTo>
                  <a:pt x="2221" y="1185"/>
                </a:lnTo>
                <a:lnTo>
                  <a:pt x="2225" y="1182"/>
                </a:lnTo>
                <a:lnTo>
                  <a:pt x="2226" y="1181"/>
                </a:lnTo>
                <a:lnTo>
                  <a:pt x="2227" y="1181"/>
                </a:lnTo>
                <a:lnTo>
                  <a:pt x="2228" y="1181"/>
                </a:lnTo>
                <a:lnTo>
                  <a:pt x="2229" y="1184"/>
                </a:lnTo>
                <a:lnTo>
                  <a:pt x="2234" y="1189"/>
                </a:lnTo>
                <a:lnTo>
                  <a:pt x="2235" y="1188"/>
                </a:lnTo>
                <a:lnTo>
                  <a:pt x="2236" y="1188"/>
                </a:lnTo>
                <a:lnTo>
                  <a:pt x="2237" y="1188"/>
                </a:lnTo>
                <a:lnTo>
                  <a:pt x="2237" y="1186"/>
                </a:lnTo>
                <a:lnTo>
                  <a:pt x="2237" y="1189"/>
                </a:lnTo>
                <a:lnTo>
                  <a:pt x="2237" y="1190"/>
                </a:lnTo>
                <a:lnTo>
                  <a:pt x="2238" y="1191"/>
                </a:lnTo>
                <a:lnTo>
                  <a:pt x="2242" y="1190"/>
                </a:lnTo>
                <a:lnTo>
                  <a:pt x="2241" y="1188"/>
                </a:lnTo>
                <a:lnTo>
                  <a:pt x="2242" y="1186"/>
                </a:lnTo>
                <a:lnTo>
                  <a:pt x="2243" y="1186"/>
                </a:lnTo>
                <a:lnTo>
                  <a:pt x="2244" y="1186"/>
                </a:lnTo>
                <a:lnTo>
                  <a:pt x="2244" y="1185"/>
                </a:lnTo>
                <a:lnTo>
                  <a:pt x="2245" y="1185"/>
                </a:lnTo>
                <a:lnTo>
                  <a:pt x="2246" y="1185"/>
                </a:lnTo>
                <a:lnTo>
                  <a:pt x="2246" y="1186"/>
                </a:lnTo>
                <a:lnTo>
                  <a:pt x="2246" y="1188"/>
                </a:lnTo>
                <a:lnTo>
                  <a:pt x="2247" y="1188"/>
                </a:lnTo>
                <a:lnTo>
                  <a:pt x="2247" y="1184"/>
                </a:lnTo>
                <a:lnTo>
                  <a:pt x="2247" y="1183"/>
                </a:lnTo>
                <a:lnTo>
                  <a:pt x="2247" y="1182"/>
                </a:lnTo>
                <a:lnTo>
                  <a:pt x="2247" y="1181"/>
                </a:lnTo>
                <a:lnTo>
                  <a:pt x="2249" y="1181"/>
                </a:lnTo>
                <a:lnTo>
                  <a:pt x="2258" y="1181"/>
                </a:lnTo>
                <a:lnTo>
                  <a:pt x="2261" y="1181"/>
                </a:lnTo>
                <a:lnTo>
                  <a:pt x="2262" y="1181"/>
                </a:lnTo>
                <a:lnTo>
                  <a:pt x="2264" y="1180"/>
                </a:lnTo>
                <a:lnTo>
                  <a:pt x="2266" y="1180"/>
                </a:lnTo>
                <a:lnTo>
                  <a:pt x="2267" y="1179"/>
                </a:lnTo>
                <a:lnTo>
                  <a:pt x="2268" y="1179"/>
                </a:lnTo>
                <a:lnTo>
                  <a:pt x="2269" y="1179"/>
                </a:lnTo>
                <a:lnTo>
                  <a:pt x="2270" y="1177"/>
                </a:lnTo>
                <a:lnTo>
                  <a:pt x="2271" y="1177"/>
                </a:lnTo>
                <a:lnTo>
                  <a:pt x="2272" y="1177"/>
                </a:lnTo>
                <a:lnTo>
                  <a:pt x="2272" y="1176"/>
                </a:lnTo>
                <a:lnTo>
                  <a:pt x="2273" y="1176"/>
                </a:lnTo>
                <a:lnTo>
                  <a:pt x="2275" y="1176"/>
                </a:lnTo>
                <a:lnTo>
                  <a:pt x="2275" y="1175"/>
                </a:lnTo>
                <a:lnTo>
                  <a:pt x="2276" y="1175"/>
                </a:lnTo>
                <a:lnTo>
                  <a:pt x="2277" y="1175"/>
                </a:lnTo>
                <a:lnTo>
                  <a:pt x="2278" y="1174"/>
                </a:lnTo>
                <a:lnTo>
                  <a:pt x="2280" y="1173"/>
                </a:lnTo>
                <a:lnTo>
                  <a:pt x="2281" y="1173"/>
                </a:lnTo>
                <a:lnTo>
                  <a:pt x="2281" y="1174"/>
                </a:lnTo>
                <a:lnTo>
                  <a:pt x="2283" y="1173"/>
                </a:lnTo>
                <a:lnTo>
                  <a:pt x="2286" y="1172"/>
                </a:lnTo>
                <a:lnTo>
                  <a:pt x="2287" y="1171"/>
                </a:lnTo>
                <a:lnTo>
                  <a:pt x="2290" y="1169"/>
                </a:lnTo>
                <a:lnTo>
                  <a:pt x="2290" y="1171"/>
                </a:lnTo>
                <a:lnTo>
                  <a:pt x="2290" y="1173"/>
                </a:lnTo>
                <a:lnTo>
                  <a:pt x="2290" y="1177"/>
                </a:lnTo>
                <a:lnTo>
                  <a:pt x="2290" y="1179"/>
                </a:lnTo>
                <a:lnTo>
                  <a:pt x="2290" y="1181"/>
                </a:lnTo>
                <a:lnTo>
                  <a:pt x="2290" y="1182"/>
                </a:lnTo>
                <a:lnTo>
                  <a:pt x="2288" y="1181"/>
                </a:lnTo>
                <a:lnTo>
                  <a:pt x="2285" y="1180"/>
                </a:lnTo>
                <a:lnTo>
                  <a:pt x="2283" y="1179"/>
                </a:lnTo>
                <a:lnTo>
                  <a:pt x="2283" y="1180"/>
                </a:lnTo>
                <a:lnTo>
                  <a:pt x="2283" y="1181"/>
                </a:lnTo>
                <a:lnTo>
                  <a:pt x="2283" y="1182"/>
                </a:lnTo>
                <a:lnTo>
                  <a:pt x="2283" y="1186"/>
                </a:lnTo>
                <a:lnTo>
                  <a:pt x="2283" y="1188"/>
                </a:lnTo>
                <a:lnTo>
                  <a:pt x="2284" y="1189"/>
                </a:lnTo>
                <a:lnTo>
                  <a:pt x="2284" y="1193"/>
                </a:lnTo>
                <a:lnTo>
                  <a:pt x="2284" y="1194"/>
                </a:lnTo>
                <a:lnTo>
                  <a:pt x="2284" y="1199"/>
                </a:lnTo>
                <a:lnTo>
                  <a:pt x="2284" y="1200"/>
                </a:lnTo>
                <a:lnTo>
                  <a:pt x="2284" y="1205"/>
                </a:lnTo>
                <a:lnTo>
                  <a:pt x="2284" y="1207"/>
                </a:lnTo>
                <a:lnTo>
                  <a:pt x="2284" y="1208"/>
                </a:lnTo>
                <a:lnTo>
                  <a:pt x="2284" y="1209"/>
                </a:lnTo>
                <a:lnTo>
                  <a:pt x="2284" y="1210"/>
                </a:lnTo>
                <a:lnTo>
                  <a:pt x="2284" y="1211"/>
                </a:lnTo>
                <a:lnTo>
                  <a:pt x="2284" y="1213"/>
                </a:lnTo>
                <a:lnTo>
                  <a:pt x="2284" y="1214"/>
                </a:lnTo>
                <a:lnTo>
                  <a:pt x="2284" y="1215"/>
                </a:lnTo>
                <a:lnTo>
                  <a:pt x="2284" y="1216"/>
                </a:lnTo>
                <a:lnTo>
                  <a:pt x="2284" y="1217"/>
                </a:lnTo>
                <a:lnTo>
                  <a:pt x="2284" y="1218"/>
                </a:lnTo>
                <a:lnTo>
                  <a:pt x="2284" y="1219"/>
                </a:lnTo>
                <a:lnTo>
                  <a:pt x="2284" y="1221"/>
                </a:lnTo>
                <a:lnTo>
                  <a:pt x="2284" y="1222"/>
                </a:lnTo>
                <a:lnTo>
                  <a:pt x="2284" y="1223"/>
                </a:lnTo>
                <a:lnTo>
                  <a:pt x="2284" y="1224"/>
                </a:lnTo>
                <a:lnTo>
                  <a:pt x="2284" y="1225"/>
                </a:lnTo>
                <a:lnTo>
                  <a:pt x="2284" y="1226"/>
                </a:lnTo>
                <a:lnTo>
                  <a:pt x="2284" y="1227"/>
                </a:lnTo>
                <a:lnTo>
                  <a:pt x="2284" y="1228"/>
                </a:lnTo>
                <a:lnTo>
                  <a:pt x="2284" y="1230"/>
                </a:lnTo>
                <a:lnTo>
                  <a:pt x="2284" y="1231"/>
                </a:lnTo>
                <a:lnTo>
                  <a:pt x="2285" y="1231"/>
                </a:lnTo>
                <a:lnTo>
                  <a:pt x="2285" y="1232"/>
                </a:lnTo>
                <a:lnTo>
                  <a:pt x="2285" y="1233"/>
                </a:lnTo>
                <a:lnTo>
                  <a:pt x="2285" y="1234"/>
                </a:lnTo>
                <a:lnTo>
                  <a:pt x="2285" y="1236"/>
                </a:lnTo>
                <a:lnTo>
                  <a:pt x="2285" y="1238"/>
                </a:lnTo>
                <a:lnTo>
                  <a:pt x="2285" y="1239"/>
                </a:lnTo>
                <a:lnTo>
                  <a:pt x="2285" y="1240"/>
                </a:lnTo>
                <a:lnTo>
                  <a:pt x="2287" y="1240"/>
                </a:lnTo>
                <a:lnTo>
                  <a:pt x="2287" y="1241"/>
                </a:lnTo>
                <a:lnTo>
                  <a:pt x="2285" y="1241"/>
                </a:lnTo>
                <a:lnTo>
                  <a:pt x="2286" y="1242"/>
                </a:lnTo>
                <a:lnTo>
                  <a:pt x="2286" y="1243"/>
                </a:lnTo>
                <a:lnTo>
                  <a:pt x="2286" y="1244"/>
                </a:lnTo>
                <a:lnTo>
                  <a:pt x="2287" y="1244"/>
                </a:lnTo>
                <a:lnTo>
                  <a:pt x="2292" y="1244"/>
                </a:lnTo>
                <a:lnTo>
                  <a:pt x="2293" y="1248"/>
                </a:lnTo>
                <a:lnTo>
                  <a:pt x="2293" y="1250"/>
                </a:lnTo>
                <a:lnTo>
                  <a:pt x="2293" y="1252"/>
                </a:lnTo>
                <a:lnTo>
                  <a:pt x="2288" y="1252"/>
                </a:lnTo>
                <a:lnTo>
                  <a:pt x="2288" y="1251"/>
                </a:lnTo>
                <a:lnTo>
                  <a:pt x="2287" y="1250"/>
                </a:lnTo>
                <a:lnTo>
                  <a:pt x="2287" y="1249"/>
                </a:lnTo>
                <a:lnTo>
                  <a:pt x="2287" y="1248"/>
                </a:lnTo>
                <a:lnTo>
                  <a:pt x="2286" y="1248"/>
                </a:lnTo>
                <a:lnTo>
                  <a:pt x="2286" y="1247"/>
                </a:lnTo>
                <a:lnTo>
                  <a:pt x="2285" y="1244"/>
                </a:lnTo>
                <a:lnTo>
                  <a:pt x="2285" y="1243"/>
                </a:lnTo>
                <a:lnTo>
                  <a:pt x="2285" y="1242"/>
                </a:lnTo>
                <a:lnTo>
                  <a:pt x="2285" y="1241"/>
                </a:lnTo>
                <a:lnTo>
                  <a:pt x="2284" y="1241"/>
                </a:lnTo>
                <a:lnTo>
                  <a:pt x="2284" y="1240"/>
                </a:lnTo>
                <a:lnTo>
                  <a:pt x="2284" y="1239"/>
                </a:lnTo>
                <a:lnTo>
                  <a:pt x="2284" y="1238"/>
                </a:lnTo>
                <a:lnTo>
                  <a:pt x="2284" y="1236"/>
                </a:lnTo>
                <a:lnTo>
                  <a:pt x="2284" y="1235"/>
                </a:lnTo>
                <a:lnTo>
                  <a:pt x="2284" y="1234"/>
                </a:lnTo>
                <a:lnTo>
                  <a:pt x="2284" y="1233"/>
                </a:lnTo>
                <a:lnTo>
                  <a:pt x="2283" y="1233"/>
                </a:lnTo>
                <a:lnTo>
                  <a:pt x="2283" y="1232"/>
                </a:lnTo>
                <a:lnTo>
                  <a:pt x="2283" y="1231"/>
                </a:lnTo>
                <a:lnTo>
                  <a:pt x="2284" y="1231"/>
                </a:lnTo>
                <a:lnTo>
                  <a:pt x="2284" y="1230"/>
                </a:lnTo>
                <a:lnTo>
                  <a:pt x="2284" y="1228"/>
                </a:lnTo>
                <a:lnTo>
                  <a:pt x="2284" y="1227"/>
                </a:lnTo>
                <a:lnTo>
                  <a:pt x="2284" y="1226"/>
                </a:lnTo>
                <a:lnTo>
                  <a:pt x="2284" y="1225"/>
                </a:lnTo>
                <a:lnTo>
                  <a:pt x="2283" y="1224"/>
                </a:lnTo>
                <a:lnTo>
                  <a:pt x="2283" y="1223"/>
                </a:lnTo>
                <a:lnTo>
                  <a:pt x="2283" y="1222"/>
                </a:lnTo>
                <a:lnTo>
                  <a:pt x="2283" y="1221"/>
                </a:lnTo>
                <a:lnTo>
                  <a:pt x="2283" y="1219"/>
                </a:lnTo>
                <a:lnTo>
                  <a:pt x="2283" y="1218"/>
                </a:lnTo>
                <a:lnTo>
                  <a:pt x="2283" y="1217"/>
                </a:lnTo>
                <a:lnTo>
                  <a:pt x="2283" y="1216"/>
                </a:lnTo>
                <a:lnTo>
                  <a:pt x="2283" y="1215"/>
                </a:lnTo>
                <a:lnTo>
                  <a:pt x="2283" y="1214"/>
                </a:lnTo>
                <a:lnTo>
                  <a:pt x="2283" y="1213"/>
                </a:lnTo>
                <a:lnTo>
                  <a:pt x="2283" y="1211"/>
                </a:lnTo>
                <a:lnTo>
                  <a:pt x="2283" y="1210"/>
                </a:lnTo>
                <a:lnTo>
                  <a:pt x="2283" y="1209"/>
                </a:lnTo>
                <a:lnTo>
                  <a:pt x="2283" y="1208"/>
                </a:lnTo>
                <a:lnTo>
                  <a:pt x="2283" y="1207"/>
                </a:lnTo>
                <a:lnTo>
                  <a:pt x="2283" y="1205"/>
                </a:lnTo>
                <a:lnTo>
                  <a:pt x="2283" y="1199"/>
                </a:lnTo>
                <a:lnTo>
                  <a:pt x="2283" y="1194"/>
                </a:lnTo>
                <a:lnTo>
                  <a:pt x="2283" y="1193"/>
                </a:lnTo>
                <a:lnTo>
                  <a:pt x="2283" y="1189"/>
                </a:lnTo>
                <a:lnTo>
                  <a:pt x="2283" y="1188"/>
                </a:lnTo>
                <a:lnTo>
                  <a:pt x="2281" y="1182"/>
                </a:lnTo>
                <a:lnTo>
                  <a:pt x="2281" y="1181"/>
                </a:lnTo>
                <a:lnTo>
                  <a:pt x="2281" y="1180"/>
                </a:lnTo>
                <a:lnTo>
                  <a:pt x="2281" y="1179"/>
                </a:lnTo>
                <a:lnTo>
                  <a:pt x="2277" y="1177"/>
                </a:lnTo>
                <a:lnTo>
                  <a:pt x="2277" y="1176"/>
                </a:lnTo>
                <a:lnTo>
                  <a:pt x="2276" y="1176"/>
                </a:lnTo>
                <a:lnTo>
                  <a:pt x="2275" y="1176"/>
                </a:lnTo>
                <a:lnTo>
                  <a:pt x="2272" y="1177"/>
                </a:lnTo>
                <a:lnTo>
                  <a:pt x="2272" y="1179"/>
                </a:lnTo>
                <a:lnTo>
                  <a:pt x="2269" y="1179"/>
                </a:lnTo>
                <a:lnTo>
                  <a:pt x="2269" y="1180"/>
                </a:lnTo>
                <a:lnTo>
                  <a:pt x="2267" y="1180"/>
                </a:lnTo>
                <a:lnTo>
                  <a:pt x="2266" y="1181"/>
                </a:lnTo>
                <a:lnTo>
                  <a:pt x="2263" y="1182"/>
                </a:lnTo>
                <a:lnTo>
                  <a:pt x="2262" y="1182"/>
                </a:lnTo>
                <a:lnTo>
                  <a:pt x="2261" y="1182"/>
                </a:lnTo>
                <a:lnTo>
                  <a:pt x="2261" y="1183"/>
                </a:lnTo>
                <a:lnTo>
                  <a:pt x="2260" y="1183"/>
                </a:lnTo>
                <a:lnTo>
                  <a:pt x="2259" y="1183"/>
                </a:lnTo>
                <a:lnTo>
                  <a:pt x="2259" y="1184"/>
                </a:lnTo>
                <a:lnTo>
                  <a:pt x="2258" y="1184"/>
                </a:lnTo>
                <a:lnTo>
                  <a:pt x="2259" y="1188"/>
                </a:lnTo>
                <a:lnTo>
                  <a:pt x="2258" y="1188"/>
                </a:lnTo>
                <a:lnTo>
                  <a:pt x="2257" y="1188"/>
                </a:lnTo>
                <a:lnTo>
                  <a:pt x="2255" y="1188"/>
                </a:lnTo>
                <a:lnTo>
                  <a:pt x="2255" y="1189"/>
                </a:lnTo>
                <a:lnTo>
                  <a:pt x="2254" y="1189"/>
                </a:lnTo>
                <a:lnTo>
                  <a:pt x="2253" y="1189"/>
                </a:lnTo>
                <a:lnTo>
                  <a:pt x="2253" y="1190"/>
                </a:lnTo>
                <a:lnTo>
                  <a:pt x="2253" y="1191"/>
                </a:lnTo>
                <a:lnTo>
                  <a:pt x="2252" y="1191"/>
                </a:lnTo>
                <a:lnTo>
                  <a:pt x="2251" y="1191"/>
                </a:lnTo>
                <a:lnTo>
                  <a:pt x="2250" y="1191"/>
                </a:lnTo>
                <a:lnTo>
                  <a:pt x="2250" y="1188"/>
                </a:lnTo>
                <a:lnTo>
                  <a:pt x="2247" y="1189"/>
                </a:lnTo>
                <a:lnTo>
                  <a:pt x="2246" y="1189"/>
                </a:lnTo>
                <a:lnTo>
                  <a:pt x="2243" y="1190"/>
                </a:lnTo>
                <a:lnTo>
                  <a:pt x="2242" y="1191"/>
                </a:lnTo>
                <a:lnTo>
                  <a:pt x="2240" y="1191"/>
                </a:lnTo>
                <a:lnTo>
                  <a:pt x="2238" y="1192"/>
                </a:lnTo>
                <a:lnTo>
                  <a:pt x="2235" y="1192"/>
                </a:lnTo>
                <a:lnTo>
                  <a:pt x="2235" y="1193"/>
                </a:lnTo>
                <a:lnTo>
                  <a:pt x="2234" y="1193"/>
                </a:lnTo>
                <a:lnTo>
                  <a:pt x="2234" y="1194"/>
                </a:lnTo>
                <a:lnTo>
                  <a:pt x="2231" y="1196"/>
                </a:lnTo>
                <a:lnTo>
                  <a:pt x="2231" y="1194"/>
                </a:lnTo>
                <a:lnTo>
                  <a:pt x="2231" y="1193"/>
                </a:lnTo>
                <a:lnTo>
                  <a:pt x="2227" y="1194"/>
                </a:lnTo>
                <a:lnTo>
                  <a:pt x="2226" y="1194"/>
                </a:lnTo>
                <a:lnTo>
                  <a:pt x="2227" y="1196"/>
                </a:lnTo>
                <a:lnTo>
                  <a:pt x="2227" y="1197"/>
                </a:lnTo>
                <a:lnTo>
                  <a:pt x="2227" y="1198"/>
                </a:lnTo>
                <a:lnTo>
                  <a:pt x="2228" y="1198"/>
                </a:lnTo>
                <a:lnTo>
                  <a:pt x="2227" y="1199"/>
                </a:lnTo>
                <a:lnTo>
                  <a:pt x="2227" y="1200"/>
                </a:lnTo>
                <a:lnTo>
                  <a:pt x="2226" y="1200"/>
                </a:lnTo>
                <a:lnTo>
                  <a:pt x="2225" y="1200"/>
                </a:lnTo>
                <a:lnTo>
                  <a:pt x="2225" y="1201"/>
                </a:lnTo>
                <a:lnTo>
                  <a:pt x="2225" y="1202"/>
                </a:lnTo>
                <a:lnTo>
                  <a:pt x="2225" y="1203"/>
                </a:lnTo>
                <a:lnTo>
                  <a:pt x="2225" y="1205"/>
                </a:lnTo>
                <a:lnTo>
                  <a:pt x="2225" y="1206"/>
                </a:lnTo>
                <a:lnTo>
                  <a:pt x="2225" y="1207"/>
                </a:lnTo>
                <a:lnTo>
                  <a:pt x="2225" y="1208"/>
                </a:lnTo>
                <a:lnTo>
                  <a:pt x="2225" y="1209"/>
                </a:lnTo>
                <a:lnTo>
                  <a:pt x="2225" y="1210"/>
                </a:lnTo>
                <a:lnTo>
                  <a:pt x="2226" y="1210"/>
                </a:lnTo>
                <a:lnTo>
                  <a:pt x="2226" y="1211"/>
                </a:lnTo>
                <a:lnTo>
                  <a:pt x="2226" y="1213"/>
                </a:lnTo>
                <a:lnTo>
                  <a:pt x="2227" y="1214"/>
                </a:lnTo>
                <a:lnTo>
                  <a:pt x="2227" y="1215"/>
                </a:lnTo>
                <a:lnTo>
                  <a:pt x="2228" y="1217"/>
                </a:lnTo>
                <a:lnTo>
                  <a:pt x="2227" y="1217"/>
                </a:lnTo>
                <a:lnTo>
                  <a:pt x="2226" y="1217"/>
                </a:lnTo>
                <a:lnTo>
                  <a:pt x="2225" y="1217"/>
                </a:lnTo>
                <a:lnTo>
                  <a:pt x="2225" y="1218"/>
                </a:lnTo>
                <a:lnTo>
                  <a:pt x="2225" y="1219"/>
                </a:lnTo>
                <a:lnTo>
                  <a:pt x="2225" y="1221"/>
                </a:lnTo>
                <a:lnTo>
                  <a:pt x="2225" y="1222"/>
                </a:lnTo>
                <a:lnTo>
                  <a:pt x="2225" y="1223"/>
                </a:lnTo>
                <a:lnTo>
                  <a:pt x="2225" y="1224"/>
                </a:lnTo>
                <a:lnTo>
                  <a:pt x="2225" y="1225"/>
                </a:lnTo>
                <a:lnTo>
                  <a:pt x="2225" y="1226"/>
                </a:lnTo>
                <a:lnTo>
                  <a:pt x="2225" y="1227"/>
                </a:lnTo>
                <a:lnTo>
                  <a:pt x="2225" y="1228"/>
                </a:lnTo>
                <a:lnTo>
                  <a:pt x="2225" y="1230"/>
                </a:lnTo>
                <a:lnTo>
                  <a:pt x="2225" y="1231"/>
                </a:lnTo>
                <a:lnTo>
                  <a:pt x="2225" y="1232"/>
                </a:lnTo>
                <a:lnTo>
                  <a:pt x="2225" y="1233"/>
                </a:lnTo>
                <a:lnTo>
                  <a:pt x="2225" y="1234"/>
                </a:lnTo>
                <a:lnTo>
                  <a:pt x="2225" y="1235"/>
                </a:lnTo>
                <a:lnTo>
                  <a:pt x="2225" y="1236"/>
                </a:lnTo>
                <a:lnTo>
                  <a:pt x="2225" y="1238"/>
                </a:lnTo>
                <a:lnTo>
                  <a:pt x="2225" y="1239"/>
                </a:lnTo>
                <a:lnTo>
                  <a:pt x="2223" y="1239"/>
                </a:lnTo>
                <a:lnTo>
                  <a:pt x="2223" y="1240"/>
                </a:lnTo>
                <a:lnTo>
                  <a:pt x="2223" y="1243"/>
                </a:lnTo>
                <a:lnTo>
                  <a:pt x="2224" y="1247"/>
                </a:lnTo>
                <a:lnTo>
                  <a:pt x="2226" y="1247"/>
                </a:lnTo>
                <a:lnTo>
                  <a:pt x="2227" y="1246"/>
                </a:lnTo>
                <a:lnTo>
                  <a:pt x="2231" y="1246"/>
                </a:lnTo>
                <a:lnTo>
                  <a:pt x="2228" y="1248"/>
                </a:lnTo>
                <a:lnTo>
                  <a:pt x="2228" y="1249"/>
                </a:lnTo>
                <a:lnTo>
                  <a:pt x="2231" y="1255"/>
                </a:lnTo>
                <a:lnTo>
                  <a:pt x="2233" y="1258"/>
                </a:lnTo>
                <a:lnTo>
                  <a:pt x="2233" y="1259"/>
                </a:lnTo>
                <a:lnTo>
                  <a:pt x="2234" y="1259"/>
                </a:lnTo>
                <a:lnTo>
                  <a:pt x="2235" y="1259"/>
                </a:lnTo>
                <a:lnTo>
                  <a:pt x="2236" y="1259"/>
                </a:lnTo>
                <a:lnTo>
                  <a:pt x="2235" y="1258"/>
                </a:lnTo>
                <a:lnTo>
                  <a:pt x="2236" y="1258"/>
                </a:lnTo>
                <a:lnTo>
                  <a:pt x="2237" y="1258"/>
                </a:lnTo>
                <a:lnTo>
                  <a:pt x="2238" y="1258"/>
                </a:lnTo>
                <a:lnTo>
                  <a:pt x="2240" y="1258"/>
                </a:lnTo>
                <a:lnTo>
                  <a:pt x="2241" y="1258"/>
                </a:lnTo>
                <a:lnTo>
                  <a:pt x="2240" y="1258"/>
                </a:lnTo>
                <a:lnTo>
                  <a:pt x="2240" y="1259"/>
                </a:lnTo>
                <a:lnTo>
                  <a:pt x="2240" y="1260"/>
                </a:lnTo>
                <a:lnTo>
                  <a:pt x="2238" y="1260"/>
                </a:lnTo>
                <a:lnTo>
                  <a:pt x="2241" y="1261"/>
                </a:lnTo>
                <a:lnTo>
                  <a:pt x="2242" y="1261"/>
                </a:lnTo>
                <a:lnTo>
                  <a:pt x="2243" y="1263"/>
                </a:lnTo>
                <a:lnTo>
                  <a:pt x="2244" y="1264"/>
                </a:lnTo>
                <a:lnTo>
                  <a:pt x="2245" y="1264"/>
                </a:lnTo>
                <a:lnTo>
                  <a:pt x="2246" y="1264"/>
                </a:lnTo>
                <a:lnTo>
                  <a:pt x="2247" y="1264"/>
                </a:lnTo>
                <a:lnTo>
                  <a:pt x="2249" y="1264"/>
                </a:lnTo>
                <a:lnTo>
                  <a:pt x="2250" y="1264"/>
                </a:lnTo>
                <a:lnTo>
                  <a:pt x="2251" y="1264"/>
                </a:lnTo>
                <a:lnTo>
                  <a:pt x="2252" y="1264"/>
                </a:lnTo>
                <a:lnTo>
                  <a:pt x="2252" y="1265"/>
                </a:lnTo>
                <a:lnTo>
                  <a:pt x="2253" y="1265"/>
                </a:lnTo>
                <a:lnTo>
                  <a:pt x="2254" y="1265"/>
                </a:lnTo>
                <a:lnTo>
                  <a:pt x="2254" y="1264"/>
                </a:lnTo>
                <a:lnTo>
                  <a:pt x="2255" y="1264"/>
                </a:lnTo>
                <a:lnTo>
                  <a:pt x="2255" y="1265"/>
                </a:lnTo>
                <a:lnTo>
                  <a:pt x="2255" y="1264"/>
                </a:lnTo>
                <a:lnTo>
                  <a:pt x="2257" y="1264"/>
                </a:lnTo>
                <a:lnTo>
                  <a:pt x="2257" y="1265"/>
                </a:lnTo>
                <a:lnTo>
                  <a:pt x="2259" y="1265"/>
                </a:lnTo>
                <a:lnTo>
                  <a:pt x="2262" y="1265"/>
                </a:lnTo>
                <a:lnTo>
                  <a:pt x="2263" y="1265"/>
                </a:lnTo>
                <a:lnTo>
                  <a:pt x="2264" y="1265"/>
                </a:lnTo>
                <a:lnTo>
                  <a:pt x="2266" y="1265"/>
                </a:lnTo>
                <a:lnTo>
                  <a:pt x="2267" y="1265"/>
                </a:lnTo>
                <a:lnTo>
                  <a:pt x="2269" y="1265"/>
                </a:lnTo>
                <a:lnTo>
                  <a:pt x="2271" y="1265"/>
                </a:lnTo>
                <a:lnTo>
                  <a:pt x="2272" y="1265"/>
                </a:lnTo>
                <a:lnTo>
                  <a:pt x="2273" y="1265"/>
                </a:lnTo>
                <a:lnTo>
                  <a:pt x="2276" y="1265"/>
                </a:lnTo>
                <a:lnTo>
                  <a:pt x="2277" y="1265"/>
                </a:lnTo>
                <a:lnTo>
                  <a:pt x="2278" y="1265"/>
                </a:lnTo>
                <a:lnTo>
                  <a:pt x="2279" y="1265"/>
                </a:lnTo>
                <a:lnTo>
                  <a:pt x="2280" y="1265"/>
                </a:lnTo>
                <a:lnTo>
                  <a:pt x="2280" y="1264"/>
                </a:lnTo>
                <a:lnTo>
                  <a:pt x="2283" y="1264"/>
                </a:lnTo>
                <a:lnTo>
                  <a:pt x="2283" y="1265"/>
                </a:lnTo>
                <a:lnTo>
                  <a:pt x="2284" y="1265"/>
                </a:lnTo>
                <a:lnTo>
                  <a:pt x="2286" y="1265"/>
                </a:lnTo>
                <a:lnTo>
                  <a:pt x="2286" y="1264"/>
                </a:lnTo>
                <a:lnTo>
                  <a:pt x="2286" y="1265"/>
                </a:lnTo>
                <a:lnTo>
                  <a:pt x="2287" y="1265"/>
                </a:lnTo>
                <a:lnTo>
                  <a:pt x="2287" y="1264"/>
                </a:lnTo>
                <a:lnTo>
                  <a:pt x="2288" y="1264"/>
                </a:lnTo>
                <a:lnTo>
                  <a:pt x="2289" y="1264"/>
                </a:lnTo>
                <a:lnTo>
                  <a:pt x="2290" y="1264"/>
                </a:lnTo>
                <a:lnTo>
                  <a:pt x="2290" y="1265"/>
                </a:lnTo>
                <a:lnTo>
                  <a:pt x="2292" y="1265"/>
                </a:lnTo>
                <a:lnTo>
                  <a:pt x="2293" y="1265"/>
                </a:lnTo>
                <a:lnTo>
                  <a:pt x="2295" y="1265"/>
                </a:lnTo>
                <a:lnTo>
                  <a:pt x="2296" y="1265"/>
                </a:lnTo>
                <a:lnTo>
                  <a:pt x="2297" y="1265"/>
                </a:lnTo>
                <a:lnTo>
                  <a:pt x="2300" y="1265"/>
                </a:lnTo>
                <a:lnTo>
                  <a:pt x="2302" y="1265"/>
                </a:lnTo>
                <a:lnTo>
                  <a:pt x="2303" y="1265"/>
                </a:lnTo>
                <a:lnTo>
                  <a:pt x="2304" y="1265"/>
                </a:lnTo>
                <a:lnTo>
                  <a:pt x="2306" y="1265"/>
                </a:lnTo>
                <a:lnTo>
                  <a:pt x="2309" y="1265"/>
                </a:lnTo>
                <a:lnTo>
                  <a:pt x="2309" y="1264"/>
                </a:lnTo>
                <a:lnTo>
                  <a:pt x="2309" y="1265"/>
                </a:lnTo>
                <a:lnTo>
                  <a:pt x="2310" y="1265"/>
                </a:lnTo>
                <a:lnTo>
                  <a:pt x="2312" y="1265"/>
                </a:lnTo>
                <a:lnTo>
                  <a:pt x="2312" y="1264"/>
                </a:lnTo>
                <a:lnTo>
                  <a:pt x="2312" y="1263"/>
                </a:lnTo>
                <a:lnTo>
                  <a:pt x="2312" y="1264"/>
                </a:lnTo>
                <a:lnTo>
                  <a:pt x="2312" y="1265"/>
                </a:lnTo>
                <a:lnTo>
                  <a:pt x="2311" y="1266"/>
                </a:lnTo>
                <a:lnTo>
                  <a:pt x="2310" y="1266"/>
                </a:lnTo>
                <a:lnTo>
                  <a:pt x="2310" y="1265"/>
                </a:lnTo>
                <a:lnTo>
                  <a:pt x="2307" y="1265"/>
                </a:lnTo>
                <a:lnTo>
                  <a:pt x="2307" y="1266"/>
                </a:lnTo>
                <a:lnTo>
                  <a:pt x="2309" y="1267"/>
                </a:lnTo>
                <a:lnTo>
                  <a:pt x="2307" y="1268"/>
                </a:lnTo>
                <a:lnTo>
                  <a:pt x="2306" y="1268"/>
                </a:lnTo>
                <a:lnTo>
                  <a:pt x="2306" y="1267"/>
                </a:lnTo>
                <a:lnTo>
                  <a:pt x="2306" y="1266"/>
                </a:lnTo>
                <a:lnTo>
                  <a:pt x="2306" y="1265"/>
                </a:lnTo>
                <a:lnTo>
                  <a:pt x="2304" y="1265"/>
                </a:lnTo>
                <a:lnTo>
                  <a:pt x="2304" y="1266"/>
                </a:lnTo>
                <a:lnTo>
                  <a:pt x="2303" y="1266"/>
                </a:lnTo>
                <a:lnTo>
                  <a:pt x="2303" y="1265"/>
                </a:lnTo>
                <a:lnTo>
                  <a:pt x="2302" y="1265"/>
                </a:lnTo>
                <a:lnTo>
                  <a:pt x="2302" y="1266"/>
                </a:lnTo>
                <a:lnTo>
                  <a:pt x="2301" y="1266"/>
                </a:lnTo>
                <a:lnTo>
                  <a:pt x="2302" y="1266"/>
                </a:lnTo>
                <a:lnTo>
                  <a:pt x="2302" y="1265"/>
                </a:lnTo>
                <a:lnTo>
                  <a:pt x="2300" y="1265"/>
                </a:lnTo>
                <a:lnTo>
                  <a:pt x="2297" y="1265"/>
                </a:lnTo>
                <a:lnTo>
                  <a:pt x="2296" y="1265"/>
                </a:lnTo>
                <a:lnTo>
                  <a:pt x="2296" y="1266"/>
                </a:lnTo>
                <a:lnTo>
                  <a:pt x="2296" y="1265"/>
                </a:lnTo>
                <a:lnTo>
                  <a:pt x="2295" y="1265"/>
                </a:lnTo>
                <a:lnTo>
                  <a:pt x="2295" y="1266"/>
                </a:lnTo>
                <a:lnTo>
                  <a:pt x="2294" y="1266"/>
                </a:lnTo>
                <a:lnTo>
                  <a:pt x="2293" y="1266"/>
                </a:lnTo>
                <a:lnTo>
                  <a:pt x="2293" y="1265"/>
                </a:lnTo>
                <a:lnTo>
                  <a:pt x="2292" y="1265"/>
                </a:lnTo>
                <a:lnTo>
                  <a:pt x="2290" y="1265"/>
                </a:lnTo>
                <a:lnTo>
                  <a:pt x="2289" y="1265"/>
                </a:lnTo>
                <a:lnTo>
                  <a:pt x="2287" y="1265"/>
                </a:lnTo>
                <a:lnTo>
                  <a:pt x="2286" y="1265"/>
                </a:lnTo>
                <a:lnTo>
                  <a:pt x="2284" y="1265"/>
                </a:lnTo>
                <a:lnTo>
                  <a:pt x="2283" y="1265"/>
                </a:lnTo>
                <a:lnTo>
                  <a:pt x="2281" y="1265"/>
                </a:lnTo>
                <a:lnTo>
                  <a:pt x="2279" y="1265"/>
                </a:lnTo>
                <a:lnTo>
                  <a:pt x="2279" y="1266"/>
                </a:lnTo>
                <a:lnTo>
                  <a:pt x="2279" y="1267"/>
                </a:lnTo>
                <a:lnTo>
                  <a:pt x="2279" y="1268"/>
                </a:lnTo>
                <a:lnTo>
                  <a:pt x="2279" y="1269"/>
                </a:lnTo>
                <a:lnTo>
                  <a:pt x="2278" y="1269"/>
                </a:lnTo>
                <a:lnTo>
                  <a:pt x="2278" y="1268"/>
                </a:lnTo>
                <a:lnTo>
                  <a:pt x="2278" y="1267"/>
                </a:lnTo>
                <a:lnTo>
                  <a:pt x="2278" y="1266"/>
                </a:lnTo>
                <a:lnTo>
                  <a:pt x="2278" y="1265"/>
                </a:lnTo>
                <a:lnTo>
                  <a:pt x="2277" y="1265"/>
                </a:lnTo>
                <a:lnTo>
                  <a:pt x="2273" y="1265"/>
                </a:lnTo>
                <a:lnTo>
                  <a:pt x="2272" y="1265"/>
                </a:lnTo>
                <a:lnTo>
                  <a:pt x="2272" y="1266"/>
                </a:lnTo>
                <a:lnTo>
                  <a:pt x="2271" y="1266"/>
                </a:lnTo>
                <a:lnTo>
                  <a:pt x="2271" y="1265"/>
                </a:lnTo>
                <a:lnTo>
                  <a:pt x="2269" y="1265"/>
                </a:lnTo>
                <a:lnTo>
                  <a:pt x="2267" y="1266"/>
                </a:lnTo>
                <a:lnTo>
                  <a:pt x="2266" y="1266"/>
                </a:lnTo>
                <a:lnTo>
                  <a:pt x="2264" y="1266"/>
                </a:lnTo>
                <a:lnTo>
                  <a:pt x="2262" y="1266"/>
                </a:lnTo>
                <a:lnTo>
                  <a:pt x="2262" y="1267"/>
                </a:lnTo>
                <a:lnTo>
                  <a:pt x="2262" y="1268"/>
                </a:lnTo>
                <a:lnTo>
                  <a:pt x="2262" y="1269"/>
                </a:lnTo>
                <a:lnTo>
                  <a:pt x="2262" y="1270"/>
                </a:lnTo>
                <a:lnTo>
                  <a:pt x="2262" y="1272"/>
                </a:lnTo>
                <a:lnTo>
                  <a:pt x="2262" y="1273"/>
                </a:lnTo>
                <a:lnTo>
                  <a:pt x="2262" y="1274"/>
                </a:lnTo>
                <a:lnTo>
                  <a:pt x="2261" y="1274"/>
                </a:lnTo>
                <a:lnTo>
                  <a:pt x="2261" y="1273"/>
                </a:lnTo>
                <a:lnTo>
                  <a:pt x="2261" y="1272"/>
                </a:lnTo>
                <a:lnTo>
                  <a:pt x="2261" y="1270"/>
                </a:lnTo>
                <a:lnTo>
                  <a:pt x="2261" y="1269"/>
                </a:lnTo>
                <a:lnTo>
                  <a:pt x="2261" y="1268"/>
                </a:lnTo>
                <a:lnTo>
                  <a:pt x="2261" y="1267"/>
                </a:lnTo>
                <a:lnTo>
                  <a:pt x="2261" y="1266"/>
                </a:lnTo>
                <a:lnTo>
                  <a:pt x="2259" y="1266"/>
                </a:lnTo>
                <a:lnTo>
                  <a:pt x="2257" y="1266"/>
                </a:lnTo>
                <a:lnTo>
                  <a:pt x="2253" y="1266"/>
                </a:lnTo>
                <a:lnTo>
                  <a:pt x="2251" y="1266"/>
                </a:lnTo>
                <a:lnTo>
                  <a:pt x="2250" y="1266"/>
                </a:lnTo>
                <a:lnTo>
                  <a:pt x="2249" y="1265"/>
                </a:lnTo>
                <a:lnTo>
                  <a:pt x="2247" y="1265"/>
                </a:lnTo>
                <a:lnTo>
                  <a:pt x="2246" y="1265"/>
                </a:lnTo>
                <a:lnTo>
                  <a:pt x="2245" y="1265"/>
                </a:lnTo>
                <a:lnTo>
                  <a:pt x="2245" y="1264"/>
                </a:lnTo>
                <a:lnTo>
                  <a:pt x="2244" y="1264"/>
                </a:lnTo>
                <a:lnTo>
                  <a:pt x="2243" y="1264"/>
                </a:lnTo>
                <a:lnTo>
                  <a:pt x="2242" y="1264"/>
                </a:lnTo>
                <a:lnTo>
                  <a:pt x="2241" y="1264"/>
                </a:lnTo>
                <a:lnTo>
                  <a:pt x="2240" y="1264"/>
                </a:lnTo>
                <a:lnTo>
                  <a:pt x="2238" y="1264"/>
                </a:lnTo>
                <a:lnTo>
                  <a:pt x="2236" y="1264"/>
                </a:lnTo>
                <a:lnTo>
                  <a:pt x="2236" y="1265"/>
                </a:lnTo>
                <a:lnTo>
                  <a:pt x="2235" y="1265"/>
                </a:lnTo>
                <a:lnTo>
                  <a:pt x="2234" y="1265"/>
                </a:lnTo>
                <a:lnTo>
                  <a:pt x="2233" y="1265"/>
                </a:lnTo>
                <a:lnTo>
                  <a:pt x="2231" y="1265"/>
                </a:lnTo>
                <a:lnTo>
                  <a:pt x="2229" y="1265"/>
                </a:lnTo>
                <a:lnTo>
                  <a:pt x="2232" y="1269"/>
                </a:lnTo>
                <a:lnTo>
                  <a:pt x="2233" y="1273"/>
                </a:lnTo>
                <a:lnTo>
                  <a:pt x="2235" y="1277"/>
                </a:lnTo>
                <a:lnTo>
                  <a:pt x="2235" y="1281"/>
                </a:lnTo>
                <a:lnTo>
                  <a:pt x="2235" y="1282"/>
                </a:lnTo>
                <a:lnTo>
                  <a:pt x="2236" y="1284"/>
                </a:lnTo>
                <a:lnTo>
                  <a:pt x="2236" y="1285"/>
                </a:lnTo>
                <a:lnTo>
                  <a:pt x="2237" y="1285"/>
                </a:lnTo>
                <a:lnTo>
                  <a:pt x="2237" y="1286"/>
                </a:lnTo>
                <a:lnTo>
                  <a:pt x="2237" y="1288"/>
                </a:lnTo>
                <a:lnTo>
                  <a:pt x="2238" y="1288"/>
                </a:lnTo>
                <a:lnTo>
                  <a:pt x="2240" y="1288"/>
                </a:lnTo>
                <a:lnTo>
                  <a:pt x="2241" y="1288"/>
                </a:lnTo>
                <a:lnTo>
                  <a:pt x="2242" y="1289"/>
                </a:lnTo>
                <a:lnTo>
                  <a:pt x="2243" y="1289"/>
                </a:lnTo>
                <a:lnTo>
                  <a:pt x="2243" y="1290"/>
                </a:lnTo>
                <a:lnTo>
                  <a:pt x="2244" y="1290"/>
                </a:lnTo>
                <a:lnTo>
                  <a:pt x="2245" y="1291"/>
                </a:lnTo>
                <a:lnTo>
                  <a:pt x="2246" y="1291"/>
                </a:lnTo>
                <a:lnTo>
                  <a:pt x="2247" y="1291"/>
                </a:lnTo>
                <a:lnTo>
                  <a:pt x="2250" y="1291"/>
                </a:lnTo>
                <a:lnTo>
                  <a:pt x="2250" y="1292"/>
                </a:lnTo>
                <a:lnTo>
                  <a:pt x="2251" y="1292"/>
                </a:lnTo>
                <a:lnTo>
                  <a:pt x="2252" y="1292"/>
                </a:lnTo>
                <a:lnTo>
                  <a:pt x="2253" y="1292"/>
                </a:lnTo>
                <a:lnTo>
                  <a:pt x="2254" y="1292"/>
                </a:lnTo>
                <a:lnTo>
                  <a:pt x="2253" y="1294"/>
                </a:lnTo>
                <a:lnTo>
                  <a:pt x="2253" y="1292"/>
                </a:lnTo>
                <a:lnTo>
                  <a:pt x="2252" y="1292"/>
                </a:lnTo>
                <a:lnTo>
                  <a:pt x="2251" y="1292"/>
                </a:lnTo>
                <a:lnTo>
                  <a:pt x="2250" y="1292"/>
                </a:lnTo>
                <a:lnTo>
                  <a:pt x="2249" y="1292"/>
                </a:lnTo>
                <a:lnTo>
                  <a:pt x="2247" y="1292"/>
                </a:lnTo>
                <a:lnTo>
                  <a:pt x="2247" y="1291"/>
                </a:lnTo>
                <a:lnTo>
                  <a:pt x="2246" y="1291"/>
                </a:lnTo>
                <a:lnTo>
                  <a:pt x="2245" y="1291"/>
                </a:lnTo>
                <a:lnTo>
                  <a:pt x="2244" y="1291"/>
                </a:lnTo>
                <a:lnTo>
                  <a:pt x="2243" y="1290"/>
                </a:lnTo>
                <a:lnTo>
                  <a:pt x="2242" y="1290"/>
                </a:lnTo>
                <a:lnTo>
                  <a:pt x="2241" y="1289"/>
                </a:lnTo>
                <a:lnTo>
                  <a:pt x="2240" y="1289"/>
                </a:lnTo>
                <a:lnTo>
                  <a:pt x="2240" y="1288"/>
                </a:lnTo>
                <a:lnTo>
                  <a:pt x="2238" y="1288"/>
                </a:lnTo>
                <a:lnTo>
                  <a:pt x="2237" y="1288"/>
                </a:lnTo>
                <a:lnTo>
                  <a:pt x="2236" y="1288"/>
                </a:lnTo>
                <a:lnTo>
                  <a:pt x="2236" y="1292"/>
                </a:lnTo>
                <a:lnTo>
                  <a:pt x="2237" y="1292"/>
                </a:lnTo>
                <a:lnTo>
                  <a:pt x="2241" y="1292"/>
                </a:lnTo>
                <a:lnTo>
                  <a:pt x="2241" y="1293"/>
                </a:lnTo>
                <a:lnTo>
                  <a:pt x="2242" y="1293"/>
                </a:lnTo>
                <a:lnTo>
                  <a:pt x="2243" y="1293"/>
                </a:lnTo>
                <a:lnTo>
                  <a:pt x="2243" y="1294"/>
                </a:lnTo>
                <a:lnTo>
                  <a:pt x="2244" y="1294"/>
                </a:lnTo>
                <a:lnTo>
                  <a:pt x="2244" y="1295"/>
                </a:lnTo>
                <a:lnTo>
                  <a:pt x="2243" y="1298"/>
                </a:lnTo>
                <a:lnTo>
                  <a:pt x="2242" y="1300"/>
                </a:lnTo>
                <a:lnTo>
                  <a:pt x="2242" y="1301"/>
                </a:lnTo>
                <a:lnTo>
                  <a:pt x="2241" y="1302"/>
                </a:lnTo>
                <a:lnTo>
                  <a:pt x="2240" y="1303"/>
                </a:lnTo>
                <a:lnTo>
                  <a:pt x="2238" y="1302"/>
                </a:lnTo>
                <a:lnTo>
                  <a:pt x="2237" y="1302"/>
                </a:lnTo>
                <a:lnTo>
                  <a:pt x="2237" y="1303"/>
                </a:lnTo>
                <a:lnTo>
                  <a:pt x="2238" y="1306"/>
                </a:lnTo>
                <a:lnTo>
                  <a:pt x="2240" y="1309"/>
                </a:lnTo>
                <a:lnTo>
                  <a:pt x="2241" y="1311"/>
                </a:lnTo>
                <a:lnTo>
                  <a:pt x="2242" y="1313"/>
                </a:lnTo>
                <a:lnTo>
                  <a:pt x="2243" y="1315"/>
                </a:lnTo>
                <a:lnTo>
                  <a:pt x="2244" y="1316"/>
                </a:lnTo>
                <a:lnTo>
                  <a:pt x="2245" y="1317"/>
                </a:lnTo>
                <a:lnTo>
                  <a:pt x="2246" y="1318"/>
                </a:lnTo>
                <a:lnTo>
                  <a:pt x="2247" y="1320"/>
                </a:lnTo>
                <a:lnTo>
                  <a:pt x="2250" y="1322"/>
                </a:lnTo>
                <a:lnTo>
                  <a:pt x="2250" y="1323"/>
                </a:lnTo>
                <a:lnTo>
                  <a:pt x="2252" y="1323"/>
                </a:lnTo>
                <a:lnTo>
                  <a:pt x="2253" y="1323"/>
                </a:lnTo>
                <a:lnTo>
                  <a:pt x="2253" y="1322"/>
                </a:lnTo>
                <a:lnTo>
                  <a:pt x="2254" y="1322"/>
                </a:lnTo>
                <a:lnTo>
                  <a:pt x="2257" y="1322"/>
                </a:lnTo>
                <a:lnTo>
                  <a:pt x="2260" y="1320"/>
                </a:lnTo>
                <a:lnTo>
                  <a:pt x="2261" y="1320"/>
                </a:lnTo>
                <a:lnTo>
                  <a:pt x="2267" y="1319"/>
                </a:lnTo>
                <a:lnTo>
                  <a:pt x="2268" y="1319"/>
                </a:lnTo>
                <a:lnTo>
                  <a:pt x="2269" y="1319"/>
                </a:lnTo>
                <a:lnTo>
                  <a:pt x="2270" y="1319"/>
                </a:lnTo>
                <a:lnTo>
                  <a:pt x="2271" y="1318"/>
                </a:lnTo>
                <a:lnTo>
                  <a:pt x="2272" y="1318"/>
                </a:lnTo>
                <a:lnTo>
                  <a:pt x="2273" y="1318"/>
                </a:lnTo>
                <a:lnTo>
                  <a:pt x="2276" y="1317"/>
                </a:lnTo>
                <a:lnTo>
                  <a:pt x="2277" y="1317"/>
                </a:lnTo>
                <a:lnTo>
                  <a:pt x="2280" y="1316"/>
                </a:lnTo>
                <a:lnTo>
                  <a:pt x="2281" y="1316"/>
                </a:lnTo>
                <a:lnTo>
                  <a:pt x="2283" y="1315"/>
                </a:lnTo>
                <a:lnTo>
                  <a:pt x="2284" y="1315"/>
                </a:lnTo>
                <a:lnTo>
                  <a:pt x="2285" y="1315"/>
                </a:lnTo>
                <a:lnTo>
                  <a:pt x="2288" y="1314"/>
                </a:lnTo>
                <a:lnTo>
                  <a:pt x="2289" y="1314"/>
                </a:lnTo>
                <a:lnTo>
                  <a:pt x="2290" y="1314"/>
                </a:lnTo>
                <a:lnTo>
                  <a:pt x="2292" y="1313"/>
                </a:lnTo>
                <a:lnTo>
                  <a:pt x="2293" y="1313"/>
                </a:lnTo>
                <a:lnTo>
                  <a:pt x="2294" y="1313"/>
                </a:lnTo>
                <a:lnTo>
                  <a:pt x="2295" y="1311"/>
                </a:lnTo>
                <a:lnTo>
                  <a:pt x="2297" y="1311"/>
                </a:lnTo>
                <a:lnTo>
                  <a:pt x="2300" y="1311"/>
                </a:lnTo>
                <a:lnTo>
                  <a:pt x="2301" y="1310"/>
                </a:lnTo>
                <a:lnTo>
                  <a:pt x="2303" y="1310"/>
                </a:lnTo>
                <a:lnTo>
                  <a:pt x="2305" y="1309"/>
                </a:lnTo>
                <a:lnTo>
                  <a:pt x="2307" y="1309"/>
                </a:lnTo>
                <a:lnTo>
                  <a:pt x="2311" y="1308"/>
                </a:lnTo>
                <a:lnTo>
                  <a:pt x="2312" y="1307"/>
                </a:lnTo>
                <a:lnTo>
                  <a:pt x="2313" y="1307"/>
                </a:lnTo>
                <a:lnTo>
                  <a:pt x="2314" y="1307"/>
                </a:lnTo>
                <a:lnTo>
                  <a:pt x="2315" y="1307"/>
                </a:lnTo>
                <a:lnTo>
                  <a:pt x="2316" y="1306"/>
                </a:lnTo>
                <a:lnTo>
                  <a:pt x="2318" y="1306"/>
                </a:lnTo>
                <a:lnTo>
                  <a:pt x="2320" y="1306"/>
                </a:lnTo>
                <a:lnTo>
                  <a:pt x="2320" y="1305"/>
                </a:lnTo>
                <a:lnTo>
                  <a:pt x="2321" y="1305"/>
                </a:lnTo>
                <a:lnTo>
                  <a:pt x="2322" y="1305"/>
                </a:lnTo>
                <a:lnTo>
                  <a:pt x="2324" y="1303"/>
                </a:lnTo>
                <a:lnTo>
                  <a:pt x="2327" y="1303"/>
                </a:lnTo>
                <a:lnTo>
                  <a:pt x="2329" y="1302"/>
                </a:lnTo>
                <a:lnTo>
                  <a:pt x="2330" y="1302"/>
                </a:lnTo>
                <a:lnTo>
                  <a:pt x="2331" y="1302"/>
                </a:lnTo>
                <a:lnTo>
                  <a:pt x="2333" y="1301"/>
                </a:lnTo>
                <a:lnTo>
                  <a:pt x="2335" y="1301"/>
                </a:lnTo>
                <a:lnTo>
                  <a:pt x="2336" y="1301"/>
                </a:lnTo>
                <a:lnTo>
                  <a:pt x="2337" y="1300"/>
                </a:lnTo>
                <a:lnTo>
                  <a:pt x="2338" y="1300"/>
                </a:lnTo>
                <a:lnTo>
                  <a:pt x="2339" y="1300"/>
                </a:lnTo>
                <a:lnTo>
                  <a:pt x="2340" y="1299"/>
                </a:lnTo>
                <a:lnTo>
                  <a:pt x="2341" y="1299"/>
                </a:lnTo>
                <a:lnTo>
                  <a:pt x="2343" y="1299"/>
                </a:lnTo>
                <a:lnTo>
                  <a:pt x="2344" y="1298"/>
                </a:lnTo>
                <a:lnTo>
                  <a:pt x="2345" y="1298"/>
                </a:lnTo>
                <a:lnTo>
                  <a:pt x="2346" y="1297"/>
                </a:lnTo>
                <a:lnTo>
                  <a:pt x="2347" y="1297"/>
                </a:lnTo>
                <a:lnTo>
                  <a:pt x="2348" y="1295"/>
                </a:lnTo>
                <a:lnTo>
                  <a:pt x="2352" y="1294"/>
                </a:lnTo>
                <a:lnTo>
                  <a:pt x="2353" y="1294"/>
                </a:lnTo>
                <a:lnTo>
                  <a:pt x="2354" y="1293"/>
                </a:lnTo>
                <a:lnTo>
                  <a:pt x="2355" y="1293"/>
                </a:lnTo>
                <a:lnTo>
                  <a:pt x="2357" y="1292"/>
                </a:lnTo>
                <a:lnTo>
                  <a:pt x="2358" y="1291"/>
                </a:lnTo>
                <a:lnTo>
                  <a:pt x="2359" y="1291"/>
                </a:lnTo>
                <a:lnTo>
                  <a:pt x="2359" y="1290"/>
                </a:lnTo>
                <a:lnTo>
                  <a:pt x="2361" y="1290"/>
                </a:lnTo>
                <a:lnTo>
                  <a:pt x="2363" y="1289"/>
                </a:lnTo>
                <a:lnTo>
                  <a:pt x="2364" y="1288"/>
                </a:lnTo>
                <a:lnTo>
                  <a:pt x="2366" y="1288"/>
                </a:lnTo>
                <a:lnTo>
                  <a:pt x="2370" y="1285"/>
                </a:lnTo>
                <a:lnTo>
                  <a:pt x="2371" y="1285"/>
                </a:lnTo>
                <a:lnTo>
                  <a:pt x="2372" y="1284"/>
                </a:lnTo>
                <a:lnTo>
                  <a:pt x="2374" y="1283"/>
                </a:lnTo>
                <a:lnTo>
                  <a:pt x="2376" y="1282"/>
                </a:lnTo>
                <a:lnTo>
                  <a:pt x="2384" y="1278"/>
                </a:lnTo>
                <a:lnTo>
                  <a:pt x="2385" y="1278"/>
                </a:lnTo>
                <a:lnTo>
                  <a:pt x="2387" y="1277"/>
                </a:lnTo>
                <a:lnTo>
                  <a:pt x="2389" y="1276"/>
                </a:lnTo>
                <a:lnTo>
                  <a:pt x="2390" y="1276"/>
                </a:lnTo>
                <a:lnTo>
                  <a:pt x="2392" y="1275"/>
                </a:lnTo>
                <a:lnTo>
                  <a:pt x="2395" y="1275"/>
                </a:lnTo>
                <a:lnTo>
                  <a:pt x="2395" y="1274"/>
                </a:lnTo>
                <a:lnTo>
                  <a:pt x="2397" y="1273"/>
                </a:lnTo>
                <a:lnTo>
                  <a:pt x="2398" y="1273"/>
                </a:lnTo>
                <a:lnTo>
                  <a:pt x="2399" y="1273"/>
                </a:lnTo>
                <a:lnTo>
                  <a:pt x="2404" y="1270"/>
                </a:lnTo>
                <a:lnTo>
                  <a:pt x="2405" y="1270"/>
                </a:lnTo>
                <a:lnTo>
                  <a:pt x="2406" y="1270"/>
                </a:lnTo>
                <a:lnTo>
                  <a:pt x="2407" y="1269"/>
                </a:lnTo>
                <a:lnTo>
                  <a:pt x="2408" y="1269"/>
                </a:lnTo>
                <a:lnTo>
                  <a:pt x="2409" y="1269"/>
                </a:lnTo>
                <a:lnTo>
                  <a:pt x="2409" y="1268"/>
                </a:lnTo>
                <a:lnTo>
                  <a:pt x="2410" y="1268"/>
                </a:lnTo>
                <a:lnTo>
                  <a:pt x="2412" y="1268"/>
                </a:lnTo>
                <a:lnTo>
                  <a:pt x="2413" y="1267"/>
                </a:lnTo>
                <a:lnTo>
                  <a:pt x="2415" y="1267"/>
                </a:lnTo>
                <a:lnTo>
                  <a:pt x="2416" y="1266"/>
                </a:lnTo>
                <a:lnTo>
                  <a:pt x="2419" y="1265"/>
                </a:lnTo>
                <a:lnTo>
                  <a:pt x="2421" y="1265"/>
                </a:lnTo>
                <a:lnTo>
                  <a:pt x="2423" y="1264"/>
                </a:lnTo>
                <a:lnTo>
                  <a:pt x="2427" y="1261"/>
                </a:lnTo>
                <a:lnTo>
                  <a:pt x="2428" y="1261"/>
                </a:lnTo>
                <a:lnTo>
                  <a:pt x="2430" y="1261"/>
                </a:lnTo>
                <a:lnTo>
                  <a:pt x="2432" y="1260"/>
                </a:lnTo>
                <a:lnTo>
                  <a:pt x="2433" y="1260"/>
                </a:lnTo>
                <a:lnTo>
                  <a:pt x="2434" y="1259"/>
                </a:lnTo>
                <a:lnTo>
                  <a:pt x="2435" y="1259"/>
                </a:lnTo>
                <a:lnTo>
                  <a:pt x="2436" y="1259"/>
                </a:lnTo>
                <a:lnTo>
                  <a:pt x="2439" y="1258"/>
                </a:lnTo>
                <a:lnTo>
                  <a:pt x="2440" y="1258"/>
                </a:lnTo>
                <a:lnTo>
                  <a:pt x="2442" y="1257"/>
                </a:lnTo>
                <a:lnTo>
                  <a:pt x="2444" y="1257"/>
                </a:lnTo>
                <a:lnTo>
                  <a:pt x="2445" y="1257"/>
                </a:lnTo>
                <a:lnTo>
                  <a:pt x="2447" y="1257"/>
                </a:lnTo>
                <a:lnTo>
                  <a:pt x="2448" y="1257"/>
                </a:lnTo>
                <a:lnTo>
                  <a:pt x="2449" y="1257"/>
                </a:lnTo>
                <a:lnTo>
                  <a:pt x="2450" y="1257"/>
                </a:lnTo>
                <a:lnTo>
                  <a:pt x="2451" y="1257"/>
                </a:lnTo>
                <a:lnTo>
                  <a:pt x="2452" y="1256"/>
                </a:lnTo>
                <a:lnTo>
                  <a:pt x="2453" y="1256"/>
                </a:lnTo>
                <a:lnTo>
                  <a:pt x="2454" y="1256"/>
                </a:lnTo>
                <a:lnTo>
                  <a:pt x="2456" y="1256"/>
                </a:lnTo>
                <a:lnTo>
                  <a:pt x="2457" y="1256"/>
                </a:lnTo>
                <a:lnTo>
                  <a:pt x="2458" y="1256"/>
                </a:lnTo>
                <a:lnTo>
                  <a:pt x="2458" y="1255"/>
                </a:lnTo>
                <a:lnTo>
                  <a:pt x="2459" y="1255"/>
                </a:lnTo>
                <a:lnTo>
                  <a:pt x="2460" y="1255"/>
                </a:lnTo>
                <a:lnTo>
                  <a:pt x="2462" y="1255"/>
                </a:lnTo>
                <a:lnTo>
                  <a:pt x="2464" y="1253"/>
                </a:lnTo>
                <a:lnTo>
                  <a:pt x="2466" y="1252"/>
                </a:lnTo>
                <a:lnTo>
                  <a:pt x="2467" y="1252"/>
                </a:lnTo>
                <a:lnTo>
                  <a:pt x="2468" y="1252"/>
                </a:lnTo>
                <a:lnTo>
                  <a:pt x="2469" y="1251"/>
                </a:lnTo>
                <a:lnTo>
                  <a:pt x="2470" y="1251"/>
                </a:lnTo>
                <a:lnTo>
                  <a:pt x="2471" y="1250"/>
                </a:lnTo>
                <a:lnTo>
                  <a:pt x="2473" y="1250"/>
                </a:lnTo>
                <a:lnTo>
                  <a:pt x="2475" y="1249"/>
                </a:lnTo>
                <a:lnTo>
                  <a:pt x="2476" y="1249"/>
                </a:lnTo>
                <a:lnTo>
                  <a:pt x="2477" y="1248"/>
                </a:lnTo>
                <a:lnTo>
                  <a:pt x="2481" y="1247"/>
                </a:lnTo>
                <a:lnTo>
                  <a:pt x="2482" y="1247"/>
                </a:lnTo>
                <a:lnTo>
                  <a:pt x="2483" y="1246"/>
                </a:lnTo>
                <a:lnTo>
                  <a:pt x="2486" y="1244"/>
                </a:lnTo>
                <a:lnTo>
                  <a:pt x="2487" y="1244"/>
                </a:lnTo>
                <a:lnTo>
                  <a:pt x="2488" y="1243"/>
                </a:lnTo>
                <a:lnTo>
                  <a:pt x="2490" y="1243"/>
                </a:lnTo>
                <a:lnTo>
                  <a:pt x="2493" y="1242"/>
                </a:lnTo>
                <a:lnTo>
                  <a:pt x="2494" y="1242"/>
                </a:lnTo>
                <a:lnTo>
                  <a:pt x="2494" y="1241"/>
                </a:lnTo>
                <a:lnTo>
                  <a:pt x="2495" y="1241"/>
                </a:lnTo>
                <a:lnTo>
                  <a:pt x="2496" y="1241"/>
                </a:lnTo>
                <a:lnTo>
                  <a:pt x="2497" y="1241"/>
                </a:lnTo>
                <a:lnTo>
                  <a:pt x="2499" y="1241"/>
                </a:lnTo>
                <a:lnTo>
                  <a:pt x="2500" y="1241"/>
                </a:lnTo>
                <a:lnTo>
                  <a:pt x="2501" y="1241"/>
                </a:lnTo>
                <a:lnTo>
                  <a:pt x="2502" y="1241"/>
                </a:lnTo>
                <a:lnTo>
                  <a:pt x="2503" y="1241"/>
                </a:lnTo>
                <a:lnTo>
                  <a:pt x="2504" y="1241"/>
                </a:lnTo>
                <a:lnTo>
                  <a:pt x="2505" y="1241"/>
                </a:lnTo>
                <a:lnTo>
                  <a:pt x="2505" y="1242"/>
                </a:lnTo>
                <a:lnTo>
                  <a:pt x="2507" y="1242"/>
                </a:lnTo>
                <a:lnTo>
                  <a:pt x="2508" y="1242"/>
                </a:lnTo>
                <a:lnTo>
                  <a:pt x="2509" y="1243"/>
                </a:lnTo>
                <a:lnTo>
                  <a:pt x="2516" y="1246"/>
                </a:lnTo>
                <a:lnTo>
                  <a:pt x="2517" y="1247"/>
                </a:lnTo>
                <a:lnTo>
                  <a:pt x="2522" y="1250"/>
                </a:lnTo>
                <a:lnTo>
                  <a:pt x="2525" y="1251"/>
                </a:lnTo>
                <a:lnTo>
                  <a:pt x="2522" y="1250"/>
                </a:lnTo>
                <a:lnTo>
                  <a:pt x="2517" y="1247"/>
                </a:lnTo>
                <a:lnTo>
                  <a:pt x="2516" y="1247"/>
                </a:lnTo>
                <a:lnTo>
                  <a:pt x="2509" y="1243"/>
                </a:lnTo>
                <a:lnTo>
                  <a:pt x="2508" y="1243"/>
                </a:lnTo>
                <a:lnTo>
                  <a:pt x="2508" y="1242"/>
                </a:lnTo>
                <a:lnTo>
                  <a:pt x="2507" y="1242"/>
                </a:lnTo>
                <a:lnTo>
                  <a:pt x="2505" y="1242"/>
                </a:lnTo>
                <a:lnTo>
                  <a:pt x="2504" y="1241"/>
                </a:lnTo>
                <a:lnTo>
                  <a:pt x="2503" y="1241"/>
                </a:lnTo>
                <a:lnTo>
                  <a:pt x="2502" y="1241"/>
                </a:lnTo>
                <a:lnTo>
                  <a:pt x="2501" y="1241"/>
                </a:lnTo>
                <a:lnTo>
                  <a:pt x="2500" y="1241"/>
                </a:lnTo>
                <a:lnTo>
                  <a:pt x="2499" y="1241"/>
                </a:lnTo>
                <a:lnTo>
                  <a:pt x="2497" y="1241"/>
                </a:lnTo>
                <a:lnTo>
                  <a:pt x="2496" y="1241"/>
                </a:lnTo>
                <a:lnTo>
                  <a:pt x="2495" y="1241"/>
                </a:lnTo>
                <a:lnTo>
                  <a:pt x="2494" y="1241"/>
                </a:lnTo>
                <a:lnTo>
                  <a:pt x="2494" y="1242"/>
                </a:lnTo>
                <a:lnTo>
                  <a:pt x="2493" y="1242"/>
                </a:lnTo>
                <a:lnTo>
                  <a:pt x="2490" y="1243"/>
                </a:lnTo>
                <a:lnTo>
                  <a:pt x="2488" y="1243"/>
                </a:lnTo>
                <a:lnTo>
                  <a:pt x="2487" y="1244"/>
                </a:lnTo>
                <a:lnTo>
                  <a:pt x="2486" y="1244"/>
                </a:lnTo>
                <a:lnTo>
                  <a:pt x="2483" y="1246"/>
                </a:lnTo>
                <a:lnTo>
                  <a:pt x="2482" y="1247"/>
                </a:lnTo>
                <a:lnTo>
                  <a:pt x="2481" y="1247"/>
                </a:lnTo>
                <a:lnTo>
                  <a:pt x="2477" y="1249"/>
                </a:lnTo>
                <a:lnTo>
                  <a:pt x="2476" y="1249"/>
                </a:lnTo>
                <a:lnTo>
                  <a:pt x="2475" y="1249"/>
                </a:lnTo>
                <a:lnTo>
                  <a:pt x="2473" y="1250"/>
                </a:lnTo>
                <a:lnTo>
                  <a:pt x="2471" y="1250"/>
                </a:lnTo>
                <a:lnTo>
                  <a:pt x="2471" y="1251"/>
                </a:lnTo>
                <a:lnTo>
                  <a:pt x="2470" y="1251"/>
                </a:lnTo>
                <a:lnTo>
                  <a:pt x="2469" y="1251"/>
                </a:lnTo>
                <a:lnTo>
                  <a:pt x="2468" y="1252"/>
                </a:lnTo>
                <a:lnTo>
                  <a:pt x="2467" y="1252"/>
                </a:lnTo>
                <a:lnTo>
                  <a:pt x="2466" y="1252"/>
                </a:lnTo>
                <a:lnTo>
                  <a:pt x="2464" y="1253"/>
                </a:lnTo>
                <a:lnTo>
                  <a:pt x="2462" y="1255"/>
                </a:lnTo>
                <a:lnTo>
                  <a:pt x="2460" y="1255"/>
                </a:lnTo>
                <a:lnTo>
                  <a:pt x="2459" y="1255"/>
                </a:lnTo>
                <a:lnTo>
                  <a:pt x="2458" y="1256"/>
                </a:lnTo>
                <a:lnTo>
                  <a:pt x="2457" y="1256"/>
                </a:lnTo>
                <a:lnTo>
                  <a:pt x="2456" y="1256"/>
                </a:lnTo>
                <a:lnTo>
                  <a:pt x="2454" y="1256"/>
                </a:lnTo>
                <a:lnTo>
                  <a:pt x="2453" y="1256"/>
                </a:lnTo>
                <a:lnTo>
                  <a:pt x="2451" y="1257"/>
                </a:lnTo>
                <a:lnTo>
                  <a:pt x="2450" y="1257"/>
                </a:lnTo>
                <a:lnTo>
                  <a:pt x="2449" y="1257"/>
                </a:lnTo>
                <a:lnTo>
                  <a:pt x="2448" y="1257"/>
                </a:lnTo>
                <a:lnTo>
                  <a:pt x="2447" y="1257"/>
                </a:lnTo>
                <a:lnTo>
                  <a:pt x="2445" y="1257"/>
                </a:lnTo>
                <a:lnTo>
                  <a:pt x="2444" y="1257"/>
                </a:lnTo>
                <a:lnTo>
                  <a:pt x="2444" y="1258"/>
                </a:lnTo>
                <a:lnTo>
                  <a:pt x="2444" y="1257"/>
                </a:lnTo>
                <a:lnTo>
                  <a:pt x="2442" y="1257"/>
                </a:lnTo>
                <a:lnTo>
                  <a:pt x="2440" y="1258"/>
                </a:lnTo>
                <a:lnTo>
                  <a:pt x="2439" y="1258"/>
                </a:lnTo>
                <a:lnTo>
                  <a:pt x="2436" y="1259"/>
                </a:lnTo>
                <a:lnTo>
                  <a:pt x="2435" y="1259"/>
                </a:lnTo>
                <a:lnTo>
                  <a:pt x="2433" y="1260"/>
                </a:lnTo>
                <a:lnTo>
                  <a:pt x="2432" y="1260"/>
                </a:lnTo>
                <a:lnTo>
                  <a:pt x="2428" y="1261"/>
                </a:lnTo>
                <a:lnTo>
                  <a:pt x="2427" y="1263"/>
                </a:lnTo>
                <a:lnTo>
                  <a:pt x="2423" y="1264"/>
                </a:lnTo>
                <a:lnTo>
                  <a:pt x="2421" y="1265"/>
                </a:lnTo>
                <a:lnTo>
                  <a:pt x="2419" y="1265"/>
                </a:lnTo>
                <a:lnTo>
                  <a:pt x="2416" y="1266"/>
                </a:lnTo>
                <a:lnTo>
                  <a:pt x="2415" y="1267"/>
                </a:lnTo>
                <a:lnTo>
                  <a:pt x="2414" y="1267"/>
                </a:lnTo>
                <a:lnTo>
                  <a:pt x="2413" y="1268"/>
                </a:lnTo>
                <a:lnTo>
                  <a:pt x="2412" y="1268"/>
                </a:lnTo>
                <a:lnTo>
                  <a:pt x="2410" y="1268"/>
                </a:lnTo>
                <a:lnTo>
                  <a:pt x="2409" y="1268"/>
                </a:lnTo>
                <a:lnTo>
                  <a:pt x="2409" y="1269"/>
                </a:lnTo>
                <a:lnTo>
                  <a:pt x="2408" y="1269"/>
                </a:lnTo>
                <a:lnTo>
                  <a:pt x="2407" y="1269"/>
                </a:lnTo>
                <a:lnTo>
                  <a:pt x="2406" y="1270"/>
                </a:lnTo>
                <a:lnTo>
                  <a:pt x="2405" y="1270"/>
                </a:lnTo>
                <a:lnTo>
                  <a:pt x="2404" y="1270"/>
                </a:lnTo>
                <a:lnTo>
                  <a:pt x="2400" y="1273"/>
                </a:lnTo>
                <a:lnTo>
                  <a:pt x="2399" y="1273"/>
                </a:lnTo>
                <a:lnTo>
                  <a:pt x="2398" y="1273"/>
                </a:lnTo>
                <a:lnTo>
                  <a:pt x="2397" y="1274"/>
                </a:lnTo>
                <a:lnTo>
                  <a:pt x="2396" y="1274"/>
                </a:lnTo>
                <a:lnTo>
                  <a:pt x="2395" y="1275"/>
                </a:lnTo>
                <a:lnTo>
                  <a:pt x="2392" y="1275"/>
                </a:lnTo>
                <a:lnTo>
                  <a:pt x="2390" y="1276"/>
                </a:lnTo>
                <a:lnTo>
                  <a:pt x="2389" y="1276"/>
                </a:lnTo>
                <a:lnTo>
                  <a:pt x="2387" y="1277"/>
                </a:lnTo>
                <a:lnTo>
                  <a:pt x="2385" y="1278"/>
                </a:lnTo>
                <a:lnTo>
                  <a:pt x="2384" y="1278"/>
                </a:lnTo>
                <a:lnTo>
                  <a:pt x="2376" y="1282"/>
                </a:lnTo>
                <a:lnTo>
                  <a:pt x="2376" y="1283"/>
                </a:lnTo>
                <a:lnTo>
                  <a:pt x="2374" y="1284"/>
                </a:lnTo>
                <a:lnTo>
                  <a:pt x="2372" y="1284"/>
                </a:lnTo>
                <a:lnTo>
                  <a:pt x="2371" y="1285"/>
                </a:lnTo>
                <a:lnTo>
                  <a:pt x="2370" y="1285"/>
                </a:lnTo>
                <a:lnTo>
                  <a:pt x="2365" y="1289"/>
                </a:lnTo>
                <a:lnTo>
                  <a:pt x="2363" y="1289"/>
                </a:lnTo>
                <a:lnTo>
                  <a:pt x="2361" y="1290"/>
                </a:lnTo>
                <a:lnTo>
                  <a:pt x="2359" y="1290"/>
                </a:lnTo>
                <a:lnTo>
                  <a:pt x="2359" y="1291"/>
                </a:lnTo>
                <a:lnTo>
                  <a:pt x="2358" y="1291"/>
                </a:lnTo>
                <a:lnTo>
                  <a:pt x="2358" y="1292"/>
                </a:lnTo>
                <a:lnTo>
                  <a:pt x="2357" y="1292"/>
                </a:lnTo>
                <a:lnTo>
                  <a:pt x="2356" y="1292"/>
                </a:lnTo>
                <a:lnTo>
                  <a:pt x="2355" y="1293"/>
                </a:lnTo>
                <a:lnTo>
                  <a:pt x="2354" y="1293"/>
                </a:lnTo>
                <a:lnTo>
                  <a:pt x="2353" y="1294"/>
                </a:lnTo>
                <a:lnTo>
                  <a:pt x="2352" y="1294"/>
                </a:lnTo>
                <a:lnTo>
                  <a:pt x="2350" y="1295"/>
                </a:lnTo>
                <a:lnTo>
                  <a:pt x="2348" y="1295"/>
                </a:lnTo>
                <a:lnTo>
                  <a:pt x="2347" y="1297"/>
                </a:lnTo>
                <a:lnTo>
                  <a:pt x="2346" y="1297"/>
                </a:lnTo>
                <a:lnTo>
                  <a:pt x="2345" y="1298"/>
                </a:lnTo>
                <a:lnTo>
                  <a:pt x="2344" y="1298"/>
                </a:lnTo>
                <a:lnTo>
                  <a:pt x="2343" y="1299"/>
                </a:lnTo>
                <a:lnTo>
                  <a:pt x="2341" y="1299"/>
                </a:lnTo>
                <a:lnTo>
                  <a:pt x="2340" y="1299"/>
                </a:lnTo>
                <a:lnTo>
                  <a:pt x="2339" y="1300"/>
                </a:lnTo>
                <a:lnTo>
                  <a:pt x="2338" y="1300"/>
                </a:lnTo>
                <a:lnTo>
                  <a:pt x="2337" y="1300"/>
                </a:lnTo>
                <a:lnTo>
                  <a:pt x="2336" y="1301"/>
                </a:lnTo>
                <a:lnTo>
                  <a:pt x="2335" y="1301"/>
                </a:lnTo>
                <a:lnTo>
                  <a:pt x="2331" y="1302"/>
                </a:lnTo>
                <a:lnTo>
                  <a:pt x="2330" y="1302"/>
                </a:lnTo>
                <a:lnTo>
                  <a:pt x="2329" y="1302"/>
                </a:lnTo>
                <a:lnTo>
                  <a:pt x="2327" y="1303"/>
                </a:lnTo>
                <a:lnTo>
                  <a:pt x="2324" y="1305"/>
                </a:lnTo>
                <a:lnTo>
                  <a:pt x="2322" y="1305"/>
                </a:lnTo>
                <a:lnTo>
                  <a:pt x="2321" y="1305"/>
                </a:lnTo>
                <a:lnTo>
                  <a:pt x="2320" y="1306"/>
                </a:lnTo>
                <a:lnTo>
                  <a:pt x="2318" y="1306"/>
                </a:lnTo>
                <a:lnTo>
                  <a:pt x="2315" y="1307"/>
                </a:lnTo>
                <a:lnTo>
                  <a:pt x="2314" y="1307"/>
                </a:lnTo>
                <a:lnTo>
                  <a:pt x="2313" y="1307"/>
                </a:lnTo>
                <a:lnTo>
                  <a:pt x="2312" y="1307"/>
                </a:lnTo>
                <a:lnTo>
                  <a:pt x="2307" y="1309"/>
                </a:lnTo>
                <a:lnTo>
                  <a:pt x="2305" y="1309"/>
                </a:lnTo>
                <a:lnTo>
                  <a:pt x="2303" y="1310"/>
                </a:lnTo>
                <a:lnTo>
                  <a:pt x="2301" y="1310"/>
                </a:lnTo>
                <a:lnTo>
                  <a:pt x="2300" y="1311"/>
                </a:lnTo>
                <a:lnTo>
                  <a:pt x="2297" y="1311"/>
                </a:lnTo>
                <a:lnTo>
                  <a:pt x="2295" y="1313"/>
                </a:lnTo>
                <a:lnTo>
                  <a:pt x="2294" y="1313"/>
                </a:lnTo>
                <a:lnTo>
                  <a:pt x="2292" y="1313"/>
                </a:lnTo>
                <a:lnTo>
                  <a:pt x="2290" y="1314"/>
                </a:lnTo>
                <a:lnTo>
                  <a:pt x="2289" y="1314"/>
                </a:lnTo>
                <a:lnTo>
                  <a:pt x="2288" y="1314"/>
                </a:lnTo>
                <a:lnTo>
                  <a:pt x="2285" y="1315"/>
                </a:lnTo>
                <a:lnTo>
                  <a:pt x="2284" y="1315"/>
                </a:lnTo>
                <a:lnTo>
                  <a:pt x="2280" y="1316"/>
                </a:lnTo>
                <a:lnTo>
                  <a:pt x="2277" y="1317"/>
                </a:lnTo>
                <a:lnTo>
                  <a:pt x="2276" y="1317"/>
                </a:lnTo>
                <a:lnTo>
                  <a:pt x="2273" y="1318"/>
                </a:lnTo>
                <a:lnTo>
                  <a:pt x="2272" y="1318"/>
                </a:lnTo>
                <a:lnTo>
                  <a:pt x="2271" y="1318"/>
                </a:lnTo>
                <a:lnTo>
                  <a:pt x="2270" y="1319"/>
                </a:lnTo>
                <a:lnTo>
                  <a:pt x="2269" y="1319"/>
                </a:lnTo>
                <a:lnTo>
                  <a:pt x="2268" y="1319"/>
                </a:lnTo>
                <a:lnTo>
                  <a:pt x="2267" y="1319"/>
                </a:lnTo>
                <a:lnTo>
                  <a:pt x="2264" y="1319"/>
                </a:lnTo>
                <a:lnTo>
                  <a:pt x="2261" y="1320"/>
                </a:lnTo>
                <a:lnTo>
                  <a:pt x="2260" y="1320"/>
                </a:lnTo>
                <a:lnTo>
                  <a:pt x="2257" y="1322"/>
                </a:lnTo>
                <a:lnTo>
                  <a:pt x="2254" y="1322"/>
                </a:lnTo>
                <a:lnTo>
                  <a:pt x="2253" y="1322"/>
                </a:lnTo>
                <a:lnTo>
                  <a:pt x="2253" y="1323"/>
                </a:lnTo>
                <a:lnTo>
                  <a:pt x="2252" y="1323"/>
                </a:lnTo>
                <a:lnTo>
                  <a:pt x="2250" y="1323"/>
                </a:lnTo>
                <a:lnTo>
                  <a:pt x="2247" y="1323"/>
                </a:lnTo>
                <a:lnTo>
                  <a:pt x="2246" y="1323"/>
                </a:lnTo>
                <a:lnTo>
                  <a:pt x="2244" y="1324"/>
                </a:lnTo>
                <a:lnTo>
                  <a:pt x="2241" y="1324"/>
                </a:lnTo>
                <a:lnTo>
                  <a:pt x="2240" y="1324"/>
                </a:lnTo>
                <a:lnTo>
                  <a:pt x="2238" y="1324"/>
                </a:lnTo>
                <a:lnTo>
                  <a:pt x="2237" y="1324"/>
                </a:lnTo>
                <a:lnTo>
                  <a:pt x="2236" y="1324"/>
                </a:lnTo>
                <a:lnTo>
                  <a:pt x="2234" y="1324"/>
                </a:lnTo>
                <a:lnTo>
                  <a:pt x="2234" y="1325"/>
                </a:lnTo>
                <a:lnTo>
                  <a:pt x="2233" y="1325"/>
                </a:lnTo>
                <a:lnTo>
                  <a:pt x="2232" y="1325"/>
                </a:lnTo>
                <a:lnTo>
                  <a:pt x="2231" y="1325"/>
                </a:lnTo>
                <a:lnTo>
                  <a:pt x="2231" y="1326"/>
                </a:lnTo>
                <a:lnTo>
                  <a:pt x="2229" y="1326"/>
                </a:lnTo>
                <a:lnTo>
                  <a:pt x="2227" y="1327"/>
                </a:lnTo>
                <a:lnTo>
                  <a:pt x="2226" y="1328"/>
                </a:lnTo>
                <a:lnTo>
                  <a:pt x="2224" y="1330"/>
                </a:lnTo>
                <a:lnTo>
                  <a:pt x="2221" y="1331"/>
                </a:lnTo>
                <a:lnTo>
                  <a:pt x="2212" y="1338"/>
                </a:lnTo>
                <a:lnTo>
                  <a:pt x="2210" y="1339"/>
                </a:lnTo>
                <a:lnTo>
                  <a:pt x="2208" y="1339"/>
                </a:lnTo>
                <a:lnTo>
                  <a:pt x="2202" y="1339"/>
                </a:lnTo>
                <a:lnTo>
                  <a:pt x="2199" y="1339"/>
                </a:lnTo>
                <a:lnTo>
                  <a:pt x="2193" y="1339"/>
                </a:lnTo>
                <a:lnTo>
                  <a:pt x="2167" y="1340"/>
                </a:lnTo>
                <a:lnTo>
                  <a:pt x="2167" y="1339"/>
                </a:lnTo>
                <a:lnTo>
                  <a:pt x="2166" y="1332"/>
                </a:lnTo>
                <a:lnTo>
                  <a:pt x="2166" y="1330"/>
                </a:lnTo>
                <a:lnTo>
                  <a:pt x="2164" y="1330"/>
                </a:lnTo>
                <a:lnTo>
                  <a:pt x="2164" y="1336"/>
                </a:lnTo>
                <a:lnTo>
                  <a:pt x="2164" y="1338"/>
                </a:lnTo>
                <a:lnTo>
                  <a:pt x="2164" y="1339"/>
                </a:lnTo>
                <a:lnTo>
                  <a:pt x="2164" y="1340"/>
                </a:lnTo>
                <a:lnTo>
                  <a:pt x="2163" y="1340"/>
                </a:lnTo>
                <a:lnTo>
                  <a:pt x="2162" y="1340"/>
                </a:lnTo>
                <a:lnTo>
                  <a:pt x="2159" y="1340"/>
                </a:lnTo>
                <a:lnTo>
                  <a:pt x="2154" y="1340"/>
                </a:lnTo>
                <a:lnTo>
                  <a:pt x="2150" y="1340"/>
                </a:lnTo>
                <a:lnTo>
                  <a:pt x="2146" y="1340"/>
                </a:lnTo>
                <a:lnTo>
                  <a:pt x="2145" y="1340"/>
                </a:lnTo>
                <a:lnTo>
                  <a:pt x="2143" y="1340"/>
                </a:lnTo>
                <a:lnTo>
                  <a:pt x="2145" y="1341"/>
                </a:lnTo>
                <a:lnTo>
                  <a:pt x="2145" y="1343"/>
                </a:lnTo>
                <a:lnTo>
                  <a:pt x="2145" y="1344"/>
                </a:lnTo>
                <a:lnTo>
                  <a:pt x="2146" y="1344"/>
                </a:lnTo>
                <a:lnTo>
                  <a:pt x="2146" y="1345"/>
                </a:lnTo>
                <a:lnTo>
                  <a:pt x="2146" y="1347"/>
                </a:lnTo>
                <a:lnTo>
                  <a:pt x="2146" y="1348"/>
                </a:lnTo>
                <a:lnTo>
                  <a:pt x="2145" y="1351"/>
                </a:lnTo>
                <a:lnTo>
                  <a:pt x="2143" y="1352"/>
                </a:lnTo>
                <a:lnTo>
                  <a:pt x="2143" y="1353"/>
                </a:lnTo>
                <a:lnTo>
                  <a:pt x="2142" y="1355"/>
                </a:lnTo>
                <a:lnTo>
                  <a:pt x="2141" y="1355"/>
                </a:lnTo>
                <a:lnTo>
                  <a:pt x="2141" y="1356"/>
                </a:lnTo>
                <a:lnTo>
                  <a:pt x="2140" y="1356"/>
                </a:lnTo>
                <a:lnTo>
                  <a:pt x="2139" y="1357"/>
                </a:lnTo>
                <a:lnTo>
                  <a:pt x="2138" y="1358"/>
                </a:lnTo>
                <a:lnTo>
                  <a:pt x="2137" y="1361"/>
                </a:lnTo>
                <a:lnTo>
                  <a:pt x="2135" y="1364"/>
                </a:lnTo>
                <a:lnTo>
                  <a:pt x="2134" y="1366"/>
                </a:lnTo>
                <a:lnTo>
                  <a:pt x="2134" y="1368"/>
                </a:lnTo>
                <a:lnTo>
                  <a:pt x="2135" y="1369"/>
                </a:lnTo>
                <a:lnTo>
                  <a:pt x="2135" y="1370"/>
                </a:lnTo>
                <a:lnTo>
                  <a:pt x="2137" y="1372"/>
                </a:lnTo>
                <a:lnTo>
                  <a:pt x="2137" y="1373"/>
                </a:lnTo>
                <a:lnTo>
                  <a:pt x="2137" y="1374"/>
                </a:lnTo>
                <a:lnTo>
                  <a:pt x="2137" y="1373"/>
                </a:lnTo>
                <a:lnTo>
                  <a:pt x="2133" y="1373"/>
                </a:lnTo>
                <a:lnTo>
                  <a:pt x="2130" y="1372"/>
                </a:lnTo>
                <a:lnTo>
                  <a:pt x="2128" y="1372"/>
                </a:lnTo>
                <a:lnTo>
                  <a:pt x="2122" y="1372"/>
                </a:lnTo>
                <a:lnTo>
                  <a:pt x="2121" y="1372"/>
                </a:lnTo>
                <a:lnTo>
                  <a:pt x="2114" y="1372"/>
                </a:lnTo>
                <a:lnTo>
                  <a:pt x="2111" y="1372"/>
                </a:lnTo>
                <a:lnTo>
                  <a:pt x="2107" y="1372"/>
                </a:lnTo>
                <a:lnTo>
                  <a:pt x="2103" y="1372"/>
                </a:lnTo>
                <a:lnTo>
                  <a:pt x="2102" y="1372"/>
                </a:lnTo>
                <a:lnTo>
                  <a:pt x="2100" y="1372"/>
                </a:lnTo>
                <a:lnTo>
                  <a:pt x="2094" y="1372"/>
                </a:lnTo>
                <a:lnTo>
                  <a:pt x="2089" y="1372"/>
                </a:lnTo>
                <a:lnTo>
                  <a:pt x="2098" y="1362"/>
                </a:lnTo>
                <a:lnTo>
                  <a:pt x="2099" y="1364"/>
                </a:lnTo>
                <a:lnTo>
                  <a:pt x="2100" y="1364"/>
                </a:lnTo>
                <a:lnTo>
                  <a:pt x="2100" y="1362"/>
                </a:lnTo>
                <a:lnTo>
                  <a:pt x="2102" y="1362"/>
                </a:lnTo>
                <a:lnTo>
                  <a:pt x="2103" y="1362"/>
                </a:lnTo>
                <a:lnTo>
                  <a:pt x="2104" y="1364"/>
                </a:lnTo>
                <a:lnTo>
                  <a:pt x="2105" y="1364"/>
                </a:lnTo>
                <a:lnTo>
                  <a:pt x="2105" y="1365"/>
                </a:lnTo>
                <a:lnTo>
                  <a:pt x="2106" y="1365"/>
                </a:lnTo>
                <a:lnTo>
                  <a:pt x="2106" y="1366"/>
                </a:lnTo>
                <a:lnTo>
                  <a:pt x="2106" y="1367"/>
                </a:lnTo>
                <a:lnTo>
                  <a:pt x="2106" y="1368"/>
                </a:lnTo>
                <a:lnTo>
                  <a:pt x="2106" y="1369"/>
                </a:lnTo>
                <a:lnTo>
                  <a:pt x="2106" y="1370"/>
                </a:lnTo>
                <a:lnTo>
                  <a:pt x="2106" y="1372"/>
                </a:lnTo>
                <a:lnTo>
                  <a:pt x="2108" y="1368"/>
                </a:lnTo>
                <a:lnTo>
                  <a:pt x="2109" y="1367"/>
                </a:lnTo>
                <a:lnTo>
                  <a:pt x="2107" y="1365"/>
                </a:lnTo>
                <a:lnTo>
                  <a:pt x="2104" y="1361"/>
                </a:lnTo>
                <a:lnTo>
                  <a:pt x="2102" y="1359"/>
                </a:lnTo>
                <a:lnTo>
                  <a:pt x="2100" y="1359"/>
                </a:lnTo>
                <a:lnTo>
                  <a:pt x="2099" y="1358"/>
                </a:lnTo>
                <a:lnTo>
                  <a:pt x="2098" y="1357"/>
                </a:lnTo>
                <a:lnTo>
                  <a:pt x="2096" y="1357"/>
                </a:lnTo>
                <a:lnTo>
                  <a:pt x="2095" y="1357"/>
                </a:lnTo>
                <a:lnTo>
                  <a:pt x="2091" y="1359"/>
                </a:lnTo>
                <a:lnTo>
                  <a:pt x="2081" y="1369"/>
                </a:lnTo>
                <a:lnTo>
                  <a:pt x="2081" y="1370"/>
                </a:lnTo>
                <a:lnTo>
                  <a:pt x="2081" y="1372"/>
                </a:lnTo>
                <a:lnTo>
                  <a:pt x="2081" y="1373"/>
                </a:lnTo>
                <a:lnTo>
                  <a:pt x="2081" y="1374"/>
                </a:lnTo>
                <a:lnTo>
                  <a:pt x="2081" y="1382"/>
                </a:lnTo>
                <a:lnTo>
                  <a:pt x="2081" y="1395"/>
                </a:lnTo>
                <a:lnTo>
                  <a:pt x="2082" y="1397"/>
                </a:lnTo>
                <a:lnTo>
                  <a:pt x="2082" y="1398"/>
                </a:lnTo>
                <a:lnTo>
                  <a:pt x="2082" y="1399"/>
                </a:lnTo>
                <a:lnTo>
                  <a:pt x="2082" y="1425"/>
                </a:lnTo>
                <a:lnTo>
                  <a:pt x="2082" y="1427"/>
                </a:lnTo>
                <a:lnTo>
                  <a:pt x="2082" y="1425"/>
                </a:lnTo>
                <a:lnTo>
                  <a:pt x="2083" y="1425"/>
                </a:lnTo>
                <a:lnTo>
                  <a:pt x="2085" y="1424"/>
                </a:lnTo>
                <a:lnTo>
                  <a:pt x="2086" y="1423"/>
                </a:lnTo>
                <a:lnTo>
                  <a:pt x="2086" y="1422"/>
                </a:lnTo>
                <a:lnTo>
                  <a:pt x="2087" y="1422"/>
                </a:lnTo>
                <a:lnTo>
                  <a:pt x="2088" y="1420"/>
                </a:lnTo>
                <a:lnTo>
                  <a:pt x="2089" y="1419"/>
                </a:lnTo>
                <a:lnTo>
                  <a:pt x="2090" y="1418"/>
                </a:lnTo>
                <a:lnTo>
                  <a:pt x="2090" y="1417"/>
                </a:lnTo>
                <a:lnTo>
                  <a:pt x="2091" y="1417"/>
                </a:lnTo>
                <a:lnTo>
                  <a:pt x="2096" y="1412"/>
                </a:lnTo>
                <a:lnTo>
                  <a:pt x="2097" y="1411"/>
                </a:lnTo>
                <a:lnTo>
                  <a:pt x="2098" y="1410"/>
                </a:lnTo>
                <a:lnTo>
                  <a:pt x="2099" y="1409"/>
                </a:lnTo>
                <a:lnTo>
                  <a:pt x="2100" y="1409"/>
                </a:lnTo>
                <a:lnTo>
                  <a:pt x="2102" y="1409"/>
                </a:lnTo>
                <a:lnTo>
                  <a:pt x="2102" y="1408"/>
                </a:lnTo>
                <a:lnTo>
                  <a:pt x="2103" y="1408"/>
                </a:lnTo>
                <a:lnTo>
                  <a:pt x="2104" y="1407"/>
                </a:lnTo>
                <a:lnTo>
                  <a:pt x="2105" y="1407"/>
                </a:lnTo>
                <a:lnTo>
                  <a:pt x="2106" y="1406"/>
                </a:lnTo>
                <a:lnTo>
                  <a:pt x="2107" y="1406"/>
                </a:lnTo>
                <a:lnTo>
                  <a:pt x="2108" y="1405"/>
                </a:lnTo>
                <a:lnTo>
                  <a:pt x="2109" y="1405"/>
                </a:lnTo>
                <a:lnTo>
                  <a:pt x="2111" y="1405"/>
                </a:lnTo>
                <a:lnTo>
                  <a:pt x="2112" y="1405"/>
                </a:lnTo>
                <a:lnTo>
                  <a:pt x="2112" y="1403"/>
                </a:lnTo>
                <a:lnTo>
                  <a:pt x="2113" y="1403"/>
                </a:lnTo>
                <a:lnTo>
                  <a:pt x="2114" y="1403"/>
                </a:lnTo>
                <a:lnTo>
                  <a:pt x="2115" y="1403"/>
                </a:lnTo>
                <a:lnTo>
                  <a:pt x="2116" y="1402"/>
                </a:lnTo>
                <a:lnTo>
                  <a:pt x="2117" y="1402"/>
                </a:lnTo>
                <a:lnTo>
                  <a:pt x="2119" y="1402"/>
                </a:lnTo>
                <a:lnTo>
                  <a:pt x="2121" y="1401"/>
                </a:lnTo>
                <a:lnTo>
                  <a:pt x="2122" y="1401"/>
                </a:lnTo>
                <a:lnTo>
                  <a:pt x="2123" y="1400"/>
                </a:lnTo>
                <a:lnTo>
                  <a:pt x="2124" y="1400"/>
                </a:lnTo>
                <a:lnTo>
                  <a:pt x="2125" y="1399"/>
                </a:lnTo>
                <a:lnTo>
                  <a:pt x="2126" y="1399"/>
                </a:lnTo>
                <a:lnTo>
                  <a:pt x="2126" y="1398"/>
                </a:lnTo>
                <a:lnTo>
                  <a:pt x="2129" y="1398"/>
                </a:lnTo>
                <a:lnTo>
                  <a:pt x="2130" y="1395"/>
                </a:lnTo>
                <a:lnTo>
                  <a:pt x="2131" y="1395"/>
                </a:lnTo>
                <a:lnTo>
                  <a:pt x="2132" y="1395"/>
                </a:lnTo>
                <a:lnTo>
                  <a:pt x="2132" y="1394"/>
                </a:lnTo>
                <a:lnTo>
                  <a:pt x="2133" y="1394"/>
                </a:lnTo>
                <a:lnTo>
                  <a:pt x="2134" y="1394"/>
                </a:lnTo>
                <a:lnTo>
                  <a:pt x="2135" y="1393"/>
                </a:lnTo>
                <a:lnTo>
                  <a:pt x="2137" y="1393"/>
                </a:lnTo>
                <a:lnTo>
                  <a:pt x="2138" y="1393"/>
                </a:lnTo>
                <a:lnTo>
                  <a:pt x="2140" y="1393"/>
                </a:lnTo>
                <a:lnTo>
                  <a:pt x="2145" y="1391"/>
                </a:lnTo>
                <a:lnTo>
                  <a:pt x="2147" y="1391"/>
                </a:lnTo>
                <a:lnTo>
                  <a:pt x="2148" y="1391"/>
                </a:lnTo>
                <a:lnTo>
                  <a:pt x="2149" y="1390"/>
                </a:lnTo>
                <a:lnTo>
                  <a:pt x="2150" y="1390"/>
                </a:lnTo>
                <a:lnTo>
                  <a:pt x="2151" y="1390"/>
                </a:lnTo>
                <a:lnTo>
                  <a:pt x="2152" y="1390"/>
                </a:lnTo>
                <a:lnTo>
                  <a:pt x="2155" y="1391"/>
                </a:lnTo>
                <a:lnTo>
                  <a:pt x="2156" y="1390"/>
                </a:lnTo>
                <a:lnTo>
                  <a:pt x="2159" y="1394"/>
                </a:lnTo>
                <a:lnTo>
                  <a:pt x="2162" y="1395"/>
                </a:lnTo>
                <a:lnTo>
                  <a:pt x="2163" y="1398"/>
                </a:lnTo>
                <a:lnTo>
                  <a:pt x="2165" y="1399"/>
                </a:lnTo>
                <a:lnTo>
                  <a:pt x="2166" y="1400"/>
                </a:lnTo>
                <a:lnTo>
                  <a:pt x="2166" y="1401"/>
                </a:lnTo>
                <a:lnTo>
                  <a:pt x="2167" y="1402"/>
                </a:lnTo>
                <a:lnTo>
                  <a:pt x="2168" y="1401"/>
                </a:lnTo>
                <a:lnTo>
                  <a:pt x="2167" y="1400"/>
                </a:lnTo>
                <a:lnTo>
                  <a:pt x="2166" y="1399"/>
                </a:lnTo>
                <a:lnTo>
                  <a:pt x="2166" y="1398"/>
                </a:lnTo>
                <a:lnTo>
                  <a:pt x="2164" y="1395"/>
                </a:lnTo>
                <a:lnTo>
                  <a:pt x="2163" y="1395"/>
                </a:lnTo>
                <a:lnTo>
                  <a:pt x="2164" y="1394"/>
                </a:lnTo>
                <a:lnTo>
                  <a:pt x="2166" y="1392"/>
                </a:lnTo>
                <a:lnTo>
                  <a:pt x="2167" y="1391"/>
                </a:lnTo>
                <a:lnTo>
                  <a:pt x="2167" y="1390"/>
                </a:lnTo>
                <a:lnTo>
                  <a:pt x="2168" y="1390"/>
                </a:lnTo>
                <a:lnTo>
                  <a:pt x="2168" y="1389"/>
                </a:lnTo>
                <a:lnTo>
                  <a:pt x="2169" y="1389"/>
                </a:lnTo>
                <a:lnTo>
                  <a:pt x="2171" y="1389"/>
                </a:lnTo>
                <a:lnTo>
                  <a:pt x="2172" y="1389"/>
                </a:lnTo>
                <a:lnTo>
                  <a:pt x="2173" y="1389"/>
                </a:lnTo>
                <a:lnTo>
                  <a:pt x="2175" y="1387"/>
                </a:lnTo>
                <a:lnTo>
                  <a:pt x="2177" y="1387"/>
                </a:lnTo>
                <a:lnTo>
                  <a:pt x="2178" y="1387"/>
                </a:lnTo>
                <a:lnTo>
                  <a:pt x="2180" y="1387"/>
                </a:lnTo>
                <a:lnTo>
                  <a:pt x="2181" y="1386"/>
                </a:lnTo>
                <a:lnTo>
                  <a:pt x="2181" y="1387"/>
                </a:lnTo>
                <a:lnTo>
                  <a:pt x="2182" y="1386"/>
                </a:lnTo>
                <a:lnTo>
                  <a:pt x="2183" y="1386"/>
                </a:lnTo>
                <a:lnTo>
                  <a:pt x="2185" y="1386"/>
                </a:lnTo>
                <a:lnTo>
                  <a:pt x="2186" y="1386"/>
                </a:lnTo>
                <a:lnTo>
                  <a:pt x="2188" y="1386"/>
                </a:lnTo>
                <a:lnTo>
                  <a:pt x="2189" y="1385"/>
                </a:lnTo>
                <a:lnTo>
                  <a:pt x="2190" y="1385"/>
                </a:lnTo>
                <a:lnTo>
                  <a:pt x="2191" y="1385"/>
                </a:lnTo>
                <a:lnTo>
                  <a:pt x="2192" y="1385"/>
                </a:lnTo>
                <a:lnTo>
                  <a:pt x="2193" y="1385"/>
                </a:lnTo>
                <a:lnTo>
                  <a:pt x="2194" y="1385"/>
                </a:lnTo>
                <a:lnTo>
                  <a:pt x="2194" y="1386"/>
                </a:lnTo>
                <a:lnTo>
                  <a:pt x="2195" y="1386"/>
                </a:lnTo>
                <a:lnTo>
                  <a:pt x="2197" y="1386"/>
                </a:lnTo>
                <a:lnTo>
                  <a:pt x="2198" y="1386"/>
                </a:lnTo>
                <a:lnTo>
                  <a:pt x="2200" y="1386"/>
                </a:lnTo>
                <a:lnTo>
                  <a:pt x="2201" y="1386"/>
                </a:lnTo>
                <a:lnTo>
                  <a:pt x="2202" y="1386"/>
                </a:lnTo>
                <a:lnTo>
                  <a:pt x="2203" y="1386"/>
                </a:lnTo>
                <a:lnTo>
                  <a:pt x="2204" y="1387"/>
                </a:lnTo>
                <a:lnTo>
                  <a:pt x="2206" y="1387"/>
                </a:lnTo>
                <a:lnTo>
                  <a:pt x="2207" y="1387"/>
                </a:lnTo>
                <a:lnTo>
                  <a:pt x="2208" y="1387"/>
                </a:lnTo>
                <a:lnTo>
                  <a:pt x="2210" y="1389"/>
                </a:lnTo>
                <a:lnTo>
                  <a:pt x="2211" y="1389"/>
                </a:lnTo>
                <a:lnTo>
                  <a:pt x="2212" y="1389"/>
                </a:lnTo>
                <a:lnTo>
                  <a:pt x="2214" y="1389"/>
                </a:lnTo>
                <a:lnTo>
                  <a:pt x="2215" y="1390"/>
                </a:lnTo>
                <a:lnTo>
                  <a:pt x="2216" y="1390"/>
                </a:lnTo>
                <a:lnTo>
                  <a:pt x="2217" y="1391"/>
                </a:lnTo>
                <a:lnTo>
                  <a:pt x="2218" y="1391"/>
                </a:lnTo>
                <a:lnTo>
                  <a:pt x="2219" y="1391"/>
                </a:lnTo>
                <a:lnTo>
                  <a:pt x="2220" y="1392"/>
                </a:lnTo>
                <a:lnTo>
                  <a:pt x="2223" y="1393"/>
                </a:lnTo>
                <a:lnTo>
                  <a:pt x="2224" y="1393"/>
                </a:lnTo>
                <a:lnTo>
                  <a:pt x="2226" y="1394"/>
                </a:lnTo>
                <a:lnTo>
                  <a:pt x="2227" y="1394"/>
                </a:lnTo>
                <a:lnTo>
                  <a:pt x="2229" y="1397"/>
                </a:lnTo>
                <a:lnTo>
                  <a:pt x="2233" y="1399"/>
                </a:lnTo>
                <a:lnTo>
                  <a:pt x="2245" y="1408"/>
                </a:lnTo>
                <a:lnTo>
                  <a:pt x="2245" y="1409"/>
                </a:lnTo>
                <a:lnTo>
                  <a:pt x="2250" y="1412"/>
                </a:lnTo>
                <a:lnTo>
                  <a:pt x="2253" y="1415"/>
                </a:lnTo>
                <a:lnTo>
                  <a:pt x="2258" y="1419"/>
                </a:lnTo>
                <a:lnTo>
                  <a:pt x="2259" y="1422"/>
                </a:lnTo>
                <a:lnTo>
                  <a:pt x="2259" y="1423"/>
                </a:lnTo>
                <a:lnTo>
                  <a:pt x="2260" y="1422"/>
                </a:lnTo>
                <a:lnTo>
                  <a:pt x="2262" y="1422"/>
                </a:lnTo>
                <a:lnTo>
                  <a:pt x="2264" y="1422"/>
                </a:lnTo>
                <a:lnTo>
                  <a:pt x="2266" y="1422"/>
                </a:lnTo>
                <a:lnTo>
                  <a:pt x="2267" y="1422"/>
                </a:lnTo>
                <a:lnTo>
                  <a:pt x="2268" y="1422"/>
                </a:lnTo>
                <a:lnTo>
                  <a:pt x="2269" y="1422"/>
                </a:lnTo>
                <a:lnTo>
                  <a:pt x="2270" y="1422"/>
                </a:lnTo>
                <a:lnTo>
                  <a:pt x="2271" y="1422"/>
                </a:lnTo>
                <a:lnTo>
                  <a:pt x="2272" y="1422"/>
                </a:lnTo>
                <a:lnTo>
                  <a:pt x="2273" y="1422"/>
                </a:lnTo>
                <a:lnTo>
                  <a:pt x="2275" y="1423"/>
                </a:lnTo>
                <a:lnTo>
                  <a:pt x="2276" y="1423"/>
                </a:lnTo>
                <a:lnTo>
                  <a:pt x="2278" y="1423"/>
                </a:lnTo>
                <a:lnTo>
                  <a:pt x="2279" y="1423"/>
                </a:lnTo>
                <a:lnTo>
                  <a:pt x="2280" y="1423"/>
                </a:lnTo>
                <a:lnTo>
                  <a:pt x="2281" y="1423"/>
                </a:lnTo>
                <a:lnTo>
                  <a:pt x="2284" y="1423"/>
                </a:lnTo>
                <a:lnTo>
                  <a:pt x="2285" y="1423"/>
                </a:lnTo>
                <a:lnTo>
                  <a:pt x="2286" y="1423"/>
                </a:lnTo>
                <a:lnTo>
                  <a:pt x="2287" y="1424"/>
                </a:lnTo>
                <a:lnTo>
                  <a:pt x="2290" y="1424"/>
                </a:lnTo>
                <a:lnTo>
                  <a:pt x="2293" y="1425"/>
                </a:lnTo>
                <a:lnTo>
                  <a:pt x="2295" y="1425"/>
                </a:lnTo>
                <a:lnTo>
                  <a:pt x="2296" y="1425"/>
                </a:lnTo>
                <a:lnTo>
                  <a:pt x="2297" y="1426"/>
                </a:lnTo>
                <a:lnTo>
                  <a:pt x="2298" y="1426"/>
                </a:lnTo>
                <a:lnTo>
                  <a:pt x="2300" y="1426"/>
                </a:lnTo>
                <a:lnTo>
                  <a:pt x="2301" y="1427"/>
                </a:lnTo>
                <a:lnTo>
                  <a:pt x="2302" y="1427"/>
                </a:lnTo>
                <a:lnTo>
                  <a:pt x="2303" y="1427"/>
                </a:lnTo>
                <a:lnTo>
                  <a:pt x="2305" y="1428"/>
                </a:lnTo>
                <a:lnTo>
                  <a:pt x="2306" y="1428"/>
                </a:lnTo>
                <a:lnTo>
                  <a:pt x="2307" y="1428"/>
                </a:lnTo>
                <a:lnTo>
                  <a:pt x="2309" y="1428"/>
                </a:lnTo>
                <a:lnTo>
                  <a:pt x="2311" y="1429"/>
                </a:lnTo>
                <a:lnTo>
                  <a:pt x="2313" y="1429"/>
                </a:lnTo>
                <a:lnTo>
                  <a:pt x="2314" y="1429"/>
                </a:lnTo>
                <a:lnTo>
                  <a:pt x="2315" y="1429"/>
                </a:lnTo>
                <a:lnTo>
                  <a:pt x="2316" y="1431"/>
                </a:lnTo>
                <a:lnTo>
                  <a:pt x="2318" y="1431"/>
                </a:lnTo>
                <a:lnTo>
                  <a:pt x="2319" y="1431"/>
                </a:lnTo>
                <a:lnTo>
                  <a:pt x="2320" y="1431"/>
                </a:lnTo>
                <a:lnTo>
                  <a:pt x="2321" y="1431"/>
                </a:lnTo>
                <a:lnTo>
                  <a:pt x="2322" y="1431"/>
                </a:lnTo>
                <a:lnTo>
                  <a:pt x="2323" y="1429"/>
                </a:lnTo>
                <a:lnTo>
                  <a:pt x="2324" y="1429"/>
                </a:lnTo>
                <a:lnTo>
                  <a:pt x="2326" y="1429"/>
                </a:lnTo>
                <a:lnTo>
                  <a:pt x="2327" y="1429"/>
                </a:lnTo>
                <a:lnTo>
                  <a:pt x="2328" y="1428"/>
                </a:lnTo>
                <a:lnTo>
                  <a:pt x="2329" y="1428"/>
                </a:lnTo>
                <a:lnTo>
                  <a:pt x="2330" y="1428"/>
                </a:lnTo>
                <a:lnTo>
                  <a:pt x="2331" y="1427"/>
                </a:lnTo>
                <a:lnTo>
                  <a:pt x="2332" y="1426"/>
                </a:lnTo>
                <a:lnTo>
                  <a:pt x="2333" y="1426"/>
                </a:lnTo>
                <a:lnTo>
                  <a:pt x="2335" y="1425"/>
                </a:lnTo>
                <a:lnTo>
                  <a:pt x="2336" y="1425"/>
                </a:lnTo>
                <a:lnTo>
                  <a:pt x="2339" y="1423"/>
                </a:lnTo>
                <a:lnTo>
                  <a:pt x="2340" y="1422"/>
                </a:lnTo>
                <a:lnTo>
                  <a:pt x="2345" y="1419"/>
                </a:lnTo>
                <a:lnTo>
                  <a:pt x="2348" y="1418"/>
                </a:lnTo>
                <a:lnTo>
                  <a:pt x="2350" y="1417"/>
                </a:lnTo>
                <a:lnTo>
                  <a:pt x="2353" y="1416"/>
                </a:lnTo>
                <a:lnTo>
                  <a:pt x="2355" y="1415"/>
                </a:lnTo>
                <a:lnTo>
                  <a:pt x="2356" y="1414"/>
                </a:lnTo>
                <a:lnTo>
                  <a:pt x="2357" y="1414"/>
                </a:lnTo>
                <a:lnTo>
                  <a:pt x="2359" y="1414"/>
                </a:lnTo>
                <a:lnTo>
                  <a:pt x="2361" y="1412"/>
                </a:lnTo>
                <a:lnTo>
                  <a:pt x="2362" y="1412"/>
                </a:lnTo>
                <a:lnTo>
                  <a:pt x="2363" y="1412"/>
                </a:lnTo>
                <a:lnTo>
                  <a:pt x="2364" y="1411"/>
                </a:lnTo>
                <a:lnTo>
                  <a:pt x="2366" y="1411"/>
                </a:lnTo>
                <a:lnTo>
                  <a:pt x="2367" y="1411"/>
                </a:lnTo>
                <a:lnTo>
                  <a:pt x="2369" y="1411"/>
                </a:lnTo>
                <a:lnTo>
                  <a:pt x="2370" y="1410"/>
                </a:lnTo>
                <a:lnTo>
                  <a:pt x="2371" y="1410"/>
                </a:lnTo>
                <a:lnTo>
                  <a:pt x="2372" y="1410"/>
                </a:lnTo>
                <a:lnTo>
                  <a:pt x="2373" y="1410"/>
                </a:lnTo>
                <a:lnTo>
                  <a:pt x="2374" y="1410"/>
                </a:lnTo>
                <a:lnTo>
                  <a:pt x="2375" y="1410"/>
                </a:lnTo>
                <a:lnTo>
                  <a:pt x="2375" y="1409"/>
                </a:lnTo>
                <a:lnTo>
                  <a:pt x="2376" y="1409"/>
                </a:lnTo>
                <a:lnTo>
                  <a:pt x="2378" y="1409"/>
                </a:lnTo>
                <a:lnTo>
                  <a:pt x="2378" y="1408"/>
                </a:lnTo>
                <a:lnTo>
                  <a:pt x="2379" y="1408"/>
                </a:lnTo>
                <a:lnTo>
                  <a:pt x="2379" y="1407"/>
                </a:lnTo>
                <a:lnTo>
                  <a:pt x="2380" y="1406"/>
                </a:lnTo>
                <a:lnTo>
                  <a:pt x="2380" y="1405"/>
                </a:lnTo>
                <a:lnTo>
                  <a:pt x="2381" y="1403"/>
                </a:lnTo>
                <a:lnTo>
                  <a:pt x="2381" y="1402"/>
                </a:lnTo>
                <a:lnTo>
                  <a:pt x="2382" y="1401"/>
                </a:lnTo>
                <a:lnTo>
                  <a:pt x="2382" y="1400"/>
                </a:lnTo>
                <a:lnTo>
                  <a:pt x="2383" y="1400"/>
                </a:lnTo>
                <a:lnTo>
                  <a:pt x="2383" y="1399"/>
                </a:lnTo>
                <a:lnTo>
                  <a:pt x="2383" y="1398"/>
                </a:lnTo>
                <a:lnTo>
                  <a:pt x="2384" y="1397"/>
                </a:lnTo>
                <a:lnTo>
                  <a:pt x="2385" y="1397"/>
                </a:lnTo>
                <a:lnTo>
                  <a:pt x="2385" y="1394"/>
                </a:lnTo>
                <a:lnTo>
                  <a:pt x="2387" y="1394"/>
                </a:lnTo>
                <a:lnTo>
                  <a:pt x="2387" y="1393"/>
                </a:lnTo>
                <a:lnTo>
                  <a:pt x="2389" y="1392"/>
                </a:lnTo>
                <a:lnTo>
                  <a:pt x="2389" y="1390"/>
                </a:lnTo>
                <a:lnTo>
                  <a:pt x="2390" y="1390"/>
                </a:lnTo>
                <a:lnTo>
                  <a:pt x="2391" y="1389"/>
                </a:lnTo>
                <a:lnTo>
                  <a:pt x="2391" y="1387"/>
                </a:lnTo>
                <a:lnTo>
                  <a:pt x="2392" y="1386"/>
                </a:lnTo>
                <a:lnTo>
                  <a:pt x="2393" y="1386"/>
                </a:lnTo>
                <a:lnTo>
                  <a:pt x="2393" y="1385"/>
                </a:lnTo>
                <a:lnTo>
                  <a:pt x="2395" y="1384"/>
                </a:lnTo>
                <a:lnTo>
                  <a:pt x="2396" y="1383"/>
                </a:lnTo>
                <a:lnTo>
                  <a:pt x="2397" y="1383"/>
                </a:lnTo>
                <a:lnTo>
                  <a:pt x="2397" y="1382"/>
                </a:lnTo>
                <a:lnTo>
                  <a:pt x="2398" y="1382"/>
                </a:lnTo>
                <a:lnTo>
                  <a:pt x="2399" y="1381"/>
                </a:lnTo>
                <a:lnTo>
                  <a:pt x="2400" y="1380"/>
                </a:lnTo>
                <a:lnTo>
                  <a:pt x="2401" y="1380"/>
                </a:lnTo>
                <a:lnTo>
                  <a:pt x="2402" y="1378"/>
                </a:lnTo>
                <a:lnTo>
                  <a:pt x="2404" y="1377"/>
                </a:lnTo>
                <a:lnTo>
                  <a:pt x="2405" y="1377"/>
                </a:lnTo>
                <a:lnTo>
                  <a:pt x="2406" y="1376"/>
                </a:lnTo>
                <a:lnTo>
                  <a:pt x="2407" y="1376"/>
                </a:lnTo>
                <a:lnTo>
                  <a:pt x="2409" y="1375"/>
                </a:lnTo>
                <a:lnTo>
                  <a:pt x="2410" y="1374"/>
                </a:lnTo>
                <a:lnTo>
                  <a:pt x="2410" y="1372"/>
                </a:lnTo>
                <a:lnTo>
                  <a:pt x="2412" y="1370"/>
                </a:lnTo>
                <a:lnTo>
                  <a:pt x="2412" y="1369"/>
                </a:lnTo>
                <a:lnTo>
                  <a:pt x="2412" y="1368"/>
                </a:lnTo>
                <a:lnTo>
                  <a:pt x="2412" y="1367"/>
                </a:lnTo>
                <a:lnTo>
                  <a:pt x="2413" y="1367"/>
                </a:lnTo>
                <a:lnTo>
                  <a:pt x="2413" y="1366"/>
                </a:lnTo>
                <a:lnTo>
                  <a:pt x="2413" y="1365"/>
                </a:lnTo>
                <a:lnTo>
                  <a:pt x="2414" y="1364"/>
                </a:lnTo>
                <a:lnTo>
                  <a:pt x="2414" y="1362"/>
                </a:lnTo>
                <a:lnTo>
                  <a:pt x="2415" y="1361"/>
                </a:lnTo>
                <a:lnTo>
                  <a:pt x="2415" y="1359"/>
                </a:lnTo>
                <a:lnTo>
                  <a:pt x="2416" y="1358"/>
                </a:lnTo>
                <a:lnTo>
                  <a:pt x="2416" y="1357"/>
                </a:lnTo>
                <a:lnTo>
                  <a:pt x="2417" y="1357"/>
                </a:lnTo>
                <a:lnTo>
                  <a:pt x="2417" y="1356"/>
                </a:lnTo>
                <a:lnTo>
                  <a:pt x="2417" y="1355"/>
                </a:lnTo>
                <a:lnTo>
                  <a:pt x="2418" y="1353"/>
                </a:lnTo>
                <a:lnTo>
                  <a:pt x="2419" y="1351"/>
                </a:lnTo>
                <a:lnTo>
                  <a:pt x="2421" y="1350"/>
                </a:lnTo>
                <a:lnTo>
                  <a:pt x="2421" y="1349"/>
                </a:lnTo>
                <a:lnTo>
                  <a:pt x="2422" y="1348"/>
                </a:lnTo>
                <a:lnTo>
                  <a:pt x="2423" y="1347"/>
                </a:lnTo>
                <a:lnTo>
                  <a:pt x="2424" y="1345"/>
                </a:lnTo>
                <a:lnTo>
                  <a:pt x="2425" y="1344"/>
                </a:lnTo>
                <a:lnTo>
                  <a:pt x="2426" y="1343"/>
                </a:lnTo>
                <a:lnTo>
                  <a:pt x="2428" y="1342"/>
                </a:lnTo>
                <a:lnTo>
                  <a:pt x="2430" y="1341"/>
                </a:lnTo>
                <a:lnTo>
                  <a:pt x="2435" y="1336"/>
                </a:lnTo>
                <a:lnTo>
                  <a:pt x="2436" y="1336"/>
                </a:lnTo>
                <a:lnTo>
                  <a:pt x="2440" y="1334"/>
                </a:lnTo>
                <a:lnTo>
                  <a:pt x="2442" y="1333"/>
                </a:lnTo>
                <a:lnTo>
                  <a:pt x="2444" y="1333"/>
                </a:lnTo>
                <a:lnTo>
                  <a:pt x="2448" y="1332"/>
                </a:lnTo>
                <a:lnTo>
                  <a:pt x="2449" y="1331"/>
                </a:lnTo>
                <a:lnTo>
                  <a:pt x="2450" y="1331"/>
                </a:lnTo>
                <a:lnTo>
                  <a:pt x="2452" y="1331"/>
                </a:lnTo>
                <a:lnTo>
                  <a:pt x="2454" y="1330"/>
                </a:lnTo>
                <a:lnTo>
                  <a:pt x="2458" y="1330"/>
                </a:lnTo>
                <a:lnTo>
                  <a:pt x="2460" y="1330"/>
                </a:lnTo>
                <a:lnTo>
                  <a:pt x="2462" y="1330"/>
                </a:lnTo>
                <a:lnTo>
                  <a:pt x="2465" y="1330"/>
                </a:lnTo>
                <a:lnTo>
                  <a:pt x="2467" y="1330"/>
                </a:lnTo>
                <a:lnTo>
                  <a:pt x="2469" y="1330"/>
                </a:lnTo>
                <a:lnTo>
                  <a:pt x="2471" y="1330"/>
                </a:lnTo>
                <a:lnTo>
                  <a:pt x="2471" y="1331"/>
                </a:lnTo>
                <a:lnTo>
                  <a:pt x="2473" y="1331"/>
                </a:lnTo>
                <a:lnTo>
                  <a:pt x="2475" y="1331"/>
                </a:lnTo>
                <a:lnTo>
                  <a:pt x="2477" y="1332"/>
                </a:lnTo>
                <a:lnTo>
                  <a:pt x="2479" y="1332"/>
                </a:lnTo>
                <a:lnTo>
                  <a:pt x="2481" y="1332"/>
                </a:lnTo>
                <a:lnTo>
                  <a:pt x="2481" y="1333"/>
                </a:lnTo>
                <a:lnTo>
                  <a:pt x="2482" y="1333"/>
                </a:lnTo>
                <a:lnTo>
                  <a:pt x="2483" y="1333"/>
                </a:lnTo>
                <a:lnTo>
                  <a:pt x="2484" y="1334"/>
                </a:lnTo>
                <a:lnTo>
                  <a:pt x="2486" y="1335"/>
                </a:lnTo>
                <a:lnTo>
                  <a:pt x="2487" y="1335"/>
                </a:lnTo>
                <a:lnTo>
                  <a:pt x="2488" y="1336"/>
                </a:lnTo>
                <a:lnTo>
                  <a:pt x="2491" y="1338"/>
                </a:lnTo>
                <a:lnTo>
                  <a:pt x="2492" y="1339"/>
                </a:lnTo>
                <a:lnTo>
                  <a:pt x="2493" y="1339"/>
                </a:lnTo>
                <a:lnTo>
                  <a:pt x="2495" y="1340"/>
                </a:lnTo>
                <a:lnTo>
                  <a:pt x="2495" y="1341"/>
                </a:lnTo>
                <a:lnTo>
                  <a:pt x="2497" y="1342"/>
                </a:lnTo>
                <a:lnTo>
                  <a:pt x="2499" y="1343"/>
                </a:lnTo>
                <a:lnTo>
                  <a:pt x="2501" y="1344"/>
                </a:lnTo>
                <a:lnTo>
                  <a:pt x="2502" y="1344"/>
                </a:lnTo>
                <a:lnTo>
                  <a:pt x="2503" y="1345"/>
                </a:lnTo>
                <a:lnTo>
                  <a:pt x="2504" y="1347"/>
                </a:lnTo>
                <a:lnTo>
                  <a:pt x="2509" y="1349"/>
                </a:lnTo>
                <a:lnTo>
                  <a:pt x="2510" y="1350"/>
                </a:lnTo>
                <a:lnTo>
                  <a:pt x="2511" y="1351"/>
                </a:lnTo>
                <a:lnTo>
                  <a:pt x="2513" y="1352"/>
                </a:lnTo>
                <a:lnTo>
                  <a:pt x="2514" y="1353"/>
                </a:lnTo>
                <a:lnTo>
                  <a:pt x="2516" y="1355"/>
                </a:lnTo>
                <a:lnTo>
                  <a:pt x="2517" y="1356"/>
                </a:lnTo>
                <a:lnTo>
                  <a:pt x="2518" y="1357"/>
                </a:lnTo>
                <a:lnTo>
                  <a:pt x="2518" y="1358"/>
                </a:lnTo>
                <a:lnTo>
                  <a:pt x="2519" y="1359"/>
                </a:lnTo>
                <a:lnTo>
                  <a:pt x="2520" y="1360"/>
                </a:lnTo>
                <a:lnTo>
                  <a:pt x="2521" y="1362"/>
                </a:lnTo>
                <a:lnTo>
                  <a:pt x="2522" y="1364"/>
                </a:lnTo>
                <a:lnTo>
                  <a:pt x="2524" y="1365"/>
                </a:lnTo>
                <a:lnTo>
                  <a:pt x="2525" y="1366"/>
                </a:lnTo>
                <a:lnTo>
                  <a:pt x="2526" y="1367"/>
                </a:lnTo>
                <a:lnTo>
                  <a:pt x="2527" y="1368"/>
                </a:lnTo>
                <a:lnTo>
                  <a:pt x="2527" y="1369"/>
                </a:lnTo>
                <a:lnTo>
                  <a:pt x="2528" y="1370"/>
                </a:lnTo>
                <a:lnTo>
                  <a:pt x="2529" y="1373"/>
                </a:lnTo>
                <a:lnTo>
                  <a:pt x="2530" y="1374"/>
                </a:lnTo>
                <a:lnTo>
                  <a:pt x="2530" y="1375"/>
                </a:lnTo>
                <a:lnTo>
                  <a:pt x="2531" y="1376"/>
                </a:lnTo>
                <a:lnTo>
                  <a:pt x="2533" y="1377"/>
                </a:lnTo>
                <a:lnTo>
                  <a:pt x="2533" y="1378"/>
                </a:lnTo>
                <a:lnTo>
                  <a:pt x="2534" y="1380"/>
                </a:lnTo>
                <a:lnTo>
                  <a:pt x="2534" y="1381"/>
                </a:lnTo>
                <a:lnTo>
                  <a:pt x="2535" y="1382"/>
                </a:lnTo>
                <a:lnTo>
                  <a:pt x="2535" y="1383"/>
                </a:lnTo>
                <a:lnTo>
                  <a:pt x="2536" y="1384"/>
                </a:lnTo>
                <a:lnTo>
                  <a:pt x="2536" y="1385"/>
                </a:lnTo>
                <a:lnTo>
                  <a:pt x="2536" y="1386"/>
                </a:lnTo>
                <a:lnTo>
                  <a:pt x="2536" y="1387"/>
                </a:lnTo>
                <a:lnTo>
                  <a:pt x="2537" y="1389"/>
                </a:lnTo>
                <a:lnTo>
                  <a:pt x="2537" y="1390"/>
                </a:lnTo>
                <a:lnTo>
                  <a:pt x="2537" y="1391"/>
                </a:lnTo>
                <a:lnTo>
                  <a:pt x="2537" y="1392"/>
                </a:lnTo>
                <a:lnTo>
                  <a:pt x="2538" y="1393"/>
                </a:lnTo>
                <a:lnTo>
                  <a:pt x="2538" y="1394"/>
                </a:lnTo>
                <a:lnTo>
                  <a:pt x="2538" y="1397"/>
                </a:lnTo>
                <a:lnTo>
                  <a:pt x="2538" y="1398"/>
                </a:lnTo>
                <a:lnTo>
                  <a:pt x="2539" y="1399"/>
                </a:lnTo>
                <a:lnTo>
                  <a:pt x="2539" y="1400"/>
                </a:lnTo>
                <a:lnTo>
                  <a:pt x="2539" y="1401"/>
                </a:lnTo>
                <a:lnTo>
                  <a:pt x="2540" y="1402"/>
                </a:lnTo>
                <a:lnTo>
                  <a:pt x="2540" y="1403"/>
                </a:lnTo>
                <a:lnTo>
                  <a:pt x="2540" y="1405"/>
                </a:lnTo>
                <a:lnTo>
                  <a:pt x="2542" y="1406"/>
                </a:lnTo>
                <a:lnTo>
                  <a:pt x="2542" y="1407"/>
                </a:lnTo>
                <a:lnTo>
                  <a:pt x="2543" y="1408"/>
                </a:lnTo>
                <a:lnTo>
                  <a:pt x="2543" y="1409"/>
                </a:lnTo>
                <a:lnTo>
                  <a:pt x="2543" y="1410"/>
                </a:lnTo>
                <a:lnTo>
                  <a:pt x="2544" y="1410"/>
                </a:lnTo>
                <a:lnTo>
                  <a:pt x="2544" y="1411"/>
                </a:lnTo>
                <a:lnTo>
                  <a:pt x="2545" y="1412"/>
                </a:lnTo>
                <a:lnTo>
                  <a:pt x="2545" y="1414"/>
                </a:lnTo>
                <a:lnTo>
                  <a:pt x="2546" y="1415"/>
                </a:lnTo>
                <a:lnTo>
                  <a:pt x="2546" y="1416"/>
                </a:lnTo>
                <a:lnTo>
                  <a:pt x="2547" y="1417"/>
                </a:lnTo>
                <a:lnTo>
                  <a:pt x="2548" y="1418"/>
                </a:lnTo>
                <a:lnTo>
                  <a:pt x="2548" y="1419"/>
                </a:lnTo>
                <a:lnTo>
                  <a:pt x="2550" y="1420"/>
                </a:lnTo>
                <a:lnTo>
                  <a:pt x="2551" y="1422"/>
                </a:lnTo>
                <a:lnTo>
                  <a:pt x="2552" y="1423"/>
                </a:lnTo>
                <a:lnTo>
                  <a:pt x="2553" y="1424"/>
                </a:lnTo>
                <a:lnTo>
                  <a:pt x="2553" y="1425"/>
                </a:lnTo>
                <a:lnTo>
                  <a:pt x="2554" y="1425"/>
                </a:lnTo>
                <a:lnTo>
                  <a:pt x="2555" y="1426"/>
                </a:lnTo>
                <a:lnTo>
                  <a:pt x="2556" y="1427"/>
                </a:lnTo>
                <a:lnTo>
                  <a:pt x="2557" y="1428"/>
                </a:lnTo>
                <a:lnTo>
                  <a:pt x="2559" y="1429"/>
                </a:lnTo>
                <a:lnTo>
                  <a:pt x="2560" y="1429"/>
                </a:lnTo>
                <a:lnTo>
                  <a:pt x="2561" y="1431"/>
                </a:lnTo>
                <a:lnTo>
                  <a:pt x="2562" y="1432"/>
                </a:lnTo>
                <a:lnTo>
                  <a:pt x="2563" y="1433"/>
                </a:lnTo>
                <a:lnTo>
                  <a:pt x="2564" y="1433"/>
                </a:lnTo>
                <a:lnTo>
                  <a:pt x="2565" y="1434"/>
                </a:lnTo>
                <a:lnTo>
                  <a:pt x="2566" y="1434"/>
                </a:lnTo>
                <a:lnTo>
                  <a:pt x="2568" y="1435"/>
                </a:lnTo>
                <a:lnTo>
                  <a:pt x="2569" y="1435"/>
                </a:lnTo>
                <a:lnTo>
                  <a:pt x="2570" y="1436"/>
                </a:lnTo>
                <a:lnTo>
                  <a:pt x="2571" y="1436"/>
                </a:lnTo>
                <a:lnTo>
                  <a:pt x="2572" y="1437"/>
                </a:lnTo>
                <a:lnTo>
                  <a:pt x="2573" y="1437"/>
                </a:lnTo>
                <a:lnTo>
                  <a:pt x="2574" y="1437"/>
                </a:lnTo>
                <a:lnTo>
                  <a:pt x="2576" y="1439"/>
                </a:lnTo>
                <a:lnTo>
                  <a:pt x="2577" y="1439"/>
                </a:lnTo>
                <a:lnTo>
                  <a:pt x="2578" y="1439"/>
                </a:lnTo>
                <a:lnTo>
                  <a:pt x="2579" y="1440"/>
                </a:lnTo>
                <a:lnTo>
                  <a:pt x="2580" y="1440"/>
                </a:lnTo>
                <a:lnTo>
                  <a:pt x="2581" y="1440"/>
                </a:lnTo>
                <a:lnTo>
                  <a:pt x="2582" y="1440"/>
                </a:lnTo>
                <a:lnTo>
                  <a:pt x="2583" y="1441"/>
                </a:lnTo>
                <a:lnTo>
                  <a:pt x="2585" y="1441"/>
                </a:lnTo>
                <a:lnTo>
                  <a:pt x="2586" y="1441"/>
                </a:lnTo>
                <a:lnTo>
                  <a:pt x="2587" y="1441"/>
                </a:lnTo>
                <a:lnTo>
                  <a:pt x="2588" y="1441"/>
                </a:lnTo>
                <a:lnTo>
                  <a:pt x="2590" y="1441"/>
                </a:lnTo>
                <a:lnTo>
                  <a:pt x="2593" y="1442"/>
                </a:lnTo>
                <a:lnTo>
                  <a:pt x="2595" y="1442"/>
                </a:lnTo>
                <a:lnTo>
                  <a:pt x="2598" y="1442"/>
                </a:lnTo>
                <a:lnTo>
                  <a:pt x="2600" y="1442"/>
                </a:lnTo>
                <a:lnTo>
                  <a:pt x="2603" y="1442"/>
                </a:lnTo>
                <a:lnTo>
                  <a:pt x="2604" y="1442"/>
                </a:lnTo>
                <a:lnTo>
                  <a:pt x="2608" y="1443"/>
                </a:lnTo>
                <a:lnTo>
                  <a:pt x="2611" y="1443"/>
                </a:lnTo>
                <a:lnTo>
                  <a:pt x="2613" y="1443"/>
                </a:lnTo>
                <a:lnTo>
                  <a:pt x="2615" y="1443"/>
                </a:lnTo>
                <a:lnTo>
                  <a:pt x="2616" y="1444"/>
                </a:lnTo>
                <a:lnTo>
                  <a:pt x="2619" y="1444"/>
                </a:lnTo>
                <a:lnTo>
                  <a:pt x="2620" y="1444"/>
                </a:lnTo>
                <a:lnTo>
                  <a:pt x="2623" y="1445"/>
                </a:lnTo>
                <a:lnTo>
                  <a:pt x="2624" y="1445"/>
                </a:lnTo>
                <a:lnTo>
                  <a:pt x="2630" y="1448"/>
                </a:lnTo>
                <a:lnTo>
                  <a:pt x="2633" y="1449"/>
                </a:lnTo>
                <a:lnTo>
                  <a:pt x="2637" y="1450"/>
                </a:lnTo>
                <a:lnTo>
                  <a:pt x="2638" y="1450"/>
                </a:lnTo>
                <a:lnTo>
                  <a:pt x="2641" y="1452"/>
                </a:lnTo>
                <a:lnTo>
                  <a:pt x="2642" y="1453"/>
                </a:lnTo>
                <a:lnTo>
                  <a:pt x="2646" y="1456"/>
                </a:lnTo>
                <a:lnTo>
                  <a:pt x="2646" y="1457"/>
                </a:lnTo>
                <a:lnTo>
                  <a:pt x="2647" y="1457"/>
                </a:lnTo>
                <a:lnTo>
                  <a:pt x="2648" y="1459"/>
                </a:lnTo>
                <a:lnTo>
                  <a:pt x="2650" y="1460"/>
                </a:lnTo>
                <a:lnTo>
                  <a:pt x="2658" y="1467"/>
                </a:lnTo>
                <a:lnTo>
                  <a:pt x="2660" y="1469"/>
                </a:lnTo>
                <a:lnTo>
                  <a:pt x="2660" y="1470"/>
                </a:lnTo>
                <a:lnTo>
                  <a:pt x="2662" y="1472"/>
                </a:lnTo>
                <a:lnTo>
                  <a:pt x="2663" y="1473"/>
                </a:lnTo>
                <a:lnTo>
                  <a:pt x="2664" y="1475"/>
                </a:lnTo>
                <a:lnTo>
                  <a:pt x="2665" y="1477"/>
                </a:lnTo>
                <a:lnTo>
                  <a:pt x="2666" y="1479"/>
                </a:lnTo>
                <a:lnTo>
                  <a:pt x="2666" y="1482"/>
                </a:lnTo>
                <a:lnTo>
                  <a:pt x="2666" y="1484"/>
                </a:lnTo>
                <a:lnTo>
                  <a:pt x="2666" y="1485"/>
                </a:lnTo>
                <a:lnTo>
                  <a:pt x="2666" y="1490"/>
                </a:lnTo>
                <a:lnTo>
                  <a:pt x="2666" y="1491"/>
                </a:lnTo>
                <a:lnTo>
                  <a:pt x="2666" y="1493"/>
                </a:lnTo>
                <a:lnTo>
                  <a:pt x="2667" y="1498"/>
                </a:lnTo>
                <a:lnTo>
                  <a:pt x="2666" y="1500"/>
                </a:lnTo>
                <a:lnTo>
                  <a:pt x="2666" y="1506"/>
                </a:lnTo>
                <a:lnTo>
                  <a:pt x="2666" y="1510"/>
                </a:lnTo>
                <a:lnTo>
                  <a:pt x="2666" y="1511"/>
                </a:lnTo>
                <a:lnTo>
                  <a:pt x="2666" y="1526"/>
                </a:lnTo>
                <a:lnTo>
                  <a:pt x="2666" y="1529"/>
                </a:lnTo>
                <a:lnTo>
                  <a:pt x="2666" y="1534"/>
                </a:lnTo>
                <a:lnTo>
                  <a:pt x="2667" y="1535"/>
                </a:lnTo>
                <a:lnTo>
                  <a:pt x="2667" y="1536"/>
                </a:lnTo>
                <a:lnTo>
                  <a:pt x="2668" y="1537"/>
                </a:lnTo>
                <a:lnTo>
                  <a:pt x="2658" y="1548"/>
                </a:lnTo>
                <a:lnTo>
                  <a:pt x="2657" y="1549"/>
                </a:lnTo>
                <a:lnTo>
                  <a:pt x="2656" y="1550"/>
                </a:lnTo>
                <a:lnTo>
                  <a:pt x="2655" y="1551"/>
                </a:lnTo>
                <a:lnTo>
                  <a:pt x="2651" y="1553"/>
                </a:lnTo>
                <a:lnTo>
                  <a:pt x="2647" y="1558"/>
                </a:lnTo>
                <a:lnTo>
                  <a:pt x="2646" y="1559"/>
                </a:lnTo>
                <a:lnTo>
                  <a:pt x="2645" y="1560"/>
                </a:lnTo>
                <a:lnTo>
                  <a:pt x="2641" y="1564"/>
                </a:lnTo>
                <a:lnTo>
                  <a:pt x="2640" y="1565"/>
                </a:lnTo>
                <a:lnTo>
                  <a:pt x="2639" y="1566"/>
                </a:lnTo>
                <a:lnTo>
                  <a:pt x="2634" y="1569"/>
                </a:lnTo>
                <a:lnTo>
                  <a:pt x="2633" y="1569"/>
                </a:lnTo>
                <a:lnTo>
                  <a:pt x="2633" y="1568"/>
                </a:lnTo>
                <a:lnTo>
                  <a:pt x="2632" y="1567"/>
                </a:lnTo>
                <a:lnTo>
                  <a:pt x="2631" y="1566"/>
                </a:lnTo>
                <a:lnTo>
                  <a:pt x="2631" y="1565"/>
                </a:lnTo>
                <a:lnTo>
                  <a:pt x="2630" y="1564"/>
                </a:lnTo>
                <a:lnTo>
                  <a:pt x="2630" y="1562"/>
                </a:lnTo>
                <a:lnTo>
                  <a:pt x="2629" y="1561"/>
                </a:lnTo>
                <a:lnTo>
                  <a:pt x="2628" y="1560"/>
                </a:lnTo>
                <a:lnTo>
                  <a:pt x="2626" y="1559"/>
                </a:lnTo>
                <a:lnTo>
                  <a:pt x="2626" y="1557"/>
                </a:lnTo>
                <a:lnTo>
                  <a:pt x="2625" y="1557"/>
                </a:lnTo>
                <a:lnTo>
                  <a:pt x="2625" y="1556"/>
                </a:lnTo>
                <a:lnTo>
                  <a:pt x="2624" y="1554"/>
                </a:lnTo>
                <a:lnTo>
                  <a:pt x="2624" y="1553"/>
                </a:lnTo>
                <a:lnTo>
                  <a:pt x="2624" y="1552"/>
                </a:lnTo>
                <a:lnTo>
                  <a:pt x="2623" y="1551"/>
                </a:lnTo>
                <a:lnTo>
                  <a:pt x="2623" y="1550"/>
                </a:lnTo>
                <a:lnTo>
                  <a:pt x="2622" y="1549"/>
                </a:lnTo>
                <a:lnTo>
                  <a:pt x="2622" y="1548"/>
                </a:lnTo>
                <a:lnTo>
                  <a:pt x="2622" y="1546"/>
                </a:lnTo>
                <a:lnTo>
                  <a:pt x="2621" y="1545"/>
                </a:lnTo>
                <a:lnTo>
                  <a:pt x="2621" y="1543"/>
                </a:lnTo>
                <a:lnTo>
                  <a:pt x="2621" y="1542"/>
                </a:lnTo>
                <a:lnTo>
                  <a:pt x="2621" y="1541"/>
                </a:lnTo>
                <a:lnTo>
                  <a:pt x="2621" y="1540"/>
                </a:lnTo>
                <a:lnTo>
                  <a:pt x="2620" y="1539"/>
                </a:lnTo>
                <a:lnTo>
                  <a:pt x="2620" y="1537"/>
                </a:lnTo>
                <a:lnTo>
                  <a:pt x="2620" y="1536"/>
                </a:lnTo>
                <a:lnTo>
                  <a:pt x="2620" y="1535"/>
                </a:lnTo>
                <a:lnTo>
                  <a:pt x="2620" y="1534"/>
                </a:lnTo>
                <a:lnTo>
                  <a:pt x="2620" y="1533"/>
                </a:lnTo>
                <a:lnTo>
                  <a:pt x="2619" y="1532"/>
                </a:lnTo>
                <a:lnTo>
                  <a:pt x="2619" y="1531"/>
                </a:lnTo>
                <a:lnTo>
                  <a:pt x="2619" y="1528"/>
                </a:lnTo>
                <a:lnTo>
                  <a:pt x="2619" y="1527"/>
                </a:lnTo>
                <a:lnTo>
                  <a:pt x="2619" y="1526"/>
                </a:lnTo>
                <a:lnTo>
                  <a:pt x="2619" y="1525"/>
                </a:lnTo>
                <a:lnTo>
                  <a:pt x="2619" y="1523"/>
                </a:lnTo>
                <a:lnTo>
                  <a:pt x="2619" y="1521"/>
                </a:lnTo>
                <a:lnTo>
                  <a:pt x="2619" y="1520"/>
                </a:lnTo>
                <a:lnTo>
                  <a:pt x="2619" y="1519"/>
                </a:lnTo>
                <a:lnTo>
                  <a:pt x="2619" y="1517"/>
                </a:lnTo>
                <a:lnTo>
                  <a:pt x="2619" y="1516"/>
                </a:lnTo>
                <a:lnTo>
                  <a:pt x="2619" y="1515"/>
                </a:lnTo>
                <a:lnTo>
                  <a:pt x="2619" y="1514"/>
                </a:lnTo>
                <a:lnTo>
                  <a:pt x="2619" y="1511"/>
                </a:lnTo>
                <a:lnTo>
                  <a:pt x="2620" y="1510"/>
                </a:lnTo>
                <a:lnTo>
                  <a:pt x="2620" y="1509"/>
                </a:lnTo>
                <a:lnTo>
                  <a:pt x="2620" y="1508"/>
                </a:lnTo>
                <a:lnTo>
                  <a:pt x="2620" y="1507"/>
                </a:lnTo>
                <a:lnTo>
                  <a:pt x="2620" y="1506"/>
                </a:lnTo>
                <a:lnTo>
                  <a:pt x="2620" y="1504"/>
                </a:lnTo>
                <a:lnTo>
                  <a:pt x="2620" y="1503"/>
                </a:lnTo>
                <a:lnTo>
                  <a:pt x="2620" y="1502"/>
                </a:lnTo>
                <a:lnTo>
                  <a:pt x="2620" y="1501"/>
                </a:lnTo>
                <a:lnTo>
                  <a:pt x="2620" y="1500"/>
                </a:lnTo>
                <a:lnTo>
                  <a:pt x="2619" y="1499"/>
                </a:lnTo>
                <a:lnTo>
                  <a:pt x="2619" y="1498"/>
                </a:lnTo>
                <a:lnTo>
                  <a:pt x="2617" y="1497"/>
                </a:lnTo>
                <a:lnTo>
                  <a:pt x="2616" y="1495"/>
                </a:lnTo>
                <a:lnTo>
                  <a:pt x="2616" y="1494"/>
                </a:lnTo>
                <a:lnTo>
                  <a:pt x="2615" y="1494"/>
                </a:lnTo>
                <a:lnTo>
                  <a:pt x="2615" y="1493"/>
                </a:lnTo>
                <a:lnTo>
                  <a:pt x="2614" y="1493"/>
                </a:lnTo>
                <a:lnTo>
                  <a:pt x="2613" y="1493"/>
                </a:lnTo>
                <a:lnTo>
                  <a:pt x="2613" y="1492"/>
                </a:lnTo>
                <a:lnTo>
                  <a:pt x="2612" y="1492"/>
                </a:lnTo>
                <a:lnTo>
                  <a:pt x="2611" y="1492"/>
                </a:lnTo>
                <a:lnTo>
                  <a:pt x="2609" y="1491"/>
                </a:lnTo>
                <a:lnTo>
                  <a:pt x="2608" y="1491"/>
                </a:lnTo>
                <a:lnTo>
                  <a:pt x="2607" y="1491"/>
                </a:lnTo>
                <a:lnTo>
                  <a:pt x="2606" y="1491"/>
                </a:lnTo>
                <a:lnTo>
                  <a:pt x="2604" y="1491"/>
                </a:lnTo>
                <a:lnTo>
                  <a:pt x="2602" y="1491"/>
                </a:lnTo>
                <a:lnTo>
                  <a:pt x="2599" y="1490"/>
                </a:lnTo>
                <a:lnTo>
                  <a:pt x="2597" y="1490"/>
                </a:lnTo>
                <a:lnTo>
                  <a:pt x="2595" y="1490"/>
                </a:lnTo>
                <a:lnTo>
                  <a:pt x="2593" y="1490"/>
                </a:lnTo>
                <a:lnTo>
                  <a:pt x="2590" y="1489"/>
                </a:lnTo>
                <a:lnTo>
                  <a:pt x="2588" y="1489"/>
                </a:lnTo>
                <a:lnTo>
                  <a:pt x="2586" y="1489"/>
                </a:lnTo>
                <a:lnTo>
                  <a:pt x="2585" y="1489"/>
                </a:lnTo>
                <a:lnTo>
                  <a:pt x="2583" y="1489"/>
                </a:lnTo>
                <a:lnTo>
                  <a:pt x="2582" y="1489"/>
                </a:lnTo>
                <a:lnTo>
                  <a:pt x="2581" y="1487"/>
                </a:lnTo>
                <a:lnTo>
                  <a:pt x="2580" y="1487"/>
                </a:lnTo>
                <a:lnTo>
                  <a:pt x="2578" y="1487"/>
                </a:lnTo>
                <a:lnTo>
                  <a:pt x="2577" y="1487"/>
                </a:lnTo>
                <a:lnTo>
                  <a:pt x="2576" y="1487"/>
                </a:lnTo>
                <a:lnTo>
                  <a:pt x="2574" y="1486"/>
                </a:lnTo>
                <a:lnTo>
                  <a:pt x="2573" y="1486"/>
                </a:lnTo>
                <a:lnTo>
                  <a:pt x="2572" y="1486"/>
                </a:lnTo>
                <a:lnTo>
                  <a:pt x="2570" y="1486"/>
                </a:lnTo>
                <a:lnTo>
                  <a:pt x="2569" y="1485"/>
                </a:lnTo>
                <a:lnTo>
                  <a:pt x="2568" y="1485"/>
                </a:lnTo>
                <a:lnTo>
                  <a:pt x="2566" y="1485"/>
                </a:lnTo>
                <a:lnTo>
                  <a:pt x="2565" y="1484"/>
                </a:lnTo>
                <a:lnTo>
                  <a:pt x="2564" y="1484"/>
                </a:lnTo>
                <a:lnTo>
                  <a:pt x="2563" y="1484"/>
                </a:lnTo>
                <a:lnTo>
                  <a:pt x="2562" y="1483"/>
                </a:lnTo>
                <a:lnTo>
                  <a:pt x="2561" y="1483"/>
                </a:lnTo>
                <a:lnTo>
                  <a:pt x="2559" y="1482"/>
                </a:lnTo>
                <a:lnTo>
                  <a:pt x="2557" y="1482"/>
                </a:lnTo>
                <a:lnTo>
                  <a:pt x="2556" y="1481"/>
                </a:lnTo>
                <a:lnTo>
                  <a:pt x="2555" y="1481"/>
                </a:lnTo>
                <a:lnTo>
                  <a:pt x="2554" y="1479"/>
                </a:lnTo>
                <a:lnTo>
                  <a:pt x="2552" y="1479"/>
                </a:lnTo>
                <a:lnTo>
                  <a:pt x="2552" y="1478"/>
                </a:lnTo>
                <a:lnTo>
                  <a:pt x="2551" y="1478"/>
                </a:lnTo>
                <a:lnTo>
                  <a:pt x="2550" y="1478"/>
                </a:lnTo>
                <a:lnTo>
                  <a:pt x="2550" y="1477"/>
                </a:lnTo>
                <a:lnTo>
                  <a:pt x="2548" y="1477"/>
                </a:lnTo>
                <a:lnTo>
                  <a:pt x="2546" y="1476"/>
                </a:lnTo>
                <a:lnTo>
                  <a:pt x="2545" y="1476"/>
                </a:lnTo>
                <a:lnTo>
                  <a:pt x="2544" y="1475"/>
                </a:lnTo>
                <a:lnTo>
                  <a:pt x="2543" y="1475"/>
                </a:lnTo>
                <a:lnTo>
                  <a:pt x="2543" y="1474"/>
                </a:lnTo>
                <a:lnTo>
                  <a:pt x="2542" y="1474"/>
                </a:lnTo>
                <a:lnTo>
                  <a:pt x="2540" y="1473"/>
                </a:lnTo>
                <a:lnTo>
                  <a:pt x="2538" y="1472"/>
                </a:lnTo>
                <a:lnTo>
                  <a:pt x="2537" y="1472"/>
                </a:lnTo>
                <a:lnTo>
                  <a:pt x="2536" y="1470"/>
                </a:lnTo>
                <a:lnTo>
                  <a:pt x="2535" y="1469"/>
                </a:lnTo>
                <a:lnTo>
                  <a:pt x="2534" y="1468"/>
                </a:lnTo>
                <a:lnTo>
                  <a:pt x="2533" y="1468"/>
                </a:lnTo>
                <a:lnTo>
                  <a:pt x="2531" y="1467"/>
                </a:lnTo>
                <a:lnTo>
                  <a:pt x="2530" y="1466"/>
                </a:lnTo>
                <a:lnTo>
                  <a:pt x="2529" y="1465"/>
                </a:lnTo>
                <a:lnTo>
                  <a:pt x="2528" y="1464"/>
                </a:lnTo>
                <a:lnTo>
                  <a:pt x="2527" y="1462"/>
                </a:lnTo>
                <a:lnTo>
                  <a:pt x="2526" y="1461"/>
                </a:lnTo>
                <a:lnTo>
                  <a:pt x="2525" y="1460"/>
                </a:lnTo>
                <a:lnTo>
                  <a:pt x="2524" y="1460"/>
                </a:lnTo>
                <a:lnTo>
                  <a:pt x="2522" y="1459"/>
                </a:lnTo>
                <a:lnTo>
                  <a:pt x="2521" y="1458"/>
                </a:lnTo>
                <a:lnTo>
                  <a:pt x="2520" y="1457"/>
                </a:lnTo>
                <a:lnTo>
                  <a:pt x="2519" y="1456"/>
                </a:lnTo>
                <a:lnTo>
                  <a:pt x="2518" y="1454"/>
                </a:lnTo>
                <a:lnTo>
                  <a:pt x="2517" y="1453"/>
                </a:lnTo>
                <a:lnTo>
                  <a:pt x="2516" y="1452"/>
                </a:lnTo>
                <a:lnTo>
                  <a:pt x="2514" y="1450"/>
                </a:lnTo>
                <a:lnTo>
                  <a:pt x="2513" y="1449"/>
                </a:lnTo>
                <a:lnTo>
                  <a:pt x="2513" y="1448"/>
                </a:lnTo>
                <a:lnTo>
                  <a:pt x="2512" y="1447"/>
                </a:lnTo>
                <a:lnTo>
                  <a:pt x="2511" y="1445"/>
                </a:lnTo>
                <a:lnTo>
                  <a:pt x="2510" y="1444"/>
                </a:lnTo>
                <a:lnTo>
                  <a:pt x="2509" y="1443"/>
                </a:lnTo>
                <a:lnTo>
                  <a:pt x="2509" y="1442"/>
                </a:lnTo>
                <a:lnTo>
                  <a:pt x="2508" y="1441"/>
                </a:lnTo>
                <a:lnTo>
                  <a:pt x="2507" y="1439"/>
                </a:lnTo>
                <a:lnTo>
                  <a:pt x="2507" y="1437"/>
                </a:lnTo>
                <a:lnTo>
                  <a:pt x="2505" y="1437"/>
                </a:lnTo>
                <a:lnTo>
                  <a:pt x="2505" y="1436"/>
                </a:lnTo>
                <a:lnTo>
                  <a:pt x="2504" y="1435"/>
                </a:lnTo>
                <a:lnTo>
                  <a:pt x="2504" y="1434"/>
                </a:lnTo>
                <a:lnTo>
                  <a:pt x="2503" y="1432"/>
                </a:lnTo>
                <a:lnTo>
                  <a:pt x="2502" y="1431"/>
                </a:lnTo>
                <a:lnTo>
                  <a:pt x="2502" y="1428"/>
                </a:lnTo>
                <a:lnTo>
                  <a:pt x="2501" y="1428"/>
                </a:lnTo>
                <a:lnTo>
                  <a:pt x="2501" y="1426"/>
                </a:lnTo>
                <a:lnTo>
                  <a:pt x="2500" y="1424"/>
                </a:lnTo>
                <a:lnTo>
                  <a:pt x="2499" y="1420"/>
                </a:lnTo>
                <a:lnTo>
                  <a:pt x="2497" y="1419"/>
                </a:lnTo>
                <a:lnTo>
                  <a:pt x="2496" y="1417"/>
                </a:lnTo>
                <a:lnTo>
                  <a:pt x="2496" y="1416"/>
                </a:lnTo>
                <a:lnTo>
                  <a:pt x="2494" y="1408"/>
                </a:lnTo>
                <a:lnTo>
                  <a:pt x="2492" y="1402"/>
                </a:lnTo>
                <a:lnTo>
                  <a:pt x="2490" y="1399"/>
                </a:lnTo>
                <a:lnTo>
                  <a:pt x="2487" y="1394"/>
                </a:lnTo>
                <a:lnTo>
                  <a:pt x="2486" y="1392"/>
                </a:lnTo>
                <a:lnTo>
                  <a:pt x="2485" y="1391"/>
                </a:lnTo>
                <a:lnTo>
                  <a:pt x="2483" y="1389"/>
                </a:lnTo>
                <a:lnTo>
                  <a:pt x="2482" y="1387"/>
                </a:lnTo>
                <a:lnTo>
                  <a:pt x="2481" y="1387"/>
                </a:lnTo>
                <a:lnTo>
                  <a:pt x="2478" y="1386"/>
                </a:lnTo>
                <a:lnTo>
                  <a:pt x="2476" y="1384"/>
                </a:lnTo>
                <a:lnTo>
                  <a:pt x="2470" y="1381"/>
                </a:lnTo>
                <a:lnTo>
                  <a:pt x="2469" y="1380"/>
                </a:lnTo>
                <a:lnTo>
                  <a:pt x="2465" y="1377"/>
                </a:lnTo>
                <a:lnTo>
                  <a:pt x="2464" y="1376"/>
                </a:lnTo>
                <a:lnTo>
                  <a:pt x="2462" y="1376"/>
                </a:lnTo>
                <a:lnTo>
                  <a:pt x="2461" y="1376"/>
                </a:lnTo>
                <a:lnTo>
                  <a:pt x="2460" y="1376"/>
                </a:lnTo>
                <a:lnTo>
                  <a:pt x="2459" y="1377"/>
                </a:lnTo>
                <a:lnTo>
                  <a:pt x="2458" y="1377"/>
                </a:lnTo>
                <a:lnTo>
                  <a:pt x="2458" y="1378"/>
                </a:lnTo>
                <a:lnTo>
                  <a:pt x="2457" y="1378"/>
                </a:lnTo>
                <a:lnTo>
                  <a:pt x="2457" y="1380"/>
                </a:lnTo>
                <a:lnTo>
                  <a:pt x="2457" y="1381"/>
                </a:lnTo>
                <a:lnTo>
                  <a:pt x="2457" y="1382"/>
                </a:lnTo>
                <a:lnTo>
                  <a:pt x="2456" y="1383"/>
                </a:lnTo>
                <a:lnTo>
                  <a:pt x="2456" y="1384"/>
                </a:lnTo>
                <a:lnTo>
                  <a:pt x="2456" y="1385"/>
                </a:lnTo>
                <a:lnTo>
                  <a:pt x="2456" y="1386"/>
                </a:lnTo>
                <a:lnTo>
                  <a:pt x="2454" y="1387"/>
                </a:lnTo>
                <a:lnTo>
                  <a:pt x="2454" y="1389"/>
                </a:lnTo>
                <a:lnTo>
                  <a:pt x="2453" y="1390"/>
                </a:lnTo>
                <a:lnTo>
                  <a:pt x="2453" y="1391"/>
                </a:lnTo>
                <a:lnTo>
                  <a:pt x="2453" y="1392"/>
                </a:lnTo>
                <a:lnTo>
                  <a:pt x="2452" y="1394"/>
                </a:lnTo>
                <a:lnTo>
                  <a:pt x="2450" y="1398"/>
                </a:lnTo>
                <a:lnTo>
                  <a:pt x="2449" y="1399"/>
                </a:lnTo>
                <a:lnTo>
                  <a:pt x="2449" y="1400"/>
                </a:lnTo>
                <a:lnTo>
                  <a:pt x="2448" y="1401"/>
                </a:lnTo>
                <a:lnTo>
                  <a:pt x="2447" y="1402"/>
                </a:lnTo>
                <a:lnTo>
                  <a:pt x="2447" y="1403"/>
                </a:lnTo>
                <a:lnTo>
                  <a:pt x="2445" y="1403"/>
                </a:lnTo>
                <a:lnTo>
                  <a:pt x="2445" y="1405"/>
                </a:lnTo>
                <a:lnTo>
                  <a:pt x="2442" y="1408"/>
                </a:lnTo>
                <a:lnTo>
                  <a:pt x="2441" y="1408"/>
                </a:lnTo>
                <a:lnTo>
                  <a:pt x="2441" y="1409"/>
                </a:lnTo>
                <a:lnTo>
                  <a:pt x="2440" y="1409"/>
                </a:lnTo>
                <a:lnTo>
                  <a:pt x="2439" y="1411"/>
                </a:lnTo>
                <a:lnTo>
                  <a:pt x="2438" y="1412"/>
                </a:lnTo>
                <a:lnTo>
                  <a:pt x="2435" y="1414"/>
                </a:lnTo>
                <a:lnTo>
                  <a:pt x="2433" y="1416"/>
                </a:lnTo>
                <a:lnTo>
                  <a:pt x="2432" y="1416"/>
                </a:lnTo>
                <a:lnTo>
                  <a:pt x="2431" y="1417"/>
                </a:lnTo>
                <a:lnTo>
                  <a:pt x="2428" y="1418"/>
                </a:lnTo>
                <a:lnTo>
                  <a:pt x="2427" y="1419"/>
                </a:lnTo>
                <a:lnTo>
                  <a:pt x="2425" y="1420"/>
                </a:lnTo>
                <a:lnTo>
                  <a:pt x="2424" y="1422"/>
                </a:lnTo>
                <a:lnTo>
                  <a:pt x="2424" y="1423"/>
                </a:lnTo>
                <a:lnTo>
                  <a:pt x="2423" y="1424"/>
                </a:lnTo>
                <a:lnTo>
                  <a:pt x="2423" y="1426"/>
                </a:lnTo>
                <a:lnTo>
                  <a:pt x="2422" y="1427"/>
                </a:lnTo>
                <a:lnTo>
                  <a:pt x="2421" y="1429"/>
                </a:lnTo>
                <a:lnTo>
                  <a:pt x="2419" y="1431"/>
                </a:lnTo>
                <a:lnTo>
                  <a:pt x="2419" y="1432"/>
                </a:lnTo>
                <a:lnTo>
                  <a:pt x="2418" y="1433"/>
                </a:lnTo>
                <a:lnTo>
                  <a:pt x="2417" y="1435"/>
                </a:lnTo>
                <a:lnTo>
                  <a:pt x="2416" y="1436"/>
                </a:lnTo>
                <a:lnTo>
                  <a:pt x="2414" y="1439"/>
                </a:lnTo>
                <a:lnTo>
                  <a:pt x="2413" y="1439"/>
                </a:lnTo>
                <a:lnTo>
                  <a:pt x="2409" y="1442"/>
                </a:lnTo>
                <a:lnTo>
                  <a:pt x="2408" y="1443"/>
                </a:lnTo>
                <a:lnTo>
                  <a:pt x="2405" y="1445"/>
                </a:lnTo>
                <a:lnTo>
                  <a:pt x="2404" y="1445"/>
                </a:lnTo>
                <a:lnTo>
                  <a:pt x="2399" y="1448"/>
                </a:lnTo>
                <a:lnTo>
                  <a:pt x="2390" y="1452"/>
                </a:lnTo>
                <a:lnTo>
                  <a:pt x="2389" y="1452"/>
                </a:lnTo>
                <a:lnTo>
                  <a:pt x="2387" y="1453"/>
                </a:lnTo>
                <a:lnTo>
                  <a:pt x="2384" y="1454"/>
                </a:lnTo>
                <a:lnTo>
                  <a:pt x="2374" y="1458"/>
                </a:lnTo>
                <a:lnTo>
                  <a:pt x="2370" y="1459"/>
                </a:lnTo>
                <a:lnTo>
                  <a:pt x="2370" y="1460"/>
                </a:lnTo>
                <a:lnTo>
                  <a:pt x="2369" y="1460"/>
                </a:lnTo>
                <a:lnTo>
                  <a:pt x="2366" y="1462"/>
                </a:lnTo>
                <a:lnTo>
                  <a:pt x="2365" y="1462"/>
                </a:lnTo>
                <a:lnTo>
                  <a:pt x="2363" y="1464"/>
                </a:lnTo>
                <a:lnTo>
                  <a:pt x="2361" y="1466"/>
                </a:lnTo>
                <a:lnTo>
                  <a:pt x="2354" y="1469"/>
                </a:lnTo>
                <a:lnTo>
                  <a:pt x="2348" y="1473"/>
                </a:lnTo>
                <a:lnTo>
                  <a:pt x="2346" y="1474"/>
                </a:lnTo>
                <a:lnTo>
                  <a:pt x="2343" y="1475"/>
                </a:lnTo>
                <a:lnTo>
                  <a:pt x="2340" y="1476"/>
                </a:lnTo>
                <a:lnTo>
                  <a:pt x="2337" y="1476"/>
                </a:lnTo>
                <a:lnTo>
                  <a:pt x="2335" y="1477"/>
                </a:lnTo>
                <a:lnTo>
                  <a:pt x="2331" y="1477"/>
                </a:lnTo>
                <a:lnTo>
                  <a:pt x="2327" y="1478"/>
                </a:lnTo>
                <a:lnTo>
                  <a:pt x="2323" y="1478"/>
                </a:lnTo>
                <a:lnTo>
                  <a:pt x="2321" y="1478"/>
                </a:lnTo>
                <a:lnTo>
                  <a:pt x="2320" y="1478"/>
                </a:lnTo>
                <a:lnTo>
                  <a:pt x="2318" y="1478"/>
                </a:lnTo>
                <a:lnTo>
                  <a:pt x="2316" y="1478"/>
                </a:lnTo>
                <a:lnTo>
                  <a:pt x="2315" y="1478"/>
                </a:lnTo>
                <a:lnTo>
                  <a:pt x="2315" y="1477"/>
                </a:lnTo>
                <a:lnTo>
                  <a:pt x="2314" y="1477"/>
                </a:lnTo>
                <a:lnTo>
                  <a:pt x="2312" y="1477"/>
                </a:lnTo>
                <a:lnTo>
                  <a:pt x="2311" y="1477"/>
                </a:lnTo>
                <a:lnTo>
                  <a:pt x="2310" y="1477"/>
                </a:lnTo>
                <a:lnTo>
                  <a:pt x="2309" y="1477"/>
                </a:lnTo>
                <a:lnTo>
                  <a:pt x="2307" y="1476"/>
                </a:lnTo>
                <a:lnTo>
                  <a:pt x="2305" y="1476"/>
                </a:lnTo>
                <a:lnTo>
                  <a:pt x="2304" y="1476"/>
                </a:lnTo>
                <a:lnTo>
                  <a:pt x="2303" y="1475"/>
                </a:lnTo>
                <a:lnTo>
                  <a:pt x="2302" y="1475"/>
                </a:lnTo>
                <a:lnTo>
                  <a:pt x="2300" y="1475"/>
                </a:lnTo>
                <a:lnTo>
                  <a:pt x="2300" y="1474"/>
                </a:lnTo>
                <a:lnTo>
                  <a:pt x="2298" y="1474"/>
                </a:lnTo>
                <a:lnTo>
                  <a:pt x="2296" y="1473"/>
                </a:lnTo>
                <a:lnTo>
                  <a:pt x="2295" y="1473"/>
                </a:lnTo>
                <a:lnTo>
                  <a:pt x="2294" y="1473"/>
                </a:lnTo>
                <a:lnTo>
                  <a:pt x="2293" y="1472"/>
                </a:lnTo>
                <a:lnTo>
                  <a:pt x="2292" y="1472"/>
                </a:lnTo>
                <a:lnTo>
                  <a:pt x="2290" y="1470"/>
                </a:lnTo>
                <a:lnTo>
                  <a:pt x="2289" y="1470"/>
                </a:lnTo>
                <a:lnTo>
                  <a:pt x="2289" y="1469"/>
                </a:lnTo>
                <a:lnTo>
                  <a:pt x="2288" y="1469"/>
                </a:lnTo>
                <a:lnTo>
                  <a:pt x="2286" y="1470"/>
                </a:lnTo>
                <a:lnTo>
                  <a:pt x="2285" y="1470"/>
                </a:lnTo>
                <a:lnTo>
                  <a:pt x="2281" y="1470"/>
                </a:lnTo>
                <a:lnTo>
                  <a:pt x="2280" y="1470"/>
                </a:lnTo>
                <a:lnTo>
                  <a:pt x="2278" y="1469"/>
                </a:lnTo>
                <a:lnTo>
                  <a:pt x="2277" y="1470"/>
                </a:lnTo>
                <a:lnTo>
                  <a:pt x="2276" y="1470"/>
                </a:lnTo>
                <a:lnTo>
                  <a:pt x="2271" y="1470"/>
                </a:lnTo>
                <a:lnTo>
                  <a:pt x="2270" y="1470"/>
                </a:lnTo>
                <a:lnTo>
                  <a:pt x="2269" y="1470"/>
                </a:lnTo>
                <a:lnTo>
                  <a:pt x="2268" y="1470"/>
                </a:lnTo>
                <a:lnTo>
                  <a:pt x="2266" y="1472"/>
                </a:lnTo>
                <a:lnTo>
                  <a:pt x="2264" y="1472"/>
                </a:lnTo>
                <a:lnTo>
                  <a:pt x="2263" y="1472"/>
                </a:lnTo>
                <a:lnTo>
                  <a:pt x="2262" y="1472"/>
                </a:lnTo>
                <a:lnTo>
                  <a:pt x="2261" y="1472"/>
                </a:lnTo>
                <a:lnTo>
                  <a:pt x="2260" y="1472"/>
                </a:lnTo>
                <a:lnTo>
                  <a:pt x="2259" y="1472"/>
                </a:lnTo>
                <a:lnTo>
                  <a:pt x="2257" y="1472"/>
                </a:lnTo>
                <a:lnTo>
                  <a:pt x="2255" y="1470"/>
                </a:lnTo>
                <a:lnTo>
                  <a:pt x="2254" y="1470"/>
                </a:lnTo>
                <a:lnTo>
                  <a:pt x="2253" y="1470"/>
                </a:lnTo>
                <a:lnTo>
                  <a:pt x="2252" y="1470"/>
                </a:lnTo>
                <a:lnTo>
                  <a:pt x="2251" y="1470"/>
                </a:lnTo>
                <a:lnTo>
                  <a:pt x="2250" y="1470"/>
                </a:lnTo>
                <a:lnTo>
                  <a:pt x="2250" y="1469"/>
                </a:lnTo>
                <a:lnTo>
                  <a:pt x="2249" y="1469"/>
                </a:lnTo>
                <a:lnTo>
                  <a:pt x="2247" y="1469"/>
                </a:lnTo>
                <a:lnTo>
                  <a:pt x="2246" y="1469"/>
                </a:lnTo>
                <a:lnTo>
                  <a:pt x="2245" y="1468"/>
                </a:lnTo>
                <a:lnTo>
                  <a:pt x="2244" y="1468"/>
                </a:lnTo>
                <a:lnTo>
                  <a:pt x="2243" y="1468"/>
                </a:lnTo>
                <a:lnTo>
                  <a:pt x="2240" y="1467"/>
                </a:lnTo>
                <a:lnTo>
                  <a:pt x="2237" y="1466"/>
                </a:lnTo>
                <a:lnTo>
                  <a:pt x="2237" y="1465"/>
                </a:lnTo>
                <a:lnTo>
                  <a:pt x="2235" y="1464"/>
                </a:lnTo>
                <a:lnTo>
                  <a:pt x="2234" y="1464"/>
                </a:lnTo>
                <a:lnTo>
                  <a:pt x="2234" y="1462"/>
                </a:lnTo>
                <a:lnTo>
                  <a:pt x="2233" y="1462"/>
                </a:lnTo>
                <a:lnTo>
                  <a:pt x="2232" y="1461"/>
                </a:lnTo>
                <a:lnTo>
                  <a:pt x="2231" y="1461"/>
                </a:lnTo>
                <a:lnTo>
                  <a:pt x="2228" y="1459"/>
                </a:lnTo>
                <a:lnTo>
                  <a:pt x="2227" y="1458"/>
                </a:lnTo>
                <a:lnTo>
                  <a:pt x="2226" y="1457"/>
                </a:lnTo>
                <a:lnTo>
                  <a:pt x="2225" y="1456"/>
                </a:lnTo>
                <a:lnTo>
                  <a:pt x="2224" y="1453"/>
                </a:lnTo>
                <a:lnTo>
                  <a:pt x="2223" y="1452"/>
                </a:lnTo>
                <a:lnTo>
                  <a:pt x="2220" y="1451"/>
                </a:lnTo>
                <a:lnTo>
                  <a:pt x="2220" y="1450"/>
                </a:lnTo>
                <a:lnTo>
                  <a:pt x="2217" y="1448"/>
                </a:lnTo>
                <a:lnTo>
                  <a:pt x="2216" y="1445"/>
                </a:lnTo>
                <a:lnTo>
                  <a:pt x="2207" y="1441"/>
                </a:lnTo>
                <a:lnTo>
                  <a:pt x="2206" y="1440"/>
                </a:lnTo>
                <a:lnTo>
                  <a:pt x="2202" y="1437"/>
                </a:lnTo>
                <a:lnTo>
                  <a:pt x="2198" y="1435"/>
                </a:lnTo>
                <a:lnTo>
                  <a:pt x="2195" y="1434"/>
                </a:lnTo>
                <a:lnTo>
                  <a:pt x="2194" y="1434"/>
                </a:lnTo>
                <a:lnTo>
                  <a:pt x="2194" y="1433"/>
                </a:lnTo>
                <a:lnTo>
                  <a:pt x="2193" y="1433"/>
                </a:lnTo>
                <a:lnTo>
                  <a:pt x="2192" y="1433"/>
                </a:lnTo>
                <a:lnTo>
                  <a:pt x="2192" y="1432"/>
                </a:lnTo>
                <a:lnTo>
                  <a:pt x="2191" y="1432"/>
                </a:lnTo>
                <a:lnTo>
                  <a:pt x="2190" y="1433"/>
                </a:lnTo>
                <a:lnTo>
                  <a:pt x="2189" y="1433"/>
                </a:lnTo>
                <a:lnTo>
                  <a:pt x="2188" y="1433"/>
                </a:lnTo>
                <a:lnTo>
                  <a:pt x="2186" y="1434"/>
                </a:lnTo>
                <a:lnTo>
                  <a:pt x="2185" y="1434"/>
                </a:lnTo>
                <a:lnTo>
                  <a:pt x="2184" y="1434"/>
                </a:lnTo>
                <a:lnTo>
                  <a:pt x="2183" y="1434"/>
                </a:lnTo>
                <a:lnTo>
                  <a:pt x="2182" y="1435"/>
                </a:lnTo>
                <a:lnTo>
                  <a:pt x="2181" y="1435"/>
                </a:lnTo>
                <a:lnTo>
                  <a:pt x="2180" y="1435"/>
                </a:lnTo>
                <a:lnTo>
                  <a:pt x="2177" y="1436"/>
                </a:lnTo>
                <a:lnTo>
                  <a:pt x="2175" y="1436"/>
                </a:lnTo>
                <a:lnTo>
                  <a:pt x="2174" y="1436"/>
                </a:lnTo>
                <a:lnTo>
                  <a:pt x="2173" y="1436"/>
                </a:lnTo>
                <a:lnTo>
                  <a:pt x="2172" y="1436"/>
                </a:lnTo>
                <a:lnTo>
                  <a:pt x="2171" y="1436"/>
                </a:lnTo>
                <a:lnTo>
                  <a:pt x="2169" y="1436"/>
                </a:lnTo>
                <a:lnTo>
                  <a:pt x="2168" y="1436"/>
                </a:lnTo>
                <a:lnTo>
                  <a:pt x="2166" y="1436"/>
                </a:lnTo>
                <a:lnTo>
                  <a:pt x="2163" y="1436"/>
                </a:lnTo>
                <a:lnTo>
                  <a:pt x="2160" y="1436"/>
                </a:lnTo>
                <a:lnTo>
                  <a:pt x="2159" y="1437"/>
                </a:lnTo>
                <a:lnTo>
                  <a:pt x="2156" y="1437"/>
                </a:lnTo>
                <a:lnTo>
                  <a:pt x="2155" y="1437"/>
                </a:lnTo>
                <a:lnTo>
                  <a:pt x="2149" y="1440"/>
                </a:lnTo>
                <a:lnTo>
                  <a:pt x="2145" y="1442"/>
                </a:lnTo>
                <a:lnTo>
                  <a:pt x="2143" y="1442"/>
                </a:lnTo>
                <a:lnTo>
                  <a:pt x="2142" y="1442"/>
                </a:lnTo>
                <a:lnTo>
                  <a:pt x="2138" y="1444"/>
                </a:lnTo>
                <a:lnTo>
                  <a:pt x="2137" y="1444"/>
                </a:lnTo>
                <a:lnTo>
                  <a:pt x="2135" y="1445"/>
                </a:lnTo>
                <a:lnTo>
                  <a:pt x="2134" y="1445"/>
                </a:lnTo>
                <a:lnTo>
                  <a:pt x="2131" y="1447"/>
                </a:lnTo>
                <a:lnTo>
                  <a:pt x="2130" y="1447"/>
                </a:lnTo>
                <a:lnTo>
                  <a:pt x="2129" y="1448"/>
                </a:lnTo>
                <a:lnTo>
                  <a:pt x="2128" y="1448"/>
                </a:lnTo>
                <a:lnTo>
                  <a:pt x="2126" y="1448"/>
                </a:lnTo>
                <a:lnTo>
                  <a:pt x="2125" y="1449"/>
                </a:lnTo>
                <a:lnTo>
                  <a:pt x="2124" y="1449"/>
                </a:lnTo>
                <a:lnTo>
                  <a:pt x="2123" y="1450"/>
                </a:lnTo>
                <a:lnTo>
                  <a:pt x="2122" y="1450"/>
                </a:lnTo>
                <a:lnTo>
                  <a:pt x="2121" y="1451"/>
                </a:lnTo>
                <a:lnTo>
                  <a:pt x="2120" y="1452"/>
                </a:lnTo>
                <a:lnTo>
                  <a:pt x="2119" y="1452"/>
                </a:lnTo>
                <a:lnTo>
                  <a:pt x="2119" y="1453"/>
                </a:lnTo>
                <a:lnTo>
                  <a:pt x="2117" y="1454"/>
                </a:lnTo>
                <a:lnTo>
                  <a:pt x="2116" y="1456"/>
                </a:lnTo>
                <a:lnTo>
                  <a:pt x="2116" y="1457"/>
                </a:lnTo>
                <a:lnTo>
                  <a:pt x="2115" y="1458"/>
                </a:lnTo>
                <a:lnTo>
                  <a:pt x="2114" y="1459"/>
                </a:lnTo>
                <a:lnTo>
                  <a:pt x="2114" y="1460"/>
                </a:lnTo>
                <a:lnTo>
                  <a:pt x="2113" y="1461"/>
                </a:lnTo>
                <a:lnTo>
                  <a:pt x="2112" y="1464"/>
                </a:lnTo>
                <a:lnTo>
                  <a:pt x="2112" y="1465"/>
                </a:lnTo>
                <a:lnTo>
                  <a:pt x="2111" y="1466"/>
                </a:lnTo>
                <a:lnTo>
                  <a:pt x="2111" y="1467"/>
                </a:lnTo>
                <a:lnTo>
                  <a:pt x="2111" y="1468"/>
                </a:lnTo>
                <a:lnTo>
                  <a:pt x="2109" y="1469"/>
                </a:lnTo>
                <a:lnTo>
                  <a:pt x="2109" y="1470"/>
                </a:lnTo>
                <a:lnTo>
                  <a:pt x="2109" y="1473"/>
                </a:lnTo>
                <a:lnTo>
                  <a:pt x="2107" y="1478"/>
                </a:lnTo>
                <a:lnTo>
                  <a:pt x="2106" y="1481"/>
                </a:lnTo>
                <a:lnTo>
                  <a:pt x="2105" y="1483"/>
                </a:lnTo>
                <a:lnTo>
                  <a:pt x="2104" y="1484"/>
                </a:lnTo>
                <a:lnTo>
                  <a:pt x="2103" y="1486"/>
                </a:lnTo>
                <a:lnTo>
                  <a:pt x="2102" y="1489"/>
                </a:lnTo>
                <a:lnTo>
                  <a:pt x="2100" y="1490"/>
                </a:lnTo>
                <a:lnTo>
                  <a:pt x="2098" y="1492"/>
                </a:lnTo>
                <a:lnTo>
                  <a:pt x="2094" y="1497"/>
                </a:lnTo>
                <a:lnTo>
                  <a:pt x="2090" y="1499"/>
                </a:lnTo>
                <a:lnTo>
                  <a:pt x="2088" y="1500"/>
                </a:lnTo>
                <a:lnTo>
                  <a:pt x="2087" y="1501"/>
                </a:lnTo>
                <a:lnTo>
                  <a:pt x="2086" y="1502"/>
                </a:lnTo>
                <a:lnTo>
                  <a:pt x="2085" y="1503"/>
                </a:lnTo>
                <a:lnTo>
                  <a:pt x="2082" y="1504"/>
                </a:lnTo>
                <a:lnTo>
                  <a:pt x="2079" y="1506"/>
                </a:lnTo>
                <a:lnTo>
                  <a:pt x="2078" y="1507"/>
                </a:lnTo>
                <a:lnTo>
                  <a:pt x="2077" y="1507"/>
                </a:lnTo>
                <a:lnTo>
                  <a:pt x="2076" y="1507"/>
                </a:lnTo>
                <a:lnTo>
                  <a:pt x="2074" y="1508"/>
                </a:lnTo>
                <a:lnTo>
                  <a:pt x="2073" y="1508"/>
                </a:lnTo>
                <a:lnTo>
                  <a:pt x="2072" y="1508"/>
                </a:lnTo>
                <a:lnTo>
                  <a:pt x="2070" y="1509"/>
                </a:lnTo>
                <a:lnTo>
                  <a:pt x="2069" y="1509"/>
                </a:lnTo>
                <a:lnTo>
                  <a:pt x="2068" y="1509"/>
                </a:lnTo>
                <a:lnTo>
                  <a:pt x="2066" y="1510"/>
                </a:lnTo>
                <a:lnTo>
                  <a:pt x="2064" y="1510"/>
                </a:lnTo>
                <a:lnTo>
                  <a:pt x="2063" y="1510"/>
                </a:lnTo>
                <a:lnTo>
                  <a:pt x="2062" y="1510"/>
                </a:lnTo>
                <a:lnTo>
                  <a:pt x="2059" y="1510"/>
                </a:lnTo>
                <a:lnTo>
                  <a:pt x="2057" y="1510"/>
                </a:lnTo>
                <a:lnTo>
                  <a:pt x="2056" y="1510"/>
                </a:lnTo>
                <a:lnTo>
                  <a:pt x="2055" y="1510"/>
                </a:lnTo>
                <a:lnTo>
                  <a:pt x="2054" y="1510"/>
                </a:lnTo>
                <a:lnTo>
                  <a:pt x="2053" y="1510"/>
                </a:lnTo>
                <a:lnTo>
                  <a:pt x="2052" y="1510"/>
                </a:lnTo>
                <a:lnTo>
                  <a:pt x="2052" y="1511"/>
                </a:lnTo>
                <a:lnTo>
                  <a:pt x="2051" y="1511"/>
                </a:lnTo>
                <a:lnTo>
                  <a:pt x="2050" y="1510"/>
                </a:lnTo>
                <a:lnTo>
                  <a:pt x="2048" y="1510"/>
                </a:lnTo>
                <a:lnTo>
                  <a:pt x="2046" y="1510"/>
                </a:lnTo>
                <a:lnTo>
                  <a:pt x="2044" y="1510"/>
                </a:lnTo>
                <a:lnTo>
                  <a:pt x="2043" y="1509"/>
                </a:lnTo>
                <a:lnTo>
                  <a:pt x="2040" y="1509"/>
                </a:lnTo>
                <a:lnTo>
                  <a:pt x="2038" y="1508"/>
                </a:lnTo>
                <a:lnTo>
                  <a:pt x="2037" y="1508"/>
                </a:lnTo>
                <a:lnTo>
                  <a:pt x="2036" y="1508"/>
                </a:lnTo>
                <a:lnTo>
                  <a:pt x="2035" y="1508"/>
                </a:lnTo>
                <a:lnTo>
                  <a:pt x="2034" y="1508"/>
                </a:lnTo>
                <a:lnTo>
                  <a:pt x="2034" y="1509"/>
                </a:lnTo>
                <a:lnTo>
                  <a:pt x="2034" y="1510"/>
                </a:lnTo>
                <a:lnTo>
                  <a:pt x="2034" y="1511"/>
                </a:lnTo>
                <a:lnTo>
                  <a:pt x="2034" y="1514"/>
                </a:lnTo>
                <a:lnTo>
                  <a:pt x="2034" y="1516"/>
                </a:lnTo>
                <a:lnTo>
                  <a:pt x="2034" y="1517"/>
                </a:lnTo>
                <a:lnTo>
                  <a:pt x="2034" y="1519"/>
                </a:lnTo>
                <a:lnTo>
                  <a:pt x="2034" y="1521"/>
                </a:lnTo>
                <a:lnTo>
                  <a:pt x="2034" y="1523"/>
                </a:lnTo>
                <a:lnTo>
                  <a:pt x="2034" y="1524"/>
                </a:lnTo>
                <a:lnTo>
                  <a:pt x="2034" y="1525"/>
                </a:lnTo>
                <a:lnTo>
                  <a:pt x="2034" y="1526"/>
                </a:lnTo>
                <a:lnTo>
                  <a:pt x="2034" y="1528"/>
                </a:lnTo>
                <a:lnTo>
                  <a:pt x="2034" y="1533"/>
                </a:lnTo>
                <a:lnTo>
                  <a:pt x="2034" y="1535"/>
                </a:lnTo>
                <a:lnTo>
                  <a:pt x="2034" y="1536"/>
                </a:lnTo>
                <a:lnTo>
                  <a:pt x="2033" y="1536"/>
                </a:lnTo>
                <a:lnTo>
                  <a:pt x="2027" y="1537"/>
                </a:lnTo>
                <a:lnTo>
                  <a:pt x="2027" y="1540"/>
                </a:lnTo>
                <a:lnTo>
                  <a:pt x="2028" y="1543"/>
                </a:lnTo>
                <a:lnTo>
                  <a:pt x="2028" y="1544"/>
                </a:lnTo>
                <a:lnTo>
                  <a:pt x="2028" y="1545"/>
                </a:lnTo>
                <a:lnTo>
                  <a:pt x="2028" y="1546"/>
                </a:lnTo>
                <a:lnTo>
                  <a:pt x="2028" y="1549"/>
                </a:lnTo>
                <a:lnTo>
                  <a:pt x="2028" y="1553"/>
                </a:lnTo>
                <a:lnTo>
                  <a:pt x="2028" y="1566"/>
                </a:lnTo>
                <a:lnTo>
                  <a:pt x="2028" y="1568"/>
                </a:lnTo>
                <a:lnTo>
                  <a:pt x="2028" y="1571"/>
                </a:lnTo>
                <a:lnTo>
                  <a:pt x="2028" y="1575"/>
                </a:lnTo>
                <a:lnTo>
                  <a:pt x="2028" y="1578"/>
                </a:lnTo>
                <a:lnTo>
                  <a:pt x="2028" y="1581"/>
                </a:lnTo>
                <a:lnTo>
                  <a:pt x="2028" y="1583"/>
                </a:lnTo>
                <a:lnTo>
                  <a:pt x="2028" y="1585"/>
                </a:lnTo>
                <a:lnTo>
                  <a:pt x="2028" y="1587"/>
                </a:lnTo>
                <a:lnTo>
                  <a:pt x="2028" y="1590"/>
                </a:lnTo>
                <a:lnTo>
                  <a:pt x="2028" y="1591"/>
                </a:lnTo>
                <a:lnTo>
                  <a:pt x="2028" y="1593"/>
                </a:lnTo>
                <a:lnTo>
                  <a:pt x="2028" y="1595"/>
                </a:lnTo>
                <a:lnTo>
                  <a:pt x="2028" y="1596"/>
                </a:lnTo>
                <a:lnTo>
                  <a:pt x="2028" y="1599"/>
                </a:lnTo>
                <a:lnTo>
                  <a:pt x="2028" y="1601"/>
                </a:lnTo>
                <a:lnTo>
                  <a:pt x="2028" y="1603"/>
                </a:lnTo>
                <a:lnTo>
                  <a:pt x="2025" y="1603"/>
                </a:lnTo>
                <a:lnTo>
                  <a:pt x="2022" y="1603"/>
                </a:lnTo>
                <a:lnTo>
                  <a:pt x="2020" y="1603"/>
                </a:lnTo>
                <a:lnTo>
                  <a:pt x="2017" y="1603"/>
                </a:lnTo>
                <a:lnTo>
                  <a:pt x="2014" y="1603"/>
                </a:lnTo>
                <a:lnTo>
                  <a:pt x="2012" y="1603"/>
                </a:lnTo>
                <a:lnTo>
                  <a:pt x="2009" y="1603"/>
                </a:lnTo>
                <a:lnTo>
                  <a:pt x="2009" y="1604"/>
                </a:lnTo>
                <a:lnTo>
                  <a:pt x="2011" y="1607"/>
                </a:lnTo>
                <a:lnTo>
                  <a:pt x="2013" y="1611"/>
                </a:lnTo>
                <a:lnTo>
                  <a:pt x="2014" y="1613"/>
                </a:lnTo>
                <a:lnTo>
                  <a:pt x="2017" y="1616"/>
                </a:lnTo>
                <a:lnTo>
                  <a:pt x="2017" y="1617"/>
                </a:lnTo>
                <a:lnTo>
                  <a:pt x="2018" y="1618"/>
                </a:lnTo>
                <a:lnTo>
                  <a:pt x="2019" y="1620"/>
                </a:lnTo>
                <a:lnTo>
                  <a:pt x="2023" y="1628"/>
                </a:lnTo>
                <a:lnTo>
                  <a:pt x="2025" y="1631"/>
                </a:lnTo>
                <a:lnTo>
                  <a:pt x="2027" y="1633"/>
                </a:lnTo>
                <a:lnTo>
                  <a:pt x="2027" y="1634"/>
                </a:lnTo>
                <a:lnTo>
                  <a:pt x="2029" y="1637"/>
                </a:lnTo>
                <a:lnTo>
                  <a:pt x="2030" y="1638"/>
                </a:lnTo>
                <a:lnTo>
                  <a:pt x="2030" y="1640"/>
                </a:lnTo>
                <a:lnTo>
                  <a:pt x="2031" y="1642"/>
                </a:lnTo>
                <a:lnTo>
                  <a:pt x="2033" y="1642"/>
                </a:lnTo>
                <a:lnTo>
                  <a:pt x="2035" y="1648"/>
                </a:lnTo>
                <a:lnTo>
                  <a:pt x="2038" y="1651"/>
                </a:lnTo>
                <a:lnTo>
                  <a:pt x="2039" y="1653"/>
                </a:lnTo>
                <a:lnTo>
                  <a:pt x="2038" y="1653"/>
                </a:lnTo>
                <a:lnTo>
                  <a:pt x="2037" y="1653"/>
                </a:lnTo>
                <a:lnTo>
                  <a:pt x="2035" y="1653"/>
                </a:lnTo>
                <a:lnTo>
                  <a:pt x="2034" y="1653"/>
                </a:lnTo>
                <a:lnTo>
                  <a:pt x="2033" y="1654"/>
                </a:lnTo>
                <a:lnTo>
                  <a:pt x="2030" y="1654"/>
                </a:lnTo>
                <a:lnTo>
                  <a:pt x="2028" y="1654"/>
                </a:lnTo>
                <a:lnTo>
                  <a:pt x="2027" y="1654"/>
                </a:lnTo>
                <a:lnTo>
                  <a:pt x="2027" y="1659"/>
                </a:lnTo>
                <a:lnTo>
                  <a:pt x="2027" y="1662"/>
                </a:lnTo>
                <a:lnTo>
                  <a:pt x="2027" y="1671"/>
                </a:lnTo>
                <a:lnTo>
                  <a:pt x="2027" y="1675"/>
                </a:lnTo>
                <a:lnTo>
                  <a:pt x="2025" y="1675"/>
                </a:lnTo>
                <a:lnTo>
                  <a:pt x="2020" y="1675"/>
                </a:lnTo>
                <a:lnTo>
                  <a:pt x="2014" y="1675"/>
                </a:lnTo>
                <a:lnTo>
                  <a:pt x="2013" y="1675"/>
                </a:lnTo>
                <a:lnTo>
                  <a:pt x="2012" y="1674"/>
                </a:lnTo>
                <a:lnTo>
                  <a:pt x="2012" y="1675"/>
                </a:lnTo>
                <a:lnTo>
                  <a:pt x="2011" y="1675"/>
                </a:lnTo>
                <a:lnTo>
                  <a:pt x="2010" y="1675"/>
                </a:lnTo>
                <a:lnTo>
                  <a:pt x="2005" y="1673"/>
                </a:lnTo>
                <a:lnTo>
                  <a:pt x="2004" y="1673"/>
                </a:lnTo>
                <a:lnTo>
                  <a:pt x="2003" y="1673"/>
                </a:lnTo>
                <a:lnTo>
                  <a:pt x="1999" y="1673"/>
                </a:lnTo>
                <a:lnTo>
                  <a:pt x="1995" y="1673"/>
                </a:lnTo>
                <a:lnTo>
                  <a:pt x="1994" y="1673"/>
                </a:lnTo>
                <a:lnTo>
                  <a:pt x="1993" y="1673"/>
                </a:lnTo>
                <a:lnTo>
                  <a:pt x="1992" y="1673"/>
                </a:lnTo>
                <a:lnTo>
                  <a:pt x="1991" y="1673"/>
                </a:lnTo>
                <a:lnTo>
                  <a:pt x="1988" y="1673"/>
                </a:lnTo>
                <a:lnTo>
                  <a:pt x="1987" y="1673"/>
                </a:lnTo>
                <a:lnTo>
                  <a:pt x="1986" y="1674"/>
                </a:lnTo>
                <a:lnTo>
                  <a:pt x="1983" y="1674"/>
                </a:lnTo>
                <a:lnTo>
                  <a:pt x="1979" y="1674"/>
                </a:lnTo>
                <a:lnTo>
                  <a:pt x="1976" y="1674"/>
                </a:lnTo>
                <a:lnTo>
                  <a:pt x="1975" y="1674"/>
                </a:lnTo>
                <a:lnTo>
                  <a:pt x="1973" y="1674"/>
                </a:lnTo>
                <a:lnTo>
                  <a:pt x="1970" y="1674"/>
                </a:lnTo>
                <a:lnTo>
                  <a:pt x="1969" y="1674"/>
                </a:lnTo>
                <a:lnTo>
                  <a:pt x="1968" y="1674"/>
                </a:lnTo>
                <a:lnTo>
                  <a:pt x="1967" y="1674"/>
                </a:lnTo>
                <a:lnTo>
                  <a:pt x="1965" y="1673"/>
                </a:lnTo>
                <a:lnTo>
                  <a:pt x="1965" y="1675"/>
                </a:lnTo>
                <a:lnTo>
                  <a:pt x="1964" y="1675"/>
                </a:lnTo>
                <a:lnTo>
                  <a:pt x="1964" y="1679"/>
                </a:lnTo>
                <a:lnTo>
                  <a:pt x="1964" y="1683"/>
                </a:lnTo>
                <a:lnTo>
                  <a:pt x="1964" y="1687"/>
                </a:lnTo>
                <a:lnTo>
                  <a:pt x="1964" y="1688"/>
                </a:lnTo>
                <a:lnTo>
                  <a:pt x="1964" y="1692"/>
                </a:lnTo>
                <a:lnTo>
                  <a:pt x="1965" y="1695"/>
                </a:lnTo>
                <a:lnTo>
                  <a:pt x="1965" y="1701"/>
                </a:lnTo>
                <a:lnTo>
                  <a:pt x="1965" y="1703"/>
                </a:lnTo>
                <a:lnTo>
                  <a:pt x="1965" y="1709"/>
                </a:lnTo>
                <a:lnTo>
                  <a:pt x="1965" y="1710"/>
                </a:lnTo>
                <a:lnTo>
                  <a:pt x="1965" y="1713"/>
                </a:lnTo>
                <a:lnTo>
                  <a:pt x="1965" y="1718"/>
                </a:lnTo>
                <a:lnTo>
                  <a:pt x="1965" y="1720"/>
                </a:lnTo>
                <a:lnTo>
                  <a:pt x="1965" y="1721"/>
                </a:lnTo>
                <a:lnTo>
                  <a:pt x="1965" y="1723"/>
                </a:lnTo>
                <a:lnTo>
                  <a:pt x="1965" y="1730"/>
                </a:lnTo>
                <a:lnTo>
                  <a:pt x="1965" y="1732"/>
                </a:lnTo>
                <a:lnTo>
                  <a:pt x="1965" y="1735"/>
                </a:lnTo>
                <a:lnTo>
                  <a:pt x="1973" y="1735"/>
                </a:lnTo>
                <a:lnTo>
                  <a:pt x="1975" y="1735"/>
                </a:lnTo>
                <a:lnTo>
                  <a:pt x="1978" y="1734"/>
                </a:lnTo>
                <a:lnTo>
                  <a:pt x="1984" y="1734"/>
                </a:lnTo>
                <a:lnTo>
                  <a:pt x="1988" y="1734"/>
                </a:lnTo>
                <a:lnTo>
                  <a:pt x="1990" y="1734"/>
                </a:lnTo>
                <a:lnTo>
                  <a:pt x="1994" y="1734"/>
                </a:lnTo>
                <a:lnTo>
                  <a:pt x="1995" y="1734"/>
                </a:lnTo>
                <a:lnTo>
                  <a:pt x="2000" y="1734"/>
                </a:lnTo>
                <a:lnTo>
                  <a:pt x="2001" y="1734"/>
                </a:lnTo>
                <a:lnTo>
                  <a:pt x="2005" y="1734"/>
                </a:lnTo>
                <a:lnTo>
                  <a:pt x="2007" y="1734"/>
                </a:lnTo>
                <a:lnTo>
                  <a:pt x="2011" y="1734"/>
                </a:lnTo>
                <a:lnTo>
                  <a:pt x="2012" y="1734"/>
                </a:lnTo>
                <a:lnTo>
                  <a:pt x="2016" y="1734"/>
                </a:lnTo>
                <a:lnTo>
                  <a:pt x="2021" y="1734"/>
                </a:lnTo>
                <a:lnTo>
                  <a:pt x="2023" y="1734"/>
                </a:lnTo>
                <a:lnTo>
                  <a:pt x="2025" y="1734"/>
                </a:lnTo>
                <a:lnTo>
                  <a:pt x="2034" y="1734"/>
                </a:lnTo>
                <a:lnTo>
                  <a:pt x="2035" y="1734"/>
                </a:lnTo>
                <a:lnTo>
                  <a:pt x="2036" y="1734"/>
                </a:lnTo>
                <a:lnTo>
                  <a:pt x="2037" y="1734"/>
                </a:lnTo>
                <a:lnTo>
                  <a:pt x="2043" y="1733"/>
                </a:lnTo>
                <a:lnTo>
                  <a:pt x="2045" y="1733"/>
                </a:lnTo>
                <a:lnTo>
                  <a:pt x="2054" y="1733"/>
                </a:lnTo>
                <a:lnTo>
                  <a:pt x="2055" y="1733"/>
                </a:lnTo>
                <a:lnTo>
                  <a:pt x="2056" y="1733"/>
                </a:lnTo>
                <a:lnTo>
                  <a:pt x="2060" y="1733"/>
                </a:lnTo>
                <a:lnTo>
                  <a:pt x="2062" y="1733"/>
                </a:lnTo>
                <a:lnTo>
                  <a:pt x="2062" y="1734"/>
                </a:lnTo>
                <a:lnTo>
                  <a:pt x="2062" y="1735"/>
                </a:lnTo>
                <a:lnTo>
                  <a:pt x="2062" y="1737"/>
                </a:lnTo>
                <a:lnTo>
                  <a:pt x="2062" y="1740"/>
                </a:lnTo>
                <a:lnTo>
                  <a:pt x="2066" y="1740"/>
                </a:lnTo>
                <a:lnTo>
                  <a:pt x="2071" y="1740"/>
                </a:lnTo>
                <a:lnTo>
                  <a:pt x="2078" y="1740"/>
                </a:lnTo>
                <a:lnTo>
                  <a:pt x="2083" y="1740"/>
                </a:lnTo>
                <a:lnTo>
                  <a:pt x="2086" y="1740"/>
                </a:lnTo>
                <a:lnTo>
                  <a:pt x="2088" y="1740"/>
                </a:lnTo>
                <a:lnTo>
                  <a:pt x="2088" y="1741"/>
                </a:lnTo>
                <a:lnTo>
                  <a:pt x="2088" y="1742"/>
                </a:lnTo>
                <a:lnTo>
                  <a:pt x="2088" y="1743"/>
                </a:lnTo>
                <a:lnTo>
                  <a:pt x="2088" y="1744"/>
                </a:lnTo>
                <a:lnTo>
                  <a:pt x="2088" y="1745"/>
                </a:lnTo>
                <a:lnTo>
                  <a:pt x="2088" y="1746"/>
                </a:lnTo>
                <a:lnTo>
                  <a:pt x="2088" y="1748"/>
                </a:lnTo>
                <a:lnTo>
                  <a:pt x="2088" y="1751"/>
                </a:lnTo>
                <a:lnTo>
                  <a:pt x="2088" y="1752"/>
                </a:lnTo>
                <a:lnTo>
                  <a:pt x="2088" y="1754"/>
                </a:lnTo>
                <a:lnTo>
                  <a:pt x="2088" y="1755"/>
                </a:lnTo>
                <a:lnTo>
                  <a:pt x="2088" y="1757"/>
                </a:lnTo>
                <a:lnTo>
                  <a:pt x="2088" y="1759"/>
                </a:lnTo>
                <a:lnTo>
                  <a:pt x="2088" y="1760"/>
                </a:lnTo>
                <a:lnTo>
                  <a:pt x="2088" y="1763"/>
                </a:lnTo>
                <a:lnTo>
                  <a:pt x="2100" y="1763"/>
                </a:lnTo>
                <a:lnTo>
                  <a:pt x="2112" y="1763"/>
                </a:lnTo>
                <a:lnTo>
                  <a:pt x="2116" y="1769"/>
                </a:lnTo>
                <a:lnTo>
                  <a:pt x="2116" y="1770"/>
                </a:lnTo>
                <a:lnTo>
                  <a:pt x="2120" y="1774"/>
                </a:lnTo>
                <a:lnTo>
                  <a:pt x="2121" y="1777"/>
                </a:lnTo>
                <a:lnTo>
                  <a:pt x="2124" y="1782"/>
                </a:lnTo>
                <a:lnTo>
                  <a:pt x="2128" y="1786"/>
                </a:lnTo>
                <a:lnTo>
                  <a:pt x="2131" y="1792"/>
                </a:lnTo>
                <a:lnTo>
                  <a:pt x="2131" y="1793"/>
                </a:lnTo>
                <a:lnTo>
                  <a:pt x="2132" y="1794"/>
                </a:lnTo>
                <a:lnTo>
                  <a:pt x="2133" y="1795"/>
                </a:lnTo>
                <a:lnTo>
                  <a:pt x="2133" y="1796"/>
                </a:lnTo>
                <a:lnTo>
                  <a:pt x="2133" y="1797"/>
                </a:lnTo>
                <a:lnTo>
                  <a:pt x="2133" y="1800"/>
                </a:lnTo>
                <a:lnTo>
                  <a:pt x="2133" y="1804"/>
                </a:lnTo>
                <a:lnTo>
                  <a:pt x="2133" y="1807"/>
                </a:lnTo>
                <a:lnTo>
                  <a:pt x="2138" y="1807"/>
                </a:lnTo>
                <a:lnTo>
                  <a:pt x="2139" y="1807"/>
                </a:lnTo>
                <a:lnTo>
                  <a:pt x="2139" y="1810"/>
                </a:lnTo>
                <a:lnTo>
                  <a:pt x="2140" y="1810"/>
                </a:lnTo>
                <a:lnTo>
                  <a:pt x="2141" y="1810"/>
                </a:lnTo>
                <a:lnTo>
                  <a:pt x="2142" y="1810"/>
                </a:lnTo>
                <a:lnTo>
                  <a:pt x="2143" y="1810"/>
                </a:lnTo>
                <a:lnTo>
                  <a:pt x="2145" y="1810"/>
                </a:lnTo>
                <a:lnTo>
                  <a:pt x="2146" y="1810"/>
                </a:lnTo>
                <a:lnTo>
                  <a:pt x="2148" y="1810"/>
                </a:lnTo>
                <a:lnTo>
                  <a:pt x="2150" y="1810"/>
                </a:lnTo>
                <a:lnTo>
                  <a:pt x="2151" y="1810"/>
                </a:lnTo>
                <a:lnTo>
                  <a:pt x="2152" y="1810"/>
                </a:lnTo>
                <a:lnTo>
                  <a:pt x="2154" y="1810"/>
                </a:lnTo>
                <a:lnTo>
                  <a:pt x="2156" y="1810"/>
                </a:lnTo>
                <a:lnTo>
                  <a:pt x="2158" y="1810"/>
                </a:lnTo>
                <a:lnTo>
                  <a:pt x="2162" y="1810"/>
                </a:lnTo>
                <a:lnTo>
                  <a:pt x="2165" y="1810"/>
                </a:lnTo>
                <a:lnTo>
                  <a:pt x="2166" y="1810"/>
                </a:lnTo>
                <a:lnTo>
                  <a:pt x="2167" y="1810"/>
                </a:lnTo>
                <a:lnTo>
                  <a:pt x="2168" y="1810"/>
                </a:lnTo>
                <a:lnTo>
                  <a:pt x="2173" y="1810"/>
                </a:lnTo>
                <a:lnTo>
                  <a:pt x="2174" y="1810"/>
                </a:lnTo>
                <a:lnTo>
                  <a:pt x="2178" y="1810"/>
                </a:lnTo>
                <a:lnTo>
                  <a:pt x="2180" y="1810"/>
                </a:lnTo>
                <a:lnTo>
                  <a:pt x="2182" y="1810"/>
                </a:lnTo>
                <a:lnTo>
                  <a:pt x="2183" y="1810"/>
                </a:lnTo>
                <a:lnTo>
                  <a:pt x="2191" y="1810"/>
                </a:lnTo>
                <a:lnTo>
                  <a:pt x="2194" y="1809"/>
                </a:lnTo>
                <a:lnTo>
                  <a:pt x="2195" y="1809"/>
                </a:lnTo>
                <a:lnTo>
                  <a:pt x="2198" y="1809"/>
                </a:lnTo>
                <a:lnTo>
                  <a:pt x="2199" y="1809"/>
                </a:lnTo>
                <a:lnTo>
                  <a:pt x="2200" y="1809"/>
                </a:lnTo>
                <a:lnTo>
                  <a:pt x="2202" y="1809"/>
                </a:lnTo>
                <a:lnTo>
                  <a:pt x="2204" y="1809"/>
                </a:lnTo>
                <a:lnTo>
                  <a:pt x="2209" y="1809"/>
                </a:lnTo>
                <a:lnTo>
                  <a:pt x="2214" y="1809"/>
                </a:lnTo>
                <a:lnTo>
                  <a:pt x="2216" y="1809"/>
                </a:lnTo>
                <a:lnTo>
                  <a:pt x="2223" y="1809"/>
                </a:lnTo>
                <a:lnTo>
                  <a:pt x="2225" y="1809"/>
                </a:lnTo>
                <a:lnTo>
                  <a:pt x="2228" y="1809"/>
                </a:lnTo>
                <a:lnTo>
                  <a:pt x="2231" y="1809"/>
                </a:lnTo>
                <a:lnTo>
                  <a:pt x="2234" y="1809"/>
                </a:lnTo>
                <a:lnTo>
                  <a:pt x="2237" y="1808"/>
                </a:lnTo>
                <a:lnTo>
                  <a:pt x="2242" y="1808"/>
                </a:lnTo>
                <a:lnTo>
                  <a:pt x="2246" y="1808"/>
                </a:lnTo>
                <a:lnTo>
                  <a:pt x="2249" y="1808"/>
                </a:lnTo>
                <a:lnTo>
                  <a:pt x="2255" y="1808"/>
                </a:lnTo>
                <a:lnTo>
                  <a:pt x="2258" y="1808"/>
                </a:lnTo>
                <a:lnTo>
                  <a:pt x="2260" y="1808"/>
                </a:lnTo>
                <a:lnTo>
                  <a:pt x="2267" y="1808"/>
                </a:lnTo>
                <a:lnTo>
                  <a:pt x="2269" y="1808"/>
                </a:lnTo>
                <a:lnTo>
                  <a:pt x="2270" y="1808"/>
                </a:lnTo>
                <a:lnTo>
                  <a:pt x="2272" y="1808"/>
                </a:lnTo>
                <a:lnTo>
                  <a:pt x="2275" y="1808"/>
                </a:lnTo>
                <a:lnTo>
                  <a:pt x="2280" y="1808"/>
                </a:lnTo>
                <a:lnTo>
                  <a:pt x="2281" y="1807"/>
                </a:lnTo>
                <a:lnTo>
                  <a:pt x="2283" y="1807"/>
                </a:lnTo>
                <a:lnTo>
                  <a:pt x="2284" y="1807"/>
                </a:lnTo>
                <a:lnTo>
                  <a:pt x="2286" y="1805"/>
                </a:lnTo>
                <a:lnTo>
                  <a:pt x="2287" y="1805"/>
                </a:lnTo>
                <a:lnTo>
                  <a:pt x="2288" y="1803"/>
                </a:lnTo>
                <a:lnTo>
                  <a:pt x="2289" y="1802"/>
                </a:lnTo>
                <a:lnTo>
                  <a:pt x="2290" y="1801"/>
                </a:lnTo>
                <a:lnTo>
                  <a:pt x="2292" y="1801"/>
                </a:lnTo>
                <a:lnTo>
                  <a:pt x="2293" y="1800"/>
                </a:lnTo>
                <a:lnTo>
                  <a:pt x="2294" y="1800"/>
                </a:lnTo>
                <a:lnTo>
                  <a:pt x="2298" y="1800"/>
                </a:lnTo>
                <a:lnTo>
                  <a:pt x="2304" y="1800"/>
                </a:lnTo>
                <a:lnTo>
                  <a:pt x="2312" y="1800"/>
                </a:lnTo>
                <a:lnTo>
                  <a:pt x="2318" y="1800"/>
                </a:lnTo>
                <a:lnTo>
                  <a:pt x="2324" y="1800"/>
                </a:lnTo>
                <a:lnTo>
                  <a:pt x="2336" y="1800"/>
                </a:lnTo>
                <a:lnTo>
                  <a:pt x="2340" y="1800"/>
                </a:lnTo>
                <a:lnTo>
                  <a:pt x="2343" y="1800"/>
                </a:lnTo>
                <a:lnTo>
                  <a:pt x="2343" y="1801"/>
                </a:lnTo>
                <a:lnTo>
                  <a:pt x="2343" y="1804"/>
                </a:lnTo>
                <a:lnTo>
                  <a:pt x="2341" y="1808"/>
                </a:lnTo>
                <a:lnTo>
                  <a:pt x="2341" y="1809"/>
                </a:lnTo>
                <a:lnTo>
                  <a:pt x="2341" y="1810"/>
                </a:lnTo>
                <a:lnTo>
                  <a:pt x="2343" y="1810"/>
                </a:lnTo>
                <a:lnTo>
                  <a:pt x="2343" y="1812"/>
                </a:lnTo>
                <a:lnTo>
                  <a:pt x="2343" y="1813"/>
                </a:lnTo>
                <a:lnTo>
                  <a:pt x="2344" y="1816"/>
                </a:lnTo>
                <a:lnTo>
                  <a:pt x="2344" y="1817"/>
                </a:lnTo>
                <a:lnTo>
                  <a:pt x="2344" y="1818"/>
                </a:lnTo>
                <a:lnTo>
                  <a:pt x="2345" y="1819"/>
                </a:lnTo>
                <a:lnTo>
                  <a:pt x="2345" y="1820"/>
                </a:lnTo>
                <a:lnTo>
                  <a:pt x="2346" y="1821"/>
                </a:lnTo>
                <a:lnTo>
                  <a:pt x="2346" y="1822"/>
                </a:lnTo>
                <a:lnTo>
                  <a:pt x="2347" y="1824"/>
                </a:lnTo>
                <a:lnTo>
                  <a:pt x="2348" y="1825"/>
                </a:lnTo>
                <a:lnTo>
                  <a:pt x="2348" y="1826"/>
                </a:lnTo>
                <a:lnTo>
                  <a:pt x="2349" y="1827"/>
                </a:lnTo>
                <a:lnTo>
                  <a:pt x="2350" y="1827"/>
                </a:lnTo>
                <a:lnTo>
                  <a:pt x="2350" y="1828"/>
                </a:lnTo>
                <a:lnTo>
                  <a:pt x="2352" y="1829"/>
                </a:lnTo>
                <a:lnTo>
                  <a:pt x="2353" y="1830"/>
                </a:lnTo>
                <a:lnTo>
                  <a:pt x="2355" y="1832"/>
                </a:lnTo>
                <a:lnTo>
                  <a:pt x="2356" y="1833"/>
                </a:lnTo>
                <a:lnTo>
                  <a:pt x="2357" y="1834"/>
                </a:lnTo>
                <a:lnTo>
                  <a:pt x="2359" y="1835"/>
                </a:lnTo>
                <a:lnTo>
                  <a:pt x="2363" y="1836"/>
                </a:lnTo>
                <a:lnTo>
                  <a:pt x="2364" y="1836"/>
                </a:lnTo>
                <a:lnTo>
                  <a:pt x="2365" y="1837"/>
                </a:lnTo>
                <a:lnTo>
                  <a:pt x="2366" y="1837"/>
                </a:lnTo>
                <a:lnTo>
                  <a:pt x="2367" y="1842"/>
                </a:lnTo>
                <a:lnTo>
                  <a:pt x="2367" y="1846"/>
                </a:lnTo>
                <a:lnTo>
                  <a:pt x="2367" y="1850"/>
                </a:lnTo>
                <a:lnTo>
                  <a:pt x="2367" y="1854"/>
                </a:lnTo>
                <a:lnTo>
                  <a:pt x="2367" y="1858"/>
                </a:lnTo>
                <a:lnTo>
                  <a:pt x="2367" y="1862"/>
                </a:lnTo>
                <a:lnTo>
                  <a:pt x="2369" y="1866"/>
                </a:lnTo>
                <a:lnTo>
                  <a:pt x="2369" y="1868"/>
                </a:lnTo>
                <a:lnTo>
                  <a:pt x="2369" y="1870"/>
                </a:lnTo>
                <a:lnTo>
                  <a:pt x="2369" y="1872"/>
                </a:lnTo>
                <a:lnTo>
                  <a:pt x="2369" y="1875"/>
                </a:lnTo>
                <a:lnTo>
                  <a:pt x="2369" y="1876"/>
                </a:lnTo>
                <a:lnTo>
                  <a:pt x="2369" y="1879"/>
                </a:lnTo>
                <a:lnTo>
                  <a:pt x="2369" y="1880"/>
                </a:lnTo>
                <a:lnTo>
                  <a:pt x="2369" y="1883"/>
                </a:lnTo>
                <a:lnTo>
                  <a:pt x="2369" y="1884"/>
                </a:lnTo>
                <a:lnTo>
                  <a:pt x="2370" y="1885"/>
                </a:lnTo>
                <a:lnTo>
                  <a:pt x="2370" y="1886"/>
                </a:lnTo>
                <a:lnTo>
                  <a:pt x="2370" y="1888"/>
                </a:lnTo>
                <a:lnTo>
                  <a:pt x="2371" y="1888"/>
                </a:lnTo>
                <a:lnTo>
                  <a:pt x="2380" y="1888"/>
                </a:lnTo>
                <a:lnTo>
                  <a:pt x="2384" y="1887"/>
                </a:lnTo>
                <a:lnTo>
                  <a:pt x="2384" y="1889"/>
                </a:lnTo>
                <a:lnTo>
                  <a:pt x="2385" y="1893"/>
                </a:lnTo>
                <a:lnTo>
                  <a:pt x="2385" y="1899"/>
                </a:lnTo>
                <a:lnTo>
                  <a:pt x="2385" y="1900"/>
                </a:lnTo>
                <a:lnTo>
                  <a:pt x="2387" y="1916"/>
                </a:lnTo>
                <a:lnTo>
                  <a:pt x="2387" y="1919"/>
                </a:lnTo>
                <a:lnTo>
                  <a:pt x="2388" y="1924"/>
                </a:lnTo>
                <a:lnTo>
                  <a:pt x="2389" y="1927"/>
                </a:lnTo>
                <a:lnTo>
                  <a:pt x="2390" y="1930"/>
                </a:lnTo>
                <a:lnTo>
                  <a:pt x="2391" y="1934"/>
                </a:lnTo>
                <a:lnTo>
                  <a:pt x="2393" y="1938"/>
                </a:lnTo>
                <a:lnTo>
                  <a:pt x="2395" y="1941"/>
                </a:lnTo>
                <a:lnTo>
                  <a:pt x="2397" y="1944"/>
                </a:lnTo>
                <a:lnTo>
                  <a:pt x="2400" y="1949"/>
                </a:lnTo>
                <a:lnTo>
                  <a:pt x="2401" y="1950"/>
                </a:lnTo>
                <a:lnTo>
                  <a:pt x="2401" y="1953"/>
                </a:lnTo>
                <a:lnTo>
                  <a:pt x="2401" y="1958"/>
                </a:lnTo>
                <a:lnTo>
                  <a:pt x="2401" y="1959"/>
                </a:lnTo>
                <a:lnTo>
                  <a:pt x="2401" y="1963"/>
                </a:lnTo>
                <a:lnTo>
                  <a:pt x="2401" y="1964"/>
                </a:lnTo>
                <a:lnTo>
                  <a:pt x="2400" y="1967"/>
                </a:lnTo>
                <a:lnTo>
                  <a:pt x="2400" y="1968"/>
                </a:lnTo>
                <a:lnTo>
                  <a:pt x="2399" y="1969"/>
                </a:lnTo>
                <a:lnTo>
                  <a:pt x="2399" y="1970"/>
                </a:lnTo>
                <a:lnTo>
                  <a:pt x="2399" y="1971"/>
                </a:lnTo>
                <a:lnTo>
                  <a:pt x="2398" y="1971"/>
                </a:lnTo>
                <a:lnTo>
                  <a:pt x="2399" y="1972"/>
                </a:lnTo>
                <a:lnTo>
                  <a:pt x="2400" y="1974"/>
                </a:lnTo>
                <a:lnTo>
                  <a:pt x="2401" y="1975"/>
                </a:lnTo>
                <a:lnTo>
                  <a:pt x="2402" y="1975"/>
                </a:lnTo>
                <a:lnTo>
                  <a:pt x="2402" y="1976"/>
                </a:lnTo>
                <a:lnTo>
                  <a:pt x="2404" y="1977"/>
                </a:lnTo>
                <a:lnTo>
                  <a:pt x="2404" y="1978"/>
                </a:lnTo>
                <a:lnTo>
                  <a:pt x="2404" y="1979"/>
                </a:lnTo>
                <a:lnTo>
                  <a:pt x="2404" y="1980"/>
                </a:lnTo>
                <a:lnTo>
                  <a:pt x="2404" y="1981"/>
                </a:lnTo>
                <a:lnTo>
                  <a:pt x="2405" y="1983"/>
                </a:lnTo>
                <a:lnTo>
                  <a:pt x="2406" y="1984"/>
                </a:lnTo>
                <a:lnTo>
                  <a:pt x="2408" y="1984"/>
                </a:lnTo>
                <a:lnTo>
                  <a:pt x="2415" y="1984"/>
                </a:lnTo>
                <a:lnTo>
                  <a:pt x="2416" y="1985"/>
                </a:lnTo>
                <a:lnTo>
                  <a:pt x="2417" y="1985"/>
                </a:lnTo>
                <a:lnTo>
                  <a:pt x="2418" y="1986"/>
                </a:lnTo>
                <a:lnTo>
                  <a:pt x="2419" y="1986"/>
                </a:lnTo>
                <a:lnTo>
                  <a:pt x="2419" y="1985"/>
                </a:lnTo>
                <a:lnTo>
                  <a:pt x="2419" y="1986"/>
                </a:lnTo>
                <a:lnTo>
                  <a:pt x="2421" y="1986"/>
                </a:lnTo>
                <a:lnTo>
                  <a:pt x="2422" y="1986"/>
                </a:lnTo>
                <a:lnTo>
                  <a:pt x="2423" y="1986"/>
                </a:lnTo>
                <a:lnTo>
                  <a:pt x="2424" y="1987"/>
                </a:lnTo>
                <a:lnTo>
                  <a:pt x="2425" y="1987"/>
                </a:lnTo>
                <a:lnTo>
                  <a:pt x="2426" y="1988"/>
                </a:lnTo>
                <a:lnTo>
                  <a:pt x="2428" y="1989"/>
                </a:lnTo>
                <a:lnTo>
                  <a:pt x="2427" y="1993"/>
                </a:lnTo>
                <a:lnTo>
                  <a:pt x="2426" y="1994"/>
                </a:lnTo>
                <a:lnTo>
                  <a:pt x="2433" y="1997"/>
                </a:lnTo>
                <a:lnTo>
                  <a:pt x="2435" y="1999"/>
                </a:lnTo>
                <a:lnTo>
                  <a:pt x="2448" y="2004"/>
                </a:lnTo>
                <a:lnTo>
                  <a:pt x="2464" y="2012"/>
                </a:lnTo>
                <a:lnTo>
                  <a:pt x="2465" y="2012"/>
                </a:lnTo>
                <a:lnTo>
                  <a:pt x="2468" y="2027"/>
                </a:lnTo>
                <a:lnTo>
                  <a:pt x="2469" y="2031"/>
                </a:lnTo>
                <a:lnTo>
                  <a:pt x="2470" y="2037"/>
                </a:lnTo>
                <a:lnTo>
                  <a:pt x="2471" y="2039"/>
                </a:lnTo>
                <a:lnTo>
                  <a:pt x="2471" y="2043"/>
                </a:lnTo>
                <a:lnTo>
                  <a:pt x="2473" y="2048"/>
                </a:lnTo>
                <a:lnTo>
                  <a:pt x="2474" y="2048"/>
                </a:lnTo>
                <a:lnTo>
                  <a:pt x="2474" y="2050"/>
                </a:lnTo>
                <a:lnTo>
                  <a:pt x="2474" y="2051"/>
                </a:lnTo>
                <a:lnTo>
                  <a:pt x="2475" y="2051"/>
                </a:lnTo>
                <a:lnTo>
                  <a:pt x="2476" y="2053"/>
                </a:lnTo>
                <a:lnTo>
                  <a:pt x="2477" y="2053"/>
                </a:lnTo>
                <a:lnTo>
                  <a:pt x="2478" y="2054"/>
                </a:lnTo>
                <a:lnTo>
                  <a:pt x="2479" y="2054"/>
                </a:lnTo>
                <a:lnTo>
                  <a:pt x="2481" y="2055"/>
                </a:lnTo>
                <a:lnTo>
                  <a:pt x="2482" y="2056"/>
                </a:lnTo>
                <a:lnTo>
                  <a:pt x="2483" y="2056"/>
                </a:lnTo>
                <a:lnTo>
                  <a:pt x="2483" y="2058"/>
                </a:lnTo>
                <a:lnTo>
                  <a:pt x="2482" y="2060"/>
                </a:lnTo>
                <a:lnTo>
                  <a:pt x="2482" y="2061"/>
                </a:lnTo>
                <a:lnTo>
                  <a:pt x="2481" y="2062"/>
                </a:lnTo>
                <a:lnTo>
                  <a:pt x="2479" y="2063"/>
                </a:lnTo>
                <a:lnTo>
                  <a:pt x="2479" y="2064"/>
                </a:lnTo>
                <a:lnTo>
                  <a:pt x="2478" y="2064"/>
                </a:lnTo>
                <a:lnTo>
                  <a:pt x="2478" y="2066"/>
                </a:lnTo>
                <a:lnTo>
                  <a:pt x="2477" y="2067"/>
                </a:lnTo>
                <a:lnTo>
                  <a:pt x="2476" y="2067"/>
                </a:lnTo>
                <a:lnTo>
                  <a:pt x="2476" y="2068"/>
                </a:lnTo>
                <a:lnTo>
                  <a:pt x="2475" y="2068"/>
                </a:lnTo>
                <a:lnTo>
                  <a:pt x="2474" y="2068"/>
                </a:lnTo>
                <a:lnTo>
                  <a:pt x="2468" y="2070"/>
                </a:lnTo>
                <a:lnTo>
                  <a:pt x="2460" y="2073"/>
                </a:lnTo>
                <a:lnTo>
                  <a:pt x="2453" y="2076"/>
                </a:lnTo>
                <a:lnTo>
                  <a:pt x="2449" y="2077"/>
                </a:lnTo>
                <a:lnTo>
                  <a:pt x="2444" y="2079"/>
                </a:lnTo>
                <a:lnTo>
                  <a:pt x="2443" y="2079"/>
                </a:lnTo>
                <a:lnTo>
                  <a:pt x="2439" y="2081"/>
                </a:lnTo>
                <a:lnTo>
                  <a:pt x="2438" y="2081"/>
                </a:lnTo>
                <a:lnTo>
                  <a:pt x="2431" y="2085"/>
                </a:lnTo>
                <a:lnTo>
                  <a:pt x="2423" y="2087"/>
                </a:lnTo>
                <a:lnTo>
                  <a:pt x="2419" y="2088"/>
                </a:lnTo>
                <a:lnTo>
                  <a:pt x="2416" y="2090"/>
                </a:lnTo>
                <a:lnTo>
                  <a:pt x="2414" y="2090"/>
                </a:lnTo>
                <a:lnTo>
                  <a:pt x="2413" y="2092"/>
                </a:lnTo>
                <a:lnTo>
                  <a:pt x="2410" y="2092"/>
                </a:lnTo>
                <a:lnTo>
                  <a:pt x="2408" y="2093"/>
                </a:lnTo>
                <a:lnTo>
                  <a:pt x="2405" y="2094"/>
                </a:lnTo>
                <a:lnTo>
                  <a:pt x="2404" y="2095"/>
                </a:lnTo>
                <a:lnTo>
                  <a:pt x="2402" y="2095"/>
                </a:lnTo>
                <a:lnTo>
                  <a:pt x="2401" y="2096"/>
                </a:lnTo>
                <a:lnTo>
                  <a:pt x="2401" y="2095"/>
                </a:lnTo>
                <a:lnTo>
                  <a:pt x="2400" y="2094"/>
                </a:lnTo>
                <a:lnTo>
                  <a:pt x="2399" y="2093"/>
                </a:lnTo>
                <a:lnTo>
                  <a:pt x="2399" y="2092"/>
                </a:lnTo>
                <a:lnTo>
                  <a:pt x="2398" y="2092"/>
                </a:lnTo>
                <a:lnTo>
                  <a:pt x="2398" y="2090"/>
                </a:lnTo>
                <a:lnTo>
                  <a:pt x="2397" y="2090"/>
                </a:lnTo>
                <a:lnTo>
                  <a:pt x="2397" y="2089"/>
                </a:lnTo>
                <a:lnTo>
                  <a:pt x="2397" y="2088"/>
                </a:lnTo>
                <a:lnTo>
                  <a:pt x="2395" y="2088"/>
                </a:lnTo>
                <a:lnTo>
                  <a:pt x="2392" y="2088"/>
                </a:lnTo>
                <a:lnTo>
                  <a:pt x="2392" y="2087"/>
                </a:lnTo>
                <a:lnTo>
                  <a:pt x="2392" y="2086"/>
                </a:lnTo>
                <a:lnTo>
                  <a:pt x="2391" y="2086"/>
                </a:lnTo>
                <a:lnTo>
                  <a:pt x="2391" y="2085"/>
                </a:lnTo>
                <a:lnTo>
                  <a:pt x="2391" y="2084"/>
                </a:lnTo>
                <a:lnTo>
                  <a:pt x="2390" y="2084"/>
                </a:lnTo>
                <a:lnTo>
                  <a:pt x="2389" y="2084"/>
                </a:lnTo>
                <a:lnTo>
                  <a:pt x="2388" y="2084"/>
                </a:lnTo>
                <a:lnTo>
                  <a:pt x="2388" y="2083"/>
                </a:lnTo>
                <a:lnTo>
                  <a:pt x="2388" y="2084"/>
                </a:lnTo>
                <a:lnTo>
                  <a:pt x="2387" y="2084"/>
                </a:lnTo>
                <a:lnTo>
                  <a:pt x="2383" y="2085"/>
                </a:lnTo>
                <a:lnTo>
                  <a:pt x="2382" y="2085"/>
                </a:lnTo>
                <a:lnTo>
                  <a:pt x="2381" y="2084"/>
                </a:lnTo>
                <a:lnTo>
                  <a:pt x="2381" y="2083"/>
                </a:lnTo>
                <a:lnTo>
                  <a:pt x="2383" y="2080"/>
                </a:lnTo>
                <a:lnTo>
                  <a:pt x="2382" y="2080"/>
                </a:lnTo>
                <a:lnTo>
                  <a:pt x="2382" y="2079"/>
                </a:lnTo>
                <a:lnTo>
                  <a:pt x="2381" y="2079"/>
                </a:lnTo>
                <a:lnTo>
                  <a:pt x="2380" y="2079"/>
                </a:lnTo>
                <a:lnTo>
                  <a:pt x="2380" y="2078"/>
                </a:lnTo>
                <a:lnTo>
                  <a:pt x="2379" y="2078"/>
                </a:lnTo>
                <a:lnTo>
                  <a:pt x="2378" y="2078"/>
                </a:lnTo>
                <a:lnTo>
                  <a:pt x="2376" y="2077"/>
                </a:lnTo>
                <a:lnTo>
                  <a:pt x="2375" y="2077"/>
                </a:lnTo>
                <a:lnTo>
                  <a:pt x="2374" y="2077"/>
                </a:lnTo>
                <a:lnTo>
                  <a:pt x="2372" y="2077"/>
                </a:lnTo>
                <a:lnTo>
                  <a:pt x="2371" y="2077"/>
                </a:lnTo>
                <a:lnTo>
                  <a:pt x="2370" y="2077"/>
                </a:lnTo>
                <a:lnTo>
                  <a:pt x="2369" y="2077"/>
                </a:lnTo>
                <a:lnTo>
                  <a:pt x="2367" y="2077"/>
                </a:lnTo>
                <a:lnTo>
                  <a:pt x="2366" y="2077"/>
                </a:lnTo>
                <a:lnTo>
                  <a:pt x="2365" y="2077"/>
                </a:lnTo>
                <a:lnTo>
                  <a:pt x="2364" y="2077"/>
                </a:lnTo>
                <a:lnTo>
                  <a:pt x="2363" y="2077"/>
                </a:lnTo>
                <a:lnTo>
                  <a:pt x="2362" y="2077"/>
                </a:lnTo>
                <a:lnTo>
                  <a:pt x="2362" y="2078"/>
                </a:lnTo>
                <a:lnTo>
                  <a:pt x="2361" y="2078"/>
                </a:lnTo>
                <a:lnTo>
                  <a:pt x="2359" y="2078"/>
                </a:lnTo>
                <a:lnTo>
                  <a:pt x="2359" y="2079"/>
                </a:lnTo>
                <a:lnTo>
                  <a:pt x="2358" y="2079"/>
                </a:lnTo>
                <a:lnTo>
                  <a:pt x="2357" y="2079"/>
                </a:lnTo>
                <a:lnTo>
                  <a:pt x="2356" y="2080"/>
                </a:lnTo>
                <a:lnTo>
                  <a:pt x="2355" y="2080"/>
                </a:lnTo>
                <a:lnTo>
                  <a:pt x="2354" y="2080"/>
                </a:lnTo>
                <a:lnTo>
                  <a:pt x="2353" y="2080"/>
                </a:lnTo>
                <a:lnTo>
                  <a:pt x="2353" y="2081"/>
                </a:lnTo>
                <a:lnTo>
                  <a:pt x="2352" y="2081"/>
                </a:lnTo>
                <a:lnTo>
                  <a:pt x="2350" y="2081"/>
                </a:lnTo>
                <a:lnTo>
                  <a:pt x="2349" y="2081"/>
                </a:lnTo>
                <a:lnTo>
                  <a:pt x="2348" y="2081"/>
                </a:lnTo>
                <a:lnTo>
                  <a:pt x="2347" y="2083"/>
                </a:lnTo>
                <a:lnTo>
                  <a:pt x="2346" y="2083"/>
                </a:lnTo>
                <a:lnTo>
                  <a:pt x="2345" y="2083"/>
                </a:lnTo>
                <a:lnTo>
                  <a:pt x="2345" y="2084"/>
                </a:lnTo>
                <a:lnTo>
                  <a:pt x="2344" y="2084"/>
                </a:lnTo>
                <a:lnTo>
                  <a:pt x="2343" y="2084"/>
                </a:lnTo>
                <a:lnTo>
                  <a:pt x="2341" y="2084"/>
                </a:lnTo>
                <a:lnTo>
                  <a:pt x="2340" y="2084"/>
                </a:lnTo>
                <a:lnTo>
                  <a:pt x="2339" y="2084"/>
                </a:lnTo>
                <a:lnTo>
                  <a:pt x="2338" y="2084"/>
                </a:lnTo>
                <a:lnTo>
                  <a:pt x="2337" y="2084"/>
                </a:lnTo>
                <a:lnTo>
                  <a:pt x="2336" y="2084"/>
                </a:lnTo>
                <a:lnTo>
                  <a:pt x="2335" y="2084"/>
                </a:lnTo>
                <a:lnTo>
                  <a:pt x="2333" y="2084"/>
                </a:lnTo>
                <a:lnTo>
                  <a:pt x="2333" y="2085"/>
                </a:lnTo>
                <a:lnTo>
                  <a:pt x="2332" y="2085"/>
                </a:lnTo>
                <a:lnTo>
                  <a:pt x="2331" y="2085"/>
                </a:lnTo>
                <a:lnTo>
                  <a:pt x="2330" y="2086"/>
                </a:lnTo>
                <a:lnTo>
                  <a:pt x="2327" y="2088"/>
                </a:lnTo>
                <a:lnTo>
                  <a:pt x="2326" y="2089"/>
                </a:lnTo>
                <a:lnTo>
                  <a:pt x="2324" y="2088"/>
                </a:lnTo>
                <a:lnTo>
                  <a:pt x="2310" y="2070"/>
                </a:lnTo>
                <a:lnTo>
                  <a:pt x="2309" y="2070"/>
                </a:lnTo>
                <a:lnTo>
                  <a:pt x="2309" y="2071"/>
                </a:lnTo>
                <a:lnTo>
                  <a:pt x="2307" y="2073"/>
                </a:lnTo>
                <a:lnTo>
                  <a:pt x="2306" y="2077"/>
                </a:lnTo>
                <a:lnTo>
                  <a:pt x="2305" y="2077"/>
                </a:lnTo>
                <a:lnTo>
                  <a:pt x="2305" y="2079"/>
                </a:lnTo>
                <a:lnTo>
                  <a:pt x="2303" y="2083"/>
                </a:lnTo>
                <a:lnTo>
                  <a:pt x="2302" y="2087"/>
                </a:lnTo>
                <a:lnTo>
                  <a:pt x="2298" y="2092"/>
                </a:lnTo>
                <a:lnTo>
                  <a:pt x="2298" y="2093"/>
                </a:lnTo>
                <a:lnTo>
                  <a:pt x="2297" y="2095"/>
                </a:lnTo>
                <a:lnTo>
                  <a:pt x="2297" y="2096"/>
                </a:lnTo>
                <a:lnTo>
                  <a:pt x="2296" y="2097"/>
                </a:lnTo>
                <a:lnTo>
                  <a:pt x="2296" y="2098"/>
                </a:lnTo>
                <a:lnTo>
                  <a:pt x="2296" y="2100"/>
                </a:lnTo>
                <a:lnTo>
                  <a:pt x="2294" y="2103"/>
                </a:lnTo>
                <a:lnTo>
                  <a:pt x="2294" y="2104"/>
                </a:lnTo>
                <a:lnTo>
                  <a:pt x="2293" y="2105"/>
                </a:lnTo>
                <a:lnTo>
                  <a:pt x="2293" y="2106"/>
                </a:lnTo>
                <a:lnTo>
                  <a:pt x="2292" y="2108"/>
                </a:lnTo>
                <a:lnTo>
                  <a:pt x="2292" y="2109"/>
                </a:lnTo>
                <a:lnTo>
                  <a:pt x="2289" y="2113"/>
                </a:lnTo>
                <a:lnTo>
                  <a:pt x="2288" y="2113"/>
                </a:lnTo>
                <a:lnTo>
                  <a:pt x="2287" y="2113"/>
                </a:lnTo>
                <a:lnTo>
                  <a:pt x="2286" y="2113"/>
                </a:lnTo>
                <a:lnTo>
                  <a:pt x="2285" y="2113"/>
                </a:lnTo>
                <a:lnTo>
                  <a:pt x="2284" y="2113"/>
                </a:lnTo>
                <a:lnTo>
                  <a:pt x="2283" y="2113"/>
                </a:lnTo>
                <a:lnTo>
                  <a:pt x="2281" y="2113"/>
                </a:lnTo>
                <a:lnTo>
                  <a:pt x="2281" y="2112"/>
                </a:lnTo>
                <a:lnTo>
                  <a:pt x="2273" y="2103"/>
                </a:lnTo>
                <a:lnTo>
                  <a:pt x="2273" y="2104"/>
                </a:lnTo>
                <a:lnTo>
                  <a:pt x="2272" y="2104"/>
                </a:lnTo>
                <a:lnTo>
                  <a:pt x="2272" y="2105"/>
                </a:lnTo>
                <a:lnTo>
                  <a:pt x="2271" y="2105"/>
                </a:lnTo>
                <a:lnTo>
                  <a:pt x="2272" y="2105"/>
                </a:lnTo>
                <a:lnTo>
                  <a:pt x="2272" y="2106"/>
                </a:lnTo>
                <a:lnTo>
                  <a:pt x="2273" y="2108"/>
                </a:lnTo>
                <a:lnTo>
                  <a:pt x="2275" y="2108"/>
                </a:lnTo>
                <a:lnTo>
                  <a:pt x="2275" y="2109"/>
                </a:lnTo>
                <a:lnTo>
                  <a:pt x="2276" y="2110"/>
                </a:lnTo>
                <a:lnTo>
                  <a:pt x="2277" y="2111"/>
                </a:lnTo>
                <a:lnTo>
                  <a:pt x="2278" y="2112"/>
                </a:lnTo>
                <a:lnTo>
                  <a:pt x="2278" y="2113"/>
                </a:lnTo>
                <a:lnTo>
                  <a:pt x="2278" y="2114"/>
                </a:lnTo>
                <a:lnTo>
                  <a:pt x="2278" y="2115"/>
                </a:lnTo>
                <a:lnTo>
                  <a:pt x="2278" y="2117"/>
                </a:lnTo>
                <a:lnTo>
                  <a:pt x="2278" y="2118"/>
                </a:lnTo>
                <a:lnTo>
                  <a:pt x="2277" y="2118"/>
                </a:lnTo>
                <a:lnTo>
                  <a:pt x="2277" y="2119"/>
                </a:lnTo>
                <a:lnTo>
                  <a:pt x="2277" y="2120"/>
                </a:lnTo>
                <a:lnTo>
                  <a:pt x="2277" y="2121"/>
                </a:lnTo>
                <a:lnTo>
                  <a:pt x="2278" y="2121"/>
                </a:lnTo>
                <a:lnTo>
                  <a:pt x="2278" y="2122"/>
                </a:lnTo>
                <a:lnTo>
                  <a:pt x="2277" y="2122"/>
                </a:lnTo>
                <a:lnTo>
                  <a:pt x="2276" y="2122"/>
                </a:lnTo>
                <a:lnTo>
                  <a:pt x="2275" y="2123"/>
                </a:lnTo>
                <a:lnTo>
                  <a:pt x="2275" y="2125"/>
                </a:lnTo>
                <a:lnTo>
                  <a:pt x="2276" y="2125"/>
                </a:lnTo>
                <a:lnTo>
                  <a:pt x="2277" y="2125"/>
                </a:lnTo>
                <a:lnTo>
                  <a:pt x="2277" y="2123"/>
                </a:lnTo>
                <a:lnTo>
                  <a:pt x="2278" y="2123"/>
                </a:lnTo>
                <a:lnTo>
                  <a:pt x="2279" y="2123"/>
                </a:lnTo>
                <a:lnTo>
                  <a:pt x="2280" y="2125"/>
                </a:lnTo>
                <a:lnTo>
                  <a:pt x="2281" y="2125"/>
                </a:lnTo>
                <a:lnTo>
                  <a:pt x="2283" y="2125"/>
                </a:lnTo>
                <a:lnTo>
                  <a:pt x="2283" y="2126"/>
                </a:lnTo>
                <a:lnTo>
                  <a:pt x="2281" y="2127"/>
                </a:lnTo>
                <a:lnTo>
                  <a:pt x="2281" y="2128"/>
                </a:lnTo>
                <a:lnTo>
                  <a:pt x="2280" y="2128"/>
                </a:lnTo>
                <a:lnTo>
                  <a:pt x="2280" y="2129"/>
                </a:lnTo>
                <a:lnTo>
                  <a:pt x="2279" y="2129"/>
                </a:lnTo>
                <a:lnTo>
                  <a:pt x="2279" y="2130"/>
                </a:lnTo>
                <a:lnTo>
                  <a:pt x="2279" y="2131"/>
                </a:lnTo>
                <a:lnTo>
                  <a:pt x="2279" y="2133"/>
                </a:lnTo>
                <a:lnTo>
                  <a:pt x="2278" y="2133"/>
                </a:lnTo>
                <a:lnTo>
                  <a:pt x="2278" y="2134"/>
                </a:lnTo>
                <a:lnTo>
                  <a:pt x="2278" y="2135"/>
                </a:lnTo>
                <a:lnTo>
                  <a:pt x="2278" y="2136"/>
                </a:lnTo>
                <a:lnTo>
                  <a:pt x="2278" y="2137"/>
                </a:lnTo>
                <a:lnTo>
                  <a:pt x="2278" y="2138"/>
                </a:lnTo>
                <a:lnTo>
                  <a:pt x="2278" y="2139"/>
                </a:lnTo>
                <a:lnTo>
                  <a:pt x="2278" y="2140"/>
                </a:lnTo>
                <a:lnTo>
                  <a:pt x="2278" y="2142"/>
                </a:lnTo>
                <a:lnTo>
                  <a:pt x="2278" y="2143"/>
                </a:lnTo>
                <a:lnTo>
                  <a:pt x="2278" y="2144"/>
                </a:lnTo>
                <a:lnTo>
                  <a:pt x="2278" y="2145"/>
                </a:lnTo>
                <a:lnTo>
                  <a:pt x="2279" y="2145"/>
                </a:lnTo>
                <a:lnTo>
                  <a:pt x="2279" y="2146"/>
                </a:lnTo>
                <a:lnTo>
                  <a:pt x="2279" y="2147"/>
                </a:lnTo>
                <a:lnTo>
                  <a:pt x="2279" y="2148"/>
                </a:lnTo>
                <a:lnTo>
                  <a:pt x="2280" y="2150"/>
                </a:lnTo>
                <a:lnTo>
                  <a:pt x="2280" y="2151"/>
                </a:lnTo>
                <a:lnTo>
                  <a:pt x="2280" y="2152"/>
                </a:lnTo>
                <a:lnTo>
                  <a:pt x="2281" y="2152"/>
                </a:lnTo>
                <a:lnTo>
                  <a:pt x="2281" y="2153"/>
                </a:lnTo>
                <a:lnTo>
                  <a:pt x="2283" y="2154"/>
                </a:lnTo>
                <a:lnTo>
                  <a:pt x="2283" y="2155"/>
                </a:lnTo>
                <a:lnTo>
                  <a:pt x="2284" y="2156"/>
                </a:lnTo>
                <a:lnTo>
                  <a:pt x="2287" y="2161"/>
                </a:lnTo>
                <a:lnTo>
                  <a:pt x="2286" y="2161"/>
                </a:lnTo>
                <a:lnTo>
                  <a:pt x="2281" y="2165"/>
                </a:lnTo>
                <a:lnTo>
                  <a:pt x="2279" y="2167"/>
                </a:lnTo>
                <a:lnTo>
                  <a:pt x="2277" y="2169"/>
                </a:lnTo>
                <a:lnTo>
                  <a:pt x="2278" y="2169"/>
                </a:lnTo>
                <a:lnTo>
                  <a:pt x="2278" y="2170"/>
                </a:lnTo>
                <a:lnTo>
                  <a:pt x="2279" y="2170"/>
                </a:lnTo>
                <a:lnTo>
                  <a:pt x="2281" y="2173"/>
                </a:lnTo>
                <a:lnTo>
                  <a:pt x="2263" y="2176"/>
                </a:lnTo>
                <a:lnTo>
                  <a:pt x="2260" y="2177"/>
                </a:lnTo>
                <a:lnTo>
                  <a:pt x="2258" y="2177"/>
                </a:lnTo>
                <a:lnTo>
                  <a:pt x="2255" y="2177"/>
                </a:lnTo>
                <a:lnTo>
                  <a:pt x="2252" y="2177"/>
                </a:lnTo>
                <a:lnTo>
                  <a:pt x="2249" y="2178"/>
                </a:lnTo>
                <a:lnTo>
                  <a:pt x="2249" y="2177"/>
                </a:lnTo>
                <a:lnTo>
                  <a:pt x="2249" y="2171"/>
                </a:lnTo>
                <a:lnTo>
                  <a:pt x="2249" y="2168"/>
                </a:lnTo>
                <a:lnTo>
                  <a:pt x="2249" y="2165"/>
                </a:lnTo>
                <a:lnTo>
                  <a:pt x="2249" y="2164"/>
                </a:lnTo>
                <a:lnTo>
                  <a:pt x="2247" y="2163"/>
                </a:lnTo>
                <a:lnTo>
                  <a:pt x="2247" y="2162"/>
                </a:lnTo>
                <a:lnTo>
                  <a:pt x="2247" y="2161"/>
                </a:lnTo>
                <a:lnTo>
                  <a:pt x="2247" y="2160"/>
                </a:lnTo>
                <a:lnTo>
                  <a:pt x="2247" y="2159"/>
                </a:lnTo>
                <a:lnTo>
                  <a:pt x="2247" y="2158"/>
                </a:lnTo>
                <a:lnTo>
                  <a:pt x="2247" y="2156"/>
                </a:lnTo>
                <a:lnTo>
                  <a:pt x="2247" y="2155"/>
                </a:lnTo>
                <a:lnTo>
                  <a:pt x="2247" y="2154"/>
                </a:lnTo>
                <a:lnTo>
                  <a:pt x="2247" y="2153"/>
                </a:lnTo>
                <a:lnTo>
                  <a:pt x="2247" y="2152"/>
                </a:lnTo>
                <a:lnTo>
                  <a:pt x="2246" y="2152"/>
                </a:lnTo>
                <a:lnTo>
                  <a:pt x="2246" y="2151"/>
                </a:lnTo>
                <a:lnTo>
                  <a:pt x="2245" y="2151"/>
                </a:lnTo>
                <a:lnTo>
                  <a:pt x="2245" y="2150"/>
                </a:lnTo>
                <a:lnTo>
                  <a:pt x="2244" y="2150"/>
                </a:lnTo>
                <a:lnTo>
                  <a:pt x="2244" y="2148"/>
                </a:lnTo>
                <a:lnTo>
                  <a:pt x="2243" y="2148"/>
                </a:lnTo>
                <a:lnTo>
                  <a:pt x="2243" y="2147"/>
                </a:lnTo>
                <a:lnTo>
                  <a:pt x="2242" y="2147"/>
                </a:lnTo>
                <a:lnTo>
                  <a:pt x="2242" y="2146"/>
                </a:lnTo>
                <a:lnTo>
                  <a:pt x="2241" y="2146"/>
                </a:lnTo>
                <a:lnTo>
                  <a:pt x="2240" y="2145"/>
                </a:lnTo>
                <a:lnTo>
                  <a:pt x="2240" y="2144"/>
                </a:lnTo>
                <a:lnTo>
                  <a:pt x="2238" y="2144"/>
                </a:lnTo>
                <a:lnTo>
                  <a:pt x="2237" y="2143"/>
                </a:lnTo>
                <a:lnTo>
                  <a:pt x="2236" y="2142"/>
                </a:lnTo>
                <a:lnTo>
                  <a:pt x="2234" y="2139"/>
                </a:lnTo>
                <a:lnTo>
                  <a:pt x="2232" y="2142"/>
                </a:lnTo>
                <a:lnTo>
                  <a:pt x="2226" y="2147"/>
                </a:lnTo>
                <a:lnTo>
                  <a:pt x="2227" y="2148"/>
                </a:lnTo>
                <a:lnTo>
                  <a:pt x="2226" y="2150"/>
                </a:lnTo>
                <a:lnTo>
                  <a:pt x="2226" y="2148"/>
                </a:lnTo>
                <a:lnTo>
                  <a:pt x="2224" y="2151"/>
                </a:lnTo>
                <a:lnTo>
                  <a:pt x="2224" y="2154"/>
                </a:lnTo>
                <a:lnTo>
                  <a:pt x="2223" y="2154"/>
                </a:lnTo>
                <a:lnTo>
                  <a:pt x="2223" y="2156"/>
                </a:lnTo>
                <a:lnTo>
                  <a:pt x="2223" y="2160"/>
                </a:lnTo>
                <a:lnTo>
                  <a:pt x="2223" y="2161"/>
                </a:lnTo>
                <a:lnTo>
                  <a:pt x="2224" y="2167"/>
                </a:lnTo>
                <a:lnTo>
                  <a:pt x="2224" y="2169"/>
                </a:lnTo>
                <a:lnTo>
                  <a:pt x="2224" y="2170"/>
                </a:lnTo>
                <a:lnTo>
                  <a:pt x="2225" y="2176"/>
                </a:lnTo>
                <a:lnTo>
                  <a:pt x="2227" y="2176"/>
                </a:lnTo>
                <a:lnTo>
                  <a:pt x="2228" y="2176"/>
                </a:lnTo>
                <a:lnTo>
                  <a:pt x="2229" y="2176"/>
                </a:lnTo>
                <a:lnTo>
                  <a:pt x="2231" y="2176"/>
                </a:lnTo>
                <a:lnTo>
                  <a:pt x="2232" y="2175"/>
                </a:lnTo>
                <a:lnTo>
                  <a:pt x="2233" y="2175"/>
                </a:lnTo>
                <a:lnTo>
                  <a:pt x="2234" y="2175"/>
                </a:lnTo>
                <a:lnTo>
                  <a:pt x="2235" y="2175"/>
                </a:lnTo>
                <a:lnTo>
                  <a:pt x="2236" y="2175"/>
                </a:lnTo>
                <a:lnTo>
                  <a:pt x="2237" y="2175"/>
                </a:lnTo>
                <a:lnTo>
                  <a:pt x="2238" y="2175"/>
                </a:lnTo>
                <a:lnTo>
                  <a:pt x="2240" y="2175"/>
                </a:lnTo>
                <a:lnTo>
                  <a:pt x="2240" y="2177"/>
                </a:lnTo>
                <a:lnTo>
                  <a:pt x="2240" y="2178"/>
                </a:lnTo>
                <a:lnTo>
                  <a:pt x="2241" y="2179"/>
                </a:lnTo>
                <a:lnTo>
                  <a:pt x="2237" y="2179"/>
                </a:lnTo>
                <a:lnTo>
                  <a:pt x="2231" y="2180"/>
                </a:lnTo>
                <a:lnTo>
                  <a:pt x="2228" y="2180"/>
                </a:lnTo>
                <a:lnTo>
                  <a:pt x="2225" y="2180"/>
                </a:lnTo>
                <a:lnTo>
                  <a:pt x="2223" y="2181"/>
                </a:lnTo>
                <a:lnTo>
                  <a:pt x="2221" y="2181"/>
                </a:lnTo>
                <a:lnTo>
                  <a:pt x="2219" y="2181"/>
                </a:lnTo>
                <a:lnTo>
                  <a:pt x="2217" y="2181"/>
                </a:lnTo>
                <a:lnTo>
                  <a:pt x="2216" y="2180"/>
                </a:lnTo>
                <a:lnTo>
                  <a:pt x="2215" y="2179"/>
                </a:lnTo>
                <a:lnTo>
                  <a:pt x="2212" y="2177"/>
                </a:lnTo>
                <a:lnTo>
                  <a:pt x="2215" y="2177"/>
                </a:lnTo>
                <a:lnTo>
                  <a:pt x="2216" y="2177"/>
                </a:lnTo>
                <a:lnTo>
                  <a:pt x="2217" y="2177"/>
                </a:lnTo>
                <a:lnTo>
                  <a:pt x="2218" y="2177"/>
                </a:lnTo>
                <a:lnTo>
                  <a:pt x="2219" y="2177"/>
                </a:lnTo>
                <a:lnTo>
                  <a:pt x="2220" y="2176"/>
                </a:lnTo>
                <a:lnTo>
                  <a:pt x="2221" y="2176"/>
                </a:lnTo>
                <a:lnTo>
                  <a:pt x="2220" y="2175"/>
                </a:lnTo>
                <a:lnTo>
                  <a:pt x="2221" y="2175"/>
                </a:lnTo>
                <a:lnTo>
                  <a:pt x="2223" y="2175"/>
                </a:lnTo>
                <a:lnTo>
                  <a:pt x="2224" y="2175"/>
                </a:lnTo>
                <a:lnTo>
                  <a:pt x="2224" y="2171"/>
                </a:lnTo>
                <a:lnTo>
                  <a:pt x="2224" y="2170"/>
                </a:lnTo>
                <a:lnTo>
                  <a:pt x="2224" y="2169"/>
                </a:lnTo>
                <a:lnTo>
                  <a:pt x="2223" y="2167"/>
                </a:lnTo>
                <a:lnTo>
                  <a:pt x="2221" y="2167"/>
                </a:lnTo>
                <a:lnTo>
                  <a:pt x="2221" y="2165"/>
                </a:lnTo>
                <a:lnTo>
                  <a:pt x="2223" y="2165"/>
                </a:lnTo>
                <a:lnTo>
                  <a:pt x="2223" y="2161"/>
                </a:lnTo>
                <a:lnTo>
                  <a:pt x="2221" y="2161"/>
                </a:lnTo>
                <a:lnTo>
                  <a:pt x="2221" y="2160"/>
                </a:lnTo>
                <a:lnTo>
                  <a:pt x="2221" y="2159"/>
                </a:lnTo>
                <a:lnTo>
                  <a:pt x="2221" y="2158"/>
                </a:lnTo>
                <a:lnTo>
                  <a:pt x="2219" y="2158"/>
                </a:lnTo>
                <a:lnTo>
                  <a:pt x="2218" y="2158"/>
                </a:lnTo>
                <a:lnTo>
                  <a:pt x="2217" y="2156"/>
                </a:lnTo>
                <a:lnTo>
                  <a:pt x="2218" y="2155"/>
                </a:lnTo>
                <a:lnTo>
                  <a:pt x="2220" y="2152"/>
                </a:lnTo>
                <a:lnTo>
                  <a:pt x="2226" y="2146"/>
                </a:lnTo>
                <a:lnTo>
                  <a:pt x="2231" y="2142"/>
                </a:lnTo>
                <a:lnTo>
                  <a:pt x="2227" y="2138"/>
                </a:lnTo>
                <a:lnTo>
                  <a:pt x="2226" y="2140"/>
                </a:lnTo>
                <a:lnTo>
                  <a:pt x="2220" y="2135"/>
                </a:lnTo>
                <a:lnTo>
                  <a:pt x="2221" y="2134"/>
                </a:lnTo>
                <a:lnTo>
                  <a:pt x="2221" y="2133"/>
                </a:lnTo>
                <a:lnTo>
                  <a:pt x="2223" y="2133"/>
                </a:lnTo>
                <a:lnTo>
                  <a:pt x="2229" y="2139"/>
                </a:lnTo>
                <a:lnTo>
                  <a:pt x="2232" y="2142"/>
                </a:lnTo>
                <a:lnTo>
                  <a:pt x="2232" y="2140"/>
                </a:lnTo>
                <a:lnTo>
                  <a:pt x="2233" y="2139"/>
                </a:lnTo>
                <a:lnTo>
                  <a:pt x="2231" y="2137"/>
                </a:lnTo>
                <a:lnTo>
                  <a:pt x="2232" y="2137"/>
                </a:lnTo>
                <a:lnTo>
                  <a:pt x="2225" y="2130"/>
                </a:lnTo>
                <a:lnTo>
                  <a:pt x="2224" y="2130"/>
                </a:lnTo>
                <a:lnTo>
                  <a:pt x="2224" y="2129"/>
                </a:lnTo>
                <a:lnTo>
                  <a:pt x="2223" y="2129"/>
                </a:lnTo>
                <a:lnTo>
                  <a:pt x="2223" y="2128"/>
                </a:lnTo>
                <a:lnTo>
                  <a:pt x="2221" y="2128"/>
                </a:lnTo>
                <a:lnTo>
                  <a:pt x="2220" y="2127"/>
                </a:lnTo>
                <a:lnTo>
                  <a:pt x="2220" y="2126"/>
                </a:lnTo>
                <a:lnTo>
                  <a:pt x="2219" y="2125"/>
                </a:lnTo>
                <a:lnTo>
                  <a:pt x="2218" y="2123"/>
                </a:lnTo>
                <a:lnTo>
                  <a:pt x="2217" y="2122"/>
                </a:lnTo>
                <a:lnTo>
                  <a:pt x="2216" y="2122"/>
                </a:lnTo>
                <a:lnTo>
                  <a:pt x="2216" y="2121"/>
                </a:lnTo>
                <a:lnTo>
                  <a:pt x="2224" y="2113"/>
                </a:lnTo>
                <a:lnTo>
                  <a:pt x="2225" y="2112"/>
                </a:lnTo>
                <a:lnTo>
                  <a:pt x="2224" y="2112"/>
                </a:lnTo>
                <a:lnTo>
                  <a:pt x="2223" y="2111"/>
                </a:lnTo>
                <a:lnTo>
                  <a:pt x="2219" y="2108"/>
                </a:lnTo>
                <a:lnTo>
                  <a:pt x="2212" y="2101"/>
                </a:lnTo>
                <a:lnTo>
                  <a:pt x="2209" y="2098"/>
                </a:lnTo>
                <a:lnTo>
                  <a:pt x="2208" y="2097"/>
                </a:lnTo>
                <a:lnTo>
                  <a:pt x="2207" y="2096"/>
                </a:lnTo>
                <a:lnTo>
                  <a:pt x="2192" y="2081"/>
                </a:lnTo>
                <a:lnTo>
                  <a:pt x="2190" y="2079"/>
                </a:lnTo>
                <a:lnTo>
                  <a:pt x="2189" y="2078"/>
                </a:lnTo>
                <a:lnTo>
                  <a:pt x="2186" y="2076"/>
                </a:lnTo>
                <a:lnTo>
                  <a:pt x="2182" y="2072"/>
                </a:lnTo>
                <a:lnTo>
                  <a:pt x="2175" y="2066"/>
                </a:lnTo>
                <a:lnTo>
                  <a:pt x="2174" y="2066"/>
                </a:lnTo>
                <a:lnTo>
                  <a:pt x="2171" y="2062"/>
                </a:lnTo>
                <a:lnTo>
                  <a:pt x="2171" y="2061"/>
                </a:lnTo>
                <a:lnTo>
                  <a:pt x="2163" y="2053"/>
                </a:lnTo>
                <a:lnTo>
                  <a:pt x="2158" y="2048"/>
                </a:lnTo>
                <a:lnTo>
                  <a:pt x="2152" y="2044"/>
                </a:lnTo>
                <a:lnTo>
                  <a:pt x="2149" y="2042"/>
                </a:lnTo>
                <a:lnTo>
                  <a:pt x="2147" y="2038"/>
                </a:lnTo>
                <a:lnTo>
                  <a:pt x="2146" y="2037"/>
                </a:lnTo>
                <a:lnTo>
                  <a:pt x="2133" y="2026"/>
                </a:lnTo>
                <a:lnTo>
                  <a:pt x="2132" y="2025"/>
                </a:lnTo>
                <a:lnTo>
                  <a:pt x="2116" y="2010"/>
                </a:lnTo>
                <a:lnTo>
                  <a:pt x="2114" y="2008"/>
                </a:lnTo>
                <a:lnTo>
                  <a:pt x="2114" y="2006"/>
                </a:lnTo>
                <a:lnTo>
                  <a:pt x="2109" y="2003"/>
                </a:lnTo>
                <a:lnTo>
                  <a:pt x="2108" y="2002"/>
                </a:lnTo>
                <a:lnTo>
                  <a:pt x="2104" y="1997"/>
                </a:lnTo>
                <a:lnTo>
                  <a:pt x="2099" y="1993"/>
                </a:lnTo>
                <a:lnTo>
                  <a:pt x="2096" y="1991"/>
                </a:lnTo>
                <a:lnTo>
                  <a:pt x="2094" y="1987"/>
                </a:lnTo>
                <a:lnTo>
                  <a:pt x="2090" y="1985"/>
                </a:lnTo>
                <a:lnTo>
                  <a:pt x="2087" y="1981"/>
                </a:lnTo>
                <a:lnTo>
                  <a:pt x="2085" y="1978"/>
                </a:lnTo>
                <a:lnTo>
                  <a:pt x="2081" y="1976"/>
                </a:lnTo>
                <a:lnTo>
                  <a:pt x="2080" y="1976"/>
                </a:lnTo>
                <a:lnTo>
                  <a:pt x="2080" y="1977"/>
                </a:lnTo>
                <a:lnTo>
                  <a:pt x="2078" y="1979"/>
                </a:lnTo>
                <a:lnTo>
                  <a:pt x="2077" y="1979"/>
                </a:lnTo>
                <a:lnTo>
                  <a:pt x="2074" y="1977"/>
                </a:lnTo>
                <a:lnTo>
                  <a:pt x="2077" y="1975"/>
                </a:lnTo>
                <a:lnTo>
                  <a:pt x="2076" y="1974"/>
                </a:lnTo>
                <a:lnTo>
                  <a:pt x="2074" y="1974"/>
                </a:lnTo>
                <a:lnTo>
                  <a:pt x="2074" y="1975"/>
                </a:lnTo>
                <a:lnTo>
                  <a:pt x="2073" y="1975"/>
                </a:lnTo>
                <a:lnTo>
                  <a:pt x="2072" y="1974"/>
                </a:lnTo>
                <a:lnTo>
                  <a:pt x="2071" y="1972"/>
                </a:lnTo>
                <a:lnTo>
                  <a:pt x="2071" y="1971"/>
                </a:lnTo>
                <a:lnTo>
                  <a:pt x="2070" y="1971"/>
                </a:lnTo>
                <a:lnTo>
                  <a:pt x="2069" y="1972"/>
                </a:lnTo>
                <a:lnTo>
                  <a:pt x="2069" y="1974"/>
                </a:lnTo>
                <a:lnTo>
                  <a:pt x="2068" y="1975"/>
                </a:lnTo>
                <a:lnTo>
                  <a:pt x="2066" y="1975"/>
                </a:lnTo>
                <a:lnTo>
                  <a:pt x="2065" y="1974"/>
                </a:lnTo>
                <a:lnTo>
                  <a:pt x="2064" y="1975"/>
                </a:lnTo>
                <a:lnTo>
                  <a:pt x="2063" y="1976"/>
                </a:lnTo>
                <a:lnTo>
                  <a:pt x="2063" y="1977"/>
                </a:lnTo>
                <a:lnTo>
                  <a:pt x="2064" y="1978"/>
                </a:lnTo>
                <a:lnTo>
                  <a:pt x="2063" y="1978"/>
                </a:lnTo>
                <a:lnTo>
                  <a:pt x="2063" y="1979"/>
                </a:lnTo>
                <a:lnTo>
                  <a:pt x="2062" y="1979"/>
                </a:lnTo>
                <a:lnTo>
                  <a:pt x="2061" y="1978"/>
                </a:lnTo>
                <a:lnTo>
                  <a:pt x="2061" y="1979"/>
                </a:lnTo>
                <a:lnTo>
                  <a:pt x="2062" y="1980"/>
                </a:lnTo>
                <a:lnTo>
                  <a:pt x="2061" y="1981"/>
                </a:lnTo>
                <a:lnTo>
                  <a:pt x="2060" y="1983"/>
                </a:lnTo>
                <a:lnTo>
                  <a:pt x="2059" y="1981"/>
                </a:lnTo>
                <a:lnTo>
                  <a:pt x="2057" y="1980"/>
                </a:lnTo>
                <a:lnTo>
                  <a:pt x="2059" y="1979"/>
                </a:lnTo>
                <a:lnTo>
                  <a:pt x="2060" y="1978"/>
                </a:lnTo>
                <a:lnTo>
                  <a:pt x="2061" y="1976"/>
                </a:lnTo>
                <a:lnTo>
                  <a:pt x="2062" y="1976"/>
                </a:lnTo>
                <a:lnTo>
                  <a:pt x="2063" y="1975"/>
                </a:lnTo>
                <a:lnTo>
                  <a:pt x="2064" y="1974"/>
                </a:lnTo>
                <a:lnTo>
                  <a:pt x="2065" y="1972"/>
                </a:lnTo>
                <a:lnTo>
                  <a:pt x="2066" y="1971"/>
                </a:lnTo>
                <a:lnTo>
                  <a:pt x="2066" y="1970"/>
                </a:lnTo>
                <a:lnTo>
                  <a:pt x="2065" y="1970"/>
                </a:lnTo>
                <a:lnTo>
                  <a:pt x="2064" y="1969"/>
                </a:lnTo>
                <a:lnTo>
                  <a:pt x="2064" y="1968"/>
                </a:lnTo>
                <a:lnTo>
                  <a:pt x="2063" y="1968"/>
                </a:lnTo>
                <a:lnTo>
                  <a:pt x="2062" y="1967"/>
                </a:lnTo>
                <a:lnTo>
                  <a:pt x="2061" y="1966"/>
                </a:lnTo>
                <a:lnTo>
                  <a:pt x="2060" y="1964"/>
                </a:lnTo>
                <a:lnTo>
                  <a:pt x="2059" y="1964"/>
                </a:lnTo>
                <a:lnTo>
                  <a:pt x="2059" y="1963"/>
                </a:lnTo>
                <a:lnTo>
                  <a:pt x="2060" y="1963"/>
                </a:lnTo>
                <a:lnTo>
                  <a:pt x="2060" y="1962"/>
                </a:lnTo>
                <a:lnTo>
                  <a:pt x="2061" y="1961"/>
                </a:lnTo>
                <a:lnTo>
                  <a:pt x="2062" y="1960"/>
                </a:lnTo>
                <a:lnTo>
                  <a:pt x="2066" y="1963"/>
                </a:lnTo>
                <a:lnTo>
                  <a:pt x="2068" y="1966"/>
                </a:lnTo>
                <a:lnTo>
                  <a:pt x="2070" y="1968"/>
                </a:lnTo>
                <a:lnTo>
                  <a:pt x="2071" y="1967"/>
                </a:lnTo>
                <a:lnTo>
                  <a:pt x="2071" y="1966"/>
                </a:lnTo>
                <a:lnTo>
                  <a:pt x="2070" y="1964"/>
                </a:lnTo>
                <a:lnTo>
                  <a:pt x="2069" y="1963"/>
                </a:lnTo>
                <a:lnTo>
                  <a:pt x="2069" y="1962"/>
                </a:lnTo>
                <a:lnTo>
                  <a:pt x="2070" y="1962"/>
                </a:lnTo>
                <a:lnTo>
                  <a:pt x="2070" y="1961"/>
                </a:lnTo>
                <a:lnTo>
                  <a:pt x="2072" y="1959"/>
                </a:lnTo>
                <a:lnTo>
                  <a:pt x="2073" y="1958"/>
                </a:lnTo>
                <a:lnTo>
                  <a:pt x="2074" y="1956"/>
                </a:lnTo>
                <a:lnTo>
                  <a:pt x="2074" y="1958"/>
                </a:lnTo>
                <a:lnTo>
                  <a:pt x="2076" y="1958"/>
                </a:lnTo>
                <a:lnTo>
                  <a:pt x="2076" y="1959"/>
                </a:lnTo>
                <a:lnTo>
                  <a:pt x="2077" y="1959"/>
                </a:lnTo>
                <a:lnTo>
                  <a:pt x="2077" y="1960"/>
                </a:lnTo>
                <a:lnTo>
                  <a:pt x="2078" y="1960"/>
                </a:lnTo>
                <a:lnTo>
                  <a:pt x="2078" y="1959"/>
                </a:lnTo>
                <a:lnTo>
                  <a:pt x="2079" y="1959"/>
                </a:lnTo>
                <a:lnTo>
                  <a:pt x="2079" y="1958"/>
                </a:lnTo>
                <a:lnTo>
                  <a:pt x="2080" y="1958"/>
                </a:lnTo>
                <a:lnTo>
                  <a:pt x="2081" y="1956"/>
                </a:lnTo>
                <a:lnTo>
                  <a:pt x="2082" y="1955"/>
                </a:lnTo>
                <a:lnTo>
                  <a:pt x="2083" y="1955"/>
                </a:lnTo>
                <a:lnTo>
                  <a:pt x="2083" y="1954"/>
                </a:lnTo>
                <a:lnTo>
                  <a:pt x="2085" y="1953"/>
                </a:lnTo>
                <a:lnTo>
                  <a:pt x="2086" y="1952"/>
                </a:lnTo>
                <a:lnTo>
                  <a:pt x="2087" y="1951"/>
                </a:lnTo>
                <a:lnTo>
                  <a:pt x="2088" y="1950"/>
                </a:lnTo>
                <a:lnTo>
                  <a:pt x="2088" y="1949"/>
                </a:lnTo>
                <a:lnTo>
                  <a:pt x="2089" y="1949"/>
                </a:lnTo>
                <a:lnTo>
                  <a:pt x="2090" y="1947"/>
                </a:lnTo>
                <a:lnTo>
                  <a:pt x="2090" y="1946"/>
                </a:lnTo>
                <a:lnTo>
                  <a:pt x="2091" y="1946"/>
                </a:lnTo>
                <a:lnTo>
                  <a:pt x="2092" y="1944"/>
                </a:lnTo>
                <a:lnTo>
                  <a:pt x="2094" y="1944"/>
                </a:lnTo>
                <a:lnTo>
                  <a:pt x="2092" y="1944"/>
                </a:lnTo>
                <a:lnTo>
                  <a:pt x="2092" y="1943"/>
                </a:lnTo>
                <a:lnTo>
                  <a:pt x="2094" y="1942"/>
                </a:lnTo>
                <a:lnTo>
                  <a:pt x="2095" y="1942"/>
                </a:lnTo>
                <a:lnTo>
                  <a:pt x="2095" y="1941"/>
                </a:lnTo>
                <a:lnTo>
                  <a:pt x="2096" y="1939"/>
                </a:lnTo>
                <a:lnTo>
                  <a:pt x="2097" y="1938"/>
                </a:lnTo>
                <a:lnTo>
                  <a:pt x="2097" y="1939"/>
                </a:lnTo>
                <a:lnTo>
                  <a:pt x="2098" y="1939"/>
                </a:lnTo>
                <a:lnTo>
                  <a:pt x="2097" y="1938"/>
                </a:lnTo>
                <a:lnTo>
                  <a:pt x="2098" y="1937"/>
                </a:lnTo>
                <a:lnTo>
                  <a:pt x="2098" y="1936"/>
                </a:lnTo>
                <a:lnTo>
                  <a:pt x="2098" y="1935"/>
                </a:lnTo>
                <a:lnTo>
                  <a:pt x="2099" y="1934"/>
                </a:lnTo>
                <a:lnTo>
                  <a:pt x="2099" y="1933"/>
                </a:lnTo>
                <a:lnTo>
                  <a:pt x="2099" y="1931"/>
                </a:lnTo>
                <a:lnTo>
                  <a:pt x="2100" y="1931"/>
                </a:lnTo>
                <a:lnTo>
                  <a:pt x="2100" y="1930"/>
                </a:lnTo>
                <a:lnTo>
                  <a:pt x="2100" y="1928"/>
                </a:lnTo>
                <a:lnTo>
                  <a:pt x="2100" y="1926"/>
                </a:lnTo>
                <a:lnTo>
                  <a:pt x="2100" y="1925"/>
                </a:lnTo>
                <a:lnTo>
                  <a:pt x="2099" y="1925"/>
                </a:lnTo>
                <a:lnTo>
                  <a:pt x="2098" y="1924"/>
                </a:lnTo>
                <a:lnTo>
                  <a:pt x="2097" y="1922"/>
                </a:lnTo>
                <a:lnTo>
                  <a:pt x="2096" y="1921"/>
                </a:lnTo>
                <a:lnTo>
                  <a:pt x="2096" y="1920"/>
                </a:lnTo>
                <a:lnTo>
                  <a:pt x="2095" y="1920"/>
                </a:lnTo>
                <a:lnTo>
                  <a:pt x="2094" y="1919"/>
                </a:lnTo>
                <a:lnTo>
                  <a:pt x="2094" y="1920"/>
                </a:lnTo>
                <a:lnTo>
                  <a:pt x="2092" y="1921"/>
                </a:lnTo>
                <a:lnTo>
                  <a:pt x="2091" y="1921"/>
                </a:lnTo>
                <a:lnTo>
                  <a:pt x="2090" y="1922"/>
                </a:lnTo>
                <a:lnTo>
                  <a:pt x="2090" y="1924"/>
                </a:lnTo>
                <a:lnTo>
                  <a:pt x="2089" y="1925"/>
                </a:lnTo>
                <a:lnTo>
                  <a:pt x="2088" y="1926"/>
                </a:lnTo>
                <a:lnTo>
                  <a:pt x="2086" y="1926"/>
                </a:lnTo>
                <a:lnTo>
                  <a:pt x="2083" y="1925"/>
                </a:lnTo>
                <a:lnTo>
                  <a:pt x="2082" y="1925"/>
                </a:lnTo>
                <a:lnTo>
                  <a:pt x="2081" y="1924"/>
                </a:lnTo>
                <a:lnTo>
                  <a:pt x="2080" y="1924"/>
                </a:lnTo>
                <a:lnTo>
                  <a:pt x="2079" y="1924"/>
                </a:lnTo>
                <a:lnTo>
                  <a:pt x="2079" y="1925"/>
                </a:lnTo>
                <a:lnTo>
                  <a:pt x="2078" y="1926"/>
                </a:lnTo>
                <a:lnTo>
                  <a:pt x="2077" y="1926"/>
                </a:lnTo>
                <a:lnTo>
                  <a:pt x="2077" y="1927"/>
                </a:lnTo>
                <a:lnTo>
                  <a:pt x="2076" y="1928"/>
                </a:lnTo>
                <a:lnTo>
                  <a:pt x="2074" y="1929"/>
                </a:lnTo>
                <a:lnTo>
                  <a:pt x="2074" y="1930"/>
                </a:lnTo>
                <a:lnTo>
                  <a:pt x="2073" y="1930"/>
                </a:lnTo>
                <a:lnTo>
                  <a:pt x="2072" y="1931"/>
                </a:lnTo>
                <a:lnTo>
                  <a:pt x="2072" y="1933"/>
                </a:lnTo>
                <a:lnTo>
                  <a:pt x="2071" y="1931"/>
                </a:lnTo>
                <a:lnTo>
                  <a:pt x="2070" y="1933"/>
                </a:lnTo>
                <a:lnTo>
                  <a:pt x="2069" y="1933"/>
                </a:lnTo>
                <a:lnTo>
                  <a:pt x="2068" y="1934"/>
                </a:lnTo>
                <a:lnTo>
                  <a:pt x="2068" y="1935"/>
                </a:lnTo>
                <a:lnTo>
                  <a:pt x="2066" y="1936"/>
                </a:lnTo>
                <a:lnTo>
                  <a:pt x="2065" y="1937"/>
                </a:lnTo>
                <a:lnTo>
                  <a:pt x="2064" y="1938"/>
                </a:lnTo>
                <a:lnTo>
                  <a:pt x="2062" y="1941"/>
                </a:lnTo>
                <a:lnTo>
                  <a:pt x="2054" y="1950"/>
                </a:lnTo>
                <a:lnTo>
                  <a:pt x="2053" y="1950"/>
                </a:lnTo>
                <a:lnTo>
                  <a:pt x="2052" y="1951"/>
                </a:lnTo>
                <a:lnTo>
                  <a:pt x="2052" y="1952"/>
                </a:lnTo>
                <a:lnTo>
                  <a:pt x="2051" y="1952"/>
                </a:lnTo>
                <a:lnTo>
                  <a:pt x="2051" y="1953"/>
                </a:lnTo>
                <a:lnTo>
                  <a:pt x="2050" y="1953"/>
                </a:lnTo>
                <a:lnTo>
                  <a:pt x="2050" y="1954"/>
                </a:lnTo>
                <a:lnTo>
                  <a:pt x="2048" y="1954"/>
                </a:lnTo>
                <a:lnTo>
                  <a:pt x="2048" y="1955"/>
                </a:lnTo>
                <a:lnTo>
                  <a:pt x="2047" y="1956"/>
                </a:lnTo>
                <a:lnTo>
                  <a:pt x="2046" y="1956"/>
                </a:lnTo>
                <a:lnTo>
                  <a:pt x="2046" y="1958"/>
                </a:lnTo>
                <a:lnTo>
                  <a:pt x="2045" y="1958"/>
                </a:lnTo>
                <a:lnTo>
                  <a:pt x="2045" y="1959"/>
                </a:lnTo>
                <a:lnTo>
                  <a:pt x="2044" y="1960"/>
                </a:lnTo>
                <a:lnTo>
                  <a:pt x="2043" y="1961"/>
                </a:lnTo>
                <a:lnTo>
                  <a:pt x="2042" y="1962"/>
                </a:lnTo>
                <a:lnTo>
                  <a:pt x="2040" y="1963"/>
                </a:lnTo>
                <a:lnTo>
                  <a:pt x="2039" y="1964"/>
                </a:lnTo>
                <a:lnTo>
                  <a:pt x="2038" y="1966"/>
                </a:lnTo>
                <a:lnTo>
                  <a:pt x="2039" y="1967"/>
                </a:lnTo>
                <a:lnTo>
                  <a:pt x="2040" y="1968"/>
                </a:lnTo>
                <a:lnTo>
                  <a:pt x="2042" y="1969"/>
                </a:lnTo>
                <a:lnTo>
                  <a:pt x="2040" y="1970"/>
                </a:lnTo>
                <a:lnTo>
                  <a:pt x="2040" y="1971"/>
                </a:lnTo>
                <a:lnTo>
                  <a:pt x="2039" y="1971"/>
                </a:lnTo>
                <a:lnTo>
                  <a:pt x="2039" y="1972"/>
                </a:lnTo>
                <a:lnTo>
                  <a:pt x="2038" y="1972"/>
                </a:lnTo>
                <a:lnTo>
                  <a:pt x="2038" y="1974"/>
                </a:lnTo>
                <a:lnTo>
                  <a:pt x="2037" y="1974"/>
                </a:lnTo>
                <a:lnTo>
                  <a:pt x="2037" y="1975"/>
                </a:lnTo>
                <a:lnTo>
                  <a:pt x="2036" y="1975"/>
                </a:lnTo>
                <a:lnTo>
                  <a:pt x="2036" y="1976"/>
                </a:lnTo>
                <a:lnTo>
                  <a:pt x="2035" y="1975"/>
                </a:lnTo>
                <a:lnTo>
                  <a:pt x="2033" y="1972"/>
                </a:lnTo>
                <a:lnTo>
                  <a:pt x="2031" y="1971"/>
                </a:lnTo>
                <a:lnTo>
                  <a:pt x="2030" y="1971"/>
                </a:lnTo>
                <a:lnTo>
                  <a:pt x="2030" y="1970"/>
                </a:lnTo>
                <a:lnTo>
                  <a:pt x="2029" y="1970"/>
                </a:lnTo>
                <a:lnTo>
                  <a:pt x="2029" y="1969"/>
                </a:lnTo>
                <a:lnTo>
                  <a:pt x="2028" y="1969"/>
                </a:lnTo>
                <a:lnTo>
                  <a:pt x="2028" y="1968"/>
                </a:lnTo>
                <a:lnTo>
                  <a:pt x="2027" y="1968"/>
                </a:lnTo>
                <a:lnTo>
                  <a:pt x="2027" y="1967"/>
                </a:lnTo>
                <a:lnTo>
                  <a:pt x="2026" y="1967"/>
                </a:lnTo>
                <a:lnTo>
                  <a:pt x="2026" y="1966"/>
                </a:lnTo>
                <a:lnTo>
                  <a:pt x="2025" y="1966"/>
                </a:lnTo>
                <a:lnTo>
                  <a:pt x="2023" y="1964"/>
                </a:lnTo>
                <a:lnTo>
                  <a:pt x="2023" y="1963"/>
                </a:lnTo>
                <a:lnTo>
                  <a:pt x="2022" y="1963"/>
                </a:lnTo>
                <a:lnTo>
                  <a:pt x="2021" y="1962"/>
                </a:lnTo>
                <a:lnTo>
                  <a:pt x="2021" y="1961"/>
                </a:lnTo>
                <a:lnTo>
                  <a:pt x="2020" y="1961"/>
                </a:lnTo>
                <a:lnTo>
                  <a:pt x="2020" y="1960"/>
                </a:lnTo>
                <a:lnTo>
                  <a:pt x="2019" y="1960"/>
                </a:lnTo>
                <a:lnTo>
                  <a:pt x="2018" y="1959"/>
                </a:lnTo>
                <a:lnTo>
                  <a:pt x="2017" y="1958"/>
                </a:lnTo>
                <a:lnTo>
                  <a:pt x="2016" y="1956"/>
                </a:lnTo>
                <a:lnTo>
                  <a:pt x="2014" y="1955"/>
                </a:lnTo>
                <a:lnTo>
                  <a:pt x="2013" y="1954"/>
                </a:lnTo>
                <a:lnTo>
                  <a:pt x="2012" y="1953"/>
                </a:lnTo>
                <a:lnTo>
                  <a:pt x="2011" y="1952"/>
                </a:lnTo>
                <a:lnTo>
                  <a:pt x="2010" y="1952"/>
                </a:lnTo>
                <a:lnTo>
                  <a:pt x="2010" y="1951"/>
                </a:lnTo>
                <a:lnTo>
                  <a:pt x="2009" y="1951"/>
                </a:lnTo>
                <a:lnTo>
                  <a:pt x="2009" y="1950"/>
                </a:lnTo>
                <a:lnTo>
                  <a:pt x="2008" y="1950"/>
                </a:lnTo>
                <a:lnTo>
                  <a:pt x="2008" y="1949"/>
                </a:lnTo>
                <a:lnTo>
                  <a:pt x="2008" y="1947"/>
                </a:lnTo>
                <a:lnTo>
                  <a:pt x="2010" y="1945"/>
                </a:lnTo>
                <a:lnTo>
                  <a:pt x="2012" y="1944"/>
                </a:lnTo>
                <a:lnTo>
                  <a:pt x="2010" y="1942"/>
                </a:lnTo>
                <a:lnTo>
                  <a:pt x="2009" y="1942"/>
                </a:lnTo>
                <a:lnTo>
                  <a:pt x="2010" y="1941"/>
                </a:lnTo>
                <a:lnTo>
                  <a:pt x="2012" y="1938"/>
                </a:lnTo>
                <a:lnTo>
                  <a:pt x="2013" y="1937"/>
                </a:lnTo>
                <a:lnTo>
                  <a:pt x="2016" y="1939"/>
                </a:lnTo>
                <a:lnTo>
                  <a:pt x="2018" y="1937"/>
                </a:lnTo>
                <a:lnTo>
                  <a:pt x="2020" y="1935"/>
                </a:lnTo>
                <a:lnTo>
                  <a:pt x="2021" y="1934"/>
                </a:lnTo>
                <a:lnTo>
                  <a:pt x="2023" y="1931"/>
                </a:lnTo>
                <a:lnTo>
                  <a:pt x="2025" y="1929"/>
                </a:lnTo>
                <a:lnTo>
                  <a:pt x="2023" y="1928"/>
                </a:lnTo>
                <a:lnTo>
                  <a:pt x="2025" y="1928"/>
                </a:lnTo>
                <a:lnTo>
                  <a:pt x="2025" y="1927"/>
                </a:lnTo>
                <a:lnTo>
                  <a:pt x="2026" y="1927"/>
                </a:lnTo>
                <a:lnTo>
                  <a:pt x="2027" y="1926"/>
                </a:lnTo>
                <a:lnTo>
                  <a:pt x="2028" y="1927"/>
                </a:lnTo>
                <a:lnTo>
                  <a:pt x="2028" y="1926"/>
                </a:lnTo>
                <a:lnTo>
                  <a:pt x="2027" y="1925"/>
                </a:lnTo>
                <a:lnTo>
                  <a:pt x="2026" y="1925"/>
                </a:lnTo>
                <a:lnTo>
                  <a:pt x="2025" y="1922"/>
                </a:lnTo>
                <a:lnTo>
                  <a:pt x="2023" y="1922"/>
                </a:lnTo>
                <a:lnTo>
                  <a:pt x="2023" y="1921"/>
                </a:lnTo>
                <a:lnTo>
                  <a:pt x="2022" y="1920"/>
                </a:lnTo>
                <a:lnTo>
                  <a:pt x="2020" y="1918"/>
                </a:lnTo>
                <a:lnTo>
                  <a:pt x="2020" y="1917"/>
                </a:lnTo>
                <a:lnTo>
                  <a:pt x="2019" y="1917"/>
                </a:lnTo>
                <a:lnTo>
                  <a:pt x="2018" y="1916"/>
                </a:lnTo>
                <a:lnTo>
                  <a:pt x="2018" y="1914"/>
                </a:lnTo>
                <a:lnTo>
                  <a:pt x="2017" y="1914"/>
                </a:lnTo>
                <a:lnTo>
                  <a:pt x="2016" y="1913"/>
                </a:lnTo>
                <a:lnTo>
                  <a:pt x="2014" y="1912"/>
                </a:lnTo>
                <a:lnTo>
                  <a:pt x="2013" y="1911"/>
                </a:lnTo>
                <a:lnTo>
                  <a:pt x="2012" y="1911"/>
                </a:lnTo>
                <a:lnTo>
                  <a:pt x="2012" y="1910"/>
                </a:lnTo>
                <a:lnTo>
                  <a:pt x="2010" y="1908"/>
                </a:lnTo>
                <a:lnTo>
                  <a:pt x="2009" y="1908"/>
                </a:lnTo>
                <a:lnTo>
                  <a:pt x="2008" y="1905"/>
                </a:lnTo>
                <a:lnTo>
                  <a:pt x="2007" y="1905"/>
                </a:lnTo>
                <a:lnTo>
                  <a:pt x="2007" y="1907"/>
                </a:lnTo>
                <a:lnTo>
                  <a:pt x="2005" y="1908"/>
                </a:lnTo>
                <a:lnTo>
                  <a:pt x="2005" y="1909"/>
                </a:lnTo>
                <a:lnTo>
                  <a:pt x="2004" y="1909"/>
                </a:lnTo>
                <a:lnTo>
                  <a:pt x="2003" y="1910"/>
                </a:lnTo>
                <a:lnTo>
                  <a:pt x="2003" y="1911"/>
                </a:lnTo>
                <a:lnTo>
                  <a:pt x="2002" y="1911"/>
                </a:lnTo>
                <a:lnTo>
                  <a:pt x="2002" y="1912"/>
                </a:lnTo>
                <a:lnTo>
                  <a:pt x="2001" y="1912"/>
                </a:lnTo>
                <a:lnTo>
                  <a:pt x="2001" y="1913"/>
                </a:lnTo>
                <a:lnTo>
                  <a:pt x="2000" y="1913"/>
                </a:lnTo>
                <a:lnTo>
                  <a:pt x="1999" y="1914"/>
                </a:lnTo>
                <a:lnTo>
                  <a:pt x="1997" y="1914"/>
                </a:lnTo>
                <a:lnTo>
                  <a:pt x="1996" y="1914"/>
                </a:lnTo>
                <a:lnTo>
                  <a:pt x="1995" y="1914"/>
                </a:lnTo>
                <a:lnTo>
                  <a:pt x="1994" y="1914"/>
                </a:lnTo>
                <a:lnTo>
                  <a:pt x="1993" y="1914"/>
                </a:lnTo>
                <a:lnTo>
                  <a:pt x="1992" y="1914"/>
                </a:lnTo>
                <a:lnTo>
                  <a:pt x="1991" y="1914"/>
                </a:lnTo>
                <a:lnTo>
                  <a:pt x="1990" y="1914"/>
                </a:lnTo>
                <a:lnTo>
                  <a:pt x="1988" y="1914"/>
                </a:lnTo>
                <a:lnTo>
                  <a:pt x="1987" y="1916"/>
                </a:lnTo>
                <a:lnTo>
                  <a:pt x="1986" y="1916"/>
                </a:lnTo>
                <a:lnTo>
                  <a:pt x="1985" y="1916"/>
                </a:lnTo>
                <a:lnTo>
                  <a:pt x="1984" y="1916"/>
                </a:lnTo>
                <a:lnTo>
                  <a:pt x="1983" y="1916"/>
                </a:lnTo>
                <a:lnTo>
                  <a:pt x="1982" y="1916"/>
                </a:lnTo>
                <a:lnTo>
                  <a:pt x="1979" y="1913"/>
                </a:lnTo>
                <a:lnTo>
                  <a:pt x="1978" y="1912"/>
                </a:lnTo>
                <a:lnTo>
                  <a:pt x="1977" y="1910"/>
                </a:lnTo>
                <a:lnTo>
                  <a:pt x="1976" y="1910"/>
                </a:lnTo>
                <a:lnTo>
                  <a:pt x="1975" y="1908"/>
                </a:lnTo>
                <a:lnTo>
                  <a:pt x="1974" y="1908"/>
                </a:lnTo>
                <a:lnTo>
                  <a:pt x="1971" y="1909"/>
                </a:lnTo>
                <a:lnTo>
                  <a:pt x="1970" y="1910"/>
                </a:lnTo>
                <a:lnTo>
                  <a:pt x="1970" y="1911"/>
                </a:lnTo>
                <a:lnTo>
                  <a:pt x="1969" y="1911"/>
                </a:lnTo>
                <a:lnTo>
                  <a:pt x="1969" y="1912"/>
                </a:lnTo>
                <a:lnTo>
                  <a:pt x="1968" y="1913"/>
                </a:lnTo>
                <a:lnTo>
                  <a:pt x="1967" y="1914"/>
                </a:lnTo>
                <a:lnTo>
                  <a:pt x="1965" y="1917"/>
                </a:lnTo>
                <a:lnTo>
                  <a:pt x="1968" y="1919"/>
                </a:lnTo>
                <a:lnTo>
                  <a:pt x="1965" y="1922"/>
                </a:lnTo>
                <a:lnTo>
                  <a:pt x="1965" y="1924"/>
                </a:lnTo>
                <a:lnTo>
                  <a:pt x="1973" y="1930"/>
                </a:lnTo>
                <a:lnTo>
                  <a:pt x="1973" y="1931"/>
                </a:lnTo>
                <a:lnTo>
                  <a:pt x="1974" y="1931"/>
                </a:lnTo>
                <a:lnTo>
                  <a:pt x="1977" y="1935"/>
                </a:lnTo>
                <a:lnTo>
                  <a:pt x="1977" y="1936"/>
                </a:lnTo>
                <a:lnTo>
                  <a:pt x="1978" y="1936"/>
                </a:lnTo>
                <a:lnTo>
                  <a:pt x="1979" y="1937"/>
                </a:lnTo>
                <a:lnTo>
                  <a:pt x="1982" y="1939"/>
                </a:lnTo>
                <a:lnTo>
                  <a:pt x="1983" y="1939"/>
                </a:lnTo>
                <a:lnTo>
                  <a:pt x="1983" y="1941"/>
                </a:lnTo>
                <a:lnTo>
                  <a:pt x="1985" y="1942"/>
                </a:lnTo>
                <a:lnTo>
                  <a:pt x="1987" y="1945"/>
                </a:lnTo>
                <a:lnTo>
                  <a:pt x="1988" y="1945"/>
                </a:lnTo>
                <a:lnTo>
                  <a:pt x="1990" y="1946"/>
                </a:lnTo>
                <a:lnTo>
                  <a:pt x="1990" y="1947"/>
                </a:lnTo>
                <a:lnTo>
                  <a:pt x="1991" y="1947"/>
                </a:lnTo>
                <a:lnTo>
                  <a:pt x="1991" y="1949"/>
                </a:lnTo>
                <a:lnTo>
                  <a:pt x="1992" y="1947"/>
                </a:lnTo>
                <a:lnTo>
                  <a:pt x="1993" y="1946"/>
                </a:lnTo>
                <a:lnTo>
                  <a:pt x="1994" y="1946"/>
                </a:lnTo>
                <a:lnTo>
                  <a:pt x="1995" y="1947"/>
                </a:lnTo>
                <a:lnTo>
                  <a:pt x="1995" y="1949"/>
                </a:lnTo>
                <a:lnTo>
                  <a:pt x="1996" y="1949"/>
                </a:lnTo>
                <a:lnTo>
                  <a:pt x="1997" y="1950"/>
                </a:lnTo>
                <a:lnTo>
                  <a:pt x="1997" y="1951"/>
                </a:lnTo>
                <a:lnTo>
                  <a:pt x="1996" y="1952"/>
                </a:lnTo>
                <a:lnTo>
                  <a:pt x="1995" y="1952"/>
                </a:lnTo>
                <a:lnTo>
                  <a:pt x="1996" y="1953"/>
                </a:lnTo>
                <a:lnTo>
                  <a:pt x="1997" y="1954"/>
                </a:lnTo>
                <a:lnTo>
                  <a:pt x="2000" y="1956"/>
                </a:lnTo>
                <a:lnTo>
                  <a:pt x="1999" y="1958"/>
                </a:lnTo>
                <a:lnTo>
                  <a:pt x="1994" y="1962"/>
                </a:lnTo>
                <a:lnTo>
                  <a:pt x="1988" y="1968"/>
                </a:lnTo>
                <a:lnTo>
                  <a:pt x="1987" y="1969"/>
                </a:lnTo>
                <a:lnTo>
                  <a:pt x="1987" y="1970"/>
                </a:lnTo>
                <a:lnTo>
                  <a:pt x="1986" y="1970"/>
                </a:lnTo>
                <a:lnTo>
                  <a:pt x="1986" y="1971"/>
                </a:lnTo>
                <a:lnTo>
                  <a:pt x="1985" y="1972"/>
                </a:lnTo>
                <a:lnTo>
                  <a:pt x="1984" y="1974"/>
                </a:lnTo>
                <a:lnTo>
                  <a:pt x="1983" y="1974"/>
                </a:lnTo>
                <a:lnTo>
                  <a:pt x="1979" y="1978"/>
                </a:lnTo>
                <a:lnTo>
                  <a:pt x="1979" y="1977"/>
                </a:lnTo>
                <a:lnTo>
                  <a:pt x="1979" y="1976"/>
                </a:lnTo>
                <a:lnTo>
                  <a:pt x="1979" y="1975"/>
                </a:lnTo>
                <a:lnTo>
                  <a:pt x="1979" y="1974"/>
                </a:lnTo>
                <a:lnTo>
                  <a:pt x="1979" y="1972"/>
                </a:lnTo>
                <a:lnTo>
                  <a:pt x="1981" y="1971"/>
                </a:lnTo>
                <a:lnTo>
                  <a:pt x="1979" y="1971"/>
                </a:lnTo>
                <a:lnTo>
                  <a:pt x="1978" y="1971"/>
                </a:lnTo>
                <a:lnTo>
                  <a:pt x="1977" y="1970"/>
                </a:lnTo>
                <a:lnTo>
                  <a:pt x="1976" y="1970"/>
                </a:lnTo>
                <a:lnTo>
                  <a:pt x="1977" y="1969"/>
                </a:lnTo>
                <a:lnTo>
                  <a:pt x="1979" y="1967"/>
                </a:lnTo>
                <a:lnTo>
                  <a:pt x="1982" y="1964"/>
                </a:lnTo>
                <a:lnTo>
                  <a:pt x="1981" y="1964"/>
                </a:lnTo>
                <a:lnTo>
                  <a:pt x="1982" y="1964"/>
                </a:lnTo>
                <a:lnTo>
                  <a:pt x="1983" y="1966"/>
                </a:lnTo>
                <a:lnTo>
                  <a:pt x="1984" y="1966"/>
                </a:lnTo>
                <a:lnTo>
                  <a:pt x="1984" y="1964"/>
                </a:lnTo>
                <a:lnTo>
                  <a:pt x="1985" y="1964"/>
                </a:lnTo>
                <a:lnTo>
                  <a:pt x="1986" y="1964"/>
                </a:lnTo>
                <a:lnTo>
                  <a:pt x="1986" y="1963"/>
                </a:lnTo>
                <a:lnTo>
                  <a:pt x="1987" y="1963"/>
                </a:lnTo>
                <a:lnTo>
                  <a:pt x="1988" y="1963"/>
                </a:lnTo>
                <a:lnTo>
                  <a:pt x="1990" y="1963"/>
                </a:lnTo>
                <a:lnTo>
                  <a:pt x="1990" y="1962"/>
                </a:lnTo>
                <a:lnTo>
                  <a:pt x="1991" y="1962"/>
                </a:lnTo>
                <a:lnTo>
                  <a:pt x="1991" y="1961"/>
                </a:lnTo>
                <a:lnTo>
                  <a:pt x="1992" y="1960"/>
                </a:lnTo>
                <a:lnTo>
                  <a:pt x="1992" y="1959"/>
                </a:lnTo>
                <a:lnTo>
                  <a:pt x="1993" y="1959"/>
                </a:lnTo>
                <a:lnTo>
                  <a:pt x="1993" y="1958"/>
                </a:lnTo>
                <a:lnTo>
                  <a:pt x="1994" y="1956"/>
                </a:lnTo>
                <a:lnTo>
                  <a:pt x="1995" y="1956"/>
                </a:lnTo>
                <a:lnTo>
                  <a:pt x="1995" y="1955"/>
                </a:lnTo>
                <a:lnTo>
                  <a:pt x="1994" y="1955"/>
                </a:lnTo>
                <a:lnTo>
                  <a:pt x="1992" y="1954"/>
                </a:lnTo>
                <a:lnTo>
                  <a:pt x="1991" y="1954"/>
                </a:lnTo>
                <a:lnTo>
                  <a:pt x="1992" y="1953"/>
                </a:lnTo>
                <a:lnTo>
                  <a:pt x="1993" y="1952"/>
                </a:lnTo>
                <a:lnTo>
                  <a:pt x="1994" y="1951"/>
                </a:lnTo>
                <a:lnTo>
                  <a:pt x="1993" y="1951"/>
                </a:lnTo>
                <a:lnTo>
                  <a:pt x="1992" y="1949"/>
                </a:lnTo>
                <a:lnTo>
                  <a:pt x="1991" y="1947"/>
                </a:lnTo>
                <a:lnTo>
                  <a:pt x="1990" y="1947"/>
                </a:lnTo>
                <a:lnTo>
                  <a:pt x="1988" y="1949"/>
                </a:lnTo>
                <a:lnTo>
                  <a:pt x="1987" y="1950"/>
                </a:lnTo>
                <a:lnTo>
                  <a:pt x="1986" y="1947"/>
                </a:lnTo>
                <a:lnTo>
                  <a:pt x="1986" y="1946"/>
                </a:lnTo>
                <a:lnTo>
                  <a:pt x="1985" y="1946"/>
                </a:lnTo>
                <a:lnTo>
                  <a:pt x="1984" y="1946"/>
                </a:lnTo>
                <a:lnTo>
                  <a:pt x="1984" y="1945"/>
                </a:lnTo>
                <a:lnTo>
                  <a:pt x="1983" y="1945"/>
                </a:lnTo>
                <a:lnTo>
                  <a:pt x="1982" y="1945"/>
                </a:lnTo>
                <a:lnTo>
                  <a:pt x="1983" y="1944"/>
                </a:lnTo>
                <a:lnTo>
                  <a:pt x="1984" y="1943"/>
                </a:lnTo>
                <a:lnTo>
                  <a:pt x="1984" y="1942"/>
                </a:lnTo>
                <a:lnTo>
                  <a:pt x="1983" y="1941"/>
                </a:lnTo>
                <a:lnTo>
                  <a:pt x="1982" y="1941"/>
                </a:lnTo>
                <a:lnTo>
                  <a:pt x="1981" y="1942"/>
                </a:lnTo>
                <a:lnTo>
                  <a:pt x="1979" y="1941"/>
                </a:lnTo>
                <a:lnTo>
                  <a:pt x="1978" y="1941"/>
                </a:lnTo>
                <a:lnTo>
                  <a:pt x="1977" y="1939"/>
                </a:lnTo>
                <a:lnTo>
                  <a:pt x="1976" y="1938"/>
                </a:lnTo>
                <a:lnTo>
                  <a:pt x="1976" y="1939"/>
                </a:lnTo>
                <a:lnTo>
                  <a:pt x="1975" y="1939"/>
                </a:lnTo>
                <a:lnTo>
                  <a:pt x="1975" y="1941"/>
                </a:lnTo>
                <a:lnTo>
                  <a:pt x="1974" y="1941"/>
                </a:lnTo>
                <a:lnTo>
                  <a:pt x="1973" y="1942"/>
                </a:lnTo>
                <a:lnTo>
                  <a:pt x="1973" y="1943"/>
                </a:lnTo>
                <a:lnTo>
                  <a:pt x="1971" y="1943"/>
                </a:lnTo>
                <a:lnTo>
                  <a:pt x="1971" y="1944"/>
                </a:lnTo>
                <a:lnTo>
                  <a:pt x="1970" y="1944"/>
                </a:lnTo>
                <a:lnTo>
                  <a:pt x="1970" y="1945"/>
                </a:lnTo>
                <a:lnTo>
                  <a:pt x="1969" y="1945"/>
                </a:lnTo>
                <a:lnTo>
                  <a:pt x="1969" y="1946"/>
                </a:lnTo>
                <a:lnTo>
                  <a:pt x="1968" y="1946"/>
                </a:lnTo>
                <a:lnTo>
                  <a:pt x="1968" y="1947"/>
                </a:lnTo>
                <a:lnTo>
                  <a:pt x="1967" y="1947"/>
                </a:lnTo>
                <a:lnTo>
                  <a:pt x="1967" y="1949"/>
                </a:lnTo>
                <a:lnTo>
                  <a:pt x="1966" y="1949"/>
                </a:lnTo>
                <a:lnTo>
                  <a:pt x="1966" y="1950"/>
                </a:lnTo>
                <a:lnTo>
                  <a:pt x="1965" y="1951"/>
                </a:lnTo>
                <a:lnTo>
                  <a:pt x="1961" y="1954"/>
                </a:lnTo>
                <a:lnTo>
                  <a:pt x="1959" y="1956"/>
                </a:lnTo>
                <a:lnTo>
                  <a:pt x="1958" y="1958"/>
                </a:lnTo>
                <a:lnTo>
                  <a:pt x="1953" y="1962"/>
                </a:lnTo>
                <a:lnTo>
                  <a:pt x="1950" y="1966"/>
                </a:lnTo>
                <a:lnTo>
                  <a:pt x="1949" y="1964"/>
                </a:lnTo>
                <a:lnTo>
                  <a:pt x="1945" y="1962"/>
                </a:lnTo>
                <a:lnTo>
                  <a:pt x="1941" y="1958"/>
                </a:lnTo>
                <a:lnTo>
                  <a:pt x="1933" y="1950"/>
                </a:lnTo>
                <a:lnTo>
                  <a:pt x="1932" y="1950"/>
                </a:lnTo>
                <a:lnTo>
                  <a:pt x="1932" y="1949"/>
                </a:lnTo>
                <a:lnTo>
                  <a:pt x="1932" y="1947"/>
                </a:lnTo>
                <a:lnTo>
                  <a:pt x="1931" y="1947"/>
                </a:lnTo>
                <a:lnTo>
                  <a:pt x="1930" y="1946"/>
                </a:lnTo>
                <a:lnTo>
                  <a:pt x="1930" y="1945"/>
                </a:lnTo>
                <a:lnTo>
                  <a:pt x="1930" y="1944"/>
                </a:lnTo>
                <a:lnTo>
                  <a:pt x="1931" y="1943"/>
                </a:lnTo>
                <a:lnTo>
                  <a:pt x="1930" y="1942"/>
                </a:lnTo>
                <a:lnTo>
                  <a:pt x="1930" y="1939"/>
                </a:lnTo>
                <a:lnTo>
                  <a:pt x="1928" y="1939"/>
                </a:lnTo>
                <a:lnTo>
                  <a:pt x="1928" y="1938"/>
                </a:lnTo>
                <a:lnTo>
                  <a:pt x="1927" y="1937"/>
                </a:lnTo>
                <a:lnTo>
                  <a:pt x="1926" y="1937"/>
                </a:lnTo>
                <a:lnTo>
                  <a:pt x="1925" y="1936"/>
                </a:lnTo>
                <a:lnTo>
                  <a:pt x="1924" y="1936"/>
                </a:lnTo>
                <a:lnTo>
                  <a:pt x="1922" y="1935"/>
                </a:lnTo>
                <a:lnTo>
                  <a:pt x="1919" y="1935"/>
                </a:lnTo>
                <a:lnTo>
                  <a:pt x="1918" y="1935"/>
                </a:lnTo>
                <a:lnTo>
                  <a:pt x="1917" y="1935"/>
                </a:lnTo>
                <a:lnTo>
                  <a:pt x="1916" y="1934"/>
                </a:lnTo>
                <a:lnTo>
                  <a:pt x="1915" y="1933"/>
                </a:lnTo>
                <a:lnTo>
                  <a:pt x="1914" y="1933"/>
                </a:lnTo>
                <a:lnTo>
                  <a:pt x="1913" y="1933"/>
                </a:lnTo>
                <a:lnTo>
                  <a:pt x="1911" y="1934"/>
                </a:lnTo>
                <a:lnTo>
                  <a:pt x="1911" y="1935"/>
                </a:lnTo>
                <a:lnTo>
                  <a:pt x="1910" y="1935"/>
                </a:lnTo>
                <a:lnTo>
                  <a:pt x="1910" y="1936"/>
                </a:lnTo>
                <a:lnTo>
                  <a:pt x="1909" y="1936"/>
                </a:lnTo>
                <a:lnTo>
                  <a:pt x="1908" y="1936"/>
                </a:lnTo>
                <a:lnTo>
                  <a:pt x="1908" y="1935"/>
                </a:lnTo>
                <a:lnTo>
                  <a:pt x="1907" y="1935"/>
                </a:lnTo>
                <a:lnTo>
                  <a:pt x="1906" y="1935"/>
                </a:lnTo>
                <a:lnTo>
                  <a:pt x="1906" y="1934"/>
                </a:lnTo>
                <a:lnTo>
                  <a:pt x="1905" y="1934"/>
                </a:lnTo>
                <a:lnTo>
                  <a:pt x="1905" y="1933"/>
                </a:lnTo>
                <a:lnTo>
                  <a:pt x="1904" y="1933"/>
                </a:lnTo>
                <a:lnTo>
                  <a:pt x="1902" y="1933"/>
                </a:lnTo>
                <a:lnTo>
                  <a:pt x="1901" y="1933"/>
                </a:lnTo>
                <a:lnTo>
                  <a:pt x="1900" y="1933"/>
                </a:lnTo>
                <a:lnTo>
                  <a:pt x="1900" y="1934"/>
                </a:lnTo>
                <a:lnTo>
                  <a:pt x="1899" y="1934"/>
                </a:lnTo>
                <a:lnTo>
                  <a:pt x="1898" y="1934"/>
                </a:lnTo>
                <a:lnTo>
                  <a:pt x="1897" y="1934"/>
                </a:lnTo>
                <a:lnTo>
                  <a:pt x="1897" y="1933"/>
                </a:lnTo>
                <a:lnTo>
                  <a:pt x="1896" y="1931"/>
                </a:lnTo>
                <a:lnTo>
                  <a:pt x="1895" y="1931"/>
                </a:lnTo>
                <a:lnTo>
                  <a:pt x="1893" y="1931"/>
                </a:lnTo>
                <a:lnTo>
                  <a:pt x="1893" y="1933"/>
                </a:lnTo>
                <a:lnTo>
                  <a:pt x="1892" y="1934"/>
                </a:lnTo>
                <a:lnTo>
                  <a:pt x="1891" y="1933"/>
                </a:lnTo>
                <a:lnTo>
                  <a:pt x="1890" y="1931"/>
                </a:lnTo>
                <a:lnTo>
                  <a:pt x="1889" y="1931"/>
                </a:lnTo>
                <a:lnTo>
                  <a:pt x="1889" y="1930"/>
                </a:lnTo>
                <a:lnTo>
                  <a:pt x="1888" y="1931"/>
                </a:lnTo>
                <a:lnTo>
                  <a:pt x="1887" y="1931"/>
                </a:lnTo>
                <a:lnTo>
                  <a:pt x="1885" y="1931"/>
                </a:lnTo>
                <a:lnTo>
                  <a:pt x="1884" y="1931"/>
                </a:lnTo>
                <a:lnTo>
                  <a:pt x="1883" y="1931"/>
                </a:lnTo>
                <a:lnTo>
                  <a:pt x="1882" y="1930"/>
                </a:lnTo>
                <a:lnTo>
                  <a:pt x="1882" y="1929"/>
                </a:lnTo>
                <a:lnTo>
                  <a:pt x="1882" y="1928"/>
                </a:lnTo>
                <a:lnTo>
                  <a:pt x="1881" y="1928"/>
                </a:lnTo>
                <a:lnTo>
                  <a:pt x="1880" y="1928"/>
                </a:lnTo>
                <a:lnTo>
                  <a:pt x="1878" y="1929"/>
                </a:lnTo>
                <a:lnTo>
                  <a:pt x="1878" y="1930"/>
                </a:lnTo>
                <a:lnTo>
                  <a:pt x="1876" y="1930"/>
                </a:lnTo>
                <a:lnTo>
                  <a:pt x="1875" y="1930"/>
                </a:lnTo>
                <a:lnTo>
                  <a:pt x="1874" y="1930"/>
                </a:lnTo>
                <a:lnTo>
                  <a:pt x="1873" y="1930"/>
                </a:lnTo>
                <a:lnTo>
                  <a:pt x="1873" y="1929"/>
                </a:lnTo>
                <a:lnTo>
                  <a:pt x="1872" y="1929"/>
                </a:lnTo>
                <a:lnTo>
                  <a:pt x="1872" y="1928"/>
                </a:lnTo>
                <a:lnTo>
                  <a:pt x="1871" y="1927"/>
                </a:lnTo>
                <a:lnTo>
                  <a:pt x="1870" y="1926"/>
                </a:lnTo>
                <a:lnTo>
                  <a:pt x="1869" y="1926"/>
                </a:lnTo>
                <a:lnTo>
                  <a:pt x="1869" y="1925"/>
                </a:lnTo>
                <a:lnTo>
                  <a:pt x="1869" y="1924"/>
                </a:lnTo>
                <a:lnTo>
                  <a:pt x="1867" y="1924"/>
                </a:lnTo>
                <a:lnTo>
                  <a:pt x="1866" y="1922"/>
                </a:lnTo>
                <a:lnTo>
                  <a:pt x="1865" y="1922"/>
                </a:lnTo>
                <a:lnTo>
                  <a:pt x="1864" y="1922"/>
                </a:lnTo>
                <a:lnTo>
                  <a:pt x="1863" y="1922"/>
                </a:lnTo>
                <a:lnTo>
                  <a:pt x="1862" y="1922"/>
                </a:lnTo>
                <a:lnTo>
                  <a:pt x="1861" y="1922"/>
                </a:lnTo>
                <a:lnTo>
                  <a:pt x="1859" y="1922"/>
                </a:lnTo>
                <a:lnTo>
                  <a:pt x="1859" y="1921"/>
                </a:lnTo>
                <a:lnTo>
                  <a:pt x="1858" y="1921"/>
                </a:lnTo>
                <a:lnTo>
                  <a:pt x="1857" y="1921"/>
                </a:lnTo>
                <a:lnTo>
                  <a:pt x="1857" y="1922"/>
                </a:lnTo>
                <a:lnTo>
                  <a:pt x="1856" y="1922"/>
                </a:lnTo>
                <a:lnTo>
                  <a:pt x="1855" y="1921"/>
                </a:lnTo>
                <a:lnTo>
                  <a:pt x="1854" y="1921"/>
                </a:lnTo>
                <a:lnTo>
                  <a:pt x="1853" y="1921"/>
                </a:lnTo>
                <a:lnTo>
                  <a:pt x="1850" y="1920"/>
                </a:lnTo>
                <a:lnTo>
                  <a:pt x="1849" y="1920"/>
                </a:lnTo>
                <a:lnTo>
                  <a:pt x="1847" y="1921"/>
                </a:lnTo>
                <a:lnTo>
                  <a:pt x="1845" y="1921"/>
                </a:lnTo>
                <a:lnTo>
                  <a:pt x="1844" y="1921"/>
                </a:lnTo>
                <a:lnTo>
                  <a:pt x="1844" y="1922"/>
                </a:lnTo>
                <a:lnTo>
                  <a:pt x="1842" y="1922"/>
                </a:lnTo>
                <a:lnTo>
                  <a:pt x="1841" y="1922"/>
                </a:lnTo>
                <a:lnTo>
                  <a:pt x="1840" y="1922"/>
                </a:lnTo>
                <a:lnTo>
                  <a:pt x="1839" y="1922"/>
                </a:lnTo>
                <a:lnTo>
                  <a:pt x="1838" y="1922"/>
                </a:lnTo>
                <a:lnTo>
                  <a:pt x="1837" y="1922"/>
                </a:lnTo>
                <a:lnTo>
                  <a:pt x="1836" y="1922"/>
                </a:lnTo>
                <a:lnTo>
                  <a:pt x="1835" y="1924"/>
                </a:lnTo>
                <a:lnTo>
                  <a:pt x="1835" y="1925"/>
                </a:lnTo>
                <a:lnTo>
                  <a:pt x="1833" y="1925"/>
                </a:lnTo>
                <a:lnTo>
                  <a:pt x="1833" y="1926"/>
                </a:lnTo>
                <a:lnTo>
                  <a:pt x="1832" y="1927"/>
                </a:lnTo>
                <a:lnTo>
                  <a:pt x="1831" y="1926"/>
                </a:lnTo>
                <a:lnTo>
                  <a:pt x="1830" y="1926"/>
                </a:lnTo>
                <a:lnTo>
                  <a:pt x="1829" y="1926"/>
                </a:lnTo>
                <a:lnTo>
                  <a:pt x="1829" y="1927"/>
                </a:lnTo>
                <a:lnTo>
                  <a:pt x="1828" y="1927"/>
                </a:lnTo>
                <a:lnTo>
                  <a:pt x="1827" y="1927"/>
                </a:lnTo>
                <a:lnTo>
                  <a:pt x="1826" y="1927"/>
                </a:lnTo>
                <a:lnTo>
                  <a:pt x="1824" y="1927"/>
                </a:lnTo>
                <a:lnTo>
                  <a:pt x="1823" y="1926"/>
                </a:lnTo>
                <a:lnTo>
                  <a:pt x="1822" y="1926"/>
                </a:lnTo>
                <a:lnTo>
                  <a:pt x="1821" y="1926"/>
                </a:lnTo>
                <a:lnTo>
                  <a:pt x="1820" y="1926"/>
                </a:lnTo>
                <a:lnTo>
                  <a:pt x="1819" y="1925"/>
                </a:lnTo>
                <a:lnTo>
                  <a:pt x="1818" y="1925"/>
                </a:lnTo>
                <a:lnTo>
                  <a:pt x="1816" y="1925"/>
                </a:lnTo>
                <a:lnTo>
                  <a:pt x="1814" y="1928"/>
                </a:lnTo>
                <a:lnTo>
                  <a:pt x="1813" y="1928"/>
                </a:lnTo>
                <a:lnTo>
                  <a:pt x="1811" y="1928"/>
                </a:lnTo>
                <a:lnTo>
                  <a:pt x="1810" y="1929"/>
                </a:lnTo>
                <a:lnTo>
                  <a:pt x="1809" y="1929"/>
                </a:lnTo>
                <a:lnTo>
                  <a:pt x="1807" y="1930"/>
                </a:lnTo>
                <a:lnTo>
                  <a:pt x="1806" y="1930"/>
                </a:lnTo>
                <a:lnTo>
                  <a:pt x="1805" y="1930"/>
                </a:lnTo>
                <a:lnTo>
                  <a:pt x="1802" y="1931"/>
                </a:lnTo>
                <a:lnTo>
                  <a:pt x="1797" y="1930"/>
                </a:lnTo>
                <a:lnTo>
                  <a:pt x="1795" y="1930"/>
                </a:lnTo>
                <a:lnTo>
                  <a:pt x="1790" y="1931"/>
                </a:lnTo>
                <a:lnTo>
                  <a:pt x="1788" y="1931"/>
                </a:lnTo>
                <a:lnTo>
                  <a:pt x="1785" y="1931"/>
                </a:lnTo>
                <a:lnTo>
                  <a:pt x="1780" y="1929"/>
                </a:lnTo>
                <a:lnTo>
                  <a:pt x="1780" y="1928"/>
                </a:lnTo>
                <a:lnTo>
                  <a:pt x="1779" y="1928"/>
                </a:lnTo>
                <a:lnTo>
                  <a:pt x="1778" y="1927"/>
                </a:lnTo>
                <a:lnTo>
                  <a:pt x="1777" y="1927"/>
                </a:lnTo>
                <a:lnTo>
                  <a:pt x="1776" y="1925"/>
                </a:lnTo>
                <a:lnTo>
                  <a:pt x="1773" y="1924"/>
                </a:lnTo>
                <a:lnTo>
                  <a:pt x="1770" y="1921"/>
                </a:lnTo>
                <a:lnTo>
                  <a:pt x="1769" y="1921"/>
                </a:lnTo>
                <a:lnTo>
                  <a:pt x="1766" y="1920"/>
                </a:lnTo>
                <a:lnTo>
                  <a:pt x="1762" y="1921"/>
                </a:lnTo>
                <a:lnTo>
                  <a:pt x="1761" y="1921"/>
                </a:lnTo>
                <a:lnTo>
                  <a:pt x="1760" y="1921"/>
                </a:lnTo>
                <a:lnTo>
                  <a:pt x="1759" y="1921"/>
                </a:lnTo>
                <a:lnTo>
                  <a:pt x="1759" y="1920"/>
                </a:lnTo>
                <a:lnTo>
                  <a:pt x="1758" y="1920"/>
                </a:lnTo>
                <a:lnTo>
                  <a:pt x="1757" y="1920"/>
                </a:lnTo>
                <a:lnTo>
                  <a:pt x="1755" y="1920"/>
                </a:lnTo>
                <a:lnTo>
                  <a:pt x="1751" y="1924"/>
                </a:lnTo>
                <a:lnTo>
                  <a:pt x="1750" y="1925"/>
                </a:lnTo>
                <a:lnTo>
                  <a:pt x="1749" y="1926"/>
                </a:lnTo>
                <a:lnTo>
                  <a:pt x="1747" y="1926"/>
                </a:lnTo>
                <a:lnTo>
                  <a:pt x="1745" y="1925"/>
                </a:lnTo>
                <a:lnTo>
                  <a:pt x="1744" y="1924"/>
                </a:lnTo>
                <a:lnTo>
                  <a:pt x="1743" y="1922"/>
                </a:lnTo>
                <a:lnTo>
                  <a:pt x="1742" y="1922"/>
                </a:lnTo>
                <a:lnTo>
                  <a:pt x="1741" y="1922"/>
                </a:lnTo>
                <a:lnTo>
                  <a:pt x="1740" y="1921"/>
                </a:lnTo>
                <a:lnTo>
                  <a:pt x="1738" y="1921"/>
                </a:lnTo>
                <a:lnTo>
                  <a:pt x="1737" y="1921"/>
                </a:lnTo>
                <a:lnTo>
                  <a:pt x="1736" y="1921"/>
                </a:lnTo>
                <a:lnTo>
                  <a:pt x="1735" y="1921"/>
                </a:lnTo>
                <a:lnTo>
                  <a:pt x="1734" y="1921"/>
                </a:lnTo>
                <a:lnTo>
                  <a:pt x="1732" y="1921"/>
                </a:lnTo>
                <a:lnTo>
                  <a:pt x="1730" y="1921"/>
                </a:lnTo>
                <a:lnTo>
                  <a:pt x="1729" y="1921"/>
                </a:lnTo>
                <a:lnTo>
                  <a:pt x="1729" y="1920"/>
                </a:lnTo>
                <a:lnTo>
                  <a:pt x="1728" y="1920"/>
                </a:lnTo>
                <a:lnTo>
                  <a:pt x="1727" y="1920"/>
                </a:lnTo>
                <a:lnTo>
                  <a:pt x="1727" y="1919"/>
                </a:lnTo>
                <a:lnTo>
                  <a:pt x="1726" y="1919"/>
                </a:lnTo>
                <a:lnTo>
                  <a:pt x="1725" y="1918"/>
                </a:lnTo>
                <a:lnTo>
                  <a:pt x="1724" y="1918"/>
                </a:lnTo>
                <a:lnTo>
                  <a:pt x="1723" y="1918"/>
                </a:lnTo>
                <a:lnTo>
                  <a:pt x="1721" y="1918"/>
                </a:lnTo>
                <a:lnTo>
                  <a:pt x="1720" y="1918"/>
                </a:lnTo>
                <a:lnTo>
                  <a:pt x="1719" y="1918"/>
                </a:lnTo>
                <a:lnTo>
                  <a:pt x="1718" y="1918"/>
                </a:lnTo>
                <a:lnTo>
                  <a:pt x="1717" y="1918"/>
                </a:lnTo>
                <a:lnTo>
                  <a:pt x="1717" y="1919"/>
                </a:lnTo>
                <a:lnTo>
                  <a:pt x="1717" y="1920"/>
                </a:lnTo>
                <a:lnTo>
                  <a:pt x="1716" y="1920"/>
                </a:lnTo>
                <a:lnTo>
                  <a:pt x="1715" y="1920"/>
                </a:lnTo>
                <a:lnTo>
                  <a:pt x="1715" y="1921"/>
                </a:lnTo>
                <a:lnTo>
                  <a:pt x="1714" y="1921"/>
                </a:lnTo>
                <a:lnTo>
                  <a:pt x="1712" y="1921"/>
                </a:lnTo>
                <a:lnTo>
                  <a:pt x="1712" y="1922"/>
                </a:lnTo>
                <a:lnTo>
                  <a:pt x="1712" y="1924"/>
                </a:lnTo>
                <a:lnTo>
                  <a:pt x="1711" y="1924"/>
                </a:lnTo>
                <a:lnTo>
                  <a:pt x="1711" y="1925"/>
                </a:lnTo>
                <a:lnTo>
                  <a:pt x="1710" y="1926"/>
                </a:lnTo>
                <a:lnTo>
                  <a:pt x="1710" y="1927"/>
                </a:lnTo>
                <a:lnTo>
                  <a:pt x="1709" y="1927"/>
                </a:lnTo>
                <a:lnTo>
                  <a:pt x="1709" y="1928"/>
                </a:lnTo>
                <a:lnTo>
                  <a:pt x="1708" y="1928"/>
                </a:lnTo>
                <a:lnTo>
                  <a:pt x="1707" y="1929"/>
                </a:lnTo>
                <a:lnTo>
                  <a:pt x="1706" y="1929"/>
                </a:lnTo>
                <a:lnTo>
                  <a:pt x="1704" y="1929"/>
                </a:lnTo>
                <a:lnTo>
                  <a:pt x="1704" y="1930"/>
                </a:lnTo>
                <a:lnTo>
                  <a:pt x="1703" y="1930"/>
                </a:lnTo>
                <a:lnTo>
                  <a:pt x="1703" y="1931"/>
                </a:lnTo>
                <a:lnTo>
                  <a:pt x="1702" y="1931"/>
                </a:lnTo>
                <a:lnTo>
                  <a:pt x="1702" y="1933"/>
                </a:lnTo>
                <a:lnTo>
                  <a:pt x="1703" y="1933"/>
                </a:lnTo>
                <a:lnTo>
                  <a:pt x="1703" y="1934"/>
                </a:lnTo>
                <a:lnTo>
                  <a:pt x="1703" y="1935"/>
                </a:lnTo>
                <a:lnTo>
                  <a:pt x="1702" y="1935"/>
                </a:lnTo>
                <a:lnTo>
                  <a:pt x="1702" y="1936"/>
                </a:lnTo>
                <a:lnTo>
                  <a:pt x="1701" y="1936"/>
                </a:lnTo>
                <a:lnTo>
                  <a:pt x="1701" y="1937"/>
                </a:lnTo>
                <a:lnTo>
                  <a:pt x="1700" y="1937"/>
                </a:lnTo>
                <a:lnTo>
                  <a:pt x="1699" y="1937"/>
                </a:lnTo>
                <a:lnTo>
                  <a:pt x="1698" y="1937"/>
                </a:lnTo>
                <a:lnTo>
                  <a:pt x="1697" y="1937"/>
                </a:lnTo>
                <a:lnTo>
                  <a:pt x="1697" y="1936"/>
                </a:lnTo>
                <a:lnTo>
                  <a:pt x="1695" y="1936"/>
                </a:lnTo>
                <a:lnTo>
                  <a:pt x="1694" y="1936"/>
                </a:lnTo>
                <a:lnTo>
                  <a:pt x="1693" y="1936"/>
                </a:lnTo>
                <a:lnTo>
                  <a:pt x="1693" y="1937"/>
                </a:lnTo>
                <a:lnTo>
                  <a:pt x="1693" y="1939"/>
                </a:lnTo>
                <a:lnTo>
                  <a:pt x="1693" y="1941"/>
                </a:lnTo>
                <a:lnTo>
                  <a:pt x="1692" y="1941"/>
                </a:lnTo>
                <a:lnTo>
                  <a:pt x="1690" y="1942"/>
                </a:lnTo>
                <a:lnTo>
                  <a:pt x="1689" y="1944"/>
                </a:lnTo>
                <a:lnTo>
                  <a:pt x="1688" y="1945"/>
                </a:lnTo>
                <a:lnTo>
                  <a:pt x="1686" y="1946"/>
                </a:lnTo>
                <a:lnTo>
                  <a:pt x="1685" y="1947"/>
                </a:lnTo>
                <a:lnTo>
                  <a:pt x="1684" y="1947"/>
                </a:lnTo>
                <a:lnTo>
                  <a:pt x="1684" y="1949"/>
                </a:lnTo>
                <a:lnTo>
                  <a:pt x="1683" y="1950"/>
                </a:lnTo>
                <a:lnTo>
                  <a:pt x="1683" y="1951"/>
                </a:lnTo>
                <a:lnTo>
                  <a:pt x="1682" y="1951"/>
                </a:lnTo>
                <a:lnTo>
                  <a:pt x="1682" y="1952"/>
                </a:lnTo>
                <a:lnTo>
                  <a:pt x="1682" y="1953"/>
                </a:lnTo>
                <a:lnTo>
                  <a:pt x="1681" y="1953"/>
                </a:lnTo>
                <a:lnTo>
                  <a:pt x="1681" y="1954"/>
                </a:lnTo>
                <a:lnTo>
                  <a:pt x="1682" y="1954"/>
                </a:lnTo>
                <a:lnTo>
                  <a:pt x="1682" y="1955"/>
                </a:lnTo>
                <a:lnTo>
                  <a:pt x="1682" y="1956"/>
                </a:lnTo>
                <a:lnTo>
                  <a:pt x="1682" y="1958"/>
                </a:lnTo>
                <a:lnTo>
                  <a:pt x="1682" y="1959"/>
                </a:lnTo>
                <a:lnTo>
                  <a:pt x="1681" y="1959"/>
                </a:lnTo>
                <a:lnTo>
                  <a:pt x="1681" y="1960"/>
                </a:lnTo>
                <a:lnTo>
                  <a:pt x="1680" y="1960"/>
                </a:lnTo>
                <a:lnTo>
                  <a:pt x="1680" y="1961"/>
                </a:lnTo>
                <a:lnTo>
                  <a:pt x="1678" y="1961"/>
                </a:lnTo>
                <a:lnTo>
                  <a:pt x="1677" y="1961"/>
                </a:lnTo>
                <a:lnTo>
                  <a:pt x="1677" y="1962"/>
                </a:lnTo>
                <a:lnTo>
                  <a:pt x="1676" y="1962"/>
                </a:lnTo>
                <a:lnTo>
                  <a:pt x="1676" y="1963"/>
                </a:lnTo>
                <a:lnTo>
                  <a:pt x="1676" y="1964"/>
                </a:lnTo>
                <a:lnTo>
                  <a:pt x="1675" y="1964"/>
                </a:lnTo>
                <a:lnTo>
                  <a:pt x="1675" y="1963"/>
                </a:lnTo>
                <a:lnTo>
                  <a:pt x="1674" y="1963"/>
                </a:lnTo>
                <a:lnTo>
                  <a:pt x="1673" y="1963"/>
                </a:lnTo>
                <a:lnTo>
                  <a:pt x="1672" y="1963"/>
                </a:lnTo>
                <a:lnTo>
                  <a:pt x="1671" y="1963"/>
                </a:lnTo>
                <a:lnTo>
                  <a:pt x="1669" y="1962"/>
                </a:lnTo>
                <a:lnTo>
                  <a:pt x="1669" y="1961"/>
                </a:lnTo>
                <a:lnTo>
                  <a:pt x="1668" y="1961"/>
                </a:lnTo>
                <a:lnTo>
                  <a:pt x="1667" y="1961"/>
                </a:lnTo>
                <a:lnTo>
                  <a:pt x="1666" y="1961"/>
                </a:lnTo>
                <a:lnTo>
                  <a:pt x="1665" y="1961"/>
                </a:lnTo>
                <a:lnTo>
                  <a:pt x="1664" y="1961"/>
                </a:lnTo>
                <a:lnTo>
                  <a:pt x="1664" y="1962"/>
                </a:lnTo>
                <a:lnTo>
                  <a:pt x="1663" y="1962"/>
                </a:lnTo>
                <a:lnTo>
                  <a:pt x="1661" y="1963"/>
                </a:lnTo>
                <a:lnTo>
                  <a:pt x="1660" y="1963"/>
                </a:lnTo>
                <a:lnTo>
                  <a:pt x="1660" y="1964"/>
                </a:lnTo>
                <a:lnTo>
                  <a:pt x="1659" y="1964"/>
                </a:lnTo>
                <a:lnTo>
                  <a:pt x="1659" y="1963"/>
                </a:lnTo>
                <a:lnTo>
                  <a:pt x="1659" y="1949"/>
                </a:lnTo>
                <a:lnTo>
                  <a:pt x="1659" y="1944"/>
                </a:lnTo>
                <a:lnTo>
                  <a:pt x="1659" y="1938"/>
                </a:lnTo>
                <a:lnTo>
                  <a:pt x="1659" y="1937"/>
                </a:lnTo>
                <a:lnTo>
                  <a:pt x="1659" y="1936"/>
                </a:lnTo>
                <a:lnTo>
                  <a:pt x="1659" y="1934"/>
                </a:lnTo>
                <a:lnTo>
                  <a:pt x="1658" y="1933"/>
                </a:lnTo>
                <a:lnTo>
                  <a:pt x="1658" y="1931"/>
                </a:lnTo>
                <a:lnTo>
                  <a:pt x="1658" y="1930"/>
                </a:lnTo>
                <a:lnTo>
                  <a:pt x="1658" y="1928"/>
                </a:lnTo>
                <a:lnTo>
                  <a:pt x="1657" y="1925"/>
                </a:lnTo>
                <a:lnTo>
                  <a:pt x="1657" y="1924"/>
                </a:lnTo>
                <a:lnTo>
                  <a:pt x="1656" y="1921"/>
                </a:lnTo>
                <a:lnTo>
                  <a:pt x="1656" y="1920"/>
                </a:lnTo>
                <a:lnTo>
                  <a:pt x="1656" y="1919"/>
                </a:lnTo>
                <a:lnTo>
                  <a:pt x="1656" y="1918"/>
                </a:lnTo>
                <a:lnTo>
                  <a:pt x="1655" y="1917"/>
                </a:lnTo>
                <a:lnTo>
                  <a:pt x="1655" y="1914"/>
                </a:lnTo>
                <a:lnTo>
                  <a:pt x="1654" y="1913"/>
                </a:lnTo>
                <a:lnTo>
                  <a:pt x="1654" y="1912"/>
                </a:lnTo>
                <a:lnTo>
                  <a:pt x="1654" y="1910"/>
                </a:lnTo>
                <a:lnTo>
                  <a:pt x="1651" y="1903"/>
                </a:lnTo>
                <a:lnTo>
                  <a:pt x="1650" y="1899"/>
                </a:lnTo>
                <a:lnTo>
                  <a:pt x="1649" y="1896"/>
                </a:lnTo>
                <a:lnTo>
                  <a:pt x="1649" y="1895"/>
                </a:lnTo>
                <a:lnTo>
                  <a:pt x="1649" y="1892"/>
                </a:lnTo>
                <a:lnTo>
                  <a:pt x="1649" y="1887"/>
                </a:lnTo>
                <a:lnTo>
                  <a:pt x="1649" y="1879"/>
                </a:lnTo>
                <a:lnTo>
                  <a:pt x="1649" y="1875"/>
                </a:lnTo>
                <a:lnTo>
                  <a:pt x="1649" y="1872"/>
                </a:lnTo>
                <a:lnTo>
                  <a:pt x="1648" y="1872"/>
                </a:lnTo>
                <a:lnTo>
                  <a:pt x="1646" y="1872"/>
                </a:lnTo>
                <a:lnTo>
                  <a:pt x="1643" y="1872"/>
                </a:lnTo>
                <a:lnTo>
                  <a:pt x="1642" y="1872"/>
                </a:lnTo>
                <a:lnTo>
                  <a:pt x="1641" y="1872"/>
                </a:lnTo>
                <a:lnTo>
                  <a:pt x="1640" y="1872"/>
                </a:lnTo>
                <a:lnTo>
                  <a:pt x="1637" y="1872"/>
                </a:lnTo>
                <a:lnTo>
                  <a:pt x="1634" y="1872"/>
                </a:lnTo>
                <a:lnTo>
                  <a:pt x="1633" y="1872"/>
                </a:lnTo>
                <a:lnTo>
                  <a:pt x="1631" y="1872"/>
                </a:lnTo>
                <a:lnTo>
                  <a:pt x="1630" y="1872"/>
                </a:lnTo>
                <a:lnTo>
                  <a:pt x="1629" y="1872"/>
                </a:lnTo>
                <a:lnTo>
                  <a:pt x="1628" y="1872"/>
                </a:lnTo>
                <a:lnTo>
                  <a:pt x="1624" y="1872"/>
                </a:lnTo>
                <a:lnTo>
                  <a:pt x="1623" y="1872"/>
                </a:lnTo>
                <a:lnTo>
                  <a:pt x="1620" y="1872"/>
                </a:lnTo>
                <a:lnTo>
                  <a:pt x="1619" y="1872"/>
                </a:lnTo>
                <a:lnTo>
                  <a:pt x="1615" y="1872"/>
                </a:lnTo>
                <a:lnTo>
                  <a:pt x="1614" y="1872"/>
                </a:lnTo>
                <a:lnTo>
                  <a:pt x="1612" y="1872"/>
                </a:lnTo>
                <a:lnTo>
                  <a:pt x="1611" y="1872"/>
                </a:lnTo>
                <a:lnTo>
                  <a:pt x="1609" y="1872"/>
                </a:lnTo>
                <a:lnTo>
                  <a:pt x="1608" y="1872"/>
                </a:lnTo>
                <a:lnTo>
                  <a:pt x="1607" y="1872"/>
                </a:lnTo>
                <a:lnTo>
                  <a:pt x="1599" y="1872"/>
                </a:lnTo>
                <a:lnTo>
                  <a:pt x="1598" y="1872"/>
                </a:lnTo>
                <a:lnTo>
                  <a:pt x="1597" y="1872"/>
                </a:lnTo>
                <a:lnTo>
                  <a:pt x="1596" y="1872"/>
                </a:lnTo>
                <a:lnTo>
                  <a:pt x="1594" y="1872"/>
                </a:lnTo>
                <a:lnTo>
                  <a:pt x="1590" y="1872"/>
                </a:lnTo>
                <a:lnTo>
                  <a:pt x="1587" y="1872"/>
                </a:lnTo>
                <a:lnTo>
                  <a:pt x="1583" y="1872"/>
                </a:lnTo>
                <a:lnTo>
                  <a:pt x="1581" y="1872"/>
                </a:lnTo>
                <a:lnTo>
                  <a:pt x="1576" y="1872"/>
                </a:lnTo>
                <a:lnTo>
                  <a:pt x="1576" y="1877"/>
                </a:lnTo>
                <a:lnTo>
                  <a:pt x="1576" y="1882"/>
                </a:lnTo>
                <a:lnTo>
                  <a:pt x="1576" y="1883"/>
                </a:lnTo>
                <a:lnTo>
                  <a:pt x="1576" y="1891"/>
                </a:lnTo>
                <a:lnTo>
                  <a:pt x="1576" y="1892"/>
                </a:lnTo>
                <a:lnTo>
                  <a:pt x="1576" y="1904"/>
                </a:lnTo>
                <a:lnTo>
                  <a:pt x="1576" y="1916"/>
                </a:lnTo>
                <a:lnTo>
                  <a:pt x="1564" y="1916"/>
                </a:lnTo>
                <a:lnTo>
                  <a:pt x="1563" y="1916"/>
                </a:lnTo>
                <a:lnTo>
                  <a:pt x="1560" y="1916"/>
                </a:lnTo>
                <a:lnTo>
                  <a:pt x="1557" y="1916"/>
                </a:lnTo>
                <a:lnTo>
                  <a:pt x="1557" y="1917"/>
                </a:lnTo>
                <a:lnTo>
                  <a:pt x="1556" y="1917"/>
                </a:lnTo>
                <a:lnTo>
                  <a:pt x="1555" y="1917"/>
                </a:lnTo>
                <a:lnTo>
                  <a:pt x="1554" y="1917"/>
                </a:lnTo>
                <a:lnTo>
                  <a:pt x="1553" y="1916"/>
                </a:lnTo>
                <a:lnTo>
                  <a:pt x="1552" y="1916"/>
                </a:lnTo>
                <a:lnTo>
                  <a:pt x="1551" y="1916"/>
                </a:lnTo>
                <a:lnTo>
                  <a:pt x="1539" y="1916"/>
                </a:lnTo>
                <a:lnTo>
                  <a:pt x="1530" y="1917"/>
                </a:lnTo>
                <a:lnTo>
                  <a:pt x="1528" y="1917"/>
                </a:lnTo>
                <a:lnTo>
                  <a:pt x="1527" y="1917"/>
                </a:lnTo>
                <a:lnTo>
                  <a:pt x="1525" y="1917"/>
                </a:lnTo>
                <a:lnTo>
                  <a:pt x="1514" y="1917"/>
                </a:lnTo>
                <a:lnTo>
                  <a:pt x="1502" y="1917"/>
                </a:lnTo>
                <a:lnTo>
                  <a:pt x="1490" y="1917"/>
                </a:lnTo>
                <a:lnTo>
                  <a:pt x="1483" y="1917"/>
                </a:lnTo>
                <a:lnTo>
                  <a:pt x="1482" y="1917"/>
                </a:lnTo>
                <a:lnTo>
                  <a:pt x="1479" y="1917"/>
                </a:lnTo>
                <a:lnTo>
                  <a:pt x="1477" y="1917"/>
                </a:lnTo>
                <a:lnTo>
                  <a:pt x="1471" y="1917"/>
                </a:lnTo>
                <a:lnTo>
                  <a:pt x="1469" y="1917"/>
                </a:lnTo>
                <a:lnTo>
                  <a:pt x="1468" y="1917"/>
                </a:lnTo>
                <a:lnTo>
                  <a:pt x="1466" y="1917"/>
                </a:lnTo>
                <a:lnTo>
                  <a:pt x="1465" y="1917"/>
                </a:lnTo>
                <a:lnTo>
                  <a:pt x="1462" y="1917"/>
                </a:lnTo>
                <a:lnTo>
                  <a:pt x="1460" y="1917"/>
                </a:lnTo>
                <a:lnTo>
                  <a:pt x="1459" y="1917"/>
                </a:lnTo>
                <a:lnTo>
                  <a:pt x="1456" y="1918"/>
                </a:lnTo>
                <a:lnTo>
                  <a:pt x="1453" y="1918"/>
                </a:lnTo>
                <a:lnTo>
                  <a:pt x="1452" y="1918"/>
                </a:lnTo>
                <a:lnTo>
                  <a:pt x="1444" y="1918"/>
                </a:lnTo>
                <a:lnTo>
                  <a:pt x="1442" y="1918"/>
                </a:lnTo>
                <a:lnTo>
                  <a:pt x="1440" y="1917"/>
                </a:lnTo>
                <a:lnTo>
                  <a:pt x="1441" y="1914"/>
                </a:lnTo>
                <a:lnTo>
                  <a:pt x="1442" y="1912"/>
                </a:lnTo>
                <a:lnTo>
                  <a:pt x="1444" y="1908"/>
                </a:lnTo>
                <a:lnTo>
                  <a:pt x="1445" y="1905"/>
                </a:lnTo>
                <a:lnTo>
                  <a:pt x="1447" y="1900"/>
                </a:lnTo>
                <a:lnTo>
                  <a:pt x="1448" y="1897"/>
                </a:lnTo>
                <a:lnTo>
                  <a:pt x="1449" y="1895"/>
                </a:lnTo>
                <a:lnTo>
                  <a:pt x="1450" y="1893"/>
                </a:lnTo>
                <a:lnTo>
                  <a:pt x="1449" y="1893"/>
                </a:lnTo>
                <a:lnTo>
                  <a:pt x="1445" y="1893"/>
                </a:lnTo>
                <a:lnTo>
                  <a:pt x="1443" y="1893"/>
                </a:lnTo>
                <a:lnTo>
                  <a:pt x="1442" y="1893"/>
                </a:lnTo>
                <a:lnTo>
                  <a:pt x="1439" y="1893"/>
                </a:lnTo>
                <a:lnTo>
                  <a:pt x="1435" y="1893"/>
                </a:lnTo>
                <a:lnTo>
                  <a:pt x="1433" y="1893"/>
                </a:lnTo>
                <a:lnTo>
                  <a:pt x="1433" y="1899"/>
                </a:lnTo>
                <a:lnTo>
                  <a:pt x="1432" y="1899"/>
                </a:lnTo>
                <a:lnTo>
                  <a:pt x="1431" y="1899"/>
                </a:lnTo>
                <a:lnTo>
                  <a:pt x="1430" y="1899"/>
                </a:lnTo>
                <a:lnTo>
                  <a:pt x="1427" y="1899"/>
                </a:lnTo>
                <a:lnTo>
                  <a:pt x="1427" y="1895"/>
                </a:lnTo>
                <a:lnTo>
                  <a:pt x="1428" y="1893"/>
                </a:lnTo>
                <a:lnTo>
                  <a:pt x="1427" y="1893"/>
                </a:lnTo>
                <a:lnTo>
                  <a:pt x="1417" y="1893"/>
                </a:lnTo>
                <a:lnTo>
                  <a:pt x="1416" y="1893"/>
                </a:lnTo>
                <a:lnTo>
                  <a:pt x="1413" y="1893"/>
                </a:lnTo>
                <a:lnTo>
                  <a:pt x="1411" y="1893"/>
                </a:lnTo>
                <a:lnTo>
                  <a:pt x="1409" y="1893"/>
                </a:lnTo>
                <a:lnTo>
                  <a:pt x="1406" y="1893"/>
                </a:lnTo>
                <a:lnTo>
                  <a:pt x="1402" y="1893"/>
                </a:lnTo>
                <a:lnTo>
                  <a:pt x="1401" y="1893"/>
                </a:lnTo>
                <a:lnTo>
                  <a:pt x="1400" y="1893"/>
                </a:lnTo>
                <a:lnTo>
                  <a:pt x="1399" y="1893"/>
                </a:lnTo>
                <a:lnTo>
                  <a:pt x="1398" y="1893"/>
                </a:lnTo>
                <a:lnTo>
                  <a:pt x="1397" y="1893"/>
                </a:lnTo>
                <a:lnTo>
                  <a:pt x="1396" y="1893"/>
                </a:lnTo>
                <a:lnTo>
                  <a:pt x="1395" y="1893"/>
                </a:lnTo>
                <a:lnTo>
                  <a:pt x="1392" y="1893"/>
                </a:lnTo>
                <a:lnTo>
                  <a:pt x="1389" y="1893"/>
                </a:lnTo>
                <a:lnTo>
                  <a:pt x="1384" y="1893"/>
                </a:lnTo>
                <a:lnTo>
                  <a:pt x="1382" y="1893"/>
                </a:lnTo>
                <a:lnTo>
                  <a:pt x="1380" y="1893"/>
                </a:lnTo>
                <a:lnTo>
                  <a:pt x="1378" y="1893"/>
                </a:lnTo>
                <a:lnTo>
                  <a:pt x="1378" y="1899"/>
                </a:lnTo>
                <a:lnTo>
                  <a:pt x="1378" y="1900"/>
                </a:lnTo>
                <a:lnTo>
                  <a:pt x="1378" y="1901"/>
                </a:lnTo>
                <a:lnTo>
                  <a:pt x="1378" y="1902"/>
                </a:lnTo>
                <a:lnTo>
                  <a:pt x="1378" y="1903"/>
                </a:lnTo>
                <a:lnTo>
                  <a:pt x="1378" y="1905"/>
                </a:lnTo>
                <a:lnTo>
                  <a:pt x="1379" y="1914"/>
                </a:lnTo>
                <a:lnTo>
                  <a:pt x="1379" y="1918"/>
                </a:lnTo>
                <a:lnTo>
                  <a:pt x="1379" y="1922"/>
                </a:lnTo>
                <a:lnTo>
                  <a:pt x="1379" y="1925"/>
                </a:lnTo>
                <a:lnTo>
                  <a:pt x="1379" y="1926"/>
                </a:lnTo>
                <a:lnTo>
                  <a:pt x="1379" y="1927"/>
                </a:lnTo>
                <a:lnTo>
                  <a:pt x="1379" y="1928"/>
                </a:lnTo>
                <a:lnTo>
                  <a:pt x="1379" y="1935"/>
                </a:lnTo>
                <a:lnTo>
                  <a:pt x="1379" y="1946"/>
                </a:lnTo>
                <a:lnTo>
                  <a:pt x="1379" y="1958"/>
                </a:lnTo>
                <a:lnTo>
                  <a:pt x="1379" y="1971"/>
                </a:lnTo>
                <a:lnTo>
                  <a:pt x="1379" y="1976"/>
                </a:lnTo>
                <a:lnTo>
                  <a:pt x="1379" y="1978"/>
                </a:lnTo>
                <a:lnTo>
                  <a:pt x="1378" y="1978"/>
                </a:lnTo>
                <a:lnTo>
                  <a:pt x="1375" y="1978"/>
                </a:lnTo>
                <a:lnTo>
                  <a:pt x="1372" y="1979"/>
                </a:lnTo>
                <a:lnTo>
                  <a:pt x="1363" y="1979"/>
                </a:lnTo>
                <a:lnTo>
                  <a:pt x="1355" y="1979"/>
                </a:lnTo>
                <a:lnTo>
                  <a:pt x="1345" y="1979"/>
                </a:lnTo>
                <a:lnTo>
                  <a:pt x="1344" y="1979"/>
                </a:lnTo>
                <a:lnTo>
                  <a:pt x="1340" y="1979"/>
                </a:lnTo>
                <a:lnTo>
                  <a:pt x="1333" y="1979"/>
                </a:lnTo>
                <a:lnTo>
                  <a:pt x="1331" y="1979"/>
                </a:lnTo>
                <a:lnTo>
                  <a:pt x="1328" y="1979"/>
                </a:lnTo>
                <a:lnTo>
                  <a:pt x="1322" y="1980"/>
                </a:lnTo>
                <a:lnTo>
                  <a:pt x="1321" y="1980"/>
                </a:lnTo>
                <a:lnTo>
                  <a:pt x="1315" y="1980"/>
                </a:lnTo>
                <a:lnTo>
                  <a:pt x="1305" y="1980"/>
                </a:lnTo>
                <a:lnTo>
                  <a:pt x="1299" y="1980"/>
                </a:lnTo>
                <a:lnTo>
                  <a:pt x="1295" y="1980"/>
                </a:lnTo>
                <a:lnTo>
                  <a:pt x="1284" y="1980"/>
                </a:lnTo>
                <a:lnTo>
                  <a:pt x="1278" y="1980"/>
                </a:lnTo>
                <a:lnTo>
                  <a:pt x="1271" y="1980"/>
                </a:lnTo>
                <a:lnTo>
                  <a:pt x="1264" y="1981"/>
                </a:lnTo>
                <a:lnTo>
                  <a:pt x="1263" y="1981"/>
                </a:lnTo>
                <a:lnTo>
                  <a:pt x="1259" y="1981"/>
                </a:lnTo>
                <a:lnTo>
                  <a:pt x="1252" y="1981"/>
                </a:lnTo>
                <a:lnTo>
                  <a:pt x="1249" y="1981"/>
                </a:lnTo>
                <a:lnTo>
                  <a:pt x="1246" y="1981"/>
                </a:lnTo>
                <a:lnTo>
                  <a:pt x="1243" y="1981"/>
                </a:lnTo>
                <a:lnTo>
                  <a:pt x="1242" y="1983"/>
                </a:lnTo>
                <a:lnTo>
                  <a:pt x="1240" y="1983"/>
                </a:lnTo>
                <a:lnTo>
                  <a:pt x="1237" y="1983"/>
                </a:lnTo>
                <a:lnTo>
                  <a:pt x="1234" y="1983"/>
                </a:lnTo>
                <a:lnTo>
                  <a:pt x="1233" y="1983"/>
                </a:lnTo>
                <a:lnTo>
                  <a:pt x="1230" y="1983"/>
                </a:lnTo>
                <a:lnTo>
                  <a:pt x="1228" y="1981"/>
                </a:lnTo>
                <a:lnTo>
                  <a:pt x="1221" y="1981"/>
                </a:lnTo>
                <a:lnTo>
                  <a:pt x="1218" y="1983"/>
                </a:lnTo>
                <a:lnTo>
                  <a:pt x="1217" y="1983"/>
                </a:lnTo>
                <a:lnTo>
                  <a:pt x="1209" y="1983"/>
                </a:lnTo>
                <a:lnTo>
                  <a:pt x="1208" y="1981"/>
                </a:lnTo>
                <a:lnTo>
                  <a:pt x="1204" y="1981"/>
                </a:lnTo>
                <a:lnTo>
                  <a:pt x="1202" y="1981"/>
                </a:lnTo>
                <a:lnTo>
                  <a:pt x="1201" y="1983"/>
                </a:lnTo>
                <a:lnTo>
                  <a:pt x="1199" y="1981"/>
                </a:lnTo>
                <a:lnTo>
                  <a:pt x="1199" y="1983"/>
                </a:lnTo>
                <a:lnTo>
                  <a:pt x="1199" y="1984"/>
                </a:lnTo>
                <a:lnTo>
                  <a:pt x="1199" y="1986"/>
                </a:lnTo>
                <a:lnTo>
                  <a:pt x="1198" y="1986"/>
                </a:lnTo>
                <a:lnTo>
                  <a:pt x="1194" y="1986"/>
                </a:lnTo>
                <a:lnTo>
                  <a:pt x="1192" y="1986"/>
                </a:lnTo>
                <a:lnTo>
                  <a:pt x="1190" y="1986"/>
                </a:lnTo>
                <a:lnTo>
                  <a:pt x="1190" y="1987"/>
                </a:lnTo>
                <a:lnTo>
                  <a:pt x="1187" y="1987"/>
                </a:lnTo>
                <a:lnTo>
                  <a:pt x="1185" y="1987"/>
                </a:lnTo>
                <a:lnTo>
                  <a:pt x="1184" y="1987"/>
                </a:lnTo>
                <a:lnTo>
                  <a:pt x="1181" y="1987"/>
                </a:lnTo>
                <a:lnTo>
                  <a:pt x="1180" y="1987"/>
                </a:lnTo>
                <a:lnTo>
                  <a:pt x="1180" y="1993"/>
                </a:lnTo>
                <a:lnTo>
                  <a:pt x="1180" y="2003"/>
                </a:lnTo>
                <a:lnTo>
                  <a:pt x="1197" y="2002"/>
                </a:lnTo>
                <a:lnTo>
                  <a:pt x="1198" y="2002"/>
                </a:lnTo>
                <a:lnTo>
                  <a:pt x="1200" y="2002"/>
                </a:lnTo>
                <a:lnTo>
                  <a:pt x="1201" y="2002"/>
                </a:lnTo>
                <a:lnTo>
                  <a:pt x="1202" y="2002"/>
                </a:lnTo>
                <a:lnTo>
                  <a:pt x="1202" y="2003"/>
                </a:lnTo>
                <a:lnTo>
                  <a:pt x="1202" y="2009"/>
                </a:lnTo>
                <a:lnTo>
                  <a:pt x="1202" y="2010"/>
                </a:lnTo>
                <a:lnTo>
                  <a:pt x="1199" y="2010"/>
                </a:lnTo>
                <a:lnTo>
                  <a:pt x="1192" y="2010"/>
                </a:lnTo>
                <a:lnTo>
                  <a:pt x="1182" y="2010"/>
                </a:lnTo>
                <a:lnTo>
                  <a:pt x="1181" y="2010"/>
                </a:lnTo>
                <a:lnTo>
                  <a:pt x="1178" y="2010"/>
                </a:lnTo>
                <a:lnTo>
                  <a:pt x="1173" y="2010"/>
                </a:lnTo>
                <a:lnTo>
                  <a:pt x="1169" y="2010"/>
                </a:lnTo>
                <a:lnTo>
                  <a:pt x="1167" y="2010"/>
                </a:lnTo>
                <a:lnTo>
                  <a:pt x="1166" y="2010"/>
                </a:lnTo>
                <a:lnTo>
                  <a:pt x="1164" y="2011"/>
                </a:lnTo>
                <a:lnTo>
                  <a:pt x="1161" y="2011"/>
                </a:lnTo>
                <a:lnTo>
                  <a:pt x="1159" y="2011"/>
                </a:lnTo>
                <a:lnTo>
                  <a:pt x="1159" y="2009"/>
                </a:lnTo>
                <a:lnTo>
                  <a:pt x="1159" y="2006"/>
                </a:lnTo>
                <a:lnTo>
                  <a:pt x="1159" y="2002"/>
                </a:lnTo>
                <a:lnTo>
                  <a:pt x="1159" y="2000"/>
                </a:lnTo>
                <a:lnTo>
                  <a:pt x="1159" y="1997"/>
                </a:lnTo>
                <a:lnTo>
                  <a:pt x="1159" y="1996"/>
                </a:lnTo>
                <a:lnTo>
                  <a:pt x="1159" y="1985"/>
                </a:lnTo>
                <a:lnTo>
                  <a:pt x="1158" y="1983"/>
                </a:lnTo>
                <a:lnTo>
                  <a:pt x="1158" y="1981"/>
                </a:lnTo>
                <a:lnTo>
                  <a:pt x="1158" y="1976"/>
                </a:lnTo>
                <a:lnTo>
                  <a:pt x="1158" y="1952"/>
                </a:lnTo>
                <a:lnTo>
                  <a:pt x="1158" y="1946"/>
                </a:lnTo>
                <a:lnTo>
                  <a:pt x="1158" y="1945"/>
                </a:lnTo>
                <a:lnTo>
                  <a:pt x="1158" y="1944"/>
                </a:lnTo>
                <a:lnTo>
                  <a:pt x="1160" y="1944"/>
                </a:lnTo>
                <a:lnTo>
                  <a:pt x="1164" y="1944"/>
                </a:lnTo>
                <a:lnTo>
                  <a:pt x="1166" y="1944"/>
                </a:lnTo>
                <a:lnTo>
                  <a:pt x="1167" y="1944"/>
                </a:lnTo>
                <a:lnTo>
                  <a:pt x="1168" y="1944"/>
                </a:lnTo>
                <a:lnTo>
                  <a:pt x="1169" y="1944"/>
                </a:lnTo>
                <a:lnTo>
                  <a:pt x="1171" y="1944"/>
                </a:lnTo>
                <a:lnTo>
                  <a:pt x="1172" y="1944"/>
                </a:lnTo>
                <a:lnTo>
                  <a:pt x="1173" y="1944"/>
                </a:lnTo>
                <a:lnTo>
                  <a:pt x="1174" y="1944"/>
                </a:lnTo>
                <a:lnTo>
                  <a:pt x="1175" y="1944"/>
                </a:lnTo>
                <a:lnTo>
                  <a:pt x="1176" y="1944"/>
                </a:lnTo>
                <a:lnTo>
                  <a:pt x="1177" y="1944"/>
                </a:lnTo>
                <a:lnTo>
                  <a:pt x="1178" y="1944"/>
                </a:lnTo>
                <a:lnTo>
                  <a:pt x="1180" y="1944"/>
                </a:lnTo>
                <a:lnTo>
                  <a:pt x="1182" y="1943"/>
                </a:lnTo>
                <a:lnTo>
                  <a:pt x="1183" y="1943"/>
                </a:lnTo>
                <a:lnTo>
                  <a:pt x="1184" y="1943"/>
                </a:lnTo>
                <a:lnTo>
                  <a:pt x="1185" y="1943"/>
                </a:lnTo>
                <a:lnTo>
                  <a:pt x="1186" y="1943"/>
                </a:lnTo>
                <a:lnTo>
                  <a:pt x="1189" y="1943"/>
                </a:lnTo>
                <a:lnTo>
                  <a:pt x="1190" y="1943"/>
                </a:lnTo>
                <a:lnTo>
                  <a:pt x="1191" y="1943"/>
                </a:lnTo>
                <a:lnTo>
                  <a:pt x="1192" y="1943"/>
                </a:lnTo>
                <a:lnTo>
                  <a:pt x="1193" y="1943"/>
                </a:lnTo>
                <a:lnTo>
                  <a:pt x="1193" y="1939"/>
                </a:lnTo>
                <a:lnTo>
                  <a:pt x="1193" y="1938"/>
                </a:lnTo>
                <a:lnTo>
                  <a:pt x="1193" y="1936"/>
                </a:lnTo>
                <a:lnTo>
                  <a:pt x="1192" y="1929"/>
                </a:lnTo>
                <a:lnTo>
                  <a:pt x="1192" y="1916"/>
                </a:lnTo>
                <a:lnTo>
                  <a:pt x="1192" y="1911"/>
                </a:lnTo>
                <a:lnTo>
                  <a:pt x="1192" y="1910"/>
                </a:lnTo>
                <a:lnTo>
                  <a:pt x="1192" y="1909"/>
                </a:lnTo>
                <a:lnTo>
                  <a:pt x="1192" y="1908"/>
                </a:lnTo>
                <a:lnTo>
                  <a:pt x="1192" y="1907"/>
                </a:lnTo>
                <a:lnTo>
                  <a:pt x="1192" y="1901"/>
                </a:lnTo>
                <a:lnTo>
                  <a:pt x="1192" y="1895"/>
                </a:lnTo>
                <a:lnTo>
                  <a:pt x="1192" y="1891"/>
                </a:lnTo>
                <a:lnTo>
                  <a:pt x="1192" y="1888"/>
                </a:lnTo>
                <a:lnTo>
                  <a:pt x="1192" y="1886"/>
                </a:lnTo>
                <a:lnTo>
                  <a:pt x="1192" y="1878"/>
                </a:lnTo>
                <a:lnTo>
                  <a:pt x="1192" y="1877"/>
                </a:lnTo>
                <a:lnTo>
                  <a:pt x="1192" y="1874"/>
                </a:lnTo>
                <a:lnTo>
                  <a:pt x="1192" y="1871"/>
                </a:lnTo>
                <a:lnTo>
                  <a:pt x="1192" y="1870"/>
                </a:lnTo>
                <a:lnTo>
                  <a:pt x="1192" y="1869"/>
                </a:lnTo>
                <a:lnTo>
                  <a:pt x="1191" y="1867"/>
                </a:lnTo>
                <a:lnTo>
                  <a:pt x="1192" y="1863"/>
                </a:lnTo>
                <a:lnTo>
                  <a:pt x="1190" y="1863"/>
                </a:lnTo>
                <a:lnTo>
                  <a:pt x="1190" y="1864"/>
                </a:lnTo>
                <a:lnTo>
                  <a:pt x="1190" y="1857"/>
                </a:lnTo>
                <a:lnTo>
                  <a:pt x="1190" y="1855"/>
                </a:lnTo>
                <a:lnTo>
                  <a:pt x="1189" y="1849"/>
                </a:lnTo>
                <a:lnTo>
                  <a:pt x="1189" y="1845"/>
                </a:lnTo>
                <a:lnTo>
                  <a:pt x="1189" y="1844"/>
                </a:lnTo>
                <a:lnTo>
                  <a:pt x="1187" y="1844"/>
                </a:lnTo>
                <a:lnTo>
                  <a:pt x="1180" y="1839"/>
                </a:lnTo>
                <a:lnTo>
                  <a:pt x="1178" y="1841"/>
                </a:lnTo>
                <a:lnTo>
                  <a:pt x="1173" y="1836"/>
                </a:lnTo>
                <a:lnTo>
                  <a:pt x="1173" y="1835"/>
                </a:lnTo>
                <a:lnTo>
                  <a:pt x="1166" y="1830"/>
                </a:lnTo>
                <a:lnTo>
                  <a:pt x="1163" y="1826"/>
                </a:lnTo>
                <a:lnTo>
                  <a:pt x="1161" y="1826"/>
                </a:lnTo>
                <a:lnTo>
                  <a:pt x="1161" y="1825"/>
                </a:lnTo>
                <a:lnTo>
                  <a:pt x="1160" y="1824"/>
                </a:lnTo>
                <a:lnTo>
                  <a:pt x="1161" y="1824"/>
                </a:lnTo>
                <a:lnTo>
                  <a:pt x="1163" y="1822"/>
                </a:lnTo>
                <a:lnTo>
                  <a:pt x="1164" y="1822"/>
                </a:lnTo>
                <a:lnTo>
                  <a:pt x="1165" y="1821"/>
                </a:lnTo>
                <a:lnTo>
                  <a:pt x="1166" y="1821"/>
                </a:lnTo>
                <a:lnTo>
                  <a:pt x="1169" y="1819"/>
                </a:lnTo>
                <a:lnTo>
                  <a:pt x="1176" y="1817"/>
                </a:lnTo>
                <a:lnTo>
                  <a:pt x="1177" y="1817"/>
                </a:lnTo>
                <a:lnTo>
                  <a:pt x="1182" y="1815"/>
                </a:lnTo>
                <a:lnTo>
                  <a:pt x="1190" y="1811"/>
                </a:lnTo>
                <a:lnTo>
                  <a:pt x="1194" y="1809"/>
                </a:lnTo>
                <a:lnTo>
                  <a:pt x="1194" y="1808"/>
                </a:lnTo>
                <a:lnTo>
                  <a:pt x="1194" y="1807"/>
                </a:lnTo>
                <a:lnTo>
                  <a:pt x="1194" y="1802"/>
                </a:lnTo>
                <a:lnTo>
                  <a:pt x="1194" y="1796"/>
                </a:lnTo>
                <a:lnTo>
                  <a:pt x="1194" y="1793"/>
                </a:lnTo>
                <a:lnTo>
                  <a:pt x="1194" y="1788"/>
                </a:lnTo>
                <a:lnTo>
                  <a:pt x="1194" y="1782"/>
                </a:lnTo>
                <a:lnTo>
                  <a:pt x="1194" y="1776"/>
                </a:lnTo>
                <a:lnTo>
                  <a:pt x="1194" y="1774"/>
                </a:lnTo>
                <a:lnTo>
                  <a:pt x="1194" y="1772"/>
                </a:lnTo>
                <a:lnTo>
                  <a:pt x="1194" y="1771"/>
                </a:lnTo>
                <a:lnTo>
                  <a:pt x="1193" y="1771"/>
                </a:lnTo>
                <a:lnTo>
                  <a:pt x="1191" y="1771"/>
                </a:lnTo>
                <a:lnTo>
                  <a:pt x="1190" y="1771"/>
                </a:lnTo>
                <a:lnTo>
                  <a:pt x="1189" y="1771"/>
                </a:lnTo>
                <a:lnTo>
                  <a:pt x="1187" y="1771"/>
                </a:lnTo>
                <a:lnTo>
                  <a:pt x="1186" y="1771"/>
                </a:lnTo>
                <a:lnTo>
                  <a:pt x="1185" y="1771"/>
                </a:lnTo>
                <a:lnTo>
                  <a:pt x="1184" y="1771"/>
                </a:lnTo>
                <a:lnTo>
                  <a:pt x="1183" y="1771"/>
                </a:lnTo>
                <a:lnTo>
                  <a:pt x="1182" y="1771"/>
                </a:lnTo>
                <a:lnTo>
                  <a:pt x="1181" y="1771"/>
                </a:lnTo>
                <a:lnTo>
                  <a:pt x="1180" y="1771"/>
                </a:lnTo>
                <a:lnTo>
                  <a:pt x="1178" y="1771"/>
                </a:lnTo>
                <a:lnTo>
                  <a:pt x="1177" y="1771"/>
                </a:lnTo>
                <a:lnTo>
                  <a:pt x="1175" y="1772"/>
                </a:lnTo>
                <a:lnTo>
                  <a:pt x="1174" y="1772"/>
                </a:lnTo>
                <a:lnTo>
                  <a:pt x="1173" y="1772"/>
                </a:lnTo>
                <a:lnTo>
                  <a:pt x="1172" y="1772"/>
                </a:lnTo>
                <a:lnTo>
                  <a:pt x="1171" y="1772"/>
                </a:lnTo>
                <a:lnTo>
                  <a:pt x="1169" y="1772"/>
                </a:lnTo>
                <a:lnTo>
                  <a:pt x="1168" y="1772"/>
                </a:lnTo>
                <a:lnTo>
                  <a:pt x="1167" y="1772"/>
                </a:lnTo>
                <a:lnTo>
                  <a:pt x="1166" y="1772"/>
                </a:lnTo>
                <a:lnTo>
                  <a:pt x="1165" y="1772"/>
                </a:lnTo>
                <a:lnTo>
                  <a:pt x="1164" y="1772"/>
                </a:lnTo>
                <a:lnTo>
                  <a:pt x="1163" y="1772"/>
                </a:lnTo>
                <a:lnTo>
                  <a:pt x="1161" y="1772"/>
                </a:lnTo>
                <a:lnTo>
                  <a:pt x="1160" y="1772"/>
                </a:lnTo>
                <a:lnTo>
                  <a:pt x="1159" y="1772"/>
                </a:lnTo>
                <a:lnTo>
                  <a:pt x="1158" y="1772"/>
                </a:lnTo>
                <a:lnTo>
                  <a:pt x="1157" y="1772"/>
                </a:lnTo>
                <a:lnTo>
                  <a:pt x="1156" y="1772"/>
                </a:lnTo>
                <a:lnTo>
                  <a:pt x="1156" y="1774"/>
                </a:lnTo>
                <a:lnTo>
                  <a:pt x="1156" y="1775"/>
                </a:lnTo>
                <a:lnTo>
                  <a:pt x="1156" y="1776"/>
                </a:lnTo>
                <a:lnTo>
                  <a:pt x="1156" y="1777"/>
                </a:lnTo>
                <a:lnTo>
                  <a:pt x="1156" y="1778"/>
                </a:lnTo>
                <a:lnTo>
                  <a:pt x="1156" y="1779"/>
                </a:lnTo>
                <a:lnTo>
                  <a:pt x="1156" y="1784"/>
                </a:lnTo>
                <a:lnTo>
                  <a:pt x="1152" y="1784"/>
                </a:lnTo>
                <a:lnTo>
                  <a:pt x="1143" y="1784"/>
                </a:lnTo>
                <a:lnTo>
                  <a:pt x="1140" y="1784"/>
                </a:lnTo>
                <a:lnTo>
                  <a:pt x="1133" y="1784"/>
                </a:lnTo>
                <a:lnTo>
                  <a:pt x="1133" y="1786"/>
                </a:lnTo>
                <a:lnTo>
                  <a:pt x="1133" y="1790"/>
                </a:lnTo>
                <a:lnTo>
                  <a:pt x="1133" y="1792"/>
                </a:lnTo>
                <a:lnTo>
                  <a:pt x="1132" y="1790"/>
                </a:lnTo>
                <a:lnTo>
                  <a:pt x="1129" y="1786"/>
                </a:lnTo>
                <a:lnTo>
                  <a:pt x="1128" y="1786"/>
                </a:lnTo>
                <a:lnTo>
                  <a:pt x="1126" y="1785"/>
                </a:lnTo>
                <a:lnTo>
                  <a:pt x="1123" y="1780"/>
                </a:lnTo>
                <a:lnTo>
                  <a:pt x="1120" y="1777"/>
                </a:lnTo>
                <a:lnTo>
                  <a:pt x="1118" y="1777"/>
                </a:lnTo>
                <a:lnTo>
                  <a:pt x="1116" y="1775"/>
                </a:lnTo>
                <a:lnTo>
                  <a:pt x="1113" y="1771"/>
                </a:lnTo>
                <a:lnTo>
                  <a:pt x="1109" y="1768"/>
                </a:lnTo>
                <a:lnTo>
                  <a:pt x="1109" y="1769"/>
                </a:lnTo>
                <a:lnTo>
                  <a:pt x="1108" y="1770"/>
                </a:lnTo>
                <a:lnTo>
                  <a:pt x="1107" y="1771"/>
                </a:lnTo>
                <a:lnTo>
                  <a:pt x="1105" y="1774"/>
                </a:lnTo>
                <a:lnTo>
                  <a:pt x="1104" y="1774"/>
                </a:lnTo>
                <a:lnTo>
                  <a:pt x="1100" y="1774"/>
                </a:lnTo>
                <a:lnTo>
                  <a:pt x="1096" y="1774"/>
                </a:lnTo>
                <a:lnTo>
                  <a:pt x="1095" y="1774"/>
                </a:lnTo>
                <a:lnTo>
                  <a:pt x="1088" y="1774"/>
                </a:lnTo>
                <a:lnTo>
                  <a:pt x="1083" y="1774"/>
                </a:lnTo>
                <a:lnTo>
                  <a:pt x="1077" y="1774"/>
                </a:lnTo>
                <a:lnTo>
                  <a:pt x="1076" y="1774"/>
                </a:lnTo>
                <a:lnTo>
                  <a:pt x="1072" y="1774"/>
                </a:lnTo>
                <a:lnTo>
                  <a:pt x="1068" y="1775"/>
                </a:lnTo>
                <a:lnTo>
                  <a:pt x="1062" y="1775"/>
                </a:lnTo>
                <a:lnTo>
                  <a:pt x="1062" y="1772"/>
                </a:lnTo>
                <a:lnTo>
                  <a:pt x="1062" y="1768"/>
                </a:lnTo>
                <a:lnTo>
                  <a:pt x="1062" y="1749"/>
                </a:lnTo>
                <a:lnTo>
                  <a:pt x="1059" y="1749"/>
                </a:lnTo>
                <a:lnTo>
                  <a:pt x="1054" y="1749"/>
                </a:lnTo>
                <a:lnTo>
                  <a:pt x="1045" y="1749"/>
                </a:lnTo>
                <a:lnTo>
                  <a:pt x="1038" y="1749"/>
                </a:lnTo>
                <a:lnTo>
                  <a:pt x="1023" y="1750"/>
                </a:lnTo>
                <a:lnTo>
                  <a:pt x="1013" y="1745"/>
                </a:lnTo>
                <a:lnTo>
                  <a:pt x="1012" y="1745"/>
                </a:lnTo>
                <a:lnTo>
                  <a:pt x="1011" y="1745"/>
                </a:lnTo>
                <a:lnTo>
                  <a:pt x="1011" y="1744"/>
                </a:lnTo>
                <a:lnTo>
                  <a:pt x="1010" y="1744"/>
                </a:lnTo>
                <a:lnTo>
                  <a:pt x="1009" y="1744"/>
                </a:lnTo>
                <a:lnTo>
                  <a:pt x="1008" y="1744"/>
                </a:lnTo>
                <a:lnTo>
                  <a:pt x="1004" y="1742"/>
                </a:lnTo>
                <a:lnTo>
                  <a:pt x="1000" y="1741"/>
                </a:lnTo>
                <a:lnTo>
                  <a:pt x="994" y="1738"/>
                </a:lnTo>
                <a:lnTo>
                  <a:pt x="988" y="1736"/>
                </a:lnTo>
                <a:lnTo>
                  <a:pt x="985" y="1736"/>
                </a:lnTo>
                <a:lnTo>
                  <a:pt x="980" y="1733"/>
                </a:lnTo>
                <a:lnTo>
                  <a:pt x="978" y="1732"/>
                </a:lnTo>
                <a:lnTo>
                  <a:pt x="976" y="1730"/>
                </a:lnTo>
                <a:lnTo>
                  <a:pt x="974" y="1729"/>
                </a:lnTo>
                <a:lnTo>
                  <a:pt x="973" y="1729"/>
                </a:lnTo>
                <a:lnTo>
                  <a:pt x="973" y="1728"/>
                </a:lnTo>
                <a:lnTo>
                  <a:pt x="971" y="1728"/>
                </a:lnTo>
                <a:lnTo>
                  <a:pt x="970" y="1727"/>
                </a:lnTo>
                <a:lnTo>
                  <a:pt x="967" y="1726"/>
                </a:lnTo>
                <a:lnTo>
                  <a:pt x="965" y="1725"/>
                </a:lnTo>
                <a:lnTo>
                  <a:pt x="964" y="1724"/>
                </a:lnTo>
                <a:lnTo>
                  <a:pt x="962" y="1724"/>
                </a:lnTo>
                <a:lnTo>
                  <a:pt x="960" y="1723"/>
                </a:lnTo>
                <a:lnTo>
                  <a:pt x="958" y="1721"/>
                </a:lnTo>
                <a:lnTo>
                  <a:pt x="957" y="1720"/>
                </a:lnTo>
                <a:lnTo>
                  <a:pt x="954" y="1719"/>
                </a:lnTo>
                <a:lnTo>
                  <a:pt x="953" y="1719"/>
                </a:lnTo>
                <a:lnTo>
                  <a:pt x="951" y="1717"/>
                </a:lnTo>
                <a:lnTo>
                  <a:pt x="949" y="1716"/>
                </a:lnTo>
                <a:lnTo>
                  <a:pt x="947" y="1715"/>
                </a:lnTo>
                <a:lnTo>
                  <a:pt x="945" y="1715"/>
                </a:lnTo>
                <a:lnTo>
                  <a:pt x="944" y="1713"/>
                </a:lnTo>
                <a:lnTo>
                  <a:pt x="943" y="1713"/>
                </a:lnTo>
                <a:lnTo>
                  <a:pt x="942" y="1712"/>
                </a:lnTo>
                <a:lnTo>
                  <a:pt x="940" y="1711"/>
                </a:lnTo>
                <a:lnTo>
                  <a:pt x="939" y="1711"/>
                </a:lnTo>
                <a:lnTo>
                  <a:pt x="935" y="1709"/>
                </a:lnTo>
                <a:lnTo>
                  <a:pt x="933" y="1708"/>
                </a:lnTo>
                <a:lnTo>
                  <a:pt x="932" y="1707"/>
                </a:lnTo>
                <a:lnTo>
                  <a:pt x="930" y="1707"/>
                </a:lnTo>
                <a:lnTo>
                  <a:pt x="927" y="1707"/>
                </a:lnTo>
                <a:lnTo>
                  <a:pt x="919" y="1705"/>
                </a:lnTo>
                <a:lnTo>
                  <a:pt x="917" y="1705"/>
                </a:lnTo>
                <a:lnTo>
                  <a:pt x="914" y="1705"/>
                </a:lnTo>
                <a:lnTo>
                  <a:pt x="910" y="1705"/>
                </a:lnTo>
                <a:lnTo>
                  <a:pt x="909" y="1704"/>
                </a:lnTo>
                <a:lnTo>
                  <a:pt x="907" y="1704"/>
                </a:lnTo>
                <a:lnTo>
                  <a:pt x="905" y="1704"/>
                </a:lnTo>
                <a:lnTo>
                  <a:pt x="901" y="1704"/>
                </a:lnTo>
                <a:lnTo>
                  <a:pt x="899" y="1704"/>
                </a:lnTo>
                <a:lnTo>
                  <a:pt x="896" y="1704"/>
                </a:lnTo>
                <a:lnTo>
                  <a:pt x="895" y="1703"/>
                </a:lnTo>
                <a:lnTo>
                  <a:pt x="892" y="1703"/>
                </a:lnTo>
                <a:lnTo>
                  <a:pt x="887" y="1703"/>
                </a:lnTo>
                <a:lnTo>
                  <a:pt x="883" y="1703"/>
                </a:lnTo>
                <a:lnTo>
                  <a:pt x="882" y="1703"/>
                </a:lnTo>
                <a:lnTo>
                  <a:pt x="874" y="1702"/>
                </a:lnTo>
                <a:lnTo>
                  <a:pt x="864" y="1701"/>
                </a:lnTo>
                <a:lnTo>
                  <a:pt x="864" y="1705"/>
                </a:lnTo>
                <a:lnTo>
                  <a:pt x="859" y="1705"/>
                </a:lnTo>
                <a:lnTo>
                  <a:pt x="853" y="1705"/>
                </a:lnTo>
                <a:lnTo>
                  <a:pt x="853" y="1708"/>
                </a:lnTo>
                <a:lnTo>
                  <a:pt x="850" y="1708"/>
                </a:lnTo>
                <a:lnTo>
                  <a:pt x="850" y="1703"/>
                </a:lnTo>
                <a:lnTo>
                  <a:pt x="848" y="1704"/>
                </a:lnTo>
                <a:lnTo>
                  <a:pt x="847" y="1704"/>
                </a:lnTo>
                <a:lnTo>
                  <a:pt x="845" y="1704"/>
                </a:lnTo>
                <a:lnTo>
                  <a:pt x="845" y="1699"/>
                </a:lnTo>
                <a:lnTo>
                  <a:pt x="846" y="1700"/>
                </a:lnTo>
                <a:lnTo>
                  <a:pt x="847" y="1700"/>
                </a:lnTo>
                <a:lnTo>
                  <a:pt x="847" y="1701"/>
                </a:lnTo>
                <a:lnTo>
                  <a:pt x="850" y="1701"/>
                </a:lnTo>
                <a:lnTo>
                  <a:pt x="850" y="1703"/>
                </a:lnTo>
                <a:lnTo>
                  <a:pt x="853" y="1703"/>
                </a:lnTo>
                <a:lnTo>
                  <a:pt x="853" y="1701"/>
                </a:lnTo>
                <a:lnTo>
                  <a:pt x="853" y="1700"/>
                </a:lnTo>
                <a:lnTo>
                  <a:pt x="853" y="1698"/>
                </a:lnTo>
                <a:lnTo>
                  <a:pt x="853" y="1693"/>
                </a:lnTo>
                <a:lnTo>
                  <a:pt x="853" y="1692"/>
                </a:lnTo>
                <a:lnTo>
                  <a:pt x="853" y="1688"/>
                </a:lnTo>
                <a:lnTo>
                  <a:pt x="853" y="1685"/>
                </a:lnTo>
                <a:lnTo>
                  <a:pt x="853" y="1678"/>
                </a:lnTo>
                <a:lnTo>
                  <a:pt x="853" y="1677"/>
                </a:lnTo>
                <a:lnTo>
                  <a:pt x="853" y="1676"/>
                </a:lnTo>
                <a:lnTo>
                  <a:pt x="852" y="1673"/>
                </a:lnTo>
                <a:lnTo>
                  <a:pt x="861" y="1671"/>
                </a:lnTo>
                <a:lnTo>
                  <a:pt x="861" y="1667"/>
                </a:lnTo>
                <a:lnTo>
                  <a:pt x="864" y="1667"/>
                </a:lnTo>
                <a:lnTo>
                  <a:pt x="867" y="1667"/>
                </a:lnTo>
                <a:lnTo>
                  <a:pt x="868" y="1667"/>
                </a:lnTo>
                <a:lnTo>
                  <a:pt x="870" y="1667"/>
                </a:lnTo>
                <a:lnTo>
                  <a:pt x="871" y="1667"/>
                </a:lnTo>
                <a:lnTo>
                  <a:pt x="871" y="1668"/>
                </a:lnTo>
                <a:lnTo>
                  <a:pt x="872" y="1668"/>
                </a:lnTo>
                <a:lnTo>
                  <a:pt x="874" y="1669"/>
                </a:lnTo>
                <a:lnTo>
                  <a:pt x="875" y="1666"/>
                </a:lnTo>
                <a:lnTo>
                  <a:pt x="876" y="1665"/>
                </a:lnTo>
                <a:lnTo>
                  <a:pt x="876" y="1662"/>
                </a:lnTo>
                <a:lnTo>
                  <a:pt x="878" y="1660"/>
                </a:lnTo>
                <a:lnTo>
                  <a:pt x="878" y="1659"/>
                </a:lnTo>
                <a:lnTo>
                  <a:pt x="878" y="1658"/>
                </a:lnTo>
                <a:lnTo>
                  <a:pt x="879" y="1656"/>
                </a:lnTo>
                <a:lnTo>
                  <a:pt x="878" y="1656"/>
                </a:lnTo>
                <a:lnTo>
                  <a:pt x="876" y="1656"/>
                </a:lnTo>
                <a:lnTo>
                  <a:pt x="876" y="1657"/>
                </a:lnTo>
                <a:lnTo>
                  <a:pt x="874" y="1660"/>
                </a:lnTo>
                <a:lnTo>
                  <a:pt x="873" y="1665"/>
                </a:lnTo>
                <a:lnTo>
                  <a:pt x="872" y="1665"/>
                </a:lnTo>
                <a:lnTo>
                  <a:pt x="871" y="1665"/>
                </a:lnTo>
                <a:lnTo>
                  <a:pt x="868" y="1665"/>
                </a:lnTo>
                <a:lnTo>
                  <a:pt x="871" y="1656"/>
                </a:lnTo>
                <a:lnTo>
                  <a:pt x="872" y="1656"/>
                </a:lnTo>
                <a:lnTo>
                  <a:pt x="873" y="1656"/>
                </a:lnTo>
                <a:lnTo>
                  <a:pt x="874" y="1656"/>
                </a:lnTo>
                <a:lnTo>
                  <a:pt x="875" y="1656"/>
                </a:lnTo>
                <a:lnTo>
                  <a:pt x="876" y="1656"/>
                </a:lnTo>
                <a:lnTo>
                  <a:pt x="878" y="1656"/>
                </a:lnTo>
                <a:lnTo>
                  <a:pt x="879" y="1656"/>
                </a:lnTo>
                <a:lnTo>
                  <a:pt x="879" y="1654"/>
                </a:lnTo>
                <a:lnTo>
                  <a:pt x="880" y="1654"/>
                </a:lnTo>
                <a:lnTo>
                  <a:pt x="881" y="1654"/>
                </a:lnTo>
                <a:lnTo>
                  <a:pt x="882" y="1654"/>
                </a:lnTo>
                <a:lnTo>
                  <a:pt x="883" y="1654"/>
                </a:lnTo>
                <a:lnTo>
                  <a:pt x="884" y="1654"/>
                </a:lnTo>
                <a:lnTo>
                  <a:pt x="885" y="1654"/>
                </a:lnTo>
                <a:lnTo>
                  <a:pt x="887" y="1654"/>
                </a:lnTo>
                <a:lnTo>
                  <a:pt x="888" y="1654"/>
                </a:lnTo>
                <a:lnTo>
                  <a:pt x="889" y="1654"/>
                </a:lnTo>
                <a:lnTo>
                  <a:pt x="890" y="1654"/>
                </a:lnTo>
                <a:lnTo>
                  <a:pt x="891" y="1654"/>
                </a:lnTo>
                <a:lnTo>
                  <a:pt x="892" y="1654"/>
                </a:lnTo>
                <a:lnTo>
                  <a:pt x="893" y="1652"/>
                </a:lnTo>
                <a:lnTo>
                  <a:pt x="893" y="1651"/>
                </a:lnTo>
                <a:lnTo>
                  <a:pt x="893" y="1650"/>
                </a:lnTo>
                <a:lnTo>
                  <a:pt x="895" y="1649"/>
                </a:lnTo>
                <a:lnTo>
                  <a:pt x="895" y="1646"/>
                </a:lnTo>
                <a:lnTo>
                  <a:pt x="896" y="1645"/>
                </a:lnTo>
                <a:lnTo>
                  <a:pt x="896" y="1644"/>
                </a:lnTo>
                <a:lnTo>
                  <a:pt x="896" y="1643"/>
                </a:lnTo>
                <a:lnTo>
                  <a:pt x="895" y="1643"/>
                </a:lnTo>
                <a:lnTo>
                  <a:pt x="893" y="1643"/>
                </a:lnTo>
                <a:lnTo>
                  <a:pt x="892" y="1643"/>
                </a:lnTo>
                <a:lnTo>
                  <a:pt x="892" y="1642"/>
                </a:lnTo>
                <a:lnTo>
                  <a:pt x="891" y="1642"/>
                </a:lnTo>
                <a:lnTo>
                  <a:pt x="890" y="1642"/>
                </a:lnTo>
                <a:lnTo>
                  <a:pt x="889" y="1641"/>
                </a:lnTo>
                <a:lnTo>
                  <a:pt x="888" y="1641"/>
                </a:lnTo>
                <a:lnTo>
                  <a:pt x="887" y="1641"/>
                </a:lnTo>
                <a:lnTo>
                  <a:pt x="885" y="1640"/>
                </a:lnTo>
                <a:lnTo>
                  <a:pt x="884" y="1640"/>
                </a:lnTo>
                <a:lnTo>
                  <a:pt x="883" y="1640"/>
                </a:lnTo>
                <a:lnTo>
                  <a:pt x="882" y="1640"/>
                </a:lnTo>
                <a:lnTo>
                  <a:pt x="881" y="1640"/>
                </a:lnTo>
                <a:lnTo>
                  <a:pt x="880" y="1640"/>
                </a:lnTo>
                <a:lnTo>
                  <a:pt x="879" y="1640"/>
                </a:lnTo>
                <a:lnTo>
                  <a:pt x="879" y="1641"/>
                </a:lnTo>
                <a:lnTo>
                  <a:pt x="878" y="1641"/>
                </a:lnTo>
                <a:lnTo>
                  <a:pt x="875" y="1641"/>
                </a:lnTo>
                <a:lnTo>
                  <a:pt x="875" y="1640"/>
                </a:lnTo>
                <a:lnTo>
                  <a:pt x="875" y="1638"/>
                </a:lnTo>
                <a:lnTo>
                  <a:pt x="875" y="1637"/>
                </a:lnTo>
                <a:lnTo>
                  <a:pt x="875" y="1636"/>
                </a:lnTo>
                <a:lnTo>
                  <a:pt x="876" y="1636"/>
                </a:lnTo>
                <a:lnTo>
                  <a:pt x="878" y="1636"/>
                </a:lnTo>
                <a:lnTo>
                  <a:pt x="879" y="1636"/>
                </a:lnTo>
                <a:lnTo>
                  <a:pt x="880" y="1636"/>
                </a:lnTo>
                <a:lnTo>
                  <a:pt x="882" y="1636"/>
                </a:lnTo>
                <a:lnTo>
                  <a:pt x="883" y="1637"/>
                </a:lnTo>
                <a:lnTo>
                  <a:pt x="885" y="1637"/>
                </a:lnTo>
                <a:lnTo>
                  <a:pt x="887" y="1637"/>
                </a:lnTo>
                <a:lnTo>
                  <a:pt x="888" y="1638"/>
                </a:lnTo>
                <a:lnTo>
                  <a:pt x="889" y="1638"/>
                </a:lnTo>
                <a:lnTo>
                  <a:pt x="890" y="1638"/>
                </a:lnTo>
                <a:lnTo>
                  <a:pt x="896" y="1641"/>
                </a:lnTo>
                <a:lnTo>
                  <a:pt x="897" y="1641"/>
                </a:lnTo>
                <a:lnTo>
                  <a:pt x="897" y="1640"/>
                </a:lnTo>
                <a:lnTo>
                  <a:pt x="890" y="1637"/>
                </a:lnTo>
                <a:lnTo>
                  <a:pt x="889" y="1637"/>
                </a:lnTo>
                <a:lnTo>
                  <a:pt x="887" y="1636"/>
                </a:lnTo>
                <a:lnTo>
                  <a:pt x="885" y="1636"/>
                </a:lnTo>
                <a:lnTo>
                  <a:pt x="885" y="1635"/>
                </a:lnTo>
                <a:lnTo>
                  <a:pt x="885" y="1633"/>
                </a:lnTo>
                <a:lnTo>
                  <a:pt x="887" y="1633"/>
                </a:lnTo>
                <a:lnTo>
                  <a:pt x="888" y="1633"/>
                </a:lnTo>
                <a:lnTo>
                  <a:pt x="889" y="1633"/>
                </a:lnTo>
                <a:lnTo>
                  <a:pt x="890" y="1633"/>
                </a:lnTo>
                <a:lnTo>
                  <a:pt x="890" y="1634"/>
                </a:lnTo>
                <a:lnTo>
                  <a:pt x="890" y="1635"/>
                </a:lnTo>
                <a:lnTo>
                  <a:pt x="890" y="1636"/>
                </a:lnTo>
                <a:lnTo>
                  <a:pt x="891" y="1636"/>
                </a:lnTo>
                <a:lnTo>
                  <a:pt x="892" y="1636"/>
                </a:lnTo>
                <a:lnTo>
                  <a:pt x="893" y="1637"/>
                </a:lnTo>
                <a:lnTo>
                  <a:pt x="895" y="1638"/>
                </a:lnTo>
                <a:lnTo>
                  <a:pt x="897" y="1638"/>
                </a:lnTo>
                <a:lnTo>
                  <a:pt x="897" y="1637"/>
                </a:lnTo>
                <a:lnTo>
                  <a:pt x="897" y="1636"/>
                </a:lnTo>
                <a:lnTo>
                  <a:pt x="897" y="1635"/>
                </a:lnTo>
                <a:lnTo>
                  <a:pt x="897" y="1634"/>
                </a:lnTo>
                <a:lnTo>
                  <a:pt x="897" y="1633"/>
                </a:lnTo>
                <a:lnTo>
                  <a:pt x="897" y="1632"/>
                </a:lnTo>
                <a:lnTo>
                  <a:pt x="897" y="1631"/>
                </a:lnTo>
                <a:lnTo>
                  <a:pt x="897" y="1628"/>
                </a:lnTo>
                <a:lnTo>
                  <a:pt x="897" y="1627"/>
                </a:lnTo>
                <a:lnTo>
                  <a:pt x="897" y="1626"/>
                </a:lnTo>
                <a:lnTo>
                  <a:pt x="897" y="1625"/>
                </a:lnTo>
                <a:lnTo>
                  <a:pt x="897" y="1624"/>
                </a:lnTo>
                <a:lnTo>
                  <a:pt x="897" y="1623"/>
                </a:lnTo>
                <a:lnTo>
                  <a:pt x="897" y="1621"/>
                </a:lnTo>
                <a:lnTo>
                  <a:pt x="897" y="1620"/>
                </a:lnTo>
                <a:lnTo>
                  <a:pt x="897" y="1619"/>
                </a:lnTo>
                <a:lnTo>
                  <a:pt x="897" y="1618"/>
                </a:lnTo>
                <a:lnTo>
                  <a:pt x="897" y="1617"/>
                </a:lnTo>
                <a:lnTo>
                  <a:pt x="897" y="1616"/>
                </a:lnTo>
                <a:lnTo>
                  <a:pt x="897" y="1615"/>
                </a:lnTo>
                <a:lnTo>
                  <a:pt x="896" y="1613"/>
                </a:lnTo>
                <a:lnTo>
                  <a:pt x="896" y="1612"/>
                </a:lnTo>
                <a:lnTo>
                  <a:pt x="896" y="1611"/>
                </a:lnTo>
                <a:lnTo>
                  <a:pt x="896" y="1610"/>
                </a:lnTo>
                <a:lnTo>
                  <a:pt x="896" y="1609"/>
                </a:lnTo>
                <a:lnTo>
                  <a:pt x="893" y="1609"/>
                </a:lnTo>
                <a:lnTo>
                  <a:pt x="892" y="1609"/>
                </a:lnTo>
                <a:lnTo>
                  <a:pt x="890" y="1609"/>
                </a:lnTo>
                <a:lnTo>
                  <a:pt x="889" y="1609"/>
                </a:lnTo>
                <a:lnTo>
                  <a:pt x="888" y="1609"/>
                </a:lnTo>
                <a:lnTo>
                  <a:pt x="887" y="1609"/>
                </a:lnTo>
                <a:lnTo>
                  <a:pt x="887" y="1610"/>
                </a:lnTo>
                <a:lnTo>
                  <a:pt x="885" y="1610"/>
                </a:lnTo>
                <a:lnTo>
                  <a:pt x="884" y="1610"/>
                </a:lnTo>
                <a:lnTo>
                  <a:pt x="883" y="1610"/>
                </a:lnTo>
                <a:lnTo>
                  <a:pt x="882" y="1610"/>
                </a:lnTo>
                <a:lnTo>
                  <a:pt x="881" y="1610"/>
                </a:lnTo>
                <a:lnTo>
                  <a:pt x="880" y="1610"/>
                </a:lnTo>
                <a:lnTo>
                  <a:pt x="879" y="1610"/>
                </a:lnTo>
                <a:lnTo>
                  <a:pt x="879" y="1618"/>
                </a:lnTo>
                <a:lnTo>
                  <a:pt x="879" y="1619"/>
                </a:lnTo>
                <a:lnTo>
                  <a:pt x="879" y="1620"/>
                </a:lnTo>
                <a:lnTo>
                  <a:pt x="879" y="1621"/>
                </a:lnTo>
                <a:lnTo>
                  <a:pt x="879" y="1625"/>
                </a:lnTo>
                <a:lnTo>
                  <a:pt x="879" y="1626"/>
                </a:lnTo>
                <a:lnTo>
                  <a:pt x="879" y="1629"/>
                </a:lnTo>
                <a:lnTo>
                  <a:pt x="880" y="1629"/>
                </a:lnTo>
                <a:lnTo>
                  <a:pt x="881" y="1629"/>
                </a:lnTo>
                <a:lnTo>
                  <a:pt x="882" y="1629"/>
                </a:lnTo>
                <a:lnTo>
                  <a:pt x="883" y="1629"/>
                </a:lnTo>
                <a:lnTo>
                  <a:pt x="884" y="1629"/>
                </a:lnTo>
                <a:lnTo>
                  <a:pt x="884" y="1633"/>
                </a:lnTo>
                <a:lnTo>
                  <a:pt x="880" y="1633"/>
                </a:lnTo>
                <a:lnTo>
                  <a:pt x="879" y="1633"/>
                </a:lnTo>
                <a:lnTo>
                  <a:pt x="879" y="1634"/>
                </a:lnTo>
                <a:lnTo>
                  <a:pt x="881" y="1634"/>
                </a:lnTo>
                <a:lnTo>
                  <a:pt x="881" y="1635"/>
                </a:lnTo>
                <a:lnTo>
                  <a:pt x="880" y="1635"/>
                </a:lnTo>
                <a:lnTo>
                  <a:pt x="879" y="1635"/>
                </a:lnTo>
                <a:lnTo>
                  <a:pt x="878" y="1635"/>
                </a:lnTo>
                <a:lnTo>
                  <a:pt x="876" y="1635"/>
                </a:lnTo>
                <a:lnTo>
                  <a:pt x="876" y="1634"/>
                </a:lnTo>
                <a:lnTo>
                  <a:pt x="878" y="1634"/>
                </a:lnTo>
                <a:lnTo>
                  <a:pt x="879" y="1634"/>
                </a:lnTo>
                <a:lnTo>
                  <a:pt x="879" y="1633"/>
                </a:lnTo>
                <a:lnTo>
                  <a:pt x="879" y="1626"/>
                </a:lnTo>
                <a:lnTo>
                  <a:pt x="876" y="1626"/>
                </a:lnTo>
                <a:lnTo>
                  <a:pt x="876" y="1625"/>
                </a:lnTo>
                <a:lnTo>
                  <a:pt x="876" y="1624"/>
                </a:lnTo>
                <a:lnTo>
                  <a:pt x="878" y="1624"/>
                </a:lnTo>
                <a:lnTo>
                  <a:pt x="879" y="1624"/>
                </a:lnTo>
                <a:lnTo>
                  <a:pt x="879" y="1621"/>
                </a:lnTo>
                <a:lnTo>
                  <a:pt x="878" y="1620"/>
                </a:lnTo>
                <a:lnTo>
                  <a:pt x="878" y="1619"/>
                </a:lnTo>
                <a:lnTo>
                  <a:pt x="879" y="1619"/>
                </a:lnTo>
                <a:lnTo>
                  <a:pt x="879" y="1618"/>
                </a:lnTo>
                <a:lnTo>
                  <a:pt x="879" y="1617"/>
                </a:lnTo>
                <a:lnTo>
                  <a:pt x="878" y="1610"/>
                </a:lnTo>
                <a:lnTo>
                  <a:pt x="873" y="1610"/>
                </a:lnTo>
                <a:lnTo>
                  <a:pt x="870" y="1610"/>
                </a:lnTo>
                <a:lnTo>
                  <a:pt x="868" y="1610"/>
                </a:lnTo>
                <a:lnTo>
                  <a:pt x="864" y="1610"/>
                </a:lnTo>
                <a:lnTo>
                  <a:pt x="863" y="1610"/>
                </a:lnTo>
                <a:lnTo>
                  <a:pt x="863" y="1611"/>
                </a:lnTo>
                <a:lnTo>
                  <a:pt x="863" y="1613"/>
                </a:lnTo>
                <a:lnTo>
                  <a:pt x="862" y="1613"/>
                </a:lnTo>
                <a:lnTo>
                  <a:pt x="861" y="1613"/>
                </a:lnTo>
                <a:lnTo>
                  <a:pt x="859" y="1613"/>
                </a:lnTo>
                <a:lnTo>
                  <a:pt x="857" y="1613"/>
                </a:lnTo>
                <a:lnTo>
                  <a:pt x="855" y="1613"/>
                </a:lnTo>
                <a:lnTo>
                  <a:pt x="855" y="1612"/>
                </a:lnTo>
                <a:lnTo>
                  <a:pt x="855" y="1610"/>
                </a:lnTo>
                <a:lnTo>
                  <a:pt x="855" y="1607"/>
                </a:lnTo>
                <a:lnTo>
                  <a:pt x="856" y="1607"/>
                </a:lnTo>
                <a:lnTo>
                  <a:pt x="857" y="1607"/>
                </a:lnTo>
                <a:lnTo>
                  <a:pt x="858" y="1607"/>
                </a:lnTo>
                <a:lnTo>
                  <a:pt x="859" y="1607"/>
                </a:lnTo>
                <a:lnTo>
                  <a:pt x="861" y="1607"/>
                </a:lnTo>
                <a:lnTo>
                  <a:pt x="862" y="1607"/>
                </a:lnTo>
                <a:lnTo>
                  <a:pt x="863" y="1607"/>
                </a:lnTo>
                <a:lnTo>
                  <a:pt x="863" y="1606"/>
                </a:lnTo>
                <a:lnTo>
                  <a:pt x="863" y="1604"/>
                </a:lnTo>
                <a:lnTo>
                  <a:pt x="864" y="1604"/>
                </a:lnTo>
                <a:lnTo>
                  <a:pt x="865" y="1604"/>
                </a:lnTo>
                <a:lnTo>
                  <a:pt x="866" y="1604"/>
                </a:lnTo>
                <a:lnTo>
                  <a:pt x="867" y="1604"/>
                </a:lnTo>
                <a:lnTo>
                  <a:pt x="868" y="1604"/>
                </a:lnTo>
                <a:lnTo>
                  <a:pt x="868" y="1608"/>
                </a:lnTo>
                <a:lnTo>
                  <a:pt x="870" y="1608"/>
                </a:lnTo>
                <a:lnTo>
                  <a:pt x="871" y="1608"/>
                </a:lnTo>
                <a:lnTo>
                  <a:pt x="872" y="1608"/>
                </a:lnTo>
                <a:lnTo>
                  <a:pt x="873" y="1608"/>
                </a:lnTo>
                <a:lnTo>
                  <a:pt x="874" y="1608"/>
                </a:lnTo>
                <a:lnTo>
                  <a:pt x="875" y="1608"/>
                </a:lnTo>
                <a:lnTo>
                  <a:pt x="876" y="1608"/>
                </a:lnTo>
                <a:lnTo>
                  <a:pt x="879" y="1607"/>
                </a:lnTo>
                <a:lnTo>
                  <a:pt x="879" y="1610"/>
                </a:lnTo>
                <a:lnTo>
                  <a:pt x="880" y="1610"/>
                </a:lnTo>
                <a:lnTo>
                  <a:pt x="881" y="1610"/>
                </a:lnTo>
                <a:lnTo>
                  <a:pt x="882" y="1610"/>
                </a:lnTo>
                <a:lnTo>
                  <a:pt x="882" y="1609"/>
                </a:lnTo>
                <a:lnTo>
                  <a:pt x="883" y="1609"/>
                </a:lnTo>
                <a:lnTo>
                  <a:pt x="884" y="1609"/>
                </a:lnTo>
                <a:lnTo>
                  <a:pt x="887" y="1609"/>
                </a:lnTo>
                <a:lnTo>
                  <a:pt x="888" y="1609"/>
                </a:lnTo>
                <a:lnTo>
                  <a:pt x="889" y="1609"/>
                </a:lnTo>
                <a:lnTo>
                  <a:pt x="890" y="1609"/>
                </a:lnTo>
                <a:lnTo>
                  <a:pt x="893" y="1609"/>
                </a:lnTo>
                <a:lnTo>
                  <a:pt x="896" y="1608"/>
                </a:lnTo>
                <a:lnTo>
                  <a:pt x="896" y="1598"/>
                </a:lnTo>
                <a:lnTo>
                  <a:pt x="889" y="1598"/>
                </a:lnTo>
                <a:lnTo>
                  <a:pt x="881" y="1598"/>
                </a:lnTo>
                <a:lnTo>
                  <a:pt x="878" y="1598"/>
                </a:lnTo>
                <a:lnTo>
                  <a:pt x="863" y="1598"/>
                </a:lnTo>
                <a:lnTo>
                  <a:pt x="862" y="1586"/>
                </a:lnTo>
                <a:lnTo>
                  <a:pt x="862" y="1583"/>
                </a:lnTo>
                <a:lnTo>
                  <a:pt x="862" y="1582"/>
                </a:lnTo>
                <a:lnTo>
                  <a:pt x="862" y="1581"/>
                </a:lnTo>
                <a:lnTo>
                  <a:pt x="862" y="1579"/>
                </a:lnTo>
                <a:lnTo>
                  <a:pt x="862" y="1578"/>
                </a:lnTo>
                <a:lnTo>
                  <a:pt x="862" y="1577"/>
                </a:lnTo>
                <a:lnTo>
                  <a:pt x="862" y="1576"/>
                </a:lnTo>
                <a:lnTo>
                  <a:pt x="862" y="1575"/>
                </a:lnTo>
                <a:lnTo>
                  <a:pt x="862" y="1574"/>
                </a:lnTo>
                <a:lnTo>
                  <a:pt x="862" y="1573"/>
                </a:lnTo>
                <a:lnTo>
                  <a:pt x="862" y="1571"/>
                </a:lnTo>
                <a:lnTo>
                  <a:pt x="862" y="1569"/>
                </a:lnTo>
                <a:lnTo>
                  <a:pt x="862" y="1568"/>
                </a:lnTo>
                <a:lnTo>
                  <a:pt x="862" y="1567"/>
                </a:lnTo>
                <a:lnTo>
                  <a:pt x="862" y="1566"/>
                </a:lnTo>
                <a:lnTo>
                  <a:pt x="862" y="1565"/>
                </a:lnTo>
                <a:lnTo>
                  <a:pt x="862" y="1564"/>
                </a:lnTo>
                <a:lnTo>
                  <a:pt x="862" y="1562"/>
                </a:lnTo>
                <a:lnTo>
                  <a:pt x="862" y="1561"/>
                </a:lnTo>
                <a:lnTo>
                  <a:pt x="862" y="1560"/>
                </a:lnTo>
                <a:lnTo>
                  <a:pt x="862" y="1559"/>
                </a:lnTo>
                <a:lnTo>
                  <a:pt x="862" y="1558"/>
                </a:lnTo>
                <a:lnTo>
                  <a:pt x="862" y="1546"/>
                </a:lnTo>
                <a:lnTo>
                  <a:pt x="862" y="1540"/>
                </a:lnTo>
                <a:lnTo>
                  <a:pt x="862" y="1527"/>
                </a:lnTo>
                <a:lnTo>
                  <a:pt x="854" y="1528"/>
                </a:lnTo>
                <a:lnTo>
                  <a:pt x="849" y="1528"/>
                </a:lnTo>
                <a:lnTo>
                  <a:pt x="841" y="1529"/>
                </a:lnTo>
                <a:lnTo>
                  <a:pt x="839" y="1529"/>
                </a:lnTo>
                <a:lnTo>
                  <a:pt x="838" y="1529"/>
                </a:lnTo>
                <a:lnTo>
                  <a:pt x="831" y="1531"/>
                </a:lnTo>
                <a:lnTo>
                  <a:pt x="828" y="1531"/>
                </a:lnTo>
                <a:lnTo>
                  <a:pt x="823" y="1531"/>
                </a:lnTo>
                <a:lnTo>
                  <a:pt x="819" y="1532"/>
                </a:lnTo>
                <a:lnTo>
                  <a:pt x="815" y="1532"/>
                </a:lnTo>
                <a:lnTo>
                  <a:pt x="813" y="1532"/>
                </a:lnTo>
                <a:lnTo>
                  <a:pt x="811" y="1532"/>
                </a:lnTo>
                <a:lnTo>
                  <a:pt x="806" y="1533"/>
                </a:lnTo>
                <a:lnTo>
                  <a:pt x="805" y="1533"/>
                </a:lnTo>
                <a:lnTo>
                  <a:pt x="798" y="1533"/>
                </a:lnTo>
                <a:lnTo>
                  <a:pt x="797" y="1533"/>
                </a:lnTo>
                <a:lnTo>
                  <a:pt x="797" y="1534"/>
                </a:lnTo>
                <a:lnTo>
                  <a:pt x="797" y="1535"/>
                </a:lnTo>
                <a:lnTo>
                  <a:pt x="797" y="1540"/>
                </a:lnTo>
                <a:lnTo>
                  <a:pt x="797" y="1543"/>
                </a:lnTo>
                <a:lnTo>
                  <a:pt x="797" y="1544"/>
                </a:lnTo>
                <a:lnTo>
                  <a:pt x="798" y="1544"/>
                </a:lnTo>
                <a:lnTo>
                  <a:pt x="799" y="1544"/>
                </a:lnTo>
                <a:lnTo>
                  <a:pt x="804" y="1546"/>
                </a:lnTo>
                <a:lnTo>
                  <a:pt x="803" y="1549"/>
                </a:lnTo>
                <a:lnTo>
                  <a:pt x="802" y="1550"/>
                </a:lnTo>
                <a:lnTo>
                  <a:pt x="802" y="1551"/>
                </a:lnTo>
                <a:lnTo>
                  <a:pt x="802" y="1553"/>
                </a:lnTo>
                <a:lnTo>
                  <a:pt x="807" y="1553"/>
                </a:lnTo>
                <a:lnTo>
                  <a:pt x="807" y="1554"/>
                </a:lnTo>
                <a:lnTo>
                  <a:pt x="807" y="1557"/>
                </a:lnTo>
                <a:lnTo>
                  <a:pt x="809" y="1557"/>
                </a:lnTo>
                <a:lnTo>
                  <a:pt x="810" y="1557"/>
                </a:lnTo>
                <a:lnTo>
                  <a:pt x="810" y="1559"/>
                </a:lnTo>
                <a:lnTo>
                  <a:pt x="809" y="1559"/>
                </a:lnTo>
                <a:lnTo>
                  <a:pt x="809" y="1560"/>
                </a:lnTo>
                <a:lnTo>
                  <a:pt x="809" y="1561"/>
                </a:lnTo>
                <a:lnTo>
                  <a:pt x="809" y="1562"/>
                </a:lnTo>
                <a:lnTo>
                  <a:pt x="807" y="1562"/>
                </a:lnTo>
                <a:lnTo>
                  <a:pt x="804" y="1564"/>
                </a:lnTo>
                <a:lnTo>
                  <a:pt x="803" y="1564"/>
                </a:lnTo>
                <a:lnTo>
                  <a:pt x="802" y="1564"/>
                </a:lnTo>
                <a:lnTo>
                  <a:pt x="797" y="1567"/>
                </a:lnTo>
                <a:lnTo>
                  <a:pt x="797" y="1573"/>
                </a:lnTo>
                <a:lnTo>
                  <a:pt x="798" y="1573"/>
                </a:lnTo>
                <a:lnTo>
                  <a:pt x="799" y="1573"/>
                </a:lnTo>
                <a:lnTo>
                  <a:pt x="802" y="1573"/>
                </a:lnTo>
                <a:lnTo>
                  <a:pt x="802" y="1574"/>
                </a:lnTo>
                <a:lnTo>
                  <a:pt x="799" y="1573"/>
                </a:lnTo>
                <a:lnTo>
                  <a:pt x="797" y="1573"/>
                </a:lnTo>
                <a:lnTo>
                  <a:pt x="797" y="1581"/>
                </a:lnTo>
                <a:lnTo>
                  <a:pt x="797" y="1586"/>
                </a:lnTo>
                <a:lnTo>
                  <a:pt x="798" y="1586"/>
                </a:lnTo>
                <a:lnTo>
                  <a:pt x="799" y="1586"/>
                </a:lnTo>
                <a:lnTo>
                  <a:pt x="801" y="1586"/>
                </a:lnTo>
                <a:lnTo>
                  <a:pt x="802" y="1586"/>
                </a:lnTo>
                <a:lnTo>
                  <a:pt x="803" y="1586"/>
                </a:lnTo>
                <a:lnTo>
                  <a:pt x="804" y="1586"/>
                </a:lnTo>
                <a:lnTo>
                  <a:pt x="802" y="1586"/>
                </a:lnTo>
                <a:lnTo>
                  <a:pt x="798" y="1587"/>
                </a:lnTo>
                <a:lnTo>
                  <a:pt x="797" y="1586"/>
                </a:lnTo>
                <a:lnTo>
                  <a:pt x="797" y="1592"/>
                </a:lnTo>
                <a:lnTo>
                  <a:pt x="797" y="1594"/>
                </a:lnTo>
                <a:lnTo>
                  <a:pt x="798" y="1594"/>
                </a:lnTo>
                <a:lnTo>
                  <a:pt x="801" y="1594"/>
                </a:lnTo>
                <a:lnTo>
                  <a:pt x="806" y="1594"/>
                </a:lnTo>
                <a:lnTo>
                  <a:pt x="807" y="1594"/>
                </a:lnTo>
                <a:lnTo>
                  <a:pt x="807" y="1595"/>
                </a:lnTo>
                <a:lnTo>
                  <a:pt x="806" y="1595"/>
                </a:lnTo>
                <a:lnTo>
                  <a:pt x="801" y="1595"/>
                </a:lnTo>
                <a:lnTo>
                  <a:pt x="797" y="1595"/>
                </a:lnTo>
                <a:lnTo>
                  <a:pt x="797" y="1596"/>
                </a:lnTo>
                <a:lnTo>
                  <a:pt x="797" y="1598"/>
                </a:lnTo>
                <a:lnTo>
                  <a:pt x="799" y="1598"/>
                </a:lnTo>
                <a:lnTo>
                  <a:pt x="807" y="1598"/>
                </a:lnTo>
                <a:lnTo>
                  <a:pt x="809" y="1598"/>
                </a:lnTo>
                <a:lnTo>
                  <a:pt x="810" y="1598"/>
                </a:lnTo>
                <a:lnTo>
                  <a:pt x="812" y="1598"/>
                </a:lnTo>
                <a:lnTo>
                  <a:pt x="813" y="1598"/>
                </a:lnTo>
                <a:lnTo>
                  <a:pt x="819" y="1598"/>
                </a:lnTo>
                <a:lnTo>
                  <a:pt x="819" y="1599"/>
                </a:lnTo>
                <a:lnTo>
                  <a:pt x="819" y="1604"/>
                </a:lnTo>
                <a:lnTo>
                  <a:pt x="818" y="1604"/>
                </a:lnTo>
                <a:lnTo>
                  <a:pt x="813" y="1604"/>
                </a:lnTo>
                <a:lnTo>
                  <a:pt x="810" y="1604"/>
                </a:lnTo>
                <a:lnTo>
                  <a:pt x="809" y="1604"/>
                </a:lnTo>
                <a:lnTo>
                  <a:pt x="804" y="1604"/>
                </a:lnTo>
                <a:lnTo>
                  <a:pt x="803" y="1606"/>
                </a:lnTo>
                <a:lnTo>
                  <a:pt x="802" y="1606"/>
                </a:lnTo>
                <a:lnTo>
                  <a:pt x="801" y="1606"/>
                </a:lnTo>
                <a:lnTo>
                  <a:pt x="799" y="1606"/>
                </a:lnTo>
                <a:lnTo>
                  <a:pt x="797" y="1606"/>
                </a:lnTo>
                <a:lnTo>
                  <a:pt x="797" y="1608"/>
                </a:lnTo>
                <a:lnTo>
                  <a:pt x="797" y="1610"/>
                </a:lnTo>
                <a:lnTo>
                  <a:pt x="796" y="1610"/>
                </a:lnTo>
                <a:lnTo>
                  <a:pt x="795" y="1610"/>
                </a:lnTo>
                <a:lnTo>
                  <a:pt x="792" y="1610"/>
                </a:lnTo>
                <a:lnTo>
                  <a:pt x="792" y="1611"/>
                </a:lnTo>
                <a:lnTo>
                  <a:pt x="792" y="1612"/>
                </a:lnTo>
                <a:lnTo>
                  <a:pt x="793" y="1612"/>
                </a:lnTo>
                <a:lnTo>
                  <a:pt x="793" y="1615"/>
                </a:lnTo>
                <a:lnTo>
                  <a:pt x="793" y="1616"/>
                </a:lnTo>
                <a:lnTo>
                  <a:pt x="793" y="1619"/>
                </a:lnTo>
                <a:lnTo>
                  <a:pt x="793" y="1620"/>
                </a:lnTo>
                <a:lnTo>
                  <a:pt x="793" y="1623"/>
                </a:lnTo>
                <a:lnTo>
                  <a:pt x="796" y="1623"/>
                </a:lnTo>
                <a:lnTo>
                  <a:pt x="796" y="1625"/>
                </a:lnTo>
                <a:lnTo>
                  <a:pt x="795" y="1625"/>
                </a:lnTo>
                <a:lnTo>
                  <a:pt x="793" y="1625"/>
                </a:lnTo>
                <a:lnTo>
                  <a:pt x="793" y="1626"/>
                </a:lnTo>
                <a:lnTo>
                  <a:pt x="795" y="1626"/>
                </a:lnTo>
                <a:lnTo>
                  <a:pt x="796" y="1626"/>
                </a:lnTo>
                <a:lnTo>
                  <a:pt x="796" y="1627"/>
                </a:lnTo>
                <a:lnTo>
                  <a:pt x="795" y="1628"/>
                </a:lnTo>
                <a:lnTo>
                  <a:pt x="795" y="1629"/>
                </a:lnTo>
                <a:lnTo>
                  <a:pt x="795" y="1632"/>
                </a:lnTo>
                <a:lnTo>
                  <a:pt x="795" y="1633"/>
                </a:lnTo>
                <a:lnTo>
                  <a:pt x="795" y="1634"/>
                </a:lnTo>
                <a:lnTo>
                  <a:pt x="796" y="1634"/>
                </a:lnTo>
                <a:lnTo>
                  <a:pt x="802" y="1634"/>
                </a:lnTo>
                <a:lnTo>
                  <a:pt x="803" y="1635"/>
                </a:lnTo>
                <a:lnTo>
                  <a:pt x="803" y="1636"/>
                </a:lnTo>
                <a:lnTo>
                  <a:pt x="804" y="1637"/>
                </a:lnTo>
                <a:lnTo>
                  <a:pt x="806" y="1640"/>
                </a:lnTo>
                <a:lnTo>
                  <a:pt x="805" y="1641"/>
                </a:lnTo>
                <a:lnTo>
                  <a:pt x="806" y="1642"/>
                </a:lnTo>
                <a:lnTo>
                  <a:pt x="804" y="1644"/>
                </a:lnTo>
                <a:lnTo>
                  <a:pt x="803" y="1645"/>
                </a:lnTo>
                <a:lnTo>
                  <a:pt x="802" y="1646"/>
                </a:lnTo>
                <a:lnTo>
                  <a:pt x="801" y="1646"/>
                </a:lnTo>
                <a:lnTo>
                  <a:pt x="799" y="1648"/>
                </a:lnTo>
                <a:lnTo>
                  <a:pt x="796" y="1649"/>
                </a:lnTo>
                <a:lnTo>
                  <a:pt x="796" y="1650"/>
                </a:lnTo>
                <a:lnTo>
                  <a:pt x="797" y="1651"/>
                </a:lnTo>
                <a:lnTo>
                  <a:pt x="797" y="1656"/>
                </a:lnTo>
                <a:lnTo>
                  <a:pt x="795" y="1656"/>
                </a:lnTo>
                <a:lnTo>
                  <a:pt x="795" y="1658"/>
                </a:lnTo>
                <a:lnTo>
                  <a:pt x="793" y="1658"/>
                </a:lnTo>
                <a:lnTo>
                  <a:pt x="793" y="1659"/>
                </a:lnTo>
                <a:lnTo>
                  <a:pt x="793" y="1660"/>
                </a:lnTo>
                <a:lnTo>
                  <a:pt x="793" y="1661"/>
                </a:lnTo>
                <a:lnTo>
                  <a:pt x="797" y="1661"/>
                </a:lnTo>
                <a:lnTo>
                  <a:pt x="797" y="1662"/>
                </a:lnTo>
                <a:lnTo>
                  <a:pt x="797" y="1666"/>
                </a:lnTo>
                <a:lnTo>
                  <a:pt x="798" y="1671"/>
                </a:lnTo>
                <a:lnTo>
                  <a:pt x="796" y="1671"/>
                </a:lnTo>
                <a:lnTo>
                  <a:pt x="796" y="1679"/>
                </a:lnTo>
                <a:lnTo>
                  <a:pt x="796" y="1680"/>
                </a:lnTo>
                <a:lnTo>
                  <a:pt x="796" y="1682"/>
                </a:lnTo>
                <a:lnTo>
                  <a:pt x="796" y="1683"/>
                </a:lnTo>
                <a:lnTo>
                  <a:pt x="796" y="1684"/>
                </a:lnTo>
                <a:lnTo>
                  <a:pt x="796" y="1688"/>
                </a:lnTo>
                <a:lnTo>
                  <a:pt x="796" y="1690"/>
                </a:lnTo>
                <a:lnTo>
                  <a:pt x="796" y="1691"/>
                </a:lnTo>
                <a:lnTo>
                  <a:pt x="796" y="1692"/>
                </a:lnTo>
                <a:lnTo>
                  <a:pt x="798" y="1692"/>
                </a:lnTo>
                <a:lnTo>
                  <a:pt x="798" y="1699"/>
                </a:lnTo>
                <a:lnTo>
                  <a:pt x="798" y="1700"/>
                </a:lnTo>
                <a:lnTo>
                  <a:pt x="796" y="1700"/>
                </a:lnTo>
                <a:lnTo>
                  <a:pt x="793" y="1700"/>
                </a:lnTo>
                <a:lnTo>
                  <a:pt x="795" y="1700"/>
                </a:lnTo>
                <a:lnTo>
                  <a:pt x="795" y="1701"/>
                </a:lnTo>
                <a:lnTo>
                  <a:pt x="794" y="1703"/>
                </a:lnTo>
                <a:lnTo>
                  <a:pt x="793" y="1703"/>
                </a:lnTo>
                <a:lnTo>
                  <a:pt x="792" y="1702"/>
                </a:lnTo>
                <a:lnTo>
                  <a:pt x="792" y="1703"/>
                </a:lnTo>
                <a:lnTo>
                  <a:pt x="792" y="1704"/>
                </a:lnTo>
                <a:lnTo>
                  <a:pt x="790" y="1705"/>
                </a:lnTo>
                <a:lnTo>
                  <a:pt x="790" y="1707"/>
                </a:lnTo>
                <a:lnTo>
                  <a:pt x="789" y="1709"/>
                </a:lnTo>
                <a:lnTo>
                  <a:pt x="788" y="1712"/>
                </a:lnTo>
                <a:lnTo>
                  <a:pt x="788" y="1713"/>
                </a:lnTo>
                <a:lnTo>
                  <a:pt x="787" y="1715"/>
                </a:lnTo>
                <a:lnTo>
                  <a:pt x="787" y="1716"/>
                </a:lnTo>
                <a:lnTo>
                  <a:pt x="786" y="1717"/>
                </a:lnTo>
                <a:lnTo>
                  <a:pt x="786" y="1718"/>
                </a:lnTo>
                <a:lnTo>
                  <a:pt x="785" y="1718"/>
                </a:lnTo>
                <a:lnTo>
                  <a:pt x="785" y="1719"/>
                </a:lnTo>
                <a:lnTo>
                  <a:pt x="784" y="1720"/>
                </a:lnTo>
                <a:lnTo>
                  <a:pt x="784" y="1721"/>
                </a:lnTo>
                <a:lnTo>
                  <a:pt x="783" y="1721"/>
                </a:lnTo>
                <a:lnTo>
                  <a:pt x="781" y="1724"/>
                </a:lnTo>
                <a:lnTo>
                  <a:pt x="780" y="1725"/>
                </a:lnTo>
                <a:lnTo>
                  <a:pt x="779" y="1726"/>
                </a:lnTo>
                <a:lnTo>
                  <a:pt x="779" y="1727"/>
                </a:lnTo>
                <a:lnTo>
                  <a:pt x="778" y="1728"/>
                </a:lnTo>
                <a:lnTo>
                  <a:pt x="778" y="1729"/>
                </a:lnTo>
                <a:lnTo>
                  <a:pt x="777" y="1729"/>
                </a:lnTo>
                <a:lnTo>
                  <a:pt x="776" y="1732"/>
                </a:lnTo>
                <a:lnTo>
                  <a:pt x="778" y="1733"/>
                </a:lnTo>
                <a:lnTo>
                  <a:pt x="777" y="1734"/>
                </a:lnTo>
                <a:lnTo>
                  <a:pt x="777" y="1735"/>
                </a:lnTo>
                <a:lnTo>
                  <a:pt x="777" y="1736"/>
                </a:lnTo>
                <a:lnTo>
                  <a:pt x="776" y="1737"/>
                </a:lnTo>
                <a:lnTo>
                  <a:pt x="776" y="1738"/>
                </a:lnTo>
                <a:lnTo>
                  <a:pt x="776" y="1740"/>
                </a:lnTo>
                <a:lnTo>
                  <a:pt x="775" y="1740"/>
                </a:lnTo>
                <a:lnTo>
                  <a:pt x="775" y="1741"/>
                </a:lnTo>
                <a:lnTo>
                  <a:pt x="775" y="1742"/>
                </a:lnTo>
                <a:lnTo>
                  <a:pt x="773" y="1745"/>
                </a:lnTo>
                <a:lnTo>
                  <a:pt x="777" y="1746"/>
                </a:lnTo>
                <a:lnTo>
                  <a:pt x="777" y="1748"/>
                </a:lnTo>
                <a:lnTo>
                  <a:pt x="776" y="1749"/>
                </a:lnTo>
                <a:lnTo>
                  <a:pt x="776" y="1751"/>
                </a:lnTo>
                <a:lnTo>
                  <a:pt x="776" y="1752"/>
                </a:lnTo>
                <a:lnTo>
                  <a:pt x="773" y="1753"/>
                </a:lnTo>
                <a:lnTo>
                  <a:pt x="773" y="1759"/>
                </a:lnTo>
                <a:lnTo>
                  <a:pt x="773" y="1760"/>
                </a:lnTo>
                <a:lnTo>
                  <a:pt x="773" y="1761"/>
                </a:lnTo>
                <a:lnTo>
                  <a:pt x="773" y="1762"/>
                </a:lnTo>
                <a:lnTo>
                  <a:pt x="772" y="1762"/>
                </a:lnTo>
                <a:lnTo>
                  <a:pt x="768" y="1762"/>
                </a:lnTo>
                <a:lnTo>
                  <a:pt x="768" y="1755"/>
                </a:lnTo>
                <a:lnTo>
                  <a:pt x="768" y="1752"/>
                </a:lnTo>
                <a:lnTo>
                  <a:pt x="768" y="1751"/>
                </a:lnTo>
                <a:lnTo>
                  <a:pt x="769" y="1746"/>
                </a:lnTo>
                <a:lnTo>
                  <a:pt x="770" y="1743"/>
                </a:lnTo>
                <a:lnTo>
                  <a:pt x="771" y="1741"/>
                </a:lnTo>
                <a:lnTo>
                  <a:pt x="772" y="1737"/>
                </a:lnTo>
                <a:lnTo>
                  <a:pt x="772" y="1736"/>
                </a:lnTo>
                <a:lnTo>
                  <a:pt x="771" y="1736"/>
                </a:lnTo>
                <a:lnTo>
                  <a:pt x="767" y="1736"/>
                </a:lnTo>
                <a:lnTo>
                  <a:pt x="767" y="1728"/>
                </a:lnTo>
                <a:lnTo>
                  <a:pt x="768" y="1728"/>
                </a:lnTo>
                <a:lnTo>
                  <a:pt x="769" y="1728"/>
                </a:lnTo>
                <a:lnTo>
                  <a:pt x="770" y="1728"/>
                </a:lnTo>
                <a:lnTo>
                  <a:pt x="770" y="1729"/>
                </a:lnTo>
                <a:lnTo>
                  <a:pt x="771" y="1729"/>
                </a:lnTo>
                <a:lnTo>
                  <a:pt x="772" y="1730"/>
                </a:lnTo>
                <a:lnTo>
                  <a:pt x="773" y="1730"/>
                </a:lnTo>
                <a:lnTo>
                  <a:pt x="775" y="1730"/>
                </a:lnTo>
                <a:lnTo>
                  <a:pt x="776" y="1729"/>
                </a:lnTo>
                <a:lnTo>
                  <a:pt x="776" y="1728"/>
                </a:lnTo>
                <a:lnTo>
                  <a:pt x="776" y="1727"/>
                </a:lnTo>
                <a:lnTo>
                  <a:pt x="777" y="1727"/>
                </a:lnTo>
                <a:lnTo>
                  <a:pt x="777" y="1726"/>
                </a:lnTo>
                <a:lnTo>
                  <a:pt x="778" y="1726"/>
                </a:lnTo>
                <a:lnTo>
                  <a:pt x="778" y="1725"/>
                </a:lnTo>
                <a:lnTo>
                  <a:pt x="779" y="1724"/>
                </a:lnTo>
                <a:lnTo>
                  <a:pt x="781" y="1721"/>
                </a:lnTo>
                <a:lnTo>
                  <a:pt x="781" y="1720"/>
                </a:lnTo>
                <a:lnTo>
                  <a:pt x="783" y="1720"/>
                </a:lnTo>
                <a:lnTo>
                  <a:pt x="783" y="1719"/>
                </a:lnTo>
                <a:lnTo>
                  <a:pt x="784" y="1718"/>
                </a:lnTo>
                <a:lnTo>
                  <a:pt x="785" y="1716"/>
                </a:lnTo>
                <a:lnTo>
                  <a:pt x="786" y="1715"/>
                </a:lnTo>
                <a:lnTo>
                  <a:pt x="786" y="1713"/>
                </a:lnTo>
                <a:lnTo>
                  <a:pt x="786" y="1712"/>
                </a:lnTo>
                <a:lnTo>
                  <a:pt x="787" y="1712"/>
                </a:lnTo>
                <a:lnTo>
                  <a:pt x="787" y="1711"/>
                </a:lnTo>
                <a:lnTo>
                  <a:pt x="788" y="1709"/>
                </a:lnTo>
                <a:lnTo>
                  <a:pt x="788" y="1708"/>
                </a:lnTo>
                <a:lnTo>
                  <a:pt x="789" y="1707"/>
                </a:lnTo>
                <a:lnTo>
                  <a:pt x="789" y="1705"/>
                </a:lnTo>
                <a:lnTo>
                  <a:pt x="789" y="1704"/>
                </a:lnTo>
                <a:lnTo>
                  <a:pt x="789" y="1703"/>
                </a:lnTo>
                <a:lnTo>
                  <a:pt x="790" y="1703"/>
                </a:lnTo>
                <a:lnTo>
                  <a:pt x="790" y="1702"/>
                </a:lnTo>
                <a:lnTo>
                  <a:pt x="789" y="1702"/>
                </a:lnTo>
                <a:lnTo>
                  <a:pt x="788" y="1699"/>
                </a:lnTo>
                <a:lnTo>
                  <a:pt x="790" y="1700"/>
                </a:lnTo>
                <a:lnTo>
                  <a:pt x="790" y="1699"/>
                </a:lnTo>
                <a:lnTo>
                  <a:pt x="792" y="1699"/>
                </a:lnTo>
                <a:lnTo>
                  <a:pt x="788" y="1698"/>
                </a:lnTo>
                <a:lnTo>
                  <a:pt x="788" y="1693"/>
                </a:lnTo>
                <a:lnTo>
                  <a:pt x="792" y="1694"/>
                </a:lnTo>
                <a:lnTo>
                  <a:pt x="792" y="1691"/>
                </a:lnTo>
                <a:lnTo>
                  <a:pt x="792" y="1687"/>
                </a:lnTo>
                <a:lnTo>
                  <a:pt x="792" y="1686"/>
                </a:lnTo>
                <a:lnTo>
                  <a:pt x="789" y="1686"/>
                </a:lnTo>
                <a:lnTo>
                  <a:pt x="789" y="1680"/>
                </a:lnTo>
                <a:lnTo>
                  <a:pt x="788" y="1680"/>
                </a:lnTo>
                <a:lnTo>
                  <a:pt x="784" y="1680"/>
                </a:lnTo>
                <a:lnTo>
                  <a:pt x="778" y="1680"/>
                </a:lnTo>
                <a:lnTo>
                  <a:pt x="773" y="1680"/>
                </a:lnTo>
                <a:lnTo>
                  <a:pt x="771" y="1680"/>
                </a:lnTo>
                <a:lnTo>
                  <a:pt x="770" y="1680"/>
                </a:lnTo>
                <a:lnTo>
                  <a:pt x="768" y="1680"/>
                </a:lnTo>
                <a:lnTo>
                  <a:pt x="766" y="1680"/>
                </a:lnTo>
                <a:lnTo>
                  <a:pt x="766" y="1679"/>
                </a:lnTo>
                <a:lnTo>
                  <a:pt x="764" y="1675"/>
                </a:lnTo>
                <a:lnTo>
                  <a:pt x="764" y="1670"/>
                </a:lnTo>
                <a:lnTo>
                  <a:pt x="770" y="1670"/>
                </a:lnTo>
                <a:lnTo>
                  <a:pt x="771" y="1670"/>
                </a:lnTo>
                <a:lnTo>
                  <a:pt x="771" y="1679"/>
                </a:lnTo>
                <a:lnTo>
                  <a:pt x="789" y="1679"/>
                </a:lnTo>
                <a:lnTo>
                  <a:pt x="789" y="1674"/>
                </a:lnTo>
                <a:lnTo>
                  <a:pt x="788" y="1673"/>
                </a:lnTo>
                <a:lnTo>
                  <a:pt x="788" y="1662"/>
                </a:lnTo>
                <a:lnTo>
                  <a:pt x="789" y="1662"/>
                </a:lnTo>
                <a:lnTo>
                  <a:pt x="792" y="1662"/>
                </a:lnTo>
                <a:lnTo>
                  <a:pt x="792" y="1661"/>
                </a:lnTo>
                <a:lnTo>
                  <a:pt x="792" y="1659"/>
                </a:lnTo>
                <a:lnTo>
                  <a:pt x="792" y="1658"/>
                </a:lnTo>
                <a:lnTo>
                  <a:pt x="787" y="1658"/>
                </a:lnTo>
                <a:lnTo>
                  <a:pt x="787" y="1651"/>
                </a:lnTo>
                <a:lnTo>
                  <a:pt x="787" y="1650"/>
                </a:lnTo>
                <a:lnTo>
                  <a:pt x="786" y="1650"/>
                </a:lnTo>
                <a:lnTo>
                  <a:pt x="786" y="1651"/>
                </a:lnTo>
                <a:lnTo>
                  <a:pt x="785" y="1651"/>
                </a:lnTo>
                <a:lnTo>
                  <a:pt x="783" y="1651"/>
                </a:lnTo>
                <a:lnTo>
                  <a:pt x="783" y="1652"/>
                </a:lnTo>
                <a:lnTo>
                  <a:pt x="781" y="1652"/>
                </a:lnTo>
                <a:lnTo>
                  <a:pt x="780" y="1652"/>
                </a:lnTo>
                <a:lnTo>
                  <a:pt x="779" y="1652"/>
                </a:lnTo>
                <a:lnTo>
                  <a:pt x="778" y="1652"/>
                </a:lnTo>
                <a:lnTo>
                  <a:pt x="778" y="1653"/>
                </a:lnTo>
                <a:lnTo>
                  <a:pt x="777" y="1653"/>
                </a:lnTo>
                <a:lnTo>
                  <a:pt x="776" y="1653"/>
                </a:lnTo>
                <a:lnTo>
                  <a:pt x="775" y="1653"/>
                </a:lnTo>
                <a:lnTo>
                  <a:pt x="773" y="1653"/>
                </a:lnTo>
                <a:lnTo>
                  <a:pt x="772" y="1652"/>
                </a:lnTo>
                <a:lnTo>
                  <a:pt x="771" y="1652"/>
                </a:lnTo>
                <a:lnTo>
                  <a:pt x="770" y="1652"/>
                </a:lnTo>
                <a:lnTo>
                  <a:pt x="769" y="1651"/>
                </a:lnTo>
                <a:lnTo>
                  <a:pt x="768" y="1651"/>
                </a:lnTo>
                <a:lnTo>
                  <a:pt x="767" y="1651"/>
                </a:lnTo>
                <a:lnTo>
                  <a:pt x="766" y="1651"/>
                </a:lnTo>
                <a:lnTo>
                  <a:pt x="766" y="1650"/>
                </a:lnTo>
                <a:lnTo>
                  <a:pt x="764" y="1650"/>
                </a:lnTo>
                <a:lnTo>
                  <a:pt x="763" y="1650"/>
                </a:lnTo>
                <a:lnTo>
                  <a:pt x="762" y="1650"/>
                </a:lnTo>
                <a:lnTo>
                  <a:pt x="761" y="1650"/>
                </a:lnTo>
                <a:lnTo>
                  <a:pt x="760" y="1650"/>
                </a:lnTo>
                <a:lnTo>
                  <a:pt x="759" y="1650"/>
                </a:lnTo>
                <a:lnTo>
                  <a:pt x="758" y="1650"/>
                </a:lnTo>
                <a:lnTo>
                  <a:pt x="756" y="1650"/>
                </a:lnTo>
                <a:lnTo>
                  <a:pt x="755" y="1650"/>
                </a:lnTo>
                <a:lnTo>
                  <a:pt x="754" y="1650"/>
                </a:lnTo>
                <a:lnTo>
                  <a:pt x="753" y="1650"/>
                </a:lnTo>
                <a:lnTo>
                  <a:pt x="753" y="1649"/>
                </a:lnTo>
                <a:lnTo>
                  <a:pt x="754" y="1646"/>
                </a:lnTo>
                <a:lnTo>
                  <a:pt x="756" y="1646"/>
                </a:lnTo>
                <a:lnTo>
                  <a:pt x="755" y="1646"/>
                </a:lnTo>
                <a:lnTo>
                  <a:pt x="755" y="1648"/>
                </a:lnTo>
                <a:lnTo>
                  <a:pt x="755" y="1649"/>
                </a:lnTo>
                <a:lnTo>
                  <a:pt x="756" y="1649"/>
                </a:lnTo>
                <a:lnTo>
                  <a:pt x="758" y="1649"/>
                </a:lnTo>
                <a:lnTo>
                  <a:pt x="759" y="1649"/>
                </a:lnTo>
                <a:lnTo>
                  <a:pt x="760" y="1649"/>
                </a:lnTo>
                <a:lnTo>
                  <a:pt x="761" y="1649"/>
                </a:lnTo>
                <a:lnTo>
                  <a:pt x="762" y="1649"/>
                </a:lnTo>
                <a:lnTo>
                  <a:pt x="763" y="1649"/>
                </a:lnTo>
                <a:lnTo>
                  <a:pt x="764" y="1649"/>
                </a:lnTo>
                <a:lnTo>
                  <a:pt x="764" y="1650"/>
                </a:lnTo>
                <a:lnTo>
                  <a:pt x="766" y="1650"/>
                </a:lnTo>
                <a:lnTo>
                  <a:pt x="767" y="1650"/>
                </a:lnTo>
                <a:lnTo>
                  <a:pt x="768" y="1650"/>
                </a:lnTo>
                <a:lnTo>
                  <a:pt x="769" y="1651"/>
                </a:lnTo>
                <a:lnTo>
                  <a:pt x="770" y="1651"/>
                </a:lnTo>
                <a:lnTo>
                  <a:pt x="771" y="1651"/>
                </a:lnTo>
                <a:lnTo>
                  <a:pt x="772" y="1652"/>
                </a:lnTo>
                <a:lnTo>
                  <a:pt x="773" y="1652"/>
                </a:lnTo>
                <a:lnTo>
                  <a:pt x="775" y="1652"/>
                </a:lnTo>
                <a:lnTo>
                  <a:pt x="776" y="1652"/>
                </a:lnTo>
                <a:lnTo>
                  <a:pt x="777" y="1652"/>
                </a:lnTo>
                <a:lnTo>
                  <a:pt x="778" y="1652"/>
                </a:lnTo>
                <a:lnTo>
                  <a:pt x="779" y="1652"/>
                </a:lnTo>
                <a:lnTo>
                  <a:pt x="779" y="1651"/>
                </a:lnTo>
                <a:lnTo>
                  <a:pt x="780" y="1651"/>
                </a:lnTo>
                <a:lnTo>
                  <a:pt x="781" y="1651"/>
                </a:lnTo>
                <a:lnTo>
                  <a:pt x="783" y="1651"/>
                </a:lnTo>
                <a:lnTo>
                  <a:pt x="784" y="1650"/>
                </a:lnTo>
                <a:lnTo>
                  <a:pt x="785" y="1650"/>
                </a:lnTo>
                <a:lnTo>
                  <a:pt x="786" y="1650"/>
                </a:lnTo>
                <a:lnTo>
                  <a:pt x="787" y="1649"/>
                </a:lnTo>
                <a:lnTo>
                  <a:pt x="788" y="1645"/>
                </a:lnTo>
                <a:lnTo>
                  <a:pt x="788" y="1644"/>
                </a:lnTo>
                <a:lnTo>
                  <a:pt x="788" y="1643"/>
                </a:lnTo>
                <a:lnTo>
                  <a:pt x="788" y="1642"/>
                </a:lnTo>
                <a:lnTo>
                  <a:pt x="788" y="1632"/>
                </a:lnTo>
                <a:lnTo>
                  <a:pt x="788" y="1623"/>
                </a:lnTo>
                <a:lnTo>
                  <a:pt x="789" y="1623"/>
                </a:lnTo>
                <a:lnTo>
                  <a:pt x="790" y="1623"/>
                </a:lnTo>
                <a:lnTo>
                  <a:pt x="790" y="1618"/>
                </a:lnTo>
                <a:lnTo>
                  <a:pt x="789" y="1617"/>
                </a:lnTo>
                <a:lnTo>
                  <a:pt x="785" y="1617"/>
                </a:lnTo>
                <a:lnTo>
                  <a:pt x="785" y="1623"/>
                </a:lnTo>
                <a:lnTo>
                  <a:pt x="780" y="1623"/>
                </a:lnTo>
                <a:lnTo>
                  <a:pt x="780" y="1620"/>
                </a:lnTo>
                <a:lnTo>
                  <a:pt x="780" y="1616"/>
                </a:lnTo>
                <a:lnTo>
                  <a:pt x="786" y="1616"/>
                </a:lnTo>
                <a:lnTo>
                  <a:pt x="787" y="1616"/>
                </a:lnTo>
                <a:lnTo>
                  <a:pt x="790" y="1616"/>
                </a:lnTo>
                <a:lnTo>
                  <a:pt x="790" y="1611"/>
                </a:lnTo>
                <a:lnTo>
                  <a:pt x="786" y="1611"/>
                </a:lnTo>
                <a:lnTo>
                  <a:pt x="781" y="1611"/>
                </a:lnTo>
                <a:lnTo>
                  <a:pt x="780" y="1611"/>
                </a:lnTo>
                <a:lnTo>
                  <a:pt x="776" y="1611"/>
                </a:lnTo>
                <a:lnTo>
                  <a:pt x="769" y="1611"/>
                </a:lnTo>
                <a:lnTo>
                  <a:pt x="769" y="1613"/>
                </a:lnTo>
                <a:lnTo>
                  <a:pt x="768" y="1613"/>
                </a:lnTo>
                <a:lnTo>
                  <a:pt x="767" y="1613"/>
                </a:lnTo>
                <a:lnTo>
                  <a:pt x="767" y="1612"/>
                </a:lnTo>
                <a:lnTo>
                  <a:pt x="767" y="1607"/>
                </a:lnTo>
                <a:lnTo>
                  <a:pt x="767" y="1604"/>
                </a:lnTo>
                <a:lnTo>
                  <a:pt x="767" y="1602"/>
                </a:lnTo>
                <a:lnTo>
                  <a:pt x="767" y="1601"/>
                </a:lnTo>
                <a:lnTo>
                  <a:pt x="767" y="1600"/>
                </a:lnTo>
                <a:lnTo>
                  <a:pt x="767" y="1599"/>
                </a:lnTo>
                <a:lnTo>
                  <a:pt x="768" y="1599"/>
                </a:lnTo>
                <a:lnTo>
                  <a:pt x="768" y="1601"/>
                </a:lnTo>
                <a:lnTo>
                  <a:pt x="768" y="1603"/>
                </a:lnTo>
                <a:lnTo>
                  <a:pt x="768" y="1604"/>
                </a:lnTo>
                <a:lnTo>
                  <a:pt x="769" y="1604"/>
                </a:lnTo>
                <a:lnTo>
                  <a:pt x="770" y="1604"/>
                </a:lnTo>
                <a:lnTo>
                  <a:pt x="771" y="1604"/>
                </a:lnTo>
                <a:lnTo>
                  <a:pt x="777" y="1604"/>
                </a:lnTo>
                <a:lnTo>
                  <a:pt x="779" y="1604"/>
                </a:lnTo>
                <a:lnTo>
                  <a:pt x="780" y="1604"/>
                </a:lnTo>
                <a:lnTo>
                  <a:pt x="780" y="1601"/>
                </a:lnTo>
                <a:lnTo>
                  <a:pt x="781" y="1601"/>
                </a:lnTo>
                <a:lnTo>
                  <a:pt x="781" y="1600"/>
                </a:lnTo>
                <a:lnTo>
                  <a:pt x="781" y="1599"/>
                </a:lnTo>
                <a:lnTo>
                  <a:pt x="783" y="1599"/>
                </a:lnTo>
                <a:lnTo>
                  <a:pt x="784" y="1599"/>
                </a:lnTo>
                <a:lnTo>
                  <a:pt x="785" y="1599"/>
                </a:lnTo>
                <a:lnTo>
                  <a:pt x="786" y="1599"/>
                </a:lnTo>
                <a:lnTo>
                  <a:pt x="787" y="1599"/>
                </a:lnTo>
                <a:lnTo>
                  <a:pt x="788" y="1598"/>
                </a:lnTo>
                <a:lnTo>
                  <a:pt x="788" y="1596"/>
                </a:lnTo>
                <a:lnTo>
                  <a:pt x="788" y="1595"/>
                </a:lnTo>
                <a:lnTo>
                  <a:pt x="788" y="1594"/>
                </a:lnTo>
                <a:lnTo>
                  <a:pt x="788" y="1593"/>
                </a:lnTo>
                <a:lnTo>
                  <a:pt x="788" y="1592"/>
                </a:lnTo>
                <a:lnTo>
                  <a:pt x="787" y="1592"/>
                </a:lnTo>
                <a:lnTo>
                  <a:pt x="786" y="1592"/>
                </a:lnTo>
                <a:lnTo>
                  <a:pt x="786" y="1591"/>
                </a:lnTo>
                <a:lnTo>
                  <a:pt x="786" y="1590"/>
                </a:lnTo>
                <a:lnTo>
                  <a:pt x="786" y="1589"/>
                </a:lnTo>
                <a:lnTo>
                  <a:pt x="786" y="1586"/>
                </a:lnTo>
                <a:lnTo>
                  <a:pt x="787" y="1586"/>
                </a:lnTo>
                <a:lnTo>
                  <a:pt x="788" y="1586"/>
                </a:lnTo>
                <a:lnTo>
                  <a:pt x="789" y="1586"/>
                </a:lnTo>
                <a:lnTo>
                  <a:pt x="790" y="1586"/>
                </a:lnTo>
                <a:lnTo>
                  <a:pt x="790" y="1585"/>
                </a:lnTo>
                <a:lnTo>
                  <a:pt x="790" y="1584"/>
                </a:lnTo>
                <a:lnTo>
                  <a:pt x="790" y="1583"/>
                </a:lnTo>
                <a:lnTo>
                  <a:pt x="790" y="1582"/>
                </a:lnTo>
                <a:lnTo>
                  <a:pt x="790" y="1581"/>
                </a:lnTo>
                <a:lnTo>
                  <a:pt x="790" y="1579"/>
                </a:lnTo>
                <a:lnTo>
                  <a:pt x="790" y="1578"/>
                </a:lnTo>
                <a:lnTo>
                  <a:pt x="790" y="1577"/>
                </a:lnTo>
                <a:lnTo>
                  <a:pt x="790" y="1576"/>
                </a:lnTo>
                <a:lnTo>
                  <a:pt x="790" y="1575"/>
                </a:lnTo>
                <a:lnTo>
                  <a:pt x="790" y="1574"/>
                </a:lnTo>
                <a:lnTo>
                  <a:pt x="790" y="1573"/>
                </a:lnTo>
                <a:lnTo>
                  <a:pt x="790" y="1571"/>
                </a:lnTo>
                <a:lnTo>
                  <a:pt x="789" y="1570"/>
                </a:lnTo>
                <a:lnTo>
                  <a:pt x="789" y="1569"/>
                </a:lnTo>
                <a:lnTo>
                  <a:pt x="787" y="1569"/>
                </a:lnTo>
                <a:lnTo>
                  <a:pt x="787" y="1568"/>
                </a:lnTo>
                <a:lnTo>
                  <a:pt x="787" y="1567"/>
                </a:lnTo>
                <a:lnTo>
                  <a:pt x="786" y="1567"/>
                </a:lnTo>
                <a:lnTo>
                  <a:pt x="786" y="1566"/>
                </a:lnTo>
                <a:lnTo>
                  <a:pt x="787" y="1565"/>
                </a:lnTo>
                <a:lnTo>
                  <a:pt x="786" y="1564"/>
                </a:lnTo>
                <a:lnTo>
                  <a:pt x="786" y="1562"/>
                </a:lnTo>
                <a:lnTo>
                  <a:pt x="786" y="1561"/>
                </a:lnTo>
                <a:lnTo>
                  <a:pt x="786" y="1560"/>
                </a:lnTo>
                <a:lnTo>
                  <a:pt x="785" y="1560"/>
                </a:lnTo>
                <a:lnTo>
                  <a:pt x="785" y="1561"/>
                </a:lnTo>
                <a:lnTo>
                  <a:pt x="784" y="1561"/>
                </a:lnTo>
                <a:lnTo>
                  <a:pt x="783" y="1561"/>
                </a:lnTo>
                <a:lnTo>
                  <a:pt x="781" y="1561"/>
                </a:lnTo>
                <a:lnTo>
                  <a:pt x="780" y="1562"/>
                </a:lnTo>
                <a:lnTo>
                  <a:pt x="779" y="1562"/>
                </a:lnTo>
                <a:lnTo>
                  <a:pt x="779" y="1564"/>
                </a:lnTo>
                <a:lnTo>
                  <a:pt x="778" y="1564"/>
                </a:lnTo>
                <a:lnTo>
                  <a:pt x="777" y="1565"/>
                </a:lnTo>
                <a:lnTo>
                  <a:pt x="776" y="1565"/>
                </a:lnTo>
                <a:lnTo>
                  <a:pt x="776" y="1566"/>
                </a:lnTo>
                <a:lnTo>
                  <a:pt x="775" y="1566"/>
                </a:lnTo>
                <a:lnTo>
                  <a:pt x="773" y="1566"/>
                </a:lnTo>
                <a:lnTo>
                  <a:pt x="773" y="1567"/>
                </a:lnTo>
                <a:lnTo>
                  <a:pt x="772" y="1567"/>
                </a:lnTo>
                <a:lnTo>
                  <a:pt x="771" y="1568"/>
                </a:lnTo>
                <a:lnTo>
                  <a:pt x="770" y="1568"/>
                </a:lnTo>
                <a:lnTo>
                  <a:pt x="769" y="1568"/>
                </a:lnTo>
                <a:lnTo>
                  <a:pt x="768" y="1569"/>
                </a:lnTo>
                <a:lnTo>
                  <a:pt x="767" y="1569"/>
                </a:lnTo>
                <a:lnTo>
                  <a:pt x="766" y="1569"/>
                </a:lnTo>
                <a:lnTo>
                  <a:pt x="764" y="1569"/>
                </a:lnTo>
                <a:lnTo>
                  <a:pt x="763" y="1570"/>
                </a:lnTo>
                <a:lnTo>
                  <a:pt x="753" y="1574"/>
                </a:lnTo>
                <a:lnTo>
                  <a:pt x="754" y="1575"/>
                </a:lnTo>
                <a:lnTo>
                  <a:pt x="754" y="1576"/>
                </a:lnTo>
                <a:lnTo>
                  <a:pt x="754" y="1577"/>
                </a:lnTo>
                <a:lnTo>
                  <a:pt x="753" y="1577"/>
                </a:lnTo>
                <a:lnTo>
                  <a:pt x="752" y="1577"/>
                </a:lnTo>
                <a:lnTo>
                  <a:pt x="751" y="1576"/>
                </a:lnTo>
                <a:lnTo>
                  <a:pt x="751" y="1575"/>
                </a:lnTo>
                <a:lnTo>
                  <a:pt x="750" y="1575"/>
                </a:lnTo>
                <a:lnTo>
                  <a:pt x="749" y="1575"/>
                </a:lnTo>
                <a:lnTo>
                  <a:pt x="747" y="1576"/>
                </a:lnTo>
                <a:lnTo>
                  <a:pt x="746" y="1576"/>
                </a:lnTo>
                <a:lnTo>
                  <a:pt x="745" y="1576"/>
                </a:lnTo>
                <a:lnTo>
                  <a:pt x="744" y="1576"/>
                </a:lnTo>
                <a:lnTo>
                  <a:pt x="743" y="1576"/>
                </a:lnTo>
                <a:lnTo>
                  <a:pt x="742" y="1576"/>
                </a:lnTo>
                <a:lnTo>
                  <a:pt x="741" y="1576"/>
                </a:lnTo>
                <a:lnTo>
                  <a:pt x="740" y="1576"/>
                </a:lnTo>
                <a:lnTo>
                  <a:pt x="738" y="1576"/>
                </a:lnTo>
                <a:lnTo>
                  <a:pt x="737" y="1576"/>
                </a:lnTo>
                <a:lnTo>
                  <a:pt x="736" y="1576"/>
                </a:lnTo>
                <a:lnTo>
                  <a:pt x="735" y="1576"/>
                </a:lnTo>
                <a:lnTo>
                  <a:pt x="734" y="1576"/>
                </a:lnTo>
                <a:lnTo>
                  <a:pt x="733" y="1576"/>
                </a:lnTo>
                <a:lnTo>
                  <a:pt x="733" y="1575"/>
                </a:lnTo>
                <a:lnTo>
                  <a:pt x="732" y="1575"/>
                </a:lnTo>
                <a:lnTo>
                  <a:pt x="730" y="1575"/>
                </a:lnTo>
                <a:lnTo>
                  <a:pt x="729" y="1575"/>
                </a:lnTo>
                <a:lnTo>
                  <a:pt x="728" y="1574"/>
                </a:lnTo>
                <a:lnTo>
                  <a:pt x="727" y="1574"/>
                </a:lnTo>
                <a:lnTo>
                  <a:pt x="726" y="1573"/>
                </a:lnTo>
                <a:lnTo>
                  <a:pt x="725" y="1573"/>
                </a:lnTo>
                <a:lnTo>
                  <a:pt x="724" y="1573"/>
                </a:lnTo>
                <a:lnTo>
                  <a:pt x="724" y="1571"/>
                </a:lnTo>
                <a:lnTo>
                  <a:pt x="723" y="1571"/>
                </a:lnTo>
                <a:lnTo>
                  <a:pt x="721" y="1571"/>
                </a:lnTo>
                <a:lnTo>
                  <a:pt x="720" y="1571"/>
                </a:lnTo>
                <a:lnTo>
                  <a:pt x="720" y="1570"/>
                </a:lnTo>
                <a:lnTo>
                  <a:pt x="719" y="1570"/>
                </a:lnTo>
                <a:lnTo>
                  <a:pt x="718" y="1570"/>
                </a:lnTo>
                <a:lnTo>
                  <a:pt x="717" y="1570"/>
                </a:lnTo>
                <a:lnTo>
                  <a:pt x="716" y="1570"/>
                </a:lnTo>
                <a:lnTo>
                  <a:pt x="714" y="1570"/>
                </a:lnTo>
                <a:lnTo>
                  <a:pt x="712" y="1570"/>
                </a:lnTo>
                <a:lnTo>
                  <a:pt x="712" y="1568"/>
                </a:lnTo>
                <a:lnTo>
                  <a:pt x="712" y="1567"/>
                </a:lnTo>
                <a:lnTo>
                  <a:pt x="711" y="1567"/>
                </a:lnTo>
                <a:lnTo>
                  <a:pt x="710" y="1567"/>
                </a:lnTo>
                <a:lnTo>
                  <a:pt x="709" y="1567"/>
                </a:lnTo>
                <a:lnTo>
                  <a:pt x="708" y="1568"/>
                </a:lnTo>
                <a:lnTo>
                  <a:pt x="707" y="1568"/>
                </a:lnTo>
                <a:lnTo>
                  <a:pt x="704" y="1568"/>
                </a:lnTo>
                <a:lnTo>
                  <a:pt x="703" y="1568"/>
                </a:lnTo>
                <a:lnTo>
                  <a:pt x="703" y="1569"/>
                </a:lnTo>
                <a:lnTo>
                  <a:pt x="703" y="1570"/>
                </a:lnTo>
                <a:lnTo>
                  <a:pt x="703" y="1571"/>
                </a:lnTo>
                <a:lnTo>
                  <a:pt x="701" y="1571"/>
                </a:lnTo>
                <a:lnTo>
                  <a:pt x="700" y="1571"/>
                </a:lnTo>
                <a:lnTo>
                  <a:pt x="700" y="1570"/>
                </a:lnTo>
                <a:lnTo>
                  <a:pt x="700" y="1569"/>
                </a:lnTo>
                <a:lnTo>
                  <a:pt x="700" y="1568"/>
                </a:lnTo>
                <a:lnTo>
                  <a:pt x="701" y="1568"/>
                </a:lnTo>
                <a:lnTo>
                  <a:pt x="702" y="1567"/>
                </a:lnTo>
                <a:lnTo>
                  <a:pt x="703" y="1567"/>
                </a:lnTo>
                <a:lnTo>
                  <a:pt x="704" y="1567"/>
                </a:lnTo>
                <a:lnTo>
                  <a:pt x="706" y="1567"/>
                </a:lnTo>
                <a:lnTo>
                  <a:pt x="707" y="1567"/>
                </a:lnTo>
                <a:lnTo>
                  <a:pt x="708" y="1567"/>
                </a:lnTo>
                <a:lnTo>
                  <a:pt x="709" y="1567"/>
                </a:lnTo>
                <a:lnTo>
                  <a:pt x="710" y="1567"/>
                </a:lnTo>
                <a:lnTo>
                  <a:pt x="711" y="1567"/>
                </a:lnTo>
                <a:lnTo>
                  <a:pt x="712" y="1566"/>
                </a:lnTo>
                <a:lnTo>
                  <a:pt x="714" y="1566"/>
                </a:lnTo>
                <a:lnTo>
                  <a:pt x="715" y="1567"/>
                </a:lnTo>
                <a:lnTo>
                  <a:pt x="716" y="1567"/>
                </a:lnTo>
                <a:lnTo>
                  <a:pt x="717" y="1567"/>
                </a:lnTo>
                <a:lnTo>
                  <a:pt x="718" y="1567"/>
                </a:lnTo>
                <a:lnTo>
                  <a:pt x="719" y="1567"/>
                </a:lnTo>
                <a:lnTo>
                  <a:pt x="720" y="1567"/>
                </a:lnTo>
                <a:lnTo>
                  <a:pt x="721" y="1567"/>
                </a:lnTo>
                <a:lnTo>
                  <a:pt x="723" y="1568"/>
                </a:lnTo>
                <a:lnTo>
                  <a:pt x="724" y="1568"/>
                </a:lnTo>
                <a:lnTo>
                  <a:pt x="725" y="1568"/>
                </a:lnTo>
                <a:lnTo>
                  <a:pt x="726" y="1569"/>
                </a:lnTo>
                <a:lnTo>
                  <a:pt x="727" y="1569"/>
                </a:lnTo>
                <a:lnTo>
                  <a:pt x="727" y="1568"/>
                </a:lnTo>
                <a:lnTo>
                  <a:pt x="728" y="1568"/>
                </a:lnTo>
                <a:lnTo>
                  <a:pt x="728" y="1567"/>
                </a:lnTo>
                <a:lnTo>
                  <a:pt x="729" y="1566"/>
                </a:lnTo>
                <a:lnTo>
                  <a:pt x="730" y="1566"/>
                </a:lnTo>
                <a:lnTo>
                  <a:pt x="732" y="1567"/>
                </a:lnTo>
                <a:lnTo>
                  <a:pt x="733" y="1567"/>
                </a:lnTo>
                <a:lnTo>
                  <a:pt x="733" y="1568"/>
                </a:lnTo>
                <a:lnTo>
                  <a:pt x="733" y="1569"/>
                </a:lnTo>
                <a:lnTo>
                  <a:pt x="733" y="1570"/>
                </a:lnTo>
                <a:lnTo>
                  <a:pt x="732" y="1571"/>
                </a:lnTo>
                <a:lnTo>
                  <a:pt x="734" y="1571"/>
                </a:lnTo>
                <a:lnTo>
                  <a:pt x="735" y="1571"/>
                </a:lnTo>
                <a:lnTo>
                  <a:pt x="735" y="1573"/>
                </a:lnTo>
                <a:lnTo>
                  <a:pt x="736" y="1573"/>
                </a:lnTo>
                <a:lnTo>
                  <a:pt x="737" y="1573"/>
                </a:lnTo>
                <a:lnTo>
                  <a:pt x="738" y="1573"/>
                </a:lnTo>
                <a:lnTo>
                  <a:pt x="740" y="1573"/>
                </a:lnTo>
                <a:lnTo>
                  <a:pt x="741" y="1573"/>
                </a:lnTo>
                <a:lnTo>
                  <a:pt x="742" y="1573"/>
                </a:lnTo>
                <a:lnTo>
                  <a:pt x="743" y="1573"/>
                </a:lnTo>
                <a:lnTo>
                  <a:pt x="744" y="1573"/>
                </a:lnTo>
                <a:lnTo>
                  <a:pt x="746" y="1573"/>
                </a:lnTo>
                <a:lnTo>
                  <a:pt x="747" y="1571"/>
                </a:lnTo>
                <a:lnTo>
                  <a:pt x="749" y="1571"/>
                </a:lnTo>
                <a:lnTo>
                  <a:pt x="750" y="1571"/>
                </a:lnTo>
                <a:lnTo>
                  <a:pt x="754" y="1569"/>
                </a:lnTo>
                <a:lnTo>
                  <a:pt x="758" y="1568"/>
                </a:lnTo>
                <a:lnTo>
                  <a:pt x="755" y="1565"/>
                </a:lnTo>
                <a:lnTo>
                  <a:pt x="763" y="1561"/>
                </a:lnTo>
                <a:lnTo>
                  <a:pt x="764" y="1566"/>
                </a:lnTo>
                <a:lnTo>
                  <a:pt x="767" y="1565"/>
                </a:lnTo>
                <a:lnTo>
                  <a:pt x="768" y="1565"/>
                </a:lnTo>
                <a:lnTo>
                  <a:pt x="769" y="1565"/>
                </a:lnTo>
                <a:lnTo>
                  <a:pt x="769" y="1561"/>
                </a:lnTo>
                <a:lnTo>
                  <a:pt x="770" y="1561"/>
                </a:lnTo>
                <a:lnTo>
                  <a:pt x="771" y="1560"/>
                </a:lnTo>
                <a:lnTo>
                  <a:pt x="772" y="1560"/>
                </a:lnTo>
                <a:lnTo>
                  <a:pt x="772" y="1559"/>
                </a:lnTo>
                <a:lnTo>
                  <a:pt x="773" y="1559"/>
                </a:lnTo>
                <a:lnTo>
                  <a:pt x="775" y="1558"/>
                </a:lnTo>
                <a:lnTo>
                  <a:pt x="776" y="1558"/>
                </a:lnTo>
                <a:lnTo>
                  <a:pt x="776" y="1557"/>
                </a:lnTo>
                <a:lnTo>
                  <a:pt x="777" y="1557"/>
                </a:lnTo>
                <a:lnTo>
                  <a:pt x="778" y="1557"/>
                </a:lnTo>
                <a:lnTo>
                  <a:pt x="778" y="1556"/>
                </a:lnTo>
                <a:lnTo>
                  <a:pt x="779" y="1556"/>
                </a:lnTo>
                <a:lnTo>
                  <a:pt x="780" y="1556"/>
                </a:lnTo>
                <a:lnTo>
                  <a:pt x="781" y="1554"/>
                </a:lnTo>
                <a:lnTo>
                  <a:pt x="783" y="1554"/>
                </a:lnTo>
                <a:lnTo>
                  <a:pt x="784" y="1554"/>
                </a:lnTo>
                <a:lnTo>
                  <a:pt x="784" y="1553"/>
                </a:lnTo>
                <a:lnTo>
                  <a:pt x="784" y="1552"/>
                </a:lnTo>
                <a:lnTo>
                  <a:pt x="785" y="1552"/>
                </a:lnTo>
                <a:lnTo>
                  <a:pt x="786" y="1552"/>
                </a:lnTo>
                <a:lnTo>
                  <a:pt x="786" y="1551"/>
                </a:lnTo>
                <a:lnTo>
                  <a:pt x="789" y="1550"/>
                </a:lnTo>
                <a:lnTo>
                  <a:pt x="786" y="1550"/>
                </a:lnTo>
                <a:lnTo>
                  <a:pt x="786" y="1549"/>
                </a:lnTo>
                <a:lnTo>
                  <a:pt x="786" y="1548"/>
                </a:lnTo>
                <a:lnTo>
                  <a:pt x="786" y="1546"/>
                </a:lnTo>
                <a:lnTo>
                  <a:pt x="786" y="1545"/>
                </a:lnTo>
                <a:lnTo>
                  <a:pt x="786" y="1544"/>
                </a:lnTo>
                <a:lnTo>
                  <a:pt x="786" y="1543"/>
                </a:lnTo>
                <a:lnTo>
                  <a:pt x="786" y="1542"/>
                </a:lnTo>
                <a:lnTo>
                  <a:pt x="786" y="1541"/>
                </a:lnTo>
                <a:lnTo>
                  <a:pt x="785" y="1541"/>
                </a:lnTo>
                <a:lnTo>
                  <a:pt x="785" y="1540"/>
                </a:lnTo>
                <a:lnTo>
                  <a:pt x="784" y="1540"/>
                </a:lnTo>
                <a:lnTo>
                  <a:pt x="784" y="1539"/>
                </a:lnTo>
                <a:lnTo>
                  <a:pt x="783" y="1539"/>
                </a:lnTo>
                <a:lnTo>
                  <a:pt x="783" y="1537"/>
                </a:lnTo>
                <a:lnTo>
                  <a:pt x="781" y="1536"/>
                </a:lnTo>
                <a:lnTo>
                  <a:pt x="780" y="1535"/>
                </a:lnTo>
                <a:lnTo>
                  <a:pt x="781" y="1534"/>
                </a:lnTo>
                <a:lnTo>
                  <a:pt x="785" y="1534"/>
                </a:lnTo>
                <a:lnTo>
                  <a:pt x="786" y="1534"/>
                </a:lnTo>
                <a:lnTo>
                  <a:pt x="788" y="1534"/>
                </a:lnTo>
                <a:lnTo>
                  <a:pt x="789" y="1534"/>
                </a:lnTo>
                <a:lnTo>
                  <a:pt x="789" y="1533"/>
                </a:lnTo>
                <a:lnTo>
                  <a:pt x="789" y="1528"/>
                </a:lnTo>
                <a:lnTo>
                  <a:pt x="788" y="1528"/>
                </a:lnTo>
                <a:lnTo>
                  <a:pt x="787" y="1528"/>
                </a:lnTo>
                <a:lnTo>
                  <a:pt x="785" y="1528"/>
                </a:lnTo>
                <a:lnTo>
                  <a:pt x="785" y="1527"/>
                </a:lnTo>
                <a:lnTo>
                  <a:pt x="785" y="1525"/>
                </a:lnTo>
                <a:lnTo>
                  <a:pt x="785" y="1524"/>
                </a:lnTo>
                <a:lnTo>
                  <a:pt x="785" y="1523"/>
                </a:lnTo>
                <a:lnTo>
                  <a:pt x="785" y="1521"/>
                </a:lnTo>
                <a:lnTo>
                  <a:pt x="786" y="1521"/>
                </a:lnTo>
                <a:lnTo>
                  <a:pt x="787" y="1521"/>
                </a:lnTo>
                <a:lnTo>
                  <a:pt x="789" y="1521"/>
                </a:lnTo>
                <a:lnTo>
                  <a:pt x="789" y="1520"/>
                </a:lnTo>
                <a:lnTo>
                  <a:pt x="789" y="1519"/>
                </a:lnTo>
                <a:lnTo>
                  <a:pt x="775" y="1519"/>
                </a:lnTo>
                <a:lnTo>
                  <a:pt x="769" y="1519"/>
                </a:lnTo>
                <a:lnTo>
                  <a:pt x="767" y="1519"/>
                </a:lnTo>
                <a:lnTo>
                  <a:pt x="766" y="1519"/>
                </a:lnTo>
                <a:lnTo>
                  <a:pt x="766" y="1510"/>
                </a:lnTo>
                <a:lnTo>
                  <a:pt x="762" y="1510"/>
                </a:lnTo>
                <a:lnTo>
                  <a:pt x="761" y="1510"/>
                </a:lnTo>
                <a:lnTo>
                  <a:pt x="761" y="1507"/>
                </a:lnTo>
                <a:lnTo>
                  <a:pt x="760" y="1507"/>
                </a:lnTo>
                <a:lnTo>
                  <a:pt x="759" y="1507"/>
                </a:lnTo>
                <a:lnTo>
                  <a:pt x="759" y="1508"/>
                </a:lnTo>
                <a:lnTo>
                  <a:pt x="758" y="1508"/>
                </a:lnTo>
                <a:lnTo>
                  <a:pt x="756" y="1508"/>
                </a:lnTo>
                <a:lnTo>
                  <a:pt x="755" y="1508"/>
                </a:lnTo>
                <a:lnTo>
                  <a:pt x="755" y="1509"/>
                </a:lnTo>
                <a:lnTo>
                  <a:pt x="754" y="1509"/>
                </a:lnTo>
                <a:lnTo>
                  <a:pt x="753" y="1509"/>
                </a:lnTo>
                <a:lnTo>
                  <a:pt x="752" y="1510"/>
                </a:lnTo>
                <a:lnTo>
                  <a:pt x="750" y="1511"/>
                </a:lnTo>
                <a:lnTo>
                  <a:pt x="749" y="1512"/>
                </a:lnTo>
                <a:lnTo>
                  <a:pt x="747" y="1512"/>
                </a:lnTo>
                <a:lnTo>
                  <a:pt x="747" y="1514"/>
                </a:lnTo>
                <a:lnTo>
                  <a:pt x="746" y="1514"/>
                </a:lnTo>
                <a:lnTo>
                  <a:pt x="743" y="1515"/>
                </a:lnTo>
                <a:lnTo>
                  <a:pt x="742" y="1516"/>
                </a:lnTo>
                <a:lnTo>
                  <a:pt x="741" y="1516"/>
                </a:lnTo>
                <a:lnTo>
                  <a:pt x="741" y="1517"/>
                </a:lnTo>
                <a:lnTo>
                  <a:pt x="741" y="1519"/>
                </a:lnTo>
                <a:lnTo>
                  <a:pt x="740" y="1519"/>
                </a:lnTo>
                <a:lnTo>
                  <a:pt x="738" y="1518"/>
                </a:lnTo>
                <a:lnTo>
                  <a:pt x="738" y="1517"/>
                </a:lnTo>
                <a:lnTo>
                  <a:pt x="740" y="1516"/>
                </a:lnTo>
                <a:lnTo>
                  <a:pt x="740" y="1515"/>
                </a:lnTo>
                <a:lnTo>
                  <a:pt x="740" y="1514"/>
                </a:lnTo>
                <a:lnTo>
                  <a:pt x="740" y="1512"/>
                </a:lnTo>
                <a:lnTo>
                  <a:pt x="741" y="1512"/>
                </a:lnTo>
                <a:lnTo>
                  <a:pt x="741" y="1514"/>
                </a:lnTo>
                <a:lnTo>
                  <a:pt x="742" y="1514"/>
                </a:lnTo>
                <a:lnTo>
                  <a:pt x="742" y="1512"/>
                </a:lnTo>
                <a:lnTo>
                  <a:pt x="742" y="1511"/>
                </a:lnTo>
                <a:lnTo>
                  <a:pt x="744" y="1512"/>
                </a:lnTo>
                <a:lnTo>
                  <a:pt x="745" y="1512"/>
                </a:lnTo>
                <a:lnTo>
                  <a:pt x="746" y="1512"/>
                </a:lnTo>
                <a:lnTo>
                  <a:pt x="747" y="1511"/>
                </a:lnTo>
                <a:lnTo>
                  <a:pt x="749" y="1511"/>
                </a:lnTo>
                <a:lnTo>
                  <a:pt x="752" y="1509"/>
                </a:lnTo>
                <a:lnTo>
                  <a:pt x="753" y="1509"/>
                </a:lnTo>
                <a:lnTo>
                  <a:pt x="754" y="1508"/>
                </a:lnTo>
                <a:lnTo>
                  <a:pt x="755" y="1508"/>
                </a:lnTo>
                <a:lnTo>
                  <a:pt x="755" y="1507"/>
                </a:lnTo>
                <a:lnTo>
                  <a:pt x="756" y="1507"/>
                </a:lnTo>
                <a:lnTo>
                  <a:pt x="758" y="1507"/>
                </a:lnTo>
                <a:lnTo>
                  <a:pt x="759" y="1507"/>
                </a:lnTo>
                <a:lnTo>
                  <a:pt x="760" y="1507"/>
                </a:lnTo>
                <a:lnTo>
                  <a:pt x="761" y="1506"/>
                </a:lnTo>
                <a:lnTo>
                  <a:pt x="762" y="1506"/>
                </a:lnTo>
                <a:lnTo>
                  <a:pt x="763" y="1506"/>
                </a:lnTo>
                <a:lnTo>
                  <a:pt x="764" y="1506"/>
                </a:lnTo>
                <a:lnTo>
                  <a:pt x="766" y="1506"/>
                </a:lnTo>
                <a:lnTo>
                  <a:pt x="768" y="1506"/>
                </a:lnTo>
                <a:lnTo>
                  <a:pt x="769" y="1506"/>
                </a:lnTo>
                <a:lnTo>
                  <a:pt x="770" y="1506"/>
                </a:lnTo>
                <a:lnTo>
                  <a:pt x="771" y="1506"/>
                </a:lnTo>
                <a:lnTo>
                  <a:pt x="772" y="1506"/>
                </a:lnTo>
                <a:lnTo>
                  <a:pt x="773" y="1506"/>
                </a:lnTo>
                <a:lnTo>
                  <a:pt x="772" y="1503"/>
                </a:lnTo>
                <a:lnTo>
                  <a:pt x="772" y="1502"/>
                </a:lnTo>
                <a:lnTo>
                  <a:pt x="772" y="1501"/>
                </a:lnTo>
                <a:lnTo>
                  <a:pt x="772" y="1499"/>
                </a:lnTo>
                <a:lnTo>
                  <a:pt x="772" y="1498"/>
                </a:lnTo>
                <a:lnTo>
                  <a:pt x="772" y="1495"/>
                </a:lnTo>
                <a:lnTo>
                  <a:pt x="772" y="1494"/>
                </a:lnTo>
                <a:lnTo>
                  <a:pt x="772" y="1493"/>
                </a:lnTo>
                <a:lnTo>
                  <a:pt x="772" y="1492"/>
                </a:lnTo>
                <a:lnTo>
                  <a:pt x="772" y="1490"/>
                </a:lnTo>
                <a:lnTo>
                  <a:pt x="772" y="1486"/>
                </a:lnTo>
                <a:lnTo>
                  <a:pt x="769" y="1486"/>
                </a:lnTo>
                <a:lnTo>
                  <a:pt x="768" y="1486"/>
                </a:lnTo>
                <a:lnTo>
                  <a:pt x="766" y="1486"/>
                </a:lnTo>
                <a:lnTo>
                  <a:pt x="764" y="1486"/>
                </a:lnTo>
                <a:lnTo>
                  <a:pt x="764" y="1485"/>
                </a:lnTo>
                <a:lnTo>
                  <a:pt x="764" y="1484"/>
                </a:lnTo>
                <a:lnTo>
                  <a:pt x="766" y="1484"/>
                </a:lnTo>
                <a:lnTo>
                  <a:pt x="766" y="1478"/>
                </a:lnTo>
                <a:lnTo>
                  <a:pt x="766" y="1477"/>
                </a:lnTo>
                <a:lnTo>
                  <a:pt x="766" y="1476"/>
                </a:lnTo>
                <a:lnTo>
                  <a:pt x="766" y="1475"/>
                </a:lnTo>
                <a:lnTo>
                  <a:pt x="766" y="1474"/>
                </a:lnTo>
                <a:lnTo>
                  <a:pt x="764" y="1474"/>
                </a:lnTo>
                <a:lnTo>
                  <a:pt x="762" y="1474"/>
                </a:lnTo>
                <a:lnTo>
                  <a:pt x="760" y="1474"/>
                </a:lnTo>
                <a:lnTo>
                  <a:pt x="759" y="1474"/>
                </a:lnTo>
                <a:lnTo>
                  <a:pt x="758" y="1474"/>
                </a:lnTo>
                <a:lnTo>
                  <a:pt x="756" y="1474"/>
                </a:lnTo>
                <a:lnTo>
                  <a:pt x="755" y="1474"/>
                </a:lnTo>
                <a:lnTo>
                  <a:pt x="754" y="1474"/>
                </a:lnTo>
                <a:lnTo>
                  <a:pt x="753" y="1474"/>
                </a:lnTo>
                <a:lnTo>
                  <a:pt x="752" y="1474"/>
                </a:lnTo>
                <a:lnTo>
                  <a:pt x="751" y="1474"/>
                </a:lnTo>
                <a:lnTo>
                  <a:pt x="750" y="1474"/>
                </a:lnTo>
                <a:lnTo>
                  <a:pt x="749" y="1474"/>
                </a:lnTo>
                <a:lnTo>
                  <a:pt x="747" y="1474"/>
                </a:lnTo>
                <a:lnTo>
                  <a:pt x="746" y="1474"/>
                </a:lnTo>
                <a:lnTo>
                  <a:pt x="746" y="1475"/>
                </a:lnTo>
                <a:lnTo>
                  <a:pt x="745" y="1475"/>
                </a:lnTo>
                <a:lnTo>
                  <a:pt x="741" y="1478"/>
                </a:lnTo>
                <a:lnTo>
                  <a:pt x="741" y="1479"/>
                </a:lnTo>
                <a:lnTo>
                  <a:pt x="741" y="1483"/>
                </a:lnTo>
                <a:lnTo>
                  <a:pt x="740" y="1484"/>
                </a:lnTo>
                <a:lnTo>
                  <a:pt x="738" y="1483"/>
                </a:lnTo>
                <a:lnTo>
                  <a:pt x="737" y="1483"/>
                </a:lnTo>
                <a:lnTo>
                  <a:pt x="737" y="1482"/>
                </a:lnTo>
                <a:lnTo>
                  <a:pt x="735" y="1483"/>
                </a:lnTo>
                <a:lnTo>
                  <a:pt x="734" y="1484"/>
                </a:lnTo>
                <a:lnTo>
                  <a:pt x="732" y="1485"/>
                </a:lnTo>
                <a:lnTo>
                  <a:pt x="730" y="1486"/>
                </a:lnTo>
                <a:lnTo>
                  <a:pt x="729" y="1487"/>
                </a:lnTo>
                <a:lnTo>
                  <a:pt x="727" y="1489"/>
                </a:lnTo>
                <a:lnTo>
                  <a:pt x="726" y="1490"/>
                </a:lnTo>
                <a:lnTo>
                  <a:pt x="725" y="1491"/>
                </a:lnTo>
                <a:lnTo>
                  <a:pt x="724" y="1492"/>
                </a:lnTo>
                <a:lnTo>
                  <a:pt x="724" y="1494"/>
                </a:lnTo>
                <a:lnTo>
                  <a:pt x="724" y="1495"/>
                </a:lnTo>
                <a:lnTo>
                  <a:pt x="723" y="1495"/>
                </a:lnTo>
                <a:lnTo>
                  <a:pt x="723" y="1497"/>
                </a:lnTo>
                <a:lnTo>
                  <a:pt x="723" y="1498"/>
                </a:lnTo>
                <a:lnTo>
                  <a:pt x="723" y="1499"/>
                </a:lnTo>
                <a:lnTo>
                  <a:pt x="723" y="1500"/>
                </a:lnTo>
                <a:lnTo>
                  <a:pt x="723" y="1502"/>
                </a:lnTo>
                <a:lnTo>
                  <a:pt x="723" y="1503"/>
                </a:lnTo>
                <a:lnTo>
                  <a:pt x="723" y="1504"/>
                </a:lnTo>
                <a:lnTo>
                  <a:pt x="723" y="1507"/>
                </a:lnTo>
                <a:lnTo>
                  <a:pt x="723" y="1509"/>
                </a:lnTo>
                <a:lnTo>
                  <a:pt x="723" y="1511"/>
                </a:lnTo>
                <a:lnTo>
                  <a:pt x="723" y="1512"/>
                </a:lnTo>
                <a:lnTo>
                  <a:pt x="723" y="1516"/>
                </a:lnTo>
                <a:lnTo>
                  <a:pt x="723" y="1518"/>
                </a:lnTo>
                <a:lnTo>
                  <a:pt x="723" y="1519"/>
                </a:lnTo>
                <a:lnTo>
                  <a:pt x="723" y="1521"/>
                </a:lnTo>
                <a:lnTo>
                  <a:pt x="723" y="1524"/>
                </a:lnTo>
                <a:lnTo>
                  <a:pt x="723" y="1525"/>
                </a:lnTo>
                <a:lnTo>
                  <a:pt x="723" y="1526"/>
                </a:lnTo>
                <a:lnTo>
                  <a:pt x="723" y="1527"/>
                </a:lnTo>
                <a:lnTo>
                  <a:pt x="723" y="1528"/>
                </a:lnTo>
                <a:lnTo>
                  <a:pt x="724" y="1528"/>
                </a:lnTo>
                <a:lnTo>
                  <a:pt x="724" y="1529"/>
                </a:lnTo>
                <a:lnTo>
                  <a:pt x="724" y="1531"/>
                </a:lnTo>
                <a:lnTo>
                  <a:pt x="725" y="1531"/>
                </a:lnTo>
                <a:lnTo>
                  <a:pt x="724" y="1531"/>
                </a:lnTo>
                <a:lnTo>
                  <a:pt x="721" y="1532"/>
                </a:lnTo>
                <a:lnTo>
                  <a:pt x="723" y="1533"/>
                </a:lnTo>
                <a:lnTo>
                  <a:pt x="723" y="1534"/>
                </a:lnTo>
                <a:lnTo>
                  <a:pt x="723" y="1537"/>
                </a:lnTo>
                <a:lnTo>
                  <a:pt x="723" y="1539"/>
                </a:lnTo>
                <a:lnTo>
                  <a:pt x="714" y="1540"/>
                </a:lnTo>
                <a:lnTo>
                  <a:pt x="712" y="1540"/>
                </a:lnTo>
                <a:lnTo>
                  <a:pt x="712" y="1539"/>
                </a:lnTo>
                <a:lnTo>
                  <a:pt x="712" y="1537"/>
                </a:lnTo>
                <a:lnTo>
                  <a:pt x="711" y="1537"/>
                </a:lnTo>
                <a:lnTo>
                  <a:pt x="710" y="1537"/>
                </a:lnTo>
                <a:lnTo>
                  <a:pt x="712" y="1536"/>
                </a:lnTo>
                <a:lnTo>
                  <a:pt x="719" y="1533"/>
                </a:lnTo>
                <a:lnTo>
                  <a:pt x="720" y="1532"/>
                </a:lnTo>
                <a:lnTo>
                  <a:pt x="721" y="1531"/>
                </a:lnTo>
                <a:lnTo>
                  <a:pt x="723" y="1529"/>
                </a:lnTo>
                <a:lnTo>
                  <a:pt x="723" y="1528"/>
                </a:lnTo>
                <a:lnTo>
                  <a:pt x="723" y="1527"/>
                </a:lnTo>
                <a:lnTo>
                  <a:pt x="723" y="1526"/>
                </a:lnTo>
                <a:lnTo>
                  <a:pt x="723" y="1524"/>
                </a:lnTo>
                <a:lnTo>
                  <a:pt x="723" y="1521"/>
                </a:lnTo>
                <a:lnTo>
                  <a:pt x="723" y="1519"/>
                </a:lnTo>
                <a:lnTo>
                  <a:pt x="723" y="1518"/>
                </a:lnTo>
                <a:lnTo>
                  <a:pt x="723" y="1517"/>
                </a:lnTo>
                <a:lnTo>
                  <a:pt x="723" y="1516"/>
                </a:lnTo>
                <a:lnTo>
                  <a:pt x="723" y="1512"/>
                </a:lnTo>
                <a:lnTo>
                  <a:pt x="723" y="1511"/>
                </a:lnTo>
                <a:lnTo>
                  <a:pt x="723" y="1509"/>
                </a:lnTo>
                <a:lnTo>
                  <a:pt x="723" y="1507"/>
                </a:lnTo>
                <a:lnTo>
                  <a:pt x="723" y="1502"/>
                </a:lnTo>
                <a:lnTo>
                  <a:pt x="723" y="1500"/>
                </a:lnTo>
                <a:lnTo>
                  <a:pt x="723" y="1499"/>
                </a:lnTo>
                <a:lnTo>
                  <a:pt x="723" y="1498"/>
                </a:lnTo>
                <a:lnTo>
                  <a:pt x="721" y="1498"/>
                </a:lnTo>
                <a:lnTo>
                  <a:pt x="721" y="1497"/>
                </a:lnTo>
                <a:lnTo>
                  <a:pt x="721" y="1495"/>
                </a:lnTo>
                <a:lnTo>
                  <a:pt x="720" y="1494"/>
                </a:lnTo>
                <a:lnTo>
                  <a:pt x="712" y="1500"/>
                </a:lnTo>
                <a:lnTo>
                  <a:pt x="712" y="1502"/>
                </a:lnTo>
                <a:lnTo>
                  <a:pt x="710" y="1504"/>
                </a:lnTo>
                <a:lnTo>
                  <a:pt x="709" y="1504"/>
                </a:lnTo>
                <a:lnTo>
                  <a:pt x="708" y="1504"/>
                </a:lnTo>
                <a:lnTo>
                  <a:pt x="708" y="1503"/>
                </a:lnTo>
                <a:lnTo>
                  <a:pt x="708" y="1502"/>
                </a:lnTo>
                <a:lnTo>
                  <a:pt x="707" y="1503"/>
                </a:lnTo>
                <a:lnTo>
                  <a:pt x="701" y="1507"/>
                </a:lnTo>
                <a:lnTo>
                  <a:pt x="692" y="1514"/>
                </a:lnTo>
                <a:lnTo>
                  <a:pt x="692" y="1515"/>
                </a:lnTo>
                <a:lnTo>
                  <a:pt x="685" y="1519"/>
                </a:lnTo>
                <a:lnTo>
                  <a:pt x="678" y="1524"/>
                </a:lnTo>
                <a:lnTo>
                  <a:pt x="672" y="1529"/>
                </a:lnTo>
                <a:lnTo>
                  <a:pt x="671" y="1529"/>
                </a:lnTo>
                <a:lnTo>
                  <a:pt x="664" y="1535"/>
                </a:lnTo>
                <a:lnTo>
                  <a:pt x="663" y="1536"/>
                </a:lnTo>
                <a:lnTo>
                  <a:pt x="659" y="1539"/>
                </a:lnTo>
                <a:lnTo>
                  <a:pt x="656" y="1541"/>
                </a:lnTo>
                <a:lnTo>
                  <a:pt x="650" y="1545"/>
                </a:lnTo>
                <a:lnTo>
                  <a:pt x="659" y="1544"/>
                </a:lnTo>
                <a:lnTo>
                  <a:pt x="659" y="1545"/>
                </a:lnTo>
                <a:lnTo>
                  <a:pt x="659" y="1546"/>
                </a:lnTo>
                <a:lnTo>
                  <a:pt x="659" y="1548"/>
                </a:lnTo>
                <a:lnTo>
                  <a:pt x="659" y="1549"/>
                </a:lnTo>
                <a:lnTo>
                  <a:pt x="660" y="1549"/>
                </a:lnTo>
                <a:lnTo>
                  <a:pt x="660" y="1548"/>
                </a:lnTo>
                <a:lnTo>
                  <a:pt x="660" y="1549"/>
                </a:lnTo>
                <a:lnTo>
                  <a:pt x="659" y="1549"/>
                </a:lnTo>
                <a:lnTo>
                  <a:pt x="659" y="1551"/>
                </a:lnTo>
                <a:lnTo>
                  <a:pt x="659" y="1553"/>
                </a:lnTo>
                <a:lnTo>
                  <a:pt x="659" y="1557"/>
                </a:lnTo>
                <a:lnTo>
                  <a:pt x="659" y="1558"/>
                </a:lnTo>
                <a:lnTo>
                  <a:pt x="659" y="1559"/>
                </a:lnTo>
                <a:lnTo>
                  <a:pt x="659" y="1560"/>
                </a:lnTo>
                <a:lnTo>
                  <a:pt x="660" y="1560"/>
                </a:lnTo>
                <a:lnTo>
                  <a:pt x="661" y="1560"/>
                </a:lnTo>
                <a:lnTo>
                  <a:pt x="661" y="1559"/>
                </a:lnTo>
                <a:lnTo>
                  <a:pt x="667" y="1559"/>
                </a:lnTo>
                <a:lnTo>
                  <a:pt x="667" y="1560"/>
                </a:lnTo>
                <a:lnTo>
                  <a:pt x="667" y="1561"/>
                </a:lnTo>
                <a:lnTo>
                  <a:pt x="667" y="1560"/>
                </a:lnTo>
                <a:lnTo>
                  <a:pt x="668" y="1560"/>
                </a:lnTo>
                <a:lnTo>
                  <a:pt x="668" y="1561"/>
                </a:lnTo>
                <a:lnTo>
                  <a:pt x="668" y="1562"/>
                </a:lnTo>
                <a:lnTo>
                  <a:pt x="668" y="1564"/>
                </a:lnTo>
                <a:lnTo>
                  <a:pt x="668" y="1565"/>
                </a:lnTo>
                <a:lnTo>
                  <a:pt x="668" y="1566"/>
                </a:lnTo>
                <a:lnTo>
                  <a:pt x="668" y="1567"/>
                </a:lnTo>
                <a:lnTo>
                  <a:pt x="668" y="1568"/>
                </a:lnTo>
                <a:lnTo>
                  <a:pt x="669" y="1568"/>
                </a:lnTo>
                <a:lnTo>
                  <a:pt x="671" y="1568"/>
                </a:lnTo>
                <a:lnTo>
                  <a:pt x="672" y="1568"/>
                </a:lnTo>
                <a:lnTo>
                  <a:pt x="674" y="1568"/>
                </a:lnTo>
                <a:lnTo>
                  <a:pt x="674" y="1569"/>
                </a:lnTo>
                <a:lnTo>
                  <a:pt x="673" y="1569"/>
                </a:lnTo>
                <a:lnTo>
                  <a:pt x="672" y="1569"/>
                </a:lnTo>
                <a:lnTo>
                  <a:pt x="671" y="1569"/>
                </a:lnTo>
                <a:lnTo>
                  <a:pt x="669" y="1569"/>
                </a:lnTo>
                <a:lnTo>
                  <a:pt x="668" y="1570"/>
                </a:lnTo>
                <a:lnTo>
                  <a:pt x="667" y="1571"/>
                </a:lnTo>
                <a:lnTo>
                  <a:pt x="666" y="1573"/>
                </a:lnTo>
                <a:lnTo>
                  <a:pt x="666" y="1574"/>
                </a:lnTo>
                <a:lnTo>
                  <a:pt x="665" y="1574"/>
                </a:lnTo>
                <a:lnTo>
                  <a:pt x="664" y="1575"/>
                </a:lnTo>
                <a:lnTo>
                  <a:pt x="664" y="1576"/>
                </a:lnTo>
                <a:lnTo>
                  <a:pt x="663" y="1576"/>
                </a:lnTo>
                <a:lnTo>
                  <a:pt x="663" y="1577"/>
                </a:lnTo>
                <a:lnTo>
                  <a:pt x="661" y="1577"/>
                </a:lnTo>
                <a:lnTo>
                  <a:pt x="660" y="1578"/>
                </a:lnTo>
                <a:lnTo>
                  <a:pt x="659" y="1577"/>
                </a:lnTo>
                <a:lnTo>
                  <a:pt x="659" y="1578"/>
                </a:lnTo>
                <a:lnTo>
                  <a:pt x="659" y="1579"/>
                </a:lnTo>
                <a:lnTo>
                  <a:pt x="659" y="1582"/>
                </a:lnTo>
                <a:lnTo>
                  <a:pt x="659" y="1584"/>
                </a:lnTo>
                <a:lnTo>
                  <a:pt x="660" y="1586"/>
                </a:lnTo>
                <a:lnTo>
                  <a:pt x="660" y="1587"/>
                </a:lnTo>
                <a:lnTo>
                  <a:pt x="660" y="1589"/>
                </a:lnTo>
                <a:lnTo>
                  <a:pt x="660" y="1590"/>
                </a:lnTo>
                <a:lnTo>
                  <a:pt x="661" y="1592"/>
                </a:lnTo>
                <a:lnTo>
                  <a:pt x="661" y="1593"/>
                </a:lnTo>
                <a:lnTo>
                  <a:pt x="663" y="1593"/>
                </a:lnTo>
                <a:lnTo>
                  <a:pt x="663" y="1594"/>
                </a:lnTo>
                <a:lnTo>
                  <a:pt x="664" y="1595"/>
                </a:lnTo>
                <a:lnTo>
                  <a:pt x="665" y="1596"/>
                </a:lnTo>
                <a:lnTo>
                  <a:pt x="666" y="1598"/>
                </a:lnTo>
                <a:lnTo>
                  <a:pt x="667" y="1599"/>
                </a:lnTo>
                <a:lnTo>
                  <a:pt x="668" y="1600"/>
                </a:lnTo>
                <a:lnTo>
                  <a:pt x="669" y="1601"/>
                </a:lnTo>
                <a:lnTo>
                  <a:pt x="672" y="1602"/>
                </a:lnTo>
                <a:lnTo>
                  <a:pt x="673" y="1604"/>
                </a:lnTo>
                <a:lnTo>
                  <a:pt x="673" y="1606"/>
                </a:lnTo>
                <a:lnTo>
                  <a:pt x="674" y="1606"/>
                </a:lnTo>
                <a:lnTo>
                  <a:pt x="675" y="1608"/>
                </a:lnTo>
                <a:lnTo>
                  <a:pt x="676" y="1609"/>
                </a:lnTo>
                <a:lnTo>
                  <a:pt x="677" y="1609"/>
                </a:lnTo>
                <a:lnTo>
                  <a:pt x="678" y="1609"/>
                </a:lnTo>
                <a:lnTo>
                  <a:pt x="680" y="1609"/>
                </a:lnTo>
                <a:lnTo>
                  <a:pt x="680" y="1608"/>
                </a:lnTo>
                <a:lnTo>
                  <a:pt x="681" y="1608"/>
                </a:lnTo>
                <a:lnTo>
                  <a:pt x="682" y="1608"/>
                </a:lnTo>
                <a:lnTo>
                  <a:pt x="682" y="1607"/>
                </a:lnTo>
                <a:lnTo>
                  <a:pt x="683" y="1607"/>
                </a:lnTo>
                <a:lnTo>
                  <a:pt x="684" y="1606"/>
                </a:lnTo>
                <a:lnTo>
                  <a:pt x="684" y="1608"/>
                </a:lnTo>
                <a:lnTo>
                  <a:pt x="684" y="1610"/>
                </a:lnTo>
                <a:lnTo>
                  <a:pt x="684" y="1611"/>
                </a:lnTo>
                <a:lnTo>
                  <a:pt x="683" y="1611"/>
                </a:lnTo>
                <a:lnTo>
                  <a:pt x="682" y="1611"/>
                </a:lnTo>
                <a:lnTo>
                  <a:pt x="682" y="1613"/>
                </a:lnTo>
                <a:lnTo>
                  <a:pt x="681" y="1615"/>
                </a:lnTo>
                <a:lnTo>
                  <a:pt x="680" y="1615"/>
                </a:lnTo>
                <a:lnTo>
                  <a:pt x="681" y="1616"/>
                </a:lnTo>
                <a:lnTo>
                  <a:pt x="682" y="1618"/>
                </a:lnTo>
                <a:lnTo>
                  <a:pt x="682" y="1619"/>
                </a:lnTo>
                <a:lnTo>
                  <a:pt x="682" y="1620"/>
                </a:lnTo>
                <a:lnTo>
                  <a:pt x="682" y="1621"/>
                </a:lnTo>
                <a:lnTo>
                  <a:pt x="683" y="1623"/>
                </a:lnTo>
                <a:lnTo>
                  <a:pt x="683" y="1624"/>
                </a:lnTo>
                <a:lnTo>
                  <a:pt x="683" y="1626"/>
                </a:lnTo>
                <a:lnTo>
                  <a:pt x="683" y="1627"/>
                </a:lnTo>
                <a:lnTo>
                  <a:pt x="683" y="1629"/>
                </a:lnTo>
                <a:lnTo>
                  <a:pt x="683" y="1631"/>
                </a:lnTo>
                <a:lnTo>
                  <a:pt x="683" y="1633"/>
                </a:lnTo>
                <a:lnTo>
                  <a:pt x="683" y="1634"/>
                </a:lnTo>
                <a:lnTo>
                  <a:pt x="683" y="1635"/>
                </a:lnTo>
                <a:lnTo>
                  <a:pt x="683" y="1636"/>
                </a:lnTo>
                <a:lnTo>
                  <a:pt x="683" y="1637"/>
                </a:lnTo>
                <a:lnTo>
                  <a:pt x="683" y="1638"/>
                </a:lnTo>
                <a:lnTo>
                  <a:pt x="683" y="1641"/>
                </a:lnTo>
                <a:lnTo>
                  <a:pt x="683" y="1649"/>
                </a:lnTo>
                <a:lnTo>
                  <a:pt x="685" y="1649"/>
                </a:lnTo>
                <a:lnTo>
                  <a:pt x="686" y="1649"/>
                </a:lnTo>
                <a:lnTo>
                  <a:pt x="686" y="1650"/>
                </a:lnTo>
                <a:lnTo>
                  <a:pt x="686" y="1651"/>
                </a:lnTo>
                <a:lnTo>
                  <a:pt x="683" y="1651"/>
                </a:lnTo>
                <a:lnTo>
                  <a:pt x="683" y="1650"/>
                </a:lnTo>
                <a:lnTo>
                  <a:pt x="683" y="1649"/>
                </a:lnTo>
                <a:lnTo>
                  <a:pt x="683" y="1642"/>
                </a:lnTo>
                <a:lnTo>
                  <a:pt x="683" y="1638"/>
                </a:lnTo>
                <a:lnTo>
                  <a:pt x="681" y="1640"/>
                </a:lnTo>
                <a:lnTo>
                  <a:pt x="681" y="1638"/>
                </a:lnTo>
                <a:lnTo>
                  <a:pt x="681" y="1637"/>
                </a:lnTo>
                <a:lnTo>
                  <a:pt x="681" y="1636"/>
                </a:lnTo>
                <a:lnTo>
                  <a:pt x="681" y="1635"/>
                </a:lnTo>
                <a:lnTo>
                  <a:pt x="683" y="1635"/>
                </a:lnTo>
                <a:lnTo>
                  <a:pt x="683" y="1633"/>
                </a:lnTo>
                <a:lnTo>
                  <a:pt x="683" y="1631"/>
                </a:lnTo>
                <a:lnTo>
                  <a:pt x="683" y="1629"/>
                </a:lnTo>
                <a:lnTo>
                  <a:pt x="682" y="1627"/>
                </a:lnTo>
                <a:lnTo>
                  <a:pt x="682" y="1626"/>
                </a:lnTo>
                <a:lnTo>
                  <a:pt x="682" y="1625"/>
                </a:lnTo>
                <a:lnTo>
                  <a:pt x="682" y="1624"/>
                </a:lnTo>
                <a:lnTo>
                  <a:pt x="682" y="1623"/>
                </a:lnTo>
                <a:lnTo>
                  <a:pt x="682" y="1621"/>
                </a:lnTo>
                <a:lnTo>
                  <a:pt x="682" y="1620"/>
                </a:lnTo>
                <a:lnTo>
                  <a:pt x="681" y="1619"/>
                </a:lnTo>
                <a:lnTo>
                  <a:pt x="681" y="1618"/>
                </a:lnTo>
                <a:lnTo>
                  <a:pt x="681" y="1617"/>
                </a:lnTo>
                <a:lnTo>
                  <a:pt x="680" y="1615"/>
                </a:lnTo>
                <a:lnTo>
                  <a:pt x="677" y="1616"/>
                </a:lnTo>
                <a:lnTo>
                  <a:pt x="676" y="1613"/>
                </a:lnTo>
                <a:lnTo>
                  <a:pt x="677" y="1613"/>
                </a:lnTo>
                <a:lnTo>
                  <a:pt x="676" y="1612"/>
                </a:lnTo>
                <a:lnTo>
                  <a:pt x="675" y="1611"/>
                </a:lnTo>
                <a:lnTo>
                  <a:pt x="675" y="1610"/>
                </a:lnTo>
                <a:lnTo>
                  <a:pt x="676" y="1610"/>
                </a:lnTo>
                <a:lnTo>
                  <a:pt x="676" y="1609"/>
                </a:lnTo>
                <a:lnTo>
                  <a:pt x="675" y="1608"/>
                </a:lnTo>
                <a:lnTo>
                  <a:pt x="673" y="1606"/>
                </a:lnTo>
                <a:lnTo>
                  <a:pt x="672" y="1604"/>
                </a:lnTo>
                <a:lnTo>
                  <a:pt x="672" y="1603"/>
                </a:lnTo>
                <a:lnTo>
                  <a:pt x="671" y="1603"/>
                </a:lnTo>
                <a:lnTo>
                  <a:pt x="669" y="1602"/>
                </a:lnTo>
                <a:lnTo>
                  <a:pt x="668" y="1601"/>
                </a:lnTo>
                <a:lnTo>
                  <a:pt x="667" y="1600"/>
                </a:lnTo>
                <a:lnTo>
                  <a:pt x="666" y="1600"/>
                </a:lnTo>
                <a:lnTo>
                  <a:pt x="666" y="1601"/>
                </a:lnTo>
                <a:lnTo>
                  <a:pt x="665" y="1602"/>
                </a:lnTo>
                <a:lnTo>
                  <a:pt x="663" y="1602"/>
                </a:lnTo>
                <a:lnTo>
                  <a:pt x="663" y="1603"/>
                </a:lnTo>
                <a:lnTo>
                  <a:pt x="663" y="1604"/>
                </a:lnTo>
                <a:lnTo>
                  <a:pt x="663" y="1606"/>
                </a:lnTo>
                <a:lnTo>
                  <a:pt x="663" y="1607"/>
                </a:lnTo>
                <a:lnTo>
                  <a:pt x="663" y="1608"/>
                </a:lnTo>
                <a:lnTo>
                  <a:pt x="663" y="1609"/>
                </a:lnTo>
                <a:lnTo>
                  <a:pt x="664" y="1609"/>
                </a:lnTo>
                <a:lnTo>
                  <a:pt x="665" y="1609"/>
                </a:lnTo>
                <a:lnTo>
                  <a:pt x="665" y="1610"/>
                </a:lnTo>
                <a:lnTo>
                  <a:pt x="665" y="1611"/>
                </a:lnTo>
                <a:lnTo>
                  <a:pt x="663" y="1611"/>
                </a:lnTo>
                <a:lnTo>
                  <a:pt x="663" y="1613"/>
                </a:lnTo>
                <a:lnTo>
                  <a:pt x="661" y="1613"/>
                </a:lnTo>
                <a:lnTo>
                  <a:pt x="660" y="1613"/>
                </a:lnTo>
                <a:lnTo>
                  <a:pt x="659" y="1613"/>
                </a:lnTo>
                <a:lnTo>
                  <a:pt x="659" y="1616"/>
                </a:lnTo>
                <a:lnTo>
                  <a:pt x="659" y="1618"/>
                </a:lnTo>
                <a:lnTo>
                  <a:pt x="660" y="1618"/>
                </a:lnTo>
                <a:lnTo>
                  <a:pt x="661" y="1618"/>
                </a:lnTo>
                <a:lnTo>
                  <a:pt x="663" y="1618"/>
                </a:lnTo>
                <a:lnTo>
                  <a:pt x="663" y="1619"/>
                </a:lnTo>
                <a:lnTo>
                  <a:pt x="663" y="1620"/>
                </a:lnTo>
                <a:lnTo>
                  <a:pt x="663" y="1621"/>
                </a:lnTo>
                <a:lnTo>
                  <a:pt x="664" y="1621"/>
                </a:lnTo>
                <a:lnTo>
                  <a:pt x="664" y="1620"/>
                </a:lnTo>
                <a:lnTo>
                  <a:pt x="665" y="1620"/>
                </a:lnTo>
                <a:lnTo>
                  <a:pt x="666" y="1620"/>
                </a:lnTo>
                <a:lnTo>
                  <a:pt x="667" y="1620"/>
                </a:lnTo>
                <a:lnTo>
                  <a:pt x="667" y="1619"/>
                </a:lnTo>
                <a:lnTo>
                  <a:pt x="668" y="1619"/>
                </a:lnTo>
                <a:lnTo>
                  <a:pt x="669" y="1618"/>
                </a:lnTo>
                <a:lnTo>
                  <a:pt x="671" y="1618"/>
                </a:lnTo>
                <a:lnTo>
                  <a:pt x="671" y="1617"/>
                </a:lnTo>
                <a:lnTo>
                  <a:pt x="671" y="1618"/>
                </a:lnTo>
                <a:lnTo>
                  <a:pt x="672" y="1618"/>
                </a:lnTo>
                <a:lnTo>
                  <a:pt x="672" y="1619"/>
                </a:lnTo>
                <a:lnTo>
                  <a:pt x="671" y="1619"/>
                </a:lnTo>
                <a:lnTo>
                  <a:pt x="671" y="1620"/>
                </a:lnTo>
                <a:lnTo>
                  <a:pt x="669" y="1620"/>
                </a:lnTo>
                <a:lnTo>
                  <a:pt x="669" y="1621"/>
                </a:lnTo>
                <a:lnTo>
                  <a:pt x="668" y="1621"/>
                </a:lnTo>
                <a:lnTo>
                  <a:pt x="667" y="1621"/>
                </a:lnTo>
                <a:lnTo>
                  <a:pt x="667" y="1623"/>
                </a:lnTo>
                <a:lnTo>
                  <a:pt x="666" y="1623"/>
                </a:lnTo>
                <a:lnTo>
                  <a:pt x="666" y="1624"/>
                </a:lnTo>
                <a:lnTo>
                  <a:pt x="665" y="1624"/>
                </a:lnTo>
                <a:lnTo>
                  <a:pt x="664" y="1625"/>
                </a:lnTo>
                <a:lnTo>
                  <a:pt x="663" y="1625"/>
                </a:lnTo>
                <a:lnTo>
                  <a:pt x="663" y="1626"/>
                </a:lnTo>
                <a:lnTo>
                  <a:pt x="661" y="1626"/>
                </a:lnTo>
                <a:lnTo>
                  <a:pt x="663" y="1626"/>
                </a:lnTo>
                <a:lnTo>
                  <a:pt x="663" y="1627"/>
                </a:lnTo>
                <a:lnTo>
                  <a:pt x="664" y="1627"/>
                </a:lnTo>
                <a:lnTo>
                  <a:pt x="665" y="1627"/>
                </a:lnTo>
                <a:lnTo>
                  <a:pt x="666" y="1627"/>
                </a:lnTo>
                <a:lnTo>
                  <a:pt x="667" y="1627"/>
                </a:lnTo>
                <a:lnTo>
                  <a:pt x="668" y="1627"/>
                </a:lnTo>
                <a:lnTo>
                  <a:pt x="668" y="1628"/>
                </a:lnTo>
                <a:lnTo>
                  <a:pt x="668" y="1629"/>
                </a:lnTo>
                <a:lnTo>
                  <a:pt x="668" y="1631"/>
                </a:lnTo>
                <a:lnTo>
                  <a:pt x="667" y="1632"/>
                </a:lnTo>
                <a:lnTo>
                  <a:pt x="667" y="1633"/>
                </a:lnTo>
                <a:lnTo>
                  <a:pt x="667" y="1634"/>
                </a:lnTo>
                <a:lnTo>
                  <a:pt x="667" y="1635"/>
                </a:lnTo>
                <a:lnTo>
                  <a:pt x="667" y="1636"/>
                </a:lnTo>
                <a:lnTo>
                  <a:pt x="667" y="1637"/>
                </a:lnTo>
                <a:lnTo>
                  <a:pt x="667" y="1638"/>
                </a:lnTo>
                <a:lnTo>
                  <a:pt x="667" y="1640"/>
                </a:lnTo>
                <a:lnTo>
                  <a:pt x="667" y="1641"/>
                </a:lnTo>
                <a:lnTo>
                  <a:pt x="666" y="1642"/>
                </a:lnTo>
                <a:lnTo>
                  <a:pt x="666" y="1643"/>
                </a:lnTo>
                <a:lnTo>
                  <a:pt x="666" y="1644"/>
                </a:lnTo>
                <a:lnTo>
                  <a:pt x="666" y="1645"/>
                </a:lnTo>
                <a:lnTo>
                  <a:pt x="666" y="1646"/>
                </a:lnTo>
                <a:lnTo>
                  <a:pt x="666" y="1648"/>
                </a:lnTo>
                <a:lnTo>
                  <a:pt x="666" y="1649"/>
                </a:lnTo>
                <a:lnTo>
                  <a:pt x="665" y="1650"/>
                </a:lnTo>
                <a:lnTo>
                  <a:pt x="665" y="1651"/>
                </a:lnTo>
                <a:lnTo>
                  <a:pt x="665" y="1652"/>
                </a:lnTo>
                <a:lnTo>
                  <a:pt x="665" y="1659"/>
                </a:lnTo>
                <a:lnTo>
                  <a:pt x="659" y="1659"/>
                </a:lnTo>
                <a:lnTo>
                  <a:pt x="659" y="1660"/>
                </a:lnTo>
                <a:lnTo>
                  <a:pt x="658" y="1660"/>
                </a:lnTo>
                <a:lnTo>
                  <a:pt x="644" y="1660"/>
                </a:lnTo>
                <a:lnTo>
                  <a:pt x="644" y="1659"/>
                </a:lnTo>
                <a:lnTo>
                  <a:pt x="646" y="1659"/>
                </a:lnTo>
                <a:lnTo>
                  <a:pt x="648" y="1657"/>
                </a:lnTo>
                <a:lnTo>
                  <a:pt x="648" y="1656"/>
                </a:lnTo>
                <a:lnTo>
                  <a:pt x="649" y="1656"/>
                </a:lnTo>
                <a:lnTo>
                  <a:pt x="650" y="1654"/>
                </a:lnTo>
                <a:lnTo>
                  <a:pt x="651" y="1654"/>
                </a:lnTo>
                <a:lnTo>
                  <a:pt x="651" y="1653"/>
                </a:lnTo>
                <a:lnTo>
                  <a:pt x="652" y="1653"/>
                </a:lnTo>
                <a:lnTo>
                  <a:pt x="654" y="1653"/>
                </a:lnTo>
                <a:lnTo>
                  <a:pt x="654" y="1652"/>
                </a:lnTo>
                <a:lnTo>
                  <a:pt x="655" y="1652"/>
                </a:lnTo>
                <a:lnTo>
                  <a:pt x="656" y="1652"/>
                </a:lnTo>
                <a:lnTo>
                  <a:pt x="657" y="1652"/>
                </a:lnTo>
                <a:lnTo>
                  <a:pt x="658" y="1652"/>
                </a:lnTo>
                <a:lnTo>
                  <a:pt x="660" y="1652"/>
                </a:lnTo>
                <a:lnTo>
                  <a:pt x="660" y="1651"/>
                </a:lnTo>
                <a:lnTo>
                  <a:pt x="660" y="1649"/>
                </a:lnTo>
                <a:lnTo>
                  <a:pt x="660" y="1645"/>
                </a:lnTo>
                <a:lnTo>
                  <a:pt x="660" y="1644"/>
                </a:lnTo>
                <a:lnTo>
                  <a:pt x="659" y="1644"/>
                </a:lnTo>
                <a:lnTo>
                  <a:pt x="656" y="1644"/>
                </a:lnTo>
                <a:lnTo>
                  <a:pt x="656" y="1642"/>
                </a:lnTo>
                <a:lnTo>
                  <a:pt x="656" y="1641"/>
                </a:lnTo>
                <a:lnTo>
                  <a:pt x="655" y="1640"/>
                </a:lnTo>
                <a:lnTo>
                  <a:pt x="655" y="1638"/>
                </a:lnTo>
                <a:lnTo>
                  <a:pt x="655" y="1637"/>
                </a:lnTo>
                <a:lnTo>
                  <a:pt x="655" y="1636"/>
                </a:lnTo>
                <a:lnTo>
                  <a:pt x="655" y="1635"/>
                </a:lnTo>
                <a:lnTo>
                  <a:pt x="655" y="1634"/>
                </a:lnTo>
                <a:lnTo>
                  <a:pt x="655" y="1633"/>
                </a:lnTo>
                <a:lnTo>
                  <a:pt x="655" y="1632"/>
                </a:lnTo>
                <a:lnTo>
                  <a:pt x="654" y="1632"/>
                </a:lnTo>
                <a:lnTo>
                  <a:pt x="654" y="1631"/>
                </a:lnTo>
                <a:lnTo>
                  <a:pt x="652" y="1631"/>
                </a:lnTo>
                <a:lnTo>
                  <a:pt x="652" y="1629"/>
                </a:lnTo>
                <a:lnTo>
                  <a:pt x="651" y="1629"/>
                </a:lnTo>
                <a:lnTo>
                  <a:pt x="651" y="1628"/>
                </a:lnTo>
                <a:lnTo>
                  <a:pt x="651" y="1627"/>
                </a:lnTo>
                <a:lnTo>
                  <a:pt x="651" y="1626"/>
                </a:lnTo>
                <a:lnTo>
                  <a:pt x="649" y="1626"/>
                </a:lnTo>
                <a:lnTo>
                  <a:pt x="646" y="1626"/>
                </a:lnTo>
                <a:lnTo>
                  <a:pt x="644" y="1626"/>
                </a:lnTo>
                <a:lnTo>
                  <a:pt x="641" y="1626"/>
                </a:lnTo>
                <a:lnTo>
                  <a:pt x="638" y="1626"/>
                </a:lnTo>
                <a:lnTo>
                  <a:pt x="631" y="1626"/>
                </a:lnTo>
                <a:lnTo>
                  <a:pt x="622" y="1626"/>
                </a:lnTo>
                <a:lnTo>
                  <a:pt x="621" y="1626"/>
                </a:lnTo>
                <a:lnTo>
                  <a:pt x="614" y="1626"/>
                </a:lnTo>
                <a:lnTo>
                  <a:pt x="609" y="1626"/>
                </a:lnTo>
                <a:lnTo>
                  <a:pt x="606" y="1626"/>
                </a:lnTo>
                <a:lnTo>
                  <a:pt x="603" y="1626"/>
                </a:lnTo>
                <a:lnTo>
                  <a:pt x="602" y="1627"/>
                </a:lnTo>
                <a:lnTo>
                  <a:pt x="600" y="1627"/>
                </a:lnTo>
                <a:lnTo>
                  <a:pt x="598" y="1627"/>
                </a:lnTo>
                <a:lnTo>
                  <a:pt x="590" y="1627"/>
                </a:lnTo>
                <a:lnTo>
                  <a:pt x="587" y="1627"/>
                </a:lnTo>
                <a:lnTo>
                  <a:pt x="587" y="1628"/>
                </a:lnTo>
                <a:lnTo>
                  <a:pt x="587" y="1640"/>
                </a:lnTo>
                <a:lnTo>
                  <a:pt x="579" y="1640"/>
                </a:lnTo>
                <a:lnTo>
                  <a:pt x="579" y="1638"/>
                </a:lnTo>
                <a:lnTo>
                  <a:pt x="579" y="1636"/>
                </a:lnTo>
                <a:lnTo>
                  <a:pt x="579" y="1632"/>
                </a:lnTo>
                <a:lnTo>
                  <a:pt x="579" y="1629"/>
                </a:lnTo>
                <a:lnTo>
                  <a:pt x="579" y="1628"/>
                </a:lnTo>
                <a:lnTo>
                  <a:pt x="578" y="1628"/>
                </a:lnTo>
                <a:lnTo>
                  <a:pt x="578" y="1627"/>
                </a:lnTo>
                <a:lnTo>
                  <a:pt x="580" y="1627"/>
                </a:lnTo>
                <a:lnTo>
                  <a:pt x="583" y="1627"/>
                </a:lnTo>
                <a:lnTo>
                  <a:pt x="587" y="1627"/>
                </a:lnTo>
                <a:lnTo>
                  <a:pt x="590" y="1627"/>
                </a:lnTo>
                <a:lnTo>
                  <a:pt x="592" y="1627"/>
                </a:lnTo>
                <a:lnTo>
                  <a:pt x="594" y="1627"/>
                </a:lnTo>
                <a:lnTo>
                  <a:pt x="596" y="1626"/>
                </a:lnTo>
                <a:lnTo>
                  <a:pt x="597" y="1626"/>
                </a:lnTo>
                <a:lnTo>
                  <a:pt x="598" y="1626"/>
                </a:lnTo>
                <a:lnTo>
                  <a:pt x="602" y="1626"/>
                </a:lnTo>
                <a:lnTo>
                  <a:pt x="606" y="1626"/>
                </a:lnTo>
                <a:lnTo>
                  <a:pt x="609" y="1626"/>
                </a:lnTo>
                <a:lnTo>
                  <a:pt x="613" y="1626"/>
                </a:lnTo>
                <a:lnTo>
                  <a:pt x="620" y="1626"/>
                </a:lnTo>
                <a:lnTo>
                  <a:pt x="622" y="1626"/>
                </a:lnTo>
                <a:lnTo>
                  <a:pt x="623" y="1626"/>
                </a:lnTo>
                <a:lnTo>
                  <a:pt x="631" y="1626"/>
                </a:lnTo>
                <a:lnTo>
                  <a:pt x="641" y="1626"/>
                </a:lnTo>
                <a:lnTo>
                  <a:pt x="646" y="1625"/>
                </a:lnTo>
                <a:lnTo>
                  <a:pt x="646" y="1620"/>
                </a:lnTo>
                <a:lnTo>
                  <a:pt x="646" y="1617"/>
                </a:lnTo>
                <a:lnTo>
                  <a:pt x="646" y="1616"/>
                </a:lnTo>
                <a:lnTo>
                  <a:pt x="646" y="1615"/>
                </a:lnTo>
                <a:lnTo>
                  <a:pt x="646" y="1613"/>
                </a:lnTo>
                <a:lnTo>
                  <a:pt x="646" y="1612"/>
                </a:lnTo>
                <a:lnTo>
                  <a:pt x="647" y="1612"/>
                </a:lnTo>
                <a:lnTo>
                  <a:pt x="650" y="1612"/>
                </a:lnTo>
                <a:lnTo>
                  <a:pt x="654" y="1612"/>
                </a:lnTo>
                <a:lnTo>
                  <a:pt x="656" y="1612"/>
                </a:lnTo>
                <a:lnTo>
                  <a:pt x="659" y="1612"/>
                </a:lnTo>
                <a:lnTo>
                  <a:pt x="659" y="1611"/>
                </a:lnTo>
                <a:lnTo>
                  <a:pt x="659" y="1609"/>
                </a:lnTo>
                <a:lnTo>
                  <a:pt x="659" y="1608"/>
                </a:lnTo>
                <a:lnTo>
                  <a:pt x="659" y="1606"/>
                </a:lnTo>
                <a:lnTo>
                  <a:pt x="659" y="1598"/>
                </a:lnTo>
                <a:lnTo>
                  <a:pt x="659" y="1596"/>
                </a:lnTo>
                <a:lnTo>
                  <a:pt x="659" y="1594"/>
                </a:lnTo>
                <a:lnTo>
                  <a:pt x="659" y="1593"/>
                </a:lnTo>
                <a:lnTo>
                  <a:pt x="659" y="1589"/>
                </a:lnTo>
                <a:lnTo>
                  <a:pt x="659" y="1586"/>
                </a:lnTo>
                <a:lnTo>
                  <a:pt x="659" y="1582"/>
                </a:lnTo>
                <a:lnTo>
                  <a:pt x="659" y="1579"/>
                </a:lnTo>
                <a:lnTo>
                  <a:pt x="659" y="1578"/>
                </a:lnTo>
                <a:lnTo>
                  <a:pt x="659" y="1577"/>
                </a:lnTo>
                <a:lnTo>
                  <a:pt x="659" y="1576"/>
                </a:lnTo>
                <a:lnTo>
                  <a:pt x="659" y="1567"/>
                </a:lnTo>
                <a:lnTo>
                  <a:pt x="659" y="1566"/>
                </a:lnTo>
                <a:lnTo>
                  <a:pt x="659" y="1560"/>
                </a:lnTo>
                <a:lnTo>
                  <a:pt x="659" y="1557"/>
                </a:lnTo>
                <a:lnTo>
                  <a:pt x="659" y="1554"/>
                </a:lnTo>
                <a:lnTo>
                  <a:pt x="659" y="1553"/>
                </a:lnTo>
                <a:lnTo>
                  <a:pt x="659" y="1549"/>
                </a:lnTo>
                <a:lnTo>
                  <a:pt x="659" y="1548"/>
                </a:lnTo>
                <a:lnTo>
                  <a:pt x="659" y="1546"/>
                </a:lnTo>
                <a:lnTo>
                  <a:pt x="659" y="1545"/>
                </a:lnTo>
                <a:lnTo>
                  <a:pt x="647" y="1546"/>
                </a:lnTo>
                <a:lnTo>
                  <a:pt x="632" y="1548"/>
                </a:lnTo>
                <a:lnTo>
                  <a:pt x="632" y="1549"/>
                </a:lnTo>
                <a:lnTo>
                  <a:pt x="629" y="1549"/>
                </a:lnTo>
                <a:lnTo>
                  <a:pt x="628" y="1549"/>
                </a:lnTo>
                <a:lnTo>
                  <a:pt x="626" y="1549"/>
                </a:lnTo>
                <a:lnTo>
                  <a:pt x="624" y="1549"/>
                </a:lnTo>
                <a:lnTo>
                  <a:pt x="617" y="1550"/>
                </a:lnTo>
                <a:lnTo>
                  <a:pt x="616" y="1550"/>
                </a:lnTo>
                <a:lnTo>
                  <a:pt x="614" y="1550"/>
                </a:lnTo>
                <a:lnTo>
                  <a:pt x="611" y="1551"/>
                </a:lnTo>
                <a:lnTo>
                  <a:pt x="609" y="1551"/>
                </a:lnTo>
                <a:lnTo>
                  <a:pt x="607" y="1551"/>
                </a:lnTo>
                <a:lnTo>
                  <a:pt x="606" y="1551"/>
                </a:lnTo>
                <a:lnTo>
                  <a:pt x="605" y="1551"/>
                </a:lnTo>
                <a:lnTo>
                  <a:pt x="605" y="1552"/>
                </a:lnTo>
                <a:lnTo>
                  <a:pt x="597" y="1552"/>
                </a:lnTo>
                <a:lnTo>
                  <a:pt x="596" y="1552"/>
                </a:lnTo>
                <a:lnTo>
                  <a:pt x="587" y="1553"/>
                </a:lnTo>
                <a:lnTo>
                  <a:pt x="578" y="1554"/>
                </a:lnTo>
                <a:lnTo>
                  <a:pt x="577" y="1553"/>
                </a:lnTo>
                <a:lnTo>
                  <a:pt x="577" y="1552"/>
                </a:lnTo>
                <a:lnTo>
                  <a:pt x="577" y="1549"/>
                </a:lnTo>
                <a:lnTo>
                  <a:pt x="577" y="1546"/>
                </a:lnTo>
                <a:lnTo>
                  <a:pt x="561" y="1546"/>
                </a:lnTo>
                <a:lnTo>
                  <a:pt x="543" y="1548"/>
                </a:lnTo>
                <a:lnTo>
                  <a:pt x="539" y="1549"/>
                </a:lnTo>
                <a:lnTo>
                  <a:pt x="537" y="1549"/>
                </a:lnTo>
                <a:lnTo>
                  <a:pt x="531" y="1549"/>
                </a:lnTo>
                <a:lnTo>
                  <a:pt x="513" y="1551"/>
                </a:lnTo>
                <a:lnTo>
                  <a:pt x="505" y="1551"/>
                </a:lnTo>
                <a:lnTo>
                  <a:pt x="495" y="1552"/>
                </a:lnTo>
                <a:lnTo>
                  <a:pt x="493" y="1553"/>
                </a:lnTo>
                <a:lnTo>
                  <a:pt x="483" y="1553"/>
                </a:lnTo>
                <a:lnTo>
                  <a:pt x="479" y="1554"/>
                </a:lnTo>
                <a:lnTo>
                  <a:pt x="477" y="1554"/>
                </a:lnTo>
                <a:lnTo>
                  <a:pt x="476" y="1554"/>
                </a:lnTo>
                <a:lnTo>
                  <a:pt x="474" y="1554"/>
                </a:lnTo>
                <a:lnTo>
                  <a:pt x="471" y="1554"/>
                </a:lnTo>
                <a:lnTo>
                  <a:pt x="468" y="1559"/>
                </a:lnTo>
                <a:lnTo>
                  <a:pt x="466" y="1561"/>
                </a:lnTo>
                <a:lnTo>
                  <a:pt x="465" y="1562"/>
                </a:lnTo>
                <a:lnTo>
                  <a:pt x="463" y="1562"/>
                </a:lnTo>
                <a:lnTo>
                  <a:pt x="463" y="1564"/>
                </a:lnTo>
                <a:lnTo>
                  <a:pt x="463" y="1565"/>
                </a:lnTo>
                <a:lnTo>
                  <a:pt x="463" y="1568"/>
                </a:lnTo>
                <a:lnTo>
                  <a:pt x="460" y="1568"/>
                </a:lnTo>
                <a:lnTo>
                  <a:pt x="458" y="1568"/>
                </a:lnTo>
                <a:lnTo>
                  <a:pt x="454" y="1569"/>
                </a:lnTo>
                <a:lnTo>
                  <a:pt x="454" y="1573"/>
                </a:lnTo>
                <a:lnTo>
                  <a:pt x="454" y="1576"/>
                </a:lnTo>
                <a:lnTo>
                  <a:pt x="451" y="1577"/>
                </a:lnTo>
                <a:lnTo>
                  <a:pt x="445" y="1577"/>
                </a:lnTo>
                <a:lnTo>
                  <a:pt x="445" y="1579"/>
                </a:lnTo>
                <a:lnTo>
                  <a:pt x="445" y="1582"/>
                </a:lnTo>
                <a:lnTo>
                  <a:pt x="445" y="1583"/>
                </a:lnTo>
                <a:lnTo>
                  <a:pt x="445" y="1591"/>
                </a:lnTo>
                <a:lnTo>
                  <a:pt x="459" y="1590"/>
                </a:lnTo>
                <a:lnTo>
                  <a:pt x="459" y="1591"/>
                </a:lnTo>
                <a:lnTo>
                  <a:pt x="459" y="1593"/>
                </a:lnTo>
                <a:lnTo>
                  <a:pt x="459" y="1594"/>
                </a:lnTo>
                <a:lnTo>
                  <a:pt x="459" y="1595"/>
                </a:lnTo>
                <a:lnTo>
                  <a:pt x="459" y="1596"/>
                </a:lnTo>
                <a:lnTo>
                  <a:pt x="459" y="1598"/>
                </a:lnTo>
                <a:lnTo>
                  <a:pt x="459" y="1601"/>
                </a:lnTo>
                <a:lnTo>
                  <a:pt x="459" y="1604"/>
                </a:lnTo>
                <a:lnTo>
                  <a:pt x="456" y="1606"/>
                </a:lnTo>
                <a:lnTo>
                  <a:pt x="454" y="1606"/>
                </a:lnTo>
                <a:lnTo>
                  <a:pt x="452" y="1606"/>
                </a:lnTo>
                <a:lnTo>
                  <a:pt x="445" y="1607"/>
                </a:lnTo>
                <a:lnTo>
                  <a:pt x="444" y="1607"/>
                </a:lnTo>
                <a:lnTo>
                  <a:pt x="437" y="1607"/>
                </a:lnTo>
                <a:lnTo>
                  <a:pt x="436" y="1598"/>
                </a:lnTo>
                <a:lnTo>
                  <a:pt x="434" y="1598"/>
                </a:lnTo>
                <a:lnTo>
                  <a:pt x="431" y="1598"/>
                </a:lnTo>
                <a:lnTo>
                  <a:pt x="430" y="1598"/>
                </a:lnTo>
                <a:lnTo>
                  <a:pt x="430" y="1599"/>
                </a:lnTo>
                <a:lnTo>
                  <a:pt x="428" y="1599"/>
                </a:lnTo>
                <a:lnTo>
                  <a:pt x="427" y="1599"/>
                </a:lnTo>
                <a:lnTo>
                  <a:pt x="426" y="1599"/>
                </a:lnTo>
                <a:lnTo>
                  <a:pt x="426" y="1600"/>
                </a:lnTo>
                <a:lnTo>
                  <a:pt x="426" y="1602"/>
                </a:lnTo>
                <a:lnTo>
                  <a:pt x="426" y="1606"/>
                </a:lnTo>
                <a:lnTo>
                  <a:pt x="426" y="1607"/>
                </a:lnTo>
                <a:lnTo>
                  <a:pt x="424" y="1607"/>
                </a:lnTo>
                <a:lnTo>
                  <a:pt x="421" y="1608"/>
                </a:lnTo>
                <a:lnTo>
                  <a:pt x="422" y="1610"/>
                </a:lnTo>
                <a:lnTo>
                  <a:pt x="423" y="1613"/>
                </a:lnTo>
                <a:lnTo>
                  <a:pt x="423" y="1618"/>
                </a:lnTo>
                <a:lnTo>
                  <a:pt x="423" y="1620"/>
                </a:lnTo>
                <a:lnTo>
                  <a:pt x="423" y="1621"/>
                </a:lnTo>
                <a:lnTo>
                  <a:pt x="424" y="1623"/>
                </a:lnTo>
                <a:lnTo>
                  <a:pt x="424" y="1624"/>
                </a:lnTo>
                <a:lnTo>
                  <a:pt x="424" y="1625"/>
                </a:lnTo>
                <a:lnTo>
                  <a:pt x="425" y="1628"/>
                </a:lnTo>
                <a:lnTo>
                  <a:pt x="425" y="1631"/>
                </a:lnTo>
                <a:lnTo>
                  <a:pt x="426" y="1632"/>
                </a:lnTo>
                <a:lnTo>
                  <a:pt x="427" y="1634"/>
                </a:lnTo>
                <a:lnTo>
                  <a:pt x="430" y="1636"/>
                </a:lnTo>
                <a:lnTo>
                  <a:pt x="431" y="1637"/>
                </a:lnTo>
                <a:lnTo>
                  <a:pt x="432" y="1637"/>
                </a:lnTo>
                <a:lnTo>
                  <a:pt x="432" y="1638"/>
                </a:lnTo>
                <a:lnTo>
                  <a:pt x="437" y="1642"/>
                </a:lnTo>
                <a:lnTo>
                  <a:pt x="437" y="1643"/>
                </a:lnTo>
                <a:lnTo>
                  <a:pt x="440" y="1644"/>
                </a:lnTo>
                <a:lnTo>
                  <a:pt x="441" y="1645"/>
                </a:lnTo>
                <a:lnTo>
                  <a:pt x="452" y="1653"/>
                </a:lnTo>
                <a:lnTo>
                  <a:pt x="453" y="1653"/>
                </a:lnTo>
                <a:lnTo>
                  <a:pt x="461" y="1653"/>
                </a:lnTo>
                <a:lnTo>
                  <a:pt x="466" y="1652"/>
                </a:lnTo>
                <a:lnTo>
                  <a:pt x="468" y="1654"/>
                </a:lnTo>
                <a:lnTo>
                  <a:pt x="471" y="1657"/>
                </a:lnTo>
                <a:lnTo>
                  <a:pt x="473" y="1657"/>
                </a:lnTo>
                <a:lnTo>
                  <a:pt x="473" y="1658"/>
                </a:lnTo>
                <a:lnTo>
                  <a:pt x="474" y="1658"/>
                </a:lnTo>
                <a:lnTo>
                  <a:pt x="474" y="1659"/>
                </a:lnTo>
                <a:lnTo>
                  <a:pt x="477" y="1662"/>
                </a:lnTo>
                <a:lnTo>
                  <a:pt x="482" y="1667"/>
                </a:lnTo>
                <a:lnTo>
                  <a:pt x="483" y="1668"/>
                </a:lnTo>
                <a:lnTo>
                  <a:pt x="484" y="1669"/>
                </a:lnTo>
                <a:lnTo>
                  <a:pt x="485" y="1670"/>
                </a:lnTo>
                <a:lnTo>
                  <a:pt x="486" y="1670"/>
                </a:lnTo>
                <a:lnTo>
                  <a:pt x="486" y="1671"/>
                </a:lnTo>
                <a:lnTo>
                  <a:pt x="487" y="1671"/>
                </a:lnTo>
                <a:lnTo>
                  <a:pt x="488" y="1671"/>
                </a:lnTo>
                <a:lnTo>
                  <a:pt x="488" y="1673"/>
                </a:lnTo>
                <a:lnTo>
                  <a:pt x="492" y="1674"/>
                </a:lnTo>
                <a:lnTo>
                  <a:pt x="493" y="1674"/>
                </a:lnTo>
                <a:lnTo>
                  <a:pt x="493" y="1675"/>
                </a:lnTo>
                <a:lnTo>
                  <a:pt x="494" y="1675"/>
                </a:lnTo>
                <a:lnTo>
                  <a:pt x="495" y="1676"/>
                </a:lnTo>
                <a:lnTo>
                  <a:pt x="496" y="1677"/>
                </a:lnTo>
                <a:lnTo>
                  <a:pt x="496" y="1678"/>
                </a:lnTo>
                <a:lnTo>
                  <a:pt x="497" y="1679"/>
                </a:lnTo>
                <a:lnTo>
                  <a:pt x="497" y="1680"/>
                </a:lnTo>
                <a:lnTo>
                  <a:pt x="497" y="1682"/>
                </a:lnTo>
                <a:lnTo>
                  <a:pt x="497" y="1683"/>
                </a:lnTo>
                <a:lnTo>
                  <a:pt x="499" y="1683"/>
                </a:lnTo>
                <a:lnTo>
                  <a:pt x="499" y="1691"/>
                </a:lnTo>
                <a:lnTo>
                  <a:pt x="499" y="1692"/>
                </a:lnTo>
                <a:lnTo>
                  <a:pt x="500" y="1692"/>
                </a:lnTo>
                <a:lnTo>
                  <a:pt x="502" y="1692"/>
                </a:lnTo>
                <a:lnTo>
                  <a:pt x="509" y="1692"/>
                </a:lnTo>
                <a:lnTo>
                  <a:pt x="510" y="1692"/>
                </a:lnTo>
                <a:lnTo>
                  <a:pt x="516" y="1692"/>
                </a:lnTo>
                <a:lnTo>
                  <a:pt x="516" y="1695"/>
                </a:lnTo>
                <a:lnTo>
                  <a:pt x="516" y="1698"/>
                </a:lnTo>
                <a:lnTo>
                  <a:pt x="517" y="1698"/>
                </a:lnTo>
                <a:lnTo>
                  <a:pt x="518" y="1698"/>
                </a:lnTo>
                <a:lnTo>
                  <a:pt x="519" y="1698"/>
                </a:lnTo>
                <a:lnTo>
                  <a:pt x="520" y="1698"/>
                </a:lnTo>
                <a:lnTo>
                  <a:pt x="521" y="1698"/>
                </a:lnTo>
                <a:lnTo>
                  <a:pt x="522" y="1698"/>
                </a:lnTo>
                <a:lnTo>
                  <a:pt x="522" y="1699"/>
                </a:lnTo>
                <a:lnTo>
                  <a:pt x="523" y="1699"/>
                </a:lnTo>
                <a:lnTo>
                  <a:pt x="525" y="1699"/>
                </a:lnTo>
                <a:lnTo>
                  <a:pt x="525" y="1700"/>
                </a:lnTo>
                <a:lnTo>
                  <a:pt x="525" y="1701"/>
                </a:lnTo>
                <a:lnTo>
                  <a:pt x="525" y="1702"/>
                </a:lnTo>
                <a:lnTo>
                  <a:pt x="523" y="1704"/>
                </a:lnTo>
                <a:lnTo>
                  <a:pt x="527" y="1704"/>
                </a:lnTo>
                <a:lnTo>
                  <a:pt x="529" y="1705"/>
                </a:lnTo>
                <a:lnTo>
                  <a:pt x="545" y="1707"/>
                </a:lnTo>
                <a:lnTo>
                  <a:pt x="546" y="1707"/>
                </a:lnTo>
                <a:lnTo>
                  <a:pt x="546" y="1705"/>
                </a:lnTo>
                <a:lnTo>
                  <a:pt x="546" y="1704"/>
                </a:lnTo>
                <a:lnTo>
                  <a:pt x="546" y="1703"/>
                </a:lnTo>
                <a:lnTo>
                  <a:pt x="546" y="1699"/>
                </a:lnTo>
                <a:lnTo>
                  <a:pt x="546" y="1695"/>
                </a:lnTo>
                <a:lnTo>
                  <a:pt x="546" y="1693"/>
                </a:lnTo>
                <a:lnTo>
                  <a:pt x="546" y="1692"/>
                </a:lnTo>
                <a:lnTo>
                  <a:pt x="547" y="1692"/>
                </a:lnTo>
                <a:lnTo>
                  <a:pt x="549" y="1692"/>
                </a:lnTo>
                <a:lnTo>
                  <a:pt x="556" y="1692"/>
                </a:lnTo>
                <a:lnTo>
                  <a:pt x="559" y="1692"/>
                </a:lnTo>
                <a:lnTo>
                  <a:pt x="563" y="1691"/>
                </a:lnTo>
                <a:lnTo>
                  <a:pt x="564" y="1691"/>
                </a:lnTo>
                <a:lnTo>
                  <a:pt x="565" y="1691"/>
                </a:lnTo>
                <a:lnTo>
                  <a:pt x="569" y="1691"/>
                </a:lnTo>
                <a:lnTo>
                  <a:pt x="571" y="1691"/>
                </a:lnTo>
                <a:lnTo>
                  <a:pt x="579" y="1691"/>
                </a:lnTo>
                <a:lnTo>
                  <a:pt x="579" y="1692"/>
                </a:lnTo>
                <a:lnTo>
                  <a:pt x="579" y="1701"/>
                </a:lnTo>
                <a:lnTo>
                  <a:pt x="580" y="1705"/>
                </a:lnTo>
                <a:lnTo>
                  <a:pt x="580" y="1708"/>
                </a:lnTo>
                <a:lnTo>
                  <a:pt x="580" y="1711"/>
                </a:lnTo>
                <a:lnTo>
                  <a:pt x="580" y="1713"/>
                </a:lnTo>
                <a:lnTo>
                  <a:pt x="580" y="1715"/>
                </a:lnTo>
                <a:lnTo>
                  <a:pt x="580" y="1716"/>
                </a:lnTo>
                <a:lnTo>
                  <a:pt x="580" y="1717"/>
                </a:lnTo>
                <a:lnTo>
                  <a:pt x="579" y="1717"/>
                </a:lnTo>
                <a:lnTo>
                  <a:pt x="578" y="1716"/>
                </a:lnTo>
                <a:lnTo>
                  <a:pt x="578" y="1715"/>
                </a:lnTo>
                <a:lnTo>
                  <a:pt x="577" y="1715"/>
                </a:lnTo>
                <a:lnTo>
                  <a:pt x="574" y="1713"/>
                </a:lnTo>
                <a:lnTo>
                  <a:pt x="573" y="1712"/>
                </a:lnTo>
                <a:lnTo>
                  <a:pt x="571" y="1711"/>
                </a:lnTo>
                <a:lnTo>
                  <a:pt x="570" y="1711"/>
                </a:lnTo>
                <a:lnTo>
                  <a:pt x="569" y="1711"/>
                </a:lnTo>
                <a:lnTo>
                  <a:pt x="568" y="1710"/>
                </a:lnTo>
                <a:lnTo>
                  <a:pt x="566" y="1710"/>
                </a:lnTo>
                <a:lnTo>
                  <a:pt x="564" y="1710"/>
                </a:lnTo>
                <a:lnTo>
                  <a:pt x="562" y="1709"/>
                </a:lnTo>
                <a:lnTo>
                  <a:pt x="561" y="1709"/>
                </a:lnTo>
                <a:lnTo>
                  <a:pt x="551" y="1708"/>
                </a:lnTo>
                <a:lnTo>
                  <a:pt x="546" y="1708"/>
                </a:lnTo>
                <a:lnTo>
                  <a:pt x="545" y="1708"/>
                </a:lnTo>
                <a:lnTo>
                  <a:pt x="528" y="1707"/>
                </a:lnTo>
                <a:lnTo>
                  <a:pt x="527" y="1705"/>
                </a:lnTo>
                <a:lnTo>
                  <a:pt x="523" y="1705"/>
                </a:lnTo>
                <a:lnTo>
                  <a:pt x="523" y="1707"/>
                </a:lnTo>
                <a:lnTo>
                  <a:pt x="523" y="1708"/>
                </a:lnTo>
                <a:lnTo>
                  <a:pt x="523" y="1709"/>
                </a:lnTo>
                <a:lnTo>
                  <a:pt x="523" y="1710"/>
                </a:lnTo>
                <a:lnTo>
                  <a:pt x="523" y="1711"/>
                </a:lnTo>
                <a:lnTo>
                  <a:pt x="523" y="1712"/>
                </a:lnTo>
                <a:lnTo>
                  <a:pt x="522" y="1713"/>
                </a:lnTo>
                <a:lnTo>
                  <a:pt x="521" y="1713"/>
                </a:lnTo>
                <a:lnTo>
                  <a:pt x="520" y="1713"/>
                </a:lnTo>
                <a:lnTo>
                  <a:pt x="519" y="1713"/>
                </a:lnTo>
                <a:lnTo>
                  <a:pt x="519" y="1712"/>
                </a:lnTo>
                <a:lnTo>
                  <a:pt x="518" y="1712"/>
                </a:lnTo>
                <a:lnTo>
                  <a:pt x="517" y="1712"/>
                </a:lnTo>
                <a:lnTo>
                  <a:pt x="516" y="1712"/>
                </a:lnTo>
                <a:lnTo>
                  <a:pt x="516" y="1713"/>
                </a:lnTo>
                <a:lnTo>
                  <a:pt x="516" y="1716"/>
                </a:lnTo>
                <a:lnTo>
                  <a:pt x="514" y="1717"/>
                </a:lnTo>
                <a:lnTo>
                  <a:pt x="514" y="1719"/>
                </a:lnTo>
                <a:lnTo>
                  <a:pt x="513" y="1720"/>
                </a:lnTo>
                <a:lnTo>
                  <a:pt x="512" y="1721"/>
                </a:lnTo>
                <a:lnTo>
                  <a:pt x="511" y="1724"/>
                </a:lnTo>
                <a:lnTo>
                  <a:pt x="511" y="1725"/>
                </a:lnTo>
                <a:lnTo>
                  <a:pt x="510" y="1727"/>
                </a:lnTo>
                <a:lnTo>
                  <a:pt x="513" y="1728"/>
                </a:lnTo>
                <a:lnTo>
                  <a:pt x="513" y="1729"/>
                </a:lnTo>
                <a:lnTo>
                  <a:pt x="512" y="1730"/>
                </a:lnTo>
                <a:lnTo>
                  <a:pt x="511" y="1732"/>
                </a:lnTo>
                <a:lnTo>
                  <a:pt x="511" y="1733"/>
                </a:lnTo>
                <a:lnTo>
                  <a:pt x="509" y="1733"/>
                </a:lnTo>
                <a:lnTo>
                  <a:pt x="509" y="1730"/>
                </a:lnTo>
                <a:lnTo>
                  <a:pt x="510" y="1729"/>
                </a:lnTo>
                <a:lnTo>
                  <a:pt x="510" y="1727"/>
                </a:lnTo>
                <a:lnTo>
                  <a:pt x="510" y="1726"/>
                </a:lnTo>
                <a:lnTo>
                  <a:pt x="510" y="1725"/>
                </a:lnTo>
                <a:lnTo>
                  <a:pt x="511" y="1723"/>
                </a:lnTo>
                <a:lnTo>
                  <a:pt x="512" y="1721"/>
                </a:lnTo>
                <a:lnTo>
                  <a:pt x="512" y="1720"/>
                </a:lnTo>
                <a:lnTo>
                  <a:pt x="513" y="1718"/>
                </a:lnTo>
                <a:lnTo>
                  <a:pt x="514" y="1717"/>
                </a:lnTo>
                <a:lnTo>
                  <a:pt x="514" y="1716"/>
                </a:lnTo>
                <a:lnTo>
                  <a:pt x="509" y="1716"/>
                </a:lnTo>
                <a:lnTo>
                  <a:pt x="509" y="1710"/>
                </a:lnTo>
                <a:lnTo>
                  <a:pt x="509" y="1705"/>
                </a:lnTo>
                <a:lnTo>
                  <a:pt x="509" y="1704"/>
                </a:lnTo>
                <a:lnTo>
                  <a:pt x="506" y="1704"/>
                </a:lnTo>
                <a:lnTo>
                  <a:pt x="505" y="1703"/>
                </a:lnTo>
                <a:lnTo>
                  <a:pt x="504" y="1703"/>
                </a:lnTo>
                <a:lnTo>
                  <a:pt x="502" y="1702"/>
                </a:lnTo>
                <a:lnTo>
                  <a:pt x="502" y="1703"/>
                </a:lnTo>
                <a:lnTo>
                  <a:pt x="502" y="1704"/>
                </a:lnTo>
                <a:lnTo>
                  <a:pt x="501" y="1705"/>
                </a:lnTo>
                <a:lnTo>
                  <a:pt x="501" y="1710"/>
                </a:lnTo>
                <a:lnTo>
                  <a:pt x="500" y="1710"/>
                </a:lnTo>
                <a:lnTo>
                  <a:pt x="499" y="1709"/>
                </a:lnTo>
                <a:lnTo>
                  <a:pt x="497" y="1709"/>
                </a:lnTo>
                <a:lnTo>
                  <a:pt x="496" y="1709"/>
                </a:lnTo>
                <a:lnTo>
                  <a:pt x="496" y="1708"/>
                </a:lnTo>
                <a:lnTo>
                  <a:pt x="495" y="1708"/>
                </a:lnTo>
                <a:lnTo>
                  <a:pt x="494" y="1707"/>
                </a:lnTo>
                <a:lnTo>
                  <a:pt x="493" y="1707"/>
                </a:lnTo>
                <a:lnTo>
                  <a:pt x="493" y="1705"/>
                </a:lnTo>
                <a:lnTo>
                  <a:pt x="492" y="1705"/>
                </a:lnTo>
                <a:lnTo>
                  <a:pt x="492" y="1704"/>
                </a:lnTo>
                <a:lnTo>
                  <a:pt x="491" y="1703"/>
                </a:lnTo>
                <a:lnTo>
                  <a:pt x="490" y="1703"/>
                </a:lnTo>
                <a:lnTo>
                  <a:pt x="490" y="1702"/>
                </a:lnTo>
                <a:lnTo>
                  <a:pt x="488" y="1702"/>
                </a:lnTo>
                <a:lnTo>
                  <a:pt x="488" y="1701"/>
                </a:lnTo>
                <a:lnTo>
                  <a:pt x="487" y="1701"/>
                </a:lnTo>
                <a:lnTo>
                  <a:pt x="487" y="1700"/>
                </a:lnTo>
                <a:lnTo>
                  <a:pt x="486" y="1700"/>
                </a:lnTo>
                <a:lnTo>
                  <a:pt x="486" y="1699"/>
                </a:lnTo>
                <a:lnTo>
                  <a:pt x="485" y="1698"/>
                </a:lnTo>
                <a:lnTo>
                  <a:pt x="485" y="1696"/>
                </a:lnTo>
                <a:lnTo>
                  <a:pt x="484" y="1696"/>
                </a:lnTo>
                <a:lnTo>
                  <a:pt x="484" y="1695"/>
                </a:lnTo>
                <a:lnTo>
                  <a:pt x="483" y="1695"/>
                </a:lnTo>
                <a:lnTo>
                  <a:pt x="483" y="1694"/>
                </a:lnTo>
                <a:lnTo>
                  <a:pt x="483" y="1693"/>
                </a:lnTo>
                <a:lnTo>
                  <a:pt x="482" y="1693"/>
                </a:lnTo>
                <a:lnTo>
                  <a:pt x="480" y="1693"/>
                </a:lnTo>
                <a:lnTo>
                  <a:pt x="480" y="1692"/>
                </a:lnTo>
                <a:lnTo>
                  <a:pt x="480" y="1691"/>
                </a:lnTo>
                <a:lnTo>
                  <a:pt x="480" y="1690"/>
                </a:lnTo>
                <a:lnTo>
                  <a:pt x="480" y="1687"/>
                </a:lnTo>
                <a:lnTo>
                  <a:pt x="480" y="1686"/>
                </a:lnTo>
                <a:lnTo>
                  <a:pt x="482" y="1685"/>
                </a:lnTo>
                <a:lnTo>
                  <a:pt x="483" y="1684"/>
                </a:lnTo>
                <a:lnTo>
                  <a:pt x="482" y="1683"/>
                </a:lnTo>
                <a:lnTo>
                  <a:pt x="480" y="1682"/>
                </a:lnTo>
                <a:lnTo>
                  <a:pt x="474" y="1674"/>
                </a:lnTo>
                <a:lnTo>
                  <a:pt x="469" y="1669"/>
                </a:lnTo>
                <a:lnTo>
                  <a:pt x="468" y="1668"/>
                </a:lnTo>
                <a:lnTo>
                  <a:pt x="466" y="1666"/>
                </a:lnTo>
                <a:lnTo>
                  <a:pt x="463" y="1663"/>
                </a:lnTo>
                <a:lnTo>
                  <a:pt x="460" y="1661"/>
                </a:lnTo>
                <a:lnTo>
                  <a:pt x="459" y="1660"/>
                </a:lnTo>
                <a:lnTo>
                  <a:pt x="458" y="1659"/>
                </a:lnTo>
                <a:lnTo>
                  <a:pt x="454" y="1656"/>
                </a:lnTo>
                <a:lnTo>
                  <a:pt x="451" y="1654"/>
                </a:lnTo>
                <a:lnTo>
                  <a:pt x="447" y="1651"/>
                </a:lnTo>
                <a:lnTo>
                  <a:pt x="443" y="1649"/>
                </a:lnTo>
                <a:lnTo>
                  <a:pt x="440" y="1646"/>
                </a:lnTo>
                <a:lnTo>
                  <a:pt x="437" y="1645"/>
                </a:lnTo>
                <a:lnTo>
                  <a:pt x="433" y="1643"/>
                </a:lnTo>
                <a:lnTo>
                  <a:pt x="430" y="1641"/>
                </a:lnTo>
                <a:lnTo>
                  <a:pt x="428" y="1640"/>
                </a:lnTo>
                <a:lnTo>
                  <a:pt x="426" y="1637"/>
                </a:lnTo>
                <a:lnTo>
                  <a:pt x="425" y="1636"/>
                </a:lnTo>
                <a:lnTo>
                  <a:pt x="424" y="1634"/>
                </a:lnTo>
                <a:lnTo>
                  <a:pt x="423" y="1632"/>
                </a:lnTo>
                <a:lnTo>
                  <a:pt x="423" y="1629"/>
                </a:lnTo>
                <a:lnTo>
                  <a:pt x="423" y="1626"/>
                </a:lnTo>
                <a:lnTo>
                  <a:pt x="423" y="1624"/>
                </a:lnTo>
                <a:lnTo>
                  <a:pt x="422" y="1619"/>
                </a:lnTo>
                <a:lnTo>
                  <a:pt x="421" y="1619"/>
                </a:lnTo>
                <a:lnTo>
                  <a:pt x="419" y="1618"/>
                </a:lnTo>
                <a:lnTo>
                  <a:pt x="414" y="1616"/>
                </a:lnTo>
                <a:lnTo>
                  <a:pt x="408" y="1613"/>
                </a:lnTo>
                <a:lnTo>
                  <a:pt x="405" y="1611"/>
                </a:lnTo>
                <a:lnTo>
                  <a:pt x="404" y="1611"/>
                </a:lnTo>
                <a:lnTo>
                  <a:pt x="399" y="1609"/>
                </a:lnTo>
                <a:lnTo>
                  <a:pt x="398" y="1607"/>
                </a:lnTo>
                <a:lnTo>
                  <a:pt x="397" y="1602"/>
                </a:lnTo>
                <a:lnTo>
                  <a:pt x="396" y="1596"/>
                </a:lnTo>
                <a:lnTo>
                  <a:pt x="393" y="1587"/>
                </a:lnTo>
                <a:lnTo>
                  <a:pt x="392" y="1583"/>
                </a:lnTo>
                <a:lnTo>
                  <a:pt x="391" y="1576"/>
                </a:lnTo>
                <a:lnTo>
                  <a:pt x="390" y="1573"/>
                </a:lnTo>
                <a:lnTo>
                  <a:pt x="390" y="1571"/>
                </a:lnTo>
                <a:lnTo>
                  <a:pt x="389" y="1571"/>
                </a:lnTo>
                <a:lnTo>
                  <a:pt x="385" y="1571"/>
                </a:lnTo>
                <a:lnTo>
                  <a:pt x="384" y="1571"/>
                </a:lnTo>
                <a:lnTo>
                  <a:pt x="380" y="1573"/>
                </a:lnTo>
                <a:lnTo>
                  <a:pt x="378" y="1573"/>
                </a:lnTo>
                <a:lnTo>
                  <a:pt x="378" y="1574"/>
                </a:lnTo>
                <a:lnTo>
                  <a:pt x="379" y="1576"/>
                </a:lnTo>
                <a:lnTo>
                  <a:pt x="378" y="1576"/>
                </a:lnTo>
                <a:lnTo>
                  <a:pt x="376" y="1576"/>
                </a:lnTo>
                <a:lnTo>
                  <a:pt x="375" y="1577"/>
                </a:lnTo>
                <a:lnTo>
                  <a:pt x="374" y="1577"/>
                </a:lnTo>
                <a:lnTo>
                  <a:pt x="371" y="1577"/>
                </a:lnTo>
                <a:lnTo>
                  <a:pt x="367" y="1577"/>
                </a:lnTo>
                <a:lnTo>
                  <a:pt x="366" y="1577"/>
                </a:lnTo>
                <a:lnTo>
                  <a:pt x="364" y="1578"/>
                </a:lnTo>
                <a:lnTo>
                  <a:pt x="358" y="1578"/>
                </a:lnTo>
                <a:lnTo>
                  <a:pt x="357" y="1578"/>
                </a:lnTo>
                <a:lnTo>
                  <a:pt x="356" y="1578"/>
                </a:lnTo>
                <a:lnTo>
                  <a:pt x="355" y="1579"/>
                </a:lnTo>
                <a:lnTo>
                  <a:pt x="354" y="1579"/>
                </a:lnTo>
                <a:lnTo>
                  <a:pt x="354" y="1581"/>
                </a:lnTo>
                <a:lnTo>
                  <a:pt x="353" y="1581"/>
                </a:lnTo>
                <a:lnTo>
                  <a:pt x="353" y="1582"/>
                </a:lnTo>
                <a:lnTo>
                  <a:pt x="352" y="1582"/>
                </a:lnTo>
                <a:lnTo>
                  <a:pt x="350" y="1582"/>
                </a:lnTo>
                <a:lnTo>
                  <a:pt x="350" y="1581"/>
                </a:lnTo>
                <a:lnTo>
                  <a:pt x="349" y="1579"/>
                </a:lnTo>
                <a:lnTo>
                  <a:pt x="349" y="1578"/>
                </a:lnTo>
                <a:lnTo>
                  <a:pt x="348" y="1575"/>
                </a:lnTo>
                <a:lnTo>
                  <a:pt x="347" y="1575"/>
                </a:lnTo>
                <a:lnTo>
                  <a:pt x="348" y="1578"/>
                </a:lnTo>
                <a:lnTo>
                  <a:pt x="348" y="1579"/>
                </a:lnTo>
                <a:lnTo>
                  <a:pt x="349" y="1581"/>
                </a:lnTo>
                <a:lnTo>
                  <a:pt x="349" y="1582"/>
                </a:lnTo>
                <a:lnTo>
                  <a:pt x="350" y="1582"/>
                </a:lnTo>
                <a:lnTo>
                  <a:pt x="350" y="1583"/>
                </a:lnTo>
                <a:lnTo>
                  <a:pt x="352" y="1583"/>
                </a:lnTo>
                <a:lnTo>
                  <a:pt x="352" y="1584"/>
                </a:lnTo>
                <a:lnTo>
                  <a:pt x="353" y="1584"/>
                </a:lnTo>
                <a:lnTo>
                  <a:pt x="348" y="1587"/>
                </a:lnTo>
                <a:lnTo>
                  <a:pt x="339" y="1584"/>
                </a:lnTo>
                <a:lnTo>
                  <a:pt x="338" y="1583"/>
                </a:lnTo>
                <a:lnTo>
                  <a:pt x="335" y="1581"/>
                </a:lnTo>
                <a:lnTo>
                  <a:pt x="331" y="1579"/>
                </a:lnTo>
                <a:lnTo>
                  <a:pt x="327" y="1577"/>
                </a:lnTo>
                <a:lnTo>
                  <a:pt x="313" y="1578"/>
                </a:lnTo>
                <a:lnTo>
                  <a:pt x="302" y="1579"/>
                </a:lnTo>
                <a:lnTo>
                  <a:pt x="290" y="1581"/>
                </a:lnTo>
                <a:lnTo>
                  <a:pt x="288" y="1581"/>
                </a:lnTo>
                <a:lnTo>
                  <a:pt x="288" y="1582"/>
                </a:lnTo>
                <a:lnTo>
                  <a:pt x="288" y="1583"/>
                </a:lnTo>
                <a:lnTo>
                  <a:pt x="288" y="1584"/>
                </a:lnTo>
                <a:lnTo>
                  <a:pt x="288" y="1585"/>
                </a:lnTo>
                <a:lnTo>
                  <a:pt x="288" y="1590"/>
                </a:lnTo>
                <a:lnTo>
                  <a:pt x="288" y="1591"/>
                </a:lnTo>
                <a:lnTo>
                  <a:pt x="288" y="1596"/>
                </a:lnTo>
                <a:lnTo>
                  <a:pt x="288" y="1598"/>
                </a:lnTo>
                <a:lnTo>
                  <a:pt x="288" y="1599"/>
                </a:lnTo>
                <a:lnTo>
                  <a:pt x="288" y="1602"/>
                </a:lnTo>
                <a:lnTo>
                  <a:pt x="288" y="1611"/>
                </a:lnTo>
                <a:lnTo>
                  <a:pt x="288" y="1619"/>
                </a:lnTo>
                <a:lnTo>
                  <a:pt x="288" y="1620"/>
                </a:lnTo>
                <a:lnTo>
                  <a:pt x="289" y="1631"/>
                </a:lnTo>
                <a:lnTo>
                  <a:pt x="288" y="1631"/>
                </a:lnTo>
                <a:lnTo>
                  <a:pt x="284" y="1631"/>
                </a:lnTo>
                <a:lnTo>
                  <a:pt x="284" y="1623"/>
                </a:lnTo>
                <a:lnTo>
                  <a:pt x="284" y="1620"/>
                </a:lnTo>
                <a:lnTo>
                  <a:pt x="284" y="1619"/>
                </a:lnTo>
                <a:lnTo>
                  <a:pt x="287" y="1619"/>
                </a:lnTo>
                <a:lnTo>
                  <a:pt x="287" y="1611"/>
                </a:lnTo>
                <a:lnTo>
                  <a:pt x="287" y="1603"/>
                </a:lnTo>
                <a:lnTo>
                  <a:pt x="287" y="1598"/>
                </a:lnTo>
                <a:lnTo>
                  <a:pt x="286" y="1598"/>
                </a:lnTo>
                <a:lnTo>
                  <a:pt x="285" y="1598"/>
                </a:lnTo>
                <a:lnTo>
                  <a:pt x="284" y="1598"/>
                </a:lnTo>
                <a:lnTo>
                  <a:pt x="282" y="1596"/>
                </a:lnTo>
                <a:lnTo>
                  <a:pt x="281" y="1596"/>
                </a:lnTo>
                <a:lnTo>
                  <a:pt x="280" y="1596"/>
                </a:lnTo>
                <a:lnTo>
                  <a:pt x="279" y="1596"/>
                </a:lnTo>
                <a:lnTo>
                  <a:pt x="278" y="1595"/>
                </a:lnTo>
                <a:lnTo>
                  <a:pt x="277" y="1595"/>
                </a:lnTo>
                <a:lnTo>
                  <a:pt x="278" y="1593"/>
                </a:lnTo>
                <a:lnTo>
                  <a:pt x="278" y="1592"/>
                </a:lnTo>
                <a:lnTo>
                  <a:pt x="278" y="1591"/>
                </a:lnTo>
                <a:lnTo>
                  <a:pt x="279" y="1590"/>
                </a:lnTo>
                <a:lnTo>
                  <a:pt x="279" y="1589"/>
                </a:lnTo>
                <a:lnTo>
                  <a:pt x="276" y="1587"/>
                </a:lnTo>
                <a:lnTo>
                  <a:pt x="276" y="1586"/>
                </a:lnTo>
                <a:lnTo>
                  <a:pt x="276" y="1582"/>
                </a:lnTo>
                <a:lnTo>
                  <a:pt x="262" y="1584"/>
                </a:lnTo>
                <a:lnTo>
                  <a:pt x="261" y="1584"/>
                </a:lnTo>
                <a:lnTo>
                  <a:pt x="259" y="1584"/>
                </a:lnTo>
                <a:lnTo>
                  <a:pt x="244" y="1585"/>
                </a:lnTo>
                <a:lnTo>
                  <a:pt x="243" y="1585"/>
                </a:lnTo>
                <a:lnTo>
                  <a:pt x="238" y="1585"/>
                </a:lnTo>
                <a:lnTo>
                  <a:pt x="232" y="1586"/>
                </a:lnTo>
                <a:lnTo>
                  <a:pt x="230" y="1586"/>
                </a:lnTo>
                <a:lnTo>
                  <a:pt x="224" y="1587"/>
                </a:lnTo>
                <a:lnTo>
                  <a:pt x="212" y="1589"/>
                </a:lnTo>
                <a:lnTo>
                  <a:pt x="210" y="1589"/>
                </a:lnTo>
                <a:lnTo>
                  <a:pt x="207" y="1589"/>
                </a:lnTo>
                <a:lnTo>
                  <a:pt x="206" y="1589"/>
                </a:lnTo>
                <a:lnTo>
                  <a:pt x="204" y="1589"/>
                </a:lnTo>
                <a:lnTo>
                  <a:pt x="199" y="1590"/>
                </a:lnTo>
                <a:lnTo>
                  <a:pt x="190" y="1591"/>
                </a:lnTo>
                <a:lnTo>
                  <a:pt x="190" y="1590"/>
                </a:lnTo>
                <a:lnTo>
                  <a:pt x="190" y="1589"/>
                </a:lnTo>
                <a:lnTo>
                  <a:pt x="190" y="1584"/>
                </a:lnTo>
                <a:lnTo>
                  <a:pt x="190" y="1577"/>
                </a:lnTo>
                <a:lnTo>
                  <a:pt x="190" y="1569"/>
                </a:lnTo>
                <a:lnTo>
                  <a:pt x="189" y="1569"/>
                </a:lnTo>
                <a:lnTo>
                  <a:pt x="189" y="1566"/>
                </a:lnTo>
                <a:lnTo>
                  <a:pt x="189" y="1561"/>
                </a:lnTo>
                <a:lnTo>
                  <a:pt x="189" y="1557"/>
                </a:lnTo>
                <a:lnTo>
                  <a:pt x="189" y="1554"/>
                </a:lnTo>
                <a:lnTo>
                  <a:pt x="190" y="1554"/>
                </a:lnTo>
                <a:lnTo>
                  <a:pt x="189" y="1549"/>
                </a:lnTo>
                <a:lnTo>
                  <a:pt x="190" y="1549"/>
                </a:lnTo>
                <a:lnTo>
                  <a:pt x="191" y="1549"/>
                </a:lnTo>
                <a:lnTo>
                  <a:pt x="192" y="1549"/>
                </a:lnTo>
                <a:lnTo>
                  <a:pt x="193" y="1549"/>
                </a:lnTo>
                <a:lnTo>
                  <a:pt x="193" y="1550"/>
                </a:lnTo>
                <a:lnTo>
                  <a:pt x="193" y="1551"/>
                </a:lnTo>
                <a:lnTo>
                  <a:pt x="193" y="1552"/>
                </a:lnTo>
                <a:lnTo>
                  <a:pt x="193" y="1553"/>
                </a:lnTo>
                <a:lnTo>
                  <a:pt x="193" y="1554"/>
                </a:lnTo>
                <a:lnTo>
                  <a:pt x="193" y="1556"/>
                </a:lnTo>
                <a:lnTo>
                  <a:pt x="193" y="1557"/>
                </a:lnTo>
                <a:lnTo>
                  <a:pt x="192" y="1557"/>
                </a:lnTo>
                <a:lnTo>
                  <a:pt x="191" y="1557"/>
                </a:lnTo>
                <a:lnTo>
                  <a:pt x="190" y="1557"/>
                </a:lnTo>
                <a:lnTo>
                  <a:pt x="190" y="1558"/>
                </a:lnTo>
                <a:lnTo>
                  <a:pt x="190" y="1561"/>
                </a:lnTo>
                <a:lnTo>
                  <a:pt x="190" y="1564"/>
                </a:lnTo>
                <a:lnTo>
                  <a:pt x="190" y="1565"/>
                </a:lnTo>
                <a:lnTo>
                  <a:pt x="190" y="1566"/>
                </a:lnTo>
                <a:lnTo>
                  <a:pt x="190" y="1569"/>
                </a:lnTo>
                <a:lnTo>
                  <a:pt x="190" y="1570"/>
                </a:lnTo>
                <a:lnTo>
                  <a:pt x="190" y="1574"/>
                </a:lnTo>
                <a:lnTo>
                  <a:pt x="190" y="1577"/>
                </a:lnTo>
                <a:lnTo>
                  <a:pt x="190" y="1578"/>
                </a:lnTo>
                <a:lnTo>
                  <a:pt x="190" y="1582"/>
                </a:lnTo>
                <a:lnTo>
                  <a:pt x="190" y="1583"/>
                </a:lnTo>
                <a:lnTo>
                  <a:pt x="190" y="1584"/>
                </a:lnTo>
                <a:lnTo>
                  <a:pt x="190" y="1586"/>
                </a:lnTo>
                <a:lnTo>
                  <a:pt x="190" y="1589"/>
                </a:lnTo>
                <a:lnTo>
                  <a:pt x="194" y="1589"/>
                </a:lnTo>
                <a:lnTo>
                  <a:pt x="198" y="1587"/>
                </a:lnTo>
                <a:lnTo>
                  <a:pt x="199" y="1587"/>
                </a:lnTo>
                <a:lnTo>
                  <a:pt x="200" y="1587"/>
                </a:lnTo>
                <a:lnTo>
                  <a:pt x="203" y="1587"/>
                </a:lnTo>
                <a:lnTo>
                  <a:pt x="208" y="1586"/>
                </a:lnTo>
                <a:lnTo>
                  <a:pt x="211" y="1586"/>
                </a:lnTo>
                <a:lnTo>
                  <a:pt x="212" y="1586"/>
                </a:lnTo>
                <a:lnTo>
                  <a:pt x="216" y="1586"/>
                </a:lnTo>
                <a:lnTo>
                  <a:pt x="217" y="1586"/>
                </a:lnTo>
                <a:lnTo>
                  <a:pt x="217" y="1584"/>
                </a:lnTo>
                <a:lnTo>
                  <a:pt x="217" y="1581"/>
                </a:lnTo>
                <a:lnTo>
                  <a:pt x="218" y="1581"/>
                </a:lnTo>
                <a:lnTo>
                  <a:pt x="220" y="1581"/>
                </a:lnTo>
                <a:lnTo>
                  <a:pt x="221" y="1581"/>
                </a:lnTo>
                <a:lnTo>
                  <a:pt x="223" y="1581"/>
                </a:lnTo>
                <a:lnTo>
                  <a:pt x="224" y="1581"/>
                </a:lnTo>
                <a:lnTo>
                  <a:pt x="225" y="1581"/>
                </a:lnTo>
                <a:lnTo>
                  <a:pt x="226" y="1581"/>
                </a:lnTo>
                <a:lnTo>
                  <a:pt x="227" y="1581"/>
                </a:lnTo>
                <a:lnTo>
                  <a:pt x="228" y="1579"/>
                </a:lnTo>
                <a:lnTo>
                  <a:pt x="230" y="1579"/>
                </a:lnTo>
                <a:lnTo>
                  <a:pt x="232" y="1579"/>
                </a:lnTo>
                <a:lnTo>
                  <a:pt x="233" y="1579"/>
                </a:lnTo>
                <a:lnTo>
                  <a:pt x="243" y="1583"/>
                </a:lnTo>
                <a:lnTo>
                  <a:pt x="243" y="1582"/>
                </a:lnTo>
                <a:lnTo>
                  <a:pt x="243" y="1581"/>
                </a:lnTo>
                <a:lnTo>
                  <a:pt x="243" y="1579"/>
                </a:lnTo>
                <a:lnTo>
                  <a:pt x="243" y="1578"/>
                </a:lnTo>
                <a:lnTo>
                  <a:pt x="243" y="1577"/>
                </a:lnTo>
                <a:lnTo>
                  <a:pt x="243" y="1576"/>
                </a:lnTo>
                <a:lnTo>
                  <a:pt x="243" y="1575"/>
                </a:lnTo>
                <a:lnTo>
                  <a:pt x="243" y="1574"/>
                </a:lnTo>
                <a:lnTo>
                  <a:pt x="244" y="1574"/>
                </a:lnTo>
                <a:lnTo>
                  <a:pt x="244" y="1573"/>
                </a:lnTo>
                <a:lnTo>
                  <a:pt x="245" y="1573"/>
                </a:lnTo>
                <a:lnTo>
                  <a:pt x="245" y="1574"/>
                </a:lnTo>
                <a:lnTo>
                  <a:pt x="246" y="1574"/>
                </a:lnTo>
                <a:lnTo>
                  <a:pt x="247" y="1574"/>
                </a:lnTo>
                <a:lnTo>
                  <a:pt x="247" y="1576"/>
                </a:lnTo>
                <a:lnTo>
                  <a:pt x="249" y="1582"/>
                </a:lnTo>
                <a:lnTo>
                  <a:pt x="249" y="1583"/>
                </a:lnTo>
                <a:lnTo>
                  <a:pt x="253" y="1583"/>
                </a:lnTo>
                <a:lnTo>
                  <a:pt x="258" y="1582"/>
                </a:lnTo>
                <a:lnTo>
                  <a:pt x="273" y="1581"/>
                </a:lnTo>
                <a:lnTo>
                  <a:pt x="273" y="1577"/>
                </a:lnTo>
                <a:lnTo>
                  <a:pt x="275" y="1576"/>
                </a:lnTo>
                <a:lnTo>
                  <a:pt x="275" y="1575"/>
                </a:lnTo>
                <a:lnTo>
                  <a:pt x="275" y="1574"/>
                </a:lnTo>
                <a:lnTo>
                  <a:pt x="275" y="1573"/>
                </a:lnTo>
                <a:lnTo>
                  <a:pt x="276" y="1573"/>
                </a:lnTo>
                <a:lnTo>
                  <a:pt x="276" y="1571"/>
                </a:lnTo>
                <a:lnTo>
                  <a:pt x="277" y="1566"/>
                </a:lnTo>
                <a:lnTo>
                  <a:pt x="278" y="1562"/>
                </a:lnTo>
                <a:lnTo>
                  <a:pt x="279" y="1556"/>
                </a:lnTo>
                <a:lnTo>
                  <a:pt x="279" y="1553"/>
                </a:lnTo>
                <a:lnTo>
                  <a:pt x="280" y="1552"/>
                </a:lnTo>
                <a:lnTo>
                  <a:pt x="280" y="1551"/>
                </a:lnTo>
                <a:lnTo>
                  <a:pt x="280" y="1550"/>
                </a:lnTo>
                <a:lnTo>
                  <a:pt x="280" y="1549"/>
                </a:lnTo>
                <a:lnTo>
                  <a:pt x="280" y="1548"/>
                </a:lnTo>
                <a:lnTo>
                  <a:pt x="281" y="1546"/>
                </a:lnTo>
                <a:lnTo>
                  <a:pt x="281" y="1545"/>
                </a:lnTo>
                <a:lnTo>
                  <a:pt x="281" y="1544"/>
                </a:lnTo>
                <a:lnTo>
                  <a:pt x="281" y="1543"/>
                </a:lnTo>
                <a:lnTo>
                  <a:pt x="281" y="1542"/>
                </a:lnTo>
                <a:lnTo>
                  <a:pt x="282" y="1542"/>
                </a:lnTo>
                <a:lnTo>
                  <a:pt x="282" y="1541"/>
                </a:lnTo>
                <a:lnTo>
                  <a:pt x="282" y="1540"/>
                </a:lnTo>
                <a:lnTo>
                  <a:pt x="282" y="1539"/>
                </a:lnTo>
                <a:lnTo>
                  <a:pt x="282" y="1537"/>
                </a:lnTo>
                <a:lnTo>
                  <a:pt x="284" y="1537"/>
                </a:lnTo>
                <a:lnTo>
                  <a:pt x="284" y="1536"/>
                </a:lnTo>
                <a:lnTo>
                  <a:pt x="284" y="1535"/>
                </a:lnTo>
                <a:lnTo>
                  <a:pt x="284" y="1534"/>
                </a:lnTo>
                <a:lnTo>
                  <a:pt x="284" y="1533"/>
                </a:lnTo>
                <a:lnTo>
                  <a:pt x="285" y="1532"/>
                </a:lnTo>
                <a:lnTo>
                  <a:pt x="285" y="1531"/>
                </a:lnTo>
                <a:lnTo>
                  <a:pt x="285" y="1529"/>
                </a:lnTo>
                <a:lnTo>
                  <a:pt x="285" y="1528"/>
                </a:lnTo>
                <a:lnTo>
                  <a:pt x="285" y="1527"/>
                </a:lnTo>
                <a:lnTo>
                  <a:pt x="285" y="1526"/>
                </a:lnTo>
                <a:lnTo>
                  <a:pt x="285" y="1524"/>
                </a:lnTo>
                <a:lnTo>
                  <a:pt x="284" y="1523"/>
                </a:lnTo>
                <a:lnTo>
                  <a:pt x="284" y="1520"/>
                </a:lnTo>
                <a:lnTo>
                  <a:pt x="281" y="1520"/>
                </a:lnTo>
                <a:lnTo>
                  <a:pt x="279" y="1521"/>
                </a:lnTo>
                <a:lnTo>
                  <a:pt x="277" y="1521"/>
                </a:lnTo>
                <a:lnTo>
                  <a:pt x="276" y="1521"/>
                </a:lnTo>
                <a:lnTo>
                  <a:pt x="275" y="1523"/>
                </a:lnTo>
                <a:lnTo>
                  <a:pt x="272" y="1523"/>
                </a:lnTo>
                <a:lnTo>
                  <a:pt x="271" y="1523"/>
                </a:lnTo>
                <a:lnTo>
                  <a:pt x="271" y="1521"/>
                </a:lnTo>
                <a:lnTo>
                  <a:pt x="269" y="1521"/>
                </a:lnTo>
                <a:lnTo>
                  <a:pt x="268" y="1521"/>
                </a:lnTo>
                <a:lnTo>
                  <a:pt x="267" y="1521"/>
                </a:lnTo>
                <a:lnTo>
                  <a:pt x="266" y="1520"/>
                </a:lnTo>
                <a:lnTo>
                  <a:pt x="264" y="1520"/>
                </a:lnTo>
                <a:lnTo>
                  <a:pt x="263" y="1520"/>
                </a:lnTo>
                <a:lnTo>
                  <a:pt x="262" y="1519"/>
                </a:lnTo>
                <a:lnTo>
                  <a:pt x="261" y="1519"/>
                </a:lnTo>
                <a:lnTo>
                  <a:pt x="260" y="1518"/>
                </a:lnTo>
                <a:lnTo>
                  <a:pt x="259" y="1517"/>
                </a:lnTo>
                <a:lnTo>
                  <a:pt x="258" y="1517"/>
                </a:lnTo>
                <a:lnTo>
                  <a:pt x="256" y="1516"/>
                </a:lnTo>
                <a:lnTo>
                  <a:pt x="255" y="1516"/>
                </a:lnTo>
                <a:lnTo>
                  <a:pt x="254" y="1515"/>
                </a:lnTo>
                <a:lnTo>
                  <a:pt x="253" y="1515"/>
                </a:lnTo>
                <a:lnTo>
                  <a:pt x="252" y="1515"/>
                </a:lnTo>
                <a:lnTo>
                  <a:pt x="252" y="1514"/>
                </a:lnTo>
                <a:lnTo>
                  <a:pt x="250" y="1514"/>
                </a:lnTo>
                <a:lnTo>
                  <a:pt x="247" y="1514"/>
                </a:lnTo>
                <a:lnTo>
                  <a:pt x="246" y="1514"/>
                </a:lnTo>
                <a:lnTo>
                  <a:pt x="244" y="1515"/>
                </a:lnTo>
                <a:lnTo>
                  <a:pt x="242" y="1516"/>
                </a:lnTo>
                <a:lnTo>
                  <a:pt x="240" y="1516"/>
                </a:lnTo>
                <a:lnTo>
                  <a:pt x="238" y="1516"/>
                </a:lnTo>
                <a:lnTo>
                  <a:pt x="236" y="1517"/>
                </a:lnTo>
                <a:lnTo>
                  <a:pt x="234" y="1517"/>
                </a:lnTo>
                <a:lnTo>
                  <a:pt x="233" y="1517"/>
                </a:lnTo>
                <a:lnTo>
                  <a:pt x="232" y="1517"/>
                </a:lnTo>
                <a:lnTo>
                  <a:pt x="232" y="1519"/>
                </a:lnTo>
                <a:lnTo>
                  <a:pt x="232" y="1521"/>
                </a:lnTo>
                <a:lnTo>
                  <a:pt x="232" y="1523"/>
                </a:lnTo>
                <a:lnTo>
                  <a:pt x="233" y="1524"/>
                </a:lnTo>
                <a:lnTo>
                  <a:pt x="233" y="1525"/>
                </a:lnTo>
                <a:lnTo>
                  <a:pt x="236" y="1533"/>
                </a:lnTo>
                <a:lnTo>
                  <a:pt x="236" y="1534"/>
                </a:lnTo>
                <a:lnTo>
                  <a:pt x="236" y="1535"/>
                </a:lnTo>
                <a:lnTo>
                  <a:pt x="236" y="1536"/>
                </a:lnTo>
                <a:lnTo>
                  <a:pt x="236" y="1537"/>
                </a:lnTo>
                <a:lnTo>
                  <a:pt x="235" y="1539"/>
                </a:lnTo>
                <a:lnTo>
                  <a:pt x="235" y="1540"/>
                </a:lnTo>
                <a:lnTo>
                  <a:pt x="235" y="1541"/>
                </a:lnTo>
                <a:lnTo>
                  <a:pt x="235" y="1542"/>
                </a:lnTo>
                <a:lnTo>
                  <a:pt x="235" y="1543"/>
                </a:lnTo>
                <a:lnTo>
                  <a:pt x="236" y="1544"/>
                </a:lnTo>
                <a:lnTo>
                  <a:pt x="236" y="1545"/>
                </a:lnTo>
                <a:lnTo>
                  <a:pt x="236" y="1546"/>
                </a:lnTo>
                <a:lnTo>
                  <a:pt x="236" y="1548"/>
                </a:lnTo>
                <a:lnTo>
                  <a:pt x="237" y="1549"/>
                </a:lnTo>
                <a:lnTo>
                  <a:pt x="236" y="1550"/>
                </a:lnTo>
                <a:lnTo>
                  <a:pt x="236" y="1551"/>
                </a:lnTo>
                <a:lnTo>
                  <a:pt x="234" y="1551"/>
                </a:lnTo>
                <a:lnTo>
                  <a:pt x="234" y="1550"/>
                </a:lnTo>
                <a:lnTo>
                  <a:pt x="234" y="1549"/>
                </a:lnTo>
                <a:lnTo>
                  <a:pt x="234" y="1548"/>
                </a:lnTo>
                <a:lnTo>
                  <a:pt x="234" y="1546"/>
                </a:lnTo>
                <a:lnTo>
                  <a:pt x="235" y="1546"/>
                </a:lnTo>
                <a:lnTo>
                  <a:pt x="236" y="1546"/>
                </a:lnTo>
                <a:lnTo>
                  <a:pt x="236" y="1545"/>
                </a:lnTo>
                <a:lnTo>
                  <a:pt x="235" y="1544"/>
                </a:lnTo>
                <a:lnTo>
                  <a:pt x="235" y="1543"/>
                </a:lnTo>
                <a:lnTo>
                  <a:pt x="234" y="1542"/>
                </a:lnTo>
                <a:lnTo>
                  <a:pt x="234" y="1541"/>
                </a:lnTo>
                <a:lnTo>
                  <a:pt x="234" y="1540"/>
                </a:lnTo>
                <a:lnTo>
                  <a:pt x="235" y="1539"/>
                </a:lnTo>
                <a:lnTo>
                  <a:pt x="235" y="1537"/>
                </a:lnTo>
                <a:lnTo>
                  <a:pt x="235" y="1536"/>
                </a:lnTo>
                <a:lnTo>
                  <a:pt x="236" y="1536"/>
                </a:lnTo>
                <a:lnTo>
                  <a:pt x="236" y="1535"/>
                </a:lnTo>
                <a:lnTo>
                  <a:pt x="236" y="1534"/>
                </a:lnTo>
                <a:lnTo>
                  <a:pt x="235" y="1533"/>
                </a:lnTo>
                <a:lnTo>
                  <a:pt x="233" y="1527"/>
                </a:lnTo>
                <a:lnTo>
                  <a:pt x="233" y="1526"/>
                </a:lnTo>
                <a:lnTo>
                  <a:pt x="233" y="1525"/>
                </a:lnTo>
                <a:lnTo>
                  <a:pt x="232" y="1525"/>
                </a:lnTo>
                <a:lnTo>
                  <a:pt x="232" y="1524"/>
                </a:lnTo>
                <a:lnTo>
                  <a:pt x="232" y="1523"/>
                </a:lnTo>
                <a:lnTo>
                  <a:pt x="232" y="1521"/>
                </a:lnTo>
                <a:lnTo>
                  <a:pt x="232" y="1519"/>
                </a:lnTo>
                <a:lnTo>
                  <a:pt x="232" y="1517"/>
                </a:lnTo>
                <a:lnTo>
                  <a:pt x="233" y="1517"/>
                </a:lnTo>
                <a:lnTo>
                  <a:pt x="234" y="1517"/>
                </a:lnTo>
                <a:lnTo>
                  <a:pt x="236" y="1516"/>
                </a:lnTo>
                <a:lnTo>
                  <a:pt x="238" y="1516"/>
                </a:lnTo>
                <a:lnTo>
                  <a:pt x="241" y="1515"/>
                </a:lnTo>
                <a:lnTo>
                  <a:pt x="242" y="1515"/>
                </a:lnTo>
                <a:lnTo>
                  <a:pt x="243" y="1515"/>
                </a:lnTo>
                <a:lnTo>
                  <a:pt x="245" y="1514"/>
                </a:lnTo>
                <a:lnTo>
                  <a:pt x="246" y="1514"/>
                </a:lnTo>
                <a:lnTo>
                  <a:pt x="249" y="1514"/>
                </a:lnTo>
                <a:lnTo>
                  <a:pt x="250" y="1514"/>
                </a:lnTo>
                <a:lnTo>
                  <a:pt x="252" y="1514"/>
                </a:lnTo>
                <a:lnTo>
                  <a:pt x="253" y="1514"/>
                </a:lnTo>
                <a:lnTo>
                  <a:pt x="255" y="1515"/>
                </a:lnTo>
                <a:lnTo>
                  <a:pt x="258" y="1516"/>
                </a:lnTo>
                <a:lnTo>
                  <a:pt x="259" y="1517"/>
                </a:lnTo>
                <a:lnTo>
                  <a:pt x="260" y="1517"/>
                </a:lnTo>
                <a:lnTo>
                  <a:pt x="261" y="1518"/>
                </a:lnTo>
                <a:lnTo>
                  <a:pt x="262" y="1519"/>
                </a:lnTo>
                <a:lnTo>
                  <a:pt x="263" y="1519"/>
                </a:lnTo>
                <a:lnTo>
                  <a:pt x="264" y="1520"/>
                </a:lnTo>
                <a:lnTo>
                  <a:pt x="267" y="1520"/>
                </a:lnTo>
                <a:lnTo>
                  <a:pt x="268" y="1521"/>
                </a:lnTo>
                <a:lnTo>
                  <a:pt x="269" y="1521"/>
                </a:lnTo>
                <a:lnTo>
                  <a:pt x="270" y="1521"/>
                </a:lnTo>
                <a:lnTo>
                  <a:pt x="271" y="1521"/>
                </a:lnTo>
                <a:lnTo>
                  <a:pt x="272" y="1521"/>
                </a:lnTo>
                <a:lnTo>
                  <a:pt x="273" y="1521"/>
                </a:lnTo>
                <a:lnTo>
                  <a:pt x="277" y="1521"/>
                </a:lnTo>
                <a:lnTo>
                  <a:pt x="279" y="1520"/>
                </a:lnTo>
                <a:lnTo>
                  <a:pt x="278" y="1520"/>
                </a:lnTo>
                <a:lnTo>
                  <a:pt x="278" y="1519"/>
                </a:lnTo>
                <a:lnTo>
                  <a:pt x="278" y="1518"/>
                </a:lnTo>
                <a:lnTo>
                  <a:pt x="277" y="1518"/>
                </a:lnTo>
                <a:lnTo>
                  <a:pt x="277" y="1517"/>
                </a:lnTo>
                <a:lnTo>
                  <a:pt x="277" y="1516"/>
                </a:lnTo>
                <a:lnTo>
                  <a:pt x="277" y="1515"/>
                </a:lnTo>
                <a:lnTo>
                  <a:pt x="278" y="1515"/>
                </a:lnTo>
                <a:lnTo>
                  <a:pt x="280" y="1514"/>
                </a:lnTo>
                <a:lnTo>
                  <a:pt x="279" y="1512"/>
                </a:lnTo>
                <a:lnTo>
                  <a:pt x="278" y="1511"/>
                </a:lnTo>
                <a:lnTo>
                  <a:pt x="278" y="1509"/>
                </a:lnTo>
                <a:lnTo>
                  <a:pt x="277" y="1508"/>
                </a:lnTo>
                <a:lnTo>
                  <a:pt x="276" y="1506"/>
                </a:lnTo>
                <a:lnTo>
                  <a:pt x="276" y="1503"/>
                </a:lnTo>
                <a:lnTo>
                  <a:pt x="276" y="1502"/>
                </a:lnTo>
                <a:lnTo>
                  <a:pt x="276" y="1500"/>
                </a:lnTo>
                <a:lnTo>
                  <a:pt x="276" y="1498"/>
                </a:lnTo>
                <a:lnTo>
                  <a:pt x="276" y="1497"/>
                </a:lnTo>
                <a:lnTo>
                  <a:pt x="276" y="1495"/>
                </a:lnTo>
                <a:lnTo>
                  <a:pt x="276" y="1493"/>
                </a:lnTo>
                <a:lnTo>
                  <a:pt x="276" y="1492"/>
                </a:lnTo>
                <a:lnTo>
                  <a:pt x="276" y="1489"/>
                </a:lnTo>
                <a:lnTo>
                  <a:pt x="275" y="1485"/>
                </a:lnTo>
                <a:lnTo>
                  <a:pt x="273" y="1484"/>
                </a:lnTo>
                <a:lnTo>
                  <a:pt x="272" y="1483"/>
                </a:lnTo>
                <a:lnTo>
                  <a:pt x="271" y="1481"/>
                </a:lnTo>
                <a:lnTo>
                  <a:pt x="270" y="1479"/>
                </a:lnTo>
                <a:lnTo>
                  <a:pt x="268" y="1482"/>
                </a:lnTo>
                <a:lnTo>
                  <a:pt x="267" y="1483"/>
                </a:lnTo>
                <a:lnTo>
                  <a:pt x="266" y="1483"/>
                </a:lnTo>
                <a:lnTo>
                  <a:pt x="264" y="1482"/>
                </a:lnTo>
                <a:lnTo>
                  <a:pt x="263" y="1482"/>
                </a:lnTo>
                <a:lnTo>
                  <a:pt x="263" y="1481"/>
                </a:lnTo>
                <a:lnTo>
                  <a:pt x="264" y="1481"/>
                </a:lnTo>
                <a:lnTo>
                  <a:pt x="264" y="1479"/>
                </a:lnTo>
                <a:lnTo>
                  <a:pt x="266" y="1479"/>
                </a:lnTo>
                <a:lnTo>
                  <a:pt x="267" y="1478"/>
                </a:lnTo>
                <a:lnTo>
                  <a:pt x="267" y="1477"/>
                </a:lnTo>
                <a:lnTo>
                  <a:pt x="268" y="1477"/>
                </a:lnTo>
                <a:lnTo>
                  <a:pt x="270" y="1478"/>
                </a:lnTo>
                <a:lnTo>
                  <a:pt x="271" y="1477"/>
                </a:lnTo>
                <a:lnTo>
                  <a:pt x="276" y="1473"/>
                </a:lnTo>
                <a:lnTo>
                  <a:pt x="278" y="1469"/>
                </a:lnTo>
                <a:lnTo>
                  <a:pt x="281" y="1467"/>
                </a:lnTo>
                <a:lnTo>
                  <a:pt x="294" y="1454"/>
                </a:lnTo>
                <a:lnTo>
                  <a:pt x="294" y="1453"/>
                </a:lnTo>
                <a:lnTo>
                  <a:pt x="295" y="1453"/>
                </a:lnTo>
                <a:lnTo>
                  <a:pt x="294" y="1452"/>
                </a:lnTo>
                <a:lnTo>
                  <a:pt x="293" y="1451"/>
                </a:lnTo>
                <a:lnTo>
                  <a:pt x="292" y="1450"/>
                </a:lnTo>
                <a:lnTo>
                  <a:pt x="289" y="1449"/>
                </a:lnTo>
                <a:lnTo>
                  <a:pt x="287" y="1447"/>
                </a:lnTo>
                <a:lnTo>
                  <a:pt x="286" y="1445"/>
                </a:lnTo>
                <a:lnTo>
                  <a:pt x="284" y="1444"/>
                </a:lnTo>
                <a:lnTo>
                  <a:pt x="286" y="1442"/>
                </a:lnTo>
                <a:lnTo>
                  <a:pt x="287" y="1441"/>
                </a:lnTo>
                <a:lnTo>
                  <a:pt x="288" y="1441"/>
                </a:lnTo>
                <a:lnTo>
                  <a:pt x="289" y="1439"/>
                </a:lnTo>
                <a:lnTo>
                  <a:pt x="292" y="1436"/>
                </a:lnTo>
                <a:lnTo>
                  <a:pt x="293" y="1437"/>
                </a:lnTo>
                <a:lnTo>
                  <a:pt x="296" y="1441"/>
                </a:lnTo>
                <a:lnTo>
                  <a:pt x="298" y="1443"/>
                </a:lnTo>
                <a:lnTo>
                  <a:pt x="302" y="1447"/>
                </a:lnTo>
                <a:lnTo>
                  <a:pt x="301" y="1448"/>
                </a:lnTo>
                <a:lnTo>
                  <a:pt x="302" y="1450"/>
                </a:lnTo>
                <a:lnTo>
                  <a:pt x="303" y="1451"/>
                </a:lnTo>
                <a:lnTo>
                  <a:pt x="302" y="1450"/>
                </a:lnTo>
                <a:lnTo>
                  <a:pt x="301" y="1450"/>
                </a:lnTo>
                <a:lnTo>
                  <a:pt x="299" y="1451"/>
                </a:lnTo>
                <a:lnTo>
                  <a:pt x="298" y="1451"/>
                </a:lnTo>
                <a:lnTo>
                  <a:pt x="297" y="1451"/>
                </a:lnTo>
                <a:lnTo>
                  <a:pt x="296" y="1452"/>
                </a:lnTo>
                <a:lnTo>
                  <a:pt x="295" y="1453"/>
                </a:lnTo>
                <a:lnTo>
                  <a:pt x="295" y="1454"/>
                </a:lnTo>
                <a:lnTo>
                  <a:pt x="289" y="1460"/>
                </a:lnTo>
                <a:lnTo>
                  <a:pt x="285" y="1465"/>
                </a:lnTo>
                <a:lnTo>
                  <a:pt x="284" y="1466"/>
                </a:lnTo>
                <a:lnTo>
                  <a:pt x="271" y="1478"/>
                </a:lnTo>
                <a:lnTo>
                  <a:pt x="270" y="1479"/>
                </a:lnTo>
                <a:lnTo>
                  <a:pt x="272" y="1481"/>
                </a:lnTo>
                <a:lnTo>
                  <a:pt x="273" y="1482"/>
                </a:lnTo>
                <a:lnTo>
                  <a:pt x="273" y="1483"/>
                </a:lnTo>
                <a:lnTo>
                  <a:pt x="273" y="1484"/>
                </a:lnTo>
                <a:lnTo>
                  <a:pt x="275" y="1485"/>
                </a:lnTo>
                <a:lnTo>
                  <a:pt x="276" y="1486"/>
                </a:lnTo>
                <a:lnTo>
                  <a:pt x="276" y="1489"/>
                </a:lnTo>
                <a:lnTo>
                  <a:pt x="277" y="1491"/>
                </a:lnTo>
                <a:lnTo>
                  <a:pt x="277" y="1493"/>
                </a:lnTo>
                <a:lnTo>
                  <a:pt x="277" y="1495"/>
                </a:lnTo>
                <a:lnTo>
                  <a:pt x="277" y="1498"/>
                </a:lnTo>
                <a:lnTo>
                  <a:pt x="277" y="1499"/>
                </a:lnTo>
                <a:lnTo>
                  <a:pt x="277" y="1500"/>
                </a:lnTo>
                <a:lnTo>
                  <a:pt x="277" y="1501"/>
                </a:lnTo>
                <a:lnTo>
                  <a:pt x="277" y="1502"/>
                </a:lnTo>
                <a:lnTo>
                  <a:pt x="277" y="1503"/>
                </a:lnTo>
                <a:lnTo>
                  <a:pt x="277" y="1506"/>
                </a:lnTo>
                <a:lnTo>
                  <a:pt x="278" y="1507"/>
                </a:lnTo>
                <a:lnTo>
                  <a:pt x="278" y="1509"/>
                </a:lnTo>
                <a:lnTo>
                  <a:pt x="279" y="1511"/>
                </a:lnTo>
                <a:lnTo>
                  <a:pt x="280" y="1512"/>
                </a:lnTo>
                <a:lnTo>
                  <a:pt x="281" y="1514"/>
                </a:lnTo>
                <a:lnTo>
                  <a:pt x="281" y="1515"/>
                </a:lnTo>
                <a:lnTo>
                  <a:pt x="284" y="1512"/>
                </a:lnTo>
                <a:lnTo>
                  <a:pt x="285" y="1515"/>
                </a:lnTo>
                <a:lnTo>
                  <a:pt x="289" y="1512"/>
                </a:lnTo>
                <a:lnTo>
                  <a:pt x="290" y="1515"/>
                </a:lnTo>
                <a:lnTo>
                  <a:pt x="290" y="1514"/>
                </a:lnTo>
                <a:lnTo>
                  <a:pt x="292" y="1514"/>
                </a:lnTo>
                <a:lnTo>
                  <a:pt x="293" y="1510"/>
                </a:lnTo>
                <a:lnTo>
                  <a:pt x="294" y="1504"/>
                </a:lnTo>
                <a:lnTo>
                  <a:pt x="295" y="1503"/>
                </a:lnTo>
                <a:lnTo>
                  <a:pt x="298" y="1507"/>
                </a:lnTo>
                <a:lnTo>
                  <a:pt x="309" y="1497"/>
                </a:lnTo>
                <a:lnTo>
                  <a:pt x="310" y="1495"/>
                </a:lnTo>
                <a:lnTo>
                  <a:pt x="321" y="1484"/>
                </a:lnTo>
                <a:lnTo>
                  <a:pt x="322" y="1482"/>
                </a:lnTo>
                <a:lnTo>
                  <a:pt x="323" y="1482"/>
                </a:lnTo>
                <a:lnTo>
                  <a:pt x="327" y="1478"/>
                </a:lnTo>
                <a:lnTo>
                  <a:pt x="328" y="1479"/>
                </a:lnTo>
                <a:lnTo>
                  <a:pt x="329" y="1481"/>
                </a:lnTo>
                <a:lnTo>
                  <a:pt x="328" y="1481"/>
                </a:lnTo>
                <a:lnTo>
                  <a:pt x="328" y="1482"/>
                </a:lnTo>
                <a:lnTo>
                  <a:pt x="327" y="1482"/>
                </a:lnTo>
                <a:lnTo>
                  <a:pt x="327" y="1483"/>
                </a:lnTo>
                <a:lnTo>
                  <a:pt x="325" y="1483"/>
                </a:lnTo>
                <a:lnTo>
                  <a:pt x="325" y="1484"/>
                </a:lnTo>
                <a:lnTo>
                  <a:pt x="324" y="1484"/>
                </a:lnTo>
                <a:lnTo>
                  <a:pt x="323" y="1483"/>
                </a:lnTo>
                <a:lnTo>
                  <a:pt x="312" y="1493"/>
                </a:lnTo>
                <a:lnTo>
                  <a:pt x="310" y="1497"/>
                </a:lnTo>
                <a:lnTo>
                  <a:pt x="309" y="1498"/>
                </a:lnTo>
                <a:lnTo>
                  <a:pt x="302" y="1504"/>
                </a:lnTo>
                <a:lnTo>
                  <a:pt x="299" y="1507"/>
                </a:lnTo>
                <a:lnTo>
                  <a:pt x="299" y="1508"/>
                </a:lnTo>
                <a:lnTo>
                  <a:pt x="293" y="1514"/>
                </a:lnTo>
                <a:lnTo>
                  <a:pt x="295" y="1516"/>
                </a:lnTo>
                <a:lnTo>
                  <a:pt x="295" y="1517"/>
                </a:lnTo>
                <a:lnTo>
                  <a:pt x="296" y="1517"/>
                </a:lnTo>
                <a:lnTo>
                  <a:pt x="299" y="1521"/>
                </a:lnTo>
                <a:lnTo>
                  <a:pt x="301" y="1523"/>
                </a:lnTo>
                <a:lnTo>
                  <a:pt x="306" y="1527"/>
                </a:lnTo>
                <a:lnTo>
                  <a:pt x="307" y="1527"/>
                </a:lnTo>
                <a:lnTo>
                  <a:pt x="307" y="1526"/>
                </a:lnTo>
                <a:lnTo>
                  <a:pt x="309" y="1526"/>
                </a:lnTo>
                <a:lnTo>
                  <a:pt x="310" y="1527"/>
                </a:lnTo>
                <a:lnTo>
                  <a:pt x="311" y="1527"/>
                </a:lnTo>
                <a:lnTo>
                  <a:pt x="312" y="1526"/>
                </a:lnTo>
                <a:lnTo>
                  <a:pt x="313" y="1526"/>
                </a:lnTo>
                <a:lnTo>
                  <a:pt x="313" y="1527"/>
                </a:lnTo>
                <a:lnTo>
                  <a:pt x="314" y="1527"/>
                </a:lnTo>
                <a:lnTo>
                  <a:pt x="312" y="1529"/>
                </a:lnTo>
                <a:lnTo>
                  <a:pt x="313" y="1531"/>
                </a:lnTo>
                <a:lnTo>
                  <a:pt x="314" y="1532"/>
                </a:lnTo>
                <a:lnTo>
                  <a:pt x="313" y="1532"/>
                </a:lnTo>
                <a:lnTo>
                  <a:pt x="314" y="1533"/>
                </a:lnTo>
                <a:lnTo>
                  <a:pt x="315" y="1533"/>
                </a:lnTo>
                <a:lnTo>
                  <a:pt x="313" y="1533"/>
                </a:lnTo>
                <a:lnTo>
                  <a:pt x="312" y="1534"/>
                </a:lnTo>
                <a:lnTo>
                  <a:pt x="311" y="1533"/>
                </a:lnTo>
                <a:lnTo>
                  <a:pt x="309" y="1531"/>
                </a:lnTo>
                <a:lnTo>
                  <a:pt x="307" y="1529"/>
                </a:lnTo>
                <a:lnTo>
                  <a:pt x="306" y="1528"/>
                </a:lnTo>
                <a:lnTo>
                  <a:pt x="304" y="1526"/>
                </a:lnTo>
                <a:lnTo>
                  <a:pt x="302" y="1524"/>
                </a:lnTo>
                <a:lnTo>
                  <a:pt x="299" y="1523"/>
                </a:lnTo>
                <a:lnTo>
                  <a:pt x="299" y="1521"/>
                </a:lnTo>
                <a:lnTo>
                  <a:pt x="295" y="1517"/>
                </a:lnTo>
                <a:lnTo>
                  <a:pt x="293" y="1515"/>
                </a:lnTo>
                <a:lnTo>
                  <a:pt x="292" y="1514"/>
                </a:lnTo>
                <a:lnTo>
                  <a:pt x="289" y="1517"/>
                </a:lnTo>
                <a:lnTo>
                  <a:pt x="288" y="1517"/>
                </a:lnTo>
                <a:lnTo>
                  <a:pt x="287" y="1524"/>
                </a:lnTo>
                <a:lnTo>
                  <a:pt x="286" y="1531"/>
                </a:lnTo>
                <a:lnTo>
                  <a:pt x="285" y="1533"/>
                </a:lnTo>
                <a:lnTo>
                  <a:pt x="285" y="1535"/>
                </a:lnTo>
                <a:lnTo>
                  <a:pt x="284" y="1539"/>
                </a:lnTo>
                <a:lnTo>
                  <a:pt x="284" y="1540"/>
                </a:lnTo>
                <a:lnTo>
                  <a:pt x="281" y="1546"/>
                </a:lnTo>
                <a:lnTo>
                  <a:pt x="281" y="1549"/>
                </a:lnTo>
                <a:lnTo>
                  <a:pt x="281" y="1550"/>
                </a:lnTo>
                <a:lnTo>
                  <a:pt x="280" y="1551"/>
                </a:lnTo>
                <a:lnTo>
                  <a:pt x="280" y="1552"/>
                </a:lnTo>
                <a:lnTo>
                  <a:pt x="280" y="1553"/>
                </a:lnTo>
                <a:lnTo>
                  <a:pt x="280" y="1554"/>
                </a:lnTo>
                <a:lnTo>
                  <a:pt x="280" y="1556"/>
                </a:lnTo>
                <a:lnTo>
                  <a:pt x="280" y="1557"/>
                </a:lnTo>
                <a:lnTo>
                  <a:pt x="280" y="1558"/>
                </a:lnTo>
                <a:lnTo>
                  <a:pt x="281" y="1559"/>
                </a:lnTo>
                <a:lnTo>
                  <a:pt x="281" y="1560"/>
                </a:lnTo>
                <a:lnTo>
                  <a:pt x="281" y="1561"/>
                </a:lnTo>
                <a:lnTo>
                  <a:pt x="282" y="1562"/>
                </a:lnTo>
                <a:lnTo>
                  <a:pt x="285" y="1561"/>
                </a:lnTo>
                <a:lnTo>
                  <a:pt x="286" y="1562"/>
                </a:lnTo>
                <a:lnTo>
                  <a:pt x="286" y="1564"/>
                </a:lnTo>
                <a:lnTo>
                  <a:pt x="287" y="1564"/>
                </a:lnTo>
                <a:lnTo>
                  <a:pt x="287" y="1565"/>
                </a:lnTo>
                <a:lnTo>
                  <a:pt x="287" y="1566"/>
                </a:lnTo>
                <a:lnTo>
                  <a:pt x="288" y="1567"/>
                </a:lnTo>
                <a:lnTo>
                  <a:pt x="289" y="1567"/>
                </a:lnTo>
                <a:lnTo>
                  <a:pt x="290" y="1567"/>
                </a:lnTo>
                <a:lnTo>
                  <a:pt x="292" y="1567"/>
                </a:lnTo>
                <a:lnTo>
                  <a:pt x="293" y="1567"/>
                </a:lnTo>
                <a:lnTo>
                  <a:pt x="294" y="1566"/>
                </a:lnTo>
                <a:lnTo>
                  <a:pt x="295" y="1566"/>
                </a:lnTo>
                <a:lnTo>
                  <a:pt x="296" y="1566"/>
                </a:lnTo>
                <a:lnTo>
                  <a:pt x="296" y="1567"/>
                </a:lnTo>
                <a:lnTo>
                  <a:pt x="297" y="1567"/>
                </a:lnTo>
                <a:lnTo>
                  <a:pt x="298" y="1568"/>
                </a:lnTo>
                <a:lnTo>
                  <a:pt x="298" y="1567"/>
                </a:lnTo>
                <a:lnTo>
                  <a:pt x="302" y="1565"/>
                </a:lnTo>
                <a:lnTo>
                  <a:pt x="302" y="1566"/>
                </a:lnTo>
                <a:lnTo>
                  <a:pt x="303" y="1566"/>
                </a:lnTo>
                <a:lnTo>
                  <a:pt x="303" y="1567"/>
                </a:lnTo>
                <a:lnTo>
                  <a:pt x="304" y="1567"/>
                </a:lnTo>
                <a:lnTo>
                  <a:pt x="301" y="1570"/>
                </a:lnTo>
                <a:lnTo>
                  <a:pt x="302" y="1576"/>
                </a:lnTo>
                <a:lnTo>
                  <a:pt x="302" y="1578"/>
                </a:lnTo>
                <a:lnTo>
                  <a:pt x="307" y="1577"/>
                </a:lnTo>
                <a:lnTo>
                  <a:pt x="307" y="1576"/>
                </a:lnTo>
                <a:lnTo>
                  <a:pt x="307" y="1575"/>
                </a:lnTo>
                <a:lnTo>
                  <a:pt x="309" y="1575"/>
                </a:lnTo>
                <a:lnTo>
                  <a:pt x="311" y="1575"/>
                </a:lnTo>
                <a:lnTo>
                  <a:pt x="311" y="1574"/>
                </a:lnTo>
                <a:lnTo>
                  <a:pt x="311" y="1573"/>
                </a:lnTo>
                <a:lnTo>
                  <a:pt x="311" y="1571"/>
                </a:lnTo>
                <a:lnTo>
                  <a:pt x="310" y="1571"/>
                </a:lnTo>
                <a:lnTo>
                  <a:pt x="311" y="1570"/>
                </a:lnTo>
                <a:lnTo>
                  <a:pt x="312" y="1569"/>
                </a:lnTo>
                <a:lnTo>
                  <a:pt x="313" y="1569"/>
                </a:lnTo>
                <a:lnTo>
                  <a:pt x="314" y="1569"/>
                </a:lnTo>
                <a:lnTo>
                  <a:pt x="314" y="1568"/>
                </a:lnTo>
                <a:lnTo>
                  <a:pt x="315" y="1567"/>
                </a:lnTo>
                <a:lnTo>
                  <a:pt x="316" y="1566"/>
                </a:lnTo>
                <a:lnTo>
                  <a:pt x="318" y="1566"/>
                </a:lnTo>
                <a:lnTo>
                  <a:pt x="320" y="1565"/>
                </a:lnTo>
                <a:lnTo>
                  <a:pt x="320" y="1564"/>
                </a:lnTo>
                <a:lnTo>
                  <a:pt x="321" y="1564"/>
                </a:lnTo>
                <a:lnTo>
                  <a:pt x="322" y="1564"/>
                </a:lnTo>
                <a:lnTo>
                  <a:pt x="322" y="1562"/>
                </a:lnTo>
                <a:lnTo>
                  <a:pt x="323" y="1562"/>
                </a:lnTo>
                <a:lnTo>
                  <a:pt x="323" y="1561"/>
                </a:lnTo>
                <a:lnTo>
                  <a:pt x="324" y="1561"/>
                </a:lnTo>
                <a:lnTo>
                  <a:pt x="324" y="1560"/>
                </a:lnTo>
                <a:lnTo>
                  <a:pt x="325" y="1560"/>
                </a:lnTo>
                <a:lnTo>
                  <a:pt x="325" y="1559"/>
                </a:lnTo>
                <a:lnTo>
                  <a:pt x="325" y="1558"/>
                </a:lnTo>
                <a:lnTo>
                  <a:pt x="327" y="1558"/>
                </a:lnTo>
                <a:lnTo>
                  <a:pt x="327" y="1557"/>
                </a:lnTo>
                <a:lnTo>
                  <a:pt x="327" y="1556"/>
                </a:lnTo>
                <a:lnTo>
                  <a:pt x="327" y="1554"/>
                </a:lnTo>
                <a:lnTo>
                  <a:pt x="325" y="1554"/>
                </a:lnTo>
                <a:lnTo>
                  <a:pt x="325" y="1553"/>
                </a:lnTo>
                <a:lnTo>
                  <a:pt x="325" y="1552"/>
                </a:lnTo>
                <a:lnTo>
                  <a:pt x="325" y="1548"/>
                </a:lnTo>
                <a:lnTo>
                  <a:pt x="327" y="1549"/>
                </a:lnTo>
                <a:lnTo>
                  <a:pt x="329" y="1551"/>
                </a:lnTo>
                <a:lnTo>
                  <a:pt x="330" y="1551"/>
                </a:lnTo>
                <a:lnTo>
                  <a:pt x="329" y="1553"/>
                </a:lnTo>
                <a:lnTo>
                  <a:pt x="328" y="1554"/>
                </a:lnTo>
                <a:lnTo>
                  <a:pt x="328" y="1556"/>
                </a:lnTo>
                <a:lnTo>
                  <a:pt x="327" y="1556"/>
                </a:lnTo>
                <a:lnTo>
                  <a:pt x="327" y="1557"/>
                </a:lnTo>
                <a:lnTo>
                  <a:pt x="327" y="1558"/>
                </a:lnTo>
                <a:lnTo>
                  <a:pt x="327" y="1559"/>
                </a:lnTo>
                <a:lnTo>
                  <a:pt x="325" y="1559"/>
                </a:lnTo>
                <a:lnTo>
                  <a:pt x="325" y="1560"/>
                </a:lnTo>
                <a:lnTo>
                  <a:pt x="324" y="1561"/>
                </a:lnTo>
                <a:lnTo>
                  <a:pt x="324" y="1562"/>
                </a:lnTo>
                <a:lnTo>
                  <a:pt x="323" y="1562"/>
                </a:lnTo>
                <a:lnTo>
                  <a:pt x="323" y="1564"/>
                </a:lnTo>
                <a:lnTo>
                  <a:pt x="322" y="1564"/>
                </a:lnTo>
                <a:lnTo>
                  <a:pt x="321" y="1564"/>
                </a:lnTo>
                <a:lnTo>
                  <a:pt x="321" y="1565"/>
                </a:lnTo>
                <a:lnTo>
                  <a:pt x="320" y="1565"/>
                </a:lnTo>
                <a:lnTo>
                  <a:pt x="318" y="1566"/>
                </a:lnTo>
                <a:lnTo>
                  <a:pt x="316" y="1567"/>
                </a:lnTo>
                <a:lnTo>
                  <a:pt x="315" y="1567"/>
                </a:lnTo>
                <a:lnTo>
                  <a:pt x="314" y="1569"/>
                </a:lnTo>
                <a:lnTo>
                  <a:pt x="313" y="1569"/>
                </a:lnTo>
                <a:lnTo>
                  <a:pt x="314" y="1570"/>
                </a:lnTo>
                <a:lnTo>
                  <a:pt x="314" y="1571"/>
                </a:lnTo>
                <a:lnTo>
                  <a:pt x="315" y="1571"/>
                </a:lnTo>
                <a:lnTo>
                  <a:pt x="315" y="1573"/>
                </a:lnTo>
                <a:lnTo>
                  <a:pt x="315" y="1574"/>
                </a:lnTo>
                <a:lnTo>
                  <a:pt x="315" y="1575"/>
                </a:lnTo>
                <a:lnTo>
                  <a:pt x="315" y="1576"/>
                </a:lnTo>
                <a:lnTo>
                  <a:pt x="341" y="1574"/>
                </a:lnTo>
                <a:lnTo>
                  <a:pt x="347" y="1574"/>
                </a:lnTo>
                <a:lnTo>
                  <a:pt x="352" y="1573"/>
                </a:lnTo>
                <a:lnTo>
                  <a:pt x="350" y="1571"/>
                </a:lnTo>
                <a:lnTo>
                  <a:pt x="347" y="1569"/>
                </a:lnTo>
                <a:lnTo>
                  <a:pt x="348" y="1568"/>
                </a:lnTo>
                <a:lnTo>
                  <a:pt x="349" y="1567"/>
                </a:lnTo>
                <a:lnTo>
                  <a:pt x="353" y="1567"/>
                </a:lnTo>
                <a:lnTo>
                  <a:pt x="353" y="1569"/>
                </a:lnTo>
                <a:lnTo>
                  <a:pt x="355" y="1569"/>
                </a:lnTo>
                <a:lnTo>
                  <a:pt x="355" y="1571"/>
                </a:lnTo>
                <a:lnTo>
                  <a:pt x="358" y="1570"/>
                </a:lnTo>
                <a:lnTo>
                  <a:pt x="361" y="1570"/>
                </a:lnTo>
                <a:lnTo>
                  <a:pt x="361" y="1569"/>
                </a:lnTo>
                <a:lnTo>
                  <a:pt x="363" y="1568"/>
                </a:lnTo>
                <a:lnTo>
                  <a:pt x="363" y="1567"/>
                </a:lnTo>
                <a:lnTo>
                  <a:pt x="363" y="1565"/>
                </a:lnTo>
                <a:lnTo>
                  <a:pt x="364" y="1565"/>
                </a:lnTo>
                <a:lnTo>
                  <a:pt x="365" y="1565"/>
                </a:lnTo>
                <a:lnTo>
                  <a:pt x="366" y="1565"/>
                </a:lnTo>
                <a:lnTo>
                  <a:pt x="367" y="1565"/>
                </a:lnTo>
                <a:lnTo>
                  <a:pt x="368" y="1565"/>
                </a:lnTo>
                <a:lnTo>
                  <a:pt x="370" y="1565"/>
                </a:lnTo>
                <a:lnTo>
                  <a:pt x="370" y="1562"/>
                </a:lnTo>
                <a:lnTo>
                  <a:pt x="370" y="1561"/>
                </a:lnTo>
                <a:lnTo>
                  <a:pt x="368" y="1560"/>
                </a:lnTo>
                <a:lnTo>
                  <a:pt x="368" y="1559"/>
                </a:lnTo>
                <a:lnTo>
                  <a:pt x="368" y="1558"/>
                </a:lnTo>
                <a:lnTo>
                  <a:pt x="367" y="1557"/>
                </a:lnTo>
                <a:lnTo>
                  <a:pt x="367" y="1556"/>
                </a:lnTo>
                <a:lnTo>
                  <a:pt x="366" y="1554"/>
                </a:lnTo>
                <a:lnTo>
                  <a:pt x="366" y="1553"/>
                </a:lnTo>
                <a:lnTo>
                  <a:pt x="366" y="1552"/>
                </a:lnTo>
                <a:lnTo>
                  <a:pt x="365" y="1552"/>
                </a:lnTo>
                <a:lnTo>
                  <a:pt x="364" y="1551"/>
                </a:lnTo>
                <a:lnTo>
                  <a:pt x="363" y="1550"/>
                </a:lnTo>
                <a:lnTo>
                  <a:pt x="363" y="1549"/>
                </a:lnTo>
                <a:lnTo>
                  <a:pt x="362" y="1548"/>
                </a:lnTo>
                <a:lnTo>
                  <a:pt x="361" y="1548"/>
                </a:lnTo>
                <a:lnTo>
                  <a:pt x="361" y="1546"/>
                </a:lnTo>
                <a:lnTo>
                  <a:pt x="362" y="1546"/>
                </a:lnTo>
                <a:lnTo>
                  <a:pt x="362" y="1545"/>
                </a:lnTo>
                <a:lnTo>
                  <a:pt x="362" y="1544"/>
                </a:lnTo>
                <a:lnTo>
                  <a:pt x="364" y="1545"/>
                </a:lnTo>
                <a:lnTo>
                  <a:pt x="363" y="1546"/>
                </a:lnTo>
                <a:lnTo>
                  <a:pt x="362" y="1548"/>
                </a:lnTo>
                <a:lnTo>
                  <a:pt x="363" y="1549"/>
                </a:lnTo>
                <a:lnTo>
                  <a:pt x="364" y="1550"/>
                </a:lnTo>
                <a:lnTo>
                  <a:pt x="365" y="1551"/>
                </a:lnTo>
                <a:lnTo>
                  <a:pt x="366" y="1552"/>
                </a:lnTo>
                <a:lnTo>
                  <a:pt x="366" y="1553"/>
                </a:lnTo>
                <a:lnTo>
                  <a:pt x="367" y="1554"/>
                </a:lnTo>
                <a:lnTo>
                  <a:pt x="368" y="1556"/>
                </a:lnTo>
                <a:lnTo>
                  <a:pt x="368" y="1558"/>
                </a:lnTo>
                <a:lnTo>
                  <a:pt x="370" y="1559"/>
                </a:lnTo>
                <a:lnTo>
                  <a:pt x="370" y="1560"/>
                </a:lnTo>
                <a:lnTo>
                  <a:pt x="370" y="1561"/>
                </a:lnTo>
                <a:lnTo>
                  <a:pt x="370" y="1562"/>
                </a:lnTo>
                <a:lnTo>
                  <a:pt x="371" y="1562"/>
                </a:lnTo>
                <a:lnTo>
                  <a:pt x="372" y="1562"/>
                </a:lnTo>
                <a:lnTo>
                  <a:pt x="373" y="1562"/>
                </a:lnTo>
                <a:lnTo>
                  <a:pt x="373" y="1564"/>
                </a:lnTo>
                <a:lnTo>
                  <a:pt x="374" y="1564"/>
                </a:lnTo>
                <a:lnTo>
                  <a:pt x="375" y="1564"/>
                </a:lnTo>
                <a:lnTo>
                  <a:pt x="376" y="1564"/>
                </a:lnTo>
                <a:lnTo>
                  <a:pt x="379" y="1564"/>
                </a:lnTo>
                <a:lnTo>
                  <a:pt x="380" y="1564"/>
                </a:lnTo>
                <a:lnTo>
                  <a:pt x="381" y="1564"/>
                </a:lnTo>
                <a:lnTo>
                  <a:pt x="382" y="1564"/>
                </a:lnTo>
                <a:lnTo>
                  <a:pt x="382" y="1562"/>
                </a:lnTo>
                <a:lnTo>
                  <a:pt x="384" y="1562"/>
                </a:lnTo>
                <a:lnTo>
                  <a:pt x="385" y="1562"/>
                </a:lnTo>
                <a:lnTo>
                  <a:pt x="387" y="1562"/>
                </a:lnTo>
                <a:lnTo>
                  <a:pt x="388" y="1562"/>
                </a:lnTo>
                <a:lnTo>
                  <a:pt x="388" y="1561"/>
                </a:lnTo>
                <a:lnTo>
                  <a:pt x="388" y="1560"/>
                </a:lnTo>
                <a:lnTo>
                  <a:pt x="388" y="1559"/>
                </a:lnTo>
                <a:lnTo>
                  <a:pt x="388" y="1558"/>
                </a:lnTo>
                <a:lnTo>
                  <a:pt x="388" y="1557"/>
                </a:lnTo>
                <a:lnTo>
                  <a:pt x="388" y="1556"/>
                </a:lnTo>
                <a:lnTo>
                  <a:pt x="389" y="1556"/>
                </a:lnTo>
                <a:lnTo>
                  <a:pt x="389" y="1554"/>
                </a:lnTo>
                <a:lnTo>
                  <a:pt x="389" y="1553"/>
                </a:lnTo>
                <a:lnTo>
                  <a:pt x="389" y="1552"/>
                </a:lnTo>
                <a:lnTo>
                  <a:pt x="390" y="1552"/>
                </a:lnTo>
                <a:lnTo>
                  <a:pt x="390" y="1551"/>
                </a:lnTo>
                <a:lnTo>
                  <a:pt x="390" y="1550"/>
                </a:lnTo>
                <a:lnTo>
                  <a:pt x="391" y="1550"/>
                </a:lnTo>
                <a:lnTo>
                  <a:pt x="391" y="1549"/>
                </a:lnTo>
                <a:lnTo>
                  <a:pt x="392" y="1548"/>
                </a:lnTo>
                <a:lnTo>
                  <a:pt x="393" y="1546"/>
                </a:lnTo>
                <a:lnTo>
                  <a:pt x="394" y="1545"/>
                </a:lnTo>
                <a:lnTo>
                  <a:pt x="394" y="1546"/>
                </a:lnTo>
                <a:lnTo>
                  <a:pt x="396" y="1546"/>
                </a:lnTo>
                <a:lnTo>
                  <a:pt x="397" y="1545"/>
                </a:lnTo>
                <a:lnTo>
                  <a:pt x="397" y="1544"/>
                </a:lnTo>
                <a:lnTo>
                  <a:pt x="397" y="1542"/>
                </a:lnTo>
                <a:lnTo>
                  <a:pt x="397" y="1541"/>
                </a:lnTo>
                <a:lnTo>
                  <a:pt x="398" y="1540"/>
                </a:lnTo>
                <a:lnTo>
                  <a:pt x="398" y="1539"/>
                </a:lnTo>
                <a:lnTo>
                  <a:pt x="398" y="1537"/>
                </a:lnTo>
                <a:lnTo>
                  <a:pt x="399" y="1535"/>
                </a:lnTo>
                <a:lnTo>
                  <a:pt x="399" y="1534"/>
                </a:lnTo>
                <a:lnTo>
                  <a:pt x="401" y="1531"/>
                </a:lnTo>
                <a:lnTo>
                  <a:pt x="398" y="1529"/>
                </a:lnTo>
                <a:lnTo>
                  <a:pt x="394" y="1528"/>
                </a:lnTo>
                <a:lnTo>
                  <a:pt x="393" y="1527"/>
                </a:lnTo>
                <a:lnTo>
                  <a:pt x="392" y="1527"/>
                </a:lnTo>
                <a:lnTo>
                  <a:pt x="392" y="1526"/>
                </a:lnTo>
                <a:lnTo>
                  <a:pt x="392" y="1525"/>
                </a:lnTo>
                <a:lnTo>
                  <a:pt x="391" y="1525"/>
                </a:lnTo>
                <a:lnTo>
                  <a:pt x="390" y="1524"/>
                </a:lnTo>
                <a:lnTo>
                  <a:pt x="389" y="1524"/>
                </a:lnTo>
                <a:lnTo>
                  <a:pt x="388" y="1523"/>
                </a:lnTo>
                <a:lnTo>
                  <a:pt x="389" y="1521"/>
                </a:lnTo>
                <a:lnTo>
                  <a:pt x="389" y="1520"/>
                </a:lnTo>
                <a:lnTo>
                  <a:pt x="390" y="1519"/>
                </a:lnTo>
                <a:lnTo>
                  <a:pt x="391" y="1518"/>
                </a:lnTo>
                <a:lnTo>
                  <a:pt x="391" y="1517"/>
                </a:lnTo>
                <a:lnTo>
                  <a:pt x="392" y="1516"/>
                </a:lnTo>
                <a:lnTo>
                  <a:pt x="393" y="1517"/>
                </a:lnTo>
                <a:lnTo>
                  <a:pt x="394" y="1518"/>
                </a:lnTo>
                <a:lnTo>
                  <a:pt x="396" y="1519"/>
                </a:lnTo>
                <a:lnTo>
                  <a:pt x="397" y="1519"/>
                </a:lnTo>
                <a:lnTo>
                  <a:pt x="398" y="1520"/>
                </a:lnTo>
                <a:lnTo>
                  <a:pt x="399" y="1520"/>
                </a:lnTo>
                <a:lnTo>
                  <a:pt x="400" y="1520"/>
                </a:lnTo>
                <a:lnTo>
                  <a:pt x="401" y="1521"/>
                </a:lnTo>
                <a:lnTo>
                  <a:pt x="402" y="1521"/>
                </a:lnTo>
                <a:lnTo>
                  <a:pt x="404" y="1521"/>
                </a:lnTo>
                <a:lnTo>
                  <a:pt x="405" y="1521"/>
                </a:lnTo>
                <a:lnTo>
                  <a:pt x="404" y="1521"/>
                </a:lnTo>
                <a:lnTo>
                  <a:pt x="401" y="1520"/>
                </a:lnTo>
                <a:lnTo>
                  <a:pt x="400" y="1520"/>
                </a:lnTo>
                <a:lnTo>
                  <a:pt x="399" y="1519"/>
                </a:lnTo>
                <a:lnTo>
                  <a:pt x="398" y="1519"/>
                </a:lnTo>
                <a:lnTo>
                  <a:pt x="397" y="1519"/>
                </a:lnTo>
                <a:lnTo>
                  <a:pt x="396" y="1518"/>
                </a:lnTo>
                <a:lnTo>
                  <a:pt x="394" y="1518"/>
                </a:lnTo>
                <a:lnTo>
                  <a:pt x="394" y="1517"/>
                </a:lnTo>
                <a:lnTo>
                  <a:pt x="393" y="1517"/>
                </a:lnTo>
                <a:lnTo>
                  <a:pt x="392" y="1516"/>
                </a:lnTo>
                <a:lnTo>
                  <a:pt x="391" y="1515"/>
                </a:lnTo>
                <a:lnTo>
                  <a:pt x="390" y="1514"/>
                </a:lnTo>
                <a:lnTo>
                  <a:pt x="392" y="1512"/>
                </a:lnTo>
                <a:lnTo>
                  <a:pt x="394" y="1510"/>
                </a:lnTo>
                <a:lnTo>
                  <a:pt x="396" y="1510"/>
                </a:lnTo>
                <a:lnTo>
                  <a:pt x="398" y="1510"/>
                </a:lnTo>
                <a:lnTo>
                  <a:pt x="399" y="1511"/>
                </a:lnTo>
                <a:lnTo>
                  <a:pt x="400" y="1511"/>
                </a:lnTo>
                <a:lnTo>
                  <a:pt x="406" y="1512"/>
                </a:lnTo>
                <a:lnTo>
                  <a:pt x="406" y="1510"/>
                </a:lnTo>
                <a:lnTo>
                  <a:pt x="406" y="1508"/>
                </a:lnTo>
                <a:lnTo>
                  <a:pt x="406" y="1498"/>
                </a:lnTo>
                <a:lnTo>
                  <a:pt x="406" y="1497"/>
                </a:lnTo>
                <a:lnTo>
                  <a:pt x="406" y="1495"/>
                </a:lnTo>
                <a:lnTo>
                  <a:pt x="406" y="1494"/>
                </a:lnTo>
                <a:lnTo>
                  <a:pt x="406" y="1493"/>
                </a:lnTo>
                <a:lnTo>
                  <a:pt x="406" y="1489"/>
                </a:lnTo>
                <a:lnTo>
                  <a:pt x="406" y="1486"/>
                </a:lnTo>
                <a:lnTo>
                  <a:pt x="406" y="1485"/>
                </a:lnTo>
                <a:lnTo>
                  <a:pt x="406" y="1484"/>
                </a:lnTo>
                <a:lnTo>
                  <a:pt x="406" y="1474"/>
                </a:lnTo>
                <a:lnTo>
                  <a:pt x="406" y="1465"/>
                </a:lnTo>
                <a:lnTo>
                  <a:pt x="405" y="1461"/>
                </a:lnTo>
                <a:lnTo>
                  <a:pt x="405" y="1457"/>
                </a:lnTo>
                <a:lnTo>
                  <a:pt x="405" y="1456"/>
                </a:lnTo>
                <a:lnTo>
                  <a:pt x="405" y="1454"/>
                </a:lnTo>
                <a:lnTo>
                  <a:pt x="404" y="1454"/>
                </a:lnTo>
                <a:lnTo>
                  <a:pt x="400" y="1454"/>
                </a:lnTo>
                <a:lnTo>
                  <a:pt x="397" y="1453"/>
                </a:lnTo>
                <a:lnTo>
                  <a:pt x="394" y="1452"/>
                </a:lnTo>
                <a:lnTo>
                  <a:pt x="392" y="1450"/>
                </a:lnTo>
                <a:lnTo>
                  <a:pt x="391" y="1449"/>
                </a:lnTo>
                <a:lnTo>
                  <a:pt x="390" y="1448"/>
                </a:lnTo>
                <a:lnTo>
                  <a:pt x="389" y="1447"/>
                </a:lnTo>
                <a:lnTo>
                  <a:pt x="389" y="1445"/>
                </a:lnTo>
                <a:lnTo>
                  <a:pt x="387" y="1444"/>
                </a:lnTo>
                <a:lnTo>
                  <a:pt x="387" y="1443"/>
                </a:lnTo>
                <a:lnTo>
                  <a:pt x="389" y="1441"/>
                </a:lnTo>
                <a:lnTo>
                  <a:pt x="390" y="1439"/>
                </a:lnTo>
                <a:lnTo>
                  <a:pt x="390" y="1437"/>
                </a:lnTo>
                <a:lnTo>
                  <a:pt x="387" y="1435"/>
                </a:lnTo>
                <a:lnTo>
                  <a:pt x="385" y="1434"/>
                </a:lnTo>
                <a:lnTo>
                  <a:pt x="384" y="1434"/>
                </a:lnTo>
                <a:lnTo>
                  <a:pt x="383" y="1434"/>
                </a:lnTo>
                <a:lnTo>
                  <a:pt x="383" y="1433"/>
                </a:lnTo>
                <a:lnTo>
                  <a:pt x="387" y="1427"/>
                </a:lnTo>
                <a:lnTo>
                  <a:pt x="388" y="1426"/>
                </a:lnTo>
                <a:lnTo>
                  <a:pt x="388" y="1425"/>
                </a:lnTo>
                <a:lnTo>
                  <a:pt x="389" y="1425"/>
                </a:lnTo>
                <a:lnTo>
                  <a:pt x="390" y="1424"/>
                </a:lnTo>
                <a:lnTo>
                  <a:pt x="391" y="1423"/>
                </a:lnTo>
                <a:lnTo>
                  <a:pt x="392" y="1422"/>
                </a:lnTo>
                <a:lnTo>
                  <a:pt x="394" y="1420"/>
                </a:lnTo>
                <a:lnTo>
                  <a:pt x="396" y="1420"/>
                </a:lnTo>
                <a:lnTo>
                  <a:pt x="397" y="1419"/>
                </a:lnTo>
                <a:lnTo>
                  <a:pt x="398" y="1419"/>
                </a:lnTo>
                <a:lnTo>
                  <a:pt x="399" y="1419"/>
                </a:lnTo>
                <a:lnTo>
                  <a:pt x="400" y="1419"/>
                </a:lnTo>
                <a:lnTo>
                  <a:pt x="401" y="1419"/>
                </a:lnTo>
                <a:lnTo>
                  <a:pt x="402" y="1419"/>
                </a:lnTo>
                <a:lnTo>
                  <a:pt x="405" y="1419"/>
                </a:lnTo>
                <a:lnTo>
                  <a:pt x="406" y="1419"/>
                </a:lnTo>
                <a:lnTo>
                  <a:pt x="407" y="1419"/>
                </a:lnTo>
                <a:lnTo>
                  <a:pt x="408" y="1419"/>
                </a:lnTo>
                <a:lnTo>
                  <a:pt x="414" y="1419"/>
                </a:lnTo>
                <a:lnTo>
                  <a:pt x="416" y="1419"/>
                </a:lnTo>
                <a:lnTo>
                  <a:pt x="417" y="1419"/>
                </a:lnTo>
                <a:lnTo>
                  <a:pt x="419" y="1419"/>
                </a:lnTo>
                <a:lnTo>
                  <a:pt x="419" y="1418"/>
                </a:lnTo>
                <a:lnTo>
                  <a:pt x="419" y="1417"/>
                </a:lnTo>
                <a:lnTo>
                  <a:pt x="419" y="1416"/>
                </a:lnTo>
                <a:lnTo>
                  <a:pt x="419" y="1415"/>
                </a:lnTo>
                <a:lnTo>
                  <a:pt x="419" y="1414"/>
                </a:lnTo>
                <a:lnTo>
                  <a:pt x="421" y="1412"/>
                </a:lnTo>
                <a:lnTo>
                  <a:pt x="421" y="1411"/>
                </a:lnTo>
                <a:lnTo>
                  <a:pt x="422" y="1411"/>
                </a:lnTo>
                <a:lnTo>
                  <a:pt x="424" y="1412"/>
                </a:lnTo>
                <a:lnTo>
                  <a:pt x="425" y="1414"/>
                </a:lnTo>
                <a:lnTo>
                  <a:pt x="425" y="1416"/>
                </a:lnTo>
                <a:lnTo>
                  <a:pt x="425" y="1417"/>
                </a:lnTo>
                <a:lnTo>
                  <a:pt x="425" y="1418"/>
                </a:lnTo>
                <a:lnTo>
                  <a:pt x="425" y="1419"/>
                </a:lnTo>
                <a:lnTo>
                  <a:pt x="424" y="1419"/>
                </a:lnTo>
                <a:lnTo>
                  <a:pt x="419" y="1419"/>
                </a:lnTo>
                <a:lnTo>
                  <a:pt x="419" y="1420"/>
                </a:lnTo>
                <a:lnTo>
                  <a:pt x="421" y="1424"/>
                </a:lnTo>
                <a:lnTo>
                  <a:pt x="421" y="1426"/>
                </a:lnTo>
                <a:lnTo>
                  <a:pt x="422" y="1428"/>
                </a:lnTo>
                <a:lnTo>
                  <a:pt x="424" y="1431"/>
                </a:lnTo>
                <a:lnTo>
                  <a:pt x="428" y="1437"/>
                </a:lnTo>
                <a:lnTo>
                  <a:pt x="430" y="1439"/>
                </a:lnTo>
                <a:lnTo>
                  <a:pt x="431" y="1441"/>
                </a:lnTo>
                <a:lnTo>
                  <a:pt x="432" y="1442"/>
                </a:lnTo>
                <a:lnTo>
                  <a:pt x="433" y="1444"/>
                </a:lnTo>
                <a:lnTo>
                  <a:pt x="433" y="1445"/>
                </a:lnTo>
                <a:lnTo>
                  <a:pt x="434" y="1445"/>
                </a:lnTo>
                <a:lnTo>
                  <a:pt x="435" y="1445"/>
                </a:lnTo>
                <a:lnTo>
                  <a:pt x="436" y="1445"/>
                </a:lnTo>
                <a:lnTo>
                  <a:pt x="437" y="1445"/>
                </a:lnTo>
                <a:lnTo>
                  <a:pt x="439" y="1445"/>
                </a:lnTo>
                <a:lnTo>
                  <a:pt x="440" y="1445"/>
                </a:lnTo>
                <a:lnTo>
                  <a:pt x="441" y="1445"/>
                </a:lnTo>
                <a:lnTo>
                  <a:pt x="441" y="1447"/>
                </a:lnTo>
                <a:lnTo>
                  <a:pt x="441" y="1448"/>
                </a:lnTo>
                <a:lnTo>
                  <a:pt x="441" y="1449"/>
                </a:lnTo>
                <a:lnTo>
                  <a:pt x="441" y="1450"/>
                </a:lnTo>
                <a:lnTo>
                  <a:pt x="441" y="1451"/>
                </a:lnTo>
                <a:lnTo>
                  <a:pt x="441" y="1452"/>
                </a:lnTo>
                <a:lnTo>
                  <a:pt x="442" y="1452"/>
                </a:lnTo>
                <a:lnTo>
                  <a:pt x="445" y="1451"/>
                </a:lnTo>
                <a:lnTo>
                  <a:pt x="447" y="1451"/>
                </a:lnTo>
                <a:lnTo>
                  <a:pt x="448" y="1451"/>
                </a:lnTo>
                <a:lnTo>
                  <a:pt x="449" y="1451"/>
                </a:lnTo>
                <a:lnTo>
                  <a:pt x="452" y="1451"/>
                </a:lnTo>
                <a:lnTo>
                  <a:pt x="453" y="1451"/>
                </a:lnTo>
                <a:lnTo>
                  <a:pt x="454" y="1451"/>
                </a:lnTo>
                <a:lnTo>
                  <a:pt x="454" y="1452"/>
                </a:lnTo>
                <a:lnTo>
                  <a:pt x="456" y="1452"/>
                </a:lnTo>
                <a:lnTo>
                  <a:pt x="456" y="1451"/>
                </a:lnTo>
                <a:lnTo>
                  <a:pt x="456" y="1450"/>
                </a:lnTo>
                <a:lnTo>
                  <a:pt x="457" y="1450"/>
                </a:lnTo>
                <a:lnTo>
                  <a:pt x="457" y="1449"/>
                </a:lnTo>
                <a:lnTo>
                  <a:pt x="457" y="1448"/>
                </a:lnTo>
                <a:lnTo>
                  <a:pt x="458" y="1447"/>
                </a:lnTo>
                <a:lnTo>
                  <a:pt x="459" y="1448"/>
                </a:lnTo>
                <a:lnTo>
                  <a:pt x="460" y="1448"/>
                </a:lnTo>
                <a:lnTo>
                  <a:pt x="461" y="1447"/>
                </a:lnTo>
                <a:lnTo>
                  <a:pt x="461" y="1445"/>
                </a:lnTo>
                <a:lnTo>
                  <a:pt x="462" y="1445"/>
                </a:lnTo>
                <a:lnTo>
                  <a:pt x="463" y="1444"/>
                </a:lnTo>
                <a:lnTo>
                  <a:pt x="463" y="1443"/>
                </a:lnTo>
                <a:lnTo>
                  <a:pt x="465" y="1442"/>
                </a:lnTo>
                <a:lnTo>
                  <a:pt x="466" y="1442"/>
                </a:lnTo>
                <a:lnTo>
                  <a:pt x="467" y="1441"/>
                </a:lnTo>
                <a:lnTo>
                  <a:pt x="467" y="1440"/>
                </a:lnTo>
                <a:lnTo>
                  <a:pt x="468" y="1440"/>
                </a:lnTo>
                <a:lnTo>
                  <a:pt x="467" y="1439"/>
                </a:lnTo>
                <a:lnTo>
                  <a:pt x="467" y="1437"/>
                </a:lnTo>
                <a:lnTo>
                  <a:pt x="466" y="1436"/>
                </a:lnTo>
                <a:lnTo>
                  <a:pt x="466" y="1435"/>
                </a:lnTo>
                <a:lnTo>
                  <a:pt x="465" y="1434"/>
                </a:lnTo>
                <a:lnTo>
                  <a:pt x="465" y="1433"/>
                </a:lnTo>
                <a:lnTo>
                  <a:pt x="463" y="1432"/>
                </a:lnTo>
                <a:lnTo>
                  <a:pt x="463" y="1431"/>
                </a:lnTo>
                <a:lnTo>
                  <a:pt x="465" y="1431"/>
                </a:lnTo>
                <a:lnTo>
                  <a:pt x="466" y="1431"/>
                </a:lnTo>
                <a:lnTo>
                  <a:pt x="466" y="1429"/>
                </a:lnTo>
                <a:lnTo>
                  <a:pt x="466" y="1428"/>
                </a:lnTo>
                <a:lnTo>
                  <a:pt x="466" y="1427"/>
                </a:lnTo>
                <a:lnTo>
                  <a:pt x="466" y="1426"/>
                </a:lnTo>
                <a:lnTo>
                  <a:pt x="467" y="1426"/>
                </a:lnTo>
                <a:lnTo>
                  <a:pt x="468" y="1426"/>
                </a:lnTo>
                <a:lnTo>
                  <a:pt x="469" y="1426"/>
                </a:lnTo>
                <a:lnTo>
                  <a:pt x="470" y="1425"/>
                </a:lnTo>
                <a:lnTo>
                  <a:pt x="471" y="1425"/>
                </a:lnTo>
                <a:lnTo>
                  <a:pt x="471" y="1427"/>
                </a:lnTo>
                <a:lnTo>
                  <a:pt x="471" y="1432"/>
                </a:lnTo>
                <a:lnTo>
                  <a:pt x="470" y="1434"/>
                </a:lnTo>
                <a:lnTo>
                  <a:pt x="469" y="1436"/>
                </a:lnTo>
                <a:lnTo>
                  <a:pt x="468" y="1440"/>
                </a:lnTo>
                <a:lnTo>
                  <a:pt x="466" y="1442"/>
                </a:lnTo>
                <a:lnTo>
                  <a:pt x="465" y="1443"/>
                </a:lnTo>
                <a:lnTo>
                  <a:pt x="462" y="1447"/>
                </a:lnTo>
                <a:lnTo>
                  <a:pt x="460" y="1449"/>
                </a:lnTo>
                <a:lnTo>
                  <a:pt x="459" y="1452"/>
                </a:lnTo>
                <a:lnTo>
                  <a:pt x="461" y="1453"/>
                </a:lnTo>
                <a:lnTo>
                  <a:pt x="462" y="1453"/>
                </a:lnTo>
                <a:lnTo>
                  <a:pt x="463" y="1453"/>
                </a:lnTo>
                <a:lnTo>
                  <a:pt x="465" y="1453"/>
                </a:lnTo>
                <a:lnTo>
                  <a:pt x="466" y="1454"/>
                </a:lnTo>
                <a:lnTo>
                  <a:pt x="467" y="1454"/>
                </a:lnTo>
                <a:lnTo>
                  <a:pt x="468" y="1454"/>
                </a:lnTo>
                <a:lnTo>
                  <a:pt x="469" y="1454"/>
                </a:lnTo>
                <a:lnTo>
                  <a:pt x="470" y="1454"/>
                </a:lnTo>
                <a:lnTo>
                  <a:pt x="471" y="1454"/>
                </a:lnTo>
                <a:lnTo>
                  <a:pt x="473" y="1453"/>
                </a:lnTo>
                <a:lnTo>
                  <a:pt x="475" y="1453"/>
                </a:lnTo>
                <a:lnTo>
                  <a:pt x="476" y="1453"/>
                </a:lnTo>
                <a:lnTo>
                  <a:pt x="477" y="1453"/>
                </a:lnTo>
                <a:lnTo>
                  <a:pt x="478" y="1452"/>
                </a:lnTo>
                <a:lnTo>
                  <a:pt x="479" y="1452"/>
                </a:lnTo>
                <a:lnTo>
                  <a:pt x="480" y="1451"/>
                </a:lnTo>
                <a:lnTo>
                  <a:pt x="482" y="1451"/>
                </a:lnTo>
                <a:lnTo>
                  <a:pt x="483" y="1451"/>
                </a:lnTo>
                <a:lnTo>
                  <a:pt x="482" y="1450"/>
                </a:lnTo>
                <a:lnTo>
                  <a:pt x="487" y="1447"/>
                </a:lnTo>
                <a:lnTo>
                  <a:pt x="488" y="1447"/>
                </a:lnTo>
                <a:lnTo>
                  <a:pt x="490" y="1445"/>
                </a:lnTo>
                <a:lnTo>
                  <a:pt x="491" y="1444"/>
                </a:lnTo>
                <a:lnTo>
                  <a:pt x="492" y="1443"/>
                </a:lnTo>
                <a:lnTo>
                  <a:pt x="493" y="1443"/>
                </a:lnTo>
                <a:lnTo>
                  <a:pt x="494" y="1442"/>
                </a:lnTo>
                <a:lnTo>
                  <a:pt x="494" y="1441"/>
                </a:lnTo>
                <a:lnTo>
                  <a:pt x="495" y="1441"/>
                </a:lnTo>
                <a:lnTo>
                  <a:pt x="495" y="1440"/>
                </a:lnTo>
                <a:lnTo>
                  <a:pt x="496" y="1440"/>
                </a:lnTo>
                <a:lnTo>
                  <a:pt x="499" y="1437"/>
                </a:lnTo>
                <a:lnTo>
                  <a:pt x="500" y="1437"/>
                </a:lnTo>
                <a:lnTo>
                  <a:pt x="501" y="1437"/>
                </a:lnTo>
                <a:lnTo>
                  <a:pt x="502" y="1436"/>
                </a:lnTo>
                <a:lnTo>
                  <a:pt x="503" y="1436"/>
                </a:lnTo>
                <a:lnTo>
                  <a:pt x="504" y="1436"/>
                </a:lnTo>
                <a:lnTo>
                  <a:pt x="505" y="1436"/>
                </a:lnTo>
                <a:lnTo>
                  <a:pt x="506" y="1435"/>
                </a:lnTo>
                <a:lnTo>
                  <a:pt x="509" y="1435"/>
                </a:lnTo>
                <a:lnTo>
                  <a:pt x="512" y="1439"/>
                </a:lnTo>
                <a:lnTo>
                  <a:pt x="513" y="1440"/>
                </a:lnTo>
                <a:lnTo>
                  <a:pt x="513" y="1441"/>
                </a:lnTo>
                <a:lnTo>
                  <a:pt x="513" y="1442"/>
                </a:lnTo>
                <a:lnTo>
                  <a:pt x="512" y="1442"/>
                </a:lnTo>
                <a:lnTo>
                  <a:pt x="511" y="1442"/>
                </a:lnTo>
                <a:lnTo>
                  <a:pt x="508" y="1443"/>
                </a:lnTo>
                <a:lnTo>
                  <a:pt x="506" y="1443"/>
                </a:lnTo>
                <a:lnTo>
                  <a:pt x="505" y="1443"/>
                </a:lnTo>
                <a:lnTo>
                  <a:pt x="504" y="1443"/>
                </a:lnTo>
                <a:lnTo>
                  <a:pt x="502" y="1444"/>
                </a:lnTo>
                <a:lnTo>
                  <a:pt x="501" y="1444"/>
                </a:lnTo>
                <a:lnTo>
                  <a:pt x="500" y="1444"/>
                </a:lnTo>
                <a:lnTo>
                  <a:pt x="499" y="1443"/>
                </a:lnTo>
                <a:lnTo>
                  <a:pt x="499" y="1442"/>
                </a:lnTo>
                <a:lnTo>
                  <a:pt x="497" y="1442"/>
                </a:lnTo>
                <a:lnTo>
                  <a:pt x="497" y="1441"/>
                </a:lnTo>
                <a:lnTo>
                  <a:pt x="496" y="1441"/>
                </a:lnTo>
                <a:lnTo>
                  <a:pt x="496" y="1440"/>
                </a:lnTo>
                <a:lnTo>
                  <a:pt x="495" y="1441"/>
                </a:lnTo>
                <a:lnTo>
                  <a:pt x="494" y="1442"/>
                </a:lnTo>
                <a:lnTo>
                  <a:pt x="493" y="1443"/>
                </a:lnTo>
                <a:lnTo>
                  <a:pt x="492" y="1444"/>
                </a:lnTo>
                <a:lnTo>
                  <a:pt x="491" y="1445"/>
                </a:lnTo>
                <a:lnTo>
                  <a:pt x="490" y="1445"/>
                </a:lnTo>
                <a:lnTo>
                  <a:pt x="488" y="1448"/>
                </a:lnTo>
                <a:lnTo>
                  <a:pt x="487" y="1448"/>
                </a:lnTo>
                <a:lnTo>
                  <a:pt x="488" y="1448"/>
                </a:lnTo>
                <a:lnTo>
                  <a:pt x="486" y="1449"/>
                </a:lnTo>
                <a:lnTo>
                  <a:pt x="484" y="1450"/>
                </a:lnTo>
                <a:lnTo>
                  <a:pt x="482" y="1452"/>
                </a:lnTo>
                <a:lnTo>
                  <a:pt x="480" y="1452"/>
                </a:lnTo>
                <a:lnTo>
                  <a:pt x="479" y="1453"/>
                </a:lnTo>
                <a:lnTo>
                  <a:pt x="476" y="1453"/>
                </a:lnTo>
                <a:lnTo>
                  <a:pt x="475" y="1454"/>
                </a:lnTo>
                <a:lnTo>
                  <a:pt x="471" y="1454"/>
                </a:lnTo>
                <a:lnTo>
                  <a:pt x="469" y="1454"/>
                </a:lnTo>
                <a:lnTo>
                  <a:pt x="467" y="1454"/>
                </a:lnTo>
                <a:lnTo>
                  <a:pt x="467" y="1456"/>
                </a:lnTo>
                <a:lnTo>
                  <a:pt x="467" y="1457"/>
                </a:lnTo>
                <a:lnTo>
                  <a:pt x="467" y="1458"/>
                </a:lnTo>
                <a:lnTo>
                  <a:pt x="467" y="1459"/>
                </a:lnTo>
                <a:lnTo>
                  <a:pt x="467" y="1460"/>
                </a:lnTo>
                <a:lnTo>
                  <a:pt x="467" y="1461"/>
                </a:lnTo>
                <a:lnTo>
                  <a:pt x="466" y="1461"/>
                </a:lnTo>
                <a:lnTo>
                  <a:pt x="465" y="1461"/>
                </a:lnTo>
                <a:lnTo>
                  <a:pt x="465" y="1462"/>
                </a:lnTo>
                <a:lnTo>
                  <a:pt x="465" y="1464"/>
                </a:lnTo>
                <a:lnTo>
                  <a:pt x="465" y="1465"/>
                </a:lnTo>
                <a:lnTo>
                  <a:pt x="463" y="1465"/>
                </a:lnTo>
                <a:lnTo>
                  <a:pt x="462" y="1465"/>
                </a:lnTo>
                <a:lnTo>
                  <a:pt x="461" y="1465"/>
                </a:lnTo>
                <a:lnTo>
                  <a:pt x="461" y="1467"/>
                </a:lnTo>
                <a:lnTo>
                  <a:pt x="461" y="1468"/>
                </a:lnTo>
                <a:lnTo>
                  <a:pt x="460" y="1468"/>
                </a:lnTo>
                <a:lnTo>
                  <a:pt x="459" y="1468"/>
                </a:lnTo>
                <a:lnTo>
                  <a:pt x="458" y="1468"/>
                </a:lnTo>
                <a:lnTo>
                  <a:pt x="458" y="1472"/>
                </a:lnTo>
                <a:lnTo>
                  <a:pt x="458" y="1478"/>
                </a:lnTo>
                <a:lnTo>
                  <a:pt x="458" y="1483"/>
                </a:lnTo>
                <a:lnTo>
                  <a:pt x="459" y="1484"/>
                </a:lnTo>
                <a:lnTo>
                  <a:pt x="459" y="1485"/>
                </a:lnTo>
                <a:lnTo>
                  <a:pt x="460" y="1489"/>
                </a:lnTo>
                <a:lnTo>
                  <a:pt x="461" y="1491"/>
                </a:lnTo>
                <a:lnTo>
                  <a:pt x="462" y="1493"/>
                </a:lnTo>
                <a:lnTo>
                  <a:pt x="465" y="1495"/>
                </a:lnTo>
                <a:lnTo>
                  <a:pt x="466" y="1495"/>
                </a:lnTo>
                <a:lnTo>
                  <a:pt x="469" y="1499"/>
                </a:lnTo>
                <a:lnTo>
                  <a:pt x="470" y="1500"/>
                </a:lnTo>
                <a:lnTo>
                  <a:pt x="471" y="1500"/>
                </a:lnTo>
                <a:lnTo>
                  <a:pt x="471" y="1499"/>
                </a:lnTo>
                <a:lnTo>
                  <a:pt x="473" y="1499"/>
                </a:lnTo>
                <a:lnTo>
                  <a:pt x="473" y="1498"/>
                </a:lnTo>
                <a:lnTo>
                  <a:pt x="474" y="1498"/>
                </a:lnTo>
                <a:lnTo>
                  <a:pt x="474" y="1497"/>
                </a:lnTo>
                <a:lnTo>
                  <a:pt x="475" y="1497"/>
                </a:lnTo>
                <a:lnTo>
                  <a:pt x="476" y="1498"/>
                </a:lnTo>
                <a:lnTo>
                  <a:pt x="475" y="1500"/>
                </a:lnTo>
                <a:lnTo>
                  <a:pt x="476" y="1501"/>
                </a:lnTo>
                <a:lnTo>
                  <a:pt x="478" y="1503"/>
                </a:lnTo>
                <a:lnTo>
                  <a:pt x="479" y="1503"/>
                </a:lnTo>
                <a:lnTo>
                  <a:pt x="480" y="1504"/>
                </a:lnTo>
                <a:lnTo>
                  <a:pt x="482" y="1506"/>
                </a:lnTo>
                <a:lnTo>
                  <a:pt x="480" y="1507"/>
                </a:lnTo>
                <a:lnTo>
                  <a:pt x="480" y="1508"/>
                </a:lnTo>
                <a:lnTo>
                  <a:pt x="479" y="1508"/>
                </a:lnTo>
                <a:lnTo>
                  <a:pt x="476" y="1504"/>
                </a:lnTo>
                <a:lnTo>
                  <a:pt x="474" y="1502"/>
                </a:lnTo>
                <a:lnTo>
                  <a:pt x="470" y="1500"/>
                </a:lnTo>
                <a:lnTo>
                  <a:pt x="467" y="1497"/>
                </a:lnTo>
                <a:lnTo>
                  <a:pt x="465" y="1495"/>
                </a:lnTo>
                <a:lnTo>
                  <a:pt x="463" y="1494"/>
                </a:lnTo>
                <a:lnTo>
                  <a:pt x="462" y="1493"/>
                </a:lnTo>
                <a:lnTo>
                  <a:pt x="461" y="1493"/>
                </a:lnTo>
                <a:lnTo>
                  <a:pt x="461" y="1492"/>
                </a:lnTo>
                <a:lnTo>
                  <a:pt x="460" y="1491"/>
                </a:lnTo>
                <a:lnTo>
                  <a:pt x="460" y="1490"/>
                </a:lnTo>
                <a:lnTo>
                  <a:pt x="459" y="1489"/>
                </a:lnTo>
                <a:lnTo>
                  <a:pt x="459" y="1487"/>
                </a:lnTo>
                <a:lnTo>
                  <a:pt x="459" y="1485"/>
                </a:lnTo>
                <a:lnTo>
                  <a:pt x="458" y="1485"/>
                </a:lnTo>
                <a:lnTo>
                  <a:pt x="458" y="1484"/>
                </a:lnTo>
                <a:lnTo>
                  <a:pt x="458" y="1483"/>
                </a:lnTo>
                <a:lnTo>
                  <a:pt x="458" y="1482"/>
                </a:lnTo>
                <a:lnTo>
                  <a:pt x="458" y="1478"/>
                </a:lnTo>
                <a:lnTo>
                  <a:pt x="458" y="1476"/>
                </a:lnTo>
                <a:lnTo>
                  <a:pt x="458" y="1472"/>
                </a:lnTo>
                <a:lnTo>
                  <a:pt x="458" y="1468"/>
                </a:lnTo>
                <a:lnTo>
                  <a:pt x="458" y="1467"/>
                </a:lnTo>
                <a:lnTo>
                  <a:pt x="458" y="1466"/>
                </a:lnTo>
                <a:lnTo>
                  <a:pt x="458" y="1462"/>
                </a:lnTo>
                <a:lnTo>
                  <a:pt x="458" y="1461"/>
                </a:lnTo>
                <a:lnTo>
                  <a:pt x="457" y="1461"/>
                </a:lnTo>
                <a:lnTo>
                  <a:pt x="454" y="1461"/>
                </a:lnTo>
                <a:lnTo>
                  <a:pt x="453" y="1461"/>
                </a:lnTo>
                <a:lnTo>
                  <a:pt x="452" y="1461"/>
                </a:lnTo>
                <a:lnTo>
                  <a:pt x="452" y="1460"/>
                </a:lnTo>
                <a:lnTo>
                  <a:pt x="452" y="1459"/>
                </a:lnTo>
                <a:lnTo>
                  <a:pt x="454" y="1459"/>
                </a:lnTo>
                <a:lnTo>
                  <a:pt x="458" y="1459"/>
                </a:lnTo>
                <a:lnTo>
                  <a:pt x="458" y="1458"/>
                </a:lnTo>
                <a:lnTo>
                  <a:pt x="458" y="1457"/>
                </a:lnTo>
                <a:lnTo>
                  <a:pt x="458" y="1456"/>
                </a:lnTo>
                <a:lnTo>
                  <a:pt x="458" y="1454"/>
                </a:lnTo>
                <a:lnTo>
                  <a:pt x="458" y="1453"/>
                </a:lnTo>
                <a:lnTo>
                  <a:pt x="457" y="1452"/>
                </a:lnTo>
                <a:lnTo>
                  <a:pt x="453" y="1452"/>
                </a:lnTo>
                <a:lnTo>
                  <a:pt x="452" y="1452"/>
                </a:lnTo>
                <a:lnTo>
                  <a:pt x="449" y="1452"/>
                </a:lnTo>
                <a:lnTo>
                  <a:pt x="443" y="1452"/>
                </a:lnTo>
                <a:lnTo>
                  <a:pt x="442" y="1452"/>
                </a:lnTo>
                <a:lnTo>
                  <a:pt x="440" y="1452"/>
                </a:lnTo>
                <a:lnTo>
                  <a:pt x="437" y="1452"/>
                </a:lnTo>
                <a:lnTo>
                  <a:pt x="434" y="1452"/>
                </a:lnTo>
                <a:lnTo>
                  <a:pt x="434" y="1456"/>
                </a:lnTo>
                <a:lnTo>
                  <a:pt x="434" y="1457"/>
                </a:lnTo>
                <a:lnTo>
                  <a:pt x="433" y="1457"/>
                </a:lnTo>
                <a:lnTo>
                  <a:pt x="432" y="1457"/>
                </a:lnTo>
                <a:lnTo>
                  <a:pt x="431" y="1457"/>
                </a:lnTo>
                <a:lnTo>
                  <a:pt x="430" y="1457"/>
                </a:lnTo>
                <a:lnTo>
                  <a:pt x="427" y="1457"/>
                </a:lnTo>
                <a:lnTo>
                  <a:pt x="424" y="1457"/>
                </a:lnTo>
                <a:lnTo>
                  <a:pt x="424" y="1458"/>
                </a:lnTo>
                <a:lnTo>
                  <a:pt x="424" y="1459"/>
                </a:lnTo>
                <a:lnTo>
                  <a:pt x="424" y="1460"/>
                </a:lnTo>
                <a:lnTo>
                  <a:pt x="425" y="1461"/>
                </a:lnTo>
                <a:lnTo>
                  <a:pt x="430" y="1465"/>
                </a:lnTo>
                <a:lnTo>
                  <a:pt x="430" y="1466"/>
                </a:lnTo>
                <a:lnTo>
                  <a:pt x="426" y="1469"/>
                </a:lnTo>
                <a:lnTo>
                  <a:pt x="426" y="1470"/>
                </a:lnTo>
                <a:lnTo>
                  <a:pt x="425" y="1472"/>
                </a:lnTo>
                <a:lnTo>
                  <a:pt x="424" y="1473"/>
                </a:lnTo>
                <a:lnTo>
                  <a:pt x="424" y="1476"/>
                </a:lnTo>
                <a:lnTo>
                  <a:pt x="423" y="1478"/>
                </a:lnTo>
                <a:lnTo>
                  <a:pt x="423" y="1482"/>
                </a:lnTo>
                <a:lnTo>
                  <a:pt x="423" y="1484"/>
                </a:lnTo>
                <a:lnTo>
                  <a:pt x="423" y="1490"/>
                </a:lnTo>
                <a:lnTo>
                  <a:pt x="423" y="1492"/>
                </a:lnTo>
                <a:lnTo>
                  <a:pt x="423" y="1489"/>
                </a:lnTo>
                <a:lnTo>
                  <a:pt x="423" y="1482"/>
                </a:lnTo>
                <a:lnTo>
                  <a:pt x="423" y="1481"/>
                </a:lnTo>
                <a:lnTo>
                  <a:pt x="423" y="1479"/>
                </a:lnTo>
                <a:lnTo>
                  <a:pt x="423" y="1478"/>
                </a:lnTo>
                <a:lnTo>
                  <a:pt x="423" y="1477"/>
                </a:lnTo>
                <a:lnTo>
                  <a:pt x="423" y="1476"/>
                </a:lnTo>
                <a:lnTo>
                  <a:pt x="423" y="1475"/>
                </a:lnTo>
                <a:lnTo>
                  <a:pt x="424" y="1474"/>
                </a:lnTo>
                <a:lnTo>
                  <a:pt x="424" y="1473"/>
                </a:lnTo>
                <a:lnTo>
                  <a:pt x="425" y="1472"/>
                </a:lnTo>
                <a:lnTo>
                  <a:pt x="425" y="1470"/>
                </a:lnTo>
                <a:lnTo>
                  <a:pt x="426" y="1469"/>
                </a:lnTo>
                <a:lnTo>
                  <a:pt x="428" y="1466"/>
                </a:lnTo>
                <a:lnTo>
                  <a:pt x="424" y="1462"/>
                </a:lnTo>
                <a:lnTo>
                  <a:pt x="423" y="1461"/>
                </a:lnTo>
                <a:lnTo>
                  <a:pt x="422" y="1460"/>
                </a:lnTo>
                <a:lnTo>
                  <a:pt x="421" y="1459"/>
                </a:lnTo>
                <a:lnTo>
                  <a:pt x="419" y="1459"/>
                </a:lnTo>
                <a:lnTo>
                  <a:pt x="418" y="1458"/>
                </a:lnTo>
                <a:lnTo>
                  <a:pt x="415" y="1454"/>
                </a:lnTo>
                <a:lnTo>
                  <a:pt x="415" y="1456"/>
                </a:lnTo>
                <a:lnTo>
                  <a:pt x="416" y="1457"/>
                </a:lnTo>
                <a:lnTo>
                  <a:pt x="414" y="1458"/>
                </a:lnTo>
                <a:lnTo>
                  <a:pt x="414" y="1459"/>
                </a:lnTo>
                <a:lnTo>
                  <a:pt x="413" y="1459"/>
                </a:lnTo>
                <a:lnTo>
                  <a:pt x="413" y="1458"/>
                </a:lnTo>
                <a:lnTo>
                  <a:pt x="411" y="1458"/>
                </a:lnTo>
                <a:lnTo>
                  <a:pt x="410" y="1458"/>
                </a:lnTo>
                <a:lnTo>
                  <a:pt x="409" y="1458"/>
                </a:lnTo>
                <a:lnTo>
                  <a:pt x="409" y="1461"/>
                </a:lnTo>
                <a:lnTo>
                  <a:pt x="408" y="1465"/>
                </a:lnTo>
                <a:lnTo>
                  <a:pt x="408" y="1470"/>
                </a:lnTo>
                <a:lnTo>
                  <a:pt x="408" y="1474"/>
                </a:lnTo>
                <a:lnTo>
                  <a:pt x="408" y="1485"/>
                </a:lnTo>
                <a:lnTo>
                  <a:pt x="408" y="1487"/>
                </a:lnTo>
                <a:lnTo>
                  <a:pt x="408" y="1489"/>
                </a:lnTo>
                <a:lnTo>
                  <a:pt x="408" y="1492"/>
                </a:lnTo>
                <a:lnTo>
                  <a:pt x="408" y="1493"/>
                </a:lnTo>
                <a:lnTo>
                  <a:pt x="409" y="1495"/>
                </a:lnTo>
                <a:lnTo>
                  <a:pt x="409" y="1498"/>
                </a:lnTo>
                <a:lnTo>
                  <a:pt x="409" y="1499"/>
                </a:lnTo>
                <a:lnTo>
                  <a:pt x="409" y="1509"/>
                </a:lnTo>
                <a:lnTo>
                  <a:pt x="408" y="1512"/>
                </a:lnTo>
                <a:lnTo>
                  <a:pt x="408" y="1514"/>
                </a:lnTo>
                <a:lnTo>
                  <a:pt x="408" y="1517"/>
                </a:lnTo>
                <a:lnTo>
                  <a:pt x="407" y="1521"/>
                </a:lnTo>
                <a:lnTo>
                  <a:pt x="413" y="1524"/>
                </a:lnTo>
                <a:lnTo>
                  <a:pt x="418" y="1525"/>
                </a:lnTo>
                <a:lnTo>
                  <a:pt x="419" y="1525"/>
                </a:lnTo>
                <a:lnTo>
                  <a:pt x="421" y="1525"/>
                </a:lnTo>
                <a:lnTo>
                  <a:pt x="422" y="1525"/>
                </a:lnTo>
                <a:lnTo>
                  <a:pt x="423" y="1526"/>
                </a:lnTo>
                <a:lnTo>
                  <a:pt x="424" y="1526"/>
                </a:lnTo>
                <a:lnTo>
                  <a:pt x="425" y="1526"/>
                </a:lnTo>
                <a:lnTo>
                  <a:pt x="426" y="1525"/>
                </a:lnTo>
                <a:lnTo>
                  <a:pt x="425" y="1523"/>
                </a:lnTo>
                <a:lnTo>
                  <a:pt x="426" y="1523"/>
                </a:lnTo>
                <a:lnTo>
                  <a:pt x="427" y="1521"/>
                </a:lnTo>
                <a:lnTo>
                  <a:pt x="428" y="1521"/>
                </a:lnTo>
                <a:lnTo>
                  <a:pt x="428" y="1520"/>
                </a:lnTo>
                <a:lnTo>
                  <a:pt x="430" y="1519"/>
                </a:lnTo>
                <a:lnTo>
                  <a:pt x="430" y="1518"/>
                </a:lnTo>
                <a:lnTo>
                  <a:pt x="431" y="1518"/>
                </a:lnTo>
                <a:lnTo>
                  <a:pt x="431" y="1519"/>
                </a:lnTo>
                <a:lnTo>
                  <a:pt x="432" y="1521"/>
                </a:lnTo>
                <a:lnTo>
                  <a:pt x="432" y="1524"/>
                </a:lnTo>
                <a:lnTo>
                  <a:pt x="433" y="1524"/>
                </a:lnTo>
                <a:lnTo>
                  <a:pt x="432" y="1524"/>
                </a:lnTo>
                <a:lnTo>
                  <a:pt x="432" y="1525"/>
                </a:lnTo>
                <a:lnTo>
                  <a:pt x="430" y="1525"/>
                </a:lnTo>
                <a:lnTo>
                  <a:pt x="427" y="1526"/>
                </a:lnTo>
                <a:lnTo>
                  <a:pt x="426" y="1526"/>
                </a:lnTo>
                <a:lnTo>
                  <a:pt x="425" y="1526"/>
                </a:lnTo>
                <a:lnTo>
                  <a:pt x="423" y="1526"/>
                </a:lnTo>
                <a:lnTo>
                  <a:pt x="421" y="1526"/>
                </a:lnTo>
                <a:lnTo>
                  <a:pt x="418" y="1526"/>
                </a:lnTo>
                <a:lnTo>
                  <a:pt x="417" y="1525"/>
                </a:lnTo>
                <a:lnTo>
                  <a:pt x="417" y="1526"/>
                </a:lnTo>
                <a:lnTo>
                  <a:pt x="417" y="1527"/>
                </a:lnTo>
                <a:lnTo>
                  <a:pt x="417" y="1528"/>
                </a:lnTo>
                <a:lnTo>
                  <a:pt x="417" y="1529"/>
                </a:lnTo>
                <a:lnTo>
                  <a:pt x="415" y="1528"/>
                </a:lnTo>
                <a:lnTo>
                  <a:pt x="414" y="1529"/>
                </a:lnTo>
                <a:lnTo>
                  <a:pt x="414" y="1531"/>
                </a:lnTo>
                <a:lnTo>
                  <a:pt x="413" y="1531"/>
                </a:lnTo>
                <a:lnTo>
                  <a:pt x="410" y="1531"/>
                </a:lnTo>
                <a:lnTo>
                  <a:pt x="408" y="1529"/>
                </a:lnTo>
                <a:lnTo>
                  <a:pt x="407" y="1529"/>
                </a:lnTo>
                <a:lnTo>
                  <a:pt x="406" y="1528"/>
                </a:lnTo>
                <a:lnTo>
                  <a:pt x="405" y="1529"/>
                </a:lnTo>
                <a:lnTo>
                  <a:pt x="404" y="1532"/>
                </a:lnTo>
                <a:lnTo>
                  <a:pt x="402" y="1534"/>
                </a:lnTo>
                <a:lnTo>
                  <a:pt x="402" y="1535"/>
                </a:lnTo>
                <a:lnTo>
                  <a:pt x="401" y="1537"/>
                </a:lnTo>
                <a:lnTo>
                  <a:pt x="401" y="1539"/>
                </a:lnTo>
                <a:lnTo>
                  <a:pt x="400" y="1540"/>
                </a:lnTo>
                <a:lnTo>
                  <a:pt x="400" y="1541"/>
                </a:lnTo>
                <a:lnTo>
                  <a:pt x="400" y="1543"/>
                </a:lnTo>
                <a:lnTo>
                  <a:pt x="399" y="1544"/>
                </a:lnTo>
                <a:lnTo>
                  <a:pt x="399" y="1545"/>
                </a:lnTo>
                <a:lnTo>
                  <a:pt x="399" y="1546"/>
                </a:lnTo>
                <a:lnTo>
                  <a:pt x="399" y="1549"/>
                </a:lnTo>
                <a:lnTo>
                  <a:pt x="399" y="1550"/>
                </a:lnTo>
                <a:lnTo>
                  <a:pt x="402" y="1553"/>
                </a:lnTo>
                <a:lnTo>
                  <a:pt x="406" y="1557"/>
                </a:lnTo>
                <a:lnTo>
                  <a:pt x="413" y="1556"/>
                </a:lnTo>
                <a:lnTo>
                  <a:pt x="423" y="1554"/>
                </a:lnTo>
                <a:lnTo>
                  <a:pt x="428" y="1554"/>
                </a:lnTo>
                <a:lnTo>
                  <a:pt x="442" y="1553"/>
                </a:lnTo>
                <a:lnTo>
                  <a:pt x="443" y="1553"/>
                </a:lnTo>
                <a:lnTo>
                  <a:pt x="456" y="1552"/>
                </a:lnTo>
                <a:lnTo>
                  <a:pt x="476" y="1550"/>
                </a:lnTo>
                <a:lnTo>
                  <a:pt x="494" y="1548"/>
                </a:lnTo>
                <a:lnTo>
                  <a:pt x="495" y="1548"/>
                </a:lnTo>
                <a:lnTo>
                  <a:pt x="496" y="1548"/>
                </a:lnTo>
                <a:lnTo>
                  <a:pt x="497" y="1548"/>
                </a:lnTo>
                <a:lnTo>
                  <a:pt x="513" y="1545"/>
                </a:lnTo>
                <a:lnTo>
                  <a:pt x="519" y="1545"/>
                </a:lnTo>
                <a:lnTo>
                  <a:pt x="526" y="1545"/>
                </a:lnTo>
                <a:lnTo>
                  <a:pt x="534" y="1544"/>
                </a:lnTo>
                <a:lnTo>
                  <a:pt x="536" y="1543"/>
                </a:lnTo>
                <a:lnTo>
                  <a:pt x="538" y="1543"/>
                </a:lnTo>
                <a:lnTo>
                  <a:pt x="540" y="1543"/>
                </a:lnTo>
                <a:lnTo>
                  <a:pt x="542" y="1543"/>
                </a:lnTo>
                <a:lnTo>
                  <a:pt x="543" y="1543"/>
                </a:lnTo>
                <a:lnTo>
                  <a:pt x="543" y="1525"/>
                </a:lnTo>
                <a:lnTo>
                  <a:pt x="543" y="1524"/>
                </a:lnTo>
                <a:lnTo>
                  <a:pt x="543" y="1523"/>
                </a:lnTo>
                <a:lnTo>
                  <a:pt x="531" y="1523"/>
                </a:lnTo>
                <a:lnTo>
                  <a:pt x="510" y="1523"/>
                </a:lnTo>
                <a:lnTo>
                  <a:pt x="510" y="1519"/>
                </a:lnTo>
                <a:lnTo>
                  <a:pt x="510" y="1517"/>
                </a:lnTo>
                <a:lnTo>
                  <a:pt x="506" y="1518"/>
                </a:lnTo>
                <a:lnTo>
                  <a:pt x="505" y="1517"/>
                </a:lnTo>
                <a:lnTo>
                  <a:pt x="502" y="1514"/>
                </a:lnTo>
                <a:lnTo>
                  <a:pt x="501" y="1512"/>
                </a:lnTo>
                <a:lnTo>
                  <a:pt x="501" y="1508"/>
                </a:lnTo>
                <a:lnTo>
                  <a:pt x="495" y="1509"/>
                </a:lnTo>
                <a:lnTo>
                  <a:pt x="494" y="1509"/>
                </a:lnTo>
                <a:lnTo>
                  <a:pt x="496" y="1503"/>
                </a:lnTo>
                <a:lnTo>
                  <a:pt x="497" y="1499"/>
                </a:lnTo>
                <a:lnTo>
                  <a:pt x="502" y="1499"/>
                </a:lnTo>
                <a:lnTo>
                  <a:pt x="504" y="1493"/>
                </a:lnTo>
                <a:lnTo>
                  <a:pt x="504" y="1492"/>
                </a:lnTo>
                <a:lnTo>
                  <a:pt x="503" y="1491"/>
                </a:lnTo>
                <a:lnTo>
                  <a:pt x="503" y="1490"/>
                </a:lnTo>
                <a:lnTo>
                  <a:pt x="502" y="1489"/>
                </a:lnTo>
                <a:lnTo>
                  <a:pt x="501" y="1489"/>
                </a:lnTo>
                <a:lnTo>
                  <a:pt x="500" y="1489"/>
                </a:lnTo>
                <a:lnTo>
                  <a:pt x="496" y="1489"/>
                </a:lnTo>
                <a:lnTo>
                  <a:pt x="494" y="1490"/>
                </a:lnTo>
                <a:lnTo>
                  <a:pt x="494" y="1491"/>
                </a:lnTo>
                <a:lnTo>
                  <a:pt x="493" y="1491"/>
                </a:lnTo>
                <a:lnTo>
                  <a:pt x="494" y="1491"/>
                </a:lnTo>
                <a:lnTo>
                  <a:pt x="495" y="1493"/>
                </a:lnTo>
                <a:lnTo>
                  <a:pt x="493" y="1495"/>
                </a:lnTo>
                <a:lnTo>
                  <a:pt x="493" y="1497"/>
                </a:lnTo>
                <a:lnTo>
                  <a:pt x="492" y="1497"/>
                </a:lnTo>
                <a:lnTo>
                  <a:pt x="491" y="1497"/>
                </a:lnTo>
                <a:lnTo>
                  <a:pt x="490" y="1497"/>
                </a:lnTo>
                <a:lnTo>
                  <a:pt x="490" y="1495"/>
                </a:lnTo>
                <a:lnTo>
                  <a:pt x="487" y="1492"/>
                </a:lnTo>
                <a:lnTo>
                  <a:pt x="487" y="1491"/>
                </a:lnTo>
                <a:lnTo>
                  <a:pt x="485" y="1489"/>
                </a:lnTo>
                <a:lnTo>
                  <a:pt x="484" y="1486"/>
                </a:lnTo>
                <a:lnTo>
                  <a:pt x="485" y="1485"/>
                </a:lnTo>
                <a:lnTo>
                  <a:pt x="485" y="1484"/>
                </a:lnTo>
                <a:lnTo>
                  <a:pt x="487" y="1479"/>
                </a:lnTo>
                <a:lnTo>
                  <a:pt x="488" y="1486"/>
                </a:lnTo>
                <a:lnTo>
                  <a:pt x="488" y="1487"/>
                </a:lnTo>
                <a:lnTo>
                  <a:pt x="491" y="1486"/>
                </a:lnTo>
                <a:lnTo>
                  <a:pt x="493" y="1485"/>
                </a:lnTo>
                <a:lnTo>
                  <a:pt x="495" y="1484"/>
                </a:lnTo>
                <a:lnTo>
                  <a:pt x="497" y="1483"/>
                </a:lnTo>
                <a:lnTo>
                  <a:pt x="499" y="1482"/>
                </a:lnTo>
                <a:lnTo>
                  <a:pt x="500" y="1479"/>
                </a:lnTo>
                <a:lnTo>
                  <a:pt x="502" y="1477"/>
                </a:lnTo>
                <a:lnTo>
                  <a:pt x="502" y="1476"/>
                </a:lnTo>
                <a:lnTo>
                  <a:pt x="503" y="1475"/>
                </a:lnTo>
                <a:lnTo>
                  <a:pt x="504" y="1475"/>
                </a:lnTo>
                <a:lnTo>
                  <a:pt x="505" y="1477"/>
                </a:lnTo>
                <a:lnTo>
                  <a:pt x="506" y="1477"/>
                </a:lnTo>
                <a:lnTo>
                  <a:pt x="506" y="1478"/>
                </a:lnTo>
                <a:lnTo>
                  <a:pt x="509" y="1479"/>
                </a:lnTo>
                <a:lnTo>
                  <a:pt x="509" y="1481"/>
                </a:lnTo>
                <a:lnTo>
                  <a:pt x="510" y="1482"/>
                </a:lnTo>
                <a:lnTo>
                  <a:pt x="512" y="1482"/>
                </a:lnTo>
                <a:lnTo>
                  <a:pt x="513" y="1482"/>
                </a:lnTo>
                <a:lnTo>
                  <a:pt x="513" y="1481"/>
                </a:lnTo>
                <a:lnTo>
                  <a:pt x="516" y="1478"/>
                </a:lnTo>
                <a:lnTo>
                  <a:pt x="517" y="1476"/>
                </a:lnTo>
                <a:lnTo>
                  <a:pt x="518" y="1476"/>
                </a:lnTo>
                <a:lnTo>
                  <a:pt x="521" y="1469"/>
                </a:lnTo>
                <a:lnTo>
                  <a:pt x="528" y="1456"/>
                </a:lnTo>
                <a:lnTo>
                  <a:pt x="530" y="1451"/>
                </a:lnTo>
                <a:lnTo>
                  <a:pt x="531" y="1449"/>
                </a:lnTo>
                <a:lnTo>
                  <a:pt x="533" y="1448"/>
                </a:lnTo>
                <a:lnTo>
                  <a:pt x="536" y="1450"/>
                </a:lnTo>
                <a:lnTo>
                  <a:pt x="537" y="1449"/>
                </a:lnTo>
                <a:lnTo>
                  <a:pt x="539" y="1444"/>
                </a:lnTo>
                <a:lnTo>
                  <a:pt x="540" y="1441"/>
                </a:lnTo>
                <a:lnTo>
                  <a:pt x="542" y="1440"/>
                </a:lnTo>
                <a:lnTo>
                  <a:pt x="545" y="1435"/>
                </a:lnTo>
                <a:lnTo>
                  <a:pt x="544" y="1429"/>
                </a:lnTo>
                <a:lnTo>
                  <a:pt x="543" y="1428"/>
                </a:lnTo>
                <a:lnTo>
                  <a:pt x="543" y="1426"/>
                </a:lnTo>
                <a:lnTo>
                  <a:pt x="545" y="1425"/>
                </a:lnTo>
                <a:lnTo>
                  <a:pt x="546" y="1424"/>
                </a:lnTo>
                <a:lnTo>
                  <a:pt x="547" y="1423"/>
                </a:lnTo>
                <a:lnTo>
                  <a:pt x="548" y="1420"/>
                </a:lnTo>
                <a:lnTo>
                  <a:pt x="548" y="1419"/>
                </a:lnTo>
                <a:lnTo>
                  <a:pt x="547" y="1419"/>
                </a:lnTo>
                <a:lnTo>
                  <a:pt x="546" y="1417"/>
                </a:lnTo>
                <a:lnTo>
                  <a:pt x="545" y="1416"/>
                </a:lnTo>
                <a:lnTo>
                  <a:pt x="549" y="1416"/>
                </a:lnTo>
                <a:lnTo>
                  <a:pt x="552" y="1416"/>
                </a:lnTo>
                <a:lnTo>
                  <a:pt x="557" y="1416"/>
                </a:lnTo>
                <a:lnTo>
                  <a:pt x="563" y="1411"/>
                </a:lnTo>
                <a:lnTo>
                  <a:pt x="566" y="1409"/>
                </a:lnTo>
                <a:lnTo>
                  <a:pt x="568" y="1408"/>
                </a:lnTo>
                <a:lnTo>
                  <a:pt x="570" y="1406"/>
                </a:lnTo>
                <a:lnTo>
                  <a:pt x="573" y="1405"/>
                </a:lnTo>
                <a:lnTo>
                  <a:pt x="574" y="1403"/>
                </a:lnTo>
                <a:lnTo>
                  <a:pt x="577" y="1403"/>
                </a:lnTo>
                <a:lnTo>
                  <a:pt x="578" y="1402"/>
                </a:lnTo>
                <a:lnTo>
                  <a:pt x="580" y="1401"/>
                </a:lnTo>
                <a:lnTo>
                  <a:pt x="582" y="1399"/>
                </a:lnTo>
                <a:lnTo>
                  <a:pt x="583" y="1398"/>
                </a:lnTo>
                <a:lnTo>
                  <a:pt x="585" y="1398"/>
                </a:lnTo>
                <a:lnTo>
                  <a:pt x="586" y="1397"/>
                </a:lnTo>
                <a:lnTo>
                  <a:pt x="587" y="1395"/>
                </a:lnTo>
                <a:lnTo>
                  <a:pt x="588" y="1394"/>
                </a:lnTo>
                <a:lnTo>
                  <a:pt x="589" y="1393"/>
                </a:lnTo>
                <a:lnTo>
                  <a:pt x="590" y="1392"/>
                </a:lnTo>
                <a:lnTo>
                  <a:pt x="590" y="1391"/>
                </a:lnTo>
                <a:lnTo>
                  <a:pt x="591" y="1389"/>
                </a:lnTo>
                <a:lnTo>
                  <a:pt x="591" y="1387"/>
                </a:lnTo>
                <a:lnTo>
                  <a:pt x="596" y="1385"/>
                </a:lnTo>
                <a:lnTo>
                  <a:pt x="596" y="1383"/>
                </a:lnTo>
                <a:lnTo>
                  <a:pt x="595" y="1382"/>
                </a:lnTo>
                <a:lnTo>
                  <a:pt x="595" y="1381"/>
                </a:lnTo>
                <a:lnTo>
                  <a:pt x="595" y="1380"/>
                </a:lnTo>
                <a:lnTo>
                  <a:pt x="595" y="1378"/>
                </a:lnTo>
                <a:lnTo>
                  <a:pt x="594" y="1370"/>
                </a:lnTo>
                <a:lnTo>
                  <a:pt x="594" y="1368"/>
                </a:lnTo>
                <a:lnTo>
                  <a:pt x="596" y="1370"/>
                </a:lnTo>
                <a:lnTo>
                  <a:pt x="597" y="1373"/>
                </a:lnTo>
                <a:lnTo>
                  <a:pt x="597" y="1375"/>
                </a:lnTo>
                <a:lnTo>
                  <a:pt x="597" y="1377"/>
                </a:lnTo>
                <a:lnTo>
                  <a:pt x="597" y="1376"/>
                </a:lnTo>
                <a:lnTo>
                  <a:pt x="602" y="1375"/>
                </a:lnTo>
                <a:lnTo>
                  <a:pt x="603" y="1372"/>
                </a:lnTo>
                <a:lnTo>
                  <a:pt x="604" y="1372"/>
                </a:lnTo>
                <a:lnTo>
                  <a:pt x="608" y="1370"/>
                </a:lnTo>
                <a:lnTo>
                  <a:pt x="612" y="1369"/>
                </a:lnTo>
                <a:lnTo>
                  <a:pt x="613" y="1367"/>
                </a:lnTo>
                <a:lnTo>
                  <a:pt x="613" y="1366"/>
                </a:lnTo>
                <a:lnTo>
                  <a:pt x="615" y="1362"/>
                </a:lnTo>
                <a:lnTo>
                  <a:pt x="615" y="1361"/>
                </a:lnTo>
                <a:lnTo>
                  <a:pt x="616" y="1359"/>
                </a:lnTo>
                <a:lnTo>
                  <a:pt x="618" y="1359"/>
                </a:lnTo>
                <a:lnTo>
                  <a:pt x="618" y="1357"/>
                </a:lnTo>
                <a:lnTo>
                  <a:pt x="618" y="1356"/>
                </a:lnTo>
                <a:lnTo>
                  <a:pt x="618" y="1355"/>
                </a:lnTo>
                <a:lnTo>
                  <a:pt x="623" y="1355"/>
                </a:lnTo>
                <a:lnTo>
                  <a:pt x="625" y="1355"/>
                </a:lnTo>
                <a:lnTo>
                  <a:pt x="629" y="1352"/>
                </a:lnTo>
                <a:lnTo>
                  <a:pt x="630" y="1350"/>
                </a:lnTo>
                <a:lnTo>
                  <a:pt x="631" y="1348"/>
                </a:lnTo>
                <a:lnTo>
                  <a:pt x="631" y="1347"/>
                </a:lnTo>
                <a:lnTo>
                  <a:pt x="633" y="1344"/>
                </a:lnTo>
                <a:lnTo>
                  <a:pt x="634" y="1343"/>
                </a:lnTo>
                <a:lnTo>
                  <a:pt x="635" y="1342"/>
                </a:lnTo>
                <a:lnTo>
                  <a:pt x="637" y="1341"/>
                </a:lnTo>
                <a:lnTo>
                  <a:pt x="637" y="1340"/>
                </a:lnTo>
                <a:lnTo>
                  <a:pt x="639" y="1338"/>
                </a:lnTo>
                <a:lnTo>
                  <a:pt x="640" y="1332"/>
                </a:lnTo>
                <a:lnTo>
                  <a:pt x="637" y="1324"/>
                </a:lnTo>
                <a:lnTo>
                  <a:pt x="637" y="1322"/>
                </a:lnTo>
                <a:lnTo>
                  <a:pt x="630" y="1320"/>
                </a:lnTo>
                <a:lnTo>
                  <a:pt x="630" y="1317"/>
                </a:lnTo>
                <a:lnTo>
                  <a:pt x="631" y="1315"/>
                </a:lnTo>
                <a:lnTo>
                  <a:pt x="635" y="1315"/>
                </a:lnTo>
                <a:lnTo>
                  <a:pt x="640" y="1315"/>
                </a:lnTo>
                <a:lnTo>
                  <a:pt x="642" y="1315"/>
                </a:lnTo>
                <a:lnTo>
                  <a:pt x="644" y="1316"/>
                </a:lnTo>
                <a:lnTo>
                  <a:pt x="654" y="1319"/>
                </a:lnTo>
                <a:lnTo>
                  <a:pt x="655" y="1319"/>
                </a:lnTo>
                <a:lnTo>
                  <a:pt x="660" y="1318"/>
                </a:lnTo>
                <a:lnTo>
                  <a:pt x="663" y="1315"/>
                </a:lnTo>
                <a:lnTo>
                  <a:pt x="663" y="1313"/>
                </a:lnTo>
                <a:lnTo>
                  <a:pt x="664" y="1313"/>
                </a:lnTo>
                <a:lnTo>
                  <a:pt x="666" y="1310"/>
                </a:lnTo>
                <a:lnTo>
                  <a:pt x="667" y="1310"/>
                </a:lnTo>
                <a:lnTo>
                  <a:pt x="673" y="1303"/>
                </a:lnTo>
                <a:lnTo>
                  <a:pt x="675" y="1294"/>
                </a:lnTo>
                <a:lnTo>
                  <a:pt x="676" y="1291"/>
                </a:lnTo>
                <a:lnTo>
                  <a:pt x="674" y="1291"/>
                </a:lnTo>
                <a:lnTo>
                  <a:pt x="673" y="1291"/>
                </a:lnTo>
                <a:lnTo>
                  <a:pt x="667" y="1291"/>
                </a:lnTo>
                <a:lnTo>
                  <a:pt x="666" y="1291"/>
                </a:lnTo>
                <a:lnTo>
                  <a:pt x="663" y="1291"/>
                </a:lnTo>
                <a:lnTo>
                  <a:pt x="659" y="1291"/>
                </a:lnTo>
                <a:lnTo>
                  <a:pt x="658" y="1291"/>
                </a:lnTo>
                <a:lnTo>
                  <a:pt x="658" y="1292"/>
                </a:lnTo>
                <a:lnTo>
                  <a:pt x="658" y="1293"/>
                </a:lnTo>
                <a:lnTo>
                  <a:pt x="658" y="1297"/>
                </a:lnTo>
                <a:lnTo>
                  <a:pt x="658" y="1300"/>
                </a:lnTo>
                <a:lnTo>
                  <a:pt x="659" y="1302"/>
                </a:lnTo>
                <a:lnTo>
                  <a:pt x="659" y="1303"/>
                </a:lnTo>
                <a:lnTo>
                  <a:pt x="659" y="1305"/>
                </a:lnTo>
                <a:lnTo>
                  <a:pt x="658" y="1305"/>
                </a:lnTo>
                <a:lnTo>
                  <a:pt x="656" y="1305"/>
                </a:lnTo>
                <a:lnTo>
                  <a:pt x="654" y="1305"/>
                </a:lnTo>
                <a:lnTo>
                  <a:pt x="650" y="1305"/>
                </a:lnTo>
                <a:lnTo>
                  <a:pt x="649" y="1305"/>
                </a:lnTo>
                <a:lnTo>
                  <a:pt x="649" y="1303"/>
                </a:lnTo>
                <a:lnTo>
                  <a:pt x="648" y="1303"/>
                </a:lnTo>
                <a:lnTo>
                  <a:pt x="648" y="1302"/>
                </a:lnTo>
                <a:lnTo>
                  <a:pt x="648" y="1301"/>
                </a:lnTo>
                <a:lnTo>
                  <a:pt x="649" y="1301"/>
                </a:lnTo>
                <a:lnTo>
                  <a:pt x="650" y="1301"/>
                </a:lnTo>
                <a:lnTo>
                  <a:pt x="650" y="1300"/>
                </a:lnTo>
                <a:lnTo>
                  <a:pt x="651" y="1300"/>
                </a:lnTo>
                <a:lnTo>
                  <a:pt x="652" y="1300"/>
                </a:lnTo>
                <a:lnTo>
                  <a:pt x="655" y="1300"/>
                </a:lnTo>
                <a:lnTo>
                  <a:pt x="657" y="1300"/>
                </a:lnTo>
                <a:lnTo>
                  <a:pt x="658" y="1300"/>
                </a:lnTo>
                <a:lnTo>
                  <a:pt x="658" y="1298"/>
                </a:lnTo>
                <a:lnTo>
                  <a:pt x="658" y="1291"/>
                </a:lnTo>
                <a:lnTo>
                  <a:pt x="652" y="1291"/>
                </a:lnTo>
                <a:lnTo>
                  <a:pt x="650" y="1291"/>
                </a:lnTo>
                <a:lnTo>
                  <a:pt x="649" y="1291"/>
                </a:lnTo>
                <a:lnTo>
                  <a:pt x="646" y="1291"/>
                </a:lnTo>
                <a:lnTo>
                  <a:pt x="646" y="1284"/>
                </a:lnTo>
                <a:lnTo>
                  <a:pt x="644" y="1284"/>
                </a:lnTo>
                <a:lnTo>
                  <a:pt x="642" y="1284"/>
                </a:lnTo>
                <a:lnTo>
                  <a:pt x="641" y="1284"/>
                </a:lnTo>
                <a:lnTo>
                  <a:pt x="640" y="1284"/>
                </a:lnTo>
                <a:lnTo>
                  <a:pt x="639" y="1284"/>
                </a:lnTo>
                <a:lnTo>
                  <a:pt x="638" y="1284"/>
                </a:lnTo>
                <a:lnTo>
                  <a:pt x="637" y="1284"/>
                </a:lnTo>
                <a:lnTo>
                  <a:pt x="635" y="1284"/>
                </a:lnTo>
                <a:lnTo>
                  <a:pt x="634" y="1284"/>
                </a:lnTo>
                <a:lnTo>
                  <a:pt x="630" y="1284"/>
                </a:lnTo>
                <a:lnTo>
                  <a:pt x="630" y="1285"/>
                </a:lnTo>
                <a:lnTo>
                  <a:pt x="630" y="1288"/>
                </a:lnTo>
                <a:lnTo>
                  <a:pt x="630" y="1289"/>
                </a:lnTo>
                <a:lnTo>
                  <a:pt x="629" y="1289"/>
                </a:lnTo>
                <a:lnTo>
                  <a:pt x="628" y="1289"/>
                </a:lnTo>
                <a:lnTo>
                  <a:pt x="626" y="1289"/>
                </a:lnTo>
                <a:lnTo>
                  <a:pt x="625" y="1289"/>
                </a:lnTo>
                <a:lnTo>
                  <a:pt x="624" y="1289"/>
                </a:lnTo>
                <a:lnTo>
                  <a:pt x="624" y="1285"/>
                </a:lnTo>
                <a:lnTo>
                  <a:pt x="620" y="1285"/>
                </a:lnTo>
                <a:lnTo>
                  <a:pt x="618" y="1285"/>
                </a:lnTo>
                <a:lnTo>
                  <a:pt x="618" y="1284"/>
                </a:lnTo>
                <a:lnTo>
                  <a:pt x="617" y="1284"/>
                </a:lnTo>
                <a:lnTo>
                  <a:pt x="616" y="1284"/>
                </a:lnTo>
                <a:lnTo>
                  <a:pt x="615" y="1284"/>
                </a:lnTo>
                <a:lnTo>
                  <a:pt x="613" y="1284"/>
                </a:lnTo>
                <a:lnTo>
                  <a:pt x="612" y="1284"/>
                </a:lnTo>
                <a:lnTo>
                  <a:pt x="611" y="1284"/>
                </a:lnTo>
                <a:lnTo>
                  <a:pt x="609" y="1284"/>
                </a:lnTo>
                <a:lnTo>
                  <a:pt x="607" y="1284"/>
                </a:lnTo>
                <a:lnTo>
                  <a:pt x="606" y="1284"/>
                </a:lnTo>
                <a:lnTo>
                  <a:pt x="605" y="1284"/>
                </a:lnTo>
                <a:lnTo>
                  <a:pt x="603" y="1284"/>
                </a:lnTo>
                <a:lnTo>
                  <a:pt x="603" y="1281"/>
                </a:lnTo>
                <a:lnTo>
                  <a:pt x="603" y="1280"/>
                </a:lnTo>
                <a:lnTo>
                  <a:pt x="602" y="1280"/>
                </a:lnTo>
                <a:lnTo>
                  <a:pt x="596" y="1280"/>
                </a:lnTo>
                <a:lnTo>
                  <a:pt x="592" y="1280"/>
                </a:lnTo>
                <a:lnTo>
                  <a:pt x="591" y="1280"/>
                </a:lnTo>
                <a:lnTo>
                  <a:pt x="590" y="1280"/>
                </a:lnTo>
                <a:lnTo>
                  <a:pt x="589" y="1280"/>
                </a:lnTo>
                <a:lnTo>
                  <a:pt x="589" y="1286"/>
                </a:lnTo>
                <a:lnTo>
                  <a:pt x="588" y="1286"/>
                </a:lnTo>
                <a:lnTo>
                  <a:pt x="587" y="1286"/>
                </a:lnTo>
                <a:lnTo>
                  <a:pt x="587" y="1288"/>
                </a:lnTo>
                <a:lnTo>
                  <a:pt x="587" y="1289"/>
                </a:lnTo>
                <a:lnTo>
                  <a:pt x="587" y="1291"/>
                </a:lnTo>
                <a:lnTo>
                  <a:pt x="586" y="1291"/>
                </a:lnTo>
                <a:lnTo>
                  <a:pt x="587" y="1298"/>
                </a:lnTo>
                <a:lnTo>
                  <a:pt x="587" y="1300"/>
                </a:lnTo>
                <a:lnTo>
                  <a:pt x="587" y="1301"/>
                </a:lnTo>
                <a:lnTo>
                  <a:pt x="587" y="1307"/>
                </a:lnTo>
                <a:lnTo>
                  <a:pt x="587" y="1308"/>
                </a:lnTo>
                <a:lnTo>
                  <a:pt x="583" y="1309"/>
                </a:lnTo>
                <a:lnTo>
                  <a:pt x="582" y="1309"/>
                </a:lnTo>
                <a:lnTo>
                  <a:pt x="580" y="1310"/>
                </a:lnTo>
                <a:lnTo>
                  <a:pt x="577" y="1311"/>
                </a:lnTo>
                <a:lnTo>
                  <a:pt x="574" y="1311"/>
                </a:lnTo>
                <a:lnTo>
                  <a:pt x="573" y="1311"/>
                </a:lnTo>
                <a:lnTo>
                  <a:pt x="572" y="1311"/>
                </a:lnTo>
                <a:lnTo>
                  <a:pt x="571" y="1311"/>
                </a:lnTo>
                <a:lnTo>
                  <a:pt x="570" y="1311"/>
                </a:lnTo>
                <a:lnTo>
                  <a:pt x="568" y="1311"/>
                </a:lnTo>
                <a:lnTo>
                  <a:pt x="568" y="1313"/>
                </a:lnTo>
                <a:lnTo>
                  <a:pt x="570" y="1313"/>
                </a:lnTo>
                <a:lnTo>
                  <a:pt x="570" y="1314"/>
                </a:lnTo>
                <a:lnTo>
                  <a:pt x="570" y="1315"/>
                </a:lnTo>
                <a:lnTo>
                  <a:pt x="570" y="1316"/>
                </a:lnTo>
                <a:lnTo>
                  <a:pt x="570" y="1317"/>
                </a:lnTo>
                <a:lnTo>
                  <a:pt x="569" y="1317"/>
                </a:lnTo>
                <a:lnTo>
                  <a:pt x="568" y="1317"/>
                </a:lnTo>
                <a:lnTo>
                  <a:pt x="568" y="1318"/>
                </a:lnTo>
                <a:lnTo>
                  <a:pt x="568" y="1320"/>
                </a:lnTo>
                <a:lnTo>
                  <a:pt x="568" y="1323"/>
                </a:lnTo>
                <a:lnTo>
                  <a:pt x="568" y="1325"/>
                </a:lnTo>
                <a:lnTo>
                  <a:pt x="568" y="1328"/>
                </a:lnTo>
                <a:lnTo>
                  <a:pt x="569" y="1331"/>
                </a:lnTo>
                <a:lnTo>
                  <a:pt x="569" y="1332"/>
                </a:lnTo>
                <a:lnTo>
                  <a:pt x="569" y="1333"/>
                </a:lnTo>
                <a:lnTo>
                  <a:pt x="570" y="1335"/>
                </a:lnTo>
                <a:lnTo>
                  <a:pt x="571" y="1336"/>
                </a:lnTo>
                <a:lnTo>
                  <a:pt x="573" y="1341"/>
                </a:lnTo>
                <a:lnTo>
                  <a:pt x="574" y="1342"/>
                </a:lnTo>
                <a:lnTo>
                  <a:pt x="574" y="1343"/>
                </a:lnTo>
                <a:lnTo>
                  <a:pt x="575" y="1343"/>
                </a:lnTo>
                <a:lnTo>
                  <a:pt x="577" y="1347"/>
                </a:lnTo>
                <a:lnTo>
                  <a:pt x="577" y="1350"/>
                </a:lnTo>
                <a:lnTo>
                  <a:pt x="578" y="1349"/>
                </a:lnTo>
                <a:lnTo>
                  <a:pt x="579" y="1349"/>
                </a:lnTo>
                <a:lnTo>
                  <a:pt x="580" y="1349"/>
                </a:lnTo>
                <a:lnTo>
                  <a:pt x="580" y="1350"/>
                </a:lnTo>
                <a:lnTo>
                  <a:pt x="580" y="1351"/>
                </a:lnTo>
                <a:lnTo>
                  <a:pt x="580" y="1352"/>
                </a:lnTo>
                <a:lnTo>
                  <a:pt x="580" y="1353"/>
                </a:lnTo>
                <a:lnTo>
                  <a:pt x="582" y="1353"/>
                </a:lnTo>
                <a:lnTo>
                  <a:pt x="583" y="1353"/>
                </a:lnTo>
                <a:lnTo>
                  <a:pt x="583" y="1355"/>
                </a:lnTo>
                <a:lnTo>
                  <a:pt x="583" y="1357"/>
                </a:lnTo>
                <a:lnTo>
                  <a:pt x="582" y="1357"/>
                </a:lnTo>
                <a:lnTo>
                  <a:pt x="581" y="1357"/>
                </a:lnTo>
                <a:lnTo>
                  <a:pt x="580" y="1357"/>
                </a:lnTo>
                <a:lnTo>
                  <a:pt x="579" y="1357"/>
                </a:lnTo>
                <a:lnTo>
                  <a:pt x="578" y="1356"/>
                </a:lnTo>
                <a:lnTo>
                  <a:pt x="577" y="1356"/>
                </a:lnTo>
                <a:lnTo>
                  <a:pt x="575" y="1356"/>
                </a:lnTo>
                <a:lnTo>
                  <a:pt x="575" y="1355"/>
                </a:lnTo>
                <a:lnTo>
                  <a:pt x="575" y="1353"/>
                </a:lnTo>
                <a:lnTo>
                  <a:pt x="575" y="1352"/>
                </a:lnTo>
                <a:lnTo>
                  <a:pt x="575" y="1351"/>
                </a:lnTo>
                <a:lnTo>
                  <a:pt x="575" y="1350"/>
                </a:lnTo>
                <a:lnTo>
                  <a:pt x="575" y="1349"/>
                </a:lnTo>
                <a:lnTo>
                  <a:pt x="575" y="1348"/>
                </a:lnTo>
                <a:lnTo>
                  <a:pt x="575" y="1347"/>
                </a:lnTo>
                <a:lnTo>
                  <a:pt x="575" y="1345"/>
                </a:lnTo>
                <a:lnTo>
                  <a:pt x="574" y="1345"/>
                </a:lnTo>
                <a:lnTo>
                  <a:pt x="574" y="1344"/>
                </a:lnTo>
                <a:lnTo>
                  <a:pt x="574" y="1343"/>
                </a:lnTo>
                <a:lnTo>
                  <a:pt x="573" y="1343"/>
                </a:lnTo>
                <a:lnTo>
                  <a:pt x="573" y="1342"/>
                </a:lnTo>
                <a:lnTo>
                  <a:pt x="572" y="1341"/>
                </a:lnTo>
                <a:lnTo>
                  <a:pt x="572" y="1340"/>
                </a:lnTo>
                <a:lnTo>
                  <a:pt x="571" y="1338"/>
                </a:lnTo>
                <a:lnTo>
                  <a:pt x="570" y="1336"/>
                </a:lnTo>
                <a:lnTo>
                  <a:pt x="569" y="1335"/>
                </a:lnTo>
                <a:lnTo>
                  <a:pt x="569" y="1334"/>
                </a:lnTo>
                <a:lnTo>
                  <a:pt x="568" y="1333"/>
                </a:lnTo>
                <a:lnTo>
                  <a:pt x="568" y="1332"/>
                </a:lnTo>
                <a:lnTo>
                  <a:pt x="568" y="1331"/>
                </a:lnTo>
                <a:lnTo>
                  <a:pt x="568" y="1330"/>
                </a:lnTo>
                <a:lnTo>
                  <a:pt x="568" y="1328"/>
                </a:lnTo>
                <a:lnTo>
                  <a:pt x="568" y="1327"/>
                </a:lnTo>
                <a:lnTo>
                  <a:pt x="566" y="1327"/>
                </a:lnTo>
                <a:lnTo>
                  <a:pt x="565" y="1327"/>
                </a:lnTo>
                <a:lnTo>
                  <a:pt x="564" y="1327"/>
                </a:lnTo>
                <a:lnTo>
                  <a:pt x="563" y="1327"/>
                </a:lnTo>
                <a:lnTo>
                  <a:pt x="563" y="1317"/>
                </a:lnTo>
                <a:lnTo>
                  <a:pt x="565" y="1317"/>
                </a:lnTo>
                <a:lnTo>
                  <a:pt x="566" y="1317"/>
                </a:lnTo>
                <a:lnTo>
                  <a:pt x="566" y="1314"/>
                </a:lnTo>
                <a:lnTo>
                  <a:pt x="566" y="1313"/>
                </a:lnTo>
                <a:lnTo>
                  <a:pt x="566" y="1311"/>
                </a:lnTo>
                <a:lnTo>
                  <a:pt x="566" y="1308"/>
                </a:lnTo>
                <a:lnTo>
                  <a:pt x="566" y="1305"/>
                </a:lnTo>
                <a:lnTo>
                  <a:pt x="566" y="1302"/>
                </a:lnTo>
                <a:lnTo>
                  <a:pt x="566" y="1300"/>
                </a:lnTo>
                <a:lnTo>
                  <a:pt x="566" y="1292"/>
                </a:lnTo>
                <a:lnTo>
                  <a:pt x="566" y="1289"/>
                </a:lnTo>
                <a:lnTo>
                  <a:pt x="565" y="1289"/>
                </a:lnTo>
                <a:lnTo>
                  <a:pt x="564" y="1289"/>
                </a:lnTo>
                <a:lnTo>
                  <a:pt x="563" y="1289"/>
                </a:lnTo>
                <a:lnTo>
                  <a:pt x="560" y="1289"/>
                </a:lnTo>
                <a:lnTo>
                  <a:pt x="560" y="1286"/>
                </a:lnTo>
                <a:lnTo>
                  <a:pt x="559" y="1284"/>
                </a:lnTo>
                <a:lnTo>
                  <a:pt x="557" y="1285"/>
                </a:lnTo>
                <a:lnTo>
                  <a:pt x="556" y="1285"/>
                </a:lnTo>
                <a:lnTo>
                  <a:pt x="555" y="1285"/>
                </a:lnTo>
                <a:lnTo>
                  <a:pt x="554" y="1285"/>
                </a:lnTo>
                <a:lnTo>
                  <a:pt x="553" y="1285"/>
                </a:lnTo>
                <a:lnTo>
                  <a:pt x="551" y="1285"/>
                </a:lnTo>
                <a:lnTo>
                  <a:pt x="551" y="1284"/>
                </a:lnTo>
                <a:lnTo>
                  <a:pt x="542" y="1284"/>
                </a:lnTo>
                <a:lnTo>
                  <a:pt x="542" y="1288"/>
                </a:lnTo>
                <a:lnTo>
                  <a:pt x="542" y="1289"/>
                </a:lnTo>
                <a:lnTo>
                  <a:pt x="540" y="1289"/>
                </a:lnTo>
                <a:lnTo>
                  <a:pt x="540" y="1290"/>
                </a:lnTo>
                <a:lnTo>
                  <a:pt x="540" y="1291"/>
                </a:lnTo>
                <a:lnTo>
                  <a:pt x="539" y="1291"/>
                </a:lnTo>
                <a:lnTo>
                  <a:pt x="535" y="1288"/>
                </a:lnTo>
                <a:lnTo>
                  <a:pt x="530" y="1285"/>
                </a:lnTo>
                <a:lnTo>
                  <a:pt x="529" y="1284"/>
                </a:lnTo>
                <a:lnTo>
                  <a:pt x="528" y="1283"/>
                </a:lnTo>
                <a:lnTo>
                  <a:pt x="526" y="1285"/>
                </a:lnTo>
                <a:lnTo>
                  <a:pt x="521" y="1289"/>
                </a:lnTo>
                <a:lnTo>
                  <a:pt x="521" y="1291"/>
                </a:lnTo>
                <a:lnTo>
                  <a:pt x="518" y="1291"/>
                </a:lnTo>
                <a:lnTo>
                  <a:pt x="518" y="1292"/>
                </a:lnTo>
                <a:lnTo>
                  <a:pt x="518" y="1293"/>
                </a:lnTo>
                <a:lnTo>
                  <a:pt x="518" y="1294"/>
                </a:lnTo>
                <a:lnTo>
                  <a:pt x="518" y="1295"/>
                </a:lnTo>
                <a:lnTo>
                  <a:pt x="518" y="1297"/>
                </a:lnTo>
                <a:lnTo>
                  <a:pt x="518" y="1298"/>
                </a:lnTo>
                <a:lnTo>
                  <a:pt x="518" y="1299"/>
                </a:lnTo>
                <a:lnTo>
                  <a:pt x="518" y="1302"/>
                </a:lnTo>
                <a:lnTo>
                  <a:pt x="518" y="1308"/>
                </a:lnTo>
                <a:lnTo>
                  <a:pt x="519" y="1308"/>
                </a:lnTo>
                <a:lnTo>
                  <a:pt x="521" y="1309"/>
                </a:lnTo>
                <a:lnTo>
                  <a:pt x="523" y="1309"/>
                </a:lnTo>
                <a:lnTo>
                  <a:pt x="525" y="1309"/>
                </a:lnTo>
                <a:lnTo>
                  <a:pt x="527" y="1309"/>
                </a:lnTo>
                <a:lnTo>
                  <a:pt x="528" y="1309"/>
                </a:lnTo>
                <a:lnTo>
                  <a:pt x="529" y="1309"/>
                </a:lnTo>
                <a:lnTo>
                  <a:pt x="530" y="1309"/>
                </a:lnTo>
                <a:lnTo>
                  <a:pt x="531" y="1309"/>
                </a:lnTo>
                <a:lnTo>
                  <a:pt x="534" y="1309"/>
                </a:lnTo>
                <a:lnTo>
                  <a:pt x="535" y="1309"/>
                </a:lnTo>
                <a:lnTo>
                  <a:pt x="537" y="1309"/>
                </a:lnTo>
                <a:lnTo>
                  <a:pt x="540" y="1309"/>
                </a:lnTo>
                <a:lnTo>
                  <a:pt x="543" y="1309"/>
                </a:lnTo>
                <a:lnTo>
                  <a:pt x="544" y="1309"/>
                </a:lnTo>
                <a:lnTo>
                  <a:pt x="546" y="1309"/>
                </a:lnTo>
                <a:lnTo>
                  <a:pt x="547" y="1309"/>
                </a:lnTo>
                <a:lnTo>
                  <a:pt x="551" y="1309"/>
                </a:lnTo>
                <a:lnTo>
                  <a:pt x="553" y="1309"/>
                </a:lnTo>
                <a:lnTo>
                  <a:pt x="555" y="1309"/>
                </a:lnTo>
                <a:lnTo>
                  <a:pt x="555" y="1310"/>
                </a:lnTo>
                <a:lnTo>
                  <a:pt x="556" y="1310"/>
                </a:lnTo>
                <a:lnTo>
                  <a:pt x="555" y="1314"/>
                </a:lnTo>
                <a:lnTo>
                  <a:pt x="552" y="1314"/>
                </a:lnTo>
                <a:lnTo>
                  <a:pt x="549" y="1314"/>
                </a:lnTo>
                <a:lnTo>
                  <a:pt x="548" y="1314"/>
                </a:lnTo>
                <a:lnTo>
                  <a:pt x="547" y="1314"/>
                </a:lnTo>
                <a:lnTo>
                  <a:pt x="547" y="1310"/>
                </a:lnTo>
                <a:lnTo>
                  <a:pt x="543" y="1310"/>
                </a:lnTo>
                <a:lnTo>
                  <a:pt x="540" y="1309"/>
                </a:lnTo>
                <a:lnTo>
                  <a:pt x="537" y="1309"/>
                </a:lnTo>
                <a:lnTo>
                  <a:pt x="537" y="1310"/>
                </a:lnTo>
                <a:lnTo>
                  <a:pt x="536" y="1311"/>
                </a:lnTo>
                <a:lnTo>
                  <a:pt x="536" y="1313"/>
                </a:lnTo>
                <a:lnTo>
                  <a:pt x="536" y="1314"/>
                </a:lnTo>
                <a:lnTo>
                  <a:pt x="535" y="1315"/>
                </a:lnTo>
                <a:lnTo>
                  <a:pt x="535" y="1316"/>
                </a:lnTo>
                <a:lnTo>
                  <a:pt x="534" y="1316"/>
                </a:lnTo>
                <a:lnTo>
                  <a:pt x="534" y="1315"/>
                </a:lnTo>
                <a:lnTo>
                  <a:pt x="535" y="1314"/>
                </a:lnTo>
                <a:lnTo>
                  <a:pt x="535" y="1313"/>
                </a:lnTo>
                <a:lnTo>
                  <a:pt x="535" y="1311"/>
                </a:lnTo>
                <a:lnTo>
                  <a:pt x="534" y="1311"/>
                </a:lnTo>
                <a:lnTo>
                  <a:pt x="534" y="1310"/>
                </a:lnTo>
                <a:lnTo>
                  <a:pt x="534" y="1309"/>
                </a:lnTo>
                <a:lnTo>
                  <a:pt x="529" y="1310"/>
                </a:lnTo>
                <a:lnTo>
                  <a:pt x="525" y="1310"/>
                </a:lnTo>
                <a:lnTo>
                  <a:pt x="525" y="1313"/>
                </a:lnTo>
                <a:lnTo>
                  <a:pt x="525" y="1314"/>
                </a:lnTo>
                <a:lnTo>
                  <a:pt x="525" y="1315"/>
                </a:lnTo>
                <a:lnTo>
                  <a:pt x="523" y="1315"/>
                </a:lnTo>
                <a:lnTo>
                  <a:pt x="523" y="1316"/>
                </a:lnTo>
                <a:lnTo>
                  <a:pt x="522" y="1316"/>
                </a:lnTo>
                <a:lnTo>
                  <a:pt x="523" y="1316"/>
                </a:lnTo>
                <a:lnTo>
                  <a:pt x="523" y="1317"/>
                </a:lnTo>
                <a:lnTo>
                  <a:pt x="523" y="1318"/>
                </a:lnTo>
                <a:lnTo>
                  <a:pt x="525" y="1318"/>
                </a:lnTo>
                <a:lnTo>
                  <a:pt x="525" y="1319"/>
                </a:lnTo>
                <a:lnTo>
                  <a:pt x="525" y="1320"/>
                </a:lnTo>
                <a:lnTo>
                  <a:pt x="526" y="1320"/>
                </a:lnTo>
                <a:lnTo>
                  <a:pt x="526" y="1322"/>
                </a:lnTo>
                <a:lnTo>
                  <a:pt x="525" y="1322"/>
                </a:lnTo>
                <a:lnTo>
                  <a:pt x="523" y="1322"/>
                </a:lnTo>
                <a:lnTo>
                  <a:pt x="522" y="1322"/>
                </a:lnTo>
                <a:lnTo>
                  <a:pt x="521" y="1322"/>
                </a:lnTo>
                <a:lnTo>
                  <a:pt x="521" y="1320"/>
                </a:lnTo>
                <a:lnTo>
                  <a:pt x="519" y="1320"/>
                </a:lnTo>
                <a:lnTo>
                  <a:pt x="518" y="1320"/>
                </a:lnTo>
                <a:lnTo>
                  <a:pt x="517" y="1320"/>
                </a:lnTo>
                <a:lnTo>
                  <a:pt x="516" y="1320"/>
                </a:lnTo>
                <a:lnTo>
                  <a:pt x="514" y="1320"/>
                </a:lnTo>
                <a:lnTo>
                  <a:pt x="513" y="1320"/>
                </a:lnTo>
                <a:lnTo>
                  <a:pt x="512" y="1320"/>
                </a:lnTo>
                <a:lnTo>
                  <a:pt x="511" y="1320"/>
                </a:lnTo>
                <a:lnTo>
                  <a:pt x="510" y="1320"/>
                </a:lnTo>
                <a:lnTo>
                  <a:pt x="509" y="1320"/>
                </a:lnTo>
                <a:lnTo>
                  <a:pt x="508" y="1320"/>
                </a:lnTo>
                <a:lnTo>
                  <a:pt x="500" y="1320"/>
                </a:lnTo>
                <a:lnTo>
                  <a:pt x="495" y="1320"/>
                </a:lnTo>
                <a:lnTo>
                  <a:pt x="487" y="1320"/>
                </a:lnTo>
                <a:lnTo>
                  <a:pt x="473" y="1320"/>
                </a:lnTo>
                <a:lnTo>
                  <a:pt x="473" y="1322"/>
                </a:lnTo>
                <a:lnTo>
                  <a:pt x="473" y="1323"/>
                </a:lnTo>
                <a:lnTo>
                  <a:pt x="475" y="1323"/>
                </a:lnTo>
                <a:lnTo>
                  <a:pt x="475" y="1324"/>
                </a:lnTo>
                <a:lnTo>
                  <a:pt x="475" y="1325"/>
                </a:lnTo>
                <a:lnTo>
                  <a:pt x="475" y="1326"/>
                </a:lnTo>
                <a:lnTo>
                  <a:pt x="475" y="1327"/>
                </a:lnTo>
                <a:lnTo>
                  <a:pt x="476" y="1327"/>
                </a:lnTo>
                <a:lnTo>
                  <a:pt x="476" y="1328"/>
                </a:lnTo>
                <a:lnTo>
                  <a:pt x="476" y="1330"/>
                </a:lnTo>
                <a:lnTo>
                  <a:pt x="477" y="1330"/>
                </a:lnTo>
                <a:lnTo>
                  <a:pt x="478" y="1328"/>
                </a:lnTo>
                <a:lnTo>
                  <a:pt x="479" y="1328"/>
                </a:lnTo>
                <a:lnTo>
                  <a:pt x="479" y="1330"/>
                </a:lnTo>
                <a:lnTo>
                  <a:pt x="482" y="1333"/>
                </a:lnTo>
                <a:lnTo>
                  <a:pt x="480" y="1333"/>
                </a:lnTo>
                <a:lnTo>
                  <a:pt x="480" y="1335"/>
                </a:lnTo>
                <a:lnTo>
                  <a:pt x="480" y="1341"/>
                </a:lnTo>
                <a:lnTo>
                  <a:pt x="470" y="1341"/>
                </a:lnTo>
                <a:lnTo>
                  <a:pt x="470" y="1343"/>
                </a:lnTo>
                <a:lnTo>
                  <a:pt x="471" y="1345"/>
                </a:lnTo>
                <a:lnTo>
                  <a:pt x="473" y="1345"/>
                </a:lnTo>
                <a:lnTo>
                  <a:pt x="474" y="1345"/>
                </a:lnTo>
                <a:lnTo>
                  <a:pt x="474" y="1347"/>
                </a:lnTo>
                <a:lnTo>
                  <a:pt x="474" y="1348"/>
                </a:lnTo>
                <a:lnTo>
                  <a:pt x="474" y="1349"/>
                </a:lnTo>
                <a:lnTo>
                  <a:pt x="474" y="1350"/>
                </a:lnTo>
                <a:lnTo>
                  <a:pt x="474" y="1351"/>
                </a:lnTo>
                <a:lnTo>
                  <a:pt x="474" y="1352"/>
                </a:lnTo>
                <a:lnTo>
                  <a:pt x="474" y="1353"/>
                </a:lnTo>
                <a:lnTo>
                  <a:pt x="475" y="1355"/>
                </a:lnTo>
                <a:lnTo>
                  <a:pt x="475" y="1356"/>
                </a:lnTo>
                <a:lnTo>
                  <a:pt x="476" y="1357"/>
                </a:lnTo>
                <a:lnTo>
                  <a:pt x="477" y="1358"/>
                </a:lnTo>
                <a:lnTo>
                  <a:pt x="477" y="1359"/>
                </a:lnTo>
                <a:lnTo>
                  <a:pt x="478" y="1360"/>
                </a:lnTo>
                <a:lnTo>
                  <a:pt x="478" y="1361"/>
                </a:lnTo>
                <a:lnTo>
                  <a:pt x="479" y="1361"/>
                </a:lnTo>
                <a:lnTo>
                  <a:pt x="479" y="1362"/>
                </a:lnTo>
                <a:lnTo>
                  <a:pt x="480" y="1364"/>
                </a:lnTo>
                <a:lnTo>
                  <a:pt x="480" y="1365"/>
                </a:lnTo>
                <a:lnTo>
                  <a:pt x="482" y="1365"/>
                </a:lnTo>
                <a:lnTo>
                  <a:pt x="482" y="1366"/>
                </a:lnTo>
                <a:lnTo>
                  <a:pt x="483" y="1367"/>
                </a:lnTo>
                <a:lnTo>
                  <a:pt x="483" y="1368"/>
                </a:lnTo>
                <a:lnTo>
                  <a:pt x="484" y="1368"/>
                </a:lnTo>
                <a:lnTo>
                  <a:pt x="484" y="1369"/>
                </a:lnTo>
                <a:lnTo>
                  <a:pt x="483" y="1369"/>
                </a:lnTo>
                <a:lnTo>
                  <a:pt x="480" y="1369"/>
                </a:lnTo>
                <a:lnTo>
                  <a:pt x="479" y="1369"/>
                </a:lnTo>
                <a:lnTo>
                  <a:pt x="478" y="1369"/>
                </a:lnTo>
                <a:lnTo>
                  <a:pt x="477" y="1369"/>
                </a:lnTo>
                <a:lnTo>
                  <a:pt x="470" y="1369"/>
                </a:lnTo>
                <a:lnTo>
                  <a:pt x="470" y="1382"/>
                </a:lnTo>
                <a:lnTo>
                  <a:pt x="470" y="1383"/>
                </a:lnTo>
                <a:lnTo>
                  <a:pt x="470" y="1394"/>
                </a:lnTo>
                <a:lnTo>
                  <a:pt x="471" y="1401"/>
                </a:lnTo>
                <a:lnTo>
                  <a:pt x="471" y="1402"/>
                </a:lnTo>
                <a:lnTo>
                  <a:pt x="471" y="1406"/>
                </a:lnTo>
                <a:lnTo>
                  <a:pt x="471" y="1411"/>
                </a:lnTo>
                <a:lnTo>
                  <a:pt x="470" y="1411"/>
                </a:lnTo>
                <a:lnTo>
                  <a:pt x="466" y="1411"/>
                </a:lnTo>
                <a:lnTo>
                  <a:pt x="466" y="1409"/>
                </a:lnTo>
                <a:lnTo>
                  <a:pt x="466" y="1408"/>
                </a:lnTo>
                <a:lnTo>
                  <a:pt x="466" y="1407"/>
                </a:lnTo>
                <a:lnTo>
                  <a:pt x="466" y="1406"/>
                </a:lnTo>
                <a:lnTo>
                  <a:pt x="466" y="1405"/>
                </a:lnTo>
                <a:lnTo>
                  <a:pt x="466" y="1403"/>
                </a:lnTo>
                <a:lnTo>
                  <a:pt x="466" y="1402"/>
                </a:lnTo>
                <a:lnTo>
                  <a:pt x="466" y="1401"/>
                </a:lnTo>
                <a:lnTo>
                  <a:pt x="466" y="1400"/>
                </a:lnTo>
                <a:lnTo>
                  <a:pt x="466" y="1399"/>
                </a:lnTo>
                <a:lnTo>
                  <a:pt x="466" y="1398"/>
                </a:lnTo>
                <a:lnTo>
                  <a:pt x="466" y="1397"/>
                </a:lnTo>
                <a:lnTo>
                  <a:pt x="466" y="1395"/>
                </a:lnTo>
                <a:lnTo>
                  <a:pt x="466" y="1394"/>
                </a:lnTo>
                <a:lnTo>
                  <a:pt x="470" y="1394"/>
                </a:lnTo>
                <a:lnTo>
                  <a:pt x="470" y="1391"/>
                </a:lnTo>
                <a:lnTo>
                  <a:pt x="470" y="1386"/>
                </a:lnTo>
                <a:lnTo>
                  <a:pt x="470" y="1383"/>
                </a:lnTo>
                <a:lnTo>
                  <a:pt x="469" y="1383"/>
                </a:lnTo>
                <a:lnTo>
                  <a:pt x="468" y="1383"/>
                </a:lnTo>
                <a:lnTo>
                  <a:pt x="467" y="1383"/>
                </a:lnTo>
                <a:lnTo>
                  <a:pt x="466" y="1383"/>
                </a:lnTo>
                <a:lnTo>
                  <a:pt x="466" y="1382"/>
                </a:lnTo>
                <a:lnTo>
                  <a:pt x="466" y="1381"/>
                </a:lnTo>
                <a:lnTo>
                  <a:pt x="466" y="1380"/>
                </a:lnTo>
                <a:lnTo>
                  <a:pt x="466" y="1378"/>
                </a:lnTo>
                <a:lnTo>
                  <a:pt x="466" y="1377"/>
                </a:lnTo>
                <a:lnTo>
                  <a:pt x="466" y="1376"/>
                </a:lnTo>
                <a:lnTo>
                  <a:pt x="466" y="1375"/>
                </a:lnTo>
                <a:lnTo>
                  <a:pt x="466" y="1374"/>
                </a:lnTo>
                <a:lnTo>
                  <a:pt x="465" y="1373"/>
                </a:lnTo>
                <a:lnTo>
                  <a:pt x="465" y="1372"/>
                </a:lnTo>
                <a:lnTo>
                  <a:pt x="465" y="1370"/>
                </a:lnTo>
                <a:lnTo>
                  <a:pt x="465" y="1369"/>
                </a:lnTo>
                <a:lnTo>
                  <a:pt x="463" y="1369"/>
                </a:lnTo>
                <a:lnTo>
                  <a:pt x="462" y="1369"/>
                </a:lnTo>
                <a:lnTo>
                  <a:pt x="461" y="1369"/>
                </a:lnTo>
                <a:lnTo>
                  <a:pt x="460" y="1369"/>
                </a:lnTo>
                <a:lnTo>
                  <a:pt x="459" y="1369"/>
                </a:lnTo>
                <a:lnTo>
                  <a:pt x="457" y="1369"/>
                </a:lnTo>
                <a:lnTo>
                  <a:pt x="456" y="1368"/>
                </a:lnTo>
                <a:lnTo>
                  <a:pt x="454" y="1368"/>
                </a:lnTo>
                <a:lnTo>
                  <a:pt x="453" y="1368"/>
                </a:lnTo>
                <a:lnTo>
                  <a:pt x="452" y="1368"/>
                </a:lnTo>
                <a:lnTo>
                  <a:pt x="451" y="1368"/>
                </a:lnTo>
                <a:lnTo>
                  <a:pt x="450" y="1368"/>
                </a:lnTo>
                <a:lnTo>
                  <a:pt x="449" y="1368"/>
                </a:lnTo>
                <a:lnTo>
                  <a:pt x="448" y="1368"/>
                </a:lnTo>
                <a:lnTo>
                  <a:pt x="447" y="1367"/>
                </a:lnTo>
                <a:lnTo>
                  <a:pt x="448" y="1367"/>
                </a:lnTo>
                <a:lnTo>
                  <a:pt x="449" y="1366"/>
                </a:lnTo>
                <a:lnTo>
                  <a:pt x="450" y="1366"/>
                </a:lnTo>
                <a:lnTo>
                  <a:pt x="451" y="1366"/>
                </a:lnTo>
                <a:lnTo>
                  <a:pt x="452" y="1366"/>
                </a:lnTo>
                <a:lnTo>
                  <a:pt x="453" y="1366"/>
                </a:lnTo>
                <a:lnTo>
                  <a:pt x="454" y="1366"/>
                </a:lnTo>
                <a:lnTo>
                  <a:pt x="454" y="1367"/>
                </a:lnTo>
                <a:lnTo>
                  <a:pt x="456" y="1367"/>
                </a:lnTo>
                <a:lnTo>
                  <a:pt x="457" y="1367"/>
                </a:lnTo>
                <a:lnTo>
                  <a:pt x="458" y="1367"/>
                </a:lnTo>
                <a:lnTo>
                  <a:pt x="459" y="1367"/>
                </a:lnTo>
                <a:lnTo>
                  <a:pt x="459" y="1368"/>
                </a:lnTo>
                <a:lnTo>
                  <a:pt x="460" y="1368"/>
                </a:lnTo>
                <a:lnTo>
                  <a:pt x="461" y="1368"/>
                </a:lnTo>
                <a:lnTo>
                  <a:pt x="462" y="1368"/>
                </a:lnTo>
                <a:lnTo>
                  <a:pt x="463" y="1368"/>
                </a:lnTo>
                <a:lnTo>
                  <a:pt x="465" y="1368"/>
                </a:lnTo>
                <a:lnTo>
                  <a:pt x="465" y="1367"/>
                </a:lnTo>
                <a:lnTo>
                  <a:pt x="465" y="1366"/>
                </a:lnTo>
                <a:lnTo>
                  <a:pt x="465" y="1365"/>
                </a:lnTo>
                <a:lnTo>
                  <a:pt x="465" y="1364"/>
                </a:lnTo>
                <a:lnTo>
                  <a:pt x="465" y="1362"/>
                </a:lnTo>
                <a:lnTo>
                  <a:pt x="465" y="1361"/>
                </a:lnTo>
                <a:lnTo>
                  <a:pt x="465" y="1360"/>
                </a:lnTo>
                <a:lnTo>
                  <a:pt x="465" y="1359"/>
                </a:lnTo>
                <a:lnTo>
                  <a:pt x="465" y="1358"/>
                </a:lnTo>
                <a:lnTo>
                  <a:pt x="465" y="1357"/>
                </a:lnTo>
                <a:lnTo>
                  <a:pt x="465" y="1356"/>
                </a:lnTo>
                <a:lnTo>
                  <a:pt x="465" y="1355"/>
                </a:lnTo>
                <a:lnTo>
                  <a:pt x="465" y="1353"/>
                </a:lnTo>
                <a:lnTo>
                  <a:pt x="465" y="1352"/>
                </a:lnTo>
                <a:lnTo>
                  <a:pt x="465" y="1351"/>
                </a:lnTo>
                <a:lnTo>
                  <a:pt x="465" y="1350"/>
                </a:lnTo>
                <a:lnTo>
                  <a:pt x="466" y="1350"/>
                </a:lnTo>
                <a:lnTo>
                  <a:pt x="467" y="1350"/>
                </a:lnTo>
                <a:lnTo>
                  <a:pt x="469" y="1350"/>
                </a:lnTo>
                <a:lnTo>
                  <a:pt x="470" y="1350"/>
                </a:lnTo>
                <a:lnTo>
                  <a:pt x="470" y="1349"/>
                </a:lnTo>
                <a:lnTo>
                  <a:pt x="468" y="1349"/>
                </a:lnTo>
                <a:lnTo>
                  <a:pt x="467" y="1349"/>
                </a:lnTo>
                <a:lnTo>
                  <a:pt x="467" y="1348"/>
                </a:lnTo>
                <a:lnTo>
                  <a:pt x="467" y="1347"/>
                </a:lnTo>
                <a:lnTo>
                  <a:pt x="467" y="1345"/>
                </a:lnTo>
                <a:lnTo>
                  <a:pt x="467" y="1344"/>
                </a:lnTo>
                <a:lnTo>
                  <a:pt x="467" y="1343"/>
                </a:lnTo>
                <a:lnTo>
                  <a:pt x="466" y="1343"/>
                </a:lnTo>
                <a:lnTo>
                  <a:pt x="465" y="1341"/>
                </a:lnTo>
                <a:lnTo>
                  <a:pt x="467" y="1340"/>
                </a:lnTo>
                <a:lnTo>
                  <a:pt x="467" y="1338"/>
                </a:lnTo>
                <a:lnTo>
                  <a:pt x="467" y="1332"/>
                </a:lnTo>
                <a:lnTo>
                  <a:pt x="466" y="1332"/>
                </a:lnTo>
                <a:lnTo>
                  <a:pt x="466" y="1333"/>
                </a:lnTo>
                <a:lnTo>
                  <a:pt x="466" y="1332"/>
                </a:lnTo>
                <a:lnTo>
                  <a:pt x="465" y="1332"/>
                </a:lnTo>
                <a:lnTo>
                  <a:pt x="465" y="1327"/>
                </a:lnTo>
                <a:lnTo>
                  <a:pt x="465" y="1325"/>
                </a:lnTo>
                <a:lnTo>
                  <a:pt x="465" y="1324"/>
                </a:lnTo>
                <a:lnTo>
                  <a:pt x="466" y="1323"/>
                </a:lnTo>
                <a:lnTo>
                  <a:pt x="467" y="1322"/>
                </a:lnTo>
                <a:lnTo>
                  <a:pt x="467" y="1323"/>
                </a:lnTo>
                <a:lnTo>
                  <a:pt x="469" y="1323"/>
                </a:lnTo>
                <a:lnTo>
                  <a:pt x="470" y="1323"/>
                </a:lnTo>
                <a:lnTo>
                  <a:pt x="470" y="1322"/>
                </a:lnTo>
                <a:lnTo>
                  <a:pt x="470" y="1320"/>
                </a:lnTo>
                <a:lnTo>
                  <a:pt x="470" y="1322"/>
                </a:lnTo>
                <a:lnTo>
                  <a:pt x="470" y="1320"/>
                </a:lnTo>
                <a:lnTo>
                  <a:pt x="469" y="1320"/>
                </a:lnTo>
                <a:lnTo>
                  <a:pt x="468" y="1320"/>
                </a:lnTo>
                <a:lnTo>
                  <a:pt x="468" y="1319"/>
                </a:lnTo>
                <a:lnTo>
                  <a:pt x="468" y="1318"/>
                </a:lnTo>
                <a:lnTo>
                  <a:pt x="468" y="1317"/>
                </a:lnTo>
                <a:lnTo>
                  <a:pt x="458" y="1317"/>
                </a:lnTo>
                <a:lnTo>
                  <a:pt x="457" y="1317"/>
                </a:lnTo>
                <a:lnTo>
                  <a:pt x="456" y="1317"/>
                </a:lnTo>
                <a:lnTo>
                  <a:pt x="454" y="1317"/>
                </a:lnTo>
                <a:lnTo>
                  <a:pt x="453" y="1317"/>
                </a:lnTo>
                <a:lnTo>
                  <a:pt x="453" y="1316"/>
                </a:lnTo>
                <a:lnTo>
                  <a:pt x="450" y="1316"/>
                </a:lnTo>
                <a:lnTo>
                  <a:pt x="450" y="1315"/>
                </a:lnTo>
                <a:lnTo>
                  <a:pt x="450" y="1314"/>
                </a:lnTo>
                <a:lnTo>
                  <a:pt x="452" y="1314"/>
                </a:lnTo>
                <a:lnTo>
                  <a:pt x="453" y="1314"/>
                </a:lnTo>
                <a:lnTo>
                  <a:pt x="454" y="1314"/>
                </a:lnTo>
                <a:lnTo>
                  <a:pt x="458" y="1314"/>
                </a:lnTo>
                <a:lnTo>
                  <a:pt x="460" y="1314"/>
                </a:lnTo>
                <a:lnTo>
                  <a:pt x="461" y="1314"/>
                </a:lnTo>
                <a:lnTo>
                  <a:pt x="461" y="1311"/>
                </a:lnTo>
                <a:lnTo>
                  <a:pt x="461" y="1310"/>
                </a:lnTo>
                <a:lnTo>
                  <a:pt x="461" y="1309"/>
                </a:lnTo>
                <a:lnTo>
                  <a:pt x="462" y="1309"/>
                </a:lnTo>
                <a:lnTo>
                  <a:pt x="462" y="1308"/>
                </a:lnTo>
                <a:lnTo>
                  <a:pt x="462" y="1307"/>
                </a:lnTo>
                <a:lnTo>
                  <a:pt x="463" y="1307"/>
                </a:lnTo>
                <a:lnTo>
                  <a:pt x="465" y="1307"/>
                </a:lnTo>
                <a:lnTo>
                  <a:pt x="465" y="1305"/>
                </a:lnTo>
                <a:lnTo>
                  <a:pt x="465" y="1301"/>
                </a:lnTo>
                <a:lnTo>
                  <a:pt x="465" y="1300"/>
                </a:lnTo>
                <a:lnTo>
                  <a:pt x="465" y="1299"/>
                </a:lnTo>
                <a:lnTo>
                  <a:pt x="465" y="1297"/>
                </a:lnTo>
                <a:lnTo>
                  <a:pt x="465" y="1295"/>
                </a:lnTo>
                <a:lnTo>
                  <a:pt x="465" y="1292"/>
                </a:lnTo>
                <a:lnTo>
                  <a:pt x="465" y="1291"/>
                </a:lnTo>
                <a:lnTo>
                  <a:pt x="465" y="1290"/>
                </a:lnTo>
                <a:lnTo>
                  <a:pt x="465" y="1289"/>
                </a:lnTo>
                <a:lnTo>
                  <a:pt x="465" y="1288"/>
                </a:lnTo>
                <a:lnTo>
                  <a:pt x="463" y="1288"/>
                </a:lnTo>
                <a:lnTo>
                  <a:pt x="463" y="1286"/>
                </a:lnTo>
                <a:lnTo>
                  <a:pt x="462" y="1286"/>
                </a:lnTo>
                <a:lnTo>
                  <a:pt x="461" y="1286"/>
                </a:lnTo>
                <a:lnTo>
                  <a:pt x="460" y="1286"/>
                </a:lnTo>
                <a:lnTo>
                  <a:pt x="459" y="1286"/>
                </a:lnTo>
                <a:lnTo>
                  <a:pt x="459" y="1285"/>
                </a:lnTo>
                <a:lnTo>
                  <a:pt x="459" y="1284"/>
                </a:lnTo>
                <a:lnTo>
                  <a:pt x="459" y="1283"/>
                </a:lnTo>
                <a:lnTo>
                  <a:pt x="458" y="1282"/>
                </a:lnTo>
                <a:lnTo>
                  <a:pt x="449" y="1282"/>
                </a:lnTo>
                <a:lnTo>
                  <a:pt x="447" y="1282"/>
                </a:lnTo>
                <a:lnTo>
                  <a:pt x="444" y="1282"/>
                </a:lnTo>
                <a:lnTo>
                  <a:pt x="442" y="1282"/>
                </a:lnTo>
                <a:lnTo>
                  <a:pt x="441" y="1282"/>
                </a:lnTo>
                <a:lnTo>
                  <a:pt x="440" y="1282"/>
                </a:lnTo>
                <a:lnTo>
                  <a:pt x="439" y="1282"/>
                </a:lnTo>
                <a:lnTo>
                  <a:pt x="436" y="1283"/>
                </a:lnTo>
                <a:lnTo>
                  <a:pt x="435" y="1283"/>
                </a:lnTo>
                <a:lnTo>
                  <a:pt x="434" y="1281"/>
                </a:lnTo>
                <a:lnTo>
                  <a:pt x="426" y="1281"/>
                </a:lnTo>
                <a:lnTo>
                  <a:pt x="423" y="1281"/>
                </a:lnTo>
                <a:lnTo>
                  <a:pt x="423" y="1280"/>
                </a:lnTo>
                <a:lnTo>
                  <a:pt x="421" y="1280"/>
                </a:lnTo>
                <a:lnTo>
                  <a:pt x="421" y="1286"/>
                </a:lnTo>
                <a:lnTo>
                  <a:pt x="410" y="1286"/>
                </a:lnTo>
                <a:lnTo>
                  <a:pt x="410" y="1288"/>
                </a:lnTo>
                <a:lnTo>
                  <a:pt x="410" y="1290"/>
                </a:lnTo>
                <a:lnTo>
                  <a:pt x="410" y="1292"/>
                </a:lnTo>
                <a:lnTo>
                  <a:pt x="410" y="1294"/>
                </a:lnTo>
                <a:lnTo>
                  <a:pt x="410" y="1295"/>
                </a:lnTo>
                <a:lnTo>
                  <a:pt x="410" y="1297"/>
                </a:lnTo>
                <a:lnTo>
                  <a:pt x="410" y="1298"/>
                </a:lnTo>
                <a:lnTo>
                  <a:pt x="410" y="1299"/>
                </a:lnTo>
                <a:lnTo>
                  <a:pt x="409" y="1299"/>
                </a:lnTo>
                <a:lnTo>
                  <a:pt x="409" y="1300"/>
                </a:lnTo>
                <a:lnTo>
                  <a:pt x="409" y="1301"/>
                </a:lnTo>
                <a:lnTo>
                  <a:pt x="408" y="1301"/>
                </a:lnTo>
                <a:lnTo>
                  <a:pt x="407" y="1301"/>
                </a:lnTo>
                <a:lnTo>
                  <a:pt x="407" y="1302"/>
                </a:lnTo>
                <a:lnTo>
                  <a:pt x="406" y="1302"/>
                </a:lnTo>
                <a:lnTo>
                  <a:pt x="405" y="1302"/>
                </a:lnTo>
                <a:lnTo>
                  <a:pt x="405" y="1305"/>
                </a:lnTo>
                <a:lnTo>
                  <a:pt x="404" y="1305"/>
                </a:lnTo>
                <a:lnTo>
                  <a:pt x="402" y="1306"/>
                </a:lnTo>
                <a:lnTo>
                  <a:pt x="400" y="1308"/>
                </a:lnTo>
                <a:lnTo>
                  <a:pt x="399" y="1309"/>
                </a:lnTo>
                <a:lnTo>
                  <a:pt x="397" y="1310"/>
                </a:lnTo>
                <a:lnTo>
                  <a:pt x="397" y="1311"/>
                </a:lnTo>
                <a:lnTo>
                  <a:pt x="398" y="1311"/>
                </a:lnTo>
                <a:lnTo>
                  <a:pt x="398" y="1313"/>
                </a:lnTo>
                <a:lnTo>
                  <a:pt x="399" y="1314"/>
                </a:lnTo>
                <a:lnTo>
                  <a:pt x="400" y="1315"/>
                </a:lnTo>
                <a:lnTo>
                  <a:pt x="400" y="1316"/>
                </a:lnTo>
                <a:lnTo>
                  <a:pt x="401" y="1316"/>
                </a:lnTo>
                <a:lnTo>
                  <a:pt x="401" y="1317"/>
                </a:lnTo>
                <a:lnTo>
                  <a:pt x="402" y="1317"/>
                </a:lnTo>
                <a:lnTo>
                  <a:pt x="404" y="1318"/>
                </a:lnTo>
                <a:lnTo>
                  <a:pt x="404" y="1319"/>
                </a:lnTo>
                <a:lnTo>
                  <a:pt x="404" y="1320"/>
                </a:lnTo>
                <a:lnTo>
                  <a:pt x="405" y="1323"/>
                </a:lnTo>
                <a:lnTo>
                  <a:pt x="406" y="1324"/>
                </a:lnTo>
                <a:lnTo>
                  <a:pt x="406" y="1325"/>
                </a:lnTo>
                <a:lnTo>
                  <a:pt x="406" y="1326"/>
                </a:lnTo>
                <a:lnTo>
                  <a:pt x="407" y="1327"/>
                </a:lnTo>
                <a:lnTo>
                  <a:pt x="406" y="1328"/>
                </a:lnTo>
                <a:lnTo>
                  <a:pt x="405" y="1328"/>
                </a:lnTo>
                <a:lnTo>
                  <a:pt x="404" y="1328"/>
                </a:lnTo>
                <a:lnTo>
                  <a:pt x="404" y="1330"/>
                </a:lnTo>
                <a:lnTo>
                  <a:pt x="402" y="1330"/>
                </a:lnTo>
                <a:lnTo>
                  <a:pt x="401" y="1330"/>
                </a:lnTo>
                <a:lnTo>
                  <a:pt x="401" y="1331"/>
                </a:lnTo>
                <a:lnTo>
                  <a:pt x="400" y="1331"/>
                </a:lnTo>
                <a:lnTo>
                  <a:pt x="399" y="1331"/>
                </a:lnTo>
                <a:lnTo>
                  <a:pt x="398" y="1331"/>
                </a:lnTo>
                <a:lnTo>
                  <a:pt x="397" y="1331"/>
                </a:lnTo>
                <a:lnTo>
                  <a:pt x="397" y="1333"/>
                </a:lnTo>
                <a:lnTo>
                  <a:pt x="398" y="1334"/>
                </a:lnTo>
                <a:lnTo>
                  <a:pt x="398" y="1336"/>
                </a:lnTo>
                <a:lnTo>
                  <a:pt x="398" y="1338"/>
                </a:lnTo>
                <a:lnTo>
                  <a:pt x="398" y="1339"/>
                </a:lnTo>
                <a:lnTo>
                  <a:pt x="398" y="1340"/>
                </a:lnTo>
                <a:lnTo>
                  <a:pt x="398" y="1341"/>
                </a:lnTo>
                <a:lnTo>
                  <a:pt x="398" y="1342"/>
                </a:lnTo>
                <a:lnTo>
                  <a:pt x="398" y="1343"/>
                </a:lnTo>
                <a:lnTo>
                  <a:pt x="399" y="1344"/>
                </a:lnTo>
                <a:lnTo>
                  <a:pt x="399" y="1347"/>
                </a:lnTo>
                <a:lnTo>
                  <a:pt x="399" y="1349"/>
                </a:lnTo>
                <a:lnTo>
                  <a:pt x="399" y="1350"/>
                </a:lnTo>
                <a:lnTo>
                  <a:pt x="399" y="1351"/>
                </a:lnTo>
                <a:lnTo>
                  <a:pt x="399" y="1353"/>
                </a:lnTo>
                <a:lnTo>
                  <a:pt x="400" y="1352"/>
                </a:lnTo>
                <a:lnTo>
                  <a:pt x="407" y="1357"/>
                </a:lnTo>
                <a:lnTo>
                  <a:pt x="408" y="1358"/>
                </a:lnTo>
                <a:lnTo>
                  <a:pt x="408" y="1360"/>
                </a:lnTo>
                <a:lnTo>
                  <a:pt x="408" y="1361"/>
                </a:lnTo>
                <a:lnTo>
                  <a:pt x="408" y="1364"/>
                </a:lnTo>
                <a:lnTo>
                  <a:pt x="408" y="1365"/>
                </a:lnTo>
                <a:lnTo>
                  <a:pt x="409" y="1365"/>
                </a:lnTo>
                <a:lnTo>
                  <a:pt x="408" y="1366"/>
                </a:lnTo>
                <a:lnTo>
                  <a:pt x="407" y="1368"/>
                </a:lnTo>
                <a:lnTo>
                  <a:pt x="406" y="1368"/>
                </a:lnTo>
                <a:lnTo>
                  <a:pt x="405" y="1369"/>
                </a:lnTo>
                <a:lnTo>
                  <a:pt x="404" y="1372"/>
                </a:lnTo>
                <a:lnTo>
                  <a:pt x="399" y="1375"/>
                </a:lnTo>
                <a:lnTo>
                  <a:pt x="398" y="1375"/>
                </a:lnTo>
                <a:lnTo>
                  <a:pt x="397" y="1375"/>
                </a:lnTo>
                <a:lnTo>
                  <a:pt x="396" y="1375"/>
                </a:lnTo>
                <a:lnTo>
                  <a:pt x="394" y="1375"/>
                </a:lnTo>
                <a:lnTo>
                  <a:pt x="394" y="1376"/>
                </a:lnTo>
                <a:lnTo>
                  <a:pt x="393" y="1376"/>
                </a:lnTo>
                <a:lnTo>
                  <a:pt x="392" y="1376"/>
                </a:lnTo>
                <a:lnTo>
                  <a:pt x="391" y="1376"/>
                </a:lnTo>
                <a:lnTo>
                  <a:pt x="390" y="1376"/>
                </a:lnTo>
                <a:lnTo>
                  <a:pt x="389" y="1376"/>
                </a:lnTo>
                <a:lnTo>
                  <a:pt x="388" y="1376"/>
                </a:lnTo>
                <a:lnTo>
                  <a:pt x="387" y="1376"/>
                </a:lnTo>
                <a:lnTo>
                  <a:pt x="385" y="1376"/>
                </a:lnTo>
                <a:lnTo>
                  <a:pt x="384" y="1375"/>
                </a:lnTo>
                <a:lnTo>
                  <a:pt x="383" y="1375"/>
                </a:lnTo>
                <a:lnTo>
                  <a:pt x="382" y="1375"/>
                </a:lnTo>
                <a:lnTo>
                  <a:pt x="381" y="1374"/>
                </a:lnTo>
                <a:lnTo>
                  <a:pt x="380" y="1374"/>
                </a:lnTo>
                <a:lnTo>
                  <a:pt x="380" y="1373"/>
                </a:lnTo>
                <a:lnTo>
                  <a:pt x="379" y="1373"/>
                </a:lnTo>
                <a:lnTo>
                  <a:pt x="378" y="1373"/>
                </a:lnTo>
                <a:lnTo>
                  <a:pt x="378" y="1372"/>
                </a:lnTo>
                <a:lnTo>
                  <a:pt x="376" y="1372"/>
                </a:lnTo>
                <a:lnTo>
                  <a:pt x="376" y="1370"/>
                </a:lnTo>
                <a:lnTo>
                  <a:pt x="375" y="1370"/>
                </a:lnTo>
                <a:lnTo>
                  <a:pt x="372" y="1367"/>
                </a:lnTo>
                <a:lnTo>
                  <a:pt x="368" y="1362"/>
                </a:lnTo>
                <a:lnTo>
                  <a:pt x="366" y="1361"/>
                </a:lnTo>
                <a:lnTo>
                  <a:pt x="363" y="1358"/>
                </a:lnTo>
                <a:lnTo>
                  <a:pt x="363" y="1357"/>
                </a:lnTo>
                <a:lnTo>
                  <a:pt x="362" y="1357"/>
                </a:lnTo>
                <a:lnTo>
                  <a:pt x="362" y="1356"/>
                </a:lnTo>
                <a:lnTo>
                  <a:pt x="361" y="1356"/>
                </a:lnTo>
                <a:lnTo>
                  <a:pt x="361" y="1355"/>
                </a:lnTo>
                <a:lnTo>
                  <a:pt x="359" y="1353"/>
                </a:lnTo>
                <a:lnTo>
                  <a:pt x="358" y="1353"/>
                </a:lnTo>
                <a:lnTo>
                  <a:pt x="357" y="1351"/>
                </a:lnTo>
                <a:lnTo>
                  <a:pt x="355" y="1353"/>
                </a:lnTo>
                <a:lnTo>
                  <a:pt x="353" y="1356"/>
                </a:lnTo>
                <a:lnTo>
                  <a:pt x="348" y="1360"/>
                </a:lnTo>
                <a:lnTo>
                  <a:pt x="347" y="1361"/>
                </a:lnTo>
                <a:lnTo>
                  <a:pt x="346" y="1362"/>
                </a:lnTo>
                <a:lnTo>
                  <a:pt x="344" y="1365"/>
                </a:lnTo>
                <a:lnTo>
                  <a:pt x="342" y="1366"/>
                </a:lnTo>
                <a:lnTo>
                  <a:pt x="341" y="1367"/>
                </a:lnTo>
                <a:lnTo>
                  <a:pt x="340" y="1368"/>
                </a:lnTo>
                <a:lnTo>
                  <a:pt x="339" y="1369"/>
                </a:lnTo>
                <a:lnTo>
                  <a:pt x="339" y="1370"/>
                </a:lnTo>
                <a:lnTo>
                  <a:pt x="338" y="1370"/>
                </a:lnTo>
                <a:lnTo>
                  <a:pt x="337" y="1372"/>
                </a:lnTo>
                <a:lnTo>
                  <a:pt x="338" y="1373"/>
                </a:lnTo>
                <a:lnTo>
                  <a:pt x="338" y="1374"/>
                </a:lnTo>
                <a:lnTo>
                  <a:pt x="340" y="1375"/>
                </a:lnTo>
                <a:lnTo>
                  <a:pt x="341" y="1376"/>
                </a:lnTo>
                <a:lnTo>
                  <a:pt x="344" y="1380"/>
                </a:lnTo>
                <a:lnTo>
                  <a:pt x="345" y="1381"/>
                </a:lnTo>
                <a:lnTo>
                  <a:pt x="346" y="1381"/>
                </a:lnTo>
                <a:lnTo>
                  <a:pt x="345" y="1381"/>
                </a:lnTo>
                <a:lnTo>
                  <a:pt x="333" y="1393"/>
                </a:lnTo>
                <a:lnTo>
                  <a:pt x="336" y="1395"/>
                </a:lnTo>
                <a:lnTo>
                  <a:pt x="333" y="1398"/>
                </a:lnTo>
                <a:lnTo>
                  <a:pt x="333" y="1399"/>
                </a:lnTo>
                <a:lnTo>
                  <a:pt x="332" y="1399"/>
                </a:lnTo>
                <a:lnTo>
                  <a:pt x="332" y="1400"/>
                </a:lnTo>
                <a:lnTo>
                  <a:pt x="335" y="1401"/>
                </a:lnTo>
                <a:lnTo>
                  <a:pt x="337" y="1403"/>
                </a:lnTo>
                <a:lnTo>
                  <a:pt x="338" y="1401"/>
                </a:lnTo>
                <a:lnTo>
                  <a:pt x="339" y="1400"/>
                </a:lnTo>
                <a:lnTo>
                  <a:pt x="340" y="1399"/>
                </a:lnTo>
                <a:lnTo>
                  <a:pt x="342" y="1398"/>
                </a:lnTo>
                <a:lnTo>
                  <a:pt x="344" y="1399"/>
                </a:lnTo>
                <a:lnTo>
                  <a:pt x="346" y="1401"/>
                </a:lnTo>
                <a:lnTo>
                  <a:pt x="340" y="1407"/>
                </a:lnTo>
                <a:lnTo>
                  <a:pt x="339" y="1407"/>
                </a:lnTo>
                <a:lnTo>
                  <a:pt x="336" y="1402"/>
                </a:lnTo>
                <a:lnTo>
                  <a:pt x="333" y="1405"/>
                </a:lnTo>
                <a:lnTo>
                  <a:pt x="332" y="1406"/>
                </a:lnTo>
                <a:lnTo>
                  <a:pt x="332" y="1405"/>
                </a:lnTo>
                <a:lnTo>
                  <a:pt x="331" y="1403"/>
                </a:lnTo>
                <a:lnTo>
                  <a:pt x="330" y="1403"/>
                </a:lnTo>
                <a:lnTo>
                  <a:pt x="330" y="1402"/>
                </a:lnTo>
                <a:lnTo>
                  <a:pt x="329" y="1401"/>
                </a:lnTo>
                <a:lnTo>
                  <a:pt x="327" y="1400"/>
                </a:lnTo>
                <a:lnTo>
                  <a:pt x="325" y="1401"/>
                </a:lnTo>
                <a:lnTo>
                  <a:pt x="325" y="1402"/>
                </a:lnTo>
                <a:lnTo>
                  <a:pt x="327" y="1403"/>
                </a:lnTo>
                <a:lnTo>
                  <a:pt x="328" y="1405"/>
                </a:lnTo>
                <a:lnTo>
                  <a:pt x="329" y="1406"/>
                </a:lnTo>
                <a:lnTo>
                  <a:pt x="330" y="1407"/>
                </a:lnTo>
                <a:lnTo>
                  <a:pt x="331" y="1408"/>
                </a:lnTo>
                <a:lnTo>
                  <a:pt x="332" y="1409"/>
                </a:lnTo>
                <a:lnTo>
                  <a:pt x="333" y="1409"/>
                </a:lnTo>
                <a:lnTo>
                  <a:pt x="333" y="1410"/>
                </a:lnTo>
                <a:lnTo>
                  <a:pt x="335" y="1410"/>
                </a:lnTo>
                <a:lnTo>
                  <a:pt x="335" y="1411"/>
                </a:lnTo>
                <a:lnTo>
                  <a:pt x="336" y="1411"/>
                </a:lnTo>
                <a:lnTo>
                  <a:pt x="336" y="1412"/>
                </a:lnTo>
                <a:lnTo>
                  <a:pt x="337" y="1412"/>
                </a:lnTo>
                <a:lnTo>
                  <a:pt x="337" y="1414"/>
                </a:lnTo>
                <a:lnTo>
                  <a:pt x="338" y="1414"/>
                </a:lnTo>
                <a:lnTo>
                  <a:pt x="338" y="1415"/>
                </a:lnTo>
                <a:lnTo>
                  <a:pt x="339" y="1415"/>
                </a:lnTo>
                <a:lnTo>
                  <a:pt x="339" y="1416"/>
                </a:lnTo>
                <a:lnTo>
                  <a:pt x="340" y="1416"/>
                </a:lnTo>
                <a:lnTo>
                  <a:pt x="340" y="1417"/>
                </a:lnTo>
                <a:lnTo>
                  <a:pt x="340" y="1416"/>
                </a:lnTo>
                <a:lnTo>
                  <a:pt x="341" y="1416"/>
                </a:lnTo>
                <a:lnTo>
                  <a:pt x="342" y="1415"/>
                </a:lnTo>
                <a:lnTo>
                  <a:pt x="344" y="1414"/>
                </a:lnTo>
                <a:lnTo>
                  <a:pt x="344" y="1412"/>
                </a:lnTo>
                <a:lnTo>
                  <a:pt x="345" y="1411"/>
                </a:lnTo>
                <a:lnTo>
                  <a:pt x="345" y="1412"/>
                </a:lnTo>
                <a:lnTo>
                  <a:pt x="347" y="1414"/>
                </a:lnTo>
                <a:lnTo>
                  <a:pt x="347" y="1415"/>
                </a:lnTo>
                <a:lnTo>
                  <a:pt x="350" y="1417"/>
                </a:lnTo>
                <a:lnTo>
                  <a:pt x="353" y="1419"/>
                </a:lnTo>
                <a:lnTo>
                  <a:pt x="349" y="1424"/>
                </a:lnTo>
                <a:lnTo>
                  <a:pt x="349" y="1423"/>
                </a:lnTo>
                <a:lnTo>
                  <a:pt x="348" y="1423"/>
                </a:lnTo>
                <a:lnTo>
                  <a:pt x="347" y="1422"/>
                </a:lnTo>
                <a:lnTo>
                  <a:pt x="347" y="1420"/>
                </a:lnTo>
                <a:lnTo>
                  <a:pt x="346" y="1420"/>
                </a:lnTo>
                <a:lnTo>
                  <a:pt x="345" y="1419"/>
                </a:lnTo>
                <a:lnTo>
                  <a:pt x="344" y="1418"/>
                </a:lnTo>
                <a:lnTo>
                  <a:pt x="342" y="1417"/>
                </a:lnTo>
                <a:lnTo>
                  <a:pt x="341" y="1416"/>
                </a:lnTo>
                <a:lnTo>
                  <a:pt x="341" y="1417"/>
                </a:lnTo>
                <a:lnTo>
                  <a:pt x="340" y="1417"/>
                </a:lnTo>
                <a:lnTo>
                  <a:pt x="339" y="1416"/>
                </a:lnTo>
                <a:lnTo>
                  <a:pt x="338" y="1415"/>
                </a:lnTo>
                <a:lnTo>
                  <a:pt x="337" y="1414"/>
                </a:lnTo>
                <a:lnTo>
                  <a:pt x="336" y="1412"/>
                </a:lnTo>
                <a:lnTo>
                  <a:pt x="335" y="1411"/>
                </a:lnTo>
                <a:lnTo>
                  <a:pt x="333" y="1411"/>
                </a:lnTo>
                <a:lnTo>
                  <a:pt x="333" y="1410"/>
                </a:lnTo>
                <a:lnTo>
                  <a:pt x="332" y="1410"/>
                </a:lnTo>
                <a:lnTo>
                  <a:pt x="332" y="1409"/>
                </a:lnTo>
                <a:lnTo>
                  <a:pt x="331" y="1408"/>
                </a:lnTo>
                <a:lnTo>
                  <a:pt x="330" y="1408"/>
                </a:lnTo>
                <a:lnTo>
                  <a:pt x="330" y="1407"/>
                </a:lnTo>
                <a:lnTo>
                  <a:pt x="329" y="1407"/>
                </a:lnTo>
                <a:lnTo>
                  <a:pt x="329" y="1406"/>
                </a:lnTo>
                <a:lnTo>
                  <a:pt x="328" y="1406"/>
                </a:lnTo>
                <a:lnTo>
                  <a:pt x="328" y="1405"/>
                </a:lnTo>
                <a:lnTo>
                  <a:pt x="327" y="1405"/>
                </a:lnTo>
                <a:lnTo>
                  <a:pt x="325" y="1403"/>
                </a:lnTo>
                <a:lnTo>
                  <a:pt x="325" y="1402"/>
                </a:lnTo>
                <a:lnTo>
                  <a:pt x="324" y="1402"/>
                </a:lnTo>
                <a:lnTo>
                  <a:pt x="324" y="1401"/>
                </a:lnTo>
                <a:lnTo>
                  <a:pt x="325" y="1401"/>
                </a:lnTo>
                <a:lnTo>
                  <a:pt x="325" y="1400"/>
                </a:lnTo>
                <a:lnTo>
                  <a:pt x="327" y="1400"/>
                </a:lnTo>
                <a:lnTo>
                  <a:pt x="327" y="1399"/>
                </a:lnTo>
                <a:lnTo>
                  <a:pt x="325" y="1398"/>
                </a:lnTo>
                <a:lnTo>
                  <a:pt x="323" y="1397"/>
                </a:lnTo>
                <a:lnTo>
                  <a:pt x="325" y="1394"/>
                </a:lnTo>
                <a:lnTo>
                  <a:pt x="327" y="1393"/>
                </a:lnTo>
                <a:lnTo>
                  <a:pt x="323" y="1390"/>
                </a:lnTo>
                <a:lnTo>
                  <a:pt x="324" y="1389"/>
                </a:lnTo>
                <a:lnTo>
                  <a:pt x="325" y="1387"/>
                </a:lnTo>
                <a:lnTo>
                  <a:pt x="325" y="1386"/>
                </a:lnTo>
                <a:lnTo>
                  <a:pt x="329" y="1390"/>
                </a:lnTo>
                <a:lnTo>
                  <a:pt x="330" y="1391"/>
                </a:lnTo>
                <a:lnTo>
                  <a:pt x="330" y="1392"/>
                </a:lnTo>
                <a:lnTo>
                  <a:pt x="332" y="1394"/>
                </a:lnTo>
                <a:lnTo>
                  <a:pt x="345" y="1381"/>
                </a:lnTo>
                <a:lnTo>
                  <a:pt x="344" y="1380"/>
                </a:lnTo>
                <a:lnTo>
                  <a:pt x="342" y="1378"/>
                </a:lnTo>
                <a:lnTo>
                  <a:pt x="340" y="1376"/>
                </a:lnTo>
                <a:lnTo>
                  <a:pt x="339" y="1375"/>
                </a:lnTo>
                <a:lnTo>
                  <a:pt x="338" y="1374"/>
                </a:lnTo>
                <a:lnTo>
                  <a:pt x="337" y="1373"/>
                </a:lnTo>
                <a:lnTo>
                  <a:pt x="336" y="1373"/>
                </a:lnTo>
                <a:lnTo>
                  <a:pt x="336" y="1372"/>
                </a:lnTo>
                <a:lnTo>
                  <a:pt x="337" y="1372"/>
                </a:lnTo>
                <a:lnTo>
                  <a:pt x="337" y="1370"/>
                </a:lnTo>
                <a:lnTo>
                  <a:pt x="338" y="1370"/>
                </a:lnTo>
                <a:lnTo>
                  <a:pt x="339" y="1369"/>
                </a:lnTo>
                <a:lnTo>
                  <a:pt x="339" y="1368"/>
                </a:lnTo>
                <a:lnTo>
                  <a:pt x="340" y="1368"/>
                </a:lnTo>
                <a:lnTo>
                  <a:pt x="341" y="1366"/>
                </a:lnTo>
                <a:lnTo>
                  <a:pt x="347" y="1360"/>
                </a:lnTo>
                <a:lnTo>
                  <a:pt x="348" y="1360"/>
                </a:lnTo>
                <a:lnTo>
                  <a:pt x="352" y="1356"/>
                </a:lnTo>
                <a:lnTo>
                  <a:pt x="354" y="1353"/>
                </a:lnTo>
                <a:lnTo>
                  <a:pt x="356" y="1351"/>
                </a:lnTo>
                <a:lnTo>
                  <a:pt x="357" y="1351"/>
                </a:lnTo>
                <a:lnTo>
                  <a:pt x="357" y="1350"/>
                </a:lnTo>
                <a:lnTo>
                  <a:pt x="357" y="1351"/>
                </a:lnTo>
                <a:lnTo>
                  <a:pt x="359" y="1352"/>
                </a:lnTo>
                <a:lnTo>
                  <a:pt x="361" y="1353"/>
                </a:lnTo>
                <a:lnTo>
                  <a:pt x="361" y="1355"/>
                </a:lnTo>
                <a:lnTo>
                  <a:pt x="362" y="1355"/>
                </a:lnTo>
                <a:lnTo>
                  <a:pt x="363" y="1356"/>
                </a:lnTo>
                <a:lnTo>
                  <a:pt x="363" y="1357"/>
                </a:lnTo>
                <a:lnTo>
                  <a:pt x="364" y="1357"/>
                </a:lnTo>
                <a:lnTo>
                  <a:pt x="365" y="1358"/>
                </a:lnTo>
                <a:lnTo>
                  <a:pt x="366" y="1360"/>
                </a:lnTo>
                <a:lnTo>
                  <a:pt x="367" y="1360"/>
                </a:lnTo>
                <a:lnTo>
                  <a:pt x="367" y="1361"/>
                </a:lnTo>
                <a:lnTo>
                  <a:pt x="368" y="1361"/>
                </a:lnTo>
                <a:lnTo>
                  <a:pt x="370" y="1362"/>
                </a:lnTo>
                <a:lnTo>
                  <a:pt x="372" y="1366"/>
                </a:lnTo>
                <a:lnTo>
                  <a:pt x="373" y="1366"/>
                </a:lnTo>
                <a:lnTo>
                  <a:pt x="374" y="1368"/>
                </a:lnTo>
                <a:lnTo>
                  <a:pt x="375" y="1368"/>
                </a:lnTo>
                <a:lnTo>
                  <a:pt x="376" y="1369"/>
                </a:lnTo>
                <a:lnTo>
                  <a:pt x="376" y="1370"/>
                </a:lnTo>
                <a:lnTo>
                  <a:pt x="378" y="1370"/>
                </a:lnTo>
                <a:lnTo>
                  <a:pt x="378" y="1372"/>
                </a:lnTo>
                <a:lnTo>
                  <a:pt x="379" y="1372"/>
                </a:lnTo>
                <a:lnTo>
                  <a:pt x="380" y="1372"/>
                </a:lnTo>
                <a:lnTo>
                  <a:pt x="380" y="1373"/>
                </a:lnTo>
                <a:lnTo>
                  <a:pt x="381" y="1373"/>
                </a:lnTo>
                <a:lnTo>
                  <a:pt x="382" y="1373"/>
                </a:lnTo>
                <a:lnTo>
                  <a:pt x="382" y="1374"/>
                </a:lnTo>
                <a:lnTo>
                  <a:pt x="383" y="1374"/>
                </a:lnTo>
                <a:lnTo>
                  <a:pt x="384" y="1374"/>
                </a:lnTo>
                <a:lnTo>
                  <a:pt x="384" y="1375"/>
                </a:lnTo>
                <a:lnTo>
                  <a:pt x="385" y="1375"/>
                </a:lnTo>
                <a:lnTo>
                  <a:pt x="387" y="1375"/>
                </a:lnTo>
                <a:lnTo>
                  <a:pt x="388" y="1375"/>
                </a:lnTo>
                <a:lnTo>
                  <a:pt x="389" y="1375"/>
                </a:lnTo>
                <a:lnTo>
                  <a:pt x="389" y="1372"/>
                </a:lnTo>
                <a:lnTo>
                  <a:pt x="389" y="1370"/>
                </a:lnTo>
                <a:lnTo>
                  <a:pt x="389" y="1369"/>
                </a:lnTo>
                <a:lnTo>
                  <a:pt x="389" y="1368"/>
                </a:lnTo>
                <a:lnTo>
                  <a:pt x="389" y="1367"/>
                </a:lnTo>
                <a:lnTo>
                  <a:pt x="389" y="1366"/>
                </a:lnTo>
                <a:lnTo>
                  <a:pt x="389" y="1364"/>
                </a:lnTo>
                <a:lnTo>
                  <a:pt x="390" y="1361"/>
                </a:lnTo>
                <a:lnTo>
                  <a:pt x="392" y="1359"/>
                </a:lnTo>
                <a:lnTo>
                  <a:pt x="393" y="1359"/>
                </a:lnTo>
                <a:lnTo>
                  <a:pt x="394" y="1357"/>
                </a:lnTo>
                <a:lnTo>
                  <a:pt x="396" y="1357"/>
                </a:lnTo>
                <a:lnTo>
                  <a:pt x="396" y="1353"/>
                </a:lnTo>
                <a:lnTo>
                  <a:pt x="396" y="1350"/>
                </a:lnTo>
                <a:lnTo>
                  <a:pt x="396" y="1347"/>
                </a:lnTo>
                <a:lnTo>
                  <a:pt x="396" y="1344"/>
                </a:lnTo>
                <a:lnTo>
                  <a:pt x="396" y="1341"/>
                </a:lnTo>
                <a:lnTo>
                  <a:pt x="396" y="1338"/>
                </a:lnTo>
                <a:lnTo>
                  <a:pt x="396" y="1336"/>
                </a:lnTo>
                <a:lnTo>
                  <a:pt x="394" y="1334"/>
                </a:lnTo>
                <a:lnTo>
                  <a:pt x="394" y="1333"/>
                </a:lnTo>
                <a:lnTo>
                  <a:pt x="394" y="1332"/>
                </a:lnTo>
                <a:lnTo>
                  <a:pt x="393" y="1332"/>
                </a:lnTo>
                <a:lnTo>
                  <a:pt x="390" y="1333"/>
                </a:lnTo>
                <a:lnTo>
                  <a:pt x="389" y="1330"/>
                </a:lnTo>
                <a:lnTo>
                  <a:pt x="389" y="1328"/>
                </a:lnTo>
                <a:lnTo>
                  <a:pt x="389" y="1327"/>
                </a:lnTo>
                <a:lnTo>
                  <a:pt x="388" y="1326"/>
                </a:lnTo>
                <a:lnTo>
                  <a:pt x="388" y="1325"/>
                </a:lnTo>
                <a:lnTo>
                  <a:pt x="388" y="1323"/>
                </a:lnTo>
                <a:lnTo>
                  <a:pt x="383" y="1323"/>
                </a:lnTo>
                <a:lnTo>
                  <a:pt x="382" y="1323"/>
                </a:lnTo>
                <a:lnTo>
                  <a:pt x="381" y="1323"/>
                </a:lnTo>
                <a:lnTo>
                  <a:pt x="379" y="1323"/>
                </a:lnTo>
                <a:lnTo>
                  <a:pt x="379" y="1317"/>
                </a:lnTo>
                <a:lnTo>
                  <a:pt x="379" y="1315"/>
                </a:lnTo>
                <a:lnTo>
                  <a:pt x="379" y="1314"/>
                </a:lnTo>
                <a:lnTo>
                  <a:pt x="379" y="1313"/>
                </a:lnTo>
                <a:lnTo>
                  <a:pt x="381" y="1313"/>
                </a:lnTo>
                <a:lnTo>
                  <a:pt x="385" y="1313"/>
                </a:lnTo>
                <a:lnTo>
                  <a:pt x="385" y="1310"/>
                </a:lnTo>
                <a:lnTo>
                  <a:pt x="385" y="1307"/>
                </a:lnTo>
                <a:lnTo>
                  <a:pt x="385" y="1302"/>
                </a:lnTo>
                <a:lnTo>
                  <a:pt x="384" y="1302"/>
                </a:lnTo>
                <a:lnTo>
                  <a:pt x="384" y="1303"/>
                </a:lnTo>
                <a:lnTo>
                  <a:pt x="383" y="1303"/>
                </a:lnTo>
                <a:lnTo>
                  <a:pt x="382" y="1303"/>
                </a:lnTo>
                <a:lnTo>
                  <a:pt x="381" y="1305"/>
                </a:lnTo>
                <a:lnTo>
                  <a:pt x="380" y="1305"/>
                </a:lnTo>
                <a:lnTo>
                  <a:pt x="379" y="1305"/>
                </a:lnTo>
                <a:lnTo>
                  <a:pt x="379" y="1303"/>
                </a:lnTo>
                <a:lnTo>
                  <a:pt x="378" y="1303"/>
                </a:lnTo>
                <a:lnTo>
                  <a:pt x="376" y="1303"/>
                </a:lnTo>
                <a:lnTo>
                  <a:pt x="375" y="1303"/>
                </a:lnTo>
                <a:lnTo>
                  <a:pt x="374" y="1303"/>
                </a:lnTo>
                <a:lnTo>
                  <a:pt x="373" y="1303"/>
                </a:lnTo>
                <a:lnTo>
                  <a:pt x="372" y="1303"/>
                </a:lnTo>
                <a:lnTo>
                  <a:pt x="371" y="1303"/>
                </a:lnTo>
                <a:lnTo>
                  <a:pt x="371" y="1301"/>
                </a:lnTo>
                <a:lnTo>
                  <a:pt x="371" y="1295"/>
                </a:lnTo>
                <a:lnTo>
                  <a:pt x="370" y="1295"/>
                </a:lnTo>
                <a:lnTo>
                  <a:pt x="368" y="1295"/>
                </a:lnTo>
                <a:lnTo>
                  <a:pt x="367" y="1295"/>
                </a:lnTo>
                <a:lnTo>
                  <a:pt x="366" y="1295"/>
                </a:lnTo>
                <a:lnTo>
                  <a:pt x="358" y="1295"/>
                </a:lnTo>
                <a:lnTo>
                  <a:pt x="358" y="1294"/>
                </a:lnTo>
                <a:lnTo>
                  <a:pt x="358" y="1292"/>
                </a:lnTo>
                <a:lnTo>
                  <a:pt x="357" y="1292"/>
                </a:lnTo>
                <a:lnTo>
                  <a:pt x="356" y="1292"/>
                </a:lnTo>
                <a:lnTo>
                  <a:pt x="355" y="1292"/>
                </a:lnTo>
                <a:lnTo>
                  <a:pt x="354" y="1292"/>
                </a:lnTo>
                <a:lnTo>
                  <a:pt x="353" y="1292"/>
                </a:lnTo>
                <a:lnTo>
                  <a:pt x="352" y="1292"/>
                </a:lnTo>
                <a:lnTo>
                  <a:pt x="350" y="1292"/>
                </a:lnTo>
                <a:lnTo>
                  <a:pt x="349" y="1292"/>
                </a:lnTo>
                <a:lnTo>
                  <a:pt x="348" y="1292"/>
                </a:lnTo>
                <a:lnTo>
                  <a:pt x="347" y="1292"/>
                </a:lnTo>
                <a:lnTo>
                  <a:pt x="346" y="1292"/>
                </a:lnTo>
                <a:lnTo>
                  <a:pt x="345" y="1292"/>
                </a:lnTo>
                <a:lnTo>
                  <a:pt x="344" y="1292"/>
                </a:lnTo>
                <a:lnTo>
                  <a:pt x="342" y="1292"/>
                </a:lnTo>
                <a:lnTo>
                  <a:pt x="341" y="1292"/>
                </a:lnTo>
                <a:lnTo>
                  <a:pt x="340" y="1292"/>
                </a:lnTo>
                <a:lnTo>
                  <a:pt x="339" y="1292"/>
                </a:lnTo>
                <a:lnTo>
                  <a:pt x="338" y="1292"/>
                </a:lnTo>
                <a:lnTo>
                  <a:pt x="337" y="1292"/>
                </a:lnTo>
                <a:lnTo>
                  <a:pt x="336" y="1292"/>
                </a:lnTo>
                <a:lnTo>
                  <a:pt x="335" y="1292"/>
                </a:lnTo>
                <a:lnTo>
                  <a:pt x="333" y="1292"/>
                </a:lnTo>
                <a:lnTo>
                  <a:pt x="332" y="1292"/>
                </a:lnTo>
                <a:lnTo>
                  <a:pt x="331" y="1292"/>
                </a:lnTo>
                <a:lnTo>
                  <a:pt x="330" y="1292"/>
                </a:lnTo>
                <a:lnTo>
                  <a:pt x="330" y="1293"/>
                </a:lnTo>
                <a:lnTo>
                  <a:pt x="330" y="1294"/>
                </a:lnTo>
                <a:lnTo>
                  <a:pt x="330" y="1295"/>
                </a:lnTo>
                <a:lnTo>
                  <a:pt x="330" y="1297"/>
                </a:lnTo>
                <a:lnTo>
                  <a:pt x="330" y="1298"/>
                </a:lnTo>
                <a:lnTo>
                  <a:pt x="330" y="1299"/>
                </a:lnTo>
                <a:lnTo>
                  <a:pt x="330" y="1300"/>
                </a:lnTo>
                <a:lnTo>
                  <a:pt x="330" y="1301"/>
                </a:lnTo>
                <a:lnTo>
                  <a:pt x="329" y="1301"/>
                </a:lnTo>
                <a:lnTo>
                  <a:pt x="328" y="1301"/>
                </a:lnTo>
                <a:lnTo>
                  <a:pt x="327" y="1301"/>
                </a:lnTo>
                <a:lnTo>
                  <a:pt x="325" y="1301"/>
                </a:lnTo>
                <a:lnTo>
                  <a:pt x="324" y="1301"/>
                </a:lnTo>
                <a:lnTo>
                  <a:pt x="324" y="1302"/>
                </a:lnTo>
                <a:lnTo>
                  <a:pt x="324" y="1305"/>
                </a:lnTo>
                <a:lnTo>
                  <a:pt x="324" y="1310"/>
                </a:lnTo>
                <a:lnTo>
                  <a:pt x="330" y="1310"/>
                </a:lnTo>
                <a:lnTo>
                  <a:pt x="330" y="1311"/>
                </a:lnTo>
                <a:lnTo>
                  <a:pt x="330" y="1313"/>
                </a:lnTo>
                <a:lnTo>
                  <a:pt x="330" y="1314"/>
                </a:lnTo>
                <a:lnTo>
                  <a:pt x="332" y="1314"/>
                </a:lnTo>
                <a:lnTo>
                  <a:pt x="333" y="1314"/>
                </a:lnTo>
                <a:lnTo>
                  <a:pt x="335" y="1314"/>
                </a:lnTo>
                <a:lnTo>
                  <a:pt x="336" y="1314"/>
                </a:lnTo>
                <a:lnTo>
                  <a:pt x="337" y="1314"/>
                </a:lnTo>
                <a:lnTo>
                  <a:pt x="338" y="1314"/>
                </a:lnTo>
                <a:lnTo>
                  <a:pt x="339" y="1314"/>
                </a:lnTo>
                <a:lnTo>
                  <a:pt x="340" y="1314"/>
                </a:lnTo>
                <a:lnTo>
                  <a:pt x="341" y="1314"/>
                </a:lnTo>
                <a:lnTo>
                  <a:pt x="342" y="1314"/>
                </a:lnTo>
                <a:lnTo>
                  <a:pt x="344" y="1314"/>
                </a:lnTo>
                <a:lnTo>
                  <a:pt x="345" y="1314"/>
                </a:lnTo>
                <a:lnTo>
                  <a:pt x="346" y="1314"/>
                </a:lnTo>
                <a:lnTo>
                  <a:pt x="346" y="1316"/>
                </a:lnTo>
                <a:lnTo>
                  <a:pt x="346" y="1317"/>
                </a:lnTo>
                <a:lnTo>
                  <a:pt x="347" y="1317"/>
                </a:lnTo>
                <a:lnTo>
                  <a:pt x="348" y="1317"/>
                </a:lnTo>
                <a:lnTo>
                  <a:pt x="348" y="1314"/>
                </a:lnTo>
                <a:lnTo>
                  <a:pt x="349" y="1314"/>
                </a:lnTo>
                <a:lnTo>
                  <a:pt x="349" y="1311"/>
                </a:lnTo>
                <a:lnTo>
                  <a:pt x="349" y="1308"/>
                </a:lnTo>
                <a:lnTo>
                  <a:pt x="349" y="1305"/>
                </a:lnTo>
                <a:lnTo>
                  <a:pt x="356" y="1305"/>
                </a:lnTo>
                <a:lnTo>
                  <a:pt x="358" y="1305"/>
                </a:lnTo>
                <a:lnTo>
                  <a:pt x="358" y="1316"/>
                </a:lnTo>
                <a:lnTo>
                  <a:pt x="359" y="1316"/>
                </a:lnTo>
                <a:lnTo>
                  <a:pt x="361" y="1317"/>
                </a:lnTo>
                <a:lnTo>
                  <a:pt x="361" y="1320"/>
                </a:lnTo>
                <a:lnTo>
                  <a:pt x="362" y="1320"/>
                </a:lnTo>
                <a:lnTo>
                  <a:pt x="362" y="1322"/>
                </a:lnTo>
                <a:lnTo>
                  <a:pt x="362" y="1320"/>
                </a:lnTo>
                <a:lnTo>
                  <a:pt x="362" y="1318"/>
                </a:lnTo>
                <a:lnTo>
                  <a:pt x="363" y="1318"/>
                </a:lnTo>
                <a:lnTo>
                  <a:pt x="364" y="1318"/>
                </a:lnTo>
                <a:lnTo>
                  <a:pt x="364" y="1319"/>
                </a:lnTo>
                <a:lnTo>
                  <a:pt x="365" y="1319"/>
                </a:lnTo>
                <a:lnTo>
                  <a:pt x="366" y="1319"/>
                </a:lnTo>
                <a:lnTo>
                  <a:pt x="366" y="1317"/>
                </a:lnTo>
                <a:lnTo>
                  <a:pt x="371" y="1317"/>
                </a:lnTo>
                <a:lnTo>
                  <a:pt x="371" y="1319"/>
                </a:lnTo>
                <a:lnTo>
                  <a:pt x="371" y="1322"/>
                </a:lnTo>
                <a:lnTo>
                  <a:pt x="371" y="1323"/>
                </a:lnTo>
                <a:lnTo>
                  <a:pt x="371" y="1333"/>
                </a:lnTo>
                <a:lnTo>
                  <a:pt x="365" y="1330"/>
                </a:lnTo>
                <a:lnTo>
                  <a:pt x="364" y="1328"/>
                </a:lnTo>
                <a:lnTo>
                  <a:pt x="363" y="1327"/>
                </a:lnTo>
                <a:lnTo>
                  <a:pt x="359" y="1331"/>
                </a:lnTo>
                <a:lnTo>
                  <a:pt x="358" y="1330"/>
                </a:lnTo>
                <a:lnTo>
                  <a:pt x="361" y="1327"/>
                </a:lnTo>
                <a:lnTo>
                  <a:pt x="362" y="1326"/>
                </a:lnTo>
                <a:lnTo>
                  <a:pt x="362" y="1327"/>
                </a:lnTo>
                <a:lnTo>
                  <a:pt x="362" y="1326"/>
                </a:lnTo>
                <a:lnTo>
                  <a:pt x="362" y="1322"/>
                </a:lnTo>
                <a:lnTo>
                  <a:pt x="361" y="1322"/>
                </a:lnTo>
                <a:lnTo>
                  <a:pt x="361" y="1326"/>
                </a:lnTo>
                <a:lnTo>
                  <a:pt x="356" y="1323"/>
                </a:lnTo>
                <a:lnTo>
                  <a:pt x="355" y="1322"/>
                </a:lnTo>
                <a:lnTo>
                  <a:pt x="354" y="1322"/>
                </a:lnTo>
                <a:lnTo>
                  <a:pt x="350" y="1318"/>
                </a:lnTo>
                <a:lnTo>
                  <a:pt x="349" y="1319"/>
                </a:lnTo>
                <a:lnTo>
                  <a:pt x="348" y="1320"/>
                </a:lnTo>
                <a:lnTo>
                  <a:pt x="347" y="1322"/>
                </a:lnTo>
                <a:lnTo>
                  <a:pt x="347" y="1320"/>
                </a:lnTo>
                <a:lnTo>
                  <a:pt x="346" y="1320"/>
                </a:lnTo>
                <a:lnTo>
                  <a:pt x="345" y="1319"/>
                </a:lnTo>
                <a:lnTo>
                  <a:pt x="341" y="1323"/>
                </a:lnTo>
                <a:lnTo>
                  <a:pt x="341" y="1324"/>
                </a:lnTo>
                <a:lnTo>
                  <a:pt x="342" y="1324"/>
                </a:lnTo>
                <a:lnTo>
                  <a:pt x="342" y="1325"/>
                </a:lnTo>
                <a:lnTo>
                  <a:pt x="344" y="1325"/>
                </a:lnTo>
                <a:lnTo>
                  <a:pt x="346" y="1327"/>
                </a:lnTo>
                <a:lnTo>
                  <a:pt x="347" y="1328"/>
                </a:lnTo>
                <a:lnTo>
                  <a:pt x="347" y="1330"/>
                </a:lnTo>
                <a:lnTo>
                  <a:pt x="346" y="1330"/>
                </a:lnTo>
                <a:lnTo>
                  <a:pt x="345" y="1330"/>
                </a:lnTo>
                <a:lnTo>
                  <a:pt x="344" y="1331"/>
                </a:lnTo>
                <a:lnTo>
                  <a:pt x="340" y="1330"/>
                </a:lnTo>
                <a:lnTo>
                  <a:pt x="341" y="1328"/>
                </a:lnTo>
                <a:lnTo>
                  <a:pt x="341" y="1327"/>
                </a:lnTo>
                <a:lnTo>
                  <a:pt x="341" y="1326"/>
                </a:lnTo>
                <a:lnTo>
                  <a:pt x="342" y="1325"/>
                </a:lnTo>
                <a:lnTo>
                  <a:pt x="341" y="1325"/>
                </a:lnTo>
                <a:lnTo>
                  <a:pt x="341" y="1324"/>
                </a:lnTo>
                <a:lnTo>
                  <a:pt x="340" y="1324"/>
                </a:lnTo>
                <a:lnTo>
                  <a:pt x="340" y="1325"/>
                </a:lnTo>
                <a:lnTo>
                  <a:pt x="338" y="1324"/>
                </a:lnTo>
                <a:lnTo>
                  <a:pt x="339" y="1324"/>
                </a:lnTo>
                <a:lnTo>
                  <a:pt x="339" y="1323"/>
                </a:lnTo>
                <a:lnTo>
                  <a:pt x="340" y="1323"/>
                </a:lnTo>
                <a:lnTo>
                  <a:pt x="341" y="1322"/>
                </a:lnTo>
                <a:lnTo>
                  <a:pt x="340" y="1322"/>
                </a:lnTo>
                <a:lnTo>
                  <a:pt x="340" y="1320"/>
                </a:lnTo>
                <a:lnTo>
                  <a:pt x="340" y="1319"/>
                </a:lnTo>
                <a:lnTo>
                  <a:pt x="340" y="1318"/>
                </a:lnTo>
                <a:lnTo>
                  <a:pt x="337" y="1318"/>
                </a:lnTo>
                <a:lnTo>
                  <a:pt x="335" y="1318"/>
                </a:lnTo>
                <a:lnTo>
                  <a:pt x="329" y="1318"/>
                </a:lnTo>
                <a:lnTo>
                  <a:pt x="327" y="1318"/>
                </a:lnTo>
                <a:lnTo>
                  <a:pt x="323" y="1318"/>
                </a:lnTo>
                <a:lnTo>
                  <a:pt x="321" y="1318"/>
                </a:lnTo>
                <a:lnTo>
                  <a:pt x="321" y="1317"/>
                </a:lnTo>
                <a:lnTo>
                  <a:pt x="321" y="1315"/>
                </a:lnTo>
                <a:lnTo>
                  <a:pt x="321" y="1314"/>
                </a:lnTo>
                <a:lnTo>
                  <a:pt x="321" y="1313"/>
                </a:lnTo>
                <a:lnTo>
                  <a:pt x="321" y="1308"/>
                </a:lnTo>
                <a:lnTo>
                  <a:pt x="321" y="1306"/>
                </a:lnTo>
                <a:lnTo>
                  <a:pt x="321" y="1301"/>
                </a:lnTo>
                <a:lnTo>
                  <a:pt x="321" y="1293"/>
                </a:lnTo>
                <a:lnTo>
                  <a:pt x="321" y="1288"/>
                </a:lnTo>
                <a:lnTo>
                  <a:pt x="321" y="1281"/>
                </a:lnTo>
                <a:lnTo>
                  <a:pt x="323" y="1281"/>
                </a:lnTo>
                <a:lnTo>
                  <a:pt x="323" y="1282"/>
                </a:lnTo>
                <a:lnTo>
                  <a:pt x="323" y="1283"/>
                </a:lnTo>
                <a:lnTo>
                  <a:pt x="327" y="1281"/>
                </a:lnTo>
                <a:lnTo>
                  <a:pt x="325" y="1281"/>
                </a:lnTo>
                <a:lnTo>
                  <a:pt x="324" y="1281"/>
                </a:lnTo>
                <a:lnTo>
                  <a:pt x="324" y="1278"/>
                </a:lnTo>
                <a:lnTo>
                  <a:pt x="322" y="1278"/>
                </a:lnTo>
                <a:lnTo>
                  <a:pt x="322" y="1277"/>
                </a:lnTo>
                <a:lnTo>
                  <a:pt x="322" y="1276"/>
                </a:lnTo>
                <a:lnTo>
                  <a:pt x="322" y="1275"/>
                </a:lnTo>
                <a:lnTo>
                  <a:pt x="323" y="1275"/>
                </a:lnTo>
                <a:lnTo>
                  <a:pt x="325" y="1275"/>
                </a:lnTo>
                <a:lnTo>
                  <a:pt x="329" y="1275"/>
                </a:lnTo>
                <a:lnTo>
                  <a:pt x="333" y="1275"/>
                </a:lnTo>
                <a:lnTo>
                  <a:pt x="335" y="1275"/>
                </a:lnTo>
                <a:lnTo>
                  <a:pt x="338" y="1275"/>
                </a:lnTo>
                <a:lnTo>
                  <a:pt x="342" y="1275"/>
                </a:lnTo>
                <a:lnTo>
                  <a:pt x="350" y="1275"/>
                </a:lnTo>
                <a:lnTo>
                  <a:pt x="361" y="1275"/>
                </a:lnTo>
                <a:lnTo>
                  <a:pt x="363" y="1275"/>
                </a:lnTo>
                <a:lnTo>
                  <a:pt x="368" y="1275"/>
                </a:lnTo>
                <a:lnTo>
                  <a:pt x="371" y="1275"/>
                </a:lnTo>
                <a:lnTo>
                  <a:pt x="371" y="1274"/>
                </a:lnTo>
                <a:lnTo>
                  <a:pt x="371" y="1273"/>
                </a:lnTo>
                <a:lnTo>
                  <a:pt x="371" y="1266"/>
                </a:lnTo>
                <a:lnTo>
                  <a:pt x="363" y="1266"/>
                </a:lnTo>
                <a:lnTo>
                  <a:pt x="362" y="1255"/>
                </a:lnTo>
                <a:lnTo>
                  <a:pt x="362" y="1253"/>
                </a:lnTo>
                <a:lnTo>
                  <a:pt x="363" y="1253"/>
                </a:lnTo>
                <a:lnTo>
                  <a:pt x="364" y="1253"/>
                </a:lnTo>
                <a:lnTo>
                  <a:pt x="365" y="1253"/>
                </a:lnTo>
                <a:lnTo>
                  <a:pt x="366" y="1253"/>
                </a:lnTo>
                <a:lnTo>
                  <a:pt x="367" y="1253"/>
                </a:lnTo>
                <a:lnTo>
                  <a:pt x="371" y="1253"/>
                </a:lnTo>
                <a:lnTo>
                  <a:pt x="371" y="1252"/>
                </a:lnTo>
                <a:lnTo>
                  <a:pt x="371" y="1249"/>
                </a:lnTo>
                <a:lnTo>
                  <a:pt x="371" y="1248"/>
                </a:lnTo>
                <a:lnTo>
                  <a:pt x="373" y="1248"/>
                </a:lnTo>
                <a:lnTo>
                  <a:pt x="374" y="1247"/>
                </a:lnTo>
                <a:lnTo>
                  <a:pt x="376" y="1246"/>
                </a:lnTo>
                <a:lnTo>
                  <a:pt x="387" y="1236"/>
                </a:lnTo>
                <a:lnTo>
                  <a:pt x="393" y="1231"/>
                </a:lnTo>
                <a:lnTo>
                  <a:pt x="396" y="1231"/>
                </a:lnTo>
                <a:lnTo>
                  <a:pt x="397" y="1231"/>
                </a:lnTo>
                <a:lnTo>
                  <a:pt x="397" y="1230"/>
                </a:lnTo>
                <a:lnTo>
                  <a:pt x="398" y="1227"/>
                </a:lnTo>
                <a:lnTo>
                  <a:pt x="399" y="1225"/>
                </a:lnTo>
                <a:lnTo>
                  <a:pt x="400" y="1222"/>
                </a:lnTo>
                <a:lnTo>
                  <a:pt x="401" y="1221"/>
                </a:lnTo>
                <a:lnTo>
                  <a:pt x="399" y="1221"/>
                </a:lnTo>
                <a:lnTo>
                  <a:pt x="398" y="1221"/>
                </a:lnTo>
                <a:lnTo>
                  <a:pt x="394" y="1221"/>
                </a:lnTo>
                <a:lnTo>
                  <a:pt x="394" y="1230"/>
                </a:lnTo>
                <a:lnTo>
                  <a:pt x="389" y="1222"/>
                </a:lnTo>
                <a:lnTo>
                  <a:pt x="389" y="1221"/>
                </a:lnTo>
                <a:lnTo>
                  <a:pt x="388" y="1221"/>
                </a:lnTo>
                <a:lnTo>
                  <a:pt x="385" y="1221"/>
                </a:lnTo>
                <a:lnTo>
                  <a:pt x="384" y="1221"/>
                </a:lnTo>
                <a:lnTo>
                  <a:pt x="383" y="1221"/>
                </a:lnTo>
                <a:lnTo>
                  <a:pt x="382" y="1221"/>
                </a:lnTo>
                <a:lnTo>
                  <a:pt x="380" y="1221"/>
                </a:lnTo>
                <a:lnTo>
                  <a:pt x="378" y="1221"/>
                </a:lnTo>
                <a:lnTo>
                  <a:pt x="375" y="1221"/>
                </a:lnTo>
                <a:lnTo>
                  <a:pt x="373" y="1221"/>
                </a:lnTo>
                <a:lnTo>
                  <a:pt x="373" y="1223"/>
                </a:lnTo>
                <a:lnTo>
                  <a:pt x="371" y="1223"/>
                </a:lnTo>
                <a:lnTo>
                  <a:pt x="370" y="1223"/>
                </a:lnTo>
                <a:lnTo>
                  <a:pt x="368" y="1223"/>
                </a:lnTo>
                <a:lnTo>
                  <a:pt x="367" y="1224"/>
                </a:lnTo>
                <a:lnTo>
                  <a:pt x="366" y="1224"/>
                </a:lnTo>
                <a:lnTo>
                  <a:pt x="366" y="1222"/>
                </a:lnTo>
                <a:lnTo>
                  <a:pt x="366" y="1221"/>
                </a:lnTo>
                <a:lnTo>
                  <a:pt x="365" y="1221"/>
                </a:lnTo>
                <a:lnTo>
                  <a:pt x="364" y="1221"/>
                </a:lnTo>
                <a:lnTo>
                  <a:pt x="357" y="1221"/>
                </a:lnTo>
                <a:lnTo>
                  <a:pt x="349" y="1221"/>
                </a:lnTo>
                <a:lnTo>
                  <a:pt x="348" y="1221"/>
                </a:lnTo>
                <a:lnTo>
                  <a:pt x="347" y="1221"/>
                </a:lnTo>
                <a:lnTo>
                  <a:pt x="346" y="1221"/>
                </a:lnTo>
                <a:lnTo>
                  <a:pt x="345" y="1221"/>
                </a:lnTo>
                <a:lnTo>
                  <a:pt x="341" y="1222"/>
                </a:lnTo>
                <a:lnTo>
                  <a:pt x="340" y="1222"/>
                </a:lnTo>
                <a:lnTo>
                  <a:pt x="336" y="1222"/>
                </a:lnTo>
                <a:lnTo>
                  <a:pt x="332" y="1222"/>
                </a:lnTo>
                <a:lnTo>
                  <a:pt x="331" y="1222"/>
                </a:lnTo>
                <a:lnTo>
                  <a:pt x="328" y="1222"/>
                </a:lnTo>
                <a:lnTo>
                  <a:pt x="328" y="1223"/>
                </a:lnTo>
                <a:lnTo>
                  <a:pt x="328" y="1224"/>
                </a:lnTo>
                <a:lnTo>
                  <a:pt x="328" y="1225"/>
                </a:lnTo>
                <a:lnTo>
                  <a:pt x="328" y="1226"/>
                </a:lnTo>
                <a:lnTo>
                  <a:pt x="328" y="1227"/>
                </a:lnTo>
                <a:lnTo>
                  <a:pt x="328" y="1228"/>
                </a:lnTo>
                <a:lnTo>
                  <a:pt x="328" y="1230"/>
                </a:lnTo>
                <a:lnTo>
                  <a:pt x="328" y="1231"/>
                </a:lnTo>
                <a:lnTo>
                  <a:pt x="327" y="1231"/>
                </a:lnTo>
                <a:lnTo>
                  <a:pt x="327" y="1232"/>
                </a:lnTo>
                <a:lnTo>
                  <a:pt x="327" y="1234"/>
                </a:lnTo>
                <a:lnTo>
                  <a:pt x="323" y="1234"/>
                </a:lnTo>
                <a:lnTo>
                  <a:pt x="321" y="1234"/>
                </a:lnTo>
                <a:lnTo>
                  <a:pt x="321" y="1231"/>
                </a:lnTo>
                <a:lnTo>
                  <a:pt x="321" y="1221"/>
                </a:lnTo>
                <a:lnTo>
                  <a:pt x="318" y="1221"/>
                </a:lnTo>
                <a:lnTo>
                  <a:pt x="318" y="1219"/>
                </a:lnTo>
                <a:lnTo>
                  <a:pt x="318" y="1218"/>
                </a:lnTo>
                <a:lnTo>
                  <a:pt x="318" y="1211"/>
                </a:lnTo>
                <a:lnTo>
                  <a:pt x="319" y="1211"/>
                </a:lnTo>
                <a:lnTo>
                  <a:pt x="319" y="1213"/>
                </a:lnTo>
                <a:lnTo>
                  <a:pt x="320" y="1213"/>
                </a:lnTo>
                <a:lnTo>
                  <a:pt x="320" y="1214"/>
                </a:lnTo>
                <a:lnTo>
                  <a:pt x="320" y="1215"/>
                </a:lnTo>
                <a:lnTo>
                  <a:pt x="321" y="1215"/>
                </a:lnTo>
                <a:lnTo>
                  <a:pt x="321" y="1216"/>
                </a:lnTo>
                <a:lnTo>
                  <a:pt x="321" y="1217"/>
                </a:lnTo>
                <a:lnTo>
                  <a:pt x="323" y="1217"/>
                </a:lnTo>
                <a:lnTo>
                  <a:pt x="323" y="1218"/>
                </a:lnTo>
                <a:lnTo>
                  <a:pt x="323" y="1221"/>
                </a:lnTo>
                <a:lnTo>
                  <a:pt x="328" y="1221"/>
                </a:lnTo>
                <a:lnTo>
                  <a:pt x="331" y="1221"/>
                </a:lnTo>
                <a:lnTo>
                  <a:pt x="335" y="1221"/>
                </a:lnTo>
                <a:lnTo>
                  <a:pt x="337" y="1221"/>
                </a:lnTo>
                <a:lnTo>
                  <a:pt x="339" y="1221"/>
                </a:lnTo>
                <a:lnTo>
                  <a:pt x="340" y="1221"/>
                </a:lnTo>
                <a:lnTo>
                  <a:pt x="347" y="1221"/>
                </a:lnTo>
                <a:lnTo>
                  <a:pt x="350" y="1219"/>
                </a:lnTo>
                <a:lnTo>
                  <a:pt x="354" y="1219"/>
                </a:lnTo>
                <a:lnTo>
                  <a:pt x="358" y="1219"/>
                </a:lnTo>
                <a:lnTo>
                  <a:pt x="366" y="1219"/>
                </a:lnTo>
                <a:lnTo>
                  <a:pt x="367" y="1219"/>
                </a:lnTo>
                <a:lnTo>
                  <a:pt x="370" y="1219"/>
                </a:lnTo>
                <a:lnTo>
                  <a:pt x="371" y="1219"/>
                </a:lnTo>
                <a:lnTo>
                  <a:pt x="373" y="1219"/>
                </a:lnTo>
                <a:lnTo>
                  <a:pt x="376" y="1219"/>
                </a:lnTo>
                <a:lnTo>
                  <a:pt x="385" y="1219"/>
                </a:lnTo>
                <a:lnTo>
                  <a:pt x="388" y="1219"/>
                </a:lnTo>
                <a:lnTo>
                  <a:pt x="389" y="1219"/>
                </a:lnTo>
                <a:lnTo>
                  <a:pt x="391" y="1219"/>
                </a:lnTo>
                <a:lnTo>
                  <a:pt x="398" y="1219"/>
                </a:lnTo>
                <a:lnTo>
                  <a:pt x="399" y="1219"/>
                </a:lnTo>
                <a:lnTo>
                  <a:pt x="400" y="1219"/>
                </a:lnTo>
                <a:lnTo>
                  <a:pt x="401" y="1219"/>
                </a:lnTo>
                <a:lnTo>
                  <a:pt x="402" y="1208"/>
                </a:lnTo>
                <a:lnTo>
                  <a:pt x="404" y="1203"/>
                </a:lnTo>
                <a:lnTo>
                  <a:pt x="406" y="1194"/>
                </a:lnTo>
                <a:lnTo>
                  <a:pt x="405" y="1194"/>
                </a:lnTo>
                <a:lnTo>
                  <a:pt x="404" y="1194"/>
                </a:lnTo>
                <a:lnTo>
                  <a:pt x="402" y="1194"/>
                </a:lnTo>
                <a:lnTo>
                  <a:pt x="401" y="1194"/>
                </a:lnTo>
                <a:lnTo>
                  <a:pt x="396" y="1194"/>
                </a:lnTo>
                <a:lnTo>
                  <a:pt x="394" y="1194"/>
                </a:lnTo>
                <a:lnTo>
                  <a:pt x="394" y="1193"/>
                </a:lnTo>
                <a:lnTo>
                  <a:pt x="394" y="1173"/>
                </a:lnTo>
                <a:lnTo>
                  <a:pt x="394" y="1168"/>
                </a:lnTo>
                <a:lnTo>
                  <a:pt x="397" y="1168"/>
                </a:lnTo>
                <a:lnTo>
                  <a:pt x="398" y="1168"/>
                </a:lnTo>
                <a:lnTo>
                  <a:pt x="399" y="1168"/>
                </a:lnTo>
                <a:lnTo>
                  <a:pt x="405" y="1168"/>
                </a:lnTo>
                <a:lnTo>
                  <a:pt x="406" y="1168"/>
                </a:lnTo>
                <a:lnTo>
                  <a:pt x="406" y="1167"/>
                </a:lnTo>
                <a:lnTo>
                  <a:pt x="406" y="1156"/>
                </a:lnTo>
                <a:lnTo>
                  <a:pt x="406" y="1144"/>
                </a:lnTo>
                <a:lnTo>
                  <a:pt x="406" y="1143"/>
                </a:lnTo>
                <a:lnTo>
                  <a:pt x="406" y="1142"/>
                </a:lnTo>
                <a:lnTo>
                  <a:pt x="406" y="1134"/>
                </a:lnTo>
                <a:lnTo>
                  <a:pt x="405" y="1130"/>
                </a:lnTo>
                <a:lnTo>
                  <a:pt x="405" y="1129"/>
                </a:lnTo>
                <a:lnTo>
                  <a:pt x="405" y="1118"/>
                </a:lnTo>
                <a:lnTo>
                  <a:pt x="417" y="1118"/>
                </a:lnTo>
                <a:lnTo>
                  <a:pt x="423" y="1118"/>
                </a:lnTo>
                <a:lnTo>
                  <a:pt x="430" y="1118"/>
                </a:lnTo>
                <a:lnTo>
                  <a:pt x="441" y="1118"/>
                </a:lnTo>
                <a:lnTo>
                  <a:pt x="442" y="1118"/>
                </a:lnTo>
                <a:lnTo>
                  <a:pt x="444" y="1118"/>
                </a:lnTo>
                <a:lnTo>
                  <a:pt x="445" y="1118"/>
                </a:lnTo>
                <a:lnTo>
                  <a:pt x="454" y="1118"/>
                </a:lnTo>
                <a:lnTo>
                  <a:pt x="456" y="1118"/>
                </a:lnTo>
                <a:lnTo>
                  <a:pt x="458" y="1118"/>
                </a:lnTo>
                <a:lnTo>
                  <a:pt x="460" y="1118"/>
                </a:lnTo>
                <a:lnTo>
                  <a:pt x="461" y="1118"/>
                </a:lnTo>
                <a:lnTo>
                  <a:pt x="462" y="1118"/>
                </a:lnTo>
                <a:lnTo>
                  <a:pt x="466" y="1118"/>
                </a:lnTo>
                <a:lnTo>
                  <a:pt x="467" y="1118"/>
                </a:lnTo>
                <a:lnTo>
                  <a:pt x="468" y="1118"/>
                </a:lnTo>
                <a:lnTo>
                  <a:pt x="470" y="1118"/>
                </a:lnTo>
                <a:lnTo>
                  <a:pt x="471" y="1118"/>
                </a:lnTo>
                <a:lnTo>
                  <a:pt x="474" y="1118"/>
                </a:lnTo>
                <a:lnTo>
                  <a:pt x="479" y="1117"/>
                </a:lnTo>
                <a:lnTo>
                  <a:pt x="482" y="1117"/>
                </a:lnTo>
                <a:lnTo>
                  <a:pt x="482" y="1116"/>
                </a:lnTo>
                <a:lnTo>
                  <a:pt x="482" y="1115"/>
                </a:lnTo>
                <a:lnTo>
                  <a:pt x="482" y="1114"/>
                </a:lnTo>
                <a:lnTo>
                  <a:pt x="483" y="1114"/>
                </a:lnTo>
                <a:lnTo>
                  <a:pt x="484" y="1114"/>
                </a:lnTo>
                <a:lnTo>
                  <a:pt x="485" y="1114"/>
                </a:lnTo>
                <a:lnTo>
                  <a:pt x="486" y="1114"/>
                </a:lnTo>
                <a:lnTo>
                  <a:pt x="487" y="1114"/>
                </a:lnTo>
                <a:lnTo>
                  <a:pt x="488" y="1114"/>
                </a:lnTo>
                <a:lnTo>
                  <a:pt x="490" y="1114"/>
                </a:lnTo>
                <a:lnTo>
                  <a:pt x="491" y="1114"/>
                </a:lnTo>
                <a:lnTo>
                  <a:pt x="492" y="1114"/>
                </a:lnTo>
                <a:lnTo>
                  <a:pt x="493" y="1114"/>
                </a:lnTo>
                <a:lnTo>
                  <a:pt x="494" y="1114"/>
                </a:lnTo>
                <a:lnTo>
                  <a:pt x="495" y="1114"/>
                </a:lnTo>
                <a:lnTo>
                  <a:pt x="496" y="1114"/>
                </a:lnTo>
                <a:lnTo>
                  <a:pt x="497" y="1114"/>
                </a:lnTo>
                <a:lnTo>
                  <a:pt x="499" y="1114"/>
                </a:lnTo>
                <a:lnTo>
                  <a:pt x="500" y="1114"/>
                </a:lnTo>
                <a:lnTo>
                  <a:pt x="501" y="1114"/>
                </a:lnTo>
                <a:lnTo>
                  <a:pt x="502" y="1114"/>
                </a:lnTo>
                <a:lnTo>
                  <a:pt x="503" y="1114"/>
                </a:lnTo>
                <a:lnTo>
                  <a:pt x="504" y="1114"/>
                </a:lnTo>
                <a:lnTo>
                  <a:pt x="504" y="1115"/>
                </a:lnTo>
                <a:lnTo>
                  <a:pt x="504" y="1116"/>
                </a:lnTo>
                <a:lnTo>
                  <a:pt x="504" y="1117"/>
                </a:lnTo>
                <a:lnTo>
                  <a:pt x="505" y="1117"/>
                </a:lnTo>
                <a:lnTo>
                  <a:pt x="506" y="1117"/>
                </a:lnTo>
                <a:lnTo>
                  <a:pt x="509" y="1118"/>
                </a:lnTo>
                <a:lnTo>
                  <a:pt x="510" y="1118"/>
                </a:lnTo>
                <a:lnTo>
                  <a:pt x="511" y="1118"/>
                </a:lnTo>
                <a:lnTo>
                  <a:pt x="512" y="1118"/>
                </a:lnTo>
                <a:lnTo>
                  <a:pt x="513" y="1118"/>
                </a:lnTo>
                <a:lnTo>
                  <a:pt x="514" y="1118"/>
                </a:lnTo>
                <a:lnTo>
                  <a:pt x="535" y="1118"/>
                </a:lnTo>
                <a:lnTo>
                  <a:pt x="535" y="1119"/>
                </a:lnTo>
                <a:lnTo>
                  <a:pt x="536" y="1119"/>
                </a:lnTo>
                <a:lnTo>
                  <a:pt x="538" y="1119"/>
                </a:lnTo>
                <a:lnTo>
                  <a:pt x="539" y="1119"/>
                </a:lnTo>
                <a:lnTo>
                  <a:pt x="543" y="1119"/>
                </a:lnTo>
                <a:lnTo>
                  <a:pt x="544" y="1119"/>
                </a:lnTo>
                <a:lnTo>
                  <a:pt x="545" y="1119"/>
                </a:lnTo>
                <a:lnTo>
                  <a:pt x="548" y="1119"/>
                </a:lnTo>
                <a:lnTo>
                  <a:pt x="556" y="1119"/>
                </a:lnTo>
                <a:lnTo>
                  <a:pt x="560" y="1119"/>
                </a:lnTo>
                <a:lnTo>
                  <a:pt x="561" y="1119"/>
                </a:lnTo>
                <a:lnTo>
                  <a:pt x="562" y="1119"/>
                </a:lnTo>
                <a:lnTo>
                  <a:pt x="564" y="1119"/>
                </a:lnTo>
                <a:lnTo>
                  <a:pt x="565" y="1119"/>
                </a:lnTo>
                <a:lnTo>
                  <a:pt x="566" y="1119"/>
                </a:lnTo>
                <a:lnTo>
                  <a:pt x="570" y="1119"/>
                </a:lnTo>
                <a:lnTo>
                  <a:pt x="571" y="1119"/>
                </a:lnTo>
                <a:lnTo>
                  <a:pt x="572" y="1119"/>
                </a:lnTo>
                <a:lnTo>
                  <a:pt x="580" y="1119"/>
                </a:lnTo>
                <a:lnTo>
                  <a:pt x="582" y="1119"/>
                </a:lnTo>
                <a:lnTo>
                  <a:pt x="585" y="1119"/>
                </a:lnTo>
                <a:lnTo>
                  <a:pt x="586" y="1119"/>
                </a:lnTo>
                <a:lnTo>
                  <a:pt x="587" y="1119"/>
                </a:lnTo>
                <a:lnTo>
                  <a:pt x="590" y="1119"/>
                </a:lnTo>
                <a:lnTo>
                  <a:pt x="595" y="1119"/>
                </a:lnTo>
                <a:lnTo>
                  <a:pt x="599" y="1119"/>
                </a:lnTo>
                <a:lnTo>
                  <a:pt x="600" y="1119"/>
                </a:lnTo>
                <a:lnTo>
                  <a:pt x="604" y="1119"/>
                </a:lnTo>
                <a:lnTo>
                  <a:pt x="613" y="1119"/>
                </a:lnTo>
                <a:lnTo>
                  <a:pt x="614" y="1119"/>
                </a:lnTo>
                <a:lnTo>
                  <a:pt x="615" y="1119"/>
                </a:lnTo>
                <a:lnTo>
                  <a:pt x="616" y="1119"/>
                </a:lnTo>
                <a:lnTo>
                  <a:pt x="616" y="1118"/>
                </a:lnTo>
                <a:lnTo>
                  <a:pt x="616" y="1117"/>
                </a:lnTo>
                <a:lnTo>
                  <a:pt x="616" y="1116"/>
                </a:lnTo>
                <a:lnTo>
                  <a:pt x="616" y="1115"/>
                </a:lnTo>
                <a:lnTo>
                  <a:pt x="616" y="1107"/>
                </a:lnTo>
                <a:lnTo>
                  <a:pt x="616" y="1105"/>
                </a:lnTo>
                <a:lnTo>
                  <a:pt x="616" y="1104"/>
                </a:lnTo>
                <a:lnTo>
                  <a:pt x="616" y="1102"/>
                </a:lnTo>
                <a:lnTo>
                  <a:pt x="616" y="1101"/>
                </a:lnTo>
                <a:lnTo>
                  <a:pt x="616" y="1100"/>
                </a:lnTo>
                <a:lnTo>
                  <a:pt x="616" y="1099"/>
                </a:lnTo>
                <a:lnTo>
                  <a:pt x="616" y="1098"/>
                </a:lnTo>
                <a:lnTo>
                  <a:pt x="616" y="1097"/>
                </a:lnTo>
                <a:lnTo>
                  <a:pt x="616" y="1096"/>
                </a:lnTo>
                <a:lnTo>
                  <a:pt x="616" y="1092"/>
                </a:lnTo>
                <a:lnTo>
                  <a:pt x="616" y="1091"/>
                </a:lnTo>
                <a:lnTo>
                  <a:pt x="616" y="1089"/>
                </a:lnTo>
                <a:lnTo>
                  <a:pt x="616" y="1088"/>
                </a:lnTo>
                <a:lnTo>
                  <a:pt x="616" y="1087"/>
                </a:lnTo>
                <a:lnTo>
                  <a:pt x="616" y="1083"/>
                </a:lnTo>
                <a:lnTo>
                  <a:pt x="616" y="1082"/>
                </a:lnTo>
                <a:lnTo>
                  <a:pt x="616" y="1081"/>
                </a:lnTo>
                <a:lnTo>
                  <a:pt x="616" y="1077"/>
                </a:lnTo>
                <a:lnTo>
                  <a:pt x="616" y="1076"/>
                </a:lnTo>
                <a:lnTo>
                  <a:pt x="616" y="1075"/>
                </a:lnTo>
                <a:lnTo>
                  <a:pt x="615" y="1074"/>
                </a:lnTo>
                <a:lnTo>
                  <a:pt x="615" y="1073"/>
                </a:lnTo>
                <a:lnTo>
                  <a:pt x="615" y="1072"/>
                </a:lnTo>
                <a:lnTo>
                  <a:pt x="615" y="1071"/>
                </a:lnTo>
                <a:lnTo>
                  <a:pt x="616" y="1071"/>
                </a:lnTo>
                <a:lnTo>
                  <a:pt x="617" y="1071"/>
                </a:lnTo>
                <a:lnTo>
                  <a:pt x="620" y="1071"/>
                </a:lnTo>
                <a:lnTo>
                  <a:pt x="622" y="1071"/>
                </a:lnTo>
                <a:lnTo>
                  <a:pt x="622" y="1069"/>
                </a:lnTo>
                <a:lnTo>
                  <a:pt x="622" y="1066"/>
                </a:lnTo>
                <a:lnTo>
                  <a:pt x="616" y="1066"/>
                </a:lnTo>
                <a:lnTo>
                  <a:pt x="614" y="1066"/>
                </a:lnTo>
                <a:lnTo>
                  <a:pt x="612" y="1066"/>
                </a:lnTo>
                <a:lnTo>
                  <a:pt x="608" y="1066"/>
                </a:lnTo>
                <a:lnTo>
                  <a:pt x="605" y="1066"/>
                </a:lnTo>
                <a:lnTo>
                  <a:pt x="606" y="1066"/>
                </a:lnTo>
                <a:lnTo>
                  <a:pt x="613" y="1060"/>
                </a:lnTo>
                <a:lnTo>
                  <a:pt x="612" y="1060"/>
                </a:lnTo>
                <a:lnTo>
                  <a:pt x="612" y="1059"/>
                </a:lnTo>
                <a:lnTo>
                  <a:pt x="611" y="1059"/>
                </a:lnTo>
                <a:lnTo>
                  <a:pt x="609" y="1058"/>
                </a:lnTo>
                <a:lnTo>
                  <a:pt x="608" y="1058"/>
                </a:lnTo>
                <a:lnTo>
                  <a:pt x="607" y="1058"/>
                </a:lnTo>
                <a:lnTo>
                  <a:pt x="606" y="1058"/>
                </a:lnTo>
                <a:lnTo>
                  <a:pt x="605" y="1058"/>
                </a:lnTo>
                <a:lnTo>
                  <a:pt x="604" y="1058"/>
                </a:lnTo>
                <a:lnTo>
                  <a:pt x="602" y="1058"/>
                </a:lnTo>
                <a:lnTo>
                  <a:pt x="600" y="1058"/>
                </a:lnTo>
                <a:lnTo>
                  <a:pt x="600" y="1059"/>
                </a:lnTo>
                <a:lnTo>
                  <a:pt x="599" y="1059"/>
                </a:lnTo>
                <a:lnTo>
                  <a:pt x="598" y="1059"/>
                </a:lnTo>
                <a:lnTo>
                  <a:pt x="597" y="1059"/>
                </a:lnTo>
                <a:lnTo>
                  <a:pt x="597" y="1058"/>
                </a:lnTo>
                <a:lnTo>
                  <a:pt x="596" y="1058"/>
                </a:lnTo>
                <a:lnTo>
                  <a:pt x="595" y="1058"/>
                </a:lnTo>
                <a:lnTo>
                  <a:pt x="594" y="1058"/>
                </a:lnTo>
                <a:lnTo>
                  <a:pt x="591" y="1057"/>
                </a:lnTo>
                <a:lnTo>
                  <a:pt x="589" y="1057"/>
                </a:lnTo>
                <a:lnTo>
                  <a:pt x="588" y="1057"/>
                </a:lnTo>
                <a:lnTo>
                  <a:pt x="587" y="1056"/>
                </a:lnTo>
                <a:lnTo>
                  <a:pt x="586" y="1056"/>
                </a:lnTo>
                <a:lnTo>
                  <a:pt x="585" y="1055"/>
                </a:lnTo>
                <a:lnTo>
                  <a:pt x="581" y="1052"/>
                </a:lnTo>
                <a:lnTo>
                  <a:pt x="579" y="1051"/>
                </a:lnTo>
                <a:lnTo>
                  <a:pt x="578" y="1050"/>
                </a:lnTo>
                <a:lnTo>
                  <a:pt x="575" y="1049"/>
                </a:lnTo>
                <a:lnTo>
                  <a:pt x="573" y="1048"/>
                </a:lnTo>
                <a:lnTo>
                  <a:pt x="572" y="1048"/>
                </a:lnTo>
                <a:lnTo>
                  <a:pt x="571" y="1050"/>
                </a:lnTo>
                <a:lnTo>
                  <a:pt x="571" y="1051"/>
                </a:lnTo>
                <a:lnTo>
                  <a:pt x="571" y="1052"/>
                </a:lnTo>
                <a:lnTo>
                  <a:pt x="571" y="1054"/>
                </a:lnTo>
                <a:lnTo>
                  <a:pt x="571" y="1055"/>
                </a:lnTo>
                <a:lnTo>
                  <a:pt x="571" y="1056"/>
                </a:lnTo>
                <a:lnTo>
                  <a:pt x="571" y="1057"/>
                </a:lnTo>
                <a:lnTo>
                  <a:pt x="571" y="1059"/>
                </a:lnTo>
                <a:lnTo>
                  <a:pt x="570" y="1060"/>
                </a:lnTo>
                <a:lnTo>
                  <a:pt x="570" y="1062"/>
                </a:lnTo>
                <a:lnTo>
                  <a:pt x="571" y="1063"/>
                </a:lnTo>
                <a:lnTo>
                  <a:pt x="573" y="1064"/>
                </a:lnTo>
                <a:lnTo>
                  <a:pt x="574" y="1064"/>
                </a:lnTo>
                <a:lnTo>
                  <a:pt x="577" y="1064"/>
                </a:lnTo>
                <a:lnTo>
                  <a:pt x="577" y="1067"/>
                </a:lnTo>
                <a:lnTo>
                  <a:pt x="573" y="1068"/>
                </a:lnTo>
                <a:lnTo>
                  <a:pt x="572" y="1068"/>
                </a:lnTo>
                <a:lnTo>
                  <a:pt x="571" y="1068"/>
                </a:lnTo>
                <a:lnTo>
                  <a:pt x="570" y="1068"/>
                </a:lnTo>
                <a:lnTo>
                  <a:pt x="569" y="1069"/>
                </a:lnTo>
                <a:lnTo>
                  <a:pt x="566" y="1069"/>
                </a:lnTo>
                <a:lnTo>
                  <a:pt x="566" y="1067"/>
                </a:lnTo>
                <a:lnTo>
                  <a:pt x="566" y="1065"/>
                </a:lnTo>
                <a:lnTo>
                  <a:pt x="566" y="1064"/>
                </a:lnTo>
                <a:lnTo>
                  <a:pt x="566" y="1063"/>
                </a:lnTo>
                <a:lnTo>
                  <a:pt x="568" y="1059"/>
                </a:lnTo>
                <a:lnTo>
                  <a:pt x="568" y="1057"/>
                </a:lnTo>
                <a:lnTo>
                  <a:pt x="566" y="1057"/>
                </a:lnTo>
                <a:lnTo>
                  <a:pt x="564" y="1057"/>
                </a:lnTo>
                <a:lnTo>
                  <a:pt x="560" y="1057"/>
                </a:lnTo>
                <a:lnTo>
                  <a:pt x="559" y="1057"/>
                </a:lnTo>
                <a:lnTo>
                  <a:pt x="557" y="1057"/>
                </a:lnTo>
                <a:lnTo>
                  <a:pt x="562" y="1054"/>
                </a:lnTo>
                <a:lnTo>
                  <a:pt x="563" y="1052"/>
                </a:lnTo>
                <a:lnTo>
                  <a:pt x="568" y="1048"/>
                </a:lnTo>
                <a:lnTo>
                  <a:pt x="569" y="1048"/>
                </a:lnTo>
                <a:lnTo>
                  <a:pt x="569" y="1047"/>
                </a:lnTo>
                <a:lnTo>
                  <a:pt x="569" y="1046"/>
                </a:lnTo>
                <a:lnTo>
                  <a:pt x="569" y="1044"/>
                </a:lnTo>
                <a:lnTo>
                  <a:pt x="569" y="1043"/>
                </a:lnTo>
                <a:lnTo>
                  <a:pt x="568" y="1043"/>
                </a:lnTo>
                <a:lnTo>
                  <a:pt x="566" y="1043"/>
                </a:lnTo>
                <a:lnTo>
                  <a:pt x="565" y="1043"/>
                </a:lnTo>
                <a:lnTo>
                  <a:pt x="565" y="1042"/>
                </a:lnTo>
                <a:lnTo>
                  <a:pt x="565" y="1040"/>
                </a:lnTo>
                <a:lnTo>
                  <a:pt x="565" y="1039"/>
                </a:lnTo>
                <a:lnTo>
                  <a:pt x="565" y="1038"/>
                </a:lnTo>
                <a:lnTo>
                  <a:pt x="565" y="1037"/>
                </a:lnTo>
                <a:lnTo>
                  <a:pt x="565" y="1035"/>
                </a:lnTo>
                <a:lnTo>
                  <a:pt x="565" y="1034"/>
                </a:lnTo>
                <a:lnTo>
                  <a:pt x="565" y="1033"/>
                </a:lnTo>
                <a:lnTo>
                  <a:pt x="566" y="1033"/>
                </a:lnTo>
                <a:lnTo>
                  <a:pt x="568" y="1033"/>
                </a:lnTo>
                <a:lnTo>
                  <a:pt x="569" y="1033"/>
                </a:lnTo>
                <a:lnTo>
                  <a:pt x="569" y="1032"/>
                </a:lnTo>
                <a:lnTo>
                  <a:pt x="569" y="1031"/>
                </a:lnTo>
                <a:lnTo>
                  <a:pt x="568" y="1030"/>
                </a:lnTo>
                <a:lnTo>
                  <a:pt x="568" y="1029"/>
                </a:lnTo>
                <a:lnTo>
                  <a:pt x="568" y="1027"/>
                </a:lnTo>
                <a:lnTo>
                  <a:pt x="568" y="1026"/>
                </a:lnTo>
                <a:lnTo>
                  <a:pt x="566" y="1025"/>
                </a:lnTo>
                <a:lnTo>
                  <a:pt x="563" y="1025"/>
                </a:lnTo>
                <a:lnTo>
                  <a:pt x="562" y="1025"/>
                </a:lnTo>
                <a:lnTo>
                  <a:pt x="560" y="1025"/>
                </a:lnTo>
                <a:lnTo>
                  <a:pt x="559" y="1024"/>
                </a:lnTo>
                <a:lnTo>
                  <a:pt x="559" y="1023"/>
                </a:lnTo>
                <a:lnTo>
                  <a:pt x="559" y="1022"/>
                </a:lnTo>
                <a:lnTo>
                  <a:pt x="557" y="1021"/>
                </a:lnTo>
                <a:lnTo>
                  <a:pt x="557" y="1019"/>
                </a:lnTo>
                <a:lnTo>
                  <a:pt x="557" y="1018"/>
                </a:lnTo>
                <a:lnTo>
                  <a:pt x="557" y="1017"/>
                </a:lnTo>
                <a:lnTo>
                  <a:pt x="556" y="1017"/>
                </a:lnTo>
                <a:lnTo>
                  <a:pt x="557" y="1017"/>
                </a:lnTo>
                <a:lnTo>
                  <a:pt x="560" y="1016"/>
                </a:lnTo>
                <a:lnTo>
                  <a:pt x="560" y="1015"/>
                </a:lnTo>
                <a:lnTo>
                  <a:pt x="560" y="1014"/>
                </a:lnTo>
                <a:lnTo>
                  <a:pt x="560" y="1013"/>
                </a:lnTo>
                <a:lnTo>
                  <a:pt x="560" y="1012"/>
                </a:lnTo>
                <a:lnTo>
                  <a:pt x="560" y="1010"/>
                </a:lnTo>
                <a:lnTo>
                  <a:pt x="560" y="1009"/>
                </a:lnTo>
                <a:lnTo>
                  <a:pt x="560" y="1008"/>
                </a:lnTo>
                <a:lnTo>
                  <a:pt x="560" y="1007"/>
                </a:lnTo>
                <a:lnTo>
                  <a:pt x="560" y="1006"/>
                </a:lnTo>
                <a:lnTo>
                  <a:pt x="560" y="1005"/>
                </a:lnTo>
                <a:lnTo>
                  <a:pt x="560" y="1002"/>
                </a:lnTo>
                <a:lnTo>
                  <a:pt x="560" y="1001"/>
                </a:lnTo>
                <a:lnTo>
                  <a:pt x="560" y="999"/>
                </a:lnTo>
                <a:lnTo>
                  <a:pt x="560" y="998"/>
                </a:lnTo>
                <a:lnTo>
                  <a:pt x="560" y="997"/>
                </a:lnTo>
                <a:lnTo>
                  <a:pt x="561" y="997"/>
                </a:lnTo>
                <a:lnTo>
                  <a:pt x="563" y="997"/>
                </a:lnTo>
                <a:lnTo>
                  <a:pt x="563" y="1005"/>
                </a:lnTo>
                <a:lnTo>
                  <a:pt x="563" y="1008"/>
                </a:lnTo>
                <a:lnTo>
                  <a:pt x="564" y="1008"/>
                </a:lnTo>
                <a:lnTo>
                  <a:pt x="565" y="1008"/>
                </a:lnTo>
                <a:lnTo>
                  <a:pt x="566" y="1008"/>
                </a:lnTo>
                <a:lnTo>
                  <a:pt x="568" y="1008"/>
                </a:lnTo>
                <a:lnTo>
                  <a:pt x="569" y="1008"/>
                </a:lnTo>
                <a:lnTo>
                  <a:pt x="570" y="1009"/>
                </a:lnTo>
                <a:lnTo>
                  <a:pt x="570" y="1010"/>
                </a:lnTo>
                <a:lnTo>
                  <a:pt x="570" y="1013"/>
                </a:lnTo>
                <a:lnTo>
                  <a:pt x="570" y="1014"/>
                </a:lnTo>
                <a:lnTo>
                  <a:pt x="571" y="1014"/>
                </a:lnTo>
                <a:lnTo>
                  <a:pt x="572" y="1014"/>
                </a:lnTo>
                <a:lnTo>
                  <a:pt x="572" y="1013"/>
                </a:lnTo>
                <a:lnTo>
                  <a:pt x="573" y="1013"/>
                </a:lnTo>
                <a:lnTo>
                  <a:pt x="574" y="1013"/>
                </a:lnTo>
                <a:lnTo>
                  <a:pt x="575" y="1013"/>
                </a:lnTo>
                <a:lnTo>
                  <a:pt x="577" y="1013"/>
                </a:lnTo>
                <a:lnTo>
                  <a:pt x="577" y="1012"/>
                </a:lnTo>
                <a:lnTo>
                  <a:pt x="579" y="1012"/>
                </a:lnTo>
                <a:lnTo>
                  <a:pt x="580" y="1010"/>
                </a:lnTo>
                <a:lnTo>
                  <a:pt x="581" y="1010"/>
                </a:lnTo>
                <a:lnTo>
                  <a:pt x="581" y="1009"/>
                </a:lnTo>
                <a:lnTo>
                  <a:pt x="582" y="1009"/>
                </a:lnTo>
                <a:lnTo>
                  <a:pt x="583" y="1009"/>
                </a:lnTo>
                <a:lnTo>
                  <a:pt x="585" y="1008"/>
                </a:lnTo>
                <a:lnTo>
                  <a:pt x="586" y="1008"/>
                </a:lnTo>
                <a:lnTo>
                  <a:pt x="586" y="1007"/>
                </a:lnTo>
                <a:lnTo>
                  <a:pt x="587" y="1007"/>
                </a:lnTo>
                <a:lnTo>
                  <a:pt x="588" y="1007"/>
                </a:lnTo>
                <a:lnTo>
                  <a:pt x="588" y="1006"/>
                </a:lnTo>
                <a:lnTo>
                  <a:pt x="590" y="1006"/>
                </a:lnTo>
                <a:lnTo>
                  <a:pt x="590" y="1005"/>
                </a:lnTo>
                <a:lnTo>
                  <a:pt x="590" y="1004"/>
                </a:lnTo>
                <a:lnTo>
                  <a:pt x="590" y="1002"/>
                </a:lnTo>
                <a:lnTo>
                  <a:pt x="591" y="1002"/>
                </a:lnTo>
                <a:lnTo>
                  <a:pt x="592" y="1004"/>
                </a:lnTo>
                <a:lnTo>
                  <a:pt x="592" y="1005"/>
                </a:lnTo>
                <a:lnTo>
                  <a:pt x="594" y="1004"/>
                </a:lnTo>
                <a:lnTo>
                  <a:pt x="595" y="1004"/>
                </a:lnTo>
                <a:lnTo>
                  <a:pt x="596" y="1002"/>
                </a:lnTo>
                <a:lnTo>
                  <a:pt x="597" y="1002"/>
                </a:lnTo>
                <a:lnTo>
                  <a:pt x="599" y="1002"/>
                </a:lnTo>
                <a:lnTo>
                  <a:pt x="600" y="1002"/>
                </a:lnTo>
                <a:lnTo>
                  <a:pt x="602" y="1002"/>
                </a:lnTo>
                <a:lnTo>
                  <a:pt x="603" y="1002"/>
                </a:lnTo>
                <a:lnTo>
                  <a:pt x="604" y="1002"/>
                </a:lnTo>
                <a:lnTo>
                  <a:pt x="604" y="1001"/>
                </a:lnTo>
                <a:lnTo>
                  <a:pt x="604" y="1000"/>
                </a:lnTo>
                <a:lnTo>
                  <a:pt x="604" y="999"/>
                </a:lnTo>
                <a:lnTo>
                  <a:pt x="606" y="999"/>
                </a:lnTo>
                <a:lnTo>
                  <a:pt x="607" y="999"/>
                </a:lnTo>
                <a:lnTo>
                  <a:pt x="608" y="1000"/>
                </a:lnTo>
                <a:lnTo>
                  <a:pt x="609" y="1000"/>
                </a:lnTo>
                <a:lnTo>
                  <a:pt x="611" y="1000"/>
                </a:lnTo>
                <a:lnTo>
                  <a:pt x="612" y="1000"/>
                </a:lnTo>
                <a:lnTo>
                  <a:pt x="613" y="1000"/>
                </a:lnTo>
                <a:lnTo>
                  <a:pt x="614" y="1000"/>
                </a:lnTo>
                <a:lnTo>
                  <a:pt x="615" y="1000"/>
                </a:lnTo>
                <a:lnTo>
                  <a:pt x="616" y="1000"/>
                </a:lnTo>
                <a:lnTo>
                  <a:pt x="617" y="1000"/>
                </a:lnTo>
                <a:lnTo>
                  <a:pt x="618" y="1000"/>
                </a:lnTo>
                <a:lnTo>
                  <a:pt x="620" y="1000"/>
                </a:lnTo>
                <a:lnTo>
                  <a:pt x="621" y="1000"/>
                </a:lnTo>
                <a:lnTo>
                  <a:pt x="622" y="1000"/>
                </a:lnTo>
                <a:lnTo>
                  <a:pt x="623" y="1000"/>
                </a:lnTo>
                <a:lnTo>
                  <a:pt x="623" y="1004"/>
                </a:lnTo>
                <a:lnTo>
                  <a:pt x="624" y="1004"/>
                </a:lnTo>
                <a:lnTo>
                  <a:pt x="624" y="1000"/>
                </a:lnTo>
                <a:lnTo>
                  <a:pt x="628" y="1000"/>
                </a:lnTo>
                <a:lnTo>
                  <a:pt x="632" y="1000"/>
                </a:lnTo>
                <a:lnTo>
                  <a:pt x="635" y="999"/>
                </a:lnTo>
                <a:lnTo>
                  <a:pt x="635" y="1000"/>
                </a:lnTo>
                <a:lnTo>
                  <a:pt x="635" y="1001"/>
                </a:lnTo>
                <a:lnTo>
                  <a:pt x="635" y="1002"/>
                </a:lnTo>
                <a:lnTo>
                  <a:pt x="635" y="1004"/>
                </a:lnTo>
                <a:lnTo>
                  <a:pt x="639" y="1004"/>
                </a:lnTo>
                <a:lnTo>
                  <a:pt x="640" y="1004"/>
                </a:lnTo>
                <a:lnTo>
                  <a:pt x="641" y="1004"/>
                </a:lnTo>
                <a:lnTo>
                  <a:pt x="642" y="1004"/>
                </a:lnTo>
                <a:lnTo>
                  <a:pt x="643" y="1004"/>
                </a:lnTo>
                <a:lnTo>
                  <a:pt x="644" y="1004"/>
                </a:lnTo>
                <a:lnTo>
                  <a:pt x="646" y="1002"/>
                </a:lnTo>
                <a:lnTo>
                  <a:pt x="647" y="1002"/>
                </a:lnTo>
                <a:lnTo>
                  <a:pt x="648" y="1002"/>
                </a:lnTo>
                <a:lnTo>
                  <a:pt x="649" y="1002"/>
                </a:lnTo>
                <a:lnTo>
                  <a:pt x="648" y="1001"/>
                </a:lnTo>
                <a:lnTo>
                  <a:pt x="648" y="1000"/>
                </a:lnTo>
                <a:lnTo>
                  <a:pt x="649" y="1000"/>
                </a:lnTo>
                <a:lnTo>
                  <a:pt x="650" y="1000"/>
                </a:lnTo>
                <a:lnTo>
                  <a:pt x="651" y="1000"/>
                </a:lnTo>
                <a:lnTo>
                  <a:pt x="652" y="1000"/>
                </a:lnTo>
                <a:lnTo>
                  <a:pt x="654" y="1000"/>
                </a:lnTo>
                <a:lnTo>
                  <a:pt x="654" y="1001"/>
                </a:lnTo>
                <a:lnTo>
                  <a:pt x="655" y="1001"/>
                </a:lnTo>
                <a:lnTo>
                  <a:pt x="657" y="1001"/>
                </a:lnTo>
                <a:lnTo>
                  <a:pt x="659" y="1001"/>
                </a:lnTo>
                <a:lnTo>
                  <a:pt x="660" y="1001"/>
                </a:lnTo>
                <a:lnTo>
                  <a:pt x="664" y="1001"/>
                </a:lnTo>
                <a:lnTo>
                  <a:pt x="665" y="1001"/>
                </a:lnTo>
                <a:lnTo>
                  <a:pt x="666" y="1001"/>
                </a:lnTo>
                <a:lnTo>
                  <a:pt x="667" y="1001"/>
                </a:lnTo>
                <a:lnTo>
                  <a:pt x="668" y="1001"/>
                </a:lnTo>
                <a:lnTo>
                  <a:pt x="668" y="1000"/>
                </a:lnTo>
                <a:lnTo>
                  <a:pt x="668" y="999"/>
                </a:lnTo>
                <a:lnTo>
                  <a:pt x="668" y="998"/>
                </a:lnTo>
                <a:lnTo>
                  <a:pt x="668" y="997"/>
                </a:lnTo>
                <a:lnTo>
                  <a:pt x="668" y="996"/>
                </a:lnTo>
                <a:lnTo>
                  <a:pt x="668" y="995"/>
                </a:lnTo>
                <a:lnTo>
                  <a:pt x="668" y="993"/>
                </a:lnTo>
                <a:lnTo>
                  <a:pt x="669" y="992"/>
                </a:lnTo>
                <a:lnTo>
                  <a:pt x="672" y="992"/>
                </a:lnTo>
                <a:lnTo>
                  <a:pt x="674" y="992"/>
                </a:lnTo>
                <a:lnTo>
                  <a:pt x="674" y="993"/>
                </a:lnTo>
                <a:lnTo>
                  <a:pt x="674" y="995"/>
                </a:lnTo>
                <a:lnTo>
                  <a:pt x="674" y="999"/>
                </a:lnTo>
                <a:lnTo>
                  <a:pt x="674" y="1000"/>
                </a:lnTo>
                <a:lnTo>
                  <a:pt x="675" y="1000"/>
                </a:lnTo>
                <a:lnTo>
                  <a:pt x="676" y="1000"/>
                </a:lnTo>
                <a:lnTo>
                  <a:pt x="677" y="1000"/>
                </a:lnTo>
                <a:lnTo>
                  <a:pt x="678" y="1000"/>
                </a:lnTo>
                <a:lnTo>
                  <a:pt x="680" y="1000"/>
                </a:lnTo>
                <a:lnTo>
                  <a:pt x="681" y="1000"/>
                </a:lnTo>
                <a:lnTo>
                  <a:pt x="682" y="1000"/>
                </a:lnTo>
                <a:lnTo>
                  <a:pt x="683" y="1000"/>
                </a:lnTo>
                <a:lnTo>
                  <a:pt x="684" y="1000"/>
                </a:lnTo>
                <a:lnTo>
                  <a:pt x="685" y="1000"/>
                </a:lnTo>
                <a:lnTo>
                  <a:pt x="686" y="1000"/>
                </a:lnTo>
                <a:lnTo>
                  <a:pt x="687" y="1000"/>
                </a:lnTo>
                <a:lnTo>
                  <a:pt x="689" y="1000"/>
                </a:lnTo>
                <a:lnTo>
                  <a:pt x="690" y="1000"/>
                </a:lnTo>
                <a:lnTo>
                  <a:pt x="691" y="1000"/>
                </a:lnTo>
                <a:lnTo>
                  <a:pt x="692" y="1000"/>
                </a:lnTo>
                <a:lnTo>
                  <a:pt x="693" y="1000"/>
                </a:lnTo>
                <a:lnTo>
                  <a:pt x="694" y="1000"/>
                </a:lnTo>
                <a:lnTo>
                  <a:pt x="695" y="1000"/>
                </a:lnTo>
                <a:lnTo>
                  <a:pt x="697" y="1000"/>
                </a:lnTo>
                <a:lnTo>
                  <a:pt x="698" y="1000"/>
                </a:lnTo>
                <a:lnTo>
                  <a:pt x="699" y="1000"/>
                </a:lnTo>
                <a:lnTo>
                  <a:pt x="700" y="999"/>
                </a:lnTo>
                <a:lnTo>
                  <a:pt x="701" y="999"/>
                </a:lnTo>
                <a:lnTo>
                  <a:pt x="702" y="998"/>
                </a:lnTo>
                <a:lnTo>
                  <a:pt x="703" y="998"/>
                </a:lnTo>
                <a:lnTo>
                  <a:pt x="703" y="997"/>
                </a:lnTo>
                <a:lnTo>
                  <a:pt x="704" y="997"/>
                </a:lnTo>
                <a:lnTo>
                  <a:pt x="706" y="996"/>
                </a:lnTo>
                <a:lnTo>
                  <a:pt x="706" y="995"/>
                </a:lnTo>
                <a:lnTo>
                  <a:pt x="706" y="993"/>
                </a:lnTo>
                <a:lnTo>
                  <a:pt x="706" y="992"/>
                </a:lnTo>
                <a:lnTo>
                  <a:pt x="706" y="991"/>
                </a:lnTo>
                <a:lnTo>
                  <a:pt x="706" y="990"/>
                </a:lnTo>
                <a:lnTo>
                  <a:pt x="706" y="989"/>
                </a:lnTo>
                <a:lnTo>
                  <a:pt x="706" y="988"/>
                </a:lnTo>
                <a:lnTo>
                  <a:pt x="706" y="987"/>
                </a:lnTo>
                <a:lnTo>
                  <a:pt x="706" y="985"/>
                </a:lnTo>
                <a:lnTo>
                  <a:pt x="707" y="985"/>
                </a:lnTo>
                <a:lnTo>
                  <a:pt x="708" y="985"/>
                </a:lnTo>
                <a:lnTo>
                  <a:pt x="709" y="985"/>
                </a:lnTo>
                <a:lnTo>
                  <a:pt x="710" y="985"/>
                </a:lnTo>
                <a:lnTo>
                  <a:pt x="710" y="987"/>
                </a:lnTo>
                <a:lnTo>
                  <a:pt x="711" y="985"/>
                </a:lnTo>
                <a:lnTo>
                  <a:pt x="712" y="985"/>
                </a:lnTo>
                <a:lnTo>
                  <a:pt x="714" y="985"/>
                </a:lnTo>
                <a:lnTo>
                  <a:pt x="714" y="987"/>
                </a:lnTo>
                <a:lnTo>
                  <a:pt x="715" y="987"/>
                </a:lnTo>
                <a:lnTo>
                  <a:pt x="715" y="985"/>
                </a:lnTo>
                <a:lnTo>
                  <a:pt x="715" y="984"/>
                </a:lnTo>
                <a:lnTo>
                  <a:pt x="715" y="983"/>
                </a:lnTo>
                <a:lnTo>
                  <a:pt x="715" y="982"/>
                </a:lnTo>
                <a:lnTo>
                  <a:pt x="715" y="981"/>
                </a:lnTo>
                <a:lnTo>
                  <a:pt x="715" y="980"/>
                </a:lnTo>
                <a:lnTo>
                  <a:pt x="715" y="979"/>
                </a:lnTo>
                <a:lnTo>
                  <a:pt x="715" y="977"/>
                </a:lnTo>
                <a:lnTo>
                  <a:pt x="715" y="976"/>
                </a:lnTo>
                <a:lnTo>
                  <a:pt x="715" y="975"/>
                </a:lnTo>
                <a:lnTo>
                  <a:pt x="715" y="974"/>
                </a:lnTo>
                <a:lnTo>
                  <a:pt x="715" y="973"/>
                </a:lnTo>
                <a:lnTo>
                  <a:pt x="715" y="972"/>
                </a:lnTo>
                <a:lnTo>
                  <a:pt x="716" y="972"/>
                </a:lnTo>
                <a:lnTo>
                  <a:pt x="716" y="971"/>
                </a:lnTo>
                <a:lnTo>
                  <a:pt x="716" y="970"/>
                </a:lnTo>
                <a:lnTo>
                  <a:pt x="717" y="968"/>
                </a:lnTo>
                <a:lnTo>
                  <a:pt x="717" y="967"/>
                </a:lnTo>
                <a:lnTo>
                  <a:pt x="717" y="966"/>
                </a:lnTo>
                <a:lnTo>
                  <a:pt x="717" y="965"/>
                </a:lnTo>
                <a:lnTo>
                  <a:pt x="718" y="965"/>
                </a:lnTo>
                <a:lnTo>
                  <a:pt x="718" y="964"/>
                </a:lnTo>
                <a:lnTo>
                  <a:pt x="718" y="963"/>
                </a:lnTo>
                <a:lnTo>
                  <a:pt x="718" y="962"/>
                </a:lnTo>
                <a:lnTo>
                  <a:pt x="718" y="960"/>
                </a:lnTo>
                <a:lnTo>
                  <a:pt x="718" y="959"/>
                </a:lnTo>
                <a:lnTo>
                  <a:pt x="718" y="958"/>
                </a:lnTo>
                <a:lnTo>
                  <a:pt x="715" y="958"/>
                </a:lnTo>
                <a:lnTo>
                  <a:pt x="712" y="958"/>
                </a:lnTo>
                <a:lnTo>
                  <a:pt x="711" y="958"/>
                </a:lnTo>
                <a:lnTo>
                  <a:pt x="710" y="958"/>
                </a:lnTo>
                <a:lnTo>
                  <a:pt x="708" y="958"/>
                </a:lnTo>
                <a:lnTo>
                  <a:pt x="704" y="958"/>
                </a:lnTo>
                <a:lnTo>
                  <a:pt x="704" y="957"/>
                </a:lnTo>
                <a:lnTo>
                  <a:pt x="703" y="957"/>
                </a:lnTo>
                <a:lnTo>
                  <a:pt x="702" y="957"/>
                </a:lnTo>
                <a:lnTo>
                  <a:pt x="701" y="957"/>
                </a:lnTo>
                <a:lnTo>
                  <a:pt x="700" y="957"/>
                </a:lnTo>
                <a:lnTo>
                  <a:pt x="699" y="957"/>
                </a:lnTo>
                <a:lnTo>
                  <a:pt x="698" y="957"/>
                </a:lnTo>
                <a:lnTo>
                  <a:pt x="697" y="957"/>
                </a:lnTo>
                <a:lnTo>
                  <a:pt x="694" y="957"/>
                </a:lnTo>
                <a:lnTo>
                  <a:pt x="693" y="957"/>
                </a:lnTo>
                <a:lnTo>
                  <a:pt x="692" y="957"/>
                </a:lnTo>
                <a:lnTo>
                  <a:pt x="691" y="957"/>
                </a:lnTo>
                <a:lnTo>
                  <a:pt x="690" y="957"/>
                </a:lnTo>
                <a:lnTo>
                  <a:pt x="689" y="957"/>
                </a:lnTo>
                <a:lnTo>
                  <a:pt x="687" y="957"/>
                </a:lnTo>
                <a:lnTo>
                  <a:pt x="686" y="957"/>
                </a:lnTo>
                <a:lnTo>
                  <a:pt x="685" y="957"/>
                </a:lnTo>
                <a:lnTo>
                  <a:pt x="684" y="957"/>
                </a:lnTo>
                <a:lnTo>
                  <a:pt x="683" y="957"/>
                </a:lnTo>
                <a:lnTo>
                  <a:pt x="682" y="957"/>
                </a:lnTo>
                <a:lnTo>
                  <a:pt x="681" y="957"/>
                </a:lnTo>
                <a:lnTo>
                  <a:pt x="680" y="957"/>
                </a:lnTo>
                <a:lnTo>
                  <a:pt x="678" y="957"/>
                </a:lnTo>
                <a:lnTo>
                  <a:pt x="677" y="957"/>
                </a:lnTo>
                <a:lnTo>
                  <a:pt x="676" y="957"/>
                </a:lnTo>
                <a:lnTo>
                  <a:pt x="674" y="957"/>
                </a:lnTo>
                <a:lnTo>
                  <a:pt x="674" y="958"/>
                </a:lnTo>
                <a:lnTo>
                  <a:pt x="674" y="959"/>
                </a:lnTo>
                <a:lnTo>
                  <a:pt x="674" y="960"/>
                </a:lnTo>
                <a:lnTo>
                  <a:pt x="674" y="962"/>
                </a:lnTo>
                <a:lnTo>
                  <a:pt x="674" y="963"/>
                </a:lnTo>
                <a:lnTo>
                  <a:pt x="674" y="964"/>
                </a:lnTo>
                <a:lnTo>
                  <a:pt x="674" y="965"/>
                </a:lnTo>
                <a:lnTo>
                  <a:pt x="674" y="966"/>
                </a:lnTo>
                <a:lnTo>
                  <a:pt x="674" y="967"/>
                </a:lnTo>
                <a:lnTo>
                  <a:pt x="674" y="968"/>
                </a:lnTo>
                <a:lnTo>
                  <a:pt x="674" y="970"/>
                </a:lnTo>
                <a:lnTo>
                  <a:pt x="674" y="971"/>
                </a:lnTo>
                <a:lnTo>
                  <a:pt x="674" y="972"/>
                </a:lnTo>
                <a:lnTo>
                  <a:pt x="674" y="973"/>
                </a:lnTo>
                <a:lnTo>
                  <a:pt x="674" y="974"/>
                </a:lnTo>
                <a:lnTo>
                  <a:pt x="674" y="976"/>
                </a:lnTo>
                <a:lnTo>
                  <a:pt x="674" y="977"/>
                </a:lnTo>
                <a:lnTo>
                  <a:pt x="674" y="980"/>
                </a:lnTo>
                <a:lnTo>
                  <a:pt x="674" y="981"/>
                </a:lnTo>
                <a:lnTo>
                  <a:pt x="674" y="982"/>
                </a:lnTo>
                <a:lnTo>
                  <a:pt x="673" y="982"/>
                </a:lnTo>
                <a:lnTo>
                  <a:pt x="671" y="982"/>
                </a:lnTo>
                <a:lnTo>
                  <a:pt x="671" y="981"/>
                </a:lnTo>
                <a:lnTo>
                  <a:pt x="672" y="981"/>
                </a:lnTo>
                <a:lnTo>
                  <a:pt x="672" y="980"/>
                </a:lnTo>
                <a:lnTo>
                  <a:pt x="672" y="979"/>
                </a:lnTo>
                <a:lnTo>
                  <a:pt x="673" y="979"/>
                </a:lnTo>
                <a:lnTo>
                  <a:pt x="673" y="980"/>
                </a:lnTo>
                <a:lnTo>
                  <a:pt x="673" y="979"/>
                </a:lnTo>
                <a:lnTo>
                  <a:pt x="673" y="977"/>
                </a:lnTo>
                <a:lnTo>
                  <a:pt x="673" y="976"/>
                </a:lnTo>
                <a:lnTo>
                  <a:pt x="673" y="973"/>
                </a:lnTo>
                <a:lnTo>
                  <a:pt x="673" y="972"/>
                </a:lnTo>
                <a:lnTo>
                  <a:pt x="673" y="968"/>
                </a:lnTo>
                <a:lnTo>
                  <a:pt x="673" y="967"/>
                </a:lnTo>
                <a:lnTo>
                  <a:pt x="673" y="966"/>
                </a:lnTo>
                <a:lnTo>
                  <a:pt x="673" y="965"/>
                </a:lnTo>
                <a:lnTo>
                  <a:pt x="673" y="964"/>
                </a:lnTo>
                <a:lnTo>
                  <a:pt x="673" y="963"/>
                </a:lnTo>
                <a:lnTo>
                  <a:pt x="673" y="962"/>
                </a:lnTo>
                <a:lnTo>
                  <a:pt x="673" y="960"/>
                </a:lnTo>
                <a:lnTo>
                  <a:pt x="673" y="959"/>
                </a:lnTo>
                <a:lnTo>
                  <a:pt x="673" y="958"/>
                </a:lnTo>
                <a:lnTo>
                  <a:pt x="673" y="957"/>
                </a:lnTo>
                <a:lnTo>
                  <a:pt x="673" y="956"/>
                </a:lnTo>
                <a:lnTo>
                  <a:pt x="673" y="955"/>
                </a:lnTo>
                <a:lnTo>
                  <a:pt x="673" y="954"/>
                </a:lnTo>
                <a:lnTo>
                  <a:pt x="673" y="952"/>
                </a:lnTo>
                <a:lnTo>
                  <a:pt x="671" y="952"/>
                </a:lnTo>
                <a:lnTo>
                  <a:pt x="669" y="952"/>
                </a:lnTo>
                <a:lnTo>
                  <a:pt x="668" y="952"/>
                </a:lnTo>
                <a:lnTo>
                  <a:pt x="667" y="952"/>
                </a:lnTo>
                <a:lnTo>
                  <a:pt x="666" y="952"/>
                </a:lnTo>
                <a:lnTo>
                  <a:pt x="665" y="952"/>
                </a:lnTo>
                <a:lnTo>
                  <a:pt x="664" y="951"/>
                </a:lnTo>
                <a:lnTo>
                  <a:pt x="663" y="951"/>
                </a:lnTo>
                <a:lnTo>
                  <a:pt x="658" y="951"/>
                </a:lnTo>
                <a:lnTo>
                  <a:pt x="657" y="951"/>
                </a:lnTo>
                <a:lnTo>
                  <a:pt x="655" y="952"/>
                </a:lnTo>
                <a:lnTo>
                  <a:pt x="650" y="952"/>
                </a:lnTo>
                <a:lnTo>
                  <a:pt x="647" y="952"/>
                </a:lnTo>
                <a:lnTo>
                  <a:pt x="643" y="952"/>
                </a:lnTo>
                <a:lnTo>
                  <a:pt x="642" y="952"/>
                </a:lnTo>
                <a:lnTo>
                  <a:pt x="639" y="952"/>
                </a:lnTo>
                <a:lnTo>
                  <a:pt x="638" y="952"/>
                </a:lnTo>
                <a:lnTo>
                  <a:pt x="634" y="952"/>
                </a:lnTo>
                <a:lnTo>
                  <a:pt x="632" y="952"/>
                </a:lnTo>
                <a:lnTo>
                  <a:pt x="631" y="952"/>
                </a:lnTo>
                <a:lnTo>
                  <a:pt x="628" y="952"/>
                </a:lnTo>
                <a:lnTo>
                  <a:pt x="626" y="952"/>
                </a:lnTo>
                <a:lnTo>
                  <a:pt x="623" y="952"/>
                </a:lnTo>
                <a:lnTo>
                  <a:pt x="621" y="952"/>
                </a:lnTo>
                <a:lnTo>
                  <a:pt x="621" y="955"/>
                </a:lnTo>
                <a:lnTo>
                  <a:pt x="621" y="956"/>
                </a:lnTo>
                <a:lnTo>
                  <a:pt x="621" y="958"/>
                </a:lnTo>
                <a:lnTo>
                  <a:pt x="621" y="960"/>
                </a:lnTo>
                <a:lnTo>
                  <a:pt x="618" y="960"/>
                </a:lnTo>
                <a:lnTo>
                  <a:pt x="613" y="960"/>
                </a:lnTo>
                <a:lnTo>
                  <a:pt x="613" y="959"/>
                </a:lnTo>
                <a:lnTo>
                  <a:pt x="613" y="957"/>
                </a:lnTo>
                <a:lnTo>
                  <a:pt x="613" y="956"/>
                </a:lnTo>
                <a:lnTo>
                  <a:pt x="612" y="956"/>
                </a:lnTo>
                <a:lnTo>
                  <a:pt x="609" y="956"/>
                </a:lnTo>
                <a:lnTo>
                  <a:pt x="608" y="956"/>
                </a:lnTo>
                <a:lnTo>
                  <a:pt x="607" y="956"/>
                </a:lnTo>
                <a:lnTo>
                  <a:pt x="606" y="956"/>
                </a:lnTo>
                <a:lnTo>
                  <a:pt x="605" y="956"/>
                </a:lnTo>
                <a:lnTo>
                  <a:pt x="605" y="955"/>
                </a:lnTo>
                <a:lnTo>
                  <a:pt x="605" y="954"/>
                </a:lnTo>
                <a:lnTo>
                  <a:pt x="605" y="952"/>
                </a:lnTo>
                <a:lnTo>
                  <a:pt x="604" y="952"/>
                </a:lnTo>
                <a:lnTo>
                  <a:pt x="603" y="952"/>
                </a:lnTo>
                <a:lnTo>
                  <a:pt x="602" y="952"/>
                </a:lnTo>
                <a:lnTo>
                  <a:pt x="600" y="952"/>
                </a:lnTo>
                <a:lnTo>
                  <a:pt x="599" y="952"/>
                </a:lnTo>
                <a:lnTo>
                  <a:pt x="598" y="952"/>
                </a:lnTo>
                <a:lnTo>
                  <a:pt x="597" y="952"/>
                </a:lnTo>
                <a:lnTo>
                  <a:pt x="596" y="952"/>
                </a:lnTo>
                <a:lnTo>
                  <a:pt x="595" y="952"/>
                </a:lnTo>
                <a:lnTo>
                  <a:pt x="594" y="952"/>
                </a:lnTo>
                <a:lnTo>
                  <a:pt x="592" y="952"/>
                </a:lnTo>
                <a:lnTo>
                  <a:pt x="591" y="952"/>
                </a:lnTo>
                <a:lnTo>
                  <a:pt x="590" y="952"/>
                </a:lnTo>
                <a:lnTo>
                  <a:pt x="589" y="952"/>
                </a:lnTo>
                <a:lnTo>
                  <a:pt x="588" y="952"/>
                </a:lnTo>
                <a:lnTo>
                  <a:pt x="587" y="952"/>
                </a:lnTo>
                <a:lnTo>
                  <a:pt x="586" y="952"/>
                </a:lnTo>
                <a:lnTo>
                  <a:pt x="585" y="952"/>
                </a:lnTo>
                <a:lnTo>
                  <a:pt x="583" y="952"/>
                </a:lnTo>
                <a:lnTo>
                  <a:pt x="582" y="952"/>
                </a:lnTo>
                <a:lnTo>
                  <a:pt x="581" y="952"/>
                </a:lnTo>
                <a:lnTo>
                  <a:pt x="580" y="952"/>
                </a:lnTo>
                <a:lnTo>
                  <a:pt x="579" y="952"/>
                </a:lnTo>
                <a:lnTo>
                  <a:pt x="578" y="952"/>
                </a:lnTo>
                <a:lnTo>
                  <a:pt x="578" y="954"/>
                </a:lnTo>
                <a:lnTo>
                  <a:pt x="578" y="955"/>
                </a:lnTo>
                <a:lnTo>
                  <a:pt x="578" y="956"/>
                </a:lnTo>
                <a:lnTo>
                  <a:pt x="577" y="956"/>
                </a:lnTo>
                <a:lnTo>
                  <a:pt x="575" y="956"/>
                </a:lnTo>
                <a:lnTo>
                  <a:pt x="574" y="956"/>
                </a:lnTo>
                <a:lnTo>
                  <a:pt x="573" y="956"/>
                </a:lnTo>
                <a:lnTo>
                  <a:pt x="572" y="956"/>
                </a:lnTo>
                <a:lnTo>
                  <a:pt x="571" y="956"/>
                </a:lnTo>
                <a:lnTo>
                  <a:pt x="570" y="956"/>
                </a:lnTo>
                <a:lnTo>
                  <a:pt x="569" y="956"/>
                </a:lnTo>
                <a:lnTo>
                  <a:pt x="568" y="956"/>
                </a:lnTo>
                <a:lnTo>
                  <a:pt x="566" y="956"/>
                </a:lnTo>
                <a:lnTo>
                  <a:pt x="566" y="958"/>
                </a:lnTo>
                <a:lnTo>
                  <a:pt x="566" y="959"/>
                </a:lnTo>
                <a:lnTo>
                  <a:pt x="566" y="960"/>
                </a:lnTo>
                <a:lnTo>
                  <a:pt x="566" y="962"/>
                </a:lnTo>
                <a:lnTo>
                  <a:pt x="565" y="963"/>
                </a:lnTo>
                <a:lnTo>
                  <a:pt x="564" y="964"/>
                </a:lnTo>
                <a:lnTo>
                  <a:pt x="563" y="965"/>
                </a:lnTo>
                <a:lnTo>
                  <a:pt x="562" y="966"/>
                </a:lnTo>
                <a:lnTo>
                  <a:pt x="557" y="968"/>
                </a:lnTo>
                <a:lnTo>
                  <a:pt x="556" y="967"/>
                </a:lnTo>
                <a:lnTo>
                  <a:pt x="555" y="966"/>
                </a:lnTo>
                <a:lnTo>
                  <a:pt x="554" y="967"/>
                </a:lnTo>
                <a:lnTo>
                  <a:pt x="552" y="967"/>
                </a:lnTo>
                <a:lnTo>
                  <a:pt x="552" y="966"/>
                </a:lnTo>
                <a:lnTo>
                  <a:pt x="551" y="965"/>
                </a:lnTo>
                <a:lnTo>
                  <a:pt x="549" y="966"/>
                </a:lnTo>
                <a:lnTo>
                  <a:pt x="548" y="966"/>
                </a:lnTo>
                <a:lnTo>
                  <a:pt x="547" y="965"/>
                </a:lnTo>
                <a:lnTo>
                  <a:pt x="547" y="964"/>
                </a:lnTo>
                <a:lnTo>
                  <a:pt x="549" y="963"/>
                </a:lnTo>
                <a:lnTo>
                  <a:pt x="551" y="963"/>
                </a:lnTo>
                <a:lnTo>
                  <a:pt x="549" y="962"/>
                </a:lnTo>
                <a:lnTo>
                  <a:pt x="549" y="960"/>
                </a:lnTo>
                <a:lnTo>
                  <a:pt x="549" y="959"/>
                </a:lnTo>
                <a:lnTo>
                  <a:pt x="549" y="958"/>
                </a:lnTo>
                <a:lnTo>
                  <a:pt x="548" y="957"/>
                </a:lnTo>
                <a:lnTo>
                  <a:pt x="547" y="956"/>
                </a:lnTo>
                <a:lnTo>
                  <a:pt x="537" y="957"/>
                </a:lnTo>
                <a:lnTo>
                  <a:pt x="537" y="958"/>
                </a:lnTo>
                <a:lnTo>
                  <a:pt x="536" y="958"/>
                </a:lnTo>
                <a:lnTo>
                  <a:pt x="535" y="958"/>
                </a:lnTo>
                <a:lnTo>
                  <a:pt x="534" y="958"/>
                </a:lnTo>
                <a:lnTo>
                  <a:pt x="533" y="958"/>
                </a:lnTo>
                <a:lnTo>
                  <a:pt x="531" y="958"/>
                </a:lnTo>
                <a:lnTo>
                  <a:pt x="530" y="958"/>
                </a:lnTo>
                <a:lnTo>
                  <a:pt x="529" y="958"/>
                </a:lnTo>
                <a:lnTo>
                  <a:pt x="528" y="958"/>
                </a:lnTo>
                <a:lnTo>
                  <a:pt x="527" y="958"/>
                </a:lnTo>
                <a:lnTo>
                  <a:pt x="526" y="958"/>
                </a:lnTo>
                <a:lnTo>
                  <a:pt x="525" y="958"/>
                </a:lnTo>
                <a:lnTo>
                  <a:pt x="523" y="958"/>
                </a:lnTo>
                <a:lnTo>
                  <a:pt x="522" y="958"/>
                </a:lnTo>
                <a:lnTo>
                  <a:pt x="521" y="958"/>
                </a:lnTo>
                <a:lnTo>
                  <a:pt x="520" y="958"/>
                </a:lnTo>
                <a:lnTo>
                  <a:pt x="519" y="958"/>
                </a:lnTo>
                <a:lnTo>
                  <a:pt x="519" y="952"/>
                </a:lnTo>
                <a:lnTo>
                  <a:pt x="529" y="952"/>
                </a:lnTo>
                <a:lnTo>
                  <a:pt x="531" y="952"/>
                </a:lnTo>
                <a:lnTo>
                  <a:pt x="537" y="952"/>
                </a:lnTo>
                <a:lnTo>
                  <a:pt x="538" y="952"/>
                </a:lnTo>
                <a:lnTo>
                  <a:pt x="539" y="952"/>
                </a:lnTo>
                <a:lnTo>
                  <a:pt x="544" y="952"/>
                </a:lnTo>
                <a:lnTo>
                  <a:pt x="544" y="950"/>
                </a:lnTo>
                <a:lnTo>
                  <a:pt x="544" y="949"/>
                </a:lnTo>
                <a:lnTo>
                  <a:pt x="544" y="947"/>
                </a:lnTo>
                <a:lnTo>
                  <a:pt x="543" y="946"/>
                </a:lnTo>
                <a:lnTo>
                  <a:pt x="543" y="945"/>
                </a:lnTo>
                <a:lnTo>
                  <a:pt x="544" y="945"/>
                </a:lnTo>
                <a:lnTo>
                  <a:pt x="545" y="945"/>
                </a:lnTo>
                <a:lnTo>
                  <a:pt x="546" y="945"/>
                </a:lnTo>
                <a:lnTo>
                  <a:pt x="547" y="945"/>
                </a:lnTo>
                <a:lnTo>
                  <a:pt x="548" y="943"/>
                </a:lnTo>
                <a:lnTo>
                  <a:pt x="549" y="943"/>
                </a:lnTo>
                <a:lnTo>
                  <a:pt x="551" y="943"/>
                </a:lnTo>
                <a:lnTo>
                  <a:pt x="552" y="943"/>
                </a:lnTo>
                <a:lnTo>
                  <a:pt x="552" y="942"/>
                </a:lnTo>
                <a:lnTo>
                  <a:pt x="553" y="942"/>
                </a:lnTo>
                <a:lnTo>
                  <a:pt x="553" y="941"/>
                </a:lnTo>
                <a:lnTo>
                  <a:pt x="553" y="940"/>
                </a:lnTo>
                <a:lnTo>
                  <a:pt x="553" y="939"/>
                </a:lnTo>
                <a:lnTo>
                  <a:pt x="554" y="939"/>
                </a:lnTo>
                <a:lnTo>
                  <a:pt x="554" y="938"/>
                </a:lnTo>
                <a:lnTo>
                  <a:pt x="554" y="937"/>
                </a:lnTo>
                <a:lnTo>
                  <a:pt x="555" y="937"/>
                </a:lnTo>
                <a:lnTo>
                  <a:pt x="555" y="935"/>
                </a:lnTo>
                <a:lnTo>
                  <a:pt x="555" y="934"/>
                </a:lnTo>
                <a:lnTo>
                  <a:pt x="556" y="934"/>
                </a:lnTo>
                <a:lnTo>
                  <a:pt x="556" y="933"/>
                </a:lnTo>
                <a:lnTo>
                  <a:pt x="557" y="933"/>
                </a:lnTo>
                <a:lnTo>
                  <a:pt x="557" y="932"/>
                </a:lnTo>
                <a:lnTo>
                  <a:pt x="559" y="932"/>
                </a:lnTo>
                <a:lnTo>
                  <a:pt x="559" y="931"/>
                </a:lnTo>
                <a:lnTo>
                  <a:pt x="560" y="931"/>
                </a:lnTo>
                <a:lnTo>
                  <a:pt x="561" y="930"/>
                </a:lnTo>
                <a:lnTo>
                  <a:pt x="561" y="929"/>
                </a:lnTo>
                <a:lnTo>
                  <a:pt x="562" y="929"/>
                </a:lnTo>
                <a:lnTo>
                  <a:pt x="563" y="928"/>
                </a:lnTo>
                <a:lnTo>
                  <a:pt x="564" y="926"/>
                </a:lnTo>
                <a:lnTo>
                  <a:pt x="565" y="925"/>
                </a:lnTo>
                <a:lnTo>
                  <a:pt x="565" y="924"/>
                </a:lnTo>
                <a:lnTo>
                  <a:pt x="566" y="923"/>
                </a:lnTo>
                <a:lnTo>
                  <a:pt x="566" y="922"/>
                </a:lnTo>
                <a:lnTo>
                  <a:pt x="568" y="921"/>
                </a:lnTo>
                <a:lnTo>
                  <a:pt x="568" y="920"/>
                </a:lnTo>
                <a:lnTo>
                  <a:pt x="568" y="918"/>
                </a:lnTo>
                <a:lnTo>
                  <a:pt x="568" y="917"/>
                </a:lnTo>
                <a:lnTo>
                  <a:pt x="569" y="916"/>
                </a:lnTo>
                <a:lnTo>
                  <a:pt x="569" y="915"/>
                </a:lnTo>
                <a:lnTo>
                  <a:pt x="569" y="914"/>
                </a:lnTo>
                <a:lnTo>
                  <a:pt x="569" y="909"/>
                </a:lnTo>
                <a:lnTo>
                  <a:pt x="570" y="909"/>
                </a:lnTo>
                <a:lnTo>
                  <a:pt x="572" y="908"/>
                </a:lnTo>
                <a:lnTo>
                  <a:pt x="572" y="909"/>
                </a:lnTo>
                <a:lnTo>
                  <a:pt x="572" y="910"/>
                </a:lnTo>
                <a:lnTo>
                  <a:pt x="572" y="912"/>
                </a:lnTo>
                <a:lnTo>
                  <a:pt x="572" y="913"/>
                </a:lnTo>
                <a:lnTo>
                  <a:pt x="572" y="914"/>
                </a:lnTo>
                <a:lnTo>
                  <a:pt x="572" y="915"/>
                </a:lnTo>
                <a:lnTo>
                  <a:pt x="572" y="916"/>
                </a:lnTo>
                <a:lnTo>
                  <a:pt x="572" y="917"/>
                </a:lnTo>
                <a:lnTo>
                  <a:pt x="572" y="918"/>
                </a:lnTo>
                <a:lnTo>
                  <a:pt x="572" y="920"/>
                </a:lnTo>
                <a:lnTo>
                  <a:pt x="572" y="921"/>
                </a:lnTo>
                <a:lnTo>
                  <a:pt x="572" y="922"/>
                </a:lnTo>
                <a:lnTo>
                  <a:pt x="573" y="923"/>
                </a:lnTo>
                <a:lnTo>
                  <a:pt x="571" y="923"/>
                </a:lnTo>
                <a:lnTo>
                  <a:pt x="570" y="923"/>
                </a:lnTo>
                <a:lnTo>
                  <a:pt x="570" y="924"/>
                </a:lnTo>
                <a:lnTo>
                  <a:pt x="570" y="925"/>
                </a:lnTo>
                <a:lnTo>
                  <a:pt x="569" y="925"/>
                </a:lnTo>
                <a:lnTo>
                  <a:pt x="569" y="926"/>
                </a:lnTo>
                <a:lnTo>
                  <a:pt x="568" y="928"/>
                </a:lnTo>
                <a:lnTo>
                  <a:pt x="568" y="929"/>
                </a:lnTo>
                <a:lnTo>
                  <a:pt x="566" y="929"/>
                </a:lnTo>
                <a:lnTo>
                  <a:pt x="566" y="930"/>
                </a:lnTo>
                <a:lnTo>
                  <a:pt x="565" y="930"/>
                </a:lnTo>
                <a:lnTo>
                  <a:pt x="563" y="929"/>
                </a:lnTo>
                <a:lnTo>
                  <a:pt x="562" y="930"/>
                </a:lnTo>
                <a:lnTo>
                  <a:pt x="561" y="931"/>
                </a:lnTo>
                <a:lnTo>
                  <a:pt x="562" y="931"/>
                </a:lnTo>
                <a:lnTo>
                  <a:pt x="562" y="932"/>
                </a:lnTo>
                <a:lnTo>
                  <a:pt x="563" y="932"/>
                </a:lnTo>
                <a:lnTo>
                  <a:pt x="562" y="933"/>
                </a:lnTo>
                <a:lnTo>
                  <a:pt x="561" y="934"/>
                </a:lnTo>
                <a:lnTo>
                  <a:pt x="560" y="935"/>
                </a:lnTo>
                <a:lnTo>
                  <a:pt x="559" y="937"/>
                </a:lnTo>
                <a:lnTo>
                  <a:pt x="559" y="938"/>
                </a:lnTo>
                <a:lnTo>
                  <a:pt x="557" y="938"/>
                </a:lnTo>
                <a:lnTo>
                  <a:pt x="557" y="939"/>
                </a:lnTo>
                <a:lnTo>
                  <a:pt x="557" y="940"/>
                </a:lnTo>
                <a:lnTo>
                  <a:pt x="556" y="940"/>
                </a:lnTo>
                <a:lnTo>
                  <a:pt x="556" y="941"/>
                </a:lnTo>
                <a:lnTo>
                  <a:pt x="556" y="942"/>
                </a:lnTo>
                <a:lnTo>
                  <a:pt x="556" y="943"/>
                </a:lnTo>
                <a:lnTo>
                  <a:pt x="556" y="945"/>
                </a:lnTo>
                <a:lnTo>
                  <a:pt x="556" y="946"/>
                </a:lnTo>
                <a:lnTo>
                  <a:pt x="557" y="947"/>
                </a:lnTo>
                <a:lnTo>
                  <a:pt x="559" y="947"/>
                </a:lnTo>
                <a:lnTo>
                  <a:pt x="559" y="948"/>
                </a:lnTo>
                <a:lnTo>
                  <a:pt x="560" y="948"/>
                </a:lnTo>
                <a:lnTo>
                  <a:pt x="560" y="949"/>
                </a:lnTo>
                <a:lnTo>
                  <a:pt x="561" y="949"/>
                </a:lnTo>
                <a:lnTo>
                  <a:pt x="562" y="949"/>
                </a:lnTo>
                <a:lnTo>
                  <a:pt x="563" y="949"/>
                </a:lnTo>
                <a:lnTo>
                  <a:pt x="564" y="949"/>
                </a:lnTo>
                <a:lnTo>
                  <a:pt x="565" y="949"/>
                </a:lnTo>
                <a:lnTo>
                  <a:pt x="566" y="949"/>
                </a:lnTo>
                <a:lnTo>
                  <a:pt x="568" y="949"/>
                </a:lnTo>
                <a:lnTo>
                  <a:pt x="569" y="949"/>
                </a:lnTo>
                <a:lnTo>
                  <a:pt x="570" y="949"/>
                </a:lnTo>
                <a:lnTo>
                  <a:pt x="571" y="949"/>
                </a:lnTo>
                <a:lnTo>
                  <a:pt x="572" y="949"/>
                </a:lnTo>
                <a:lnTo>
                  <a:pt x="573" y="949"/>
                </a:lnTo>
                <a:lnTo>
                  <a:pt x="574" y="949"/>
                </a:lnTo>
                <a:lnTo>
                  <a:pt x="575" y="949"/>
                </a:lnTo>
                <a:lnTo>
                  <a:pt x="577" y="949"/>
                </a:lnTo>
                <a:lnTo>
                  <a:pt x="577" y="950"/>
                </a:lnTo>
                <a:lnTo>
                  <a:pt x="578" y="950"/>
                </a:lnTo>
                <a:lnTo>
                  <a:pt x="578" y="951"/>
                </a:lnTo>
                <a:lnTo>
                  <a:pt x="579" y="951"/>
                </a:lnTo>
                <a:lnTo>
                  <a:pt x="579" y="950"/>
                </a:lnTo>
                <a:lnTo>
                  <a:pt x="580" y="950"/>
                </a:lnTo>
                <a:lnTo>
                  <a:pt x="581" y="950"/>
                </a:lnTo>
                <a:lnTo>
                  <a:pt x="582" y="950"/>
                </a:lnTo>
                <a:lnTo>
                  <a:pt x="583" y="950"/>
                </a:lnTo>
                <a:lnTo>
                  <a:pt x="585" y="950"/>
                </a:lnTo>
                <a:lnTo>
                  <a:pt x="583" y="951"/>
                </a:lnTo>
                <a:lnTo>
                  <a:pt x="586" y="951"/>
                </a:lnTo>
                <a:lnTo>
                  <a:pt x="587" y="951"/>
                </a:lnTo>
                <a:lnTo>
                  <a:pt x="587" y="950"/>
                </a:lnTo>
                <a:lnTo>
                  <a:pt x="587" y="949"/>
                </a:lnTo>
                <a:lnTo>
                  <a:pt x="588" y="949"/>
                </a:lnTo>
                <a:lnTo>
                  <a:pt x="589" y="949"/>
                </a:lnTo>
                <a:lnTo>
                  <a:pt x="590" y="949"/>
                </a:lnTo>
                <a:lnTo>
                  <a:pt x="590" y="948"/>
                </a:lnTo>
                <a:lnTo>
                  <a:pt x="594" y="948"/>
                </a:lnTo>
                <a:lnTo>
                  <a:pt x="595" y="948"/>
                </a:lnTo>
                <a:lnTo>
                  <a:pt x="595" y="950"/>
                </a:lnTo>
                <a:lnTo>
                  <a:pt x="595" y="951"/>
                </a:lnTo>
                <a:lnTo>
                  <a:pt x="594" y="951"/>
                </a:lnTo>
                <a:lnTo>
                  <a:pt x="596" y="951"/>
                </a:lnTo>
                <a:lnTo>
                  <a:pt x="596" y="950"/>
                </a:lnTo>
                <a:lnTo>
                  <a:pt x="597" y="950"/>
                </a:lnTo>
                <a:lnTo>
                  <a:pt x="598" y="950"/>
                </a:lnTo>
                <a:lnTo>
                  <a:pt x="599" y="950"/>
                </a:lnTo>
                <a:lnTo>
                  <a:pt x="600" y="950"/>
                </a:lnTo>
                <a:lnTo>
                  <a:pt x="602" y="950"/>
                </a:lnTo>
                <a:lnTo>
                  <a:pt x="603" y="950"/>
                </a:lnTo>
                <a:lnTo>
                  <a:pt x="604" y="950"/>
                </a:lnTo>
                <a:lnTo>
                  <a:pt x="605" y="950"/>
                </a:lnTo>
                <a:lnTo>
                  <a:pt x="605" y="943"/>
                </a:lnTo>
                <a:lnTo>
                  <a:pt x="609" y="943"/>
                </a:lnTo>
                <a:lnTo>
                  <a:pt x="612" y="943"/>
                </a:lnTo>
                <a:lnTo>
                  <a:pt x="613" y="943"/>
                </a:lnTo>
                <a:lnTo>
                  <a:pt x="614" y="943"/>
                </a:lnTo>
                <a:lnTo>
                  <a:pt x="614" y="942"/>
                </a:lnTo>
                <a:lnTo>
                  <a:pt x="614" y="941"/>
                </a:lnTo>
                <a:lnTo>
                  <a:pt x="613" y="939"/>
                </a:lnTo>
                <a:lnTo>
                  <a:pt x="613" y="938"/>
                </a:lnTo>
                <a:lnTo>
                  <a:pt x="614" y="934"/>
                </a:lnTo>
                <a:lnTo>
                  <a:pt x="613" y="928"/>
                </a:lnTo>
                <a:lnTo>
                  <a:pt x="613" y="918"/>
                </a:lnTo>
                <a:lnTo>
                  <a:pt x="613" y="917"/>
                </a:lnTo>
                <a:lnTo>
                  <a:pt x="613" y="916"/>
                </a:lnTo>
                <a:lnTo>
                  <a:pt x="613" y="915"/>
                </a:lnTo>
                <a:lnTo>
                  <a:pt x="613" y="913"/>
                </a:lnTo>
                <a:lnTo>
                  <a:pt x="612" y="909"/>
                </a:lnTo>
                <a:lnTo>
                  <a:pt x="612" y="908"/>
                </a:lnTo>
                <a:lnTo>
                  <a:pt x="611" y="907"/>
                </a:lnTo>
                <a:lnTo>
                  <a:pt x="611" y="906"/>
                </a:lnTo>
                <a:lnTo>
                  <a:pt x="611" y="905"/>
                </a:lnTo>
                <a:lnTo>
                  <a:pt x="611" y="904"/>
                </a:lnTo>
                <a:lnTo>
                  <a:pt x="609" y="903"/>
                </a:lnTo>
                <a:lnTo>
                  <a:pt x="611" y="903"/>
                </a:lnTo>
                <a:lnTo>
                  <a:pt x="609" y="901"/>
                </a:lnTo>
                <a:lnTo>
                  <a:pt x="609" y="900"/>
                </a:lnTo>
                <a:lnTo>
                  <a:pt x="608" y="900"/>
                </a:lnTo>
                <a:lnTo>
                  <a:pt x="605" y="900"/>
                </a:lnTo>
                <a:lnTo>
                  <a:pt x="605" y="901"/>
                </a:lnTo>
                <a:lnTo>
                  <a:pt x="605" y="903"/>
                </a:lnTo>
                <a:lnTo>
                  <a:pt x="605" y="904"/>
                </a:lnTo>
                <a:lnTo>
                  <a:pt x="605" y="905"/>
                </a:lnTo>
                <a:lnTo>
                  <a:pt x="605" y="906"/>
                </a:lnTo>
                <a:lnTo>
                  <a:pt x="604" y="906"/>
                </a:lnTo>
                <a:lnTo>
                  <a:pt x="603" y="906"/>
                </a:lnTo>
                <a:lnTo>
                  <a:pt x="602" y="906"/>
                </a:lnTo>
                <a:lnTo>
                  <a:pt x="600" y="906"/>
                </a:lnTo>
                <a:lnTo>
                  <a:pt x="600" y="905"/>
                </a:lnTo>
                <a:lnTo>
                  <a:pt x="600" y="904"/>
                </a:lnTo>
                <a:lnTo>
                  <a:pt x="600" y="903"/>
                </a:lnTo>
                <a:lnTo>
                  <a:pt x="600" y="901"/>
                </a:lnTo>
                <a:lnTo>
                  <a:pt x="594" y="901"/>
                </a:lnTo>
                <a:lnTo>
                  <a:pt x="589" y="901"/>
                </a:lnTo>
                <a:lnTo>
                  <a:pt x="585" y="901"/>
                </a:lnTo>
                <a:lnTo>
                  <a:pt x="581" y="901"/>
                </a:lnTo>
                <a:lnTo>
                  <a:pt x="572" y="901"/>
                </a:lnTo>
                <a:lnTo>
                  <a:pt x="569" y="901"/>
                </a:lnTo>
                <a:lnTo>
                  <a:pt x="543" y="903"/>
                </a:lnTo>
                <a:lnTo>
                  <a:pt x="539" y="903"/>
                </a:lnTo>
                <a:lnTo>
                  <a:pt x="537" y="903"/>
                </a:lnTo>
                <a:lnTo>
                  <a:pt x="534" y="903"/>
                </a:lnTo>
                <a:lnTo>
                  <a:pt x="528" y="903"/>
                </a:lnTo>
                <a:lnTo>
                  <a:pt x="528" y="901"/>
                </a:lnTo>
                <a:lnTo>
                  <a:pt x="529" y="901"/>
                </a:lnTo>
                <a:lnTo>
                  <a:pt x="531" y="901"/>
                </a:lnTo>
                <a:lnTo>
                  <a:pt x="537" y="901"/>
                </a:lnTo>
                <a:lnTo>
                  <a:pt x="542" y="901"/>
                </a:lnTo>
                <a:lnTo>
                  <a:pt x="543" y="901"/>
                </a:lnTo>
                <a:lnTo>
                  <a:pt x="544" y="900"/>
                </a:lnTo>
                <a:lnTo>
                  <a:pt x="546" y="900"/>
                </a:lnTo>
                <a:lnTo>
                  <a:pt x="547" y="900"/>
                </a:lnTo>
                <a:lnTo>
                  <a:pt x="549" y="899"/>
                </a:lnTo>
                <a:lnTo>
                  <a:pt x="551" y="899"/>
                </a:lnTo>
                <a:lnTo>
                  <a:pt x="552" y="899"/>
                </a:lnTo>
                <a:lnTo>
                  <a:pt x="553" y="898"/>
                </a:lnTo>
                <a:lnTo>
                  <a:pt x="555" y="897"/>
                </a:lnTo>
                <a:lnTo>
                  <a:pt x="556" y="897"/>
                </a:lnTo>
                <a:lnTo>
                  <a:pt x="557" y="896"/>
                </a:lnTo>
                <a:lnTo>
                  <a:pt x="559" y="896"/>
                </a:lnTo>
                <a:lnTo>
                  <a:pt x="561" y="895"/>
                </a:lnTo>
                <a:lnTo>
                  <a:pt x="563" y="893"/>
                </a:lnTo>
                <a:lnTo>
                  <a:pt x="564" y="893"/>
                </a:lnTo>
                <a:lnTo>
                  <a:pt x="565" y="893"/>
                </a:lnTo>
                <a:lnTo>
                  <a:pt x="566" y="893"/>
                </a:lnTo>
                <a:lnTo>
                  <a:pt x="566" y="892"/>
                </a:lnTo>
                <a:lnTo>
                  <a:pt x="568" y="892"/>
                </a:lnTo>
                <a:lnTo>
                  <a:pt x="568" y="891"/>
                </a:lnTo>
                <a:lnTo>
                  <a:pt x="566" y="890"/>
                </a:lnTo>
                <a:lnTo>
                  <a:pt x="566" y="889"/>
                </a:lnTo>
                <a:lnTo>
                  <a:pt x="564" y="885"/>
                </a:lnTo>
                <a:lnTo>
                  <a:pt x="563" y="885"/>
                </a:lnTo>
                <a:lnTo>
                  <a:pt x="561" y="883"/>
                </a:lnTo>
                <a:lnTo>
                  <a:pt x="559" y="881"/>
                </a:lnTo>
                <a:lnTo>
                  <a:pt x="557" y="879"/>
                </a:lnTo>
                <a:lnTo>
                  <a:pt x="555" y="876"/>
                </a:lnTo>
                <a:lnTo>
                  <a:pt x="556" y="875"/>
                </a:lnTo>
                <a:lnTo>
                  <a:pt x="557" y="874"/>
                </a:lnTo>
                <a:lnTo>
                  <a:pt x="559" y="874"/>
                </a:lnTo>
                <a:lnTo>
                  <a:pt x="560" y="874"/>
                </a:lnTo>
                <a:lnTo>
                  <a:pt x="560" y="875"/>
                </a:lnTo>
                <a:lnTo>
                  <a:pt x="561" y="875"/>
                </a:lnTo>
                <a:lnTo>
                  <a:pt x="561" y="876"/>
                </a:lnTo>
                <a:lnTo>
                  <a:pt x="562" y="876"/>
                </a:lnTo>
                <a:lnTo>
                  <a:pt x="562" y="878"/>
                </a:lnTo>
                <a:lnTo>
                  <a:pt x="563" y="878"/>
                </a:lnTo>
                <a:lnTo>
                  <a:pt x="564" y="878"/>
                </a:lnTo>
                <a:lnTo>
                  <a:pt x="564" y="879"/>
                </a:lnTo>
                <a:lnTo>
                  <a:pt x="564" y="884"/>
                </a:lnTo>
                <a:lnTo>
                  <a:pt x="564" y="885"/>
                </a:lnTo>
                <a:lnTo>
                  <a:pt x="565" y="885"/>
                </a:lnTo>
                <a:lnTo>
                  <a:pt x="566" y="885"/>
                </a:lnTo>
                <a:lnTo>
                  <a:pt x="568" y="885"/>
                </a:lnTo>
                <a:lnTo>
                  <a:pt x="569" y="885"/>
                </a:lnTo>
                <a:lnTo>
                  <a:pt x="570" y="885"/>
                </a:lnTo>
                <a:lnTo>
                  <a:pt x="571" y="885"/>
                </a:lnTo>
                <a:lnTo>
                  <a:pt x="572" y="885"/>
                </a:lnTo>
                <a:lnTo>
                  <a:pt x="573" y="885"/>
                </a:lnTo>
                <a:lnTo>
                  <a:pt x="574" y="885"/>
                </a:lnTo>
                <a:lnTo>
                  <a:pt x="574" y="887"/>
                </a:lnTo>
                <a:lnTo>
                  <a:pt x="574" y="888"/>
                </a:lnTo>
                <a:lnTo>
                  <a:pt x="574" y="892"/>
                </a:lnTo>
                <a:lnTo>
                  <a:pt x="574" y="893"/>
                </a:lnTo>
                <a:lnTo>
                  <a:pt x="579" y="895"/>
                </a:lnTo>
                <a:lnTo>
                  <a:pt x="580" y="896"/>
                </a:lnTo>
                <a:lnTo>
                  <a:pt x="582" y="896"/>
                </a:lnTo>
                <a:lnTo>
                  <a:pt x="582" y="897"/>
                </a:lnTo>
                <a:lnTo>
                  <a:pt x="591" y="899"/>
                </a:lnTo>
                <a:lnTo>
                  <a:pt x="595" y="900"/>
                </a:lnTo>
                <a:lnTo>
                  <a:pt x="598" y="900"/>
                </a:lnTo>
                <a:lnTo>
                  <a:pt x="600" y="900"/>
                </a:lnTo>
                <a:lnTo>
                  <a:pt x="603" y="900"/>
                </a:lnTo>
                <a:lnTo>
                  <a:pt x="604" y="900"/>
                </a:lnTo>
                <a:lnTo>
                  <a:pt x="604" y="899"/>
                </a:lnTo>
                <a:lnTo>
                  <a:pt x="604" y="898"/>
                </a:lnTo>
                <a:lnTo>
                  <a:pt x="604" y="897"/>
                </a:lnTo>
                <a:lnTo>
                  <a:pt x="604" y="896"/>
                </a:lnTo>
                <a:lnTo>
                  <a:pt x="604" y="895"/>
                </a:lnTo>
                <a:lnTo>
                  <a:pt x="604" y="893"/>
                </a:lnTo>
                <a:lnTo>
                  <a:pt x="605" y="893"/>
                </a:lnTo>
                <a:lnTo>
                  <a:pt x="606" y="893"/>
                </a:lnTo>
                <a:lnTo>
                  <a:pt x="607" y="893"/>
                </a:lnTo>
                <a:lnTo>
                  <a:pt x="608" y="893"/>
                </a:lnTo>
                <a:lnTo>
                  <a:pt x="609" y="893"/>
                </a:lnTo>
                <a:lnTo>
                  <a:pt x="609" y="892"/>
                </a:lnTo>
                <a:lnTo>
                  <a:pt x="613" y="891"/>
                </a:lnTo>
                <a:lnTo>
                  <a:pt x="613" y="892"/>
                </a:lnTo>
                <a:lnTo>
                  <a:pt x="613" y="893"/>
                </a:lnTo>
                <a:lnTo>
                  <a:pt x="614" y="893"/>
                </a:lnTo>
                <a:lnTo>
                  <a:pt x="616" y="897"/>
                </a:lnTo>
                <a:lnTo>
                  <a:pt x="621" y="897"/>
                </a:lnTo>
                <a:lnTo>
                  <a:pt x="622" y="897"/>
                </a:lnTo>
                <a:lnTo>
                  <a:pt x="622" y="899"/>
                </a:lnTo>
                <a:lnTo>
                  <a:pt x="622" y="900"/>
                </a:lnTo>
                <a:lnTo>
                  <a:pt x="621" y="900"/>
                </a:lnTo>
                <a:lnTo>
                  <a:pt x="618" y="900"/>
                </a:lnTo>
                <a:lnTo>
                  <a:pt x="616" y="900"/>
                </a:lnTo>
                <a:lnTo>
                  <a:pt x="612" y="900"/>
                </a:lnTo>
                <a:lnTo>
                  <a:pt x="611" y="900"/>
                </a:lnTo>
                <a:lnTo>
                  <a:pt x="611" y="901"/>
                </a:lnTo>
                <a:lnTo>
                  <a:pt x="611" y="903"/>
                </a:lnTo>
                <a:lnTo>
                  <a:pt x="611" y="904"/>
                </a:lnTo>
                <a:lnTo>
                  <a:pt x="612" y="904"/>
                </a:lnTo>
                <a:lnTo>
                  <a:pt x="612" y="905"/>
                </a:lnTo>
                <a:lnTo>
                  <a:pt x="612" y="906"/>
                </a:lnTo>
                <a:lnTo>
                  <a:pt x="612" y="907"/>
                </a:lnTo>
                <a:lnTo>
                  <a:pt x="612" y="908"/>
                </a:lnTo>
                <a:lnTo>
                  <a:pt x="613" y="908"/>
                </a:lnTo>
                <a:lnTo>
                  <a:pt x="613" y="909"/>
                </a:lnTo>
                <a:lnTo>
                  <a:pt x="613" y="910"/>
                </a:lnTo>
                <a:lnTo>
                  <a:pt x="613" y="912"/>
                </a:lnTo>
                <a:lnTo>
                  <a:pt x="614" y="912"/>
                </a:lnTo>
                <a:lnTo>
                  <a:pt x="614" y="913"/>
                </a:lnTo>
                <a:lnTo>
                  <a:pt x="614" y="914"/>
                </a:lnTo>
                <a:lnTo>
                  <a:pt x="614" y="915"/>
                </a:lnTo>
                <a:lnTo>
                  <a:pt x="614" y="916"/>
                </a:lnTo>
                <a:lnTo>
                  <a:pt x="614" y="917"/>
                </a:lnTo>
                <a:lnTo>
                  <a:pt x="614" y="918"/>
                </a:lnTo>
                <a:lnTo>
                  <a:pt x="614" y="922"/>
                </a:lnTo>
                <a:lnTo>
                  <a:pt x="614" y="923"/>
                </a:lnTo>
                <a:lnTo>
                  <a:pt x="614" y="928"/>
                </a:lnTo>
                <a:lnTo>
                  <a:pt x="614" y="929"/>
                </a:lnTo>
                <a:lnTo>
                  <a:pt x="614" y="934"/>
                </a:lnTo>
                <a:lnTo>
                  <a:pt x="614" y="938"/>
                </a:lnTo>
                <a:lnTo>
                  <a:pt x="614" y="939"/>
                </a:lnTo>
                <a:lnTo>
                  <a:pt x="614" y="940"/>
                </a:lnTo>
                <a:lnTo>
                  <a:pt x="614" y="941"/>
                </a:lnTo>
                <a:lnTo>
                  <a:pt x="614" y="942"/>
                </a:lnTo>
                <a:lnTo>
                  <a:pt x="614" y="943"/>
                </a:lnTo>
                <a:lnTo>
                  <a:pt x="614" y="945"/>
                </a:lnTo>
                <a:lnTo>
                  <a:pt x="614" y="946"/>
                </a:lnTo>
                <a:lnTo>
                  <a:pt x="614" y="947"/>
                </a:lnTo>
                <a:lnTo>
                  <a:pt x="614" y="948"/>
                </a:lnTo>
                <a:lnTo>
                  <a:pt x="614" y="949"/>
                </a:lnTo>
                <a:lnTo>
                  <a:pt x="613" y="949"/>
                </a:lnTo>
                <a:lnTo>
                  <a:pt x="613" y="950"/>
                </a:lnTo>
                <a:lnTo>
                  <a:pt x="614" y="951"/>
                </a:lnTo>
                <a:lnTo>
                  <a:pt x="616" y="951"/>
                </a:lnTo>
                <a:lnTo>
                  <a:pt x="618" y="951"/>
                </a:lnTo>
                <a:lnTo>
                  <a:pt x="620" y="951"/>
                </a:lnTo>
                <a:lnTo>
                  <a:pt x="621" y="951"/>
                </a:lnTo>
                <a:lnTo>
                  <a:pt x="623" y="951"/>
                </a:lnTo>
                <a:lnTo>
                  <a:pt x="623" y="950"/>
                </a:lnTo>
                <a:lnTo>
                  <a:pt x="623" y="947"/>
                </a:lnTo>
                <a:lnTo>
                  <a:pt x="624" y="947"/>
                </a:lnTo>
                <a:lnTo>
                  <a:pt x="625" y="947"/>
                </a:lnTo>
                <a:lnTo>
                  <a:pt x="626" y="947"/>
                </a:lnTo>
                <a:lnTo>
                  <a:pt x="628" y="947"/>
                </a:lnTo>
                <a:lnTo>
                  <a:pt x="628" y="946"/>
                </a:lnTo>
                <a:lnTo>
                  <a:pt x="628" y="945"/>
                </a:lnTo>
                <a:lnTo>
                  <a:pt x="629" y="945"/>
                </a:lnTo>
                <a:lnTo>
                  <a:pt x="630" y="945"/>
                </a:lnTo>
                <a:lnTo>
                  <a:pt x="631" y="945"/>
                </a:lnTo>
                <a:lnTo>
                  <a:pt x="632" y="945"/>
                </a:lnTo>
                <a:lnTo>
                  <a:pt x="632" y="946"/>
                </a:lnTo>
                <a:lnTo>
                  <a:pt x="632" y="947"/>
                </a:lnTo>
                <a:lnTo>
                  <a:pt x="632" y="948"/>
                </a:lnTo>
                <a:lnTo>
                  <a:pt x="632" y="951"/>
                </a:lnTo>
                <a:lnTo>
                  <a:pt x="633" y="951"/>
                </a:lnTo>
                <a:lnTo>
                  <a:pt x="634" y="951"/>
                </a:lnTo>
                <a:lnTo>
                  <a:pt x="635" y="951"/>
                </a:lnTo>
                <a:lnTo>
                  <a:pt x="637" y="951"/>
                </a:lnTo>
                <a:lnTo>
                  <a:pt x="638" y="951"/>
                </a:lnTo>
                <a:lnTo>
                  <a:pt x="639" y="951"/>
                </a:lnTo>
                <a:lnTo>
                  <a:pt x="640" y="951"/>
                </a:lnTo>
                <a:lnTo>
                  <a:pt x="641" y="951"/>
                </a:lnTo>
                <a:lnTo>
                  <a:pt x="642" y="951"/>
                </a:lnTo>
                <a:lnTo>
                  <a:pt x="643" y="951"/>
                </a:lnTo>
                <a:lnTo>
                  <a:pt x="644" y="951"/>
                </a:lnTo>
                <a:lnTo>
                  <a:pt x="646" y="951"/>
                </a:lnTo>
                <a:lnTo>
                  <a:pt x="647" y="951"/>
                </a:lnTo>
                <a:lnTo>
                  <a:pt x="648" y="951"/>
                </a:lnTo>
                <a:lnTo>
                  <a:pt x="649" y="951"/>
                </a:lnTo>
                <a:lnTo>
                  <a:pt x="650" y="951"/>
                </a:lnTo>
                <a:lnTo>
                  <a:pt x="651" y="951"/>
                </a:lnTo>
                <a:lnTo>
                  <a:pt x="652" y="951"/>
                </a:lnTo>
                <a:lnTo>
                  <a:pt x="656" y="951"/>
                </a:lnTo>
                <a:lnTo>
                  <a:pt x="657" y="951"/>
                </a:lnTo>
                <a:lnTo>
                  <a:pt x="658" y="951"/>
                </a:lnTo>
                <a:lnTo>
                  <a:pt x="660" y="951"/>
                </a:lnTo>
                <a:lnTo>
                  <a:pt x="663" y="951"/>
                </a:lnTo>
                <a:lnTo>
                  <a:pt x="664" y="951"/>
                </a:lnTo>
                <a:lnTo>
                  <a:pt x="665" y="951"/>
                </a:lnTo>
                <a:lnTo>
                  <a:pt x="668" y="951"/>
                </a:lnTo>
                <a:lnTo>
                  <a:pt x="669" y="951"/>
                </a:lnTo>
                <a:lnTo>
                  <a:pt x="671" y="951"/>
                </a:lnTo>
                <a:lnTo>
                  <a:pt x="673" y="951"/>
                </a:lnTo>
                <a:lnTo>
                  <a:pt x="673" y="950"/>
                </a:lnTo>
                <a:lnTo>
                  <a:pt x="673" y="949"/>
                </a:lnTo>
                <a:lnTo>
                  <a:pt x="673" y="948"/>
                </a:lnTo>
                <a:lnTo>
                  <a:pt x="673" y="946"/>
                </a:lnTo>
                <a:lnTo>
                  <a:pt x="673" y="943"/>
                </a:lnTo>
                <a:lnTo>
                  <a:pt x="673" y="942"/>
                </a:lnTo>
                <a:lnTo>
                  <a:pt x="673" y="941"/>
                </a:lnTo>
                <a:lnTo>
                  <a:pt x="673" y="940"/>
                </a:lnTo>
                <a:lnTo>
                  <a:pt x="673" y="938"/>
                </a:lnTo>
                <a:lnTo>
                  <a:pt x="673" y="937"/>
                </a:lnTo>
                <a:lnTo>
                  <a:pt x="673" y="935"/>
                </a:lnTo>
                <a:lnTo>
                  <a:pt x="673" y="932"/>
                </a:lnTo>
                <a:lnTo>
                  <a:pt x="673" y="931"/>
                </a:lnTo>
                <a:lnTo>
                  <a:pt x="673" y="928"/>
                </a:lnTo>
                <a:lnTo>
                  <a:pt x="674" y="928"/>
                </a:lnTo>
                <a:lnTo>
                  <a:pt x="675" y="928"/>
                </a:lnTo>
                <a:lnTo>
                  <a:pt x="676" y="928"/>
                </a:lnTo>
                <a:lnTo>
                  <a:pt x="677" y="928"/>
                </a:lnTo>
                <a:lnTo>
                  <a:pt x="678" y="928"/>
                </a:lnTo>
                <a:lnTo>
                  <a:pt x="680" y="928"/>
                </a:lnTo>
                <a:lnTo>
                  <a:pt x="681" y="928"/>
                </a:lnTo>
                <a:lnTo>
                  <a:pt x="675" y="933"/>
                </a:lnTo>
                <a:lnTo>
                  <a:pt x="674" y="935"/>
                </a:lnTo>
                <a:lnTo>
                  <a:pt x="674" y="937"/>
                </a:lnTo>
                <a:lnTo>
                  <a:pt x="674" y="939"/>
                </a:lnTo>
                <a:lnTo>
                  <a:pt x="675" y="938"/>
                </a:lnTo>
                <a:lnTo>
                  <a:pt x="676" y="939"/>
                </a:lnTo>
                <a:lnTo>
                  <a:pt x="676" y="940"/>
                </a:lnTo>
                <a:lnTo>
                  <a:pt x="675" y="940"/>
                </a:lnTo>
                <a:lnTo>
                  <a:pt x="674" y="940"/>
                </a:lnTo>
                <a:lnTo>
                  <a:pt x="674" y="941"/>
                </a:lnTo>
                <a:lnTo>
                  <a:pt x="675" y="941"/>
                </a:lnTo>
                <a:lnTo>
                  <a:pt x="675" y="940"/>
                </a:lnTo>
                <a:lnTo>
                  <a:pt x="675" y="941"/>
                </a:lnTo>
                <a:lnTo>
                  <a:pt x="675" y="942"/>
                </a:lnTo>
                <a:lnTo>
                  <a:pt x="674" y="942"/>
                </a:lnTo>
                <a:lnTo>
                  <a:pt x="674" y="943"/>
                </a:lnTo>
                <a:lnTo>
                  <a:pt x="676" y="943"/>
                </a:lnTo>
                <a:lnTo>
                  <a:pt x="677" y="942"/>
                </a:lnTo>
                <a:lnTo>
                  <a:pt x="678" y="942"/>
                </a:lnTo>
                <a:lnTo>
                  <a:pt x="680" y="942"/>
                </a:lnTo>
                <a:lnTo>
                  <a:pt x="681" y="942"/>
                </a:lnTo>
                <a:lnTo>
                  <a:pt x="683" y="942"/>
                </a:lnTo>
                <a:lnTo>
                  <a:pt x="683" y="943"/>
                </a:lnTo>
                <a:lnTo>
                  <a:pt x="686" y="943"/>
                </a:lnTo>
                <a:lnTo>
                  <a:pt x="686" y="949"/>
                </a:lnTo>
                <a:lnTo>
                  <a:pt x="686" y="952"/>
                </a:lnTo>
                <a:lnTo>
                  <a:pt x="686" y="954"/>
                </a:lnTo>
                <a:lnTo>
                  <a:pt x="686" y="955"/>
                </a:lnTo>
                <a:lnTo>
                  <a:pt x="689" y="955"/>
                </a:lnTo>
                <a:lnTo>
                  <a:pt x="692" y="955"/>
                </a:lnTo>
                <a:lnTo>
                  <a:pt x="694" y="955"/>
                </a:lnTo>
                <a:lnTo>
                  <a:pt x="695" y="955"/>
                </a:lnTo>
                <a:lnTo>
                  <a:pt x="697" y="955"/>
                </a:lnTo>
                <a:lnTo>
                  <a:pt x="698" y="955"/>
                </a:lnTo>
                <a:lnTo>
                  <a:pt x="698" y="951"/>
                </a:lnTo>
                <a:lnTo>
                  <a:pt x="698" y="950"/>
                </a:lnTo>
                <a:lnTo>
                  <a:pt x="698" y="948"/>
                </a:lnTo>
                <a:lnTo>
                  <a:pt x="698" y="947"/>
                </a:lnTo>
                <a:lnTo>
                  <a:pt x="698" y="939"/>
                </a:lnTo>
                <a:lnTo>
                  <a:pt x="698" y="933"/>
                </a:lnTo>
                <a:lnTo>
                  <a:pt x="697" y="933"/>
                </a:lnTo>
                <a:lnTo>
                  <a:pt x="697" y="931"/>
                </a:lnTo>
                <a:lnTo>
                  <a:pt x="697" y="928"/>
                </a:lnTo>
                <a:lnTo>
                  <a:pt x="697" y="926"/>
                </a:lnTo>
                <a:lnTo>
                  <a:pt x="697" y="925"/>
                </a:lnTo>
                <a:lnTo>
                  <a:pt x="697" y="924"/>
                </a:lnTo>
                <a:lnTo>
                  <a:pt x="697" y="923"/>
                </a:lnTo>
                <a:lnTo>
                  <a:pt x="697" y="922"/>
                </a:lnTo>
                <a:lnTo>
                  <a:pt x="697" y="921"/>
                </a:lnTo>
                <a:lnTo>
                  <a:pt x="697" y="920"/>
                </a:lnTo>
                <a:lnTo>
                  <a:pt x="697" y="918"/>
                </a:lnTo>
                <a:lnTo>
                  <a:pt x="697" y="917"/>
                </a:lnTo>
                <a:lnTo>
                  <a:pt x="695" y="917"/>
                </a:lnTo>
                <a:lnTo>
                  <a:pt x="695" y="916"/>
                </a:lnTo>
                <a:lnTo>
                  <a:pt x="694" y="915"/>
                </a:lnTo>
                <a:lnTo>
                  <a:pt x="693" y="915"/>
                </a:lnTo>
                <a:lnTo>
                  <a:pt x="693" y="914"/>
                </a:lnTo>
                <a:lnTo>
                  <a:pt x="692" y="914"/>
                </a:lnTo>
                <a:lnTo>
                  <a:pt x="691" y="913"/>
                </a:lnTo>
                <a:lnTo>
                  <a:pt x="691" y="914"/>
                </a:lnTo>
                <a:lnTo>
                  <a:pt x="690" y="914"/>
                </a:lnTo>
                <a:lnTo>
                  <a:pt x="689" y="914"/>
                </a:lnTo>
                <a:lnTo>
                  <a:pt x="686" y="913"/>
                </a:lnTo>
                <a:lnTo>
                  <a:pt x="685" y="913"/>
                </a:lnTo>
                <a:lnTo>
                  <a:pt x="684" y="913"/>
                </a:lnTo>
                <a:lnTo>
                  <a:pt x="683" y="913"/>
                </a:lnTo>
                <a:lnTo>
                  <a:pt x="682" y="913"/>
                </a:lnTo>
                <a:lnTo>
                  <a:pt x="682" y="914"/>
                </a:lnTo>
                <a:lnTo>
                  <a:pt x="681" y="914"/>
                </a:lnTo>
                <a:lnTo>
                  <a:pt x="678" y="914"/>
                </a:lnTo>
                <a:lnTo>
                  <a:pt x="678" y="915"/>
                </a:lnTo>
                <a:lnTo>
                  <a:pt x="677" y="915"/>
                </a:lnTo>
                <a:lnTo>
                  <a:pt x="676" y="915"/>
                </a:lnTo>
                <a:lnTo>
                  <a:pt x="675" y="915"/>
                </a:lnTo>
                <a:lnTo>
                  <a:pt x="675" y="916"/>
                </a:lnTo>
                <a:lnTo>
                  <a:pt x="675" y="917"/>
                </a:lnTo>
                <a:lnTo>
                  <a:pt x="674" y="917"/>
                </a:lnTo>
                <a:lnTo>
                  <a:pt x="673" y="917"/>
                </a:lnTo>
                <a:lnTo>
                  <a:pt x="673" y="915"/>
                </a:lnTo>
                <a:lnTo>
                  <a:pt x="673" y="914"/>
                </a:lnTo>
                <a:lnTo>
                  <a:pt x="673" y="912"/>
                </a:lnTo>
                <a:lnTo>
                  <a:pt x="673" y="903"/>
                </a:lnTo>
                <a:lnTo>
                  <a:pt x="673" y="901"/>
                </a:lnTo>
                <a:lnTo>
                  <a:pt x="671" y="901"/>
                </a:lnTo>
                <a:lnTo>
                  <a:pt x="669" y="901"/>
                </a:lnTo>
                <a:lnTo>
                  <a:pt x="668" y="901"/>
                </a:lnTo>
                <a:lnTo>
                  <a:pt x="664" y="901"/>
                </a:lnTo>
                <a:lnTo>
                  <a:pt x="661" y="900"/>
                </a:lnTo>
                <a:lnTo>
                  <a:pt x="656" y="900"/>
                </a:lnTo>
                <a:lnTo>
                  <a:pt x="652" y="900"/>
                </a:lnTo>
                <a:lnTo>
                  <a:pt x="651" y="900"/>
                </a:lnTo>
                <a:lnTo>
                  <a:pt x="650" y="900"/>
                </a:lnTo>
                <a:lnTo>
                  <a:pt x="650" y="898"/>
                </a:lnTo>
                <a:lnTo>
                  <a:pt x="650" y="897"/>
                </a:lnTo>
                <a:lnTo>
                  <a:pt x="656" y="897"/>
                </a:lnTo>
                <a:lnTo>
                  <a:pt x="661" y="896"/>
                </a:lnTo>
                <a:lnTo>
                  <a:pt x="664" y="896"/>
                </a:lnTo>
                <a:lnTo>
                  <a:pt x="667" y="893"/>
                </a:lnTo>
                <a:lnTo>
                  <a:pt x="667" y="892"/>
                </a:lnTo>
                <a:lnTo>
                  <a:pt x="667" y="891"/>
                </a:lnTo>
                <a:lnTo>
                  <a:pt x="668" y="890"/>
                </a:lnTo>
                <a:lnTo>
                  <a:pt x="669" y="890"/>
                </a:lnTo>
                <a:lnTo>
                  <a:pt x="671" y="890"/>
                </a:lnTo>
                <a:lnTo>
                  <a:pt x="671" y="888"/>
                </a:lnTo>
                <a:lnTo>
                  <a:pt x="672" y="888"/>
                </a:lnTo>
                <a:lnTo>
                  <a:pt x="674" y="888"/>
                </a:lnTo>
                <a:lnTo>
                  <a:pt x="675" y="888"/>
                </a:lnTo>
                <a:lnTo>
                  <a:pt x="675" y="889"/>
                </a:lnTo>
                <a:lnTo>
                  <a:pt x="676" y="889"/>
                </a:lnTo>
                <a:lnTo>
                  <a:pt x="676" y="890"/>
                </a:lnTo>
                <a:lnTo>
                  <a:pt x="676" y="891"/>
                </a:lnTo>
                <a:lnTo>
                  <a:pt x="677" y="892"/>
                </a:lnTo>
                <a:lnTo>
                  <a:pt x="680" y="891"/>
                </a:lnTo>
                <a:lnTo>
                  <a:pt x="682" y="891"/>
                </a:lnTo>
                <a:lnTo>
                  <a:pt x="685" y="890"/>
                </a:lnTo>
                <a:lnTo>
                  <a:pt x="686" y="890"/>
                </a:lnTo>
                <a:lnTo>
                  <a:pt x="687" y="890"/>
                </a:lnTo>
                <a:lnTo>
                  <a:pt x="691" y="890"/>
                </a:lnTo>
                <a:lnTo>
                  <a:pt x="691" y="889"/>
                </a:lnTo>
                <a:lnTo>
                  <a:pt x="692" y="889"/>
                </a:lnTo>
                <a:lnTo>
                  <a:pt x="695" y="889"/>
                </a:lnTo>
                <a:lnTo>
                  <a:pt x="700" y="888"/>
                </a:lnTo>
                <a:lnTo>
                  <a:pt x="704" y="887"/>
                </a:lnTo>
                <a:lnTo>
                  <a:pt x="706" y="885"/>
                </a:lnTo>
                <a:lnTo>
                  <a:pt x="714" y="883"/>
                </a:lnTo>
                <a:lnTo>
                  <a:pt x="715" y="883"/>
                </a:lnTo>
                <a:lnTo>
                  <a:pt x="716" y="883"/>
                </a:lnTo>
                <a:lnTo>
                  <a:pt x="716" y="884"/>
                </a:lnTo>
                <a:lnTo>
                  <a:pt x="716" y="887"/>
                </a:lnTo>
                <a:lnTo>
                  <a:pt x="717" y="888"/>
                </a:lnTo>
                <a:lnTo>
                  <a:pt x="717" y="891"/>
                </a:lnTo>
                <a:lnTo>
                  <a:pt x="717" y="892"/>
                </a:lnTo>
                <a:lnTo>
                  <a:pt x="718" y="892"/>
                </a:lnTo>
                <a:lnTo>
                  <a:pt x="718" y="893"/>
                </a:lnTo>
                <a:lnTo>
                  <a:pt x="718" y="895"/>
                </a:lnTo>
                <a:lnTo>
                  <a:pt x="718" y="896"/>
                </a:lnTo>
                <a:lnTo>
                  <a:pt x="718" y="897"/>
                </a:lnTo>
                <a:lnTo>
                  <a:pt x="718" y="898"/>
                </a:lnTo>
                <a:lnTo>
                  <a:pt x="717" y="898"/>
                </a:lnTo>
                <a:lnTo>
                  <a:pt x="715" y="898"/>
                </a:lnTo>
                <a:lnTo>
                  <a:pt x="715" y="896"/>
                </a:lnTo>
                <a:lnTo>
                  <a:pt x="715" y="895"/>
                </a:lnTo>
                <a:lnTo>
                  <a:pt x="715" y="893"/>
                </a:lnTo>
                <a:lnTo>
                  <a:pt x="716" y="893"/>
                </a:lnTo>
                <a:lnTo>
                  <a:pt x="716" y="892"/>
                </a:lnTo>
                <a:lnTo>
                  <a:pt x="717" y="892"/>
                </a:lnTo>
                <a:lnTo>
                  <a:pt x="717" y="891"/>
                </a:lnTo>
                <a:lnTo>
                  <a:pt x="715" y="884"/>
                </a:lnTo>
                <a:lnTo>
                  <a:pt x="711" y="885"/>
                </a:lnTo>
                <a:lnTo>
                  <a:pt x="709" y="885"/>
                </a:lnTo>
                <a:lnTo>
                  <a:pt x="708" y="885"/>
                </a:lnTo>
                <a:lnTo>
                  <a:pt x="706" y="887"/>
                </a:lnTo>
                <a:lnTo>
                  <a:pt x="704" y="887"/>
                </a:lnTo>
                <a:lnTo>
                  <a:pt x="700" y="888"/>
                </a:lnTo>
                <a:lnTo>
                  <a:pt x="695" y="889"/>
                </a:lnTo>
                <a:lnTo>
                  <a:pt x="692" y="890"/>
                </a:lnTo>
                <a:lnTo>
                  <a:pt x="691" y="890"/>
                </a:lnTo>
                <a:lnTo>
                  <a:pt x="687" y="891"/>
                </a:lnTo>
                <a:lnTo>
                  <a:pt x="686" y="891"/>
                </a:lnTo>
                <a:lnTo>
                  <a:pt x="677" y="892"/>
                </a:lnTo>
                <a:lnTo>
                  <a:pt x="675" y="893"/>
                </a:lnTo>
                <a:lnTo>
                  <a:pt x="675" y="895"/>
                </a:lnTo>
                <a:lnTo>
                  <a:pt x="675" y="896"/>
                </a:lnTo>
                <a:lnTo>
                  <a:pt x="676" y="897"/>
                </a:lnTo>
                <a:lnTo>
                  <a:pt x="676" y="898"/>
                </a:lnTo>
                <a:lnTo>
                  <a:pt x="676" y="899"/>
                </a:lnTo>
                <a:lnTo>
                  <a:pt x="676" y="900"/>
                </a:lnTo>
                <a:lnTo>
                  <a:pt x="675" y="901"/>
                </a:lnTo>
                <a:lnTo>
                  <a:pt x="674" y="901"/>
                </a:lnTo>
                <a:lnTo>
                  <a:pt x="673" y="901"/>
                </a:lnTo>
                <a:lnTo>
                  <a:pt x="673" y="903"/>
                </a:lnTo>
                <a:lnTo>
                  <a:pt x="673" y="905"/>
                </a:lnTo>
                <a:lnTo>
                  <a:pt x="673" y="906"/>
                </a:lnTo>
                <a:lnTo>
                  <a:pt x="673" y="907"/>
                </a:lnTo>
                <a:lnTo>
                  <a:pt x="673" y="908"/>
                </a:lnTo>
                <a:lnTo>
                  <a:pt x="673" y="910"/>
                </a:lnTo>
                <a:lnTo>
                  <a:pt x="673" y="914"/>
                </a:lnTo>
                <a:lnTo>
                  <a:pt x="674" y="914"/>
                </a:lnTo>
                <a:lnTo>
                  <a:pt x="675" y="914"/>
                </a:lnTo>
                <a:lnTo>
                  <a:pt x="675" y="915"/>
                </a:lnTo>
                <a:lnTo>
                  <a:pt x="676" y="915"/>
                </a:lnTo>
                <a:lnTo>
                  <a:pt x="676" y="914"/>
                </a:lnTo>
                <a:lnTo>
                  <a:pt x="677" y="914"/>
                </a:lnTo>
                <a:lnTo>
                  <a:pt x="678" y="914"/>
                </a:lnTo>
                <a:lnTo>
                  <a:pt x="680" y="914"/>
                </a:lnTo>
                <a:lnTo>
                  <a:pt x="680" y="913"/>
                </a:lnTo>
                <a:lnTo>
                  <a:pt x="681" y="913"/>
                </a:lnTo>
                <a:lnTo>
                  <a:pt x="682" y="913"/>
                </a:lnTo>
                <a:lnTo>
                  <a:pt x="683" y="913"/>
                </a:lnTo>
                <a:lnTo>
                  <a:pt x="684" y="913"/>
                </a:lnTo>
                <a:lnTo>
                  <a:pt x="685" y="913"/>
                </a:lnTo>
                <a:lnTo>
                  <a:pt x="686" y="913"/>
                </a:lnTo>
                <a:lnTo>
                  <a:pt x="687" y="913"/>
                </a:lnTo>
                <a:lnTo>
                  <a:pt x="689" y="913"/>
                </a:lnTo>
                <a:lnTo>
                  <a:pt x="690" y="913"/>
                </a:lnTo>
                <a:lnTo>
                  <a:pt x="691" y="913"/>
                </a:lnTo>
                <a:lnTo>
                  <a:pt x="692" y="913"/>
                </a:lnTo>
                <a:lnTo>
                  <a:pt x="692" y="914"/>
                </a:lnTo>
                <a:lnTo>
                  <a:pt x="693" y="914"/>
                </a:lnTo>
                <a:lnTo>
                  <a:pt x="694" y="914"/>
                </a:lnTo>
                <a:lnTo>
                  <a:pt x="694" y="915"/>
                </a:lnTo>
                <a:lnTo>
                  <a:pt x="695" y="915"/>
                </a:lnTo>
                <a:lnTo>
                  <a:pt x="695" y="916"/>
                </a:lnTo>
                <a:lnTo>
                  <a:pt x="697" y="916"/>
                </a:lnTo>
                <a:lnTo>
                  <a:pt x="697" y="917"/>
                </a:lnTo>
                <a:lnTo>
                  <a:pt x="697" y="918"/>
                </a:lnTo>
                <a:lnTo>
                  <a:pt x="698" y="918"/>
                </a:lnTo>
                <a:lnTo>
                  <a:pt x="698" y="920"/>
                </a:lnTo>
                <a:lnTo>
                  <a:pt x="698" y="921"/>
                </a:lnTo>
                <a:lnTo>
                  <a:pt x="698" y="922"/>
                </a:lnTo>
                <a:lnTo>
                  <a:pt x="698" y="923"/>
                </a:lnTo>
                <a:lnTo>
                  <a:pt x="698" y="924"/>
                </a:lnTo>
                <a:lnTo>
                  <a:pt x="698" y="925"/>
                </a:lnTo>
                <a:lnTo>
                  <a:pt x="698" y="926"/>
                </a:lnTo>
                <a:lnTo>
                  <a:pt x="698" y="928"/>
                </a:lnTo>
                <a:lnTo>
                  <a:pt x="698" y="929"/>
                </a:lnTo>
                <a:lnTo>
                  <a:pt x="698" y="930"/>
                </a:lnTo>
                <a:lnTo>
                  <a:pt x="698" y="931"/>
                </a:lnTo>
                <a:lnTo>
                  <a:pt x="698" y="932"/>
                </a:lnTo>
                <a:lnTo>
                  <a:pt x="698" y="933"/>
                </a:lnTo>
                <a:lnTo>
                  <a:pt x="698" y="934"/>
                </a:lnTo>
                <a:lnTo>
                  <a:pt x="698" y="935"/>
                </a:lnTo>
                <a:lnTo>
                  <a:pt x="698" y="938"/>
                </a:lnTo>
                <a:lnTo>
                  <a:pt x="698" y="939"/>
                </a:lnTo>
                <a:lnTo>
                  <a:pt x="698" y="940"/>
                </a:lnTo>
                <a:lnTo>
                  <a:pt x="698" y="947"/>
                </a:lnTo>
                <a:lnTo>
                  <a:pt x="698" y="948"/>
                </a:lnTo>
                <a:lnTo>
                  <a:pt x="698" y="949"/>
                </a:lnTo>
                <a:lnTo>
                  <a:pt x="698" y="950"/>
                </a:lnTo>
                <a:lnTo>
                  <a:pt x="698" y="951"/>
                </a:lnTo>
                <a:lnTo>
                  <a:pt x="699" y="951"/>
                </a:lnTo>
                <a:lnTo>
                  <a:pt x="700" y="951"/>
                </a:lnTo>
                <a:lnTo>
                  <a:pt x="702" y="951"/>
                </a:lnTo>
                <a:lnTo>
                  <a:pt x="702" y="952"/>
                </a:lnTo>
                <a:lnTo>
                  <a:pt x="702" y="954"/>
                </a:lnTo>
                <a:lnTo>
                  <a:pt x="702" y="955"/>
                </a:lnTo>
                <a:lnTo>
                  <a:pt x="703" y="955"/>
                </a:lnTo>
                <a:lnTo>
                  <a:pt x="704" y="955"/>
                </a:lnTo>
                <a:lnTo>
                  <a:pt x="709" y="955"/>
                </a:lnTo>
                <a:lnTo>
                  <a:pt x="709" y="954"/>
                </a:lnTo>
                <a:lnTo>
                  <a:pt x="711" y="951"/>
                </a:lnTo>
                <a:lnTo>
                  <a:pt x="715" y="946"/>
                </a:lnTo>
                <a:lnTo>
                  <a:pt x="718" y="941"/>
                </a:lnTo>
                <a:lnTo>
                  <a:pt x="718" y="951"/>
                </a:lnTo>
                <a:lnTo>
                  <a:pt x="718" y="949"/>
                </a:lnTo>
                <a:lnTo>
                  <a:pt x="719" y="949"/>
                </a:lnTo>
                <a:lnTo>
                  <a:pt x="720" y="949"/>
                </a:lnTo>
                <a:lnTo>
                  <a:pt x="721" y="949"/>
                </a:lnTo>
                <a:lnTo>
                  <a:pt x="723" y="949"/>
                </a:lnTo>
                <a:lnTo>
                  <a:pt x="724" y="949"/>
                </a:lnTo>
                <a:lnTo>
                  <a:pt x="725" y="949"/>
                </a:lnTo>
                <a:lnTo>
                  <a:pt x="726" y="949"/>
                </a:lnTo>
                <a:lnTo>
                  <a:pt x="727" y="949"/>
                </a:lnTo>
                <a:lnTo>
                  <a:pt x="728" y="949"/>
                </a:lnTo>
                <a:lnTo>
                  <a:pt x="729" y="949"/>
                </a:lnTo>
                <a:lnTo>
                  <a:pt x="730" y="949"/>
                </a:lnTo>
                <a:lnTo>
                  <a:pt x="732" y="949"/>
                </a:lnTo>
                <a:lnTo>
                  <a:pt x="733" y="949"/>
                </a:lnTo>
                <a:lnTo>
                  <a:pt x="733" y="954"/>
                </a:lnTo>
                <a:lnTo>
                  <a:pt x="734" y="954"/>
                </a:lnTo>
                <a:lnTo>
                  <a:pt x="736" y="954"/>
                </a:lnTo>
                <a:lnTo>
                  <a:pt x="737" y="954"/>
                </a:lnTo>
                <a:lnTo>
                  <a:pt x="738" y="954"/>
                </a:lnTo>
                <a:lnTo>
                  <a:pt x="738" y="951"/>
                </a:lnTo>
                <a:lnTo>
                  <a:pt x="738" y="949"/>
                </a:lnTo>
                <a:lnTo>
                  <a:pt x="740" y="949"/>
                </a:lnTo>
                <a:lnTo>
                  <a:pt x="742" y="949"/>
                </a:lnTo>
                <a:lnTo>
                  <a:pt x="745" y="949"/>
                </a:lnTo>
                <a:lnTo>
                  <a:pt x="746" y="949"/>
                </a:lnTo>
                <a:lnTo>
                  <a:pt x="747" y="949"/>
                </a:lnTo>
                <a:lnTo>
                  <a:pt x="747" y="950"/>
                </a:lnTo>
                <a:lnTo>
                  <a:pt x="747" y="951"/>
                </a:lnTo>
                <a:lnTo>
                  <a:pt x="747" y="954"/>
                </a:lnTo>
                <a:lnTo>
                  <a:pt x="747" y="955"/>
                </a:lnTo>
                <a:lnTo>
                  <a:pt x="749" y="955"/>
                </a:lnTo>
                <a:lnTo>
                  <a:pt x="749" y="954"/>
                </a:lnTo>
                <a:lnTo>
                  <a:pt x="749" y="951"/>
                </a:lnTo>
                <a:lnTo>
                  <a:pt x="749" y="949"/>
                </a:lnTo>
                <a:lnTo>
                  <a:pt x="750" y="949"/>
                </a:lnTo>
                <a:lnTo>
                  <a:pt x="751" y="949"/>
                </a:lnTo>
                <a:lnTo>
                  <a:pt x="752" y="949"/>
                </a:lnTo>
                <a:lnTo>
                  <a:pt x="753" y="949"/>
                </a:lnTo>
                <a:lnTo>
                  <a:pt x="754" y="949"/>
                </a:lnTo>
                <a:lnTo>
                  <a:pt x="755" y="949"/>
                </a:lnTo>
                <a:lnTo>
                  <a:pt x="756" y="949"/>
                </a:lnTo>
                <a:lnTo>
                  <a:pt x="758" y="949"/>
                </a:lnTo>
                <a:lnTo>
                  <a:pt x="759" y="949"/>
                </a:lnTo>
                <a:lnTo>
                  <a:pt x="760" y="949"/>
                </a:lnTo>
                <a:lnTo>
                  <a:pt x="761" y="949"/>
                </a:lnTo>
                <a:lnTo>
                  <a:pt x="762" y="949"/>
                </a:lnTo>
                <a:lnTo>
                  <a:pt x="762" y="950"/>
                </a:lnTo>
                <a:lnTo>
                  <a:pt x="762" y="951"/>
                </a:lnTo>
                <a:lnTo>
                  <a:pt x="762" y="952"/>
                </a:lnTo>
                <a:lnTo>
                  <a:pt x="762" y="954"/>
                </a:lnTo>
                <a:lnTo>
                  <a:pt x="762" y="955"/>
                </a:lnTo>
                <a:lnTo>
                  <a:pt x="763" y="955"/>
                </a:lnTo>
                <a:lnTo>
                  <a:pt x="769" y="955"/>
                </a:lnTo>
                <a:lnTo>
                  <a:pt x="770" y="955"/>
                </a:lnTo>
                <a:lnTo>
                  <a:pt x="770" y="954"/>
                </a:lnTo>
                <a:lnTo>
                  <a:pt x="773" y="954"/>
                </a:lnTo>
                <a:lnTo>
                  <a:pt x="773" y="952"/>
                </a:lnTo>
                <a:lnTo>
                  <a:pt x="773" y="951"/>
                </a:lnTo>
                <a:lnTo>
                  <a:pt x="773" y="950"/>
                </a:lnTo>
                <a:lnTo>
                  <a:pt x="773" y="949"/>
                </a:lnTo>
                <a:lnTo>
                  <a:pt x="772" y="949"/>
                </a:lnTo>
                <a:lnTo>
                  <a:pt x="772" y="948"/>
                </a:lnTo>
                <a:lnTo>
                  <a:pt x="772" y="947"/>
                </a:lnTo>
                <a:lnTo>
                  <a:pt x="773" y="947"/>
                </a:lnTo>
                <a:lnTo>
                  <a:pt x="775" y="946"/>
                </a:lnTo>
                <a:lnTo>
                  <a:pt x="776" y="946"/>
                </a:lnTo>
                <a:lnTo>
                  <a:pt x="776" y="945"/>
                </a:lnTo>
                <a:lnTo>
                  <a:pt x="777" y="945"/>
                </a:lnTo>
                <a:lnTo>
                  <a:pt x="778" y="945"/>
                </a:lnTo>
                <a:lnTo>
                  <a:pt x="778" y="943"/>
                </a:lnTo>
                <a:lnTo>
                  <a:pt x="779" y="943"/>
                </a:lnTo>
                <a:lnTo>
                  <a:pt x="780" y="943"/>
                </a:lnTo>
                <a:lnTo>
                  <a:pt x="780" y="942"/>
                </a:lnTo>
                <a:lnTo>
                  <a:pt x="781" y="942"/>
                </a:lnTo>
                <a:lnTo>
                  <a:pt x="783" y="941"/>
                </a:lnTo>
                <a:lnTo>
                  <a:pt x="784" y="941"/>
                </a:lnTo>
                <a:lnTo>
                  <a:pt x="785" y="941"/>
                </a:lnTo>
                <a:lnTo>
                  <a:pt x="785" y="940"/>
                </a:lnTo>
                <a:lnTo>
                  <a:pt x="787" y="939"/>
                </a:lnTo>
                <a:lnTo>
                  <a:pt x="787" y="938"/>
                </a:lnTo>
                <a:lnTo>
                  <a:pt x="787" y="937"/>
                </a:lnTo>
                <a:lnTo>
                  <a:pt x="787" y="935"/>
                </a:lnTo>
                <a:lnTo>
                  <a:pt x="787" y="934"/>
                </a:lnTo>
                <a:lnTo>
                  <a:pt x="788" y="934"/>
                </a:lnTo>
                <a:lnTo>
                  <a:pt x="789" y="934"/>
                </a:lnTo>
                <a:lnTo>
                  <a:pt x="792" y="934"/>
                </a:lnTo>
                <a:lnTo>
                  <a:pt x="793" y="934"/>
                </a:lnTo>
                <a:lnTo>
                  <a:pt x="793" y="935"/>
                </a:lnTo>
                <a:lnTo>
                  <a:pt x="792" y="935"/>
                </a:lnTo>
                <a:lnTo>
                  <a:pt x="792" y="937"/>
                </a:lnTo>
                <a:lnTo>
                  <a:pt x="792" y="938"/>
                </a:lnTo>
                <a:lnTo>
                  <a:pt x="792" y="939"/>
                </a:lnTo>
                <a:lnTo>
                  <a:pt x="792" y="941"/>
                </a:lnTo>
                <a:lnTo>
                  <a:pt x="790" y="941"/>
                </a:lnTo>
                <a:lnTo>
                  <a:pt x="790" y="942"/>
                </a:lnTo>
                <a:lnTo>
                  <a:pt x="793" y="942"/>
                </a:lnTo>
                <a:lnTo>
                  <a:pt x="794" y="942"/>
                </a:lnTo>
                <a:lnTo>
                  <a:pt x="795" y="942"/>
                </a:lnTo>
                <a:lnTo>
                  <a:pt x="796" y="942"/>
                </a:lnTo>
                <a:lnTo>
                  <a:pt x="797" y="942"/>
                </a:lnTo>
                <a:lnTo>
                  <a:pt x="798" y="942"/>
                </a:lnTo>
                <a:lnTo>
                  <a:pt x="798" y="943"/>
                </a:lnTo>
                <a:lnTo>
                  <a:pt x="799" y="943"/>
                </a:lnTo>
                <a:lnTo>
                  <a:pt x="799" y="945"/>
                </a:lnTo>
                <a:lnTo>
                  <a:pt x="801" y="946"/>
                </a:lnTo>
                <a:lnTo>
                  <a:pt x="802" y="946"/>
                </a:lnTo>
                <a:lnTo>
                  <a:pt x="802" y="947"/>
                </a:lnTo>
                <a:lnTo>
                  <a:pt x="803" y="947"/>
                </a:lnTo>
                <a:lnTo>
                  <a:pt x="803" y="948"/>
                </a:lnTo>
                <a:lnTo>
                  <a:pt x="804" y="948"/>
                </a:lnTo>
                <a:lnTo>
                  <a:pt x="804" y="947"/>
                </a:lnTo>
                <a:lnTo>
                  <a:pt x="805" y="947"/>
                </a:lnTo>
                <a:lnTo>
                  <a:pt x="805" y="946"/>
                </a:lnTo>
                <a:lnTo>
                  <a:pt x="805" y="945"/>
                </a:lnTo>
                <a:lnTo>
                  <a:pt x="805" y="943"/>
                </a:lnTo>
                <a:lnTo>
                  <a:pt x="805" y="941"/>
                </a:lnTo>
                <a:lnTo>
                  <a:pt x="805" y="940"/>
                </a:lnTo>
                <a:lnTo>
                  <a:pt x="805" y="937"/>
                </a:lnTo>
                <a:lnTo>
                  <a:pt x="805" y="935"/>
                </a:lnTo>
                <a:lnTo>
                  <a:pt x="805" y="934"/>
                </a:lnTo>
                <a:lnTo>
                  <a:pt x="805" y="932"/>
                </a:lnTo>
                <a:lnTo>
                  <a:pt x="804" y="930"/>
                </a:lnTo>
                <a:lnTo>
                  <a:pt x="801" y="925"/>
                </a:lnTo>
                <a:lnTo>
                  <a:pt x="799" y="925"/>
                </a:lnTo>
                <a:lnTo>
                  <a:pt x="798" y="926"/>
                </a:lnTo>
                <a:lnTo>
                  <a:pt x="797" y="926"/>
                </a:lnTo>
                <a:lnTo>
                  <a:pt x="797" y="928"/>
                </a:lnTo>
                <a:lnTo>
                  <a:pt x="796" y="929"/>
                </a:lnTo>
                <a:lnTo>
                  <a:pt x="795" y="929"/>
                </a:lnTo>
                <a:lnTo>
                  <a:pt x="795" y="930"/>
                </a:lnTo>
                <a:lnTo>
                  <a:pt x="794" y="930"/>
                </a:lnTo>
                <a:lnTo>
                  <a:pt x="793" y="930"/>
                </a:lnTo>
                <a:lnTo>
                  <a:pt x="792" y="930"/>
                </a:lnTo>
                <a:lnTo>
                  <a:pt x="790" y="929"/>
                </a:lnTo>
                <a:lnTo>
                  <a:pt x="792" y="926"/>
                </a:lnTo>
                <a:lnTo>
                  <a:pt x="792" y="925"/>
                </a:lnTo>
                <a:lnTo>
                  <a:pt x="794" y="922"/>
                </a:lnTo>
                <a:lnTo>
                  <a:pt x="794" y="921"/>
                </a:lnTo>
                <a:lnTo>
                  <a:pt x="795" y="918"/>
                </a:lnTo>
                <a:lnTo>
                  <a:pt x="797" y="916"/>
                </a:lnTo>
                <a:lnTo>
                  <a:pt x="796" y="915"/>
                </a:lnTo>
                <a:lnTo>
                  <a:pt x="795" y="915"/>
                </a:lnTo>
                <a:lnTo>
                  <a:pt x="794" y="914"/>
                </a:lnTo>
                <a:lnTo>
                  <a:pt x="793" y="914"/>
                </a:lnTo>
                <a:lnTo>
                  <a:pt x="793" y="913"/>
                </a:lnTo>
                <a:lnTo>
                  <a:pt x="794" y="912"/>
                </a:lnTo>
                <a:lnTo>
                  <a:pt x="794" y="910"/>
                </a:lnTo>
                <a:lnTo>
                  <a:pt x="793" y="910"/>
                </a:lnTo>
                <a:lnTo>
                  <a:pt x="793" y="909"/>
                </a:lnTo>
                <a:lnTo>
                  <a:pt x="792" y="909"/>
                </a:lnTo>
                <a:lnTo>
                  <a:pt x="790" y="909"/>
                </a:lnTo>
                <a:lnTo>
                  <a:pt x="789" y="908"/>
                </a:lnTo>
                <a:lnTo>
                  <a:pt x="792" y="907"/>
                </a:lnTo>
                <a:lnTo>
                  <a:pt x="795" y="905"/>
                </a:lnTo>
                <a:lnTo>
                  <a:pt x="796" y="905"/>
                </a:lnTo>
                <a:lnTo>
                  <a:pt x="796" y="906"/>
                </a:lnTo>
                <a:lnTo>
                  <a:pt x="797" y="906"/>
                </a:lnTo>
                <a:lnTo>
                  <a:pt x="797" y="907"/>
                </a:lnTo>
                <a:lnTo>
                  <a:pt x="798" y="907"/>
                </a:lnTo>
                <a:lnTo>
                  <a:pt x="798" y="908"/>
                </a:lnTo>
                <a:lnTo>
                  <a:pt x="799" y="908"/>
                </a:lnTo>
                <a:lnTo>
                  <a:pt x="799" y="909"/>
                </a:lnTo>
                <a:lnTo>
                  <a:pt x="801" y="908"/>
                </a:lnTo>
                <a:lnTo>
                  <a:pt x="801" y="907"/>
                </a:lnTo>
                <a:lnTo>
                  <a:pt x="802" y="906"/>
                </a:lnTo>
                <a:lnTo>
                  <a:pt x="802" y="905"/>
                </a:lnTo>
                <a:lnTo>
                  <a:pt x="803" y="903"/>
                </a:lnTo>
                <a:lnTo>
                  <a:pt x="804" y="901"/>
                </a:lnTo>
                <a:lnTo>
                  <a:pt x="804" y="900"/>
                </a:lnTo>
                <a:lnTo>
                  <a:pt x="805" y="900"/>
                </a:lnTo>
                <a:lnTo>
                  <a:pt x="805" y="899"/>
                </a:lnTo>
                <a:lnTo>
                  <a:pt x="806" y="898"/>
                </a:lnTo>
                <a:lnTo>
                  <a:pt x="806" y="897"/>
                </a:lnTo>
                <a:lnTo>
                  <a:pt x="807" y="896"/>
                </a:lnTo>
                <a:lnTo>
                  <a:pt x="807" y="895"/>
                </a:lnTo>
                <a:lnTo>
                  <a:pt x="809" y="892"/>
                </a:lnTo>
                <a:lnTo>
                  <a:pt x="810" y="891"/>
                </a:lnTo>
                <a:lnTo>
                  <a:pt x="811" y="889"/>
                </a:lnTo>
                <a:lnTo>
                  <a:pt x="812" y="888"/>
                </a:lnTo>
                <a:lnTo>
                  <a:pt x="812" y="887"/>
                </a:lnTo>
                <a:lnTo>
                  <a:pt x="813" y="884"/>
                </a:lnTo>
                <a:lnTo>
                  <a:pt x="814" y="883"/>
                </a:lnTo>
                <a:lnTo>
                  <a:pt x="813" y="882"/>
                </a:lnTo>
                <a:lnTo>
                  <a:pt x="812" y="881"/>
                </a:lnTo>
                <a:lnTo>
                  <a:pt x="812" y="880"/>
                </a:lnTo>
                <a:lnTo>
                  <a:pt x="811" y="880"/>
                </a:lnTo>
                <a:lnTo>
                  <a:pt x="812" y="879"/>
                </a:lnTo>
                <a:lnTo>
                  <a:pt x="812" y="878"/>
                </a:lnTo>
                <a:lnTo>
                  <a:pt x="813" y="878"/>
                </a:lnTo>
                <a:lnTo>
                  <a:pt x="813" y="876"/>
                </a:lnTo>
                <a:lnTo>
                  <a:pt x="815" y="873"/>
                </a:lnTo>
                <a:lnTo>
                  <a:pt x="815" y="872"/>
                </a:lnTo>
                <a:lnTo>
                  <a:pt x="816" y="872"/>
                </a:lnTo>
                <a:lnTo>
                  <a:pt x="816" y="871"/>
                </a:lnTo>
                <a:lnTo>
                  <a:pt x="818" y="871"/>
                </a:lnTo>
                <a:lnTo>
                  <a:pt x="819" y="871"/>
                </a:lnTo>
                <a:lnTo>
                  <a:pt x="820" y="872"/>
                </a:lnTo>
                <a:lnTo>
                  <a:pt x="821" y="872"/>
                </a:lnTo>
                <a:lnTo>
                  <a:pt x="823" y="868"/>
                </a:lnTo>
                <a:lnTo>
                  <a:pt x="824" y="866"/>
                </a:lnTo>
                <a:lnTo>
                  <a:pt x="825" y="865"/>
                </a:lnTo>
                <a:lnTo>
                  <a:pt x="827" y="863"/>
                </a:lnTo>
                <a:lnTo>
                  <a:pt x="825" y="863"/>
                </a:lnTo>
                <a:lnTo>
                  <a:pt x="824" y="863"/>
                </a:lnTo>
                <a:lnTo>
                  <a:pt x="823" y="863"/>
                </a:lnTo>
                <a:lnTo>
                  <a:pt x="822" y="863"/>
                </a:lnTo>
                <a:lnTo>
                  <a:pt x="821" y="863"/>
                </a:lnTo>
                <a:lnTo>
                  <a:pt x="821" y="859"/>
                </a:lnTo>
                <a:lnTo>
                  <a:pt x="821" y="857"/>
                </a:lnTo>
                <a:lnTo>
                  <a:pt x="821" y="853"/>
                </a:lnTo>
                <a:lnTo>
                  <a:pt x="821" y="851"/>
                </a:lnTo>
                <a:lnTo>
                  <a:pt x="822" y="851"/>
                </a:lnTo>
                <a:lnTo>
                  <a:pt x="823" y="851"/>
                </a:lnTo>
                <a:lnTo>
                  <a:pt x="823" y="853"/>
                </a:lnTo>
                <a:lnTo>
                  <a:pt x="824" y="853"/>
                </a:lnTo>
                <a:lnTo>
                  <a:pt x="827" y="854"/>
                </a:lnTo>
                <a:lnTo>
                  <a:pt x="827" y="853"/>
                </a:lnTo>
                <a:lnTo>
                  <a:pt x="828" y="853"/>
                </a:lnTo>
                <a:lnTo>
                  <a:pt x="828" y="851"/>
                </a:lnTo>
                <a:lnTo>
                  <a:pt x="829" y="851"/>
                </a:lnTo>
                <a:lnTo>
                  <a:pt x="829" y="850"/>
                </a:lnTo>
                <a:lnTo>
                  <a:pt x="829" y="849"/>
                </a:lnTo>
                <a:lnTo>
                  <a:pt x="830" y="849"/>
                </a:lnTo>
                <a:lnTo>
                  <a:pt x="830" y="848"/>
                </a:lnTo>
                <a:lnTo>
                  <a:pt x="831" y="848"/>
                </a:lnTo>
                <a:lnTo>
                  <a:pt x="831" y="847"/>
                </a:lnTo>
                <a:lnTo>
                  <a:pt x="830" y="847"/>
                </a:lnTo>
                <a:lnTo>
                  <a:pt x="830" y="846"/>
                </a:lnTo>
                <a:lnTo>
                  <a:pt x="830" y="845"/>
                </a:lnTo>
                <a:lnTo>
                  <a:pt x="829" y="845"/>
                </a:lnTo>
                <a:lnTo>
                  <a:pt x="829" y="843"/>
                </a:lnTo>
                <a:lnTo>
                  <a:pt x="829" y="842"/>
                </a:lnTo>
                <a:lnTo>
                  <a:pt x="828" y="841"/>
                </a:lnTo>
                <a:lnTo>
                  <a:pt x="828" y="840"/>
                </a:lnTo>
                <a:lnTo>
                  <a:pt x="828" y="839"/>
                </a:lnTo>
                <a:lnTo>
                  <a:pt x="828" y="838"/>
                </a:lnTo>
                <a:lnTo>
                  <a:pt x="827" y="838"/>
                </a:lnTo>
                <a:lnTo>
                  <a:pt x="824" y="838"/>
                </a:lnTo>
                <a:lnTo>
                  <a:pt x="824" y="836"/>
                </a:lnTo>
                <a:lnTo>
                  <a:pt x="824" y="834"/>
                </a:lnTo>
                <a:lnTo>
                  <a:pt x="824" y="833"/>
                </a:lnTo>
                <a:lnTo>
                  <a:pt x="824" y="832"/>
                </a:lnTo>
                <a:lnTo>
                  <a:pt x="825" y="832"/>
                </a:lnTo>
                <a:lnTo>
                  <a:pt x="827" y="832"/>
                </a:lnTo>
                <a:lnTo>
                  <a:pt x="828" y="832"/>
                </a:lnTo>
                <a:lnTo>
                  <a:pt x="829" y="832"/>
                </a:lnTo>
                <a:lnTo>
                  <a:pt x="829" y="831"/>
                </a:lnTo>
                <a:lnTo>
                  <a:pt x="829" y="830"/>
                </a:lnTo>
                <a:lnTo>
                  <a:pt x="829" y="829"/>
                </a:lnTo>
                <a:lnTo>
                  <a:pt x="827" y="829"/>
                </a:lnTo>
                <a:lnTo>
                  <a:pt x="827" y="828"/>
                </a:lnTo>
                <a:lnTo>
                  <a:pt x="828" y="828"/>
                </a:lnTo>
                <a:lnTo>
                  <a:pt x="828" y="826"/>
                </a:lnTo>
                <a:lnTo>
                  <a:pt x="828" y="825"/>
                </a:lnTo>
                <a:lnTo>
                  <a:pt x="828" y="824"/>
                </a:lnTo>
                <a:lnTo>
                  <a:pt x="828" y="823"/>
                </a:lnTo>
                <a:lnTo>
                  <a:pt x="829" y="823"/>
                </a:lnTo>
                <a:lnTo>
                  <a:pt x="830" y="823"/>
                </a:lnTo>
                <a:lnTo>
                  <a:pt x="831" y="823"/>
                </a:lnTo>
                <a:lnTo>
                  <a:pt x="832" y="823"/>
                </a:lnTo>
                <a:lnTo>
                  <a:pt x="832" y="822"/>
                </a:lnTo>
                <a:lnTo>
                  <a:pt x="832" y="821"/>
                </a:lnTo>
                <a:lnTo>
                  <a:pt x="833" y="820"/>
                </a:lnTo>
                <a:lnTo>
                  <a:pt x="833" y="818"/>
                </a:lnTo>
                <a:lnTo>
                  <a:pt x="833" y="817"/>
                </a:lnTo>
                <a:lnTo>
                  <a:pt x="833" y="816"/>
                </a:lnTo>
                <a:lnTo>
                  <a:pt x="833" y="815"/>
                </a:lnTo>
                <a:lnTo>
                  <a:pt x="833" y="814"/>
                </a:lnTo>
                <a:lnTo>
                  <a:pt x="835" y="814"/>
                </a:lnTo>
                <a:lnTo>
                  <a:pt x="838" y="814"/>
                </a:lnTo>
                <a:lnTo>
                  <a:pt x="839" y="814"/>
                </a:lnTo>
                <a:lnTo>
                  <a:pt x="840" y="815"/>
                </a:lnTo>
                <a:lnTo>
                  <a:pt x="848" y="821"/>
                </a:lnTo>
                <a:lnTo>
                  <a:pt x="849" y="822"/>
                </a:lnTo>
                <a:lnTo>
                  <a:pt x="850" y="822"/>
                </a:lnTo>
                <a:lnTo>
                  <a:pt x="850" y="823"/>
                </a:lnTo>
                <a:lnTo>
                  <a:pt x="855" y="826"/>
                </a:lnTo>
                <a:lnTo>
                  <a:pt x="855" y="825"/>
                </a:lnTo>
                <a:lnTo>
                  <a:pt x="853" y="823"/>
                </a:lnTo>
                <a:lnTo>
                  <a:pt x="852" y="823"/>
                </a:lnTo>
                <a:lnTo>
                  <a:pt x="850" y="822"/>
                </a:lnTo>
                <a:lnTo>
                  <a:pt x="841" y="814"/>
                </a:lnTo>
                <a:lnTo>
                  <a:pt x="837" y="811"/>
                </a:lnTo>
                <a:lnTo>
                  <a:pt x="836" y="809"/>
                </a:lnTo>
                <a:lnTo>
                  <a:pt x="830" y="805"/>
                </a:lnTo>
                <a:lnTo>
                  <a:pt x="827" y="803"/>
                </a:lnTo>
                <a:lnTo>
                  <a:pt x="823" y="799"/>
                </a:lnTo>
                <a:lnTo>
                  <a:pt x="822" y="799"/>
                </a:lnTo>
                <a:lnTo>
                  <a:pt x="821" y="797"/>
                </a:lnTo>
                <a:lnTo>
                  <a:pt x="820" y="797"/>
                </a:lnTo>
                <a:lnTo>
                  <a:pt x="819" y="796"/>
                </a:lnTo>
                <a:lnTo>
                  <a:pt x="814" y="792"/>
                </a:lnTo>
                <a:lnTo>
                  <a:pt x="813" y="791"/>
                </a:lnTo>
                <a:lnTo>
                  <a:pt x="812" y="790"/>
                </a:lnTo>
                <a:lnTo>
                  <a:pt x="810" y="788"/>
                </a:lnTo>
                <a:lnTo>
                  <a:pt x="805" y="784"/>
                </a:lnTo>
                <a:lnTo>
                  <a:pt x="801" y="781"/>
                </a:lnTo>
                <a:lnTo>
                  <a:pt x="797" y="779"/>
                </a:lnTo>
                <a:lnTo>
                  <a:pt x="797" y="778"/>
                </a:lnTo>
                <a:lnTo>
                  <a:pt x="795" y="776"/>
                </a:lnTo>
                <a:lnTo>
                  <a:pt x="794" y="775"/>
                </a:lnTo>
                <a:lnTo>
                  <a:pt x="793" y="774"/>
                </a:lnTo>
                <a:lnTo>
                  <a:pt x="792" y="773"/>
                </a:lnTo>
                <a:lnTo>
                  <a:pt x="790" y="773"/>
                </a:lnTo>
                <a:lnTo>
                  <a:pt x="790" y="772"/>
                </a:lnTo>
                <a:lnTo>
                  <a:pt x="789" y="772"/>
                </a:lnTo>
                <a:lnTo>
                  <a:pt x="788" y="771"/>
                </a:lnTo>
                <a:lnTo>
                  <a:pt x="786" y="769"/>
                </a:lnTo>
                <a:lnTo>
                  <a:pt x="781" y="765"/>
                </a:lnTo>
                <a:lnTo>
                  <a:pt x="779" y="764"/>
                </a:lnTo>
                <a:lnTo>
                  <a:pt x="779" y="763"/>
                </a:lnTo>
                <a:lnTo>
                  <a:pt x="778" y="763"/>
                </a:lnTo>
                <a:lnTo>
                  <a:pt x="775" y="759"/>
                </a:lnTo>
                <a:lnTo>
                  <a:pt x="773" y="759"/>
                </a:lnTo>
                <a:lnTo>
                  <a:pt x="773" y="758"/>
                </a:lnTo>
                <a:lnTo>
                  <a:pt x="772" y="758"/>
                </a:lnTo>
                <a:lnTo>
                  <a:pt x="770" y="757"/>
                </a:lnTo>
                <a:lnTo>
                  <a:pt x="770" y="756"/>
                </a:lnTo>
                <a:lnTo>
                  <a:pt x="764" y="751"/>
                </a:lnTo>
                <a:lnTo>
                  <a:pt x="759" y="747"/>
                </a:lnTo>
                <a:lnTo>
                  <a:pt x="758" y="747"/>
                </a:lnTo>
                <a:lnTo>
                  <a:pt x="756" y="745"/>
                </a:lnTo>
                <a:lnTo>
                  <a:pt x="754" y="744"/>
                </a:lnTo>
                <a:lnTo>
                  <a:pt x="752" y="742"/>
                </a:lnTo>
                <a:lnTo>
                  <a:pt x="750" y="740"/>
                </a:lnTo>
                <a:lnTo>
                  <a:pt x="747" y="738"/>
                </a:lnTo>
                <a:lnTo>
                  <a:pt x="745" y="737"/>
                </a:lnTo>
                <a:lnTo>
                  <a:pt x="743" y="734"/>
                </a:lnTo>
                <a:lnTo>
                  <a:pt x="741" y="732"/>
                </a:lnTo>
                <a:lnTo>
                  <a:pt x="738" y="731"/>
                </a:lnTo>
                <a:lnTo>
                  <a:pt x="736" y="729"/>
                </a:lnTo>
                <a:lnTo>
                  <a:pt x="734" y="728"/>
                </a:lnTo>
                <a:lnTo>
                  <a:pt x="733" y="726"/>
                </a:lnTo>
                <a:lnTo>
                  <a:pt x="730" y="724"/>
                </a:lnTo>
                <a:lnTo>
                  <a:pt x="729" y="723"/>
                </a:lnTo>
                <a:lnTo>
                  <a:pt x="727" y="722"/>
                </a:lnTo>
                <a:lnTo>
                  <a:pt x="721" y="717"/>
                </a:lnTo>
                <a:lnTo>
                  <a:pt x="719" y="715"/>
                </a:lnTo>
                <a:lnTo>
                  <a:pt x="717" y="714"/>
                </a:lnTo>
                <a:lnTo>
                  <a:pt x="717" y="713"/>
                </a:lnTo>
                <a:lnTo>
                  <a:pt x="715" y="711"/>
                </a:lnTo>
                <a:lnTo>
                  <a:pt x="714" y="711"/>
                </a:lnTo>
                <a:lnTo>
                  <a:pt x="711" y="709"/>
                </a:lnTo>
                <a:lnTo>
                  <a:pt x="711" y="708"/>
                </a:lnTo>
                <a:lnTo>
                  <a:pt x="710" y="708"/>
                </a:lnTo>
                <a:lnTo>
                  <a:pt x="710" y="707"/>
                </a:lnTo>
                <a:lnTo>
                  <a:pt x="709" y="707"/>
                </a:lnTo>
                <a:lnTo>
                  <a:pt x="709" y="706"/>
                </a:lnTo>
                <a:lnTo>
                  <a:pt x="708" y="706"/>
                </a:lnTo>
                <a:lnTo>
                  <a:pt x="708" y="705"/>
                </a:lnTo>
                <a:lnTo>
                  <a:pt x="707" y="705"/>
                </a:lnTo>
                <a:lnTo>
                  <a:pt x="706" y="704"/>
                </a:lnTo>
                <a:lnTo>
                  <a:pt x="703" y="701"/>
                </a:lnTo>
                <a:lnTo>
                  <a:pt x="703" y="703"/>
                </a:lnTo>
                <a:lnTo>
                  <a:pt x="702" y="703"/>
                </a:lnTo>
                <a:lnTo>
                  <a:pt x="702" y="704"/>
                </a:lnTo>
                <a:lnTo>
                  <a:pt x="701" y="705"/>
                </a:lnTo>
                <a:lnTo>
                  <a:pt x="701" y="706"/>
                </a:lnTo>
                <a:lnTo>
                  <a:pt x="701" y="707"/>
                </a:lnTo>
                <a:lnTo>
                  <a:pt x="701" y="708"/>
                </a:lnTo>
                <a:lnTo>
                  <a:pt x="701" y="709"/>
                </a:lnTo>
                <a:lnTo>
                  <a:pt x="700" y="709"/>
                </a:lnTo>
                <a:lnTo>
                  <a:pt x="699" y="709"/>
                </a:lnTo>
                <a:lnTo>
                  <a:pt x="699" y="711"/>
                </a:lnTo>
                <a:lnTo>
                  <a:pt x="698" y="713"/>
                </a:lnTo>
                <a:lnTo>
                  <a:pt x="698" y="714"/>
                </a:lnTo>
                <a:lnTo>
                  <a:pt x="697" y="714"/>
                </a:lnTo>
                <a:lnTo>
                  <a:pt x="702" y="714"/>
                </a:lnTo>
                <a:lnTo>
                  <a:pt x="703" y="714"/>
                </a:lnTo>
                <a:lnTo>
                  <a:pt x="703" y="715"/>
                </a:lnTo>
                <a:lnTo>
                  <a:pt x="703" y="716"/>
                </a:lnTo>
                <a:lnTo>
                  <a:pt x="703" y="722"/>
                </a:lnTo>
                <a:lnTo>
                  <a:pt x="703" y="723"/>
                </a:lnTo>
                <a:lnTo>
                  <a:pt x="703" y="724"/>
                </a:lnTo>
                <a:lnTo>
                  <a:pt x="692" y="733"/>
                </a:lnTo>
                <a:lnTo>
                  <a:pt x="689" y="736"/>
                </a:lnTo>
                <a:lnTo>
                  <a:pt x="689" y="737"/>
                </a:lnTo>
                <a:lnTo>
                  <a:pt x="690" y="737"/>
                </a:lnTo>
                <a:lnTo>
                  <a:pt x="691" y="737"/>
                </a:lnTo>
                <a:lnTo>
                  <a:pt x="692" y="738"/>
                </a:lnTo>
                <a:lnTo>
                  <a:pt x="691" y="738"/>
                </a:lnTo>
                <a:lnTo>
                  <a:pt x="691" y="739"/>
                </a:lnTo>
                <a:lnTo>
                  <a:pt x="690" y="741"/>
                </a:lnTo>
                <a:lnTo>
                  <a:pt x="690" y="742"/>
                </a:lnTo>
                <a:lnTo>
                  <a:pt x="690" y="744"/>
                </a:lnTo>
                <a:lnTo>
                  <a:pt x="689" y="744"/>
                </a:lnTo>
                <a:lnTo>
                  <a:pt x="689" y="745"/>
                </a:lnTo>
                <a:lnTo>
                  <a:pt x="689" y="746"/>
                </a:lnTo>
                <a:lnTo>
                  <a:pt x="687" y="746"/>
                </a:lnTo>
                <a:lnTo>
                  <a:pt x="687" y="747"/>
                </a:lnTo>
                <a:lnTo>
                  <a:pt x="687" y="748"/>
                </a:lnTo>
                <a:lnTo>
                  <a:pt x="686" y="749"/>
                </a:lnTo>
                <a:lnTo>
                  <a:pt x="683" y="747"/>
                </a:lnTo>
                <a:lnTo>
                  <a:pt x="683" y="748"/>
                </a:lnTo>
                <a:lnTo>
                  <a:pt x="683" y="749"/>
                </a:lnTo>
                <a:lnTo>
                  <a:pt x="682" y="750"/>
                </a:lnTo>
                <a:lnTo>
                  <a:pt x="682" y="751"/>
                </a:lnTo>
                <a:lnTo>
                  <a:pt x="683" y="753"/>
                </a:lnTo>
                <a:lnTo>
                  <a:pt x="684" y="753"/>
                </a:lnTo>
                <a:lnTo>
                  <a:pt x="683" y="755"/>
                </a:lnTo>
                <a:lnTo>
                  <a:pt x="683" y="756"/>
                </a:lnTo>
                <a:lnTo>
                  <a:pt x="682" y="757"/>
                </a:lnTo>
                <a:lnTo>
                  <a:pt x="681" y="759"/>
                </a:lnTo>
                <a:lnTo>
                  <a:pt x="681" y="762"/>
                </a:lnTo>
                <a:lnTo>
                  <a:pt x="680" y="763"/>
                </a:lnTo>
                <a:lnTo>
                  <a:pt x="678" y="764"/>
                </a:lnTo>
                <a:lnTo>
                  <a:pt x="678" y="765"/>
                </a:lnTo>
                <a:lnTo>
                  <a:pt x="677" y="765"/>
                </a:lnTo>
                <a:lnTo>
                  <a:pt x="676" y="765"/>
                </a:lnTo>
                <a:lnTo>
                  <a:pt x="675" y="767"/>
                </a:lnTo>
                <a:lnTo>
                  <a:pt x="672" y="774"/>
                </a:lnTo>
                <a:lnTo>
                  <a:pt x="669" y="780"/>
                </a:lnTo>
                <a:lnTo>
                  <a:pt x="669" y="781"/>
                </a:lnTo>
                <a:lnTo>
                  <a:pt x="667" y="786"/>
                </a:lnTo>
                <a:lnTo>
                  <a:pt x="667" y="787"/>
                </a:lnTo>
                <a:lnTo>
                  <a:pt x="667" y="788"/>
                </a:lnTo>
                <a:lnTo>
                  <a:pt x="666" y="788"/>
                </a:lnTo>
                <a:lnTo>
                  <a:pt x="666" y="789"/>
                </a:lnTo>
                <a:lnTo>
                  <a:pt x="666" y="790"/>
                </a:lnTo>
                <a:lnTo>
                  <a:pt x="666" y="791"/>
                </a:lnTo>
                <a:lnTo>
                  <a:pt x="665" y="791"/>
                </a:lnTo>
                <a:lnTo>
                  <a:pt x="665" y="792"/>
                </a:lnTo>
                <a:lnTo>
                  <a:pt x="665" y="793"/>
                </a:lnTo>
                <a:lnTo>
                  <a:pt x="665" y="795"/>
                </a:lnTo>
                <a:lnTo>
                  <a:pt x="665" y="796"/>
                </a:lnTo>
                <a:lnTo>
                  <a:pt x="665" y="797"/>
                </a:lnTo>
                <a:lnTo>
                  <a:pt x="665" y="798"/>
                </a:lnTo>
                <a:lnTo>
                  <a:pt x="665" y="799"/>
                </a:lnTo>
                <a:lnTo>
                  <a:pt x="665" y="801"/>
                </a:lnTo>
                <a:lnTo>
                  <a:pt x="665" y="803"/>
                </a:lnTo>
                <a:lnTo>
                  <a:pt x="665" y="804"/>
                </a:lnTo>
                <a:lnTo>
                  <a:pt x="665" y="805"/>
                </a:lnTo>
                <a:lnTo>
                  <a:pt x="665" y="811"/>
                </a:lnTo>
                <a:lnTo>
                  <a:pt x="665" y="812"/>
                </a:lnTo>
                <a:lnTo>
                  <a:pt x="665" y="813"/>
                </a:lnTo>
                <a:lnTo>
                  <a:pt x="667" y="813"/>
                </a:lnTo>
                <a:lnTo>
                  <a:pt x="667" y="814"/>
                </a:lnTo>
                <a:lnTo>
                  <a:pt x="667" y="815"/>
                </a:lnTo>
                <a:lnTo>
                  <a:pt x="667" y="816"/>
                </a:lnTo>
                <a:lnTo>
                  <a:pt x="667" y="817"/>
                </a:lnTo>
                <a:lnTo>
                  <a:pt x="666" y="817"/>
                </a:lnTo>
                <a:lnTo>
                  <a:pt x="665" y="817"/>
                </a:lnTo>
                <a:lnTo>
                  <a:pt x="665" y="818"/>
                </a:lnTo>
                <a:lnTo>
                  <a:pt x="665" y="820"/>
                </a:lnTo>
                <a:lnTo>
                  <a:pt x="665" y="823"/>
                </a:lnTo>
                <a:lnTo>
                  <a:pt x="658" y="823"/>
                </a:lnTo>
                <a:lnTo>
                  <a:pt x="656" y="823"/>
                </a:lnTo>
                <a:lnTo>
                  <a:pt x="652" y="820"/>
                </a:lnTo>
                <a:lnTo>
                  <a:pt x="652" y="821"/>
                </a:lnTo>
                <a:lnTo>
                  <a:pt x="652" y="823"/>
                </a:lnTo>
                <a:lnTo>
                  <a:pt x="652" y="825"/>
                </a:lnTo>
                <a:lnTo>
                  <a:pt x="652" y="832"/>
                </a:lnTo>
                <a:lnTo>
                  <a:pt x="652" y="833"/>
                </a:lnTo>
                <a:lnTo>
                  <a:pt x="654" y="833"/>
                </a:lnTo>
                <a:lnTo>
                  <a:pt x="658" y="833"/>
                </a:lnTo>
                <a:lnTo>
                  <a:pt x="659" y="833"/>
                </a:lnTo>
                <a:lnTo>
                  <a:pt x="661" y="833"/>
                </a:lnTo>
                <a:lnTo>
                  <a:pt x="661" y="830"/>
                </a:lnTo>
                <a:lnTo>
                  <a:pt x="665" y="830"/>
                </a:lnTo>
                <a:lnTo>
                  <a:pt x="665" y="834"/>
                </a:lnTo>
                <a:lnTo>
                  <a:pt x="654" y="834"/>
                </a:lnTo>
                <a:lnTo>
                  <a:pt x="652" y="834"/>
                </a:lnTo>
                <a:lnTo>
                  <a:pt x="651" y="834"/>
                </a:lnTo>
                <a:lnTo>
                  <a:pt x="649" y="834"/>
                </a:lnTo>
                <a:lnTo>
                  <a:pt x="648" y="834"/>
                </a:lnTo>
                <a:lnTo>
                  <a:pt x="647" y="834"/>
                </a:lnTo>
                <a:lnTo>
                  <a:pt x="647" y="832"/>
                </a:lnTo>
                <a:lnTo>
                  <a:pt x="648" y="815"/>
                </a:lnTo>
                <a:lnTo>
                  <a:pt x="648" y="809"/>
                </a:lnTo>
                <a:lnTo>
                  <a:pt x="648" y="805"/>
                </a:lnTo>
                <a:lnTo>
                  <a:pt x="654" y="804"/>
                </a:lnTo>
                <a:lnTo>
                  <a:pt x="656" y="803"/>
                </a:lnTo>
                <a:lnTo>
                  <a:pt x="658" y="804"/>
                </a:lnTo>
                <a:lnTo>
                  <a:pt x="659" y="803"/>
                </a:lnTo>
                <a:lnTo>
                  <a:pt x="664" y="803"/>
                </a:lnTo>
                <a:lnTo>
                  <a:pt x="664" y="800"/>
                </a:lnTo>
                <a:lnTo>
                  <a:pt x="664" y="798"/>
                </a:lnTo>
                <a:lnTo>
                  <a:pt x="664" y="797"/>
                </a:lnTo>
                <a:lnTo>
                  <a:pt x="664" y="796"/>
                </a:lnTo>
                <a:lnTo>
                  <a:pt x="664" y="795"/>
                </a:lnTo>
                <a:lnTo>
                  <a:pt x="664" y="793"/>
                </a:lnTo>
                <a:lnTo>
                  <a:pt x="664" y="792"/>
                </a:lnTo>
                <a:lnTo>
                  <a:pt x="664" y="791"/>
                </a:lnTo>
                <a:lnTo>
                  <a:pt x="665" y="790"/>
                </a:lnTo>
                <a:lnTo>
                  <a:pt x="665" y="788"/>
                </a:lnTo>
                <a:lnTo>
                  <a:pt x="666" y="788"/>
                </a:lnTo>
                <a:lnTo>
                  <a:pt x="666" y="787"/>
                </a:lnTo>
                <a:lnTo>
                  <a:pt x="668" y="781"/>
                </a:lnTo>
                <a:lnTo>
                  <a:pt x="668" y="780"/>
                </a:lnTo>
                <a:lnTo>
                  <a:pt x="669" y="780"/>
                </a:lnTo>
                <a:lnTo>
                  <a:pt x="674" y="769"/>
                </a:lnTo>
                <a:lnTo>
                  <a:pt x="675" y="765"/>
                </a:lnTo>
                <a:lnTo>
                  <a:pt x="675" y="764"/>
                </a:lnTo>
                <a:lnTo>
                  <a:pt x="676" y="763"/>
                </a:lnTo>
                <a:lnTo>
                  <a:pt x="680" y="754"/>
                </a:lnTo>
                <a:lnTo>
                  <a:pt x="680" y="753"/>
                </a:lnTo>
                <a:lnTo>
                  <a:pt x="681" y="753"/>
                </a:lnTo>
                <a:lnTo>
                  <a:pt x="681" y="751"/>
                </a:lnTo>
                <a:lnTo>
                  <a:pt x="682" y="749"/>
                </a:lnTo>
                <a:lnTo>
                  <a:pt x="682" y="748"/>
                </a:lnTo>
                <a:lnTo>
                  <a:pt x="682" y="747"/>
                </a:lnTo>
                <a:lnTo>
                  <a:pt x="681" y="747"/>
                </a:lnTo>
                <a:lnTo>
                  <a:pt x="681" y="746"/>
                </a:lnTo>
                <a:lnTo>
                  <a:pt x="680" y="746"/>
                </a:lnTo>
                <a:lnTo>
                  <a:pt x="678" y="745"/>
                </a:lnTo>
                <a:lnTo>
                  <a:pt x="680" y="744"/>
                </a:lnTo>
                <a:lnTo>
                  <a:pt x="681" y="744"/>
                </a:lnTo>
                <a:lnTo>
                  <a:pt x="681" y="742"/>
                </a:lnTo>
                <a:lnTo>
                  <a:pt x="682" y="742"/>
                </a:lnTo>
                <a:lnTo>
                  <a:pt x="683" y="741"/>
                </a:lnTo>
                <a:lnTo>
                  <a:pt x="683" y="740"/>
                </a:lnTo>
                <a:lnTo>
                  <a:pt x="682" y="740"/>
                </a:lnTo>
                <a:lnTo>
                  <a:pt x="682" y="739"/>
                </a:lnTo>
                <a:lnTo>
                  <a:pt x="681" y="739"/>
                </a:lnTo>
                <a:lnTo>
                  <a:pt x="682" y="738"/>
                </a:lnTo>
                <a:lnTo>
                  <a:pt x="681" y="737"/>
                </a:lnTo>
                <a:lnTo>
                  <a:pt x="680" y="737"/>
                </a:lnTo>
                <a:lnTo>
                  <a:pt x="678" y="737"/>
                </a:lnTo>
                <a:lnTo>
                  <a:pt x="677" y="737"/>
                </a:lnTo>
                <a:lnTo>
                  <a:pt x="676" y="737"/>
                </a:lnTo>
                <a:lnTo>
                  <a:pt x="675" y="737"/>
                </a:lnTo>
                <a:lnTo>
                  <a:pt x="674" y="737"/>
                </a:lnTo>
                <a:lnTo>
                  <a:pt x="673" y="737"/>
                </a:lnTo>
                <a:lnTo>
                  <a:pt x="671" y="737"/>
                </a:lnTo>
                <a:lnTo>
                  <a:pt x="669" y="737"/>
                </a:lnTo>
                <a:lnTo>
                  <a:pt x="668" y="737"/>
                </a:lnTo>
                <a:lnTo>
                  <a:pt x="666" y="737"/>
                </a:lnTo>
                <a:lnTo>
                  <a:pt x="664" y="737"/>
                </a:lnTo>
                <a:lnTo>
                  <a:pt x="663" y="734"/>
                </a:lnTo>
                <a:lnTo>
                  <a:pt x="672" y="734"/>
                </a:lnTo>
                <a:lnTo>
                  <a:pt x="680" y="734"/>
                </a:lnTo>
                <a:lnTo>
                  <a:pt x="680" y="733"/>
                </a:lnTo>
                <a:lnTo>
                  <a:pt x="681" y="733"/>
                </a:lnTo>
                <a:lnTo>
                  <a:pt x="681" y="732"/>
                </a:lnTo>
                <a:lnTo>
                  <a:pt x="682" y="731"/>
                </a:lnTo>
                <a:lnTo>
                  <a:pt x="683" y="730"/>
                </a:lnTo>
                <a:lnTo>
                  <a:pt x="683" y="729"/>
                </a:lnTo>
                <a:lnTo>
                  <a:pt x="683" y="728"/>
                </a:lnTo>
                <a:lnTo>
                  <a:pt x="683" y="726"/>
                </a:lnTo>
                <a:lnTo>
                  <a:pt x="683" y="725"/>
                </a:lnTo>
                <a:lnTo>
                  <a:pt x="683" y="724"/>
                </a:lnTo>
                <a:lnTo>
                  <a:pt x="683" y="723"/>
                </a:lnTo>
                <a:lnTo>
                  <a:pt x="683" y="722"/>
                </a:lnTo>
                <a:lnTo>
                  <a:pt x="683" y="721"/>
                </a:lnTo>
                <a:lnTo>
                  <a:pt x="683" y="720"/>
                </a:lnTo>
                <a:lnTo>
                  <a:pt x="683" y="719"/>
                </a:lnTo>
                <a:lnTo>
                  <a:pt x="683" y="717"/>
                </a:lnTo>
                <a:lnTo>
                  <a:pt x="684" y="717"/>
                </a:lnTo>
                <a:lnTo>
                  <a:pt x="687" y="719"/>
                </a:lnTo>
                <a:lnTo>
                  <a:pt x="687" y="717"/>
                </a:lnTo>
                <a:lnTo>
                  <a:pt x="687" y="715"/>
                </a:lnTo>
                <a:lnTo>
                  <a:pt x="687" y="714"/>
                </a:lnTo>
                <a:lnTo>
                  <a:pt x="689" y="714"/>
                </a:lnTo>
                <a:lnTo>
                  <a:pt x="690" y="714"/>
                </a:lnTo>
                <a:lnTo>
                  <a:pt x="692" y="714"/>
                </a:lnTo>
                <a:lnTo>
                  <a:pt x="693" y="714"/>
                </a:lnTo>
                <a:lnTo>
                  <a:pt x="694" y="714"/>
                </a:lnTo>
                <a:lnTo>
                  <a:pt x="695" y="714"/>
                </a:lnTo>
                <a:lnTo>
                  <a:pt x="697" y="714"/>
                </a:lnTo>
                <a:lnTo>
                  <a:pt x="697" y="713"/>
                </a:lnTo>
                <a:lnTo>
                  <a:pt x="698" y="711"/>
                </a:lnTo>
                <a:lnTo>
                  <a:pt x="698" y="709"/>
                </a:lnTo>
                <a:lnTo>
                  <a:pt x="695" y="709"/>
                </a:lnTo>
                <a:lnTo>
                  <a:pt x="697" y="709"/>
                </a:lnTo>
                <a:lnTo>
                  <a:pt x="697" y="708"/>
                </a:lnTo>
                <a:lnTo>
                  <a:pt x="698" y="707"/>
                </a:lnTo>
                <a:lnTo>
                  <a:pt x="698" y="706"/>
                </a:lnTo>
                <a:lnTo>
                  <a:pt x="699" y="706"/>
                </a:lnTo>
                <a:lnTo>
                  <a:pt x="699" y="705"/>
                </a:lnTo>
                <a:lnTo>
                  <a:pt x="700" y="701"/>
                </a:lnTo>
                <a:lnTo>
                  <a:pt x="700" y="700"/>
                </a:lnTo>
                <a:lnTo>
                  <a:pt x="701" y="700"/>
                </a:lnTo>
                <a:lnTo>
                  <a:pt x="695" y="695"/>
                </a:lnTo>
                <a:lnTo>
                  <a:pt x="692" y="694"/>
                </a:lnTo>
                <a:lnTo>
                  <a:pt x="691" y="692"/>
                </a:lnTo>
                <a:lnTo>
                  <a:pt x="687" y="689"/>
                </a:lnTo>
                <a:lnTo>
                  <a:pt x="680" y="683"/>
                </a:lnTo>
                <a:lnTo>
                  <a:pt x="677" y="681"/>
                </a:lnTo>
                <a:lnTo>
                  <a:pt x="673" y="678"/>
                </a:lnTo>
                <a:lnTo>
                  <a:pt x="666" y="672"/>
                </a:lnTo>
                <a:lnTo>
                  <a:pt x="663" y="669"/>
                </a:lnTo>
                <a:lnTo>
                  <a:pt x="663" y="670"/>
                </a:lnTo>
                <a:lnTo>
                  <a:pt x="663" y="671"/>
                </a:lnTo>
                <a:lnTo>
                  <a:pt x="663" y="675"/>
                </a:lnTo>
                <a:lnTo>
                  <a:pt x="663" y="680"/>
                </a:lnTo>
                <a:lnTo>
                  <a:pt x="663" y="683"/>
                </a:lnTo>
                <a:lnTo>
                  <a:pt x="663" y="684"/>
                </a:lnTo>
                <a:lnTo>
                  <a:pt x="663" y="687"/>
                </a:lnTo>
                <a:lnTo>
                  <a:pt x="661" y="687"/>
                </a:lnTo>
                <a:lnTo>
                  <a:pt x="660" y="687"/>
                </a:lnTo>
                <a:lnTo>
                  <a:pt x="660" y="686"/>
                </a:lnTo>
                <a:lnTo>
                  <a:pt x="659" y="686"/>
                </a:lnTo>
                <a:lnTo>
                  <a:pt x="658" y="686"/>
                </a:lnTo>
                <a:lnTo>
                  <a:pt x="657" y="686"/>
                </a:lnTo>
                <a:lnTo>
                  <a:pt x="656" y="686"/>
                </a:lnTo>
                <a:lnTo>
                  <a:pt x="656" y="687"/>
                </a:lnTo>
                <a:lnTo>
                  <a:pt x="655" y="687"/>
                </a:lnTo>
                <a:lnTo>
                  <a:pt x="655" y="688"/>
                </a:lnTo>
                <a:lnTo>
                  <a:pt x="655" y="689"/>
                </a:lnTo>
                <a:lnTo>
                  <a:pt x="654" y="690"/>
                </a:lnTo>
                <a:lnTo>
                  <a:pt x="654" y="691"/>
                </a:lnTo>
                <a:lnTo>
                  <a:pt x="654" y="692"/>
                </a:lnTo>
                <a:lnTo>
                  <a:pt x="652" y="694"/>
                </a:lnTo>
                <a:lnTo>
                  <a:pt x="652" y="696"/>
                </a:lnTo>
                <a:lnTo>
                  <a:pt x="651" y="696"/>
                </a:lnTo>
                <a:lnTo>
                  <a:pt x="651" y="697"/>
                </a:lnTo>
                <a:lnTo>
                  <a:pt x="650" y="697"/>
                </a:lnTo>
                <a:lnTo>
                  <a:pt x="650" y="698"/>
                </a:lnTo>
                <a:lnTo>
                  <a:pt x="649" y="699"/>
                </a:lnTo>
                <a:lnTo>
                  <a:pt x="648" y="699"/>
                </a:lnTo>
                <a:lnTo>
                  <a:pt x="648" y="700"/>
                </a:lnTo>
                <a:lnTo>
                  <a:pt x="647" y="700"/>
                </a:lnTo>
                <a:lnTo>
                  <a:pt x="646" y="701"/>
                </a:lnTo>
                <a:lnTo>
                  <a:pt x="644" y="703"/>
                </a:lnTo>
                <a:lnTo>
                  <a:pt x="643" y="703"/>
                </a:lnTo>
                <a:lnTo>
                  <a:pt x="642" y="703"/>
                </a:lnTo>
                <a:lnTo>
                  <a:pt x="642" y="704"/>
                </a:lnTo>
                <a:lnTo>
                  <a:pt x="640" y="704"/>
                </a:lnTo>
                <a:lnTo>
                  <a:pt x="639" y="704"/>
                </a:lnTo>
                <a:lnTo>
                  <a:pt x="638" y="703"/>
                </a:lnTo>
                <a:lnTo>
                  <a:pt x="635" y="703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2" y="700"/>
                </a:lnTo>
                <a:lnTo>
                  <a:pt x="631" y="700"/>
                </a:lnTo>
                <a:lnTo>
                  <a:pt x="630" y="699"/>
                </a:lnTo>
                <a:lnTo>
                  <a:pt x="630" y="697"/>
                </a:lnTo>
                <a:lnTo>
                  <a:pt x="630" y="692"/>
                </a:lnTo>
                <a:lnTo>
                  <a:pt x="629" y="680"/>
                </a:lnTo>
                <a:lnTo>
                  <a:pt x="629" y="671"/>
                </a:lnTo>
                <a:lnTo>
                  <a:pt x="629" y="670"/>
                </a:lnTo>
                <a:lnTo>
                  <a:pt x="629" y="663"/>
                </a:lnTo>
                <a:lnTo>
                  <a:pt x="629" y="662"/>
                </a:lnTo>
                <a:lnTo>
                  <a:pt x="630" y="662"/>
                </a:lnTo>
                <a:lnTo>
                  <a:pt x="631" y="662"/>
                </a:lnTo>
                <a:lnTo>
                  <a:pt x="631" y="659"/>
                </a:lnTo>
                <a:lnTo>
                  <a:pt x="630" y="659"/>
                </a:lnTo>
                <a:lnTo>
                  <a:pt x="630" y="658"/>
                </a:lnTo>
                <a:lnTo>
                  <a:pt x="629" y="658"/>
                </a:lnTo>
                <a:lnTo>
                  <a:pt x="629" y="657"/>
                </a:lnTo>
                <a:lnTo>
                  <a:pt x="629" y="656"/>
                </a:lnTo>
                <a:lnTo>
                  <a:pt x="630" y="656"/>
                </a:lnTo>
                <a:lnTo>
                  <a:pt x="631" y="655"/>
                </a:lnTo>
                <a:lnTo>
                  <a:pt x="631" y="654"/>
                </a:lnTo>
                <a:lnTo>
                  <a:pt x="629" y="653"/>
                </a:lnTo>
                <a:lnTo>
                  <a:pt x="629" y="652"/>
                </a:lnTo>
                <a:lnTo>
                  <a:pt x="630" y="650"/>
                </a:lnTo>
                <a:lnTo>
                  <a:pt x="630" y="649"/>
                </a:lnTo>
                <a:lnTo>
                  <a:pt x="630" y="648"/>
                </a:lnTo>
                <a:lnTo>
                  <a:pt x="631" y="648"/>
                </a:lnTo>
                <a:lnTo>
                  <a:pt x="632" y="646"/>
                </a:lnTo>
                <a:lnTo>
                  <a:pt x="632" y="645"/>
                </a:lnTo>
                <a:lnTo>
                  <a:pt x="632" y="644"/>
                </a:lnTo>
                <a:lnTo>
                  <a:pt x="631" y="644"/>
                </a:lnTo>
                <a:lnTo>
                  <a:pt x="630" y="642"/>
                </a:lnTo>
                <a:lnTo>
                  <a:pt x="628" y="640"/>
                </a:lnTo>
                <a:lnTo>
                  <a:pt x="626" y="639"/>
                </a:lnTo>
                <a:lnTo>
                  <a:pt x="625" y="639"/>
                </a:lnTo>
                <a:lnTo>
                  <a:pt x="624" y="638"/>
                </a:lnTo>
                <a:lnTo>
                  <a:pt x="623" y="637"/>
                </a:lnTo>
                <a:lnTo>
                  <a:pt x="622" y="636"/>
                </a:lnTo>
                <a:lnTo>
                  <a:pt x="621" y="636"/>
                </a:lnTo>
                <a:lnTo>
                  <a:pt x="621" y="637"/>
                </a:lnTo>
                <a:lnTo>
                  <a:pt x="620" y="638"/>
                </a:lnTo>
                <a:lnTo>
                  <a:pt x="620" y="639"/>
                </a:lnTo>
                <a:lnTo>
                  <a:pt x="618" y="639"/>
                </a:lnTo>
                <a:lnTo>
                  <a:pt x="618" y="640"/>
                </a:lnTo>
                <a:lnTo>
                  <a:pt x="618" y="641"/>
                </a:lnTo>
                <a:lnTo>
                  <a:pt x="617" y="641"/>
                </a:lnTo>
                <a:lnTo>
                  <a:pt x="617" y="642"/>
                </a:lnTo>
                <a:lnTo>
                  <a:pt x="617" y="644"/>
                </a:lnTo>
                <a:lnTo>
                  <a:pt x="617" y="645"/>
                </a:lnTo>
                <a:lnTo>
                  <a:pt x="616" y="645"/>
                </a:lnTo>
                <a:lnTo>
                  <a:pt x="616" y="646"/>
                </a:lnTo>
                <a:lnTo>
                  <a:pt x="622" y="647"/>
                </a:lnTo>
                <a:lnTo>
                  <a:pt x="622" y="653"/>
                </a:lnTo>
                <a:lnTo>
                  <a:pt x="622" y="654"/>
                </a:lnTo>
                <a:lnTo>
                  <a:pt x="621" y="654"/>
                </a:lnTo>
                <a:lnTo>
                  <a:pt x="618" y="653"/>
                </a:lnTo>
                <a:lnTo>
                  <a:pt x="617" y="653"/>
                </a:lnTo>
                <a:lnTo>
                  <a:pt x="616" y="653"/>
                </a:lnTo>
                <a:lnTo>
                  <a:pt x="616" y="654"/>
                </a:lnTo>
                <a:lnTo>
                  <a:pt x="616" y="656"/>
                </a:lnTo>
                <a:lnTo>
                  <a:pt x="616" y="657"/>
                </a:lnTo>
                <a:lnTo>
                  <a:pt x="616" y="658"/>
                </a:lnTo>
                <a:lnTo>
                  <a:pt x="616" y="659"/>
                </a:lnTo>
                <a:lnTo>
                  <a:pt x="616" y="662"/>
                </a:lnTo>
                <a:lnTo>
                  <a:pt x="616" y="663"/>
                </a:lnTo>
                <a:lnTo>
                  <a:pt x="616" y="666"/>
                </a:lnTo>
                <a:lnTo>
                  <a:pt x="616" y="669"/>
                </a:lnTo>
                <a:lnTo>
                  <a:pt x="616" y="670"/>
                </a:lnTo>
                <a:lnTo>
                  <a:pt x="616" y="671"/>
                </a:lnTo>
                <a:lnTo>
                  <a:pt x="616" y="672"/>
                </a:lnTo>
                <a:lnTo>
                  <a:pt x="616" y="673"/>
                </a:lnTo>
                <a:lnTo>
                  <a:pt x="616" y="674"/>
                </a:lnTo>
                <a:lnTo>
                  <a:pt x="616" y="677"/>
                </a:lnTo>
                <a:lnTo>
                  <a:pt x="616" y="679"/>
                </a:lnTo>
                <a:lnTo>
                  <a:pt x="616" y="680"/>
                </a:lnTo>
                <a:lnTo>
                  <a:pt x="616" y="681"/>
                </a:lnTo>
                <a:lnTo>
                  <a:pt x="616" y="682"/>
                </a:lnTo>
                <a:lnTo>
                  <a:pt x="616" y="683"/>
                </a:lnTo>
                <a:lnTo>
                  <a:pt x="616" y="684"/>
                </a:lnTo>
                <a:lnTo>
                  <a:pt x="616" y="686"/>
                </a:lnTo>
                <a:lnTo>
                  <a:pt x="616" y="687"/>
                </a:lnTo>
                <a:lnTo>
                  <a:pt x="616" y="688"/>
                </a:lnTo>
                <a:lnTo>
                  <a:pt x="616" y="689"/>
                </a:lnTo>
                <a:lnTo>
                  <a:pt x="616" y="690"/>
                </a:lnTo>
                <a:lnTo>
                  <a:pt x="615" y="692"/>
                </a:lnTo>
                <a:lnTo>
                  <a:pt x="615" y="695"/>
                </a:lnTo>
                <a:lnTo>
                  <a:pt x="615" y="696"/>
                </a:lnTo>
                <a:lnTo>
                  <a:pt x="614" y="697"/>
                </a:lnTo>
                <a:lnTo>
                  <a:pt x="614" y="698"/>
                </a:lnTo>
                <a:lnTo>
                  <a:pt x="614" y="700"/>
                </a:lnTo>
                <a:lnTo>
                  <a:pt x="613" y="703"/>
                </a:lnTo>
                <a:lnTo>
                  <a:pt x="613" y="706"/>
                </a:lnTo>
                <a:lnTo>
                  <a:pt x="613" y="708"/>
                </a:lnTo>
                <a:lnTo>
                  <a:pt x="612" y="709"/>
                </a:lnTo>
                <a:lnTo>
                  <a:pt x="612" y="711"/>
                </a:lnTo>
                <a:lnTo>
                  <a:pt x="612" y="712"/>
                </a:lnTo>
                <a:lnTo>
                  <a:pt x="612" y="713"/>
                </a:lnTo>
                <a:lnTo>
                  <a:pt x="611" y="713"/>
                </a:lnTo>
                <a:lnTo>
                  <a:pt x="611" y="714"/>
                </a:lnTo>
                <a:lnTo>
                  <a:pt x="611" y="715"/>
                </a:lnTo>
                <a:lnTo>
                  <a:pt x="609" y="715"/>
                </a:lnTo>
                <a:lnTo>
                  <a:pt x="609" y="716"/>
                </a:lnTo>
                <a:lnTo>
                  <a:pt x="609" y="717"/>
                </a:lnTo>
                <a:lnTo>
                  <a:pt x="608" y="717"/>
                </a:lnTo>
                <a:lnTo>
                  <a:pt x="608" y="719"/>
                </a:lnTo>
                <a:lnTo>
                  <a:pt x="607" y="720"/>
                </a:lnTo>
                <a:lnTo>
                  <a:pt x="606" y="721"/>
                </a:lnTo>
                <a:lnTo>
                  <a:pt x="605" y="722"/>
                </a:lnTo>
                <a:lnTo>
                  <a:pt x="604" y="722"/>
                </a:lnTo>
                <a:lnTo>
                  <a:pt x="604" y="723"/>
                </a:lnTo>
                <a:lnTo>
                  <a:pt x="603" y="723"/>
                </a:lnTo>
                <a:lnTo>
                  <a:pt x="600" y="725"/>
                </a:lnTo>
                <a:lnTo>
                  <a:pt x="598" y="728"/>
                </a:lnTo>
                <a:lnTo>
                  <a:pt x="597" y="729"/>
                </a:lnTo>
                <a:lnTo>
                  <a:pt x="596" y="729"/>
                </a:lnTo>
                <a:lnTo>
                  <a:pt x="595" y="730"/>
                </a:lnTo>
                <a:lnTo>
                  <a:pt x="594" y="730"/>
                </a:lnTo>
                <a:lnTo>
                  <a:pt x="592" y="730"/>
                </a:lnTo>
                <a:lnTo>
                  <a:pt x="592" y="731"/>
                </a:lnTo>
                <a:lnTo>
                  <a:pt x="591" y="731"/>
                </a:lnTo>
                <a:lnTo>
                  <a:pt x="590" y="731"/>
                </a:lnTo>
                <a:lnTo>
                  <a:pt x="589" y="731"/>
                </a:lnTo>
                <a:lnTo>
                  <a:pt x="588" y="731"/>
                </a:lnTo>
                <a:lnTo>
                  <a:pt x="588" y="732"/>
                </a:lnTo>
                <a:lnTo>
                  <a:pt x="587" y="732"/>
                </a:lnTo>
                <a:lnTo>
                  <a:pt x="586" y="732"/>
                </a:lnTo>
                <a:lnTo>
                  <a:pt x="583" y="732"/>
                </a:lnTo>
                <a:lnTo>
                  <a:pt x="582" y="732"/>
                </a:lnTo>
                <a:lnTo>
                  <a:pt x="581" y="732"/>
                </a:lnTo>
                <a:lnTo>
                  <a:pt x="581" y="733"/>
                </a:lnTo>
                <a:lnTo>
                  <a:pt x="581" y="734"/>
                </a:lnTo>
                <a:lnTo>
                  <a:pt x="580" y="736"/>
                </a:lnTo>
                <a:lnTo>
                  <a:pt x="580" y="737"/>
                </a:lnTo>
                <a:lnTo>
                  <a:pt x="579" y="738"/>
                </a:lnTo>
                <a:lnTo>
                  <a:pt x="579" y="739"/>
                </a:lnTo>
                <a:lnTo>
                  <a:pt x="579" y="740"/>
                </a:lnTo>
                <a:lnTo>
                  <a:pt x="578" y="741"/>
                </a:lnTo>
                <a:lnTo>
                  <a:pt x="578" y="742"/>
                </a:lnTo>
                <a:lnTo>
                  <a:pt x="577" y="741"/>
                </a:lnTo>
                <a:lnTo>
                  <a:pt x="575" y="741"/>
                </a:lnTo>
                <a:lnTo>
                  <a:pt x="573" y="739"/>
                </a:lnTo>
                <a:lnTo>
                  <a:pt x="572" y="738"/>
                </a:lnTo>
                <a:lnTo>
                  <a:pt x="571" y="737"/>
                </a:lnTo>
                <a:lnTo>
                  <a:pt x="571" y="736"/>
                </a:lnTo>
                <a:lnTo>
                  <a:pt x="570" y="736"/>
                </a:lnTo>
                <a:lnTo>
                  <a:pt x="571" y="736"/>
                </a:lnTo>
                <a:lnTo>
                  <a:pt x="571" y="734"/>
                </a:lnTo>
                <a:lnTo>
                  <a:pt x="572" y="734"/>
                </a:lnTo>
                <a:lnTo>
                  <a:pt x="572" y="733"/>
                </a:lnTo>
                <a:lnTo>
                  <a:pt x="573" y="733"/>
                </a:lnTo>
                <a:lnTo>
                  <a:pt x="574" y="733"/>
                </a:lnTo>
                <a:lnTo>
                  <a:pt x="574" y="732"/>
                </a:lnTo>
                <a:lnTo>
                  <a:pt x="575" y="732"/>
                </a:lnTo>
                <a:lnTo>
                  <a:pt x="577" y="732"/>
                </a:lnTo>
                <a:lnTo>
                  <a:pt x="577" y="731"/>
                </a:lnTo>
                <a:lnTo>
                  <a:pt x="578" y="731"/>
                </a:lnTo>
                <a:lnTo>
                  <a:pt x="579" y="731"/>
                </a:lnTo>
                <a:lnTo>
                  <a:pt x="580" y="731"/>
                </a:lnTo>
                <a:lnTo>
                  <a:pt x="581" y="731"/>
                </a:lnTo>
                <a:lnTo>
                  <a:pt x="581" y="730"/>
                </a:lnTo>
                <a:lnTo>
                  <a:pt x="582" y="730"/>
                </a:lnTo>
                <a:lnTo>
                  <a:pt x="583" y="730"/>
                </a:lnTo>
                <a:lnTo>
                  <a:pt x="586" y="730"/>
                </a:lnTo>
                <a:lnTo>
                  <a:pt x="587" y="730"/>
                </a:lnTo>
                <a:lnTo>
                  <a:pt x="588" y="730"/>
                </a:lnTo>
                <a:lnTo>
                  <a:pt x="589" y="730"/>
                </a:lnTo>
                <a:lnTo>
                  <a:pt x="590" y="730"/>
                </a:lnTo>
                <a:lnTo>
                  <a:pt x="591" y="730"/>
                </a:lnTo>
                <a:lnTo>
                  <a:pt x="592" y="729"/>
                </a:lnTo>
                <a:lnTo>
                  <a:pt x="594" y="729"/>
                </a:lnTo>
                <a:lnTo>
                  <a:pt x="595" y="729"/>
                </a:lnTo>
                <a:lnTo>
                  <a:pt x="595" y="728"/>
                </a:lnTo>
                <a:lnTo>
                  <a:pt x="596" y="728"/>
                </a:lnTo>
                <a:lnTo>
                  <a:pt x="597" y="726"/>
                </a:lnTo>
                <a:lnTo>
                  <a:pt x="598" y="726"/>
                </a:lnTo>
                <a:lnTo>
                  <a:pt x="603" y="722"/>
                </a:lnTo>
                <a:lnTo>
                  <a:pt x="604" y="722"/>
                </a:lnTo>
                <a:lnTo>
                  <a:pt x="604" y="721"/>
                </a:lnTo>
                <a:lnTo>
                  <a:pt x="605" y="721"/>
                </a:lnTo>
                <a:lnTo>
                  <a:pt x="605" y="720"/>
                </a:lnTo>
                <a:lnTo>
                  <a:pt x="606" y="720"/>
                </a:lnTo>
                <a:lnTo>
                  <a:pt x="606" y="719"/>
                </a:lnTo>
                <a:lnTo>
                  <a:pt x="607" y="719"/>
                </a:lnTo>
                <a:lnTo>
                  <a:pt x="607" y="717"/>
                </a:lnTo>
                <a:lnTo>
                  <a:pt x="608" y="716"/>
                </a:lnTo>
                <a:lnTo>
                  <a:pt x="608" y="715"/>
                </a:lnTo>
                <a:lnTo>
                  <a:pt x="609" y="715"/>
                </a:lnTo>
                <a:lnTo>
                  <a:pt x="609" y="714"/>
                </a:lnTo>
                <a:lnTo>
                  <a:pt x="609" y="713"/>
                </a:lnTo>
                <a:lnTo>
                  <a:pt x="609" y="712"/>
                </a:lnTo>
                <a:lnTo>
                  <a:pt x="611" y="712"/>
                </a:lnTo>
                <a:lnTo>
                  <a:pt x="611" y="711"/>
                </a:lnTo>
                <a:lnTo>
                  <a:pt x="612" y="704"/>
                </a:lnTo>
                <a:lnTo>
                  <a:pt x="613" y="700"/>
                </a:lnTo>
                <a:lnTo>
                  <a:pt x="614" y="696"/>
                </a:lnTo>
                <a:lnTo>
                  <a:pt x="614" y="695"/>
                </a:lnTo>
                <a:lnTo>
                  <a:pt x="614" y="694"/>
                </a:lnTo>
                <a:lnTo>
                  <a:pt x="614" y="692"/>
                </a:lnTo>
                <a:lnTo>
                  <a:pt x="614" y="690"/>
                </a:lnTo>
                <a:lnTo>
                  <a:pt x="615" y="689"/>
                </a:lnTo>
                <a:lnTo>
                  <a:pt x="615" y="688"/>
                </a:lnTo>
                <a:lnTo>
                  <a:pt x="615" y="687"/>
                </a:lnTo>
                <a:lnTo>
                  <a:pt x="615" y="686"/>
                </a:lnTo>
                <a:lnTo>
                  <a:pt x="615" y="684"/>
                </a:lnTo>
                <a:lnTo>
                  <a:pt x="615" y="683"/>
                </a:lnTo>
                <a:lnTo>
                  <a:pt x="615" y="682"/>
                </a:lnTo>
                <a:lnTo>
                  <a:pt x="615" y="680"/>
                </a:lnTo>
                <a:lnTo>
                  <a:pt x="615" y="679"/>
                </a:lnTo>
                <a:lnTo>
                  <a:pt x="615" y="677"/>
                </a:lnTo>
                <a:lnTo>
                  <a:pt x="615" y="672"/>
                </a:lnTo>
                <a:lnTo>
                  <a:pt x="615" y="671"/>
                </a:lnTo>
                <a:lnTo>
                  <a:pt x="615" y="670"/>
                </a:lnTo>
                <a:lnTo>
                  <a:pt x="615" y="663"/>
                </a:lnTo>
                <a:lnTo>
                  <a:pt x="615" y="654"/>
                </a:lnTo>
                <a:lnTo>
                  <a:pt x="615" y="653"/>
                </a:lnTo>
                <a:lnTo>
                  <a:pt x="612" y="653"/>
                </a:lnTo>
                <a:lnTo>
                  <a:pt x="612" y="652"/>
                </a:lnTo>
                <a:lnTo>
                  <a:pt x="612" y="646"/>
                </a:lnTo>
                <a:lnTo>
                  <a:pt x="613" y="646"/>
                </a:lnTo>
                <a:lnTo>
                  <a:pt x="615" y="646"/>
                </a:lnTo>
                <a:lnTo>
                  <a:pt x="615" y="645"/>
                </a:lnTo>
                <a:lnTo>
                  <a:pt x="615" y="644"/>
                </a:lnTo>
                <a:lnTo>
                  <a:pt x="616" y="644"/>
                </a:lnTo>
                <a:lnTo>
                  <a:pt x="616" y="642"/>
                </a:lnTo>
                <a:lnTo>
                  <a:pt x="616" y="641"/>
                </a:lnTo>
                <a:lnTo>
                  <a:pt x="617" y="640"/>
                </a:lnTo>
                <a:lnTo>
                  <a:pt x="617" y="639"/>
                </a:lnTo>
                <a:lnTo>
                  <a:pt x="617" y="638"/>
                </a:lnTo>
                <a:lnTo>
                  <a:pt x="618" y="638"/>
                </a:lnTo>
                <a:lnTo>
                  <a:pt x="618" y="637"/>
                </a:lnTo>
                <a:lnTo>
                  <a:pt x="620" y="637"/>
                </a:lnTo>
                <a:lnTo>
                  <a:pt x="620" y="636"/>
                </a:lnTo>
                <a:lnTo>
                  <a:pt x="621" y="636"/>
                </a:lnTo>
                <a:lnTo>
                  <a:pt x="621" y="634"/>
                </a:lnTo>
                <a:lnTo>
                  <a:pt x="620" y="634"/>
                </a:lnTo>
                <a:lnTo>
                  <a:pt x="617" y="632"/>
                </a:lnTo>
                <a:lnTo>
                  <a:pt x="616" y="632"/>
                </a:lnTo>
                <a:lnTo>
                  <a:pt x="615" y="630"/>
                </a:lnTo>
                <a:lnTo>
                  <a:pt x="612" y="628"/>
                </a:lnTo>
                <a:lnTo>
                  <a:pt x="611" y="628"/>
                </a:lnTo>
                <a:lnTo>
                  <a:pt x="609" y="627"/>
                </a:lnTo>
                <a:lnTo>
                  <a:pt x="607" y="625"/>
                </a:lnTo>
                <a:lnTo>
                  <a:pt x="606" y="624"/>
                </a:lnTo>
                <a:lnTo>
                  <a:pt x="604" y="623"/>
                </a:lnTo>
                <a:lnTo>
                  <a:pt x="602" y="621"/>
                </a:lnTo>
                <a:lnTo>
                  <a:pt x="599" y="620"/>
                </a:lnTo>
                <a:lnTo>
                  <a:pt x="598" y="619"/>
                </a:lnTo>
                <a:lnTo>
                  <a:pt x="596" y="617"/>
                </a:lnTo>
                <a:lnTo>
                  <a:pt x="595" y="617"/>
                </a:lnTo>
                <a:lnTo>
                  <a:pt x="594" y="616"/>
                </a:lnTo>
                <a:lnTo>
                  <a:pt x="592" y="616"/>
                </a:lnTo>
                <a:lnTo>
                  <a:pt x="591" y="616"/>
                </a:lnTo>
                <a:lnTo>
                  <a:pt x="591" y="615"/>
                </a:lnTo>
                <a:lnTo>
                  <a:pt x="589" y="615"/>
                </a:lnTo>
                <a:lnTo>
                  <a:pt x="587" y="614"/>
                </a:lnTo>
                <a:lnTo>
                  <a:pt x="583" y="613"/>
                </a:lnTo>
                <a:lnTo>
                  <a:pt x="580" y="611"/>
                </a:lnTo>
                <a:lnTo>
                  <a:pt x="578" y="609"/>
                </a:lnTo>
                <a:lnTo>
                  <a:pt x="575" y="608"/>
                </a:lnTo>
                <a:lnTo>
                  <a:pt x="574" y="608"/>
                </a:lnTo>
                <a:lnTo>
                  <a:pt x="573" y="608"/>
                </a:lnTo>
                <a:lnTo>
                  <a:pt x="573" y="607"/>
                </a:lnTo>
                <a:lnTo>
                  <a:pt x="570" y="606"/>
                </a:lnTo>
                <a:lnTo>
                  <a:pt x="566" y="605"/>
                </a:lnTo>
                <a:lnTo>
                  <a:pt x="564" y="604"/>
                </a:lnTo>
                <a:lnTo>
                  <a:pt x="554" y="599"/>
                </a:lnTo>
                <a:lnTo>
                  <a:pt x="552" y="598"/>
                </a:lnTo>
                <a:lnTo>
                  <a:pt x="551" y="598"/>
                </a:lnTo>
                <a:lnTo>
                  <a:pt x="546" y="596"/>
                </a:lnTo>
                <a:lnTo>
                  <a:pt x="545" y="596"/>
                </a:lnTo>
                <a:lnTo>
                  <a:pt x="544" y="595"/>
                </a:lnTo>
                <a:lnTo>
                  <a:pt x="543" y="595"/>
                </a:lnTo>
                <a:lnTo>
                  <a:pt x="542" y="595"/>
                </a:lnTo>
                <a:lnTo>
                  <a:pt x="540" y="594"/>
                </a:lnTo>
                <a:lnTo>
                  <a:pt x="539" y="594"/>
                </a:lnTo>
                <a:lnTo>
                  <a:pt x="535" y="591"/>
                </a:lnTo>
                <a:lnTo>
                  <a:pt x="534" y="591"/>
                </a:lnTo>
                <a:lnTo>
                  <a:pt x="534" y="590"/>
                </a:lnTo>
                <a:lnTo>
                  <a:pt x="529" y="589"/>
                </a:lnTo>
                <a:lnTo>
                  <a:pt x="529" y="588"/>
                </a:lnTo>
                <a:lnTo>
                  <a:pt x="525" y="587"/>
                </a:lnTo>
                <a:lnTo>
                  <a:pt x="523" y="586"/>
                </a:lnTo>
                <a:lnTo>
                  <a:pt x="522" y="586"/>
                </a:lnTo>
                <a:lnTo>
                  <a:pt x="520" y="585"/>
                </a:lnTo>
                <a:lnTo>
                  <a:pt x="516" y="582"/>
                </a:lnTo>
                <a:lnTo>
                  <a:pt x="514" y="581"/>
                </a:lnTo>
                <a:lnTo>
                  <a:pt x="513" y="581"/>
                </a:lnTo>
                <a:lnTo>
                  <a:pt x="512" y="580"/>
                </a:lnTo>
                <a:lnTo>
                  <a:pt x="511" y="580"/>
                </a:lnTo>
                <a:lnTo>
                  <a:pt x="510" y="580"/>
                </a:lnTo>
                <a:lnTo>
                  <a:pt x="508" y="579"/>
                </a:lnTo>
                <a:lnTo>
                  <a:pt x="505" y="578"/>
                </a:lnTo>
                <a:lnTo>
                  <a:pt x="503" y="577"/>
                </a:lnTo>
                <a:lnTo>
                  <a:pt x="502" y="577"/>
                </a:lnTo>
                <a:lnTo>
                  <a:pt x="502" y="575"/>
                </a:lnTo>
                <a:lnTo>
                  <a:pt x="495" y="573"/>
                </a:lnTo>
                <a:lnTo>
                  <a:pt x="494" y="572"/>
                </a:lnTo>
                <a:lnTo>
                  <a:pt x="492" y="571"/>
                </a:lnTo>
                <a:lnTo>
                  <a:pt x="487" y="570"/>
                </a:lnTo>
                <a:lnTo>
                  <a:pt x="484" y="569"/>
                </a:lnTo>
                <a:lnTo>
                  <a:pt x="478" y="566"/>
                </a:lnTo>
                <a:lnTo>
                  <a:pt x="463" y="560"/>
                </a:lnTo>
                <a:lnTo>
                  <a:pt x="458" y="557"/>
                </a:lnTo>
                <a:lnTo>
                  <a:pt x="454" y="556"/>
                </a:lnTo>
                <a:lnTo>
                  <a:pt x="451" y="554"/>
                </a:lnTo>
                <a:lnTo>
                  <a:pt x="449" y="553"/>
                </a:lnTo>
                <a:lnTo>
                  <a:pt x="444" y="550"/>
                </a:lnTo>
                <a:lnTo>
                  <a:pt x="443" y="550"/>
                </a:lnTo>
                <a:lnTo>
                  <a:pt x="435" y="547"/>
                </a:lnTo>
                <a:lnTo>
                  <a:pt x="432" y="546"/>
                </a:lnTo>
                <a:lnTo>
                  <a:pt x="431" y="545"/>
                </a:lnTo>
                <a:lnTo>
                  <a:pt x="425" y="544"/>
                </a:lnTo>
                <a:lnTo>
                  <a:pt x="423" y="542"/>
                </a:lnTo>
                <a:lnTo>
                  <a:pt x="423" y="541"/>
                </a:lnTo>
                <a:lnTo>
                  <a:pt x="422" y="541"/>
                </a:lnTo>
                <a:lnTo>
                  <a:pt x="421" y="540"/>
                </a:lnTo>
                <a:lnTo>
                  <a:pt x="419" y="540"/>
                </a:lnTo>
                <a:lnTo>
                  <a:pt x="418" y="540"/>
                </a:lnTo>
                <a:lnTo>
                  <a:pt x="417" y="539"/>
                </a:lnTo>
                <a:lnTo>
                  <a:pt x="415" y="538"/>
                </a:lnTo>
                <a:lnTo>
                  <a:pt x="414" y="538"/>
                </a:lnTo>
                <a:lnTo>
                  <a:pt x="413" y="537"/>
                </a:lnTo>
                <a:lnTo>
                  <a:pt x="411" y="537"/>
                </a:lnTo>
                <a:lnTo>
                  <a:pt x="410" y="536"/>
                </a:lnTo>
                <a:lnTo>
                  <a:pt x="409" y="536"/>
                </a:lnTo>
                <a:lnTo>
                  <a:pt x="407" y="535"/>
                </a:lnTo>
                <a:lnTo>
                  <a:pt x="405" y="533"/>
                </a:lnTo>
                <a:lnTo>
                  <a:pt x="404" y="533"/>
                </a:lnTo>
                <a:lnTo>
                  <a:pt x="400" y="531"/>
                </a:lnTo>
                <a:lnTo>
                  <a:pt x="397" y="530"/>
                </a:lnTo>
                <a:lnTo>
                  <a:pt x="396" y="529"/>
                </a:lnTo>
                <a:lnTo>
                  <a:pt x="394" y="529"/>
                </a:lnTo>
                <a:lnTo>
                  <a:pt x="394" y="528"/>
                </a:lnTo>
                <a:lnTo>
                  <a:pt x="393" y="524"/>
                </a:lnTo>
                <a:lnTo>
                  <a:pt x="392" y="524"/>
                </a:lnTo>
                <a:lnTo>
                  <a:pt x="392" y="523"/>
                </a:lnTo>
                <a:lnTo>
                  <a:pt x="391" y="522"/>
                </a:lnTo>
                <a:lnTo>
                  <a:pt x="390" y="522"/>
                </a:lnTo>
                <a:lnTo>
                  <a:pt x="390" y="521"/>
                </a:lnTo>
                <a:lnTo>
                  <a:pt x="389" y="521"/>
                </a:lnTo>
                <a:lnTo>
                  <a:pt x="388" y="520"/>
                </a:lnTo>
                <a:lnTo>
                  <a:pt x="387" y="520"/>
                </a:lnTo>
                <a:lnTo>
                  <a:pt x="385" y="520"/>
                </a:lnTo>
                <a:lnTo>
                  <a:pt x="385" y="519"/>
                </a:lnTo>
                <a:lnTo>
                  <a:pt x="384" y="519"/>
                </a:lnTo>
                <a:lnTo>
                  <a:pt x="383" y="519"/>
                </a:lnTo>
                <a:lnTo>
                  <a:pt x="382" y="519"/>
                </a:lnTo>
                <a:lnTo>
                  <a:pt x="382" y="520"/>
                </a:lnTo>
                <a:lnTo>
                  <a:pt x="380" y="520"/>
                </a:lnTo>
                <a:lnTo>
                  <a:pt x="379" y="521"/>
                </a:lnTo>
                <a:lnTo>
                  <a:pt x="378" y="521"/>
                </a:lnTo>
                <a:lnTo>
                  <a:pt x="376" y="521"/>
                </a:lnTo>
                <a:lnTo>
                  <a:pt x="375" y="521"/>
                </a:lnTo>
                <a:lnTo>
                  <a:pt x="374" y="520"/>
                </a:lnTo>
                <a:lnTo>
                  <a:pt x="366" y="518"/>
                </a:lnTo>
                <a:lnTo>
                  <a:pt x="365" y="516"/>
                </a:lnTo>
                <a:lnTo>
                  <a:pt x="362" y="515"/>
                </a:lnTo>
                <a:lnTo>
                  <a:pt x="358" y="514"/>
                </a:lnTo>
                <a:lnTo>
                  <a:pt x="342" y="506"/>
                </a:lnTo>
                <a:lnTo>
                  <a:pt x="336" y="504"/>
                </a:lnTo>
                <a:lnTo>
                  <a:pt x="329" y="500"/>
                </a:lnTo>
                <a:lnTo>
                  <a:pt x="328" y="500"/>
                </a:lnTo>
                <a:lnTo>
                  <a:pt x="323" y="498"/>
                </a:lnTo>
                <a:lnTo>
                  <a:pt x="318" y="496"/>
                </a:lnTo>
                <a:lnTo>
                  <a:pt x="310" y="493"/>
                </a:lnTo>
                <a:lnTo>
                  <a:pt x="309" y="493"/>
                </a:lnTo>
                <a:lnTo>
                  <a:pt x="306" y="491"/>
                </a:lnTo>
                <a:lnTo>
                  <a:pt x="296" y="487"/>
                </a:lnTo>
                <a:lnTo>
                  <a:pt x="295" y="486"/>
                </a:lnTo>
                <a:lnTo>
                  <a:pt x="289" y="483"/>
                </a:lnTo>
                <a:lnTo>
                  <a:pt x="289" y="482"/>
                </a:lnTo>
                <a:lnTo>
                  <a:pt x="288" y="482"/>
                </a:lnTo>
                <a:lnTo>
                  <a:pt x="287" y="482"/>
                </a:lnTo>
                <a:lnTo>
                  <a:pt x="287" y="481"/>
                </a:lnTo>
                <a:lnTo>
                  <a:pt x="287" y="480"/>
                </a:lnTo>
                <a:lnTo>
                  <a:pt x="286" y="480"/>
                </a:lnTo>
                <a:lnTo>
                  <a:pt x="286" y="478"/>
                </a:lnTo>
                <a:lnTo>
                  <a:pt x="285" y="478"/>
                </a:lnTo>
                <a:lnTo>
                  <a:pt x="285" y="477"/>
                </a:lnTo>
                <a:lnTo>
                  <a:pt x="284" y="477"/>
                </a:lnTo>
                <a:lnTo>
                  <a:pt x="284" y="475"/>
                </a:lnTo>
                <a:lnTo>
                  <a:pt x="282" y="475"/>
                </a:lnTo>
                <a:lnTo>
                  <a:pt x="281" y="474"/>
                </a:lnTo>
                <a:lnTo>
                  <a:pt x="280" y="474"/>
                </a:lnTo>
                <a:lnTo>
                  <a:pt x="279" y="473"/>
                </a:lnTo>
                <a:lnTo>
                  <a:pt x="278" y="473"/>
                </a:lnTo>
                <a:lnTo>
                  <a:pt x="277" y="473"/>
                </a:lnTo>
                <a:lnTo>
                  <a:pt x="276" y="473"/>
                </a:lnTo>
                <a:lnTo>
                  <a:pt x="273" y="474"/>
                </a:lnTo>
                <a:lnTo>
                  <a:pt x="272" y="474"/>
                </a:lnTo>
                <a:lnTo>
                  <a:pt x="271" y="474"/>
                </a:lnTo>
                <a:lnTo>
                  <a:pt x="270" y="474"/>
                </a:lnTo>
                <a:lnTo>
                  <a:pt x="269" y="474"/>
                </a:lnTo>
                <a:lnTo>
                  <a:pt x="266" y="473"/>
                </a:lnTo>
                <a:lnTo>
                  <a:pt x="260" y="471"/>
                </a:lnTo>
                <a:lnTo>
                  <a:pt x="253" y="468"/>
                </a:lnTo>
                <a:lnTo>
                  <a:pt x="250" y="466"/>
                </a:lnTo>
                <a:lnTo>
                  <a:pt x="245" y="464"/>
                </a:lnTo>
                <a:lnTo>
                  <a:pt x="241" y="462"/>
                </a:lnTo>
                <a:lnTo>
                  <a:pt x="240" y="462"/>
                </a:lnTo>
                <a:lnTo>
                  <a:pt x="240" y="461"/>
                </a:lnTo>
                <a:lnTo>
                  <a:pt x="238" y="461"/>
                </a:lnTo>
                <a:lnTo>
                  <a:pt x="237" y="460"/>
                </a:lnTo>
                <a:lnTo>
                  <a:pt x="235" y="458"/>
                </a:lnTo>
                <a:lnTo>
                  <a:pt x="234" y="458"/>
                </a:lnTo>
                <a:lnTo>
                  <a:pt x="233" y="458"/>
                </a:lnTo>
                <a:lnTo>
                  <a:pt x="232" y="457"/>
                </a:lnTo>
                <a:lnTo>
                  <a:pt x="229" y="456"/>
                </a:lnTo>
                <a:lnTo>
                  <a:pt x="226" y="455"/>
                </a:lnTo>
                <a:lnTo>
                  <a:pt x="225" y="455"/>
                </a:lnTo>
                <a:lnTo>
                  <a:pt x="221" y="453"/>
                </a:lnTo>
                <a:lnTo>
                  <a:pt x="220" y="453"/>
                </a:lnTo>
                <a:lnTo>
                  <a:pt x="219" y="453"/>
                </a:lnTo>
                <a:lnTo>
                  <a:pt x="218" y="453"/>
                </a:lnTo>
                <a:lnTo>
                  <a:pt x="217" y="453"/>
                </a:lnTo>
                <a:lnTo>
                  <a:pt x="215" y="454"/>
                </a:lnTo>
                <a:lnTo>
                  <a:pt x="202" y="447"/>
                </a:lnTo>
                <a:lnTo>
                  <a:pt x="198" y="446"/>
                </a:lnTo>
                <a:lnTo>
                  <a:pt x="197" y="446"/>
                </a:lnTo>
                <a:lnTo>
                  <a:pt x="195" y="445"/>
                </a:lnTo>
                <a:lnTo>
                  <a:pt x="194" y="445"/>
                </a:lnTo>
                <a:lnTo>
                  <a:pt x="194" y="444"/>
                </a:lnTo>
                <a:lnTo>
                  <a:pt x="193" y="444"/>
                </a:lnTo>
                <a:lnTo>
                  <a:pt x="192" y="444"/>
                </a:lnTo>
                <a:lnTo>
                  <a:pt x="191" y="443"/>
                </a:lnTo>
                <a:lnTo>
                  <a:pt x="189" y="443"/>
                </a:lnTo>
                <a:lnTo>
                  <a:pt x="187" y="441"/>
                </a:lnTo>
                <a:lnTo>
                  <a:pt x="186" y="441"/>
                </a:lnTo>
                <a:lnTo>
                  <a:pt x="185" y="440"/>
                </a:lnTo>
                <a:lnTo>
                  <a:pt x="184" y="440"/>
                </a:lnTo>
                <a:lnTo>
                  <a:pt x="183" y="440"/>
                </a:lnTo>
                <a:lnTo>
                  <a:pt x="180" y="438"/>
                </a:lnTo>
                <a:lnTo>
                  <a:pt x="178" y="438"/>
                </a:lnTo>
                <a:lnTo>
                  <a:pt x="178" y="437"/>
                </a:lnTo>
                <a:lnTo>
                  <a:pt x="177" y="437"/>
                </a:lnTo>
                <a:lnTo>
                  <a:pt x="176" y="437"/>
                </a:lnTo>
                <a:lnTo>
                  <a:pt x="176" y="436"/>
                </a:lnTo>
                <a:lnTo>
                  <a:pt x="175" y="436"/>
                </a:lnTo>
                <a:lnTo>
                  <a:pt x="174" y="436"/>
                </a:lnTo>
                <a:lnTo>
                  <a:pt x="173" y="435"/>
                </a:lnTo>
                <a:lnTo>
                  <a:pt x="167" y="432"/>
                </a:lnTo>
                <a:lnTo>
                  <a:pt x="166" y="432"/>
                </a:lnTo>
                <a:lnTo>
                  <a:pt x="163" y="431"/>
                </a:lnTo>
                <a:lnTo>
                  <a:pt x="163" y="430"/>
                </a:lnTo>
                <a:lnTo>
                  <a:pt x="161" y="430"/>
                </a:lnTo>
                <a:lnTo>
                  <a:pt x="161" y="431"/>
                </a:lnTo>
                <a:lnTo>
                  <a:pt x="156" y="429"/>
                </a:lnTo>
                <a:lnTo>
                  <a:pt x="156" y="428"/>
                </a:lnTo>
                <a:lnTo>
                  <a:pt x="155" y="428"/>
                </a:lnTo>
                <a:lnTo>
                  <a:pt x="152" y="427"/>
                </a:lnTo>
                <a:lnTo>
                  <a:pt x="151" y="426"/>
                </a:lnTo>
                <a:lnTo>
                  <a:pt x="150" y="426"/>
                </a:lnTo>
                <a:lnTo>
                  <a:pt x="148" y="424"/>
                </a:lnTo>
                <a:lnTo>
                  <a:pt x="147" y="424"/>
                </a:lnTo>
                <a:lnTo>
                  <a:pt x="147" y="423"/>
                </a:lnTo>
                <a:lnTo>
                  <a:pt x="121" y="412"/>
                </a:lnTo>
                <a:lnTo>
                  <a:pt x="120" y="412"/>
                </a:lnTo>
                <a:lnTo>
                  <a:pt x="118" y="412"/>
                </a:lnTo>
                <a:lnTo>
                  <a:pt x="112" y="408"/>
                </a:lnTo>
                <a:lnTo>
                  <a:pt x="106" y="406"/>
                </a:lnTo>
                <a:lnTo>
                  <a:pt x="106" y="391"/>
                </a:lnTo>
                <a:lnTo>
                  <a:pt x="106" y="389"/>
                </a:lnTo>
                <a:lnTo>
                  <a:pt x="106" y="380"/>
                </a:lnTo>
                <a:lnTo>
                  <a:pt x="106" y="378"/>
                </a:lnTo>
                <a:lnTo>
                  <a:pt x="106" y="376"/>
                </a:lnTo>
                <a:lnTo>
                  <a:pt x="106" y="374"/>
                </a:lnTo>
                <a:lnTo>
                  <a:pt x="106" y="373"/>
                </a:lnTo>
                <a:lnTo>
                  <a:pt x="106" y="371"/>
                </a:lnTo>
                <a:lnTo>
                  <a:pt x="106" y="366"/>
                </a:lnTo>
                <a:lnTo>
                  <a:pt x="106" y="362"/>
                </a:lnTo>
                <a:lnTo>
                  <a:pt x="106" y="361"/>
                </a:lnTo>
                <a:lnTo>
                  <a:pt x="106" y="353"/>
                </a:lnTo>
                <a:lnTo>
                  <a:pt x="106" y="352"/>
                </a:lnTo>
                <a:lnTo>
                  <a:pt x="106" y="349"/>
                </a:lnTo>
                <a:lnTo>
                  <a:pt x="105" y="347"/>
                </a:lnTo>
                <a:lnTo>
                  <a:pt x="105" y="345"/>
                </a:lnTo>
                <a:lnTo>
                  <a:pt x="105" y="334"/>
                </a:lnTo>
                <a:lnTo>
                  <a:pt x="105" y="324"/>
                </a:lnTo>
                <a:lnTo>
                  <a:pt x="105" y="323"/>
                </a:lnTo>
                <a:lnTo>
                  <a:pt x="105" y="312"/>
                </a:lnTo>
                <a:lnTo>
                  <a:pt x="105" y="311"/>
                </a:lnTo>
                <a:lnTo>
                  <a:pt x="105" y="305"/>
                </a:lnTo>
                <a:lnTo>
                  <a:pt x="105" y="304"/>
                </a:lnTo>
                <a:lnTo>
                  <a:pt x="105" y="303"/>
                </a:lnTo>
                <a:lnTo>
                  <a:pt x="105" y="297"/>
                </a:lnTo>
                <a:lnTo>
                  <a:pt x="105" y="296"/>
                </a:lnTo>
                <a:lnTo>
                  <a:pt x="105" y="295"/>
                </a:lnTo>
                <a:lnTo>
                  <a:pt x="105" y="293"/>
                </a:lnTo>
                <a:lnTo>
                  <a:pt x="105" y="291"/>
                </a:lnTo>
                <a:lnTo>
                  <a:pt x="105" y="290"/>
                </a:lnTo>
                <a:lnTo>
                  <a:pt x="105" y="289"/>
                </a:lnTo>
                <a:lnTo>
                  <a:pt x="105" y="287"/>
                </a:lnTo>
                <a:lnTo>
                  <a:pt x="105" y="286"/>
                </a:lnTo>
                <a:lnTo>
                  <a:pt x="105" y="284"/>
                </a:lnTo>
                <a:lnTo>
                  <a:pt x="105" y="280"/>
                </a:lnTo>
                <a:lnTo>
                  <a:pt x="105" y="278"/>
                </a:lnTo>
                <a:lnTo>
                  <a:pt x="105" y="277"/>
                </a:lnTo>
                <a:lnTo>
                  <a:pt x="105" y="273"/>
                </a:lnTo>
                <a:lnTo>
                  <a:pt x="101" y="273"/>
                </a:lnTo>
                <a:lnTo>
                  <a:pt x="95" y="273"/>
                </a:lnTo>
                <a:lnTo>
                  <a:pt x="95" y="270"/>
                </a:lnTo>
                <a:lnTo>
                  <a:pt x="95" y="268"/>
                </a:lnTo>
                <a:lnTo>
                  <a:pt x="95" y="267"/>
                </a:lnTo>
                <a:lnTo>
                  <a:pt x="95" y="264"/>
                </a:lnTo>
                <a:lnTo>
                  <a:pt x="95" y="261"/>
                </a:lnTo>
                <a:lnTo>
                  <a:pt x="95" y="260"/>
                </a:lnTo>
                <a:lnTo>
                  <a:pt x="95" y="259"/>
                </a:lnTo>
                <a:lnTo>
                  <a:pt x="94" y="259"/>
                </a:lnTo>
                <a:lnTo>
                  <a:pt x="86" y="259"/>
                </a:lnTo>
                <a:lnTo>
                  <a:pt x="85" y="259"/>
                </a:lnTo>
                <a:lnTo>
                  <a:pt x="81" y="259"/>
                </a:lnTo>
                <a:lnTo>
                  <a:pt x="80" y="259"/>
                </a:lnTo>
                <a:lnTo>
                  <a:pt x="79" y="259"/>
                </a:lnTo>
                <a:lnTo>
                  <a:pt x="78" y="259"/>
                </a:lnTo>
                <a:lnTo>
                  <a:pt x="77" y="259"/>
                </a:lnTo>
                <a:lnTo>
                  <a:pt x="75" y="259"/>
                </a:lnTo>
                <a:lnTo>
                  <a:pt x="73" y="259"/>
                </a:lnTo>
                <a:lnTo>
                  <a:pt x="72" y="259"/>
                </a:lnTo>
                <a:lnTo>
                  <a:pt x="70" y="259"/>
                </a:lnTo>
                <a:lnTo>
                  <a:pt x="69" y="259"/>
                </a:lnTo>
                <a:lnTo>
                  <a:pt x="65" y="260"/>
                </a:lnTo>
                <a:lnTo>
                  <a:pt x="60" y="260"/>
                </a:lnTo>
                <a:lnTo>
                  <a:pt x="59" y="260"/>
                </a:lnTo>
                <a:lnTo>
                  <a:pt x="56" y="260"/>
                </a:lnTo>
                <a:lnTo>
                  <a:pt x="55" y="260"/>
                </a:lnTo>
                <a:lnTo>
                  <a:pt x="54" y="260"/>
                </a:lnTo>
                <a:lnTo>
                  <a:pt x="54" y="256"/>
                </a:lnTo>
                <a:lnTo>
                  <a:pt x="53" y="253"/>
                </a:lnTo>
                <a:lnTo>
                  <a:pt x="54" y="253"/>
                </a:lnTo>
                <a:lnTo>
                  <a:pt x="54" y="252"/>
                </a:lnTo>
                <a:lnTo>
                  <a:pt x="54" y="249"/>
                </a:lnTo>
                <a:lnTo>
                  <a:pt x="54" y="248"/>
                </a:lnTo>
                <a:lnTo>
                  <a:pt x="53" y="246"/>
                </a:lnTo>
                <a:lnTo>
                  <a:pt x="53" y="245"/>
                </a:lnTo>
                <a:lnTo>
                  <a:pt x="53" y="244"/>
                </a:lnTo>
                <a:lnTo>
                  <a:pt x="53" y="242"/>
                </a:lnTo>
                <a:lnTo>
                  <a:pt x="53" y="240"/>
                </a:lnTo>
                <a:lnTo>
                  <a:pt x="53" y="238"/>
                </a:lnTo>
                <a:lnTo>
                  <a:pt x="53" y="235"/>
                </a:lnTo>
                <a:lnTo>
                  <a:pt x="53" y="234"/>
                </a:lnTo>
                <a:lnTo>
                  <a:pt x="53" y="232"/>
                </a:lnTo>
                <a:lnTo>
                  <a:pt x="53" y="221"/>
                </a:lnTo>
                <a:lnTo>
                  <a:pt x="53" y="210"/>
                </a:lnTo>
                <a:lnTo>
                  <a:pt x="53" y="209"/>
                </a:lnTo>
                <a:lnTo>
                  <a:pt x="52" y="209"/>
                </a:lnTo>
                <a:lnTo>
                  <a:pt x="51" y="209"/>
                </a:lnTo>
                <a:lnTo>
                  <a:pt x="49" y="209"/>
                </a:lnTo>
                <a:lnTo>
                  <a:pt x="46" y="209"/>
                </a:lnTo>
                <a:lnTo>
                  <a:pt x="38" y="209"/>
                </a:lnTo>
                <a:lnTo>
                  <a:pt x="36" y="209"/>
                </a:lnTo>
                <a:lnTo>
                  <a:pt x="27" y="210"/>
                </a:lnTo>
                <a:lnTo>
                  <a:pt x="23" y="210"/>
                </a:lnTo>
                <a:lnTo>
                  <a:pt x="23" y="209"/>
                </a:lnTo>
                <a:lnTo>
                  <a:pt x="22" y="209"/>
                </a:lnTo>
                <a:lnTo>
                  <a:pt x="19" y="209"/>
                </a:lnTo>
                <a:lnTo>
                  <a:pt x="14" y="210"/>
                </a:lnTo>
                <a:lnTo>
                  <a:pt x="8" y="210"/>
                </a:lnTo>
                <a:lnTo>
                  <a:pt x="1" y="210"/>
                </a:lnTo>
                <a:lnTo>
                  <a:pt x="1" y="209"/>
                </a:lnTo>
                <a:lnTo>
                  <a:pt x="1" y="205"/>
                </a:lnTo>
                <a:lnTo>
                  <a:pt x="1" y="202"/>
                </a:lnTo>
                <a:lnTo>
                  <a:pt x="1" y="201"/>
                </a:lnTo>
                <a:lnTo>
                  <a:pt x="1" y="197"/>
                </a:lnTo>
                <a:lnTo>
                  <a:pt x="1" y="195"/>
                </a:lnTo>
                <a:lnTo>
                  <a:pt x="1" y="192"/>
                </a:lnTo>
                <a:lnTo>
                  <a:pt x="0" y="188"/>
                </a:lnTo>
                <a:lnTo>
                  <a:pt x="0" y="185"/>
                </a:lnTo>
                <a:lnTo>
                  <a:pt x="0" y="181"/>
                </a:lnTo>
                <a:lnTo>
                  <a:pt x="0" y="179"/>
                </a:lnTo>
                <a:lnTo>
                  <a:pt x="0" y="175"/>
                </a:lnTo>
                <a:lnTo>
                  <a:pt x="0" y="172"/>
                </a:lnTo>
                <a:lnTo>
                  <a:pt x="0" y="169"/>
                </a:lnTo>
                <a:lnTo>
                  <a:pt x="0" y="165"/>
                </a:lnTo>
                <a:lnTo>
                  <a:pt x="0" y="162"/>
                </a:lnTo>
                <a:lnTo>
                  <a:pt x="0" y="160"/>
                </a:lnTo>
                <a:close/>
                <a:moveTo>
                  <a:pt x="340" y="1577"/>
                </a:moveTo>
                <a:lnTo>
                  <a:pt x="341" y="1578"/>
                </a:lnTo>
                <a:lnTo>
                  <a:pt x="342" y="1577"/>
                </a:lnTo>
                <a:lnTo>
                  <a:pt x="341" y="1576"/>
                </a:lnTo>
                <a:lnTo>
                  <a:pt x="340" y="1577"/>
                </a:lnTo>
                <a:close/>
                <a:moveTo>
                  <a:pt x="391" y="1439"/>
                </a:moveTo>
                <a:lnTo>
                  <a:pt x="392" y="1439"/>
                </a:lnTo>
                <a:lnTo>
                  <a:pt x="393" y="1440"/>
                </a:lnTo>
                <a:lnTo>
                  <a:pt x="393" y="1441"/>
                </a:lnTo>
                <a:lnTo>
                  <a:pt x="397" y="1442"/>
                </a:lnTo>
                <a:lnTo>
                  <a:pt x="401" y="1445"/>
                </a:lnTo>
                <a:lnTo>
                  <a:pt x="402" y="1447"/>
                </a:lnTo>
                <a:lnTo>
                  <a:pt x="405" y="1448"/>
                </a:lnTo>
                <a:lnTo>
                  <a:pt x="406" y="1448"/>
                </a:lnTo>
                <a:lnTo>
                  <a:pt x="406" y="1447"/>
                </a:lnTo>
                <a:lnTo>
                  <a:pt x="406" y="1445"/>
                </a:lnTo>
                <a:lnTo>
                  <a:pt x="406" y="1442"/>
                </a:lnTo>
                <a:lnTo>
                  <a:pt x="404" y="1442"/>
                </a:lnTo>
                <a:lnTo>
                  <a:pt x="398" y="1437"/>
                </a:lnTo>
                <a:lnTo>
                  <a:pt x="397" y="1436"/>
                </a:lnTo>
                <a:lnTo>
                  <a:pt x="398" y="1436"/>
                </a:lnTo>
                <a:lnTo>
                  <a:pt x="398" y="1435"/>
                </a:lnTo>
                <a:lnTo>
                  <a:pt x="398" y="1434"/>
                </a:lnTo>
                <a:lnTo>
                  <a:pt x="399" y="1433"/>
                </a:lnTo>
                <a:lnTo>
                  <a:pt x="399" y="1432"/>
                </a:lnTo>
                <a:lnTo>
                  <a:pt x="398" y="1431"/>
                </a:lnTo>
                <a:lnTo>
                  <a:pt x="398" y="1429"/>
                </a:lnTo>
                <a:lnTo>
                  <a:pt x="397" y="1429"/>
                </a:lnTo>
                <a:lnTo>
                  <a:pt x="397" y="1428"/>
                </a:lnTo>
                <a:lnTo>
                  <a:pt x="396" y="1428"/>
                </a:lnTo>
                <a:lnTo>
                  <a:pt x="396" y="1427"/>
                </a:lnTo>
                <a:lnTo>
                  <a:pt x="394" y="1427"/>
                </a:lnTo>
                <a:lnTo>
                  <a:pt x="394" y="1426"/>
                </a:lnTo>
                <a:lnTo>
                  <a:pt x="394" y="1425"/>
                </a:lnTo>
                <a:lnTo>
                  <a:pt x="393" y="1425"/>
                </a:lnTo>
                <a:lnTo>
                  <a:pt x="393" y="1426"/>
                </a:lnTo>
                <a:lnTo>
                  <a:pt x="392" y="1426"/>
                </a:lnTo>
                <a:lnTo>
                  <a:pt x="391" y="1427"/>
                </a:lnTo>
                <a:lnTo>
                  <a:pt x="393" y="1429"/>
                </a:lnTo>
                <a:lnTo>
                  <a:pt x="394" y="1431"/>
                </a:lnTo>
                <a:lnTo>
                  <a:pt x="394" y="1433"/>
                </a:lnTo>
                <a:lnTo>
                  <a:pt x="396" y="1436"/>
                </a:lnTo>
                <a:lnTo>
                  <a:pt x="397" y="1436"/>
                </a:lnTo>
                <a:lnTo>
                  <a:pt x="397" y="1437"/>
                </a:lnTo>
                <a:lnTo>
                  <a:pt x="396" y="1437"/>
                </a:lnTo>
                <a:lnTo>
                  <a:pt x="394" y="1439"/>
                </a:lnTo>
                <a:lnTo>
                  <a:pt x="393" y="1437"/>
                </a:lnTo>
                <a:lnTo>
                  <a:pt x="392" y="1436"/>
                </a:lnTo>
                <a:lnTo>
                  <a:pt x="391" y="1439"/>
                </a:lnTo>
                <a:close/>
                <a:moveTo>
                  <a:pt x="391" y="1571"/>
                </a:moveTo>
                <a:lnTo>
                  <a:pt x="391" y="1575"/>
                </a:lnTo>
                <a:lnTo>
                  <a:pt x="393" y="1575"/>
                </a:lnTo>
                <a:lnTo>
                  <a:pt x="396" y="1575"/>
                </a:lnTo>
                <a:lnTo>
                  <a:pt x="397" y="1575"/>
                </a:lnTo>
                <a:lnTo>
                  <a:pt x="398" y="1575"/>
                </a:lnTo>
                <a:lnTo>
                  <a:pt x="399" y="1574"/>
                </a:lnTo>
                <a:lnTo>
                  <a:pt x="400" y="1575"/>
                </a:lnTo>
                <a:lnTo>
                  <a:pt x="400" y="1577"/>
                </a:lnTo>
                <a:lnTo>
                  <a:pt x="401" y="1581"/>
                </a:lnTo>
                <a:lnTo>
                  <a:pt x="402" y="1583"/>
                </a:lnTo>
                <a:lnTo>
                  <a:pt x="404" y="1584"/>
                </a:lnTo>
                <a:lnTo>
                  <a:pt x="405" y="1585"/>
                </a:lnTo>
                <a:lnTo>
                  <a:pt x="405" y="1586"/>
                </a:lnTo>
                <a:lnTo>
                  <a:pt x="409" y="1592"/>
                </a:lnTo>
                <a:lnTo>
                  <a:pt x="415" y="1598"/>
                </a:lnTo>
                <a:lnTo>
                  <a:pt x="421" y="1593"/>
                </a:lnTo>
                <a:lnTo>
                  <a:pt x="422" y="1593"/>
                </a:lnTo>
                <a:lnTo>
                  <a:pt x="423" y="1593"/>
                </a:lnTo>
                <a:lnTo>
                  <a:pt x="424" y="1593"/>
                </a:lnTo>
                <a:lnTo>
                  <a:pt x="425" y="1593"/>
                </a:lnTo>
                <a:lnTo>
                  <a:pt x="425" y="1594"/>
                </a:lnTo>
                <a:lnTo>
                  <a:pt x="426" y="1594"/>
                </a:lnTo>
                <a:lnTo>
                  <a:pt x="426" y="1595"/>
                </a:lnTo>
                <a:lnTo>
                  <a:pt x="427" y="1596"/>
                </a:lnTo>
                <a:lnTo>
                  <a:pt x="427" y="1598"/>
                </a:lnTo>
                <a:lnTo>
                  <a:pt x="428" y="1598"/>
                </a:lnTo>
                <a:lnTo>
                  <a:pt x="430" y="1598"/>
                </a:lnTo>
                <a:lnTo>
                  <a:pt x="430" y="1596"/>
                </a:lnTo>
                <a:lnTo>
                  <a:pt x="431" y="1596"/>
                </a:lnTo>
                <a:lnTo>
                  <a:pt x="434" y="1596"/>
                </a:lnTo>
                <a:lnTo>
                  <a:pt x="436" y="1596"/>
                </a:lnTo>
                <a:lnTo>
                  <a:pt x="436" y="1594"/>
                </a:lnTo>
                <a:lnTo>
                  <a:pt x="436" y="1593"/>
                </a:lnTo>
                <a:lnTo>
                  <a:pt x="436" y="1592"/>
                </a:lnTo>
                <a:lnTo>
                  <a:pt x="436" y="1591"/>
                </a:lnTo>
                <a:lnTo>
                  <a:pt x="436" y="1590"/>
                </a:lnTo>
                <a:lnTo>
                  <a:pt x="436" y="1589"/>
                </a:lnTo>
                <a:lnTo>
                  <a:pt x="436" y="1586"/>
                </a:lnTo>
                <a:lnTo>
                  <a:pt x="436" y="1585"/>
                </a:lnTo>
                <a:lnTo>
                  <a:pt x="436" y="1584"/>
                </a:lnTo>
                <a:lnTo>
                  <a:pt x="436" y="1583"/>
                </a:lnTo>
                <a:lnTo>
                  <a:pt x="436" y="1582"/>
                </a:lnTo>
                <a:lnTo>
                  <a:pt x="436" y="1581"/>
                </a:lnTo>
                <a:lnTo>
                  <a:pt x="435" y="1581"/>
                </a:lnTo>
                <a:lnTo>
                  <a:pt x="433" y="1581"/>
                </a:lnTo>
                <a:lnTo>
                  <a:pt x="431" y="1581"/>
                </a:lnTo>
                <a:lnTo>
                  <a:pt x="428" y="1581"/>
                </a:lnTo>
                <a:lnTo>
                  <a:pt x="428" y="1579"/>
                </a:lnTo>
                <a:lnTo>
                  <a:pt x="428" y="1574"/>
                </a:lnTo>
                <a:lnTo>
                  <a:pt x="428" y="1571"/>
                </a:lnTo>
                <a:lnTo>
                  <a:pt x="428" y="1568"/>
                </a:lnTo>
                <a:lnTo>
                  <a:pt x="428" y="1567"/>
                </a:lnTo>
                <a:lnTo>
                  <a:pt x="439" y="1566"/>
                </a:lnTo>
                <a:lnTo>
                  <a:pt x="443" y="1565"/>
                </a:lnTo>
                <a:lnTo>
                  <a:pt x="443" y="1560"/>
                </a:lnTo>
                <a:lnTo>
                  <a:pt x="443" y="1559"/>
                </a:lnTo>
                <a:lnTo>
                  <a:pt x="443" y="1558"/>
                </a:lnTo>
                <a:lnTo>
                  <a:pt x="428" y="1559"/>
                </a:lnTo>
                <a:lnTo>
                  <a:pt x="430" y="1566"/>
                </a:lnTo>
                <a:lnTo>
                  <a:pt x="425" y="1566"/>
                </a:lnTo>
                <a:lnTo>
                  <a:pt x="418" y="1567"/>
                </a:lnTo>
                <a:lnTo>
                  <a:pt x="415" y="1567"/>
                </a:lnTo>
                <a:lnTo>
                  <a:pt x="411" y="1567"/>
                </a:lnTo>
                <a:lnTo>
                  <a:pt x="406" y="1567"/>
                </a:lnTo>
                <a:lnTo>
                  <a:pt x="402" y="1568"/>
                </a:lnTo>
                <a:lnTo>
                  <a:pt x="400" y="1568"/>
                </a:lnTo>
                <a:lnTo>
                  <a:pt x="400" y="1569"/>
                </a:lnTo>
                <a:lnTo>
                  <a:pt x="400" y="1570"/>
                </a:lnTo>
                <a:lnTo>
                  <a:pt x="399" y="1570"/>
                </a:lnTo>
                <a:lnTo>
                  <a:pt x="398" y="1570"/>
                </a:lnTo>
                <a:lnTo>
                  <a:pt x="397" y="1570"/>
                </a:lnTo>
                <a:lnTo>
                  <a:pt x="396" y="1570"/>
                </a:lnTo>
                <a:lnTo>
                  <a:pt x="391" y="1571"/>
                </a:lnTo>
                <a:close/>
                <a:moveTo>
                  <a:pt x="408" y="1431"/>
                </a:moveTo>
                <a:lnTo>
                  <a:pt x="408" y="1433"/>
                </a:lnTo>
                <a:lnTo>
                  <a:pt x="408" y="1435"/>
                </a:lnTo>
                <a:lnTo>
                  <a:pt x="408" y="1439"/>
                </a:lnTo>
                <a:lnTo>
                  <a:pt x="408" y="1440"/>
                </a:lnTo>
                <a:lnTo>
                  <a:pt x="408" y="1442"/>
                </a:lnTo>
                <a:lnTo>
                  <a:pt x="408" y="1447"/>
                </a:lnTo>
                <a:lnTo>
                  <a:pt x="408" y="1448"/>
                </a:lnTo>
                <a:lnTo>
                  <a:pt x="409" y="1449"/>
                </a:lnTo>
                <a:lnTo>
                  <a:pt x="410" y="1449"/>
                </a:lnTo>
                <a:lnTo>
                  <a:pt x="413" y="1449"/>
                </a:lnTo>
                <a:lnTo>
                  <a:pt x="414" y="1449"/>
                </a:lnTo>
                <a:lnTo>
                  <a:pt x="415" y="1448"/>
                </a:lnTo>
                <a:lnTo>
                  <a:pt x="416" y="1449"/>
                </a:lnTo>
                <a:lnTo>
                  <a:pt x="417" y="1449"/>
                </a:lnTo>
                <a:lnTo>
                  <a:pt x="418" y="1449"/>
                </a:lnTo>
                <a:lnTo>
                  <a:pt x="419" y="1448"/>
                </a:lnTo>
                <a:lnTo>
                  <a:pt x="421" y="1448"/>
                </a:lnTo>
                <a:lnTo>
                  <a:pt x="422" y="1448"/>
                </a:lnTo>
                <a:lnTo>
                  <a:pt x="422" y="1450"/>
                </a:lnTo>
                <a:lnTo>
                  <a:pt x="423" y="1451"/>
                </a:lnTo>
                <a:lnTo>
                  <a:pt x="423" y="1452"/>
                </a:lnTo>
                <a:lnTo>
                  <a:pt x="424" y="1452"/>
                </a:lnTo>
                <a:lnTo>
                  <a:pt x="425" y="1452"/>
                </a:lnTo>
                <a:lnTo>
                  <a:pt x="428" y="1452"/>
                </a:lnTo>
                <a:lnTo>
                  <a:pt x="430" y="1452"/>
                </a:lnTo>
                <a:lnTo>
                  <a:pt x="431" y="1452"/>
                </a:lnTo>
                <a:lnTo>
                  <a:pt x="434" y="1452"/>
                </a:lnTo>
                <a:lnTo>
                  <a:pt x="434" y="1451"/>
                </a:lnTo>
                <a:lnTo>
                  <a:pt x="433" y="1450"/>
                </a:lnTo>
                <a:lnTo>
                  <a:pt x="433" y="1449"/>
                </a:lnTo>
                <a:lnTo>
                  <a:pt x="433" y="1448"/>
                </a:lnTo>
                <a:lnTo>
                  <a:pt x="433" y="1447"/>
                </a:lnTo>
                <a:lnTo>
                  <a:pt x="433" y="1445"/>
                </a:lnTo>
                <a:lnTo>
                  <a:pt x="432" y="1444"/>
                </a:lnTo>
                <a:lnTo>
                  <a:pt x="432" y="1443"/>
                </a:lnTo>
                <a:lnTo>
                  <a:pt x="432" y="1442"/>
                </a:lnTo>
                <a:lnTo>
                  <a:pt x="431" y="1442"/>
                </a:lnTo>
                <a:lnTo>
                  <a:pt x="431" y="1441"/>
                </a:lnTo>
                <a:lnTo>
                  <a:pt x="430" y="1440"/>
                </a:lnTo>
                <a:lnTo>
                  <a:pt x="428" y="1439"/>
                </a:lnTo>
                <a:lnTo>
                  <a:pt x="424" y="1432"/>
                </a:lnTo>
                <a:lnTo>
                  <a:pt x="423" y="1431"/>
                </a:lnTo>
                <a:lnTo>
                  <a:pt x="422" y="1429"/>
                </a:lnTo>
                <a:lnTo>
                  <a:pt x="422" y="1428"/>
                </a:lnTo>
                <a:lnTo>
                  <a:pt x="421" y="1427"/>
                </a:lnTo>
                <a:lnTo>
                  <a:pt x="421" y="1426"/>
                </a:lnTo>
                <a:lnTo>
                  <a:pt x="421" y="1425"/>
                </a:lnTo>
                <a:lnTo>
                  <a:pt x="421" y="1426"/>
                </a:lnTo>
                <a:lnTo>
                  <a:pt x="415" y="1427"/>
                </a:lnTo>
                <a:lnTo>
                  <a:pt x="414" y="1427"/>
                </a:lnTo>
                <a:lnTo>
                  <a:pt x="410" y="1427"/>
                </a:lnTo>
                <a:lnTo>
                  <a:pt x="408" y="1427"/>
                </a:lnTo>
                <a:lnTo>
                  <a:pt x="408" y="1429"/>
                </a:lnTo>
                <a:lnTo>
                  <a:pt x="408" y="1431"/>
                </a:lnTo>
                <a:close/>
                <a:moveTo>
                  <a:pt x="408" y="1458"/>
                </a:moveTo>
                <a:lnTo>
                  <a:pt x="409" y="1458"/>
                </a:lnTo>
                <a:lnTo>
                  <a:pt x="410" y="1457"/>
                </a:lnTo>
                <a:lnTo>
                  <a:pt x="410" y="1456"/>
                </a:lnTo>
                <a:lnTo>
                  <a:pt x="408" y="1456"/>
                </a:lnTo>
                <a:lnTo>
                  <a:pt x="408" y="1457"/>
                </a:lnTo>
                <a:lnTo>
                  <a:pt x="408" y="1458"/>
                </a:lnTo>
                <a:close/>
                <a:moveTo>
                  <a:pt x="413" y="1214"/>
                </a:moveTo>
                <a:lnTo>
                  <a:pt x="413" y="1215"/>
                </a:lnTo>
                <a:lnTo>
                  <a:pt x="413" y="1219"/>
                </a:lnTo>
                <a:lnTo>
                  <a:pt x="414" y="1219"/>
                </a:lnTo>
                <a:lnTo>
                  <a:pt x="415" y="1219"/>
                </a:lnTo>
                <a:lnTo>
                  <a:pt x="418" y="1219"/>
                </a:lnTo>
                <a:lnTo>
                  <a:pt x="427" y="1219"/>
                </a:lnTo>
                <a:lnTo>
                  <a:pt x="428" y="1219"/>
                </a:lnTo>
                <a:lnTo>
                  <a:pt x="430" y="1219"/>
                </a:lnTo>
                <a:lnTo>
                  <a:pt x="432" y="1219"/>
                </a:lnTo>
                <a:lnTo>
                  <a:pt x="434" y="1219"/>
                </a:lnTo>
                <a:lnTo>
                  <a:pt x="434" y="1218"/>
                </a:lnTo>
                <a:lnTo>
                  <a:pt x="435" y="1218"/>
                </a:lnTo>
                <a:lnTo>
                  <a:pt x="435" y="1217"/>
                </a:lnTo>
                <a:lnTo>
                  <a:pt x="436" y="1217"/>
                </a:lnTo>
                <a:lnTo>
                  <a:pt x="436" y="1216"/>
                </a:lnTo>
                <a:lnTo>
                  <a:pt x="437" y="1216"/>
                </a:lnTo>
                <a:lnTo>
                  <a:pt x="437" y="1215"/>
                </a:lnTo>
                <a:lnTo>
                  <a:pt x="439" y="1215"/>
                </a:lnTo>
                <a:lnTo>
                  <a:pt x="440" y="1214"/>
                </a:lnTo>
                <a:lnTo>
                  <a:pt x="441" y="1213"/>
                </a:lnTo>
                <a:lnTo>
                  <a:pt x="442" y="1211"/>
                </a:lnTo>
                <a:lnTo>
                  <a:pt x="442" y="1210"/>
                </a:lnTo>
                <a:lnTo>
                  <a:pt x="442" y="1209"/>
                </a:lnTo>
                <a:lnTo>
                  <a:pt x="442" y="1208"/>
                </a:lnTo>
                <a:lnTo>
                  <a:pt x="442" y="1207"/>
                </a:lnTo>
                <a:lnTo>
                  <a:pt x="442" y="1206"/>
                </a:lnTo>
                <a:lnTo>
                  <a:pt x="442" y="1205"/>
                </a:lnTo>
                <a:lnTo>
                  <a:pt x="442" y="1203"/>
                </a:lnTo>
                <a:lnTo>
                  <a:pt x="442" y="1202"/>
                </a:lnTo>
                <a:lnTo>
                  <a:pt x="442" y="1201"/>
                </a:lnTo>
                <a:lnTo>
                  <a:pt x="442" y="1200"/>
                </a:lnTo>
                <a:lnTo>
                  <a:pt x="442" y="1199"/>
                </a:lnTo>
                <a:lnTo>
                  <a:pt x="442" y="1198"/>
                </a:lnTo>
                <a:lnTo>
                  <a:pt x="442" y="1197"/>
                </a:lnTo>
                <a:lnTo>
                  <a:pt x="442" y="1196"/>
                </a:lnTo>
                <a:lnTo>
                  <a:pt x="442" y="1194"/>
                </a:lnTo>
                <a:lnTo>
                  <a:pt x="442" y="1193"/>
                </a:lnTo>
                <a:lnTo>
                  <a:pt x="442" y="1192"/>
                </a:lnTo>
                <a:lnTo>
                  <a:pt x="442" y="1191"/>
                </a:lnTo>
                <a:lnTo>
                  <a:pt x="442" y="1190"/>
                </a:lnTo>
                <a:lnTo>
                  <a:pt x="442" y="1189"/>
                </a:lnTo>
                <a:lnTo>
                  <a:pt x="442" y="1188"/>
                </a:lnTo>
                <a:lnTo>
                  <a:pt x="442" y="1186"/>
                </a:lnTo>
                <a:lnTo>
                  <a:pt x="442" y="1185"/>
                </a:lnTo>
                <a:lnTo>
                  <a:pt x="442" y="1182"/>
                </a:lnTo>
                <a:lnTo>
                  <a:pt x="442" y="1181"/>
                </a:lnTo>
                <a:lnTo>
                  <a:pt x="442" y="1180"/>
                </a:lnTo>
                <a:lnTo>
                  <a:pt x="442" y="1176"/>
                </a:lnTo>
                <a:lnTo>
                  <a:pt x="442" y="1175"/>
                </a:lnTo>
                <a:lnTo>
                  <a:pt x="442" y="1173"/>
                </a:lnTo>
                <a:lnTo>
                  <a:pt x="442" y="1172"/>
                </a:lnTo>
                <a:lnTo>
                  <a:pt x="441" y="1172"/>
                </a:lnTo>
                <a:lnTo>
                  <a:pt x="439" y="1172"/>
                </a:lnTo>
                <a:lnTo>
                  <a:pt x="437" y="1172"/>
                </a:lnTo>
                <a:lnTo>
                  <a:pt x="436" y="1171"/>
                </a:lnTo>
                <a:lnTo>
                  <a:pt x="435" y="1171"/>
                </a:lnTo>
                <a:lnTo>
                  <a:pt x="434" y="1171"/>
                </a:lnTo>
                <a:lnTo>
                  <a:pt x="433" y="1171"/>
                </a:lnTo>
                <a:lnTo>
                  <a:pt x="432" y="1171"/>
                </a:lnTo>
                <a:lnTo>
                  <a:pt x="431" y="1171"/>
                </a:lnTo>
                <a:lnTo>
                  <a:pt x="430" y="1171"/>
                </a:lnTo>
                <a:lnTo>
                  <a:pt x="428" y="1171"/>
                </a:lnTo>
                <a:lnTo>
                  <a:pt x="427" y="1171"/>
                </a:lnTo>
                <a:lnTo>
                  <a:pt x="426" y="1171"/>
                </a:lnTo>
                <a:lnTo>
                  <a:pt x="425" y="1171"/>
                </a:lnTo>
                <a:lnTo>
                  <a:pt x="424" y="1171"/>
                </a:lnTo>
                <a:lnTo>
                  <a:pt x="423" y="1171"/>
                </a:lnTo>
                <a:lnTo>
                  <a:pt x="422" y="1171"/>
                </a:lnTo>
                <a:lnTo>
                  <a:pt x="421" y="1171"/>
                </a:lnTo>
                <a:lnTo>
                  <a:pt x="419" y="1171"/>
                </a:lnTo>
                <a:lnTo>
                  <a:pt x="418" y="1171"/>
                </a:lnTo>
                <a:lnTo>
                  <a:pt x="418" y="1174"/>
                </a:lnTo>
                <a:lnTo>
                  <a:pt x="418" y="1181"/>
                </a:lnTo>
                <a:lnTo>
                  <a:pt x="418" y="1193"/>
                </a:lnTo>
                <a:lnTo>
                  <a:pt x="411" y="1194"/>
                </a:lnTo>
                <a:lnTo>
                  <a:pt x="413" y="1214"/>
                </a:lnTo>
                <a:close/>
                <a:moveTo>
                  <a:pt x="416" y="1233"/>
                </a:moveTo>
                <a:lnTo>
                  <a:pt x="419" y="1235"/>
                </a:lnTo>
                <a:lnTo>
                  <a:pt x="423" y="1236"/>
                </a:lnTo>
                <a:lnTo>
                  <a:pt x="426" y="1238"/>
                </a:lnTo>
                <a:lnTo>
                  <a:pt x="427" y="1238"/>
                </a:lnTo>
                <a:lnTo>
                  <a:pt x="432" y="1240"/>
                </a:lnTo>
                <a:lnTo>
                  <a:pt x="435" y="1241"/>
                </a:lnTo>
                <a:lnTo>
                  <a:pt x="437" y="1243"/>
                </a:lnTo>
                <a:lnTo>
                  <a:pt x="440" y="1243"/>
                </a:lnTo>
                <a:lnTo>
                  <a:pt x="440" y="1244"/>
                </a:lnTo>
                <a:lnTo>
                  <a:pt x="440" y="1246"/>
                </a:lnTo>
                <a:lnTo>
                  <a:pt x="441" y="1247"/>
                </a:lnTo>
                <a:lnTo>
                  <a:pt x="442" y="1247"/>
                </a:lnTo>
                <a:lnTo>
                  <a:pt x="443" y="1246"/>
                </a:lnTo>
                <a:lnTo>
                  <a:pt x="444" y="1246"/>
                </a:lnTo>
                <a:lnTo>
                  <a:pt x="445" y="1246"/>
                </a:lnTo>
                <a:lnTo>
                  <a:pt x="447" y="1246"/>
                </a:lnTo>
                <a:lnTo>
                  <a:pt x="447" y="1244"/>
                </a:lnTo>
                <a:lnTo>
                  <a:pt x="448" y="1244"/>
                </a:lnTo>
                <a:lnTo>
                  <a:pt x="449" y="1244"/>
                </a:lnTo>
                <a:lnTo>
                  <a:pt x="450" y="1244"/>
                </a:lnTo>
                <a:lnTo>
                  <a:pt x="451" y="1244"/>
                </a:lnTo>
                <a:lnTo>
                  <a:pt x="452" y="1244"/>
                </a:lnTo>
                <a:lnTo>
                  <a:pt x="453" y="1244"/>
                </a:lnTo>
                <a:lnTo>
                  <a:pt x="454" y="1244"/>
                </a:lnTo>
                <a:lnTo>
                  <a:pt x="458" y="1246"/>
                </a:lnTo>
                <a:lnTo>
                  <a:pt x="459" y="1246"/>
                </a:lnTo>
                <a:lnTo>
                  <a:pt x="459" y="1247"/>
                </a:lnTo>
                <a:lnTo>
                  <a:pt x="460" y="1247"/>
                </a:lnTo>
                <a:lnTo>
                  <a:pt x="461" y="1247"/>
                </a:lnTo>
                <a:lnTo>
                  <a:pt x="462" y="1248"/>
                </a:lnTo>
                <a:lnTo>
                  <a:pt x="468" y="1244"/>
                </a:lnTo>
                <a:lnTo>
                  <a:pt x="469" y="1244"/>
                </a:lnTo>
                <a:lnTo>
                  <a:pt x="469" y="1239"/>
                </a:lnTo>
                <a:lnTo>
                  <a:pt x="469" y="1236"/>
                </a:lnTo>
                <a:lnTo>
                  <a:pt x="468" y="1234"/>
                </a:lnTo>
                <a:lnTo>
                  <a:pt x="467" y="1231"/>
                </a:lnTo>
                <a:lnTo>
                  <a:pt x="466" y="1231"/>
                </a:lnTo>
                <a:lnTo>
                  <a:pt x="466" y="1228"/>
                </a:lnTo>
                <a:lnTo>
                  <a:pt x="465" y="1227"/>
                </a:lnTo>
                <a:lnTo>
                  <a:pt x="461" y="1227"/>
                </a:lnTo>
                <a:lnTo>
                  <a:pt x="460" y="1223"/>
                </a:lnTo>
                <a:lnTo>
                  <a:pt x="460" y="1222"/>
                </a:lnTo>
                <a:lnTo>
                  <a:pt x="460" y="1221"/>
                </a:lnTo>
                <a:lnTo>
                  <a:pt x="456" y="1221"/>
                </a:lnTo>
                <a:lnTo>
                  <a:pt x="453" y="1221"/>
                </a:lnTo>
                <a:lnTo>
                  <a:pt x="444" y="1221"/>
                </a:lnTo>
                <a:lnTo>
                  <a:pt x="439" y="1221"/>
                </a:lnTo>
                <a:lnTo>
                  <a:pt x="434" y="1221"/>
                </a:lnTo>
                <a:lnTo>
                  <a:pt x="433" y="1221"/>
                </a:lnTo>
                <a:lnTo>
                  <a:pt x="432" y="1222"/>
                </a:lnTo>
                <a:lnTo>
                  <a:pt x="428" y="1226"/>
                </a:lnTo>
                <a:lnTo>
                  <a:pt x="423" y="1228"/>
                </a:lnTo>
                <a:lnTo>
                  <a:pt x="417" y="1232"/>
                </a:lnTo>
                <a:lnTo>
                  <a:pt x="416" y="1233"/>
                </a:lnTo>
                <a:close/>
                <a:moveTo>
                  <a:pt x="421" y="1157"/>
                </a:moveTo>
                <a:lnTo>
                  <a:pt x="423" y="1159"/>
                </a:lnTo>
                <a:lnTo>
                  <a:pt x="424" y="1159"/>
                </a:lnTo>
                <a:lnTo>
                  <a:pt x="425" y="1160"/>
                </a:lnTo>
                <a:lnTo>
                  <a:pt x="426" y="1160"/>
                </a:lnTo>
                <a:lnTo>
                  <a:pt x="427" y="1161"/>
                </a:lnTo>
                <a:lnTo>
                  <a:pt x="428" y="1163"/>
                </a:lnTo>
                <a:lnTo>
                  <a:pt x="431" y="1164"/>
                </a:lnTo>
                <a:lnTo>
                  <a:pt x="431" y="1165"/>
                </a:lnTo>
                <a:lnTo>
                  <a:pt x="431" y="1166"/>
                </a:lnTo>
                <a:lnTo>
                  <a:pt x="431" y="1167"/>
                </a:lnTo>
                <a:lnTo>
                  <a:pt x="437" y="1167"/>
                </a:lnTo>
                <a:lnTo>
                  <a:pt x="442" y="1167"/>
                </a:lnTo>
                <a:lnTo>
                  <a:pt x="442" y="1172"/>
                </a:lnTo>
                <a:lnTo>
                  <a:pt x="442" y="1173"/>
                </a:lnTo>
                <a:lnTo>
                  <a:pt x="442" y="1174"/>
                </a:lnTo>
                <a:lnTo>
                  <a:pt x="442" y="1175"/>
                </a:lnTo>
                <a:lnTo>
                  <a:pt x="442" y="1176"/>
                </a:lnTo>
                <a:lnTo>
                  <a:pt x="442" y="1177"/>
                </a:lnTo>
                <a:lnTo>
                  <a:pt x="442" y="1179"/>
                </a:lnTo>
                <a:lnTo>
                  <a:pt x="442" y="1180"/>
                </a:lnTo>
                <a:lnTo>
                  <a:pt x="442" y="1181"/>
                </a:lnTo>
                <a:lnTo>
                  <a:pt x="442" y="1182"/>
                </a:lnTo>
                <a:lnTo>
                  <a:pt x="442" y="1183"/>
                </a:lnTo>
                <a:lnTo>
                  <a:pt x="442" y="1186"/>
                </a:lnTo>
                <a:lnTo>
                  <a:pt x="442" y="1190"/>
                </a:lnTo>
                <a:lnTo>
                  <a:pt x="442" y="1191"/>
                </a:lnTo>
                <a:lnTo>
                  <a:pt x="442" y="1192"/>
                </a:lnTo>
                <a:lnTo>
                  <a:pt x="442" y="1193"/>
                </a:lnTo>
                <a:lnTo>
                  <a:pt x="442" y="1194"/>
                </a:lnTo>
                <a:lnTo>
                  <a:pt x="442" y="1196"/>
                </a:lnTo>
                <a:lnTo>
                  <a:pt x="442" y="1197"/>
                </a:lnTo>
                <a:lnTo>
                  <a:pt x="442" y="1198"/>
                </a:lnTo>
                <a:lnTo>
                  <a:pt x="442" y="1199"/>
                </a:lnTo>
                <a:lnTo>
                  <a:pt x="442" y="1201"/>
                </a:lnTo>
                <a:lnTo>
                  <a:pt x="442" y="1203"/>
                </a:lnTo>
                <a:lnTo>
                  <a:pt x="442" y="1206"/>
                </a:lnTo>
                <a:lnTo>
                  <a:pt x="442" y="1208"/>
                </a:lnTo>
                <a:lnTo>
                  <a:pt x="442" y="1210"/>
                </a:lnTo>
                <a:lnTo>
                  <a:pt x="442" y="1211"/>
                </a:lnTo>
                <a:lnTo>
                  <a:pt x="442" y="1217"/>
                </a:lnTo>
                <a:lnTo>
                  <a:pt x="444" y="1217"/>
                </a:lnTo>
                <a:lnTo>
                  <a:pt x="444" y="1219"/>
                </a:lnTo>
                <a:lnTo>
                  <a:pt x="450" y="1219"/>
                </a:lnTo>
                <a:lnTo>
                  <a:pt x="456" y="1219"/>
                </a:lnTo>
                <a:lnTo>
                  <a:pt x="456" y="1216"/>
                </a:lnTo>
                <a:lnTo>
                  <a:pt x="456" y="1214"/>
                </a:lnTo>
                <a:lnTo>
                  <a:pt x="456" y="1208"/>
                </a:lnTo>
                <a:lnTo>
                  <a:pt x="457" y="1208"/>
                </a:lnTo>
                <a:lnTo>
                  <a:pt x="460" y="1208"/>
                </a:lnTo>
                <a:lnTo>
                  <a:pt x="461" y="1208"/>
                </a:lnTo>
                <a:lnTo>
                  <a:pt x="463" y="1218"/>
                </a:lnTo>
                <a:lnTo>
                  <a:pt x="463" y="1219"/>
                </a:lnTo>
                <a:lnTo>
                  <a:pt x="465" y="1219"/>
                </a:lnTo>
                <a:lnTo>
                  <a:pt x="462" y="1208"/>
                </a:lnTo>
                <a:lnTo>
                  <a:pt x="461" y="1202"/>
                </a:lnTo>
                <a:lnTo>
                  <a:pt x="466" y="1202"/>
                </a:lnTo>
                <a:lnTo>
                  <a:pt x="466" y="1205"/>
                </a:lnTo>
                <a:lnTo>
                  <a:pt x="468" y="1205"/>
                </a:lnTo>
                <a:lnTo>
                  <a:pt x="469" y="1205"/>
                </a:lnTo>
                <a:lnTo>
                  <a:pt x="469" y="1202"/>
                </a:lnTo>
                <a:lnTo>
                  <a:pt x="469" y="1194"/>
                </a:lnTo>
                <a:lnTo>
                  <a:pt x="474" y="1194"/>
                </a:lnTo>
                <a:lnTo>
                  <a:pt x="480" y="1194"/>
                </a:lnTo>
                <a:lnTo>
                  <a:pt x="480" y="1202"/>
                </a:lnTo>
                <a:lnTo>
                  <a:pt x="480" y="1207"/>
                </a:lnTo>
                <a:lnTo>
                  <a:pt x="475" y="1207"/>
                </a:lnTo>
                <a:lnTo>
                  <a:pt x="469" y="1207"/>
                </a:lnTo>
                <a:lnTo>
                  <a:pt x="469" y="1213"/>
                </a:lnTo>
                <a:lnTo>
                  <a:pt x="469" y="1214"/>
                </a:lnTo>
                <a:lnTo>
                  <a:pt x="473" y="1214"/>
                </a:lnTo>
                <a:lnTo>
                  <a:pt x="473" y="1216"/>
                </a:lnTo>
                <a:lnTo>
                  <a:pt x="473" y="1217"/>
                </a:lnTo>
                <a:lnTo>
                  <a:pt x="473" y="1219"/>
                </a:lnTo>
                <a:lnTo>
                  <a:pt x="488" y="1219"/>
                </a:lnTo>
                <a:lnTo>
                  <a:pt x="491" y="1219"/>
                </a:lnTo>
                <a:lnTo>
                  <a:pt x="492" y="1221"/>
                </a:lnTo>
                <a:lnTo>
                  <a:pt x="494" y="1221"/>
                </a:lnTo>
                <a:lnTo>
                  <a:pt x="495" y="1221"/>
                </a:lnTo>
                <a:lnTo>
                  <a:pt x="495" y="1224"/>
                </a:lnTo>
                <a:lnTo>
                  <a:pt x="495" y="1230"/>
                </a:lnTo>
                <a:lnTo>
                  <a:pt x="495" y="1232"/>
                </a:lnTo>
                <a:lnTo>
                  <a:pt x="495" y="1235"/>
                </a:lnTo>
                <a:lnTo>
                  <a:pt x="495" y="1239"/>
                </a:lnTo>
                <a:lnTo>
                  <a:pt x="495" y="1240"/>
                </a:lnTo>
                <a:lnTo>
                  <a:pt x="495" y="1241"/>
                </a:lnTo>
                <a:lnTo>
                  <a:pt x="496" y="1242"/>
                </a:lnTo>
                <a:lnTo>
                  <a:pt x="496" y="1243"/>
                </a:lnTo>
                <a:lnTo>
                  <a:pt x="496" y="1244"/>
                </a:lnTo>
                <a:lnTo>
                  <a:pt x="496" y="1246"/>
                </a:lnTo>
                <a:lnTo>
                  <a:pt x="496" y="1247"/>
                </a:lnTo>
                <a:lnTo>
                  <a:pt x="496" y="1248"/>
                </a:lnTo>
                <a:lnTo>
                  <a:pt x="496" y="1249"/>
                </a:lnTo>
                <a:lnTo>
                  <a:pt x="496" y="1250"/>
                </a:lnTo>
                <a:lnTo>
                  <a:pt x="496" y="1251"/>
                </a:lnTo>
                <a:lnTo>
                  <a:pt x="497" y="1251"/>
                </a:lnTo>
                <a:lnTo>
                  <a:pt x="499" y="1251"/>
                </a:lnTo>
                <a:lnTo>
                  <a:pt x="500" y="1251"/>
                </a:lnTo>
                <a:lnTo>
                  <a:pt x="501" y="1251"/>
                </a:lnTo>
                <a:lnTo>
                  <a:pt x="502" y="1251"/>
                </a:lnTo>
                <a:lnTo>
                  <a:pt x="503" y="1252"/>
                </a:lnTo>
                <a:lnTo>
                  <a:pt x="504" y="1252"/>
                </a:lnTo>
                <a:lnTo>
                  <a:pt x="505" y="1253"/>
                </a:lnTo>
                <a:lnTo>
                  <a:pt x="506" y="1253"/>
                </a:lnTo>
                <a:lnTo>
                  <a:pt x="508" y="1253"/>
                </a:lnTo>
                <a:lnTo>
                  <a:pt x="508" y="1255"/>
                </a:lnTo>
                <a:lnTo>
                  <a:pt x="509" y="1255"/>
                </a:lnTo>
                <a:lnTo>
                  <a:pt x="508" y="1256"/>
                </a:lnTo>
                <a:lnTo>
                  <a:pt x="508" y="1257"/>
                </a:lnTo>
                <a:lnTo>
                  <a:pt x="506" y="1257"/>
                </a:lnTo>
                <a:lnTo>
                  <a:pt x="506" y="1258"/>
                </a:lnTo>
                <a:lnTo>
                  <a:pt x="506" y="1259"/>
                </a:lnTo>
                <a:lnTo>
                  <a:pt x="505" y="1260"/>
                </a:lnTo>
                <a:lnTo>
                  <a:pt x="505" y="1261"/>
                </a:lnTo>
                <a:lnTo>
                  <a:pt x="505" y="1263"/>
                </a:lnTo>
                <a:lnTo>
                  <a:pt x="505" y="1264"/>
                </a:lnTo>
                <a:lnTo>
                  <a:pt x="505" y="1265"/>
                </a:lnTo>
                <a:lnTo>
                  <a:pt x="505" y="1266"/>
                </a:lnTo>
                <a:lnTo>
                  <a:pt x="505" y="1267"/>
                </a:lnTo>
                <a:lnTo>
                  <a:pt x="506" y="1267"/>
                </a:lnTo>
                <a:lnTo>
                  <a:pt x="508" y="1270"/>
                </a:lnTo>
                <a:lnTo>
                  <a:pt x="510" y="1270"/>
                </a:lnTo>
                <a:lnTo>
                  <a:pt x="510" y="1267"/>
                </a:lnTo>
                <a:lnTo>
                  <a:pt x="511" y="1267"/>
                </a:lnTo>
                <a:lnTo>
                  <a:pt x="512" y="1267"/>
                </a:lnTo>
                <a:lnTo>
                  <a:pt x="513" y="1267"/>
                </a:lnTo>
                <a:lnTo>
                  <a:pt x="514" y="1267"/>
                </a:lnTo>
                <a:lnTo>
                  <a:pt x="516" y="1267"/>
                </a:lnTo>
                <a:lnTo>
                  <a:pt x="517" y="1267"/>
                </a:lnTo>
                <a:lnTo>
                  <a:pt x="517" y="1266"/>
                </a:lnTo>
                <a:lnTo>
                  <a:pt x="517" y="1265"/>
                </a:lnTo>
                <a:lnTo>
                  <a:pt x="517" y="1264"/>
                </a:lnTo>
                <a:lnTo>
                  <a:pt x="517" y="1263"/>
                </a:lnTo>
                <a:lnTo>
                  <a:pt x="517" y="1261"/>
                </a:lnTo>
                <a:lnTo>
                  <a:pt x="517" y="1260"/>
                </a:lnTo>
                <a:lnTo>
                  <a:pt x="517" y="1259"/>
                </a:lnTo>
                <a:lnTo>
                  <a:pt x="518" y="1259"/>
                </a:lnTo>
                <a:lnTo>
                  <a:pt x="519" y="1259"/>
                </a:lnTo>
                <a:lnTo>
                  <a:pt x="519" y="1258"/>
                </a:lnTo>
                <a:lnTo>
                  <a:pt x="519" y="1256"/>
                </a:lnTo>
                <a:lnTo>
                  <a:pt x="519" y="1253"/>
                </a:lnTo>
                <a:lnTo>
                  <a:pt x="519" y="1250"/>
                </a:lnTo>
                <a:lnTo>
                  <a:pt x="519" y="1249"/>
                </a:lnTo>
                <a:lnTo>
                  <a:pt x="519" y="1248"/>
                </a:lnTo>
                <a:lnTo>
                  <a:pt x="519" y="1247"/>
                </a:lnTo>
                <a:lnTo>
                  <a:pt x="519" y="1246"/>
                </a:lnTo>
                <a:lnTo>
                  <a:pt x="519" y="1244"/>
                </a:lnTo>
                <a:lnTo>
                  <a:pt x="519" y="1242"/>
                </a:lnTo>
                <a:lnTo>
                  <a:pt x="519" y="1239"/>
                </a:lnTo>
                <a:lnTo>
                  <a:pt x="519" y="1238"/>
                </a:lnTo>
                <a:lnTo>
                  <a:pt x="519" y="1235"/>
                </a:lnTo>
                <a:lnTo>
                  <a:pt x="519" y="1234"/>
                </a:lnTo>
                <a:lnTo>
                  <a:pt x="519" y="1233"/>
                </a:lnTo>
                <a:lnTo>
                  <a:pt x="519" y="1231"/>
                </a:lnTo>
                <a:lnTo>
                  <a:pt x="519" y="1230"/>
                </a:lnTo>
                <a:lnTo>
                  <a:pt x="519" y="1227"/>
                </a:lnTo>
                <a:lnTo>
                  <a:pt x="519" y="1225"/>
                </a:lnTo>
                <a:lnTo>
                  <a:pt x="519" y="1223"/>
                </a:lnTo>
                <a:lnTo>
                  <a:pt x="517" y="1223"/>
                </a:lnTo>
                <a:lnTo>
                  <a:pt x="516" y="1223"/>
                </a:lnTo>
                <a:lnTo>
                  <a:pt x="514" y="1223"/>
                </a:lnTo>
                <a:lnTo>
                  <a:pt x="513" y="1223"/>
                </a:lnTo>
                <a:lnTo>
                  <a:pt x="512" y="1223"/>
                </a:lnTo>
                <a:lnTo>
                  <a:pt x="510" y="1222"/>
                </a:lnTo>
                <a:lnTo>
                  <a:pt x="509" y="1222"/>
                </a:lnTo>
                <a:lnTo>
                  <a:pt x="509" y="1221"/>
                </a:lnTo>
                <a:lnTo>
                  <a:pt x="508" y="1221"/>
                </a:lnTo>
                <a:lnTo>
                  <a:pt x="510" y="1221"/>
                </a:lnTo>
                <a:lnTo>
                  <a:pt x="519" y="1221"/>
                </a:lnTo>
                <a:lnTo>
                  <a:pt x="519" y="1222"/>
                </a:lnTo>
                <a:lnTo>
                  <a:pt x="519" y="1223"/>
                </a:lnTo>
                <a:lnTo>
                  <a:pt x="519" y="1225"/>
                </a:lnTo>
                <a:lnTo>
                  <a:pt x="519" y="1227"/>
                </a:lnTo>
                <a:lnTo>
                  <a:pt x="519" y="1230"/>
                </a:lnTo>
                <a:lnTo>
                  <a:pt x="519" y="1231"/>
                </a:lnTo>
                <a:lnTo>
                  <a:pt x="519" y="1233"/>
                </a:lnTo>
                <a:lnTo>
                  <a:pt x="519" y="1234"/>
                </a:lnTo>
                <a:lnTo>
                  <a:pt x="519" y="1235"/>
                </a:lnTo>
                <a:lnTo>
                  <a:pt x="519" y="1238"/>
                </a:lnTo>
                <a:lnTo>
                  <a:pt x="519" y="1239"/>
                </a:lnTo>
                <a:lnTo>
                  <a:pt x="519" y="1240"/>
                </a:lnTo>
                <a:lnTo>
                  <a:pt x="519" y="1241"/>
                </a:lnTo>
                <a:lnTo>
                  <a:pt x="519" y="1242"/>
                </a:lnTo>
                <a:lnTo>
                  <a:pt x="519" y="1243"/>
                </a:lnTo>
                <a:lnTo>
                  <a:pt x="519" y="1244"/>
                </a:lnTo>
                <a:lnTo>
                  <a:pt x="519" y="1246"/>
                </a:lnTo>
                <a:lnTo>
                  <a:pt x="519" y="1248"/>
                </a:lnTo>
                <a:lnTo>
                  <a:pt x="519" y="1249"/>
                </a:lnTo>
                <a:lnTo>
                  <a:pt x="519" y="1250"/>
                </a:lnTo>
                <a:lnTo>
                  <a:pt x="519" y="1252"/>
                </a:lnTo>
                <a:lnTo>
                  <a:pt x="519" y="1253"/>
                </a:lnTo>
                <a:lnTo>
                  <a:pt x="519" y="1256"/>
                </a:lnTo>
                <a:lnTo>
                  <a:pt x="519" y="1257"/>
                </a:lnTo>
                <a:lnTo>
                  <a:pt x="523" y="1257"/>
                </a:lnTo>
                <a:lnTo>
                  <a:pt x="525" y="1258"/>
                </a:lnTo>
                <a:lnTo>
                  <a:pt x="528" y="1255"/>
                </a:lnTo>
                <a:lnTo>
                  <a:pt x="533" y="1248"/>
                </a:lnTo>
                <a:lnTo>
                  <a:pt x="533" y="1247"/>
                </a:lnTo>
                <a:lnTo>
                  <a:pt x="534" y="1248"/>
                </a:lnTo>
                <a:lnTo>
                  <a:pt x="536" y="1249"/>
                </a:lnTo>
                <a:lnTo>
                  <a:pt x="535" y="1251"/>
                </a:lnTo>
                <a:lnTo>
                  <a:pt x="533" y="1253"/>
                </a:lnTo>
                <a:lnTo>
                  <a:pt x="533" y="1255"/>
                </a:lnTo>
                <a:lnTo>
                  <a:pt x="531" y="1256"/>
                </a:lnTo>
                <a:lnTo>
                  <a:pt x="531" y="1257"/>
                </a:lnTo>
                <a:lnTo>
                  <a:pt x="531" y="1258"/>
                </a:lnTo>
                <a:lnTo>
                  <a:pt x="531" y="1259"/>
                </a:lnTo>
                <a:lnTo>
                  <a:pt x="536" y="1259"/>
                </a:lnTo>
                <a:lnTo>
                  <a:pt x="537" y="1259"/>
                </a:lnTo>
                <a:lnTo>
                  <a:pt x="538" y="1259"/>
                </a:lnTo>
                <a:lnTo>
                  <a:pt x="540" y="1259"/>
                </a:lnTo>
                <a:lnTo>
                  <a:pt x="543" y="1259"/>
                </a:lnTo>
                <a:lnTo>
                  <a:pt x="543" y="1261"/>
                </a:lnTo>
                <a:lnTo>
                  <a:pt x="544" y="1261"/>
                </a:lnTo>
                <a:lnTo>
                  <a:pt x="545" y="1261"/>
                </a:lnTo>
                <a:lnTo>
                  <a:pt x="546" y="1261"/>
                </a:lnTo>
                <a:lnTo>
                  <a:pt x="548" y="1260"/>
                </a:lnTo>
                <a:lnTo>
                  <a:pt x="548" y="1259"/>
                </a:lnTo>
                <a:lnTo>
                  <a:pt x="549" y="1259"/>
                </a:lnTo>
                <a:lnTo>
                  <a:pt x="551" y="1259"/>
                </a:lnTo>
                <a:lnTo>
                  <a:pt x="552" y="1259"/>
                </a:lnTo>
                <a:lnTo>
                  <a:pt x="553" y="1259"/>
                </a:lnTo>
                <a:lnTo>
                  <a:pt x="555" y="1259"/>
                </a:lnTo>
                <a:lnTo>
                  <a:pt x="556" y="1259"/>
                </a:lnTo>
                <a:lnTo>
                  <a:pt x="557" y="1259"/>
                </a:lnTo>
                <a:lnTo>
                  <a:pt x="557" y="1256"/>
                </a:lnTo>
                <a:lnTo>
                  <a:pt x="557" y="1255"/>
                </a:lnTo>
                <a:lnTo>
                  <a:pt x="557" y="1250"/>
                </a:lnTo>
                <a:lnTo>
                  <a:pt x="559" y="1247"/>
                </a:lnTo>
                <a:lnTo>
                  <a:pt x="559" y="1246"/>
                </a:lnTo>
                <a:lnTo>
                  <a:pt x="557" y="1244"/>
                </a:lnTo>
                <a:lnTo>
                  <a:pt x="557" y="1243"/>
                </a:lnTo>
                <a:lnTo>
                  <a:pt x="557" y="1242"/>
                </a:lnTo>
                <a:lnTo>
                  <a:pt x="559" y="1242"/>
                </a:lnTo>
                <a:lnTo>
                  <a:pt x="560" y="1242"/>
                </a:lnTo>
                <a:lnTo>
                  <a:pt x="568" y="1242"/>
                </a:lnTo>
                <a:lnTo>
                  <a:pt x="568" y="1241"/>
                </a:lnTo>
                <a:lnTo>
                  <a:pt x="568" y="1240"/>
                </a:lnTo>
                <a:lnTo>
                  <a:pt x="568" y="1239"/>
                </a:lnTo>
                <a:lnTo>
                  <a:pt x="568" y="1235"/>
                </a:lnTo>
                <a:lnTo>
                  <a:pt x="568" y="1234"/>
                </a:lnTo>
                <a:lnTo>
                  <a:pt x="568" y="1233"/>
                </a:lnTo>
                <a:lnTo>
                  <a:pt x="568" y="1231"/>
                </a:lnTo>
                <a:lnTo>
                  <a:pt x="568" y="1228"/>
                </a:lnTo>
                <a:lnTo>
                  <a:pt x="568" y="1225"/>
                </a:lnTo>
                <a:lnTo>
                  <a:pt x="565" y="1225"/>
                </a:lnTo>
                <a:lnTo>
                  <a:pt x="564" y="1225"/>
                </a:lnTo>
                <a:lnTo>
                  <a:pt x="563" y="1225"/>
                </a:lnTo>
                <a:lnTo>
                  <a:pt x="563" y="1222"/>
                </a:lnTo>
                <a:lnTo>
                  <a:pt x="563" y="1221"/>
                </a:lnTo>
                <a:lnTo>
                  <a:pt x="563" y="1217"/>
                </a:lnTo>
                <a:lnTo>
                  <a:pt x="563" y="1216"/>
                </a:lnTo>
                <a:lnTo>
                  <a:pt x="563" y="1213"/>
                </a:lnTo>
                <a:lnTo>
                  <a:pt x="563" y="1211"/>
                </a:lnTo>
                <a:lnTo>
                  <a:pt x="563" y="1210"/>
                </a:lnTo>
                <a:lnTo>
                  <a:pt x="562" y="1208"/>
                </a:lnTo>
                <a:lnTo>
                  <a:pt x="562" y="1202"/>
                </a:lnTo>
                <a:lnTo>
                  <a:pt x="562" y="1201"/>
                </a:lnTo>
                <a:lnTo>
                  <a:pt x="562" y="1197"/>
                </a:lnTo>
                <a:lnTo>
                  <a:pt x="562" y="1193"/>
                </a:lnTo>
                <a:lnTo>
                  <a:pt x="562" y="1190"/>
                </a:lnTo>
                <a:lnTo>
                  <a:pt x="562" y="1189"/>
                </a:lnTo>
                <a:lnTo>
                  <a:pt x="562" y="1185"/>
                </a:lnTo>
                <a:lnTo>
                  <a:pt x="562" y="1183"/>
                </a:lnTo>
                <a:lnTo>
                  <a:pt x="561" y="1183"/>
                </a:lnTo>
                <a:lnTo>
                  <a:pt x="560" y="1183"/>
                </a:lnTo>
                <a:lnTo>
                  <a:pt x="560" y="1181"/>
                </a:lnTo>
                <a:lnTo>
                  <a:pt x="560" y="1177"/>
                </a:lnTo>
                <a:lnTo>
                  <a:pt x="559" y="1177"/>
                </a:lnTo>
                <a:lnTo>
                  <a:pt x="559" y="1176"/>
                </a:lnTo>
                <a:lnTo>
                  <a:pt x="557" y="1176"/>
                </a:lnTo>
                <a:lnTo>
                  <a:pt x="556" y="1176"/>
                </a:lnTo>
                <a:lnTo>
                  <a:pt x="555" y="1176"/>
                </a:lnTo>
                <a:lnTo>
                  <a:pt x="555" y="1175"/>
                </a:lnTo>
                <a:lnTo>
                  <a:pt x="555" y="1174"/>
                </a:lnTo>
                <a:lnTo>
                  <a:pt x="555" y="1172"/>
                </a:lnTo>
                <a:lnTo>
                  <a:pt x="555" y="1166"/>
                </a:lnTo>
                <a:lnTo>
                  <a:pt x="555" y="1165"/>
                </a:lnTo>
                <a:lnTo>
                  <a:pt x="563" y="1165"/>
                </a:lnTo>
                <a:lnTo>
                  <a:pt x="563" y="1160"/>
                </a:lnTo>
                <a:lnTo>
                  <a:pt x="563" y="1159"/>
                </a:lnTo>
                <a:lnTo>
                  <a:pt x="563" y="1158"/>
                </a:lnTo>
                <a:lnTo>
                  <a:pt x="563" y="1157"/>
                </a:lnTo>
                <a:lnTo>
                  <a:pt x="563" y="1156"/>
                </a:lnTo>
                <a:lnTo>
                  <a:pt x="564" y="1155"/>
                </a:lnTo>
                <a:lnTo>
                  <a:pt x="560" y="1155"/>
                </a:lnTo>
                <a:lnTo>
                  <a:pt x="555" y="1155"/>
                </a:lnTo>
                <a:lnTo>
                  <a:pt x="555" y="1150"/>
                </a:lnTo>
                <a:lnTo>
                  <a:pt x="556" y="1150"/>
                </a:lnTo>
                <a:lnTo>
                  <a:pt x="557" y="1150"/>
                </a:lnTo>
                <a:lnTo>
                  <a:pt x="560" y="1149"/>
                </a:lnTo>
                <a:lnTo>
                  <a:pt x="564" y="1149"/>
                </a:lnTo>
                <a:lnTo>
                  <a:pt x="564" y="1148"/>
                </a:lnTo>
                <a:lnTo>
                  <a:pt x="564" y="1147"/>
                </a:lnTo>
                <a:lnTo>
                  <a:pt x="564" y="1143"/>
                </a:lnTo>
                <a:lnTo>
                  <a:pt x="560" y="1143"/>
                </a:lnTo>
                <a:lnTo>
                  <a:pt x="560" y="1142"/>
                </a:lnTo>
                <a:lnTo>
                  <a:pt x="560" y="1141"/>
                </a:lnTo>
                <a:lnTo>
                  <a:pt x="560" y="1140"/>
                </a:lnTo>
                <a:lnTo>
                  <a:pt x="560" y="1139"/>
                </a:lnTo>
                <a:lnTo>
                  <a:pt x="560" y="1138"/>
                </a:lnTo>
                <a:lnTo>
                  <a:pt x="560" y="1136"/>
                </a:lnTo>
                <a:lnTo>
                  <a:pt x="560" y="1135"/>
                </a:lnTo>
                <a:lnTo>
                  <a:pt x="560" y="1134"/>
                </a:lnTo>
                <a:lnTo>
                  <a:pt x="561" y="1134"/>
                </a:lnTo>
                <a:lnTo>
                  <a:pt x="561" y="1133"/>
                </a:lnTo>
                <a:lnTo>
                  <a:pt x="561" y="1132"/>
                </a:lnTo>
                <a:lnTo>
                  <a:pt x="561" y="1131"/>
                </a:lnTo>
                <a:lnTo>
                  <a:pt x="561" y="1130"/>
                </a:lnTo>
                <a:lnTo>
                  <a:pt x="561" y="1129"/>
                </a:lnTo>
                <a:lnTo>
                  <a:pt x="561" y="1127"/>
                </a:lnTo>
                <a:lnTo>
                  <a:pt x="561" y="1126"/>
                </a:lnTo>
                <a:lnTo>
                  <a:pt x="561" y="1125"/>
                </a:lnTo>
                <a:lnTo>
                  <a:pt x="560" y="1125"/>
                </a:lnTo>
                <a:lnTo>
                  <a:pt x="559" y="1125"/>
                </a:lnTo>
                <a:lnTo>
                  <a:pt x="557" y="1125"/>
                </a:lnTo>
                <a:lnTo>
                  <a:pt x="556" y="1125"/>
                </a:lnTo>
                <a:lnTo>
                  <a:pt x="556" y="1124"/>
                </a:lnTo>
                <a:lnTo>
                  <a:pt x="556" y="1123"/>
                </a:lnTo>
                <a:lnTo>
                  <a:pt x="556" y="1122"/>
                </a:lnTo>
                <a:lnTo>
                  <a:pt x="556" y="1121"/>
                </a:lnTo>
                <a:lnTo>
                  <a:pt x="556" y="1119"/>
                </a:lnTo>
                <a:lnTo>
                  <a:pt x="548" y="1119"/>
                </a:lnTo>
                <a:lnTo>
                  <a:pt x="548" y="1121"/>
                </a:lnTo>
                <a:lnTo>
                  <a:pt x="548" y="1122"/>
                </a:lnTo>
                <a:lnTo>
                  <a:pt x="547" y="1122"/>
                </a:lnTo>
                <a:lnTo>
                  <a:pt x="546" y="1122"/>
                </a:lnTo>
                <a:lnTo>
                  <a:pt x="545" y="1122"/>
                </a:lnTo>
                <a:lnTo>
                  <a:pt x="544" y="1122"/>
                </a:lnTo>
                <a:lnTo>
                  <a:pt x="539" y="1122"/>
                </a:lnTo>
                <a:lnTo>
                  <a:pt x="539" y="1121"/>
                </a:lnTo>
                <a:lnTo>
                  <a:pt x="539" y="1119"/>
                </a:lnTo>
                <a:lnTo>
                  <a:pt x="538" y="1119"/>
                </a:lnTo>
                <a:lnTo>
                  <a:pt x="537" y="1121"/>
                </a:lnTo>
                <a:lnTo>
                  <a:pt x="536" y="1122"/>
                </a:lnTo>
                <a:lnTo>
                  <a:pt x="535" y="1122"/>
                </a:lnTo>
                <a:lnTo>
                  <a:pt x="535" y="1121"/>
                </a:lnTo>
                <a:lnTo>
                  <a:pt x="535" y="1119"/>
                </a:lnTo>
                <a:lnTo>
                  <a:pt x="530" y="1119"/>
                </a:lnTo>
                <a:lnTo>
                  <a:pt x="518" y="1119"/>
                </a:lnTo>
                <a:lnTo>
                  <a:pt x="518" y="1123"/>
                </a:lnTo>
                <a:lnTo>
                  <a:pt x="517" y="1123"/>
                </a:lnTo>
                <a:lnTo>
                  <a:pt x="516" y="1123"/>
                </a:lnTo>
                <a:lnTo>
                  <a:pt x="514" y="1123"/>
                </a:lnTo>
                <a:lnTo>
                  <a:pt x="513" y="1123"/>
                </a:lnTo>
                <a:lnTo>
                  <a:pt x="512" y="1123"/>
                </a:lnTo>
                <a:lnTo>
                  <a:pt x="511" y="1123"/>
                </a:lnTo>
                <a:lnTo>
                  <a:pt x="510" y="1123"/>
                </a:lnTo>
                <a:lnTo>
                  <a:pt x="509" y="1123"/>
                </a:lnTo>
                <a:lnTo>
                  <a:pt x="508" y="1123"/>
                </a:lnTo>
                <a:lnTo>
                  <a:pt x="508" y="1124"/>
                </a:lnTo>
                <a:lnTo>
                  <a:pt x="508" y="1125"/>
                </a:lnTo>
                <a:lnTo>
                  <a:pt x="508" y="1126"/>
                </a:lnTo>
                <a:lnTo>
                  <a:pt x="508" y="1127"/>
                </a:lnTo>
                <a:lnTo>
                  <a:pt x="508" y="1129"/>
                </a:lnTo>
                <a:lnTo>
                  <a:pt x="508" y="1130"/>
                </a:lnTo>
                <a:lnTo>
                  <a:pt x="508" y="1131"/>
                </a:lnTo>
                <a:lnTo>
                  <a:pt x="508" y="1132"/>
                </a:lnTo>
                <a:lnTo>
                  <a:pt x="508" y="1140"/>
                </a:lnTo>
                <a:lnTo>
                  <a:pt x="508" y="1142"/>
                </a:lnTo>
                <a:lnTo>
                  <a:pt x="508" y="1150"/>
                </a:lnTo>
                <a:lnTo>
                  <a:pt x="504" y="1150"/>
                </a:lnTo>
                <a:lnTo>
                  <a:pt x="504" y="1149"/>
                </a:lnTo>
                <a:lnTo>
                  <a:pt x="504" y="1143"/>
                </a:lnTo>
                <a:lnTo>
                  <a:pt x="504" y="1136"/>
                </a:lnTo>
                <a:lnTo>
                  <a:pt x="504" y="1131"/>
                </a:lnTo>
                <a:lnTo>
                  <a:pt x="504" y="1122"/>
                </a:lnTo>
                <a:lnTo>
                  <a:pt x="504" y="1118"/>
                </a:lnTo>
                <a:lnTo>
                  <a:pt x="505" y="1118"/>
                </a:lnTo>
                <a:lnTo>
                  <a:pt x="504" y="1117"/>
                </a:lnTo>
                <a:lnTo>
                  <a:pt x="502" y="1117"/>
                </a:lnTo>
                <a:lnTo>
                  <a:pt x="500" y="1119"/>
                </a:lnTo>
                <a:lnTo>
                  <a:pt x="496" y="1122"/>
                </a:lnTo>
                <a:lnTo>
                  <a:pt x="493" y="1124"/>
                </a:lnTo>
                <a:lnTo>
                  <a:pt x="491" y="1126"/>
                </a:lnTo>
                <a:lnTo>
                  <a:pt x="490" y="1125"/>
                </a:lnTo>
                <a:lnTo>
                  <a:pt x="490" y="1124"/>
                </a:lnTo>
                <a:lnTo>
                  <a:pt x="488" y="1124"/>
                </a:lnTo>
                <a:lnTo>
                  <a:pt x="488" y="1123"/>
                </a:lnTo>
                <a:lnTo>
                  <a:pt x="488" y="1122"/>
                </a:lnTo>
                <a:lnTo>
                  <a:pt x="488" y="1121"/>
                </a:lnTo>
                <a:lnTo>
                  <a:pt x="487" y="1122"/>
                </a:lnTo>
                <a:lnTo>
                  <a:pt x="486" y="1122"/>
                </a:lnTo>
                <a:lnTo>
                  <a:pt x="485" y="1122"/>
                </a:lnTo>
                <a:lnTo>
                  <a:pt x="484" y="1122"/>
                </a:lnTo>
                <a:lnTo>
                  <a:pt x="483" y="1122"/>
                </a:lnTo>
                <a:lnTo>
                  <a:pt x="483" y="1121"/>
                </a:lnTo>
                <a:lnTo>
                  <a:pt x="483" y="1118"/>
                </a:lnTo>
                <a:lnTo>
                  <a:pt x="482" y="1118"/>
                </a:lnTo>
                <a:lnTo>
                  <a:pt x="479" y="1118"/>
                </a:lnTo>
                <a:lnTo>
                  <a:pt x="475" y="1118"/>
                </a:lnTo>
                <a:lnTo>
                  <a:pt x="474" y="1118"/>
                </a:lnTo>
                <a:lnTo>
                  <a:pt x="473" y="1118"/>
                </a:lnTo>
                <a:lnTo>
                  <a:pt x="470" y="1118"/>
                </a:lnTo>
                <a:lnTo>
                  <a:pt x="469" y="1118"/>
                </a:lnTo>
                <a:lnTo>
                  <a:pt x="468" y="1118"/>
                </a:lnTo>
                <a:lnTo>
                  <a:pt x="467" y="1118"/>
                </a:lnTo>
                <a:lnTo>
                  <a:pt x="470" y="1121"/>
                </a:lnTo>
                <a:lnTo>
                  <a:pt x="470" y="1122"/>
                </a:lnTo>
                <a:lnTo>
                  <a:pt x="469" y="1122"/>
                </a:lnTo>
                <a:lnTo>
                  <a:pt x="468" y="1122"/>
                </a:lnTo>
                <a:lnTo>
                  <a:pt x="467" y="1122"/>
                </a:lnTo>
                <a:lnTo>
                  <a:pt x="466" y="1122"/>
                </a:lnTo>
                <a:lnTo>
                  <a:pt x="466" y="1123"/>
                </a:lnTo>
                <a:lnTo>
                  <a:pt x="466" y="1124"/>
                </a:lnTo>
                <a:lnTo>
                  <a:pt x="466" y="1125"/>
                </a:lnTo>
                <a:lnTo>
                  <a:pt x="466" y="1126"/>
                </a:lnTo>
                <a:lnTo>
                  <a:pt x="466" y="1127"/>
                </a:lnTo>
                <a:lnTo>
                  <a:pt x="466" y="1129"/>
                </a:lnTo>
                <a:lnTo>
                  <a:pt x="466" y="1130"/>
                </a:lnTo>
                <a:lnTo>
                  <a:pt x="466" y="1131"/>
                </a:lnTo>
                <a:lnTo>
                  <a:pt x="466" y="1132"/>
                </a:lnTo>
                <a:lnTo>
                  <a:pt x="467" y="1132"/>
                </a:lnTo>
                <a:lnTo>
                  <a:pt x="467" y="1133"/>
                </a:lnTo>
                <a:lnTo>
                  <a:pt x="467" y="1135"/>
                </a:lnTo>
                <a:lnTo>
                  <a:pt x="466" y="1135"/>
                </a:lnTo>
                <a:lnTo>
                  <a:pt x="465" y="1136"/>
                </a:lnTo>
                <a:lnTo>
                  <a:pt x="463" y="1136"/>
                </a:lnTo>
                <a:lnTo>
                  <a:pt x="463" y="1138"/>
                </a:lnTo>
                <a:lnTo>
                  <a:pt x="465" y="1140"/>
                </a:lnTo>
                <a:lnTo>
                  <a:pt x="465" y="1141"/>
                </a:lnTo>
                <a:lnTo>
                  <a:pt x="467" y="1150"/>
                </a:lnTo>
                <a:lnTo>
                  <a:pt x="467" y="1152"/>
                </a:lnTo>
                <a:lnTo>
                  <a:pt x="468" y="1155"/>
                </a:lnTo>
                <a:lnTo>
                  <a:pt x="468" y="1156"/>
                </a:lnTo>
                <a:lnTo>
                  <a:pt x="468" y="1157"/>
                </a:lnTo>
                <a:lnTo>
                  <a:pt x="468" y="1159"/>
                </a:lnTo>
                <a:lnTo>
                  <a:pt x="468" y="1160"/>
                </a:lnTo>
                <a:lnTo>
                  <a:pt x="469" y="1163"/>
                </a:lnTo>
                <a:lnTo>
                  <a:pt x="469" y="1164"/>
                </a:lnTo>
                <a:lnTo>
                  <a:pt x="469" y="1167"/>
                </a:lnTo>
                <a:lnTo>
                  <a:pt x="469" y="1168"/>
                </a:lnTo>
                <a:lnTo>
                  <a:pt x="475" y="1168"/>
                </a:lnTo>
                <a:lnTo>
                  <a:pt x="475" y="1169"/>
                </a:lnTo>
                <a:lnTo>
                  <a:pt x="475" y="1174"/>
                </a:lnTo>
                <a:lnTo>
                  <a:pt x="475" y="1175"/>
                </a:lnTo>
                <a:lnTo>
                  <a:pt x="474" y="1176"/>
                </a:lnTo>
                <a:lnTo>
                  <a:pt x="471" y="1176"/>
                </a:lnTo>
                <a:lnTo>
                  <a:pt x="471" y="1179"/>
                </a:lnTo>
                <a:lnTo>
                  <a:pt x="471" y="1182"/>
                </a:lnTo>
                <a:lnTo>
                  <a:pt x="471" y="1183"/>
                </a:lnTo>
                <a:lnTo>
                  <a:pt x="471" y="1185"/>
                </a:lnTo>
                <a:lnTo>
                  <a:pt x="471" y="1186"/>
                </a:lnTo>
                <a:lnTo>
                  <a:pt x="471" y="1188"/>
                </a:lnTo>
                <a:lnTo>
                  <a:pt x="471" y="1189"/>
                </a:lnTo>
                <a:lnTo>
                  <a:pt x="471" y="1190"/>
                </a:lnTo>
                <a:lnTo>
                  <a:pt x="471" y="1191"/>
                </a:lnTo>
                <a:lnTo>
                  <a:pt x="471" y="1192"/>
                </a:lnTo>
                <a:lnTo>
                  <a:pt x="469" y="1192"/>
                </a:lnTo>
                <a:lnTo>
                  <a:pt x="469" y="1190"/>
                </a:lnTo>
                <a:lnTo>
                  <a:pt x="469" y="1188"/>
                </a:lnTo>
                <a:lnTo>
                  <a:pt x="469" y="1182"/>
                </a:lnTo>
                <a:lnTo>
                  <a:pt x="468" y="1180"/>
                </a:lnTo>
                <a:lnTo>
                  <a:pt x="468" y="1172"/>
                </a:lnTo>
                <a:lnTo>
                  <a:pt x="468" y="1168"/>
                </a:lnTo>
                <a:lnTo>
                  <a:pt x="468" y="1167"/>
                </a:lnTo>
                <a:lnTo>
                  <a:pt x="468" y="1166"/>
                </a:lnTo>
                <a:lnTo>
                  <a:pt x="468" y="1165"/>
                </a:lnTo>
                <a:lnTo>
                  <a:pt x="468" y="1164"/>
                </a:lnTo>
                <a:lnTo>
                  <a:pt x="468" y="1163"/>
                </a:lnTo>
                <a:lnTo>
                  <a:pt x="468" y="1161"/>
                </a:lnTo>
                <a:lnTo>
                  <a:pt x="468" y="1160"/>
                </a:lnTo>
                <a:lnTo>
                  <a:pt x="468" y="1159"/>
                </a:lnTo>
                <a:lnTo>
                  <a:pt x="468" y="1158"/>
                </a:lnTo>
                <a:lnTo>
                  <a:pt x="468" y="1157"/>
                </a:lnTo>
                <a:lnTo>
                  <a:pt x="468" y="1156"/>
                </a:lnTo>
                <a:lnTo>
                  <a:pt x="467" y="1154"/>
                </a:lnTo>
                <a:lnTo>
                  <a:pt x="467" y="1152"/>
                </a:lnTo>
                <a:lnTo>
                  <a:pt x="467" y="1150"/>
                </a:lnTo>
                <a:lnTo>
                  <a:pt x="466" y="1148"/>
                </a:lnTo>
                <a:lnTo>
                  <a:pt x="465" y="1146"/>
                </a:lnTo>
                <a:lnTo>
                  <a:pt x="465" y="1144"/>
                </a:lnTo>
                <a:lnTo>
                  <a:pt x="465" y="1142"/>
                </a:lnTo>
                <a:lnTo>
                  <a:pt x="465" y="1141"/>
                </a:lnTo>
                <a:lnTo>
                  <a:pt x="463" y="1141"/>
                </a:lnTo>
                <a:lnTo>
                  <a:pt x="463" y="1139"/>
                </a:lnTo>
                <a:lnTo>
                  <a:pt x="463" y="1138"/>
                </a:lnTo>
                <a:lnTo>
                  <a:pt x="463" y="1136"/>
                </a:lnTo>
                <a:lnTo>
                  <a:pt x="463" y="1135"/>
                </a:lnTo>
                <a:lnTo>
                  <a:pt x="462" y="1135"/>
                </a:lnTo>
                <a:lnTo>
                  <a:pt x="462" y="1133"/>
                </a:lnTo>
                <a:lnTo>
                  <a:pt x="462" y="1132"/>
                </a:lnTo>
                <a:lnTo>
                  <a:pt x="462" y="1130"/>
                </a:lnTo>
                <a:lnTo>
                  <a:pt x="462" y="1129"/>
                </a:lnTo>
                <a:lnTo>
                  <a:pt x="462" y="1126"/>
                </a:lnTo>
                <a:lnTo>
                  <a:pt x="462" y="1125"/>
                </a:lnTo>
                <a:lnTo>
                  <a:pt x="462" y="1123"/>
                </a:lnTo>
                <a:lnTo>
                  <a:pt x="462" y="1121"/>
                </a:lnTo>
                <a:lnTo>
                  <a:pt x="461" y="1121"/>
                </a:lnTo>
                <a:lnTo>
                  <a:pt x="460" y="1121"/>
                </a:lnTo>
                <a:lnTo>
                  <a:pt x="459" y="1121"/>
                </a:lnTo>
                <a:lnTo>
                  <a:pt x="458" y="1121"/>
                </a:lnTo>
                <a:lnTo>
                  <a:pt x="457" y="1121"/>
                </a:lnTo>
                <a:lnTo>
                  <a:pt x="454" y="1121"/>
                </a:lnTo>
                <a:lnTo>
                  <a:pt x="454" y="1125"/>
                </a:lnTo>
                <a:lnTo>
                  <a:pt x="454" y="1126"/>
                </a:lnTo>
                <a:lnTo>
                  <a:pt x="440" y="1126"/>
                </a:lnTo>
                <a:lnTo>
                  <a:pt x="437" y="1131"/>
                </a:lnTo>
                <a:lnTo>
                  <a:pt x="435" y="1133"/>
                </a:lnTo>
                <a:lnTo>
                  <a:pt x="431" y="1141"/>
                </a:lnTo>
                <a:lnTo>
                  <a:pt x="430" y="1142"/>
                </a:lnTo>
                <a:lnTo>
                  <a:pt x="430" y="1143"/>
                </a:lnTo>
                <a:lnTo>
                  <a:pt x="425" y="1150"/>
                </a:lnTo>
                <a:lnTo>
                  <a:pt x="423" y="1155"/>
                </a:lnTo>
                <a:lnTo>
                  <a:pt x="421" y="1157"/>
                </a:lnTo>
                <a:close/>
                <a:moveTo>
                  <a:pt x="424" y="1452"/>
                </a:moveTo>
                <a:lnTo>
                  <a:pt x="424" y="1453"/>
                </a:lnTo>
                <a:lnTo>
                  <a:pt x="425" y="1453"/>
                </a:lnTo>
                <a:lnTo>
                  <a:pt x="425" y="1452"/>
                </a:lnTo>
                <a:lnTo>
                  <a:pt x="424" y="1452"/>
                </a:lnTo>
                <a:close/>
                <a:moveTo>
                  <a:pt x="467" y="1219"/>
                </a:moveTo>
                <a:lnTo>
                  <a:pt x="469" y="1219"/>
                </a:lnTo>
                <a:lnTo>
                  <a:pt x="469" y="1217"/>
                </a:lnTo>
                <a:lnTo>
                  <a:pt x="468" y="1217"/>
                </a:lnTo>
                <a:lnTo>
                  <a:pt x="467" y="1217"/>
                </a:lnTo>
                <a:lnTo>
                  <a:pt x="467" y="1219"/>
                </a:lnTo>
                <a:close/>
                <a:moveTo>
                  <a:pt x="477" y="1249"/>
                </a:moveTo>
                <a:lnTo>
                  <a:pt x="478" y="1249"/>
                </a:lnTo>
                <a:lnTo>
                  <a:pt x="479" y="1249"/>
                </a:lnTo>
                <a:lnTo>
                  <a:pt x="480" y="1250"/>
                </a:lnTo>
                <a:lnTo>
                  <a:pt x="482" y="1248"/>
                </a:lnTo>
                <a:lnTo>
                  <a:pt x="483" y="1248"/>
                </a:lnTo>
                <a:lnTo>
                  <a:pt x="485" y="1249"/>
                </a:lnTo>
                <a:lnTo>
                  <a:pt x="486" y="1246"/>
                </a:lnTo>
                <a:lnTo>
                  <a:pt x="487" y="1243"/>
                </a:lnTo>
                <a:lnTo>
                  <a:pt x="486" y="1243"/>
                </a:lnTo>
                <a:lnTo>
                  <a:pt x="484" y="1243"/>
                </a:lnTo>
                <a:lnTo>
                  <a:pt x="483" y="1243"/>
                </a:lnTo>
                <a:lnTo>
                  <a:pt x="482" y="1243"/>
                </a:lnTo>
                <a:lnTo>
                  <a:pt x="478" y="1243"/>
                </a:lnTo>
                <a:lnTo>
                  <a:pt x="477" y="1243"/>
                </a:lnTo>
                <a:lnTo>
                  <a:pt x="477" y="1244"/>
                </a:lnTo>
                <a:lnTo>
                  <a:pt x="477" y="1246"/>
                </a:lnTo>
                <a:lnTo>
                  <a:pt x="477" y="1247"/>
                </a:lnTo>
                <a:lnTo>
                  <a:pt x="477" y="1248"/>
                </a:lnTo>
                <a:lnTo>
                  <a:pt x="477" y="1249"/>
                </a:lnTo>
                <a:close/>
                <a:moveTo>
                  <a:pt x="485" y="1692"/>
                </a:moveTo>
                <a:lnTo>
                  <a:pt x="485" y="1693"/>
                </a:lnTo>
                <a:lnTo>
                  <a:pt x="488" y="1693"/>
                </a:lnTo>
                <a:lnTo>
                  <a:pt x="486" y="1690"/>
                </a:lnTo>
                <a:lnTo>
                  <a:pt x="486" y="1691"/>
                </a:lnTo>
                <a:lnTo>
                  <a:pt x="486" y="1692"/>
                </a:lnTo>
                <a:lnTo>
                  <a:pt x="485" y="1692"/>
                </a:lnTo>
                <a:close/>
                <a:moveTo>
                  <a:pt x="563" y="1202"/>
                </a:moveTo>
                <a:lnTo>
                  <a:pt x="563" y="1207"/>
                </a:lnTo>
                <a:lnTo>
                  <a:pt x="563" y="1208"/>
                </a:lnTo>
                <a:lnTo>
                  <a:pt x="563" y="1209"/>
                </a:lnTo>
                <a:lnTo>
                  <a:pt x="563" y="1210"/>
                </a:lnTo>
                <a:lnTo>
                  <a:pt x="564" y="1210"/>
                </a:lnTo>
                <a:lnTo>
                  <a:pt x="564" y="1211"/>
                </a:lnTo>
                <a:lnTo>
                  <a:pt x="564" y="1213"/>
                </a:lnTo>
                <a:lnTo>
                  <a:pt x="564" y="1214"/>
                </a:lnTo>
                <a:lnTo>
                  <a:pt x="565" y="1216"/>
                </a:lnTo>
                <a:lnTo>
                  <a:pt x="566" y="1216"/>
                </a:lnTo>
                <a:lnTo>
                  <a:pt x="568" y="1216"/>
                </a:lnTo>
                <a:lnTo>
                  <a:pt x="570" y="1221"/>
                </a:lnTo>
                <a:lnTo>
                  <a:pt x="571" y="1223"/>
                </a:lnTo>
                <a:lnTo>
                  <a:pt x="579" y="1223"/>
                </a:lnTo>
                <a:lnTo>
                  <a:pt x="580" y="1223"/>
                </a:lnTo>
                <a:lnTo>
                  <a:pt x="581" y="1223"/>
                </a:lnTo>
                <a:lnTo>
                  <a:pt x="581" y="1224"/>
                </a:lnTo>
                <a:lnTo>
                  <a:pt x="581" y="1225"/>
                </a:lnTo>
                <a:lnTo>
                  <a:pt x="581" y="1226"/>
                </a:lnTo>
                <a:lnTo>
                  <a:pt x="580" y="1226"/>
                </a:lnTo>
                <a:lnTo>
                  <a:pt x="574" y="1226"/>
                </a:lnTo>
                <a:lnTo>
                  <a:pt x="571" y="1226"/>
                </a:lnTo>
                <a:lnTo>
                  <a:pt x="570" y="1226"/>
                </a:lnTo>
                <a:lnTo>
                  <a:pt x="570" y="1230"/>
                </a:lnTo>
                <a:lnTo>
                  <a:pt x="570" y="1233"/>
                </a:lnTo>
                <a:lnTo>
                  <a:pt x="570" y="1242"/>
                </a:lnTo>
                <a:lnTo>
                  <a:pt x="570" y="1244"/>
                </a:lnTo>
                <a:lnTo>
                  <a:pt x="570" y="1246"/>
                </a:lnTo>
                <a:lnTo>
                  <a:pt x="569" y="1246"/>
                </a:lnTo>
                <a:lnTo>
                  <a:pt x="568" y="1246"/>
                </a:lnTo>
                <a:lnTo>
                  <a:pt x="568" y="1248"/>
                </a:lnTo>
                <a:lnTo>
                  <a:pt x="568" y="1249"/>
                </a:lnTo>
                <a:lnTo>
                  <a:pt x="569" y="1249"/>
                </a:lnTo>
                <a:lnTo>
                  <a:pt x="569" y="1252"/>
                </a:lnTo>
                <a:lnTo>
                  <a:pt x="570" y="1252"/>
                </a:lnTo>
                <a:lnTo>
                  <a:pt x="571" y="1252"/>
                </a:lnTo>
                <a:lnTo>
                  <a:pt x="572" y="1252"/>
                </a:lnTo>
                <a:lnTo>
                  <a:pt x="573" y="1252"/>
                </a:lnTo>
                <a:lnTo>
                  <a:pt x="574" y="1252"/>
                </a:lnTo>
                <a:lnTo>
                  <a:pt x="575" y="1252"/>
                </a:lnTo>
                <a:lnTo>
                  <a:pt x="577" y="1252"/>
                </a:lnTo>
                <a:lnTo>
                  <a:pt x="577" y="1253"/>
                </a:lnTo>
                <a:lnTo>
                  <a:pt x="578" y="1253"/>
                </a:lnTo>
                <a:lnTo>
                  <a:pt x="578" y="1255"/>
                </a:lnTo>
                <a:lnTo>
                  <a:pt x="578" y="1256"/>
                </a:lnTo>
                <a:lnTo>
                  <a:pt x="578" y="1257"/>
                </a:lnTo>
                <a:lnTo>
                  <a:pt x="578" y="1259"/>
                </a:lnTo>
                <a:lnTo>
                  <a:pt x="582" y="1257"/>
                </a:lnTo>
                <a:lnTo>
                  <a:pt x="583" y="1257"/>
                </a:lnTo>
                <a:lnTo>
                  <a:pt x="585" y="1257"/>
                </a:lnTo>
                <a:lnTo>
                  <a:pt x="586" y="1256"/>
                </a:lnTo>
                <a:lnTo>
                  <a:pt x="587" y="1256"/>
                </a:lnTo>
                <a:lnTo>
                  <a:pt x="588" y="1256"/>
                </a:lnTo>
                <a:lnTo>
                  <a:pt x="588" y="1252"/>
                </a:lnTo>
                <a:lnTo>
                  <a:pt x="588" y="1251"/>
                </a:lnTo>
                <a:lnTo>
                  <a:pt x="590" y="1251"/>
                </a:lnTo>
                <a:lnTo>
                  <a:pt x="592" y="1251"/>
                </a:lnTo>
                <a:lnTo>
                  <a:pt x="597" y="1251"/>
                </a:lnTo>
                <a:lnTo>
                  <a:pt x="599" y="1251"/>
                </a:lnTo>
                <a:lnTo>
                  <a:pt x="599" y="1243"/>
                </a:lnTo>
                <a:lnTo>
                  <a:pt x="599" y="1233"/>
                </a:lnTo>
                <a:lnTo>
                  <a:pt x="599" y="1232"/>
                </a:lnTo>
                <a:lnTo>
                  <a:pt x="599" y="1230"/>
                </a:lnTo>
                <a:lnTo>
                  <a:pt x="602" y="1230"/>
                </a:lnTo>
                <a:lnTo>
                  <a:pt x="602" y="1226"/>
                </a:lnTo>
                <a:lnTo>
                  <a:pt x="609" y="1226"/>
                </a:lnTo>
                <a:lnTo>
                  <a:pt x="609" y="1225"/>
                </a:lnTo>
                <a:lnTo>
                  <a:pt x="609" y="1224"/>
                </a:lnTo>
                <a:lnTo>
                  <a:pt x="609" y="1223"/>
                </a:lnTo>
                <a:lnTo>
                  <a:pt x="611" y="1223"/>
                </a:lnTo>
                <a:lnTo>
                  <a:pt x="612" y="1223"/>
                </a:lnTo>
                <a:lnTo>
                  <a:pt x="612" y="1221"/>
                </a:lnTo>
                <a:lnTo>
                  <a:pt x="612" y="1219"/>
                </a:lnTo>
                <a:lnTo>
                  <a:pt x="612" y="1218"/>
                </a:lnTo>
                <a:lnTo>
                  <a:pt x="612" y="1217"/>
                </a:lnTo>
                <a:lnTo>
                  <a:pt x="612" y="1216"/>
                </a:lnTo>
                <a:lnTo>
                  <a:pt x="612" y="1215"/>
                </a:lnTo>
                <a:lnTo>
                  <a:pt x="612" y="1214"/>
                </a:lnTo>
                <a:lnTo>
                  <a:pt x="612" y="1213"/>
                </a:lnTo>
                <a:lnTo>
                  <a:pt x="612" y="1211"/>
                </a:lnTo>
                <a:lnTo>
                  <a:pt x="612" y="1210"/>
                </a:lnTo>
                <a:lnTo>
                  <a:pt x="612" y="1209"/>
                </a:lnTo>
                <a:lnTo>
                  <a:pt x="612" y="1208"/>
                </a:lnTo>
                <a:lnTo>
                  <a:pt x="612" y="1206"/>
                </a:lnTo>
                <a:lnTo>
                  <a:pt x="612" y="1203"/>
                </a:lnTo>
                <a:lnTo>
                  <a:pt x="612" y="1202"/>
                </a:lnTo>
                <a:lnTo>
                  <a:pt x="612" y="1200"/>
                </a:lnTo>
                <a:lnTo>
                  <a:pt x="612" y="1199"/>
                </a:lnTo>
                <a:lnTo>
                  <a:pt x="612" y="1197"/>
                </a:lnTo>
                <a:lnTo>
                  <a:pt x="612" y="1194"/>
                </a:lnTo>
                <a:lnTo>
                  <a:pt x="612" y="1193"/>
                </a:lnTo>
                <a:lnTo>
                  <a:pt x="612" y="1186"/>
                </a:lnTo>
                <a:lnTo>
                  <a:pt x="612" y="1185"/>
                </a:lnTo>
                <a:lnTo>
                  <a:pt x="611" y="1185"/>
                </a:lnTo>
                <a:lnTo>
                  <a:pt x="609" y="1186"/>
                </a:lnTo>
                <a:lnTo>
                  <a:pt x="608" y="1186"/>
                </a:lnTo>
                <a:lnTo>
                  <a:pt x="607" y="1186"/>
                </a:lnTo>
                <a:lnTo>
                  <a:pt x="606" y="1186"/>
                </a:lnTo>
                <a:lnTo>
                  <a:pt x="605" y="1186"/>
                </a:lnTo>
                <a:lnTo>
                  <a:pt x="605" y="1179"/>
                </a:lnTo>
                <a:lnTo>
                  <a:pt x="609" y="1179"/>
                </a:lnTo>
                <a:lnTo>
                  <a:pt x="611" y="1179"/>
                </a:lnTo>
                <a:lnTo>
                  <a:pt x="612" y="1179"/>
                </a:lnTo>
                <a:lnTo>
                  <a:pt x="612" y="1182"/>
                </a:lnTo>
                <a:lnTo>
                  <a:pt x="608" y="1181"/>
                </a:lnTo>
                <a:lnTo>
                  <a:pt x="608" y="1184"/>
                </a:lnTo>
                <a:lnTo>
                  <a:pt x="612" y="1184"/>
                </a:lnTo>
                <a:lnTo>
                  <a:pt x="613" y="1184"/>
                </a:lnTo>
                <a:lnTo>
                  <a:pt x="613" y="1185"/>
                </a:lnTo>
                <a:lnTo>
                  <a:pt x="613" y="1186"/>
                </a:lnTo>
                <a:lnTo>
                  <a:pt x="613" y="1190"/>
                </a:lnTo>
                <a:lnTo>
                  <a:pt x="613" y="1193"/>
                </a:lnTo>
                <a:lnTo>
                  <a:pt x="614" y="1193"/>
                </a:lnTo>
                <a:lnTo>
                  <a:pt x="618" y="1193"/>
                </a:lnTo>
                <a:lnTo>
                  <a:pt x="623" y="1193"/>
                </a:lnTo>
                <a:lnTo>
                  <a:pt x="624" y="1193"/>
                </a:lnTo>
                <a:lnTo>
                  <a:pt x="625" y="1193"/>
                </a:lnTo>
                <a:lnTo>
                  <a:pt x="626" y="1193"/>
                </a:lnTo>
                <a:lnTo>
                  <a:pt x="628" y="1193"/>
                </a:lnTo>
                <a:lnTo>
                  <a:pt x="632" y="1193"/>
                </a:lnTo>
                <a:lnTo>
                  <a:pt x="633" y="1193"/>
                </a:lnTo>
                <a:lnTo>
                  <a:pt x="634" y="1193"/>
                </a:lnTo>
                <a:lnTo>
                  <a:pt x="637" y="1193"/>
                </a:lnTo>
                <a:lnTo>
                  <a:pt x="643" y="1193"/>
                </a:lnTo>
                <a:lnTo>
                  <a:pt x="644" y="1193"/>
                </a:lnTo>
                <a:lnTo>
                  <a:pt x="643" y="1193"/>
                </a:lnTo>
                <a:lnTo>
                  <a:pt x="638" y="1194"/>
                </a:lnTo>
                <a:lnTo>
                  <a:pt x="634" y="1194"/>
                </a:lnTo>
                <a:lnTo>
                  <a:pt x="628" y="1194"/>
                </a:lnTo>
                <a:lnTo>
                  <a:pt x="626" y="1194"/>
                </a:lnTo>
                <a:lnTo>
                  <a:pt x="626" y="1196"/>
                </a:lnTo>
                <a:lnTo>
                  <a:pt x="626" y="1197"/>
                </a:lnTo>
                <a:lnTo>
                  <a:pt x="628" y="1197"/>
                </a:lnTo>
                <a:lnTo>
                  <a:pt x="626" y="1198"/>
                </a:lnTo>
                <a:lnTo>
                  <a:pt x="625" y="1198"/>
                </a:lnTo>
                <a:lnTo>
                  <a:pt x="623" y="1198"/>
                </a:lnTo>
                <a:lnTo>
                  <a:pt x="620" y="1198"/>
                </a:lnTo>
                <a:lnTo>
                  <a:pt x="618" y="1198"/>
                </a:lnTo>
                <a:lnTo>
                  <a:pt x="618" y="1197"/>
                </a:lnTo>
                <a:lnTo>
                  <a:pt x="618" y="1196"/>
                </a:lnTo>
                <a:lnTo>
                  <a:pt x="618" y="1194"/>
                </a:lnTo>
                <a:lnTo>
                  <a:pt x="616" y="1194"/>
                </a:lnTo>
                <a:lnTo>
                  <a:pt x="614" y="1194"/>
                </a:lnTo>
                <a:lnTo>
                  <a:pt x="613" y="1194"/>
                </a:lnTo>
                <a:lnTo>
                  <a:pt x="613" y="1196"/>
                </a:lnTo>
                <a:lnTo>
                  <a:pt x="613" y="1197"/>
                </a:lnTo>
                <a:lnTo>
                  <a:pt x="613" y="1199"/>
                </a:lnTo>
                <a:lnTo>
                  <a:pt x="613" y="1200"/>
                </a:lnTo>
                <a:lnTo>
                  <a:pt x="613" y="1202"/>
                </a:lnTo>
                <a:lnTo>
                  <a:pt x="613" y="1203"/>
                </a:lnTo>
                <a:lnTo>
                  <a:pt x="613" y="1205"/>
                </a:lnTo>
                <a:lnTo>
                  <a:pt x="613" y="1206"/>
                </a:lnTo>
                <a:lnTo>
                  <a:pt x="613" y="1208"/>
                </a:lnTo>
                <a:lnTo>
                  <a:pt x="613" y="1209"/>
                </a:lnTo>
                <a:lnTo>
                  <a:pt x="616" y="1209"/>
                </a:lnTo>
                <a:lnTo>
                  <a:pt x="622" y="1209"/>
                </a:lnTo>
                <a:lnTo>
                  <a:pt x="628" y="1209"/>
                </a:lnTo>
                <a:lnTo>
                  <a:pt x="630" y="1209"/>
                </a:lnTo>
                <a:lnTo>
                  <a:pt x="633" y="1209"/>
                </a:lnTo>
                <a:lnTo>
                  <a:pt x="635" y="1209"/>
                </a:lnTo>
                <a:lnTo>
                  <a:pt x="644" y="1209"/>
                </a:lnTo>
                <a:lnTo>
                  <a:pt x="644" y="1208"/>
                </a:lnTo>
                <a:lnTo>
                  <a:pt x="644" y="1206"/>
                </a:lnTo>
                <a:lnTo>
                  <a:pt x="644" y="1205"/>
                </a:lnTo>
                <a:lnTo>
                  <a:pt x="647" y="1205"/>
                </a:lnTo>
                <a:lnTo>
                  <a:pt x="648" y="1205"/>
                </a:lnTo>
                <a:lnTo>
                  <a:pt x="654" y="1205"/>
                </a:lnTo>
                <a:lnTo>
                  <a:pt x="659" y="1205"/>
                </a:lnTo>
                <a:lnTo>
                  <a:pt x="660" y="1205"/>
                </a:lnTo>
                <a:lnTo>
                  <a:pt x="661" y="1205"/>
                </a:lnTo>
                <a:lnTo>
                  <a:pt x="661" y="1203"/>
                </a:lnTo>
                <a:lnTo>
                  <a:pt x="661" y="1202"/>
                </a:lnTo>
                <a:lnTo>
                  <a:pt x="661" y="1190"/>
                </a:lnTo>
                <a:lnTo>
                  <a:pt x="658" y="1189"/>
                </a:lnTo>
                <a:lnTo>
                  <a:pt x="659" y="1189"/>
                </a:lnTo>
                <a:lnTo>
                  <a:pt x="659" y="1186"/>
                </a:lnTo>
                <a:lnTo>
                  <a:pt x="659" y="1184"/>
                </a:lnTo>
                <a:lnTo>
                  <a:pt x="659" y="1183"/>
                </a:lnTo>
                <a:lnTo>
                  <a:pt x="660" y="1183"/>
                </a:lnTo>
                <a:lnTo>
                  <a:pt x="661" y="1184"/>
                </a:lnTo>
                <a:lnTo>
                  <a:pt x="663" y="1184"/>
                </a:lnTo>
                <a:lnTo>
                  <a:pt x="663" y="1183"/>
                </a:lnTo>
                <a:lnTo>
                  <a:pt x="663" y="1182"/>
                </a:lnTo>
                <a:lnTo>
                  <a:pt x="663" y="1181"/>
                </a:lnTo>
                <a:lnTo>
                  <a:pt x="664" y="1180"/>
                </a:lnTo>
                <a:lnTo>
                  <a:pt x="663" y="1155"/>
                </a:lnTo>
                <a:lnTo>
                  <a:pt x="663" y="1150"/>
                </a:lnTo>
                <a:lnTo>
                  <a:pt x="663" y="1149"/>
                </a:lnTo>
                <a:lnTo>
                  <a:pt x="664" y="1147"/>
                </a:lnTo>
                <a:lnTo>
                  <a:pt x="664" y="1146"/>
                </a:lnTo>
                <a:lnTo>
                  <a:pt x="664" y="1144"/>
                </a:lnTo>
                <a:lnTo>
                  <a:pt x="664" y="1143"/>
                </a:lnTo>
                <a:lnTo>
                  <a:pt x="663" y="1142"/>
                </a:lnTo>
                <a:lnTo>
                  <a:pt x="663" y="1141"/>
                </a:lnTo>
                <a:lnTo>
                  <a:pt x="663" y="1140"/>
                </a:lnTo>
                <a:lnTo>
                  <a:pt x="663" y="1139"/>
                </a:lnTo>
                <a:lnTo>
                  <a:pt x="663" y="1138"/>
                </a:lnTo>
                <a:lnTo>
                  <a:pt x="663" y="1136"/>
                </a:lnTo>
                <a:lnTo>
                  <a:pt x="663" y="1135"/>
                </a:lnTo>
                <a:lnTo>
                  <a:pt x="663" y="1134"/>
                </a:lnTo>
                <a:lnTo>
                  <a:pt x="663" y="1133"/>
                </a:lnTo>
                <a:lnTo>
                  <a:pt x="664" y="1132"/>
                </a:lnTo>
                <a:lnTo>
                  <a:pt x="664" y="1131"/>
                </a:lnTo>
                <a:lnTo>
                  <a:pt x="664" y="1130"/>
                </a:lnTo>
                <a:lnTo>
                  <a:pt x="665" y="1129"/>
                </a:lnTo>
                <a:lnTo>
                  <a:pt x="665" y="1127"/>
                </a:lnTo>
                <a:lnTo>
                  <a:pt x="666" y="1126"/>
                </a:lnTo>
                <a:lnTo>
                  <a:pt x="667" y="1125"/>
                </a:lnTo>
                <a:lnTo>
                  <a:pt x="667" y="1124"/>
                </a:lnTo>
                <a:lnTo>
                  <a:pt x="667" y="1125"/>
                </a:lnTo>
                <a:lnTo>
                  <a:pt x="666" y="1126"/>
                </a:lnTo>
                <a:lnTo>
                  <a:pt x="666" y="1127"/>
                </a:lnTo>
                <a:lnTo>
                  <a:pt x="665" y="1129"/>
                </a:lnTo>
                <a:lnTo>
                  <a:pt x="665" y="1130"/>
                </a:lnTo>
                <a:lnTo>
                  <a:pt x="664" y="1132"/>
                </a:lnTo>
                <a:lnTo>
                  <a:pt x="665" y="1132"/>
                </a:lnTo>
                <a:lnTo>
                  <a:pt x="666" y="1134"/>
                </a:lnTo>
                <a:lnTo>
                  <a:pt x="667" y="1135"/>
                </a:lnTo>
                <a:lnTo>
                  <a:pt x="667" y="1136"/>
                </a:lnTo>
                <a:lnTo>
                  <a:pt x="668" y="1136"/>
                </a:lnTo>
                <a:lnTo>
                  <a:pt x="671" y="1138"/>
                </a:lnTo>
                <a:lnTo>
                  <a:pt x="675" y="1143"/>
                </a:lnTo>
                <a:lnTo>
                  <a:pt x="674" y="1143"/>
                </a:lnTo>
                <a:lnTo>
                  <a:pt x="673" y="1143"/>
                </a:lnTo>
                <a:lnTo>
                  <a:pt x="672" y="1143"/>
                </a:lnTo>
                <a:lnTo>
                  <a:pt x="671" y="1143"/>
                </a:lnTo>
                <a:lnTo>
                  <a:pt x="669" y="1143"/>
                </a:lnTo>
                <a:lnTo>
                  <a:pt x="668" y="1143"/>
                </a:lnTo>
                <a:lnTo>
                  <a:pt x="667" y="1143"/>
                </a:lnTo>
                <a:lnTo>
                  <a:pt x="665" y="1143"/>
                </a:lnTo>
                <a:lnTo>
                  <a:pt x="664" y="1143"/>
                </a:lnTo>
                <a:lnTo>
                  <a:pt x="664" y="1144"/>
                </a:lnTo>
                <a:lnTo>
                  <a:pt x="664" y="1147"/>
                </a:lnTo>
                <a:lnTo>
                  <a:pt x="664" y="1149"/>
                </a:lnTo>
                <a:lnTo>
                  <a:pt x="664" y="1150"/>
                </a:lnTo>
                <a:lnTo>
                  <a:pt x="664" y="1151"/>
                </a:lnTo>
                <a:lnTo>
                  <a:pt x="664" y="1154"/>
                </a:lnTo>
                <a:lnTo>
                  <a:pt x="664" y="1155"/>
                </a:lnTo>
                <a:lnTo>
                  <a:pt x="664" y="1156"/>
                </a:lnTo>
                <a:lnTo>
                  <a:pt x="664" y="1158"/>
                </a:lnTo>
                <a:lnTo>
                  <a:pt x="664" y="1163"/>
                </a:lnTo>
                <a:lnTo>
                  <a:pt x="664" y="1167"/>
                </a:lnTo>
                <a:lnTo>
                  <a:pt x="664" y="1171"/>
                </a:lnTo>
                <a:lnTo>
                  <a:pt x="664" y="1173"/>
                </a:lnTo>
                <a:lnTo>
                  <a:pt x="664" y="1176"/>
                </a:lnTo>
                <a:lnTo>
                  <a:pt x="664" y="1179"/>
                </a:lnTo>
                <a:lnTo>
                  <a:pt x="664" y="1182"/>
                </a:lnTo>
                <a:lnTo>
                  <a:pt x="663" y="1184"/>
                </a:lnTo>
                <a:lnTo>
                  <a:pt x="663" y="1186"/>
                </a:lnTo>
                <a:lnTo>
                  <a:pt x="663" y="1189"/>
                </a:lnTo>
                <a:lnTo>
                  <a:pt x="663" y="1190"/>
                </a:lnTo>
                <a:lnTo>
                  <a:pt x="663" y="1191"/>
                </a:lnTo>
                <a:lnTo>
                  <a:pt x="663" y="1192"/>
                </a:lnTo>
                <a:lnTo>
                  <a:pt x="663" y="1193"/>
                </a:lnTo>
                <a:lnTo>
                  <a:pt x="663" y="1196"/>
                </a:lnTo>
                <a:lnTo>
                  <a:pt x="663" y="1199"/>
                </a:lnTo>
                <a:lnTo>
                  <a:pt x="663" y="1202"/>
                </a:lnTo>
                <a:lnTo>
                  <a:pt x="663" y="1205"/>
                </a:lnTo>
                <a:lnTo>
                  <a:pt x="667" y="1205"/>
                </a:lnTo>
                <a:lnTo>
                  <a:pt x="668" y="1205"/>
                </a:lnTo>
                <a:lnTo>
                  <a:pt x="669" y="1205"/>
                </a:lnTo>
                <a:lnTo>
                  <a:pt x="669" y="1202"/>
                </a:lnTo>
                <a:lnTo>
                  <a:pt x="669" y="1201"/>
                </a:lnTo>
                <a:lnTo>
                  <a:pt x="669" y="1199"/>
                </a:lnTo>
                <a:lnTo>
                  <a:pt x="671" y="1199"/>
                </a:lnTo>
                <a:lnTo>
                  <a:pt x="672" y="1199"/>
                </a:lnTo>
                <a:lnTo>
                  <a:pt x="673" y="1199"/>
                </a:lnTo>
                <a:lnTo>
                  <a:pt x="674" y="1199"/>
                </a:lnTo>
                <a:lnTo>
                  <a:pt x="675" y="1199"/>
                </a:lnTo>
                <a:lnTo>
                  <a:pt x="676" y="1199"/>
                </a:lnTo>
                <a:lnTo>
                  <a:pt x="677" y="1199"/>
                </a:lnTo>
                <a:lnTo>
                  <a:pt x="677" y="1186"/>
                </a:lnTo>
                <a:lnTo>
                  <a:pt x="677" y="1185"/>
                </a:lnTo>
                <a:lnTo>
                  <a:pt x="683" y="1185"/>
                </a:lnTo>
                <a:lnTo>
                  <a:pt x="687" y="1185"/>
                </a:lnTo>
                <a:lnTo>
                  <a:pt x="690" y="1185"/>
                </a:lnTo>
                <a:lnTo>
                  <a:pt x="692" y="1185"/>
                </a:lnTo>
                <a:lnTo>
                  <a:pt x="694" y="1185"/>
                </a:lnTo>
                <a:lnTo>
                  <a:pt x="694" y="1176"/>
                </a:lnTo>
                <a:lnTo>
                  <a:pt x="704" y="1176"/>
                </a:lnTo>
                <a:lnTo>
                  <a:pt x="704" y="1181"/>
                </a:lnTo>
                <a:lnTo>
                  <a:pt x="715" y="1181"/>
                </a:lnTo>
                <a:lnTo>
                  <a:pt x="715" y="1182"/>
                </a:lnTo>
                <a:lnTo>
                  <a:pt x="732" y="1181"/>
                </a:lnTo>
                <a:lnTo>
                  <a:pt x="732" y="1175"/>
                </a:lnTo>
                <a:lnTo>
                  <a:pt x="732" y="1169"/>
                </a:lnTo>
                <a:lnTo>
                  <a:pt x="732" y="1167"/>
                </a:lnTo>
                <a:lnTo>
                  <a:pt x="730" y="1165"/>
                </a:lnTo>
                <a:lnTo>
                  <a:pt x="730" y="1164"/>
                </a:lnTo>
                <a:lnTo>
                  <a:pt x="730" y="1163"/>
                </a:lnTo>
                <a:lnTo>
                  <a:pt x="729" y="1160"/>
                </a:lnTo>
                <a:lnTo>
                  <a:pt x="729" y="1159"/>
                </a:lnTo>
                <a:lnTo>
                  <a:pt x="729" y="1158"/>
                </a:lnTo>
                <a:lnTo>
                  <a:pt x="728" y="1157"/>
                </a:lnTo>
                <a:lnTo>
                  <a:pt x="728" y="1156"/>
                </a:lnTo>
                <a:lnTo>
                  <a:pt x="728" y="1155"/>
                </a:lnTo>
                <a:lnTo>
                  <a:pt x="728" y="1152"/>
                </a:lnTo>
                <a:lnTo>
                  <a:pt x="727" y="1151"/>
                </a:lnTo>
                <a:lnTo>
                  <a:pt x="724" y="1148"/>
                </a:lnTo>
                <a:lnTo>
                  <a:pt x="721" y="1146"/>
                </a:lnTo>
                <a:lnTo>
                  <a:pt x="719" y="1142"/>
                </a:lnTo>
                <a:lnTo>
                  <a:pt x="718" y="1142"/>
                </a:lnTo>
                <a:lnTo>
                  <a:pt x="718" y="1141"/>
                </a:lnTo>
                <a:lnTo>
                  <a:pt x="717" y="1141"/>
                </a:lnTo>
                <a:lnTo>
                  <a:pt x="715" y="1139"/>
                </a:lnTo>
                <a:lnTo>
                  <a:pt x="710" y="1139"/>
                </a:lnTo>
                <a:lnTo>
                  <a:pt x="709" y="1139"/>
                </a:lnTo>
                <a:lnTo>
                  <a:pt x="708" y="1139"/>
                </a:lnTo>
                <a:lnTo>
                  <a:pt x="706" y="1139"/>
                </a:lnTo>
                <a:lnTo>
                  <a:pt x="703" y="1139"/>
                </a:lnTo>
                <a:lnTo>
                  <a:pt x="703" y="1138"/>
                </a:lnTo>
                <a:lnTo>
                  <a:pt x="703" y="1133"/>
                </a:lnTo>
                <a:lnTo>
                  <a:pt x="703" y="1132"/>
                </a:lnTo>
                <a:lnTo>
                  <a:pt x="703" y="1127"/>
                </a:lnTo>
                <a:lnTo>
                  <a:pt x="714" y="1127"/>
                </a:lnTo>
                <a:lnTo>
                  <a:pt x="714" y="1121"/>
                </a:lnTo>
                <a:lnTo>
                  <a:pt x="712" y="1121"/>
                </a:lnTo>
                <a:lnTo>
                  <a:pt x="711" y="1121"/>
                </a:lnTo>
                <a:lnTo>
                  <a:pt x="710" y="1121"/>
                </a:lnTo>
                <a:lnTo>
                  <a:pt x="709" y="1121"/>
                </a:lnTo>
                <a:lnTo>
                  <a:pt x="708" y="1121"/>
                </a:lnTo>
                <a:lnTo>
                  <a:pt x="707" y="1121"/>
                </a:lnTo>
                <a:lnTo>
                  <a:pt x="703" y="1121"/>
                </a:lnTo>
                <a:lnTo>
                  <a:pt x="703" y="1119"/>
                </a:lnTo>
                <a:lnTo>
                  <a:pt x="702" y="1119"/>
                </a:lnTo>
                <a:lnTo>
                  <a:pt x="701" y="1119"/>
                </a:lnTo>
                <a:lnTo>
                  <a:pt x="697" y="1119"/>
                </a:lnTo>
                <a:lnTo>
                  <a:pt x="693" y="1119"/>
                </a:lnTo>
                <a:lnTo>
                  <a:pt x="690" y="1119"/>
                </a:lnTo>
                <a:lnTo>
                  <a:pt x="685" y="1119"/>
                </a:lnTo>
                <a:lnTo>
                  <a:pt x="684" y="1119"/>
                </a:lnTo>
                <a:lnTo>
                  <a:pt x="683" y="1119"/>
                </a:lnTo>
                <a:lnTo>
                  <a:pt x="682" y="1119"/>
                </a:lnTo>
                <a:lnTo>
                  <a:pt x="681" y="1119"/>
                </a:lnTo>
                <a:lnTo>
                  <a:pt x="680" y="1119"/>
                </a:lnTo>
                <a:lnTo>
                  <a:pt x="678" y="1119"/>
                </a:lnTo>
                <a:lnTo>
                  <a:pt x="677" y="1119"/>
                </a:lnTo>
                <a:lnTo>
                  <a:pt x="676" y="1119"/>
                </a:lnTo>
                <a:lnTo>
                  <a:pt x="675" y="1119"/>
                </a:lnTo>
                <a:lnTo>
                  <a:pt x="673" y="1119"/>
                </a:lnTo>
                <a:lnTo>
                  <a:pt x="671" y="1119"/>
                </a:lnTo>
                <a:lnTo>
                  <a:pt x="669" y="1119"/>
                </a:lnTo>
                <a:lnTo>
                  <a:pt x="668" y="1119"/>
                </a:lnTo>
                <a:lnTo>
                  <a:pt x="667" y="1121"/>
                </a:lnTo>
                <a:lnTo>
                  <a:pt x="666" y="1119"/>
                </a:lnTo>
                <a:lnTo>
                  <a:pt x="665" y="1119"/>
                </a:lnTo>
                <a:lnTo>
                  <a:pt x="664" y="1119"/>
                </a:lnTo>
                <a:lnTo>
                  <a:pt x="663" y="1119"/>
                </a:lnTo>
                <a:lnTo>
                  <a:pt x="663" y="1121"/>
                </a:lnTo>
                <a:lnTo>
                  <a:pt x="661" y="1121"/>
                </a:lnTo>
                <a:lnTo>
                  <a:pt x="660" y="1121"/>
                </a:lnTo>
                <a:lnTo>
                  <a:pt x="659" y="1121"/>
                </a:lnTo>
                <a:lnTo>
                  <a:pt x="652" y="1121"/>
                </a:lnTo>
                <a:lnTo>
                  <a:pt x="650" y="1121"/>
                </a:lnTo>
                <a:lnTo>
                  <a:pt x="649" y="1121"/>
                </a:lnTo>
                <a:lnTo>
                  <a:pt x="648" y="1121"/>
                </a:lnTo>
                <a:lnTo>
                  <a:pt x="640" y="1121"/>
                </a:lnTo>
                <a:lnTo>
                  <a:pt x="639" y="1121"/>
                </a:lnTo>
                <a:lnTo>
                  <a:pt x="633" y="1121"/>
                </a:lnTo>
                <a:lnTo>
                  <a:pt x="629" y="1121"/>
                </a:lnTo>
                <a:lnTo>
                  <a:pt x="617" y="1119"/>
                </a:lnTo>
                <a:lnTo>
                  <a:pt x="613" y="1119"/>
                </a:lnTo>
                <a:lnTo>
                  <a:pt x="606" y="1119"/>
                </a:lnTo>
                <a:lnTo>
                  <a:pt x="604" y="1119"/>
                </a:lnTo>
                <a:lnTo>
                  <a:pt x="600" y="1119"/>
                </a:lnTo>
                <a:lnTo>
                  <a:pt x="599" y="1119"/>
                </a:lnTo>
                <a:lnTo>
                  <a:pt x="595" y="1119"/>
                </a:lnTo>
                <a:lnTo>
                  <a:pt x="588" y="1119"/>
                </a:lnTo>
                <a:lnTo>
                  <a:pt x="587" y="1119"/>
                </a:lnTo>
                <a:lnTo>
                  <a:pt x="586" y="1119"/>
                </a:lnTo>
                <a:lnTo>
                  <a:pt x="582" y="1119"/>
                </a:lnTo>
                <a:lnTo>
                  <a:pt x="571" y="1119"/>
                </a:lnTo>
                <a:lnTo>
                  <a:pt x="571" y="1127"/>
                </a:lnTo>
                <a:lnTo>
                  <a:pt x="571" y="1129"/>
                </a:lnTo>
                <a:lnTo>
                  <a:pt x="571" y="1130"/>
                </a:lnTo>
                <a:lnTo>
                  <a:pt x="570" y="1130"/>
                </a:lnTo>
                <a:lnTo>
                  <a:pt x="570" y="1131"/>
                </a:lnTo>
                <a:lnTo>
                  <a:pt x="570" y="1132"/>
                </a:lnTo>
                <a:lnTo>
                  <a:pt x="570" y="1133"/>
                </a:lnTo>
                <a:lnTo>
                  <a:pt x="570" y="1134"/>
                </a:lnTo>
                <a:lnTo>
                  <a:pt x="570" y="1135"/>
                </a:lnTo>
                <a:lnTo>
                  <a:pt x="570" y="1136"/>
                </a:lnTo>
                <a:lnTo>
                  <a:pt x="570" y="1138"/>
                </a:lnTo>
                <a:lnTo>
                  <a:pt x="570" y="1139"/>
                </a:lnTo>
                <a:lnTo>
                  <a:pt x="569" y="1139"/>
                </a:lnTo>
                <a:lnTo>
                  <a:pt x="568" y="1139"/>
                </a:lnTo>
                <a:lnTo>
                  <a:pt x="568" y="1140"/>
                </a:lnTo>
                <a:lnTo>
                  <a:pt x="568" y="1141"/>
                </a:lnTo>
                <a:lnTo>
                  <a:pt x="568" y="1142"/>
                </a:lnTo>
                <a:lnTo>
                  <a:pt x="568" y="1143"/>
                </a:lnTo>
                <a:lnTo>
                  <a:pt x="568" y="1144"/>
                </a:lnTo>
                <a:lnTo>
                  <a:pt x="568" y="1146"/>
                </a:lnTo>
                <a:lnTo>
                  <a:pt x="568" y="1147"/>
                </a:lnTo>
                <a:lnTo>
                  <a:pt x="568" y="1148"/>
                </a:lnTo>
                <a:lnTo>
                  <a:pt x="566" y="1148"/>
                </a:lnTo>
                <a:lnTo>
                  <a:pt x="565" y="1148"/>
                </a:lnTo>
                <a:lnTo>
                  <a:pt x="565" y="1149"/>
                </a:lnTo>
                <a:lnTo>
                  <a:pt x="565" y="1151"/>
                </a:lnTo>
                <a:lnTo>
                  <a:pt x="565" y="1152"/>
                </a:lnTo>
                <a:lnTo>
                  <a:pt x="565" y="1154"/>
                </a:lnTo>
                <a:lnTo>
                  <a:pt x="565" y="1155"/>
                </a:lnTo>
                <a:lnTo>
                  <a:pt x="564" y="1155"/>
                </a:lnTo>
                <a:lnTo>
                  <a:pt x="564" y="1156"/>
                </a:lnTo>
                <a:lnTo>
                  <a:pt x="564" y="1157"/>
                </a:lnTo>
                <a:lnTo>
                  <a:pt x="564" y="1158"/>
                </a:lnTo>
                <a:lnTo>
                  <a:pt x="564" y="1159"/>
                </a:lnTo>
                <a:lnTo>
                  <a:pt x="564" y="1165"/>
                </a:lnTo>
                <a:lnTo>
                  <a:pt x="564" y="1167"/>
                </a:lnTo>
                <a:lnTo>
                  <a:pt x="564" y="1168"/>
                </a:lnTo>
                <a:lnTo>
                  <a:pt x="565" y="1168"/>
                </a:lnTo>
                <a:lnTo>
                  <a:pt x="566" y="1168"/>
                </a:lnTo>
                <a:lnTo>
                  <a:pt x="568" y="1168"/>
                </a:lnTo>
                <a:lnTo>
                  <a:pt x="568" y="1169"/>
                </a:lnTo>
                <a:lnTo>
                  <a:pt x="568" y="1171"/>
                </a:lnTo>
                <a:lnTo>
                  <a:pt x="568" y="1172"/>
                </a:lnTo>
                <a:lnTo>
                  <a:pt x="568" y="1173"/>
                </a:lnTo>
                <a:lnTo>
                  <a:pt x="568" y="1174"/>
                </a:lnTo>
                <a:lnTo>
                  <a:pt x="568" y="1175"/>
                </a:lnTo>
                <a:lnTo>
                  <a:pt x="570" y="1175"/>
                </a:lnTo>
                <a:lnTo>
                  <a:pt x="572" y="1175"/>
                </a:lnTo>
                <a:lnTo>
                  <a:pt x="573" y="1175"/>
                </a:lnTo>
                <a:lnTo>
                  <a:pt x="573" y="1176"/>
                </a:lnTo>
                <a:lnTo>
                  <a:pt x="573" y="1177"/>
                </a:lnTo>
                <a:lnTo>
                  <a:pt x="573" y="1179"/>
                </a:lnTo>
                <a:lnTo>
                  <a:pt x="572" y="1179"/>
                </a:lnTo>
                <a:lnTo>
                  <a:pt x="571" y="1179"/>
                </a:lnTo>
                <a:lnTo>
                  <a:pt x="570" y="1179"/>
                </a:lnTo>
                <a:lnTo>
                  <a:pt x="570" y="1180"/>
                </a:lnTo>
                <a:lnTo>
                  <a:pt x="570" y="1181"/>
                </a:lnTo>
                <a:lnTo>
                  <a:pt x="570" y="1182"/>
                </a:lnTo>
                <a:lnTo>
                  <a:pt x="570" y="1183"/>
                </a:lnTo>
                <a:lnTo>
                  <a:pt x="570" y="1184"/>
                </a:lnTo>
                <a:lnTo>
                  <a:pt x="570" y="1185"/>
                </a:lnTo>
                <a:lnTo>
                  <a:pt x="568" y="1185"/>
                </a:lnTo>
                <a:lnTo>
                  <a:pt x="566" y="1185"/>
                </a:lnTo>
                <a:lnTo>
                  <a:pt x="563" y="1185"/>
                </a:lnTo>
                <a:lnTo>
                  <a:pt x="563" y="1189"/>
                </a:lnTo>
                <a:lnTo>
                  <a:pt x="563" y="1190"/>
                </a:lnTo>
                <a:lnTo>
                  <a:pt x="564" y="1190"/>
                </a:lnTo>
                <a:lnTo>
                  <a:pt x="565" y="1190"/>
                </a:lnTo>
                <a:lnTo>
                  <a:pt x="565" y="1191"/>
                </a:lnTo>
                <a:lnTo>
                  <a:pt x="566" y="1191"/>
                </a:lnTo>
                <a:lnTo>
                  <a:pt x="566" y="1192"/>
                </a:lnTo>
                <a:lnTo>
                  <a:pt x="565" y="1193"/>
                </a:lnTo>
                <a:lnTo>
                  <a:pt x="564" y="1193"/>
                </a:lnTo>
                <a:lnTo>
                  <a:pt x="563" y="1193"/>
                </a:lnTo>
                <a:lnTo>
                  <a:pt x="563" y="1194"/>
                </a:lnTo>
                <a:lnTo>
                  <a:pt x="563" y="1196"/>
                </a:lnTo>
                <a:lnTo>
                  <a:pt x="563" y="1197"/>
                </a:lnTo>
                <a:lnTo>
                  <a:pt x="563" y="1198"/>
                </a:lnTo>
                <a:lnTo>
                  <a:pt x="563" y="1200"/>
                </a:lnTo>
                <a:lnTo>
                  <a:pt x="563" y="1202"/>
                </a:lnTo>
                <a:close/>
                <a:moveTo>
                  <a:pt x="595" y="1259"/>
                </a:moveTo>
                <a:lnTo>
                  <a:pt x="595" y="1263"/>
                </a:lnTo>
                <a:lnTo>
                  <a:pt x="595" y="1267"/>
                </a:lnTo>
                <a:lnTo>
                  <a:pt x="595" y="1268"/>
                </a:lnTo>
                <a:lnTo>
                  <a:pt x="598" y="1268"/>
                </a:lnTo>
                <a:lnTo>
                  <a:pt x="598" y="1258"/>
                </a:lnTo>
                <a:lnTo>
                  <a:pt x="598" y="1257"/>
                </a:lnTo>
                <a:lnTo>
                  <a:pt x="597" y="1257"/>
                </a:lnTo>
                <a:lnTo>
                  <a:pt x="596" y="1257"/>
                </a:lnTo>
                <a:lnTo>
                  <a:pt x="595" y="1257"/>
                </a:lnTo>
                <a:lnTo>
                  <a:pt x="595" y="1258"/>
                </a:lnTo>
                <a:lnTo>
                  <a:pt x="595" y="1259"/>
                </a:lnTo>
                <a:close/>
                <a:moveTo>
                  <a:pt x="609" y="627"/>
                </a:moveTo>
                <a:lnTo>
                  <a:pt x="611" y="628"/>
                </a:lnTo>
                <a:lnTo>
                  <a:pt x="612" y="628"/>
                </a:lnTo>
                <a:lnTo>
                  <a:pt x="612" y="627"/>
                </a:lnTo>
                <a:lnTo>
                  <a:pt x="607" y="625"/>
                </a:lnTo>
                <a:lnTo>
                  <a:pt x="609" y="627"/>
                </a:lnTo>
                <a:close/>
                <a:moveTo>
                  <a:pt x="613" y="1226"/>
                </a:moveTo>
                <a:lnTo>
                  <a:pt x="613" y="1231"/>
                </a:lnTo>
                <a:lnTo>
                  <a:pt x="613" y="1244"/>
                </a:lnTo>
                <a:lnTo>
                  <a:pt x="613" y="1251"/>
                </a:lnTo>
                <a:lnTo>
                  <a:pt x="617" y="1251"/>
                </a:lnTo>
                <a:lnTo>
                  <a:pt x="618" y="1251"/>
                </a:lnTo>
                <a:lnTo>
                  <a:pt x="618" y="1247"/>
                </a:lnTo>
                <a:lnTo>
                  <a:pt x="618" y="1240"/>
                </a:lnTo>
                <a:lnTo>
                  <a:pt x="618" y="1225"/>
                </a:lnTo>
                <a:lnTo>
                  <a:pt x="616" y="1225"/>
                </a:lnTo>
                <a:lnTo>
                  <a:pt x="614" y="1225"/>
                </a:lnTo>
                <a:lnTo>
                  <a:pt x="613" y="1225"/>
                </a:lnTo>
                <a:lnTo>
                  <a:pt x="613" y="1226"/>
                </a:lnTo>
                <a:close/>
                <a:moveTo>
                  <a:pt x="620" y="1276"/>
                </a:moveTo>
                <a:lnTo>
                  <a:pt x="622" y="1276"/>
                </a:lnTo>
                <a:lnTo>
                  <a:pt x="625" y="1276"/>
                </a:lnTo>
                <a:lnTo>
                  <a:pt x="624" y="1275"/>
                </a:lnTo>
                <a:lnTo>
                  <a:pt x="624" y="1265"/>
                </a:lnTo>
                <a:lnTo>
                  <a:pt x="622" y="1265"/>
                </a:lnTo>
                <a:lnTo>
                  <a:pt x="621" y="1265"/>
                </a:lnTo>
                <a:lnTo>
                  <a:pt x="620" y="1265"/>
                </a:lnTo>
                <a:lnTo>
                  <a:pt x="618" y="1265"/>
                </a:lnTo>
                <a:lnTo>
                  <a:pt x="620" y="1276"/>
                </a:lnTo>
                <a:close/>
                <a:moveTo>
                  <a:pt x="674" y="1022"/>
                </a:moveTo>
                <a:lnTo>
                  <a:pt x="674" y="1023"/>
                </a:lnTo>
                <a:lnTo>
                  <a:pt x="675" y="1023"/>
                </a:lnTo>
                <a:lnTo>
                  <a:pt x="677" y="1023"/>
                </a:lnTo>
                <a:lnTo>
                  <a:pt x="677" y="1024"/>
                </a:lnTo>
                <a:lnTo>
                  <a:pt x="677" y="1025"/>
                </a:lnTo>
                <a:lnTo>
                  <a:pt x="677" y="1026"/>
                </a:lnTo>
                <a:lnTo>
                  <a:pt x="677" y="1027"/>
                </a:lnTo>
                <a:lnTo>
                  <a:pt x="677" y="1029"/>
                </a:lnTo>
                <a:lnTo>
                  <a:pt x="677" y="1030"/>
                </a:lnTo>
                <a:lnTo>
                  <a:pt x="677" y="1031"/>
                </a:lnTo>
                <a:lnTo>
                  <a:pt x="677" y="1032"/>
                </a:lnTo>
                <a:lnTo>
                  <a:pt x="677" y="1033"/>
                </a:lnTo>
                <a:lnTo>
                  <a:pt x="677" y="1034"/>
                </a:lnTo>
                <a:lnTo>
                  <a:pt x="677" y="1035"/>
                </a:lnTo>
                <a:lnTo>
                  <a:pt x="677" y="1037"/>
                </a:lnTo>
                <a:lnTo>
                  <a:pt x="677" y="1038"/>
                </a:lnTo>
                <a:lnTo>
                  <a:pt x="677" y="1039"/>
                </a:lnTo>
                <a:lnTo>
                  <a:pt x="677" y="1040"/>
                </a:lnTo>
                <a:lnTo>
                  <a:pt x="677" y="1041"/>
                </a:lnTo>
                <a:lnTo>
                  <a:pt x="677" y="1042"/>
                </a:lnTo>
                <a:lnTo>
                  <a:pt x="677" y="1043"/>
                </a:lnTo>
                <a:lnTo>
                  <a:pt x="677" y="1044"/>
                </a:lnTo>
                <a:lnTo>
                  <a:pt x="677" y="1046"/>
                </a:lnTo>
                <a:lnTo>
                  <a:pt x="677" y="1048"/>
                </a:lnTo>
                <a:lnTo>
                  <a:pt x="677" y="1049"/>
                </a:lnTo>
                <a:lnTo>
                  <a:pt x="677" y="1050"/>
                </a:lnTo>
                <a:lnTo>
                  <a:pt x="677" y="1051"/>
                </a:lnTo>
                <a:lnTo>
                  <a:pt x="677" y="1052"/>
                </a:lnTo>
                <a:lnTo>
                  <a:pt x="677" y="1054"/>
                </a:lnTo>
                <a:lnTo>
                  <a:pt x="677" y="1055"/>
                </a:lnTo>
                <a:lnTo>
                  <a:pt x="678" y="1055"/>
                </a:lnTo>
                <a:lnTo>
                  <a:pt x="678" y="1056"/>
                </a:lnTo>
                <a:lnTo>
                  <a:pt x="682" y="1056"/>
                </a:lnTo>
                <a:lnTo>
                  <a:pt x="682" y="1058"/>
                </a:lnTo>
                <a:lnTo>
                  <a:pt x="682" y="1059"/>
                </a:lnTo>
                <a:lnTo>
                  <a:pt x="684" y="1059"/>
                </a:lnTo>
                <a:lnTo>
                  <a:pt x="685" y="1059"/>
                </a:lnTo>
                <a:lnTo>
                  <a:pt x="686" y="1058"/>
                </a:lnTo>
                <a:lnTo>
                  <a:pt x="686" y="1056"/>
                </a:lnTo>
                <a:lnTo>
                  <a:pt x="687" y="1056"/>
                </a:lnTo>
                <a:lnTo>
                  <a:pt x="689" y="1056"/>
                </a:lnTo>
                <a:lnTo>
                  <a:pt x="690" y="1056"/>
                </a:lnTo>
                <a:lnTo>
                  <a:pt x="691" y="1056"/>
                </a:lnTo>
                <a:lnTo>
                  <a:pt x="691" y="1058"/>
                </a:lnTo>
                <a:lnTo>
                  <a:pt x="694" y="1058"/>
                </a:lnTo>
                <a:lnTo>
                  <a:pt x="694" y="1057"/>
                </a:lnTo>
                <a:lnTo>
                  <a:pt x="694" y="1056"/>
                </a:lnTo>
                <a:lnTo>
                  <a:pt x="695" y="1056"/>
                </a:lnTo>
                <a:lnTo>
                  <a:pt x="697" y="1056"/>
                </a:lnTo>
                <a:lnTo>
                  <a:pt x="698" y="1056"/>
                </a:lnTo>
                <a:lnTo>
                  <a:pt x="698" y="1057"/>
                </a:lnTo>
                <a:lnTo>
                  <a:pt x="698" y="1058"/>
                </a:lnTo>
                <a:lnTo>
                  <a:pt x="699" y="1058"/>
                </a:lnTo>
                <a:lnTo>
                  <a:pt x="700" y="1058"/>
                </a:lnTo>
                <a:lnTo>
                  <a:pt x="701" y="1058"/>
                </a:lnTo>
                <a:lnTo>
                  <a:pt x="702" y="1058"/>
                </a:lnTo>
                <a:lnTo>
                  <a:pt x="703" y="1058"/>
                </a:lnTo>
                <a:lnTo>
                  <a:pt x="704" y="1058"/>
                </a:lnTo>
                <a:lnTo>
                  <a:pt x="704" y="1057"/>
                </a:lnTo>
                <a:lnTo>
                  <a:pt x="706" y="1057"/>
                </a:lnTo>
                <a:lnTo>
                  <a:pt x="707" y="1057"/>
                </a:lnTo>
                <a:lnTo>
                  <a:pt x="708" y="1057"/>
                </a:lnTo>
                <a:lnTo>
                  <a:pt x="709" y="1057"/>
                </a:lnTo>
                <a:lnTo>
                  <a:pt x="712" y="1057"/>
                </a:lnTo>
                <a:lnTo>
                  <a:pt x="715" y="1057"/>
                </a:lnTo>
                <a:lnTo>
                  <a:pt x="715" y="1055"/>
                </a:lnTo>
                <a:lnTo>
                  <a:pt x="715" y="1054"/>
                </a:lnTo>
                <a:lnTo>
                  <a:pt x="718" y="1054"/>
                </a:lnTo>
                <a:lnTo>
                  <a:pt x="718" y="1048"/>
                </a:lnTo>
                <a:lnTo>
                  <a:pt x="718" y="1044"/>
                </a:lnTo>
                <a:lnTo>
                  <a:pt x="718" y="1042"/>
                </a:lnTo>
                <a:lnTo>
                  <a:pt x="718" y="1041"/>
                </a:lnTo>
                <a:lnTo>
                  <a:pt x="717" y="1038"/>
                </a:lnTo>
                <a:lnTo>
                  <a:pt x="717" y="1034"/>
                </a:lnTo>
                <a:lnTo>
                  <a:pt x="716" y="1033"/>
                </a:lnTo>
                <a:lnTo>
                  <a:pt x="716" y="1030"/>
                </a:lnTo>
                <a:lnTo>
                  <a:pt x="714" y="1022"/>
                </a:lnTo>
                <a:lnTo>
                  <a:pt x="714" y="1019"/>
                </a:lnTo>
                <a:lnTo>
                  <a:pt x="714" y="1018"/>
                </a:lnTo>
                <a:lnTo>
                  <a:pt x="714" y="1016"/>
                </a:lnTo>
                <a:lnTo>
                  <a:pt x="714" y="1015"/>
                </a:lnTo>
                <a:lnTo>
                  <a:pt x="710" y="1014"/>
                </a:lnTo>
                <a:lnTo>
                  <a:pt x="710" y="1010"/>
                </a:lnTo>
                <a:lnTo>
                  <a:pt x="710" y="1006"/>
                </a:lnTo>
                <a:lnTo>
                  <a:pt x="710" y="1005"/>
                </a:lnTo>
                <a:lnTo>
                  <a:pt x="710" y="1004"/>
                </a:lnTo>
                <a:lnTo>
                  <a:pt x="709" y="1004"/>
                </a:lnTo>
                <a:lnTo>
                  <a:pt x="708" y="1004"/>
                </a:lnTo>
                <a:lnTo>
                  <a:pt x="707" y="1004"/>
                </a:lnTo>
                <a:lnTo>
                  <a:pt x="706" y="1004"/>
                </a:lnTo>
                <a:lnTo>
                  <a:pt x="704" y="1004"/>
                </a:lnTo>
                <a:lnTo>
                  <a:pt x="703" y="1004"/>
                </a:lnTo>
                <a:lnTo>
                  <a:pt x="702" y="1004"/>
                </a:lnTo>
                <a:lnTo>
                  <a:pt x="701" y="1004"/>
                </a:lnTo>
                <a:lnTo>
                  <a:pt x="700" y="1004"/>
                </a:lnTo>
                <a:lnTo>
                  <a:pt x="699" y="1004"/>
                </a:lnTo>
                <a:lnTo>
                  <a:pt x="698" y="1004"/>
                </a:lnTo>
                <a:lnTo>
                  <a:pt x="697" y="1004"/>
                </a:lnTo>
                <a:lnTo>
                  <a:pt x="695" y="1004"/>
                </a:lnTo>
                <a:lnTo>
                  <a:pt x="697" y="1005"/>
                </a:lnTo>
                <a:lnTo>
                  <a:pt x="695" y="1006"/>
                </a:lnTo>
                <a:lnTo>
                  <a:pt x="695" y="1005"/>
                </a:lnTo>
                <a:lnTo>
                  <a:pt x="694" y="1005"/>
                </a:lnTo>
                <a:lnTo>
                  <a:pt x="693" y="1005"/>
                </a:lnTo>
                <a:lnTo>
                  <a:pt x="692" y="1005"/>
                </a:lnTo>
                <a:lnTo>
                  <a:pt x="692" y="1006"/>
                </a:lnTo>
                <a:lnTo>
                  <a:pt x="691" y="1006"/>
                </a:lnTo>
                <a:lnTo>
                  <a:pt x="691" y="1007"/>
                </a:lnTo>
                <a:lnTo>
                  <a:pt x="691" y="1008"/>
                </a:lnTo>
                <a:lnTo>
                  <a:pt x="691" y="1009"/>
                </a:lnTo>
                <a:lnTo>
                  <a:pt x="691" y="1010"/>
                </a:lnTo>
                <a:lnTo>
                  <a:pt x="691" y="1012"/>
                </a:lnTo>
                <a:lnTo>
                  <a:pt x="691" y="1013"/>
                </a:lnTo>
                <a:lnTo>
                  <a:pt x="691" y="1014"/>
                </a:lnTo>
                <a:lnTo>
                  <a:pt x="690" y="1014"/>
                </a:lnTo>
                <a:lnTo>
                  <a:pt x="689" y="1014"/>
                </a:lnTo>
                <a:lnTo>
                  <a:pt x="687" y="1014"/>
                </a:lnTo>
                <a:lnTo>
                  <a:pt x="686" y="1014"/>
                </a:lnTo>
                <a:lnTo>
                  <a:pt x="687" y="1015"/>
                </a:lnTo>
                <a:lnTo>
                  <a:pt x="687" y="1016"/>
                </a:lnTo>
                <a:lnTo>
                  <a:pt x="687" y="1018"/>
                </a:lnTo>
                <a:lnTo>
                  <a:pt x="687" y="1022"/>
                </a:lnTo>
                <a:lnTo>
                  <a:pt x="686" y="1022"/>
                </a:lnTo>
                <a:lnTo>
                  <a:pt x="684" y="1022"/>
                </a:lnTo>
                <a:lnTo>
                  <a:pt x="680" y="1022"/>
                </a:lnTo>
                <a:lnTo>
                  <a:pt x="674" y="1022"/>
                </a:lnTo>
                <a:close/>
                <a:moveTo>
                  <a:pt x="692" y="692"/>
                </a:moveTo>
                <a:lnTo>
                  <a:pt x="697" y="696"/>
                </a:lnTo>
                <a:lnTo>
                  <a:pt x="697" y="697"/>
                </a:lnTo>
                <a:lnTo>
                  <a:pt x="701" y="699"/>
                </a:lnTo>
                <a:lnTo>
                  <a:pt x="701" y="700"/>
                </a:lnTo>
                <a:lnTo>
                  <a:pt x="702" y="700"/>
                </a:lnTo>
                <a:lnTo>
                  <a:pt x="702" y="699"/>
                </a:lnTo>
                <a:lnTo>
                  <a:pt x="703" y="698"/>
                </a:lnTo>
                <a:lnTo>
                  <a:pt x="703" y="697"/>
                </a:lnTo>
                <a:lnTo>
                  <a:pt x="706" y="694"/>
                </a:lnTo>
                <a:lnTo>
                  <a:pt x="704" y="692"/>
                </a:lnTo>
                <a:lnTo>
                  <a:pt x="703" y="692"/>
                </a:lnTo>
                <a:lnTo>
                  <a:pt x="702" y="691"/>
                </a:lnTo>
                <a:lnTo>
                  <a:pt x="701" y="691"/>
                </a:lnTo>
                <a:lnTo>
                  <a:pt x="700" y="691"/>
                </a:lnTo>
                <a:lnTo>
                  <a:pt x="699" y="691"/>
                </a:lnTo>
                <a:lnTo>
                  <a:pt x="698" y="691"/>
                </a:lnTo>
                <a:lnTo>
                  <a:pt x="697" y="691"/>
                </a:lnTo>
                <a:lnTo>
                  <a:pt x="695" y="691"/>
                </a:lnTo>
                <a:lnTo>
                  <a:pt x="694" y="690"/>
                </a:lnTo>
                <a:lnTo>
                  <a:pt x="693" y="691"/>
                </a:lnTo>
                <a:lnTo>
                  <a:pt x="692" y="692"/>
                </a:lnTo>
                <a:close/>
                <a:moveTo>
                  <a:pt x="790" y="1502"/>
                </a:moveTo>
                <a:lnTo>
                  <a:pt x="790" y="1507"/>
                </a:lnTo>
                <a:lnTo>
                  <a:pt x="793" y="1507"/>
                </a:lnTo>
                <a:lnTo>
                  <a:pt x="795" y="1507"/>
                </a:lnTo>
                <a:lnTo>
                  <a:pt x="795" y="1508"/>
                </a:lnTo>
                <a:lnTo>
                  <a:pt x="795" y="1509"/>
                </a:lnTo>
                <a:lnTo>
                  <a:pt x="795" y="1510"/>
                </a:lnTo>
                <a:lnTo>
                  <a:pt x="795" y="1511"/>
                </a:lnTo>
                <a:lnTo>
                  <a:pt x="794" y="1511"/>
                </a:lnTo>
                <a:lnTo>
                  <a:pt x="793" y="1512"/>
                </a:lnTo>
                <a:lnTo>
                  <a:pt x="793" y="1514"/>
                </a:lnTo>
                <a:lnTo>
                  <a:pt x="793" y="1515"/>
                </a:lnTo>
                <a:lnTo>
                  <a:pt x="793" y="1516"/>
                </a:lnTo>
                <a:lnTo>
                  <a:pt x="793" y="1517"/>
                </a:lnTo>
                <a:lnTo>
                  <a:pt x="792" y="1517"/>
                </a:lnTo>
                <a:lnTo>
                  <a:pt x="790" y="1517"/>
                </a:lnTo>
                <a:lnTo>
                  <a:pt x="790" y="1518"/>
                </a:lnTo>
                <a:lnTo>
                  <a:pt x="790" y="1519"/>
                </a:lnTo>
                <a:lnTo>
                  <a:pt x="790" y="1520"/>
                </a:lnTo>
                <a:lnTo>
                  <a:pt x="790" y="1523"/>
                </a:lnTo>
                <a:lnTo>
                  <a:pt x="790" y="1524"/>
                </a:lnTo>
                <a:lnTo>
                  <a:pt x="790" y="1525"/>
                </a:lnTo>
                <a:lnTo>
                  <a:pt x="790" y="1526"/>
                </a:lnTo>
                <a:lnTo>
                  <a:pt x="790" y="1527"/>
                </a:lnTo>
                <a:lnTo>
                  <a:pt x="790" y="1528"/>
                </a:lnTo>
                <a:lnTo>
                  <a:pt x="790" y="1529"/>
                </a:lnTo>
                <a:lnTo>
                  <a:pt x="792" y="1532"/>
                </a:lnTo>
                <a:lnTo>
                  <a:pt x="794" y="1532"/>
                </a:lnTo>
                <a:lnTo>
                  <a:pt x="798" y="1532"/>
                </a:lnTo>
                <a:lnTo>
                  <a:pt x="805" y="1531"/>
                </a:lnTo>
                <a:lnTo>
                  <a:pt x="809" y="1531"/>
                </a:lnTo>
                <a:lnTo>
                  <a:pt x="812" y="1531"/>
                </a:lnTo>
                <a:lnTo>
                  <a:pt x="819" y="1529"/>
                </a:lnTo>
                <a:lnTo>
                  <a:pt x="828" y="1528"/>
                </a:lnTo>
                <a:lnTo>
                  <a:pt x="830" y="1528"/>
                </a:lnTo>
                <a:lnTo>
                  <a:pt x="836" y="1528"/>
                </a:lnTo>
                <a:lnTo>
                  <a:pt x="836" y="1527"/>
                </a:lnTo>
                <a:lnTo>
                  <a:pt x="836" y="1526"/>
                </a:lnTo>
                <a:lnTo>
                  <a:pt x="836" y="1525"/>
                </a:lnTo>
                <a:lnTo>
                  <a:pt x="836" y="1521"/>
                </a:lnTo>
                <a:lnTo>
                  <a:pt x="836" y="1520"/>
                </a:lnTo>
                <a:lnTo>
                  <a:pt x="836" y="1518"/>
                </a:lnTo>
                <a:lnTo>
                  <a:pt x="836" y="1517"/>
                </a:lnTo>
                <a:lnTo>
                  <a:pt x="836" y="1516"/>
                </a:lnTo>
                <a:lnTo>
                  <a:pt x="836" y="1515"/>
                </a:lnTo>
                <a:lnTo>
                  <a:pt x="836" y="1512"/>
                </a:lnTo>
                <a:lnTo>
                  <a:pt x="836" y="1507"/>
                </a:lnTo>
                <a:lnTo>
                  <a:pt x="836" y="1502"/>
                </a:lnTo>
                <a:lnTo>
                  <a:pt x="836" y="1501"/>
                </a:lnTo>
                <a:lnTo>
                  <a:pt x="836" y="1494"/>
                </a:lnTo>
                <a:lnTo>
                  <a:pt x="838" y="1494"/>
                </a:lnTo>
                <a:lnTo>
                  <a:pt x="840" y="1494"/>
                </a:lnTo>
                <a:lnTo>
                  <a:pt x="845" y="1494"/>
                </a:lnTo>
                <a:lnTo>
                  <a:pt x="847" y="1494"/>
                </a:lnTo>
                <a:lnTo>
                  <a:pt x="849" y="1494"/>
                </a:lnTo>
                <a:lnTo>
                  <a:pt x="850" y="1494"/>
                </a:lnTo>
                <a:lnTo>
                  <a:pt x="853" y="1494"/>
                </a:lnTo>
                <a:lnTo>
                  <a:pt x="855" y="1494"/>
                </a:lnTo>
                <a:lnTo>
                  <a:pt x="855" y="1490"/>
                </a:lnTo>
                <a:lnTo>
                  <a:pt x="855" y="1487"/>
                </a:lnTo>
                <a:lnTo>
                  <a:pt x="855" y="1486"/>
                </a:lnTo>
                <a:lnTo>
                  <a:pt x="855" y="1474"/>
                </a:lnTo>
                <a:lnTo>
                  <a:pt x="855" y="1473"/>
                </a:lnTo>
                <a:lnTo>
                  <a:pt x="855" y="1467"/>
                </a:lnTo>
                <a:lnTo>
                  <a:pt x="855" y="1464"/>
                </a:lnTo>
                <a:lnTo>
                  <a:pt x="855" y="1458"/>
                </a:lnTo>
                <a:lnTo>
                  <a:pt x="855" y="1451"/>
                </a:lnTo>
                <a:lnTo>
                  <a:pt x="855" y="1448"/>
                </a:lnTo>
                <a:lnTo>
                  <a:pt x="854" y="1448"/>
                </a:lnTo>
                <a:lnTo>
                  <a:pt x="853" y="1448"/>
                </a:lnTo>
                <a:lnTo>
                  <a:pt x="853" y="1450"/>
                </a:lnTo>
                <a:lnTo>
                  <a:pt x="850" y="1450"/>
                </a:lnTo>
                <a:lnTo>
                  <a:pt x="850" y="1452"/>
                </a:lnTo>
                <a:lnTo>
                  <a:pt x="850" y="1456"/>
                </a:lnTo>
                <a:lnTo>
                  <a:pt x="850" y="1467"/>
                </a:lnTo>
                <a:lnTo>
                  <a:pt x="850" y="1468"/>
                </a:lnTo>
                <a:lnTo>
                  <a:pt x="850" y="1469"/>
                </a:lnTo>
                <a:lnTo>
                  <a:pt x="850" y="1470"/>
                </a:lnTo>
                <a:lnTo>
                  <a:pt x="850" y="1472"/>
                </a:lnTo>
                <a:lnTo>
                  <a:pt x="849" y="1472"/>
                </a:lnTo>
                <a:lnTo>
                  <a:pt x="848" y="1470"/>
                </a:lnTo>
                <a:lnTo>
                  <a:pt x="847" y="1470"/>
                </a:lnTo>
                <a:lnTo>
                  <a:pt x="846" y="1470"/>
                </a:lnTo>
                <a:lnTo>
                  <a:pt x="845" y="1469"/>
                </a:lnTo>
                <a:lnTo>
                  <a:pt x="844" y="1469"/>
                </a:lnTo>
                <a:lnTo>
                  <a:pt x="842" y="1469"/>
                </a:lnTo>
                <a:lnTo>
                  <a:pt x="840" y="1469"/>
                </a:lnTo>
                <a:lnTo>
                  <a:pt x="839" y="1469"/>
                </a:lnTo>
                <a:lnTo>
                  <a:pt x="838" y="1469"/>
                </a:lnTo>
                <a:lnTo>
                  <a:pt x="838" y="1468"/>
                </a:lnTo>
                <a:lnTo>
                  <a:pt x="838" y="1466"/>
                </a:lnTo>
                <a:lnTo>
                  <a:pt x="838" y="1465"/>
                </a:lnTo>
                <a:lnTo>
                  <a:pt x="838" y="1464"/>
                </a:lnTo>
                <a:lnTo>
                  <a:pt x="838" y="1462"/>
                </a:lnTo>
                <a:lnTo>
                  <a:pt x="838" y="1461"/>
                </a:lnTo>
                <a:lnTo>
                  <a:pt x="838" y="1460"/>
                </a:lnTo>
                <a:lnTo>
                  <a:pt x="838" y="1459"/>
                </a:lnTo>
                <a:lnTo>
                  <a:pt x="838" y="1458"/>
                </a:lnTo>
                <a:lnTo>
                  <a:pt x="838" y="1457"/>
                </a:lnTo>
                <a:lnTo>
                  <a:pt x="838" y="1456"/>
                </a:lnTo>
                <a:lnTo>
                  <a:pt x="838" y="1454"/>
                </a:lnTo>
                <a:lnTo>
                  <a:pt x="838" y="1453"/>
                </a:lnTo>
                <a:lnTo>
                  <a:pt x="838" y="1452"/>
                </a:lnTo>
                <a:lnTo>
                  <a:pt x="838" y="1451"/>
                </a:lnTo>
                <a:lnTo>
                  <a:pt x="837" y="1451"/>
                </a:lnTo>
                <a:lnTo>
                  <a:pt x="836" y="1451"/>
                </a:lnTo>
                <a:lnTo>
                  <a:pt x="835" y="1451"/>
                </a:lnTo>
                <a:lnTo>
                  <a:pt x="833" y="1451"/>
                </a:lnTo>
                <a:lnTo>
                  <a:pt x="832" y="1451"/>
                </a:lnTo>
                <a:lnTo>
                  <a:pt x="831" y="1451"/>
                </a:lnTo>
                <a:lnTo>
                  <a:pt x="830" y="1451"/>
                </a:lnTo>
                <a:lnTo>
                  <a:pt x="829" y="1451"/>
                </a:lnTo>
                <a:lnTo>
                  <a:pt x="828" y="1451"/>
                </a:lnTo>
                <a:lnTo>
                  <a:pt x="828" y="1452"/>
                </a:lnTo>
                <a:lnTo>
                  <a:pt x="828" y="1454"/>
                </a:lnTo>
                <a:lnTo>
                  <a:pt x="828" y="1457"/>
                </a:lnTo>
                <a:lnTo>
                  <a:pt x="828" y="1459"/>
                </a:lnTo>
                <a:lnTo>
                  <a:pt x="828" y="1461"/>
                </a:lnTo>
                <a:lnTo>
                  <a:pt x="828" y="1462"/>
                </a:lnTo>
                <a:lnTo>
                  <a:pt x="828" y="1464"/>
                </a:lnTo>
                <a:lnTo>
                  <a:pt x="828" y="1468"/>
                </a:lnTo>
                <a:lnTo>
                  <a:pt x="830" y="1468"/>
                </a:lnTo>
                <a:lnTo>
                  <a:pt x="830" y="1469"/>
                </a:lnTo>
                <a:lnTo>
                  <a:pt x="830" y="1470"/>
                </a:lnTo>
                <a:lnTo>
                  <a:pt x="829" y="1470"/>
                </a:lnTo>
                <a:lnTo>
                  <a:pt x="828" y="1470"/>
                </a:lnTo>
                <a:lnTo>
                  <a:pt x="829" y="1472"/>
                </a:lnTo>
                <a:lnTo>
                  <a:pt x="829" y="1474"/>
                </a:lnTo>
                <a:lnTo>
                  <a:pt x="829" y="1484"/>
                </a:lnTo>
                <a:lnTo>
                  <a:pt x="829" y="1486"/>
                </a:lnTo>
                <a:lnTo>
                  <a:pt x="829" y="1487"/>
                </a:lnTo>
                <a:lnTo>
                  <a:pt x="829" y="1491"/>
                </a:lnTo>
                <a:lnTo>
                  <a:pt x="829" y="1493"/>
                </a:lnTo>
                <a:lnTo>
                  <a:pt x="829" y="1494"/>
                </a:lnTo>
                <a:lnTo>
                  <a:pt x="828" y="1494"/>
                </a:lnTo>
                <a:lnTo>
                  <a:pt x="828" y="1501"/>
                </a:lnTo>
                <a:lnTo>
                  <a:pt x="820" y="1501"/>
                </a:lnTo>
                <a:lnTo>
                  <a:pt x="820" y="1494"/>
                </a:lnTo>
                <a:lnTo>
                  <a:pt x="818" y="1494"/>
                </a:lnTo>
                <a:lnTo>
                  <a:pt x="818" y="1501"/>
                </a:lnTo>
                <a:lnTo>
                  <a:pt x="790" y="1501"/>
                </a:lnTo>
                <a:lnTo>
                  <a:pt x="790" y="1502"/>
                </a:lnTo>
                <a:close/>
                <a:moveTo>
                  <a:pt x="829" y="838"/>
                </a:moveTo>
                <a:lnTo>
                  <a:pt x="829" y="839"/>
                </a:lnTo>
                <a:lnTo>
                  <a:pt x="829" y="840"/>
                </a:lnTo>
                <a:lnTo>
                  <a:pt x="829" y="841"/>
                </a:lnTo>
                <a:lnTo>
                  <a:pt x="829" y="842"/>
                </a:lnTo>
                <a:lnTo>
                  <a:pt x="830" y="842"/>
                </a:lnTo>
                <a:lnTo>
                  <a:pt x="830" y="843"/>
                </a:lnTo>
                <a:lnTo>
                  <a:pt x="830" y="845"/>
                </a:lnTo>
                <a:lnTo>
                  <a:pt x="831" y="846"/>
                </a:lnTo>
                <a:lnTo>
                  <a:pt x="831" y="847"/>
                </a:lnTo>
                <a:lnTo>
                  <a:pt x="832" y="847"/>
                </a:lnTo>
                <a:lnTo>
                  <a:pt x="837" y="847"/>
                </a:lnTo>
                <a:lnTo>
                  <a:pt x="838" y="847"/>
                </a:lnTo>
                <a:lnTo>
                  <a:pt x="838" y="846"/>
                </a:lnTo>
                <a:lnTo>
                  <a:pt x="841" y="843"/>
                </a:lnTo>
                <a:lnTo>
                  <a:pt x="841" y="842"/>
                </a:lnTo>
                <a:lnTo>
                  <a:pt x="839" y="840"/>
                </a:lnTo>
                <a:lnTo>
                  <a:pt x="841" y="839"/>
                </a:lnTo>
                <a:lnTo>
                  <a:pt x="842" y="838"/>
                </a:lnTo>
                <a:lnTo>
                  <a:pt x="841" y="838"/>
                </a:lnTo>
                <a:lnTo>
                  <a:pt x="844" y="836"/>
                </a:lnTo>
                <a:lnTo>
                  <a:pt x="847" y="834"/>
                </a:lnTo>
                <a:lnTo>
                  <a:pt x="847" y="833"/>
                </a:lnTo>
                <a:lnTo>
                  <a:pt x="847" y="832"/>
                </a:lnTo>
                <a:lnTo>
                  <a:pt x="847" y="831"/>
                </a:lnTo>
                <a:lnTo>
                  <a:pt x="837" y="832"/>
                </a:lnTo>
                <a:lnTo>
                  <a:pt x="836" y="832"/>
                </a:lnTo>
                <a:lnTo>
                  <a:pt x="832" y="832"/>
                </a:lnTo>
                <a:lnTo>
                  <a:pt x="831" y="832"/>
                </a:lnTo>
                <a:lnTo>
                  <a:pt x="830" y="832"/>
                </a:lnTo>
                <a:lnTo>
                  <a:pt x="829" y="832"/>
                </a:lnTo>
                <a:lnTo>
                  <a:pt x="829" y="834"/>
                </a:lnTo>
                <a:lnTo>
                  <a:pt x="829" y="838"/>
                </a:lnTo>
                <a:close/>
                <a:moveTo>
                  <a:pt x="861" y="948"/>
                </a:moveTo>
                <a:lnTo>
                  <a:pt x="861" y="952"/>
                </a:lnTo>
                <a:lnTo>
                  <a:pt x="867" y="952"/>
                </a:lnTo>
                <a:lnTo>
                  <a:pt x="867" y="942"/>
                </a:lnTo>
                <a:lnTo>
                  <a:pt x="861" y="942"/>
                </a:lnTo>
                <a:lnTo>
                  <a:pt x="861" y="948"/>
                </a:lnTo>
                <a:close/>
                <a:moveTo>
                  <a:pt x="957" y="351"/>
                </a:moveTo>
                <a:lnTo>
                  <a:pt x="958" y="352"/>
                </a:lnTo>
                <a:lnTo>
                  <a:pt x="958" y="353"/>
                </a:lnTo>
                <a:lnTo>
                  <a:pt x="959" y="354"/>
                </a:lnTo>
                <a:lnTo>
                  <a:pt x="962" y="354"/>
                </a:lnTo>
                <a:lnTo>
                  <a:pt x="961" y="351"/>
                </a:lnTo>
                <a:lnTo>
                  <a:pt x="960" y="351"/>
                </a:lnTo>
                <a:lnTo>
                  <a:pt x="960" y="349"/>
                </a:lnTo>
                <a:lnTo>
                  <a:pt x="959" y="349"/>
                </a:lnTo>
                <a:lnTo>
                  <a:pt x="958" y="349"/>
                </a:lnTo>
                <a:lnTo>
                  <a:pt x="957" y="349"/>
                </a:lnTo>
                <a:lnTo>
                  <a:pt x="957" y="351"/>
                </a:lnTo>
                <a:close/>
                <a:moveTo>
                  <a:pt x="967" y="767"/>
                </a:moveTo>
                <a:lnTo>
                  <a:pt x="969" y="766"/>
                </a:lnTo>
                <a:lnTo>
                  <a:pt x="970" y="766"/>
                </a:lnTo>
                <a:lnTo>
                  <a:pt x="969" y="765"/>
                </a:lnTo>
                <a:lnTo>
                  <a:pt x="968" y="765"/>
                </a:lnTo>
                <a:lnTo>
                  <a:pt x="967" y="765"/>
                </a:lnTo>
                <a:lnTo>
                  <a:pt x="967" y="767"/>
                </a:lnTo>
                <a:close/>
                <a:moveTo>
                  <a:pt x="975" y="525"/>
                </a:moveTo>
                <a:lnTo>
                  <a:pt x="976" y="528"/>
                </a:lnTo>
                <a:lnTo>
                  <a:pt x="977" y="529"/>
                </a:lnTo>
                <a:lnTo>
                  <a:pt x="977" y="530"/>
                </a:lnTo>
                <a:lnTo>
                  <a:pt x="978" y="530"/>
                </a:lnTo>
                <a:lnTo>
                  <a:pt x="978" y="529"/>
                </a:lnTo>
                <a:lnTo>
                  <a:pt x="979" y="529"/>
                </a:lnTo>
                <a:lnTo>
                  <a:pt x="978" y="525"/>
                </a:lnTo>
                <a:lnTo>
                  <a:pt x="977" y="525"/>
                </a:lnTo>
                <a:lnTo>
                  <a:pt x="976" y="525"/>
                </a:lnTo>
                <a:lnTo>
                  <a:pt x="975" y="525"/>
                </a:lnTo>
                <a:close/>
                <a:moveTo>
                  <a:pt x="985" y="757"/>
                </a:moveTo>
                <a:lnTo>
                  <a:pt x="985" y="759"/>
                </a:lnTo>
                <a:lnTo>
                  <a:pt x="985" y="763"/>
                </a:lnTo>
                <a:lnTo>
                  <a:pt x="985" y="764"/>
                </a:lnTo>
                <a:lnTo>
                  <a:pt x="985" y="766"/>
                </a:lnTo>
                <a:lnTo>
                  <a:pt x="987" y="766"/>
                </a:lnTo>
                <a:lnTo>
                  <a:pt x="995" y="766"/>
                </a:lnTo>
                <a:lnTo>
                  <a:pt x="996" y="766"/>
                </a:lnTo>
                <a:lnTo>
                  <a:pt x="997" y="766"/>
                </a:lnTo>
                <a:lnTo>
                  <a:pt x="999" y="766"/>
                </a:lnTo>
                <a:lnTo>
                  <a:pt x="1000" y="766"/>
                </a:lnTo>
                <a:lnTo>
                  <a:pt x="1001" y="766"/>
                </a:lnTo>
                <a:lnTo>
                  <a:pt x="1002" y="766"/>
                </a:lnTo>
                <a:lnTo>
                  <a:pt x="1003" y="766"/>
                </a:lnTo>
                <a:lnTo>
                  <a:pt x="1004" y="766"/>
                </a:lnTo>
                <a:lnTo>
                  <a:pt x="1005" y="766"/>
                </a:lnTo>
                <a:lnTo>
                  <a:pt x="1014" y="766"/>
                </a:lnTo>
                <a:lnTo>
                  <a:pt x="1017" y="766"/>
                </a:lnTo>
                <a:lnTo>
                  <a:pt x="1027" y="766"/>
                </a:lnTo>
                <a:lnTo>
                  <a:pt x="1027" y="761"/>
                </a:lnTo>
                <a:lnTo>
                  <a:pt x="1027" y="756"/>
                </a:lnTo>
                <a:lnTo>
                  <a:pt x="1028" y="756"/>
                </a:lnTo>
                <a:lnTo>
                  <a:pt x="1029" y="756"/>
                </a:lnTo>
                <a:lnTo>
                  <a:pt x="1029" y="757"/>
                </a:lnTo>
                <a:lnTo>
                  <a:pt x="1029" y="758"/>
                </a:lnTo>
                <a:lnTo>
                  <a:pt x="1029" y="759"/>
                </a:lnTo>
                <a:lnTo>
                  <a:pt x="1029" y="761"/>
                </a:lnTo>
                <a:lnTo>
                  <a:pt x="1029" y="763"/>
                </a:lnTo>
                <a:lnTo>
                  <a:pt x="1029" y="765"/>
                </a:lnTo>
                <a:lnTo>
                  <a:pt x="1029" y="766"/>
                </a:lnTo>
                <a:lnTo>
                  <a:pt x="1027" y="766"/>
                </a:lnTo>
                <a:lnTo>
                  <a:pt x="1027" y="773"/>
                </a:lnTo>
                <a:lnTo>
                  <a:pt x="1027" y="774"/>
                </a:lnTo>
                <a:lnTo>
                  <a:pt x="1028" y="774"/>
                </a:lnTo>
                <a:lnTo>
                  <a:pt x="1027" y="778"/>
                </a:lnTo>
                <a:lnTo>
                  <a:pt x="1028" y="778"/>
                </a:lnTo>
                <a:lnTo>
                  <a:pt x="1028" y="779"/>
                </a:lnTo>
                <a:lnTo>
                  <a:pt x="1028" y="780"/>
                </a:lnTo>
                <a:lnTo>
                  <a:pt x="1028" y="781"/>
                </a:lnTo>
                <a:lnTo>
                  <a:pt x="1027" y="781"/>
                </a:lnTo>
                <a:lnTo>
                  <a:pt x="1027" y="780"/>
                </a:lnTo>
                <a:lnTo>
                  <a:pt x="1026" y="782"/>
                </a:lnTo>
                <a:lnTo>
                  <a:pt x="1025" y="786"/>
                </a:lnTo>
                <a:lnTo>
                  <a:pt x="1026" y="787"/>
                </a:lnTo>
                <a:lnTo>
                  <a:pt x="1026" y="789"/>
                </a:lnTo>
                <a:lnTo>
                  <a:pt x="1025" y="790"/>
                </a:lnTo>
                <a:lnTo>
                  <a:pt x="1026" y="790"/>
                </a:lnTo>
                <a:lnTo>
                  <a:pt x="1027" y="790"/>
                </a:lnTo>
                <a:lnTo>
                  <a:pt x="1028" y="790"/>
                </a:lnTo>
                <a:lnTo>
                  <a:pt x="1029" y="790"/>
                </a:lnTo>
                <a:lnTo>
                  <a:pt x="1030" y="790"/>
                </a:lnTo>
                <a:lnTo>
                  <a:pt x="1031" y="790"/>
                </a:lnTo>
                <a:lnTo>
                  <a:pt x="1034" y="790"/>
                </a:lnTo>
                <a:lnTo>
                  <a:pt x="1035" y="790"/>
                </a:lnTo>
                <a:lnTo>
                  <a:pt x="1036" y="791"/>
                </a:lnTo>
                <a:lnTo>
                  <a:pt x="1037" y="791"/>
                </a:lnTo>
                <a:lnTo>
                  <a:pt x="1038" y="791"/>
                </a:lnTo>
                <a:lnTo>
                  <a:pt x="1039" y="791"/>
                </a:lnTo>
                <a:lnTo>
                  <a:pt x="1039" y="792"/>
                </a:lnTo>
                <a:lnTo>
                  <a:pt x="1040" y="792"/>
                </a:lnTo>
                <a:lnTo>
                  <a:pt x="1042" y="792"/>
                </a:lnTo>
                <a:lnTo>
                  <a:pt x="1043" y="793"/>
                </a:lnTo>
                <a:lnTo>
                  <a:pt x="1047" y="796"/>
                </a:lnTo>
                <a:lnTo>
                  <a:pt x="1054" y="792"/>
                </a:lnTo>
                <a:lnTo>
                  <a:pt x="1054" y="793"/>
                </a:lnTo>
                <a:lnTo>
                  <a:pt x="1056" y="793"/>
                </a:lnTo>
                <a:lnTo>
                  <a:pt x="1057" y="793"/>
                </a:lnTo>
                <a:lnTo>
                  <a:pt x="1059" y="793"/>
                </a:lnTo>
                <a:lnTo>
                  <a:pt x="1056" y="793"/>
                </a:lnTo>
                <a:lnTo>
                  <a:pt x="1055" y="792"/>
                </a:lnTo>
                <a:lnTo>
                  <a:pt x="1054" y="792"/>
                </a:lnTo>
                <a:lnTo>
                  <a:pt x="1054" y="791"/>
                </a:lnTo>
                <a:lnTo>
                  <a:pt x="1054" y="790"/>
                </a:lnTo>
                <a:lnTo>
                  <a:pt x="1054" y="789"/>
                </a:lnTo>
                <a:lnTo>
                  <a:pt x="1054" y="788"/>
                </a:lnTo>
                <a:lnTo>
                  <a:pt x="1054" y="787"/>
                </a:lnTo>
                <a:lnTo>
                  <a:pt x="1054" y="786"/>
                </a:lnTo>
                <a:lnTo>
                  <a:pt x="1054" y="784"/>
                </a:lnTo>
                <a:lnTo>
                  <a:pt x="1054" y="783"/>
                </a:lnTo>
                <a:lnTo>
                  <a:pt x="1063" y="783"/>
                </a:lnTo>
                <a:lnTo>
                  <a:pt x="1065" y="783"/>
                </a:lnTo>
                <a:lnTo>
                  <a:pt x="1065" y="787"/>
                </a:lnTo>
                <a:lnTo>
                  <a:pt x="1065" y="788"/>
                </a:lnTo>
                <a:lnTo>
                  <a:pt x="1065" y="789"/>
                </a:lnTo>
                <a:lnTo>
                  <a:pt x="1065" y="790"/>
                </a:lnTo>
                <a:lnTo>
                  <a:pt x="1066" y="790"/>
                </a:lnTo>
                <a:lnTo>
                  <a:pt x="1068" y="790"/>
                </a:lnTo>
                <a:lnTo>
                  <a:pt x="1073" y="790"/>
                </a:lnTo>
                <a:lnTo>
                  <a:pt x="1077" y="790"/>
                </a:lnTo>
                <a:lnTo>
                  <a:pt x="1077" y="787"/>
                </a:lnTo>
                <a:lnTo>
                  <a:pt x="1077" y="786"/>
                </a:lnTo>
                <a:lnTo>
                  <a:pt x="1077" y="784"/>
                </a:lnTo>
                <a:lnTo>
                  <a:pt x="1077" y="783"/>
                </a:lnTo>
                <a:lnTo>
                  <a:pt x="1077" y="781"/>
                </a:lnTo>
                <a:lnTo>
                  <a:pt x="1077" y="780"/>
                </a:lnTo>
                <a:lnTo>
                  <a:pt x="1077" y="778"/>
                </a:lnTo>
                <a:lnTo>
                  <a:pt x="1077" y="776"/>
                </a:lnTo>
                <a:lnTo>
                  <a:pt x="1077" y="775"/>
                </a:lnTo>
                <a:lnTo>
                  <a:pt x="1077" y="772"/>
                </a:lnTo>
                <a:lnTo>
                  <a:pt x="1077" y="769"/>
                </a:lnTo>
                <a:lnTo>
                  <a:pt x="1077" y="766"/>
                </a:lnTo>
                <a:lnTo>
                  <a:pt x="1078" y="766"/>
                </a:lnTo>
                <a:lnTo>
                  <a:pt x="1079" y="766"/>
                </a:lnTo>
                <a:lnTo>
                  <a:pt x="1080" y="766"/>
                </a:lnTo>
                <a:lnTo>
                  <a:pt x="1081" y="766"/>
                </a:lnTo>
                <a:lnTo>
                  <a:pt x="1082" y="766"/>
                </a:lnTo>
                <a:lnTo>
                  <a:pt x="1082" y="767"/>
                </a:lnTo>
                <a:lnTo>
                  <a:pt x="1082" y="769"/>
                </a:lnTo>
                <a:lnTo>
                  <a:pt x="1083" y="770"/>
                </a:lnTo>
                <a:lnTo>
                  <a:pt x="1083" y="772"/>
                </a:lnTo>
                <a:lnTo>
                  <a:pt x="1085" y="773"/>
                </a:lnTo>
                <a:lnTo>
                  <a:pt x="1086" y="776"/>
                </a:lnTo>
                <a:lnTo>
                  <a:pt x="1087" y="778"/>
                </a:lnTo>
                <a:lnTo>
                  <a:pt x="1088" y="778"/>
                </a:lnTo>
                <a:lnTo>
                  <a:pt x="1090" y="776"/>
                </a:lnTo>
                <a:lnTo>
                  <a:pt x="1091" y="775"/>
                </a:lnTo>
                <a:lnTo>
                  <a:pt x="1095" y="774"/>
                </a:lnTo>
                <a:lnTo>
                  <a:pt x="1104" y="770"/>
                </a:lnTo>
                <a:lnTo>
                  <a:pt x="1115" y="765"/>
                </a:lnTo>
                <a:lnTo>
                  <a:pt x="1114" y="764"/>
                </a:lnTo>
                <a:lnTo>
                  <a:pt x="1114" y="761"/>
                </a:lnTo>
                <a:lnTo>
                  <a:pt x="1114" y="758"/>
                </a:lnTo>
                <a:lnTo>
                  <a:pt x="1114" y="753"/>
                </a:lnTo>
                <a:lnTo>
                  <a:pt x="1111" y="753"/>
                </a:lnTo>
                <a:lnTo>
                  <a:pt x="1080" y="753"/>
                </a:lnTo>
                <a:lnTo>
                  <a:pt x="1080" y="733"/>
                </a:lnTo>
                <a:lnTo>
                  <a:pt x="1080" y="717"/>
                </a:lnTo>
                <a:lnTo>
                  <a:pt x="1080" y="715"/>
                </a:lnTo>
                <a:lnTo>
                  <a:pt x="1080" y="714"/>
                </a:lnTo>
                <a:lnTo>
                  <a:pt x="1077" y="714"/>
                </a:lnTo>
                <a:lnTo>
                  <a:pt x="1076" y="714"/>
                </a:lnTo>
                <a:lnTo>
                  <a:pt x="1074" y="714"/>
                </a:lnTo>
                <a:lnTo>
                  <a:pt x="1072" y="714"/>
                </a:lnTo>
                <a:lnTo>
                  <a:pt x="1071" y="714"/>
                </a:lnTo>
                <a:lnTo>
                  <a:pt x="1071" y="711"/>
                </a:lnTo>
                <a:lnTo>
                  <a:pt x="1070" y="711"/>
                </a:lnTo>
                <a:lnTo>
                  <a:pt x="1065" y="711"/>
                </a:lnTo>
                <a:lnTo>
                  <a:pt x="1065" y="704"/>
                </a:lnTo>
                <a:lnTo>
                  <a:pt x="1065" y="703"/>
                </a:lnTo>
                <a:lnTo>
                  <a:pt x="1065" y="699"/>
                </a:lnTo>
                <a:lnTo>
                  <a:pt x="1065" y="696"/>
                </a:lnTo>
                <a:lnTo>
                  <a:pt x="1065" y="694"/>
                </a:lnTo>
                <a:lnTo>
                  <a:pt x="1063" y="692"/>
                </a:lnTo>
                <a:lnTo>
                  <a:pt x="1061" y="691"/>
                </a:lnTo>
                <a:lnTo>
                  <a:pt x="1061" y="700"/>
                </a:lnTo>
                <a:lnTo>
                  <a:pt x="1051" y="700"/>
                </a:lnTo>
                <a:lnTo>
                  <a:pt x="1049" y="701"/>
                </a:lnTo>
                <a:lnTo>
                  <a:pt x="1048" y="703"/>
                </a:lnTo>
                <a:lnTo>
                  <a:pt x="1044" y="707"/>
                </a:lnTo>
                <a:lnTo>
                  <a:pt x="1040" y="711"/>
                </a:lnTo>
                <a:lnTo>
                  <a:pt x="1035" y="716"/>
                </a:lnTo>
                <a:lnTo>
                  <a:pt x="1033" y="719"/>
                </a:lnTo>
                <a:lnTo>
                  <a:pt x="1033" y="720"/>
                </a:lnTo>
                <a:lnTo>
                  <a:pt x="1031" y="721"/>
                </a:lnTo>
                <a:lnTo>
                  <a:pt x="1028" y="723"/>
                </a:lnTo>
                <a:lnTo>
                  <a:pt x="1028" y="724"/>
                </a:lnTo>
                <a:lnTo>
                  <a:pt x="1026" y="725"/>
                </a:lnTo>
                <a:lnTo>
                  <a:pt x="1025" y="728"/>
                </a:lnTo>
                <a:lnTo>
                  <a:pt x="1023" y="728"/>
                </a:lnTo>
                <a:lnTo>
                  <a:pt x="1021" y="730"/>
                </a:lnTo>
                <a:lnTo>
                  <a:pt x="1020" y="731"/>
                </a:lnTo>
                <a:lnTo>
                  <a:pt x="1018" y="733"/>
                </a:lnTo>
                <a:lnTo>
                  <a:pt x="1017" y="734"/>
                </a:lnTo>
                <a:lnTo>
                  <a:pt x="1014" y="736"/>
                </a:lnTo>
                <a:lnTo>
                  <a:pt x="1013" y="737"/>
                </a:lnTo>
                <a:lnTo>
                  <a:pt x="1002" y="745"/>
                </a:lnTo>
                <a:lnTo>
                  <a:pt x="1003" y="746"/>
                </a:lnTo>
                <a:lnTo>
                  <a:pt x="1003" y="747"/>
                </a:lnTo>
                <a:lnTo>
                  <a:pt x="1004" y="748"/>
                </a:lnTo>
                <a:lnTo>
                  <a:pt x="1004" y="749"/>
                </a:lnTo>
                <a:lnTo>
                  <a:pt x="1001" y="749"/>
                </a:lnTo>
                <a:lnTo>
                  <a:pt x="999" y="746"/>
                </a:lnTo>
                <a:lnTo>
                  <a:pt x="999" y="747"/>
                </a:lnTo>
                <a:lnTo>
                  <a:pt x="996" y="748"/>
                </a:lnTo>
                <a:lnTo>
                  <a:pt x="988" y="754"/>
                </a:lnTo>
                <a:lnTo>
                  <a:pt x="987" y="755"/>
                </a:lnTo>
                <a:lnTo>
                  <a:pt x="985" y="756"/>
                </a:lnTo>
                <a:lnTo>
                  <a:pt x="985" y="757"/>
                </a:lnTo>
                <a:close/>
                <a:moveTo>
                  <a:pt x="986" y="652"/>
                </a:moveTo>
                <a:lnTo>
                  <a:pt x="986" y="653"/>
                </a:lnTo>
                <a:lnTo>
                  <a:pt x="986" y="652"/>
                </a:lnTo>
                <a:lnTo>
                  <a:pt x="986" y="650"/>
                </a:lnTo>
                <a:lnTo>
                  <a:pt x="986" y="652"/>
                </a:lnTo>
                <a:close/>
                <a:moveTo>
                  <a:pt x="991" y="579"/>
                </a:moveTo>
                <a:lnTo>
                  <a:pt x="993" y="579"/>
                </a:lnTo>
                <a:lnTo>
                  <a:pt x="994" y="579"/>
                </a:lnTo>
                <a:lnTo>
                  <a:pt x="995" y="579"/>
                </a:lnTo>
                <a:lnTo>
                  <a:pt x="997" y="579"/>
                </a:lnTo>
                <a:lnTo>
                  <a:pt x="994" y="579"/>
                </a:lnTo>
                <a:lnTo>
                  <a:pt x="993" y="579"/>
                </a:lnTo>
                <a:lnTo>
                  <a:pt x="993" y="578"/>
                </a:lnTo>
                <a:lnTo>
                  <a:pt x="993" y="577"/>
                </a:lnTo>
                <a:lnTo>
                  <a:pt x="992" y="578"/>
                </a:lnTo>
                <a:lnTo>
                  <a:pt x="991" y="579"/>
                </a:lnTo>
                <a:close/>
                <a:moveTo>
                  <a:pt x="992" y="556"/>
                </a:moveTo>
                <a:lnTo>
                  <a:pt x="992" y="557"/>
                </a:lnTo>
                <a:lnTo>
                  <a:pt x="992" y="558"/>
                </a:lnTo>
                <a:lnTo>
                  <a:pt x="992" y="560"/>
                </a:lnTo>
                <a:lnTo>
                  <a:pt x="993" y="561"/>
                </a:lnTo>
                <a:lnTo>
                  <a:pt x="993" y="563"/>
                </a:lnTo>
                <a:lnTo>
                  <a:pt x="993" y="564"/>
                </a:lnTo>
                <a:lnTo>
                  <a:pt x="993" y="565"/>
                </a:lnTo>
                <a:lnTo>
                  <a:pt x="994" y="565"/>
                </a:lnTo>
                <a:lnTo>
                  <a:pt x="995" y="566"/>
                </a:lnTo>
                <a:lnTo>
                  <a:pt x="995" y="567"/>
                </a:lnTo>
                <a:lnTo>
                  <a:pt x="996" y="567"/>
                </a:lnTo>
                <a:lnTo>
                  <a:pt x="996" y="569"/>
                </a:lnTo>
                <a:lnTo>
                  <a:pt x="997" y="570"/>
                </a:lnTo>
                <a:lnTo>
                  <a:pt x="999" y="570"/>
                </a:lnTo>
                <a:lnTo>
                  <a:pt x="999" y="569"/>
                </a:lnTo>
                <a:lnTo>
                  <a:pt x="1000" y="569"/>
                </a:lnTo>
                <a:lnTo>
                  <a:pt x="1000" y="567"/>
                </a:lnTo>
                <a:lnTo>
                  <a:pt x="999" y="566"/>
                </a:lnTo>
                <a:lnTo>
                  <a:pt x="999" y="565"/>
                </a:lnTo>
                <a:lnTo>
                  <a:pt x="997" y="565"/>
                </a:lnTo>
                <a:lnTo>
                  <a:pt x="997" y="564"/>
                </a:lnTo>
                <a:lnTo>
                  <a:pt x="997" y="563"/>
                </a:lnTo>
                <a:lnTo>
                  <a:pt x="996" y="563"/>
                </a:lnTo>
                <a:lnTo>
                  <a:pt x="996" y="562"/>
                </a:lnTo>
                <a:lnTo>
                  <a:pt x="995" y="562"/>
                </a:lnTo>
                <a:lnTo>
                  <a:pt x="995" y="561"/>
                </a:lnTo>
                <a:lnTo>
                  <a:pt x="994" y="561"/>
                </a:lnTo>
                <a:lnTo>
                  <a:pt x="994" y="560"/>
                </a:lnTo>
                <a:lnTo>
                  <a:pt x="993" y="558"/>
                </a:lnTo>
                <a:lnTo>
                  <a:pt x="993" y="557"/>
                </a:lnTo>
                <a:lnTo>
                  <a:pt x="992" y="557"/>
                </a:lnTo>
                <a:lnTo>
                  <a:pt x="992" y="556"/>
                </a:lnTo>
                <a:close/>
                <a:moveTo>
                  <a:pt x="994" y="561"/>
                </a:moveTo>
                <a:lnTo>
                  <a:pt x="995" y="561"/>
                </a:lnTo>
                <a:lnTo>
                  <a:pt x="995" y="562"/>
                </a:lnTo>
                <a:lnTo>
                  <a:pt x="996" y="562"/>
                </a:lnTo>
                <a:lnTo>
                  <a:pt x="996" y="563"/>
                </a:lnTo>
                <a:lnTo>
                  <a:pt x="997" y="563"/>
                </a:lnTo>
                <a:lnTo>
                  <a:pt x="997" y="564"/>
                </a:lnTo>
                <a:lnTo>
                  <a:pt x="997" y="565"/>
                </a:lnTo>
                <a:lnTo>
                  <a:pt x="999" y="565"/>
                </a:lnTo>
                <a:lnTo>
                  <a:pt x="999" y="566"/>
                </a:lnTo>
                <a:lnTo>
                  <a:pt x="1000" y="567"/>
                </a:lnTo>
                <a:lnTo>
                  <a:pt x="1001" y="569"/>
                </a:lnTo>
                <a:lnTo>
                  <a:pt x="1001" y="570"/>
                </a:lnTo>
                <a:lnTo>
                  <a:pt x="1001" y="569"/>
                </a:lnTo>
                <a:lnTo>
                  <a:pt x="1001" y="567"/>
                </a:lnTo>
                <a:lnTo>
                  <a:pt x="1001" y="566"/>
                </a:lnTo>
                <a:lnTo>
                  <a:pt x="1002" y="566"/>
                </a:lnTo>
                <a:lnTo>
                  <a:pt x="1004" y="564"/>
                </a:lnTo>
                <a:lnTo>
                  <a:pt x="1004" y="563"/>
                </a:lnTo>
                <a:lnTo>
                  <a:pt x="1000" y="560"/>
                </a:lnTo>
                <a:lnTo>
                  <a:pt x="999" y="560"/>
                </a:lnTo>
                <a:lnTo>
                  <a:pt x="997" y="560"/>
                </a:lnTo>
                <a:lnTo>
                  <a:pt x="996" y="560"/>
                </a:lnTo>
                <a:lnTo>
                  <a:pt x="995" y="560"/>
                </a:lnTo>
                <a:lnTo>
                  <a:pt x="994" y="560"/>
                </a:lnTo>
                <a:lnTo>
                  <a:pt x="994" y="561"/>
                </a:lnTo>
                <a:close/>
                <a:moveTo>
                  <a:pt x="1028" y="652"/>
                </a:moveTo>
                <a:lnTo>
                  <a:pt x="1029" y="652"/>
                </a:lnTo>
                <a:lnTo>
                  <a:pt x="1030" y="652"/>
                </a:lnTo>
                <a:lnTo>
                  <a:pt x="1038" y="652"/>
                </a:lnTo>
                <a:lnTo>
                  <a:pt x="1039" y="652"/>
                </a:lnTo>
                <a:lnTo>
                  <a:pt x="1040" y="652"/>
                </a:lnTo>
                <a:lnTo>
                  <a:pt x="1042" y="652"/>
                </a:lnTo>
                <a:lnTo>
                  <a:pt x="1042" y="650"/>
                </a:lnTo>
                <a:lnTo>
                  <a:pt x="1042" y="649"/>
                </a:lnTo>
                <a:lnTo>
                  <a:pt x="1040" y="649"/>
                </a:lnTo>
                <a:lnTo>
                  <a:pt x="1040" y="650"/>
                </a:lnTo>
                <a:lnTo>
                  <a:pt x="1040" y="652"/>
                </a:lnTo>
                <a:lnTo>
                  <a:pt x="1039" y="652"/>
                </a:lnTo>
                <a:lnTo>
                  <a:pt x="1038" y="652"/>
                </a:lnTo>
                <a:lnTo>
                  <a:pt x="1038" y="648"/>
                </a:lnTo>
                <a:lnTo>
                  <a:pt x="1038" y="647"/>
                </a:lnTo>
                <a:lnTo>
                  <a:pt x="1038" y="646"/>
                </a:lnTo>
                <a:lnTo>
                  <a:pt x="1037" y="646"/>
                </a:lnTo>
                <a:lnTo>
                  <a:pt x="1036" y="646"/>
                </a:lnTo>
                <a:lnTo>
                  <a:pt x="1036" y="645"/>
                </a:lnTo>
                <a:lnTo>
                  <a:pt x="1036" y="644"/>
                </a:lnTo>
                <a:lnTo>
                  <a:pt x="1036" y="642"/>
                </a:lnTo>
                <a:lnTo>
                  <a:pt x="1033" y="642"/>
                </a:lnTo>
                <a:lnTo>
                  <a:pt x="1029" y="642"/>
                </a:lnTo>
                <a:lnTo>
                  <a:pt x="1028" y="642"/>
                </a:lnTo>
                <a:lnTo>
                  <a:pt x="1028" y="644"/>
                </a:lnTo>
                <a:lnTo>
                  <a:pt x="1028" y="647"/>
                </a:lnTo>
                <a:lnTo>
                  <a:pt x="1028" y="649"/>
                </a:lnTo>
                <a:lnTo>
                  <a:pt x="1028" y="650"/>
                </a:lnTo>
                <a:lnTo>
                  <a:pt x="1028" y="652"/>
                </a:lnTo>
                <a:close/>
                <a:moveTo>
                  <a:pt x="1030" y="254"/>
                </a:moveTo>
                <a:lnTo>
                  <a:pt x="1030" y="255"/>
                </a:lnTo>
                <a:lnTo>
                  <a:pt x="1033" y="255"/>
                </a:lnTo>
                <a:lnTo>
                  <a:pt x="1031" y="259"/>
                </a:lnTo>
                <a:lnTo>
                  <a:pt x="1034" y="261"/>
                </a:lnTo>
                <a:lnTo>
                  <a:pt x="1035" y="259"/>
                </a:lnTo>
                <a:lnTo>
                  <a:pt x="1037" y="261"/>
                </a:lnTo>
                <a:lnTo>
                  <a:pt x="1037" y="262"/>
                </a:lnTo>
                <a:lnTo>
                  <a:pt x="1039" y="263"/>
                </a:lnTo>
                <a:lnTo>
                  <a:pt x="1039" y="264"/>
                </a:lnTo>
                <a:lnTo>
                  <a:pt x="1040" y="264"/>
                </a:lnTo>
                <a:lnTo>
                  <a:pt x="1042" y="265"/>
                </a:lnTo>
                <a:lnTo>
                  <a:pt x="1043" y="264"/>
                </a:lnTo>
                <a:lnTo>
                  <a:pt x="1043" y="263"/>
                </a:lnTo>
                <a:lnTo>
                  <a:pt x="1044" y="263"/>
                </a:lnTo>
                <a:lnTo>
                  <a:pt x="1044" y="262"/>
                </a:lnTo>
                <a:lnTo>
                  <a:pt x="1044" y="261"/>
                </a:lnTo>
                <a:lnTo>
                  <a:pt x="1047" y="262"/>
                </a:lnTo>
                <a:lnTo>
                  <a:pt x="1053" y="269"/>
                </a:lnTo>
                <a:lnTo>
                  <a:pt x="1055" y="271"/>
                </a:lnTo>
                <a:lnTo>
                  <a:pt x="1056" y="272"/>
                </a:lnTo>
                <a:lnTo>
                  <a:pt x="1057" y="273"/>
                </a:lnTo>
                <a:lnTo>
                  <a:pt x="1055" y="276"/>
                </a:lnTo>
                <a:lnTo>
                  <a:pt x="1054" y="277"/>
                </a:lnTo>
                <a:lnTo>
                  <a:pt x="1053" y="278"/>
                </a:lnTo>
                <a:lnTo>
                  <a:pt x="1052" y="278"/>
                </a:lnTo>
                <a:lnTo>
                  <a:pt x="1052" y="279"/>
                </a:lnTo>
                <a:lnTo>
                  <a:pt x="1053" y="279"/>
                </a:lnTo>
                <a:lnTo>
                  <a:pt x="1054" y="280"/>
                </a:lnTo>
                <a:lnTo>
                  <a:pt x="1055" y="280"/>
                </a:lnTo>
                <a:lnTo>
                  <a:pt x="1056" y="281"/>
                </a:lnTo>
                <a:lnTo>
                  <a:pt x="1059" y="282"/>
                </a:lnTo>
                <a:lnTo>
                  <a:pt x="1060" y="282"/>
                </a:lnTo>
                <a:lnTo>
                  <a:pt x="1061" y="282"/>
                </a:lnTo>
                <a:lnTo>
                  <a:pt x="1061" y="284"/>
                </a:lnTo>
                <a:lnTo>
                  <a:pt x="1062" y="284"/>
                </a:lnTo>
                <a:lnTo>
                  <a:pt x="1063" y="284"/>
                </a:lnTo>
                <a:lnTo>
                  <a:pt x="1064" y="284"/>
                </a:lnTo>
                <a:lnTo>
                  <a:pt x="1064" y="285"/>
                </a:lnTo>
                <a:lnTo>
                  <a:pt x="1065" y="285"/>
                </a:lnTo>
                <a:lnTo>
                  <a:pt x="1066" y="285"/>
                </a:lnTo>
                <a:lnTo>
                  <a:pt x="1068" y="285"/>
                </a:lnTo>
                <a:lnTo>
                  <a:pt x="1069" y="285"/>
                </a:lnTo>
                <a:lnTo>
                  <a:pt x="1070" y="285"/>
                </a:lnTo>
                <a:lnTo>
                  <a:pt x="1071" y="285"/>
                </a:lnTo>
                <a:lnTo>
                  <a:pt x="1072" y="285"/>
                </a:lnTo>
                <a:lnTo>
                  <a:pt x="1074" y="285"/>
                </a:lnTo>
                <a:lnTo>
                  <a:pt x="1083" y="285"/>
                </a:lnTo>
                <a:lnTo>
                  <a:pt x="1085" y="285"/>
                </a:lnTo>
                <a:lnTo>
                  <a:pt x="1086" y="285"/>
                </a:lnTo>
                <a:lnTo>
                  <a:pt x="1088" y="285"/>
                </a:lnTo>
                <a:lnTo>
                  <a:pt x="1091" y="285"/>
                </a:lnTo>
                <a:lnTo>
                  <a:pt x="1098" y="285"/>
                </a:lnTo>
                <a:lnTo>
                  <a:pt x="1102" y="285"/>
                </a:lnTo>
                <a:lnTo>
                  <a:pt x="1104" y="285"/>
                </a:lnTo>
                <a:lnTo>
                  <a:pt x="1109" y="285"/>
                </a:lnTo>
                <a:lnTo>
                  <a:pt x="1115" y="285"/>
                </a:lnTo>
                <a:lnTo>
                  <a:pt x="1116" y="285"/>
                </a:lnTo>
                <a:lnTo>
                  <a:pt x="1116" y="284"/>
                </a:lnTo>
                <a:lnTo>
                  <a:pt x="1116" y="282"/>
                </a:lnTo>
                <a:lnTo>
                  <a:pt x="1116" y="281"/>
                </a:lnTo>
                <a:lnTo>
                  <a:pt x="1115" y="281"/>
                </a:lnTo>
                <a:lnTo>
                  <a:pt x="1116" y="281"/>
                </a:lnTo>
                <a:lnTo>
                  <a:pt x="1120" y="281"/>
                </a:lnTo>
                <a:lnTo>
                  <a:pt x="1120" y="285"/>
                </a:lnTo>
                <a:lnTo>
                  <a:pt x="1120" y="284"/>
                </a:lnTo>
                <a:lnTo>
                  <a:pt x="1120" y="281"/>
                </a:lnTo>
                <a:lnTo>
                  <a:pt x="1123" y="281"/>
                </a:lnTo>
                <a:lnTo>
                  <a:pt x="1123" y="284"/>
                </a:lnTo>
                <a:lnTo>
                  <a:pt x="1125" y="284"/>
                </a:lnTo>
                <a:lnTo>
                  <a:pt x="1126" y="284"/>
                </a:lnTo>
                <a:lnTo>
                  <a:pt x="1133" y="282"/>
                </a:lnTo>
                <a:lnTo>
                  <a:pt x="1134" y="282"/>
                </a:lnTo>
                <a:lnTo>
                  <a:pt x="1135" y="282"/>
                </a:lnTo>
                <a:lnTo>
                  <a:pt x="1134" y="278"/>
                </a:lnTo>
                <a:lnTo>
                  <a:pt x="1134" y="277"/>
                </a:lnTo>
                <a:lnTo>
                  <a:pt x="1134" y="273"/>
                </a:lnTo>
                <a:lnTo>
                  <a:pt x="1134" y="269"/>
                </a:lnTo>
                <a:lnTo>
                  <a:pt x="1135" y="269"/>
                </a:lnTo>
                <a:lnTo>
                  <a:pt x="1141" y="269"/>
                </a:lnTo>
                <a:lnTo>
                  <a:pt x="1141" y="277"/>
                </a:lnTo>
                <a:lnTo>
                  <a:pt x="1141" y="278"/>
                </a:lnTo>
                <a:lnTo>
                  <a:pt x="1142" y="278"/>
                </a:lnTo>
                <a:lnTo>
                  <a:pt x="1143" y="278"/>
                </a:lnTo>
                <a:lnTo>
                  <a:pt x="1145" y="278"/>
                </a:lnTo>
                <a:lnTo>
                  <a:pt x="1146" y="278"/>
                </a:lnTo>
                <a:lnTo>
                  <a:pt x="1147" y="278"/>
                </a:lnTo>
                <a:lnTo>
                  <a:pt x="1148" y="278"/>
                </a:lnTo>
                <a:lnTo>
                  <a:pt x="1149" y="278"/>
                </a:lnTo>
                <a:lnTo>
                  <a:pt x="1150" y="278"/>
                </a:lnTo>
                <a:lnTo>
                  <a:pt x="1151" y="278"/>
                </a:lnTo>
                <a:lnTo>
                  <a:pt x="1152" y="278"/>
                </a:lnTo>
                <a:lnTo>
                  <a:pt x="1154" y="278"/>
                </a:lnTo>
                <a:lnTo>
                  <a:pt x="1155" y="278"/>
                </a:lnTo>
                <a:lnTo>
                  <a:pt x="1156" y="278"/>
                </a:lnTo>
                <a:lnTo>
                  <a:pt x="1157" y="278"/>
                </a:lnTo>
                <a:lnTo>
                  <a:pt x="1157" y="277"/>
                </a:lnTo>
                <a:lnTo>
                  <a:pt x="1157" y="276"/>
                </a:lnTo>
                <a:lnTo>
                  <a:pt x="1157" y="274"/>
                </a:lnTo>
                <a:lnTo>
                  <a:pt x="1157" y="273"/>
                </a:lnTo>
                <a:lnTo>
                  <a:pt x="1157" y="272"/>
                </a:lnTo>
                <a:lnTo>
                  <a:pt x="1157" y="271"/>
                </a:lnTo>
                <a:lnTo>
                  <a:pt x="1157" y="270"/>
                </a:lnTo>
                <a:lnTo>
                  <a:pt x="1157" y="269"/>
                </a:lnTo>
                <a:lnTo>
                  <a:pt x="1165" y="269"/>
                </a:lnTo>
                <a:lnTo>
                  <a:pt x="1166" y="269"/>
                </a:lnTo>
                <a:lnTo>
                  <a:pt x="1167" y="269"/>
                </a:lnTo>
                <a:lnTo>
                  <a:pt x="1159" y="260"/>
                </a:lnTo>
                <a:lnTo>
                  <a:pt x="1158" y="259"/>
                </a:lnTo>
                <a:lnTo>
                  <a:pt x="1157" y="259"/>
                </a:lnTo>
                <a:lnTo>
                  <a:pt x="1157" y="257"/>
                </a:lnTo>
                <a:lnTo>
                  <a:pt x="1147" y="247"/>
                </a:lnTo>
                <a:lnTo>
                  <a:pt x="1146" y="245"/>
                </a:lnTo>
                <a:lnTo>
                  <a:pt x="1143" y="243"/>
                </a:lnTo>
                <a:lnTo>
                  <a:pt x="1141" y="243"/>
                </a:lnTo>
                <a:lnTo>
                  <a:pt x="1139" y="242"/>
                </a:lnTo>
                <a:lnTo>
                  <a:pt x="1138" y="242"/>
                </a:lnTo>
                <a:lnTo>
                  <a:pt x="1137" y="242"/>
                </a:lnTo>
                <a:lnTo>
                  <a:pt x="1135" y="242"/>
                </a:lnTo>
                <a:lnTo>
                  <a:pt x="1134" y="242"/>
                </a:lnTo>
                <a:lnTo>
                  <a:pt x="1134" y="240"/>
                </a:lnTo>
                <a:lnTo>
                  <a:pt x="1134" y="239"/>
                </a:lnTo>
                <a:lnTo>
                  <a:pt x="1134" y="238"/>
                </a:lnTo>
                <a:lnTo>
                  <a:pt x="1134" y="237"/>
                </a:lnTo>
                <a:lnTo>
                  <a:pt x="1134" y="234"/>
                </a:lnTo>
                <a:lnTo>
                  <a:pt x="1132" y="231"/>
                </a:lnTo>
                <a:lnTo>
                  <a:pt x="1131" y="229"/>
                </a:lnTo>
                <a:lnTo>
                  <a:pt x="1125" y="223"/>
                </a:lnTo>
                <a:lnTo>
                  <a:pt x="1121" y="219"/>
                </a:lnTo>
                <a:lnTo>
                  <a:pt x="1116" y="213"/>
                </a:lnTo>
                <a:lnTo>
                  <a:pt x="1112" y="209"/>
                </a:lnTo>
                <a:lnTo>
                  <a:pt x="1112" y="207"/>
                </a:lnTo>
                <a:lnTo>
                  <a:pt x="1108" y="204"/>
                </a:lnTo>
                <a:lnTo>
                  <a:pt x="1107" y="204"/>
                </a:lnTo>
                <a:lnTo>
                  <a:pt x="1106" y="203"/>
                </a:lnTo>
                <a:lnTo>
                  <a:pt x="1103" y="199"/>
                </a:lnTo>
                <a:lnTo>
                  <a:pt x="1099" y="203"/>
                </a:lnTo>
                <a:lnTo>
                  <a:pt x="1098" y="202"/>
                </a:lnTo>
                <a:lnTo>
                  <a:pt x="1097" y="202"/>
                </a:lnTo>
                <a:lnTo>
                  <a:pt x="1097" y="201"/>
                </a:lnTo>
                <a:lnTo>
                  <a:pt x="1092" y="205"/>
                </a:lnTo>
                <a:lnTo>
                  <a:pt x="1091" y="206"/>
                </a:lnTo>
                <a:lnTo>
                  <a:pt x="1090" y="209"/>
                </a:lnTo>
                <a:lnTo>
                  <a:pt x="1087" y="211"/>
                </a:lnTo>
                <a:lnTo>
                  <a:pt x="1086" y="212"/>
                </a:lnTo>
                <a:lnTo>
                  <a:pt x="1085" y="214"/>
                </a:lnTo>
                <a:lnTo>
                  <a:pt x="1083" y="215"/>
                </a:lnTo>
                <a:lnTo>
                  <a:pt x="1081" y="215"/>
                </a:lnTo>
                <a:lnTo>
                  <a:pt x="1080" y="215"/>
                </a:lnTo>
                <a:lnTo>
                  <a:pt x="1079" y="217"/>
                </a:lnTo>
                <a:lnTo>
                  <a:pt x="1078" y="218"/>
                </a:lnTo>
                <a:lnTo>
                  <a:pt x="1077" y="219"/>
                </a:lnTo>
                <a:lnTo>
                  <a:pt x="1076" y="220"/>
                </a:lnTo>
                <a:lnTo>
                  <a:pt x="1073" y="221"/>
                </a:lnTo>
                <a:lnTo>
                  <a:pt x="1073" y="222"/>
                </a:lnTo>
                <a:lnTo>
                  <a:pt x="1072" y="222"/>
                </a:lnTo>
                <a:lnTo>
                  <a:pt x="1072" y="223"/>
                </a:lnTo>
                <a:lnTo>
                  <a:pt x="1071" y="222"/>
                </a:lnTo>
                <a:lnTo>
                  <a:pt x="1071" y="223"/>
                </a:lnTo>
                <a:lnTo>
                  <a:pt x="1070" y="224"/>
                </a:lnTo>
                <a:lnTo>
                  <a:pt x="1069" y="224"/>
                </a:lnTo>
                <a:lnTo>
                  <a:pt x="1069" y="226"/>
                </a:lnTo>
                <a:lnTo>
                  <a:pt x="1068" y="227"/>
                </a:lnTo>
                <a:lnTo>
                  <a:pt x="1066" y="228"/>
                </a:lnTo>
                <a:lnTo>
                  <a:pt x="1065" y="229"/>
                </a:lnTo>
                <a:lnTo>
                  <a:pt x="1064" y="229"/>
                </a:lnTo>
                <a:lnTo>
                  <a:pt x="1064" y="230"/>
                </a:lnTo>
                <a:lnTo>
                  <a:pt x="1063" y="230"/>
                </a:lnTo>
                <a:lnTo>
                  <a:pt x="1063" y="231"/>
                </a:lnTo>
                <a:lnTo>
                  <a:pt x="1062" y="232"/>
                </a:lnTo>
                <a:lnTo>
                  <a:pt x="1060" y="235"/>
                </a:lnTo>
                <a:lnTo>
                  <a:pt x="1060" y="236"/>
                </a:lnTo>
                <a:lnTo>
                  <a:pt x="1059" y="237"/>
                </a:lnTo>
                <a:lnTo>
                  <a:pt x="1057" y="237"/>
                </a:lnTo>
                <a:lnTo>
                  <a:pt x="1057" y="238"/>
                </a:lnTo>
                <a:lnTo>
                  <a:pt x="1056" y="238"/>
                </a:lnTo>
                <a:lnTo>
                  <a:pt x="1055" y="239"/>
                </a:lnTo>
                <a:lnTo>
                  <a:pt x="1054" y="239"/>
                </a:lnTo>
                <a:lnTo>
                  <a:pt x="1053" y="240"/>
                </a:lnTo>
                <a:lnTo>
                  <a:pt x="1049" y="242"/>
                </a:lnTo>
                <a:lnTo>
                  <a:pt x="1048" y="243"/>
                </a:lnTo>
                <a:lnTo>
                  <a:pt x="1046" y="245"/>
                </a:lnTo>
                <a:lnTo>
                  <a:pt x="1045" y="245"/>
                </a:lnTo>
                <a:lnTo>
                  <a:pt x="1044" y="246"/>
                </a:lnTo>
                <a:lnTo>
                  <a:pt x="1039" y="249"/>
                </a:lnTo>
                <a:lnTo>
                  <a:pt x="1038" y="249"/>
                </a:lnTo>
                <a:lnTo>
                  <a:pt x="1037" y="249"/>
                </a:lnTo>
                <a:lnTo>
                  <a:pt x="1036" y="251"/>
                </a:lnTo>
                <a:lnTo>
                  <a:pt x="1034" y="252"/>
                </a:lnTo>
                <a:lnTo>
                  <a:pt x="1033" y="253"/>
                </a:lnTo>
                <a:lnTo>
                  <a:pt x="1031" y="254"/>
                </a:lnTo>
                <a:lnTo>
                  <a:pt x="1030" y="254"/>
                </a:lnTo>
                <a:close/>
                <a:moveTo>
                  <a:pt x="1030" y="1065"/>
                </a:moveTo>
                <a:lnTo>
                  <a:pt x="1030" y="1068"/>
                </a:lnTo>
                <a:lnTo>
                  <a:pt x="1030" y="1072"/>
                </a:lnTo>
                <a:lnTo>
                  <a:pt x="1031" y="1072"/>
                </a:lnTo>
                <a:lnTo>
                  <a:pt x="1036" y="1072"/>
                </a:lnTo>
                <a:lnTo>
                  <a:pt x="1042" y="1072"/>
                </a:lnTo>
                <a:lnTo>
                  <a:pt x="1048" y="1071"/>
                </a:lnTo>
                <a:lnTo>
                  <a:pt x="1048" y="1072"/>
                </a:lnTo>
                <a:lnTo>
                  <a:pt x="1053" y="1071"/>
                </a:lnTo>
                <a:lnTo>
                  <a:pt x="1061" y="1071"/>
                </a:lnTo>
                <a:lnTo>
                  <a:pt x="1065" y="1071"/>
                </a:lnTo>
                <a:lnTo>
                  <a:pt x="1068" y="1071"/>
                </a:lnTo>
                <a:lnTo>
                  <a:pt x="1070" y="1071"/>
                </a:lnTo>
                <a:lnTo>
                  <a:pt x="1073" y="1071"/>
                </a:lnTo>
                <a:lnTo>
                  <a:pt x="1073" y="1068"/>
                </a:lnTo>
                <a:lnTo>
                  <a:pt x="1073" y="1067"/>
                </a:lnTo>
                <a:lnTo>
                  <a:pt x="1073" y="1065"/>
                </a:lnTo>
                <a:lnTo>
                  <a:pt x="1073" y="1064"/>
                </a:lnTo>
                <a:lnTo>
                  <a:pt x="1073" y="1060"/>
                </a:lnTo>
                <a:lnTo>
                  <a:pt x="1073" y="1059"/>
                </a:lnTo>
                <a:lnTo>
                  <a:pt x="1073" y="1058"/>
                </a:lnTo>
                <a:lnTo>
                  <a:pt x="1073" y="1056"/>
                </a:lnTo>
                <a:lnTo>
                  <a:pt x="1073" y="1054"/>
                </a:lnTo>
                <a:lnTo>
                  <a:pt x="1072" y="1054"/>
                </a:lnTo>
                <a:lnTo>
                  <a:pt x="1066" y="1054"/>
                </a:lnTo>
                <a:lnTo>
                  <a:pt x="1063" y="1054"/>
                </a:lnTo>
                <a:lnTo>
                  <a:pt x="1061" y="1054"/>
                </a:lnTo>
                <a:lnTo>
                  <a:pt x="1060" y="1054"/>
                </a:lnTo>
                <a:lnTo>
                  <a:pt x="1057" y="1054"/>
                </a:lnTo>
                <a:lnTo>
                  <a:pt x="1054" y="1054"/>
                </a:lnTo>
                <a:lnTo>
                  <a:pt x="1048" y="1054"/>
                </a:lnTo>
                <a:lnTo>
                  <a:pt x="1047" y="1054"/>
                </a:lnTo>
                <a:lnTo>
                  <a:pt x="1045" y="1054"/>
                </a:lnTo>
                <a:lnTo>
                  <a:pt x="1042" y="1054"/>
                </a:lnTo>
                <a:lnTo>
                  <a:pt x="1042" y="1048"/>
                </a:lnTo>
                <a:lnTo>
                  <a:pt x="1035" y="1048"/>
                </a:lnTo>
                <a:lnTo>
                  <a:pt x="1035" y="1054"/>
                </a:lnTo>
                <a:lnTo>
                  <a:pt x="1034" y="1054"/>
                </a:lnTo>
                <a:lnTo>
                  <a:pt x="1033" y="1054"/>
                </a:lnTo>
                <a:lnTo>
                  <a:pt x="1030" y="1054"/>
                </a:lnTo>
                <a:lnTo>
                  <a:pt x="1030" y="1055"/>
                </a:lnTo>
                <a:lnTo>
                  <a:pt x="1030" y="1057"/>
                </a:lnTo>
                <a:lnTo>
                  <a:pt x="1030" y="1059"/>
                </a:lnTo>
                <a:lnTo>
                  <a:pt x="1030" y="1062"/>
                </a:lnTo>
                <a:lnTo>
                  <a:pt x="1030" y="1063"/>
                </a:lnTo>
                <a:lnTo>
                  <a:pt x="1030" y="1064"/>
                </a:lnTo>
                <a:lnTo>
                  <a:pt x="1030" y="1065"/>
                </a:lnTo>
                <a:close/>
                <a:moveTo>
                  <a:pt x="1030" y="625"/>
                </a:moveTo>
                <a:lnTo>
                  <a:pt x="1031" y="627"/>
                </a:lnTo>
                <a:lnTo>
                  <a:pt x="1031" y="628"/>
                </a:lnTo>
                <a:lnTo>
                  <a:pt x="1033" y="629"/>
                </a:lnTo>
                <a:lnTo>
                  <a:pt x="1033" y="630"/>
                </a:lnTo>
                <a:lnTo>
                  <a:pt x="1034" y="630"/>
                </a:lnTo>
                <a:lnTo>
                  <a:pt x="1034" y="631"/>
                </a:lnTo>
                <a:lnTo>
                  <a:pt x="1035" y="632"/>
                </a:lnTo>
                <a:lnTo>
                  <a:pt x="1036" y="632"/>
                </a:lnTo>
                <a:lnTo>
                  <a:pt x="1037" y="632"/>
                </a:lnTo>
                <a:lnTo>
                  <a:pt x="1038" y="631"/>
                </a:lnTo>
                <a:lnTo>
                  <a:pt x="1038" y="632"/>
                </a:lnTo>
                <a:lnTo>
                  <a:pt x="1038" y="633"/>
                </a:lnTo>
                <a:lnTo>
                  <a:pt x="1038" y="634"/>
                </a:lnTo>
                <a:lnTo>
                  <a:pt x="1038" y="636"/>
                </a:lnTo>
                <a:lnTo>
                  <a:pt x="1038" y="637"/>
                </a:lnTo>
                <a:lnTo>
                  <a:pt x="1039" y="637"/>
                </a:lnTo>
                <a:lnTo>
                  <a:pt x="1040" y="637"/>
                </a:lnTo>
                <a:lnTo>
                  <a:pt x="1042" y="637"/>
                </a:lnTo>
                <a:lnTo>
                  <a:pt x="1045" y="637"/>
                </a:lnTo>
                <a:lnTo>
                  <a:pt x="1046" y="637"/>
                </a:lnTo>
                <a:lnTo>
                  <a:pt x="1046" y="638"/>
                </a:lnTo>
                <a:lnTo>
                  <a:pt x="1047" y="638"/>
                </a:lnTo>
                <a:lnTo>
                  <a:pt x="1048" y="638"/>
                </a:lnTo>
                <a:lnTo>
                  <a:pt x="1049" y="638"/>
                </a:lnTo>
                <a:lnTo>
                  <a:pt x="1051" y="638"/>
                </a:lnTo>
                <a:lnTo>
                  <a:pt x="1051" y="639"/>
                </a:lnTo>
                <a:lnTo>
                  <a:pt x="1052" y="641"/>
                </a:lnTo>
                <a:lnTo>
                  <a:pt x="1052" y="642"/>
                </a:lnTo>
                <a:lnTo>
                  <a:pt x="1054" y="641"/>
                </a:lnTo>
                <a:lnTo>
                  <a:pt x="1056" y="641"/>
                </a:lnTo>
                <a:lnTo>
                  <a:pt x="1057" y="641"/>
                </a:lnTo>
                <a:lnTo>
                  <a:pt x="1060" y="641"/>
                </a:lnTo>
                <a:lnTo>
                  <a:pt x="1061" y="641"/>
                </a:lnTo>
                <a:lnTo>
                  <a:pt x="1062" y="641"/>
                </a:lnTo>
                <a:lnTo>
                  <a:pt x="1063" y="641"/>
                </a:lnTo>
                <a:lnTo>
                  <a:pt x="1064" y="641"/>
                </a:lnTo>
                <a:lnTo>
                  <a:pt x="1065" y="641"/>
                </a:lnTo>
                <a:lnTo>
                  <a:pt x="1065" y="640"/>
                </a:lnTo>
                <a:lnTo>
                  <a:pt x="1065" y="639"/>
                </a:lnTo>
                <a:lnTo>
                  <a:pt x="1065" y="637"/>
                </a:lnTo>
                <a:lnTo>
                  <a:pt x="1064" y="637"/>
                </a:lnTo>
                <a:lnTo>
                  <a:pt x="1063" y="637"/>
                </a:lnTo>
                <a:lnTo>
                  <a:pt x="1063" y="636"/>
                </a:lnTo>
                <a:lnTo>
                  <a:pt x="1063" y="634"/>
                </a:lnTo>
                <a:lnTo>
                  <a:pt x="1063" y="633"/>
                </a:lnTo>
                <a:lnTo>
                  <a:pt x="1063" y="632"/>
                </a:lnTo>
                <a:lnTo>
                  <a:pt x="1064" y="632"/>
                </a:lnTo>
                <a:lnTo>
                  <a:pt x="1064" y="633"/>
                </a:lnTo>
                <a:lnTo>
                  <a:pt x="1065" y="633"/>
                </a:lnTo>
                <a:lnTo>
                  <a:pt x="1065" y="634"/>
                </a:lnTo>
                <a:lnTo>
                  <a:pt x="1065" y="636"/>
                </a:lnTo>
                <a:lnTo>
                  <a:pt x="1065" y="637"/>
                </a:lnTo>
                <a:lnTo>
                  <a:pt x="1065" y="638"/>
                </a:lnTo>
                <a:lnTo>
                  <a:pt x="1065" y="640"/>
                </a:lnTo>
                <a:lnTo>
                  <a:pt x="1066" y="640"/>
                </a:lnTo>
                <a:lnTo>
                  <a:pt x="1069" y="640"/>
                </a:lnTo>
                <a:lnTo>
                  <a:pt x="1071" y="640"/>
                </a:lnTo>
                <a:lnTo>
                  <a:pt x="1072" y="640"/>
                </a:lnTo>
                <a:lnTo>
                  <a:pt x="1074" y="640"/>
                </a:lnTo>
                <a:lnTo>
                  <a:pt x="1077" y="640"/>
                </a:lnTo>
                <a:lnTo>
                  <a:pt x="1079" y="640"/>
                </a:lnTo>
                <a:lnTo>
                  <a:pt x="1079" y="638"/>
                </a:lnTo>
                <a:lnTo>
                  <a:pt x="1079" y="637"/>
                </a:lnTo>
                <a:lnTo>
                  <a:pt x="1079" y="636"/>
                </a:lnTo>
                <a:lnTo>
                  <a:pt x="1081" y="636"/>
                </a:lnTo>
                <a:lnTo>
                  <a:pt x="1082" y="636"/>
                </a:lnTo>
                <a:lnTo>
                  <a:pt x="1083" y="636"/>
                </a:lnTo>
                <a:lnTo>
                  <a:pt x="1083" y="632"/>
                </a:lnTo>
                <a:lnTo>
                  <a:pt x="1083" y="629"/>
                </a:lnTo>
                <a:lnTo>
                  <a:pt x="1085" y="629"/>
                </a:lnTo>
                <a:lnTo>
                  <a:pt x="1087" y="629"/>
                </a:lnTo>
                <a:lnTo>
                  <a:pt x="1088" y="629"/>
                </a:lnTo>
                <a:lnTo>
                  <a:pt x="1091" y="629"/>
                </a:lnTo>
                <a:lnTo>
                  <a:pt x="1095" y="637"/>
                </a:lnTo>
                <a:lnTo>
                  <a:pt x="1097" y="640"/>
                </a:lnTo>
                <a:lnTo>
                  <a:pt x="1097" y="641"/>
                </a:lnTo>
                <a:lnTo>
                  <a:pt x="1098" y="644"/>
                </a:lnTo>
                <a:lnTo>
                  <a:pt x="1099" y="645"/>
                </a:lnTo>
                <a:lnTo>
                  <a:pt x="1100" y="647"/>
                </a:lnTo>
                <a:lnTo>
                  <a:pt x="1102" y="647"/>
                </a:lnTo>
                <a:lnTo>
                  <a:pt x="1105" y="645"/>
                </a:lnTo>
                <a:lnTo>
                  <a:pt x="1106" y="645"/>
                </a:lnTo>
                <a:lnTo>
                  <a:pt x="1107" y="646"/>
                </a:lnTo>
                <a:lnTo>
                  <a:pt x="1108" y="646"/>
                </a:lnTo>
                <a:lnTo>
                  <a:pt x="1109" y="646"/>
                </a:lnTo>
                <a:lnTo>
                  <a:pt x="1111" y="645"/>
                </a:lnTo>
                <a:lnTo>
                  <a:pt x="1112" y="645"/>
                </a:lnTo>
                <a:lnTo>
                  <a:pt x="1112" y="644"/>
                </a:lnTo>
                <a:lnTo>
                  <a:pt x="1111" y="641"/>
                </a:lnTo>
                <a:lnTo>
                  <a:pt x="1111" y="640"/>
                </a:lnTo>
                <a:lnTo>
                  <a:pt x="1109" y="640"/>
                </a:lnTo>
                <a:lnTo>
                  <a:pt x="1112" y="640"/>
                </a:lnTo>
                <a:lnTo>
                  <a:pt x="1114" y="639"/>
                </a:lnTo>
                <a:lnTo>
                  <a:pt x="1111" y="634"/>
                </a:lnTo>
                <a:lnTo>
                  <a:pt x="1111" y="633"/>
                </a:lnTo>
                <a:lnTo>
                  <a:pt x="1109" y="632"/>
                </a:lnTo>
                <a:lnTo>
                  <a:pt x="1108" y="634"/>
                </a:lnTo>
                <a:lnTo>
                  <a:pt x="1107" y="634"/>
                </a:lnTo>
                <a:lnTo>
                  <a:pt x="1106" y="632"/>
                </a:lnTo>
                <a:lnTo>
                  <a:pt x="1106" y="631"/>
                </a:lnTo>
                <a:lnTo>
                  <a:pt x="1105" y="631"/>
                </a:lnTo>
                <a:lnTo>
                  <a:pt x="1105" y="630"/>
                </a:lnTo>
                <a:lnTo>
                  <a:pt x="1106" y="630"/>
                </a:lnTo>
                <a:lnTo>
                  <a:pt x="1107" y="629"/>
                </a:lnTo>
                <a:lnTo>
                  <a:pt x="1105" y="625"/>
                </a:lnTo>
                <a:lnTo>
                  <a:pt x="1105" y="624"/>
                </a:lnTo>
                <a:lnTo>
                  <a:pt x="1104" y="624"/>
                </a:lnTo>
                <a:lnTo>
                  <a:pt x="1104" y="623"/>
                </a:lnTo>
                <a:lnTo>
                  <a:pt x="1103" y="624"/>
                </a:lnTo>
                <a:lnTo>
                  <a:pt x="1102" y="625"/>
                </a:lnTo>
                <a:lnTo>
                  <a:pt x="1102" y="624"/>
                </a:lnTo>
                <a:lnTo>
                  <a:pt x="1100" y="623"/>
                </a:lnTo>
                <a:lnTo>
                  <a:pt x="1099" y="622"/>
                </a:lnTo>
                <a:lnTo>
                  <a:pt x="1099" y="621"/>
                </a:lnTo>
                <a:lnTo>
                  <a:pt x="1098" y="620"/>
                </a:lnTo>
                <a:lnTo>
                  <a:pt x="1098" y="619"/>
                </a:lnTo>
                <a:lnTo>
                  <a:pt x="1097" y="619"/>
                </a:lnTo>
                <a:lnTo>
                  <a:pt x="1097" y="617"/>
                </a:lnTo>
                <a:lnTo>
                  <a:pt x="1096" y="616"/>
                </a:lnTo>
                <a:lnTo>
                  <a:pt x="1095" y="614"/>
                </a:lnTo>
                <a:lnTo>
                  <a:pt x="1094" y="614"/>
                </a:lnTo>
                <a:lnTo>
                  <a:pt x="1095" y="614"/>
                </a:lnTo>
                <a:lnTo>
                  <a:pt x="1096" y="614"/>
                </a:lnTo>
                <a:lnTo>
                  <a:pt x="1098" y="614"/>
                </a:lnTo>
                <a:lnTo>
                  <a:pt x="1099" y="614"/>
                </a:lnTo>
                <a:lnTo>
                  <a:pt x="1103" y="612"/>
                </a:lnTo>
                <a:lnTo>
                  <a:pt x="1104" y="613"/>
                </a:lnTo>
                <a:lnTo>
                  <a:pt x="1104" y="614"/>
                </a:lnTo>
                <a:lnTo>
                  <a:pt x="1103" y="615"/>
                </a:lnTo>
                <a:lnTo>
                  <a:pt x="1100" y="616"/>
                </a:lnTo>
                <a:lnTo>
                  <a:pt x="1105" y="623"/>
                </a:lnTo>
                <a:lnTo>
                  <a:pt x="1105" y="624"/>
                </a:lnTo>
                <a:lnTo>
                  <a:pt x="1106" y="624"/>
                </a:lnTo>
                <a:lnTo>
                  <a:pt x="1106" y="625"/>
                </a:lnTo>
                <a:lnTo>
                  <a:pt x="1107" y="627"/>
                </a:lnTo>
                <a:lnTo>
                  <a:pt x="1107" y="628"/>
                </a:lnTo>
                <a:lnTo>
                  <a:pt x="1108" y="629"/>
                </a:lnTo>
                <a:lnTo>
                  <a:pt x="1108" y="630"/>
                </a:lnTo>
                <a:lnTo>
                  <a:pt x="1109" y="630"/>
                </a:lnTo>
                <a:lnTo>
                  <a:pt x="1109" y="631"/>
                </a:lnTo>
                <a:lnTo>
                  <a:pt x="1111" y="632"/>
                </a:lnTo>
                <a:lnTo>
                  <a:pt x="1111" y="633"/>
                </a:lnTo>
                <a:lnTo>
                  <a:pt x="1112" y="634"/>
                </a:lnTo>
                <a:lnTo>
                  <a:pt x="1113" y="636"/>
                </a:lnTo>
                <a:lnTo>
                  <a:pt x="1113" y="637"/>
                </a:lnTo>
                <a:lnTo>
                  <a:pt x="1114" y="637"/>
                </a:lnTo>
                <a:lnTo>
                  <a:pt x="1114" y="638"/>
                </a:lnTo>
                <a:lnTo>
                  <a:pt x="1115" y="639"/>
                </a:lnTo>
                <a:lnTo>
                  <a:pt x="1115" y="640"/>
                </a:lnTo>
                <a:lnTo>
                  <a:pt x="1116" y="640"/>
                </a:lnTo>
                <a:lnTo>
                  <a:pt x="1116" y="641"/>
                </a:lnTo>
                <a:lnTo>
                  <a:pt x="1116" y="640"/>
                </a:lnTo>
                <a:lnTo>
                  <a:pt x="1117" y="640"/>
                </a:lnTo>
                <a:lnTo>
                  <a:pt x="1118" y="640"/>
                </a:lnTo>
                <a:lnTo>
                  <a:pt x="1120" y="640"/>
                </a:lnTo>
                <a:lnTo>
                  <a:pt x="1122" y="640"/>
                </a:lnTo>
                <a:lnTo>
                  <a:pt x="1123" y="640"/>
                </a:lnTo>
                <a:lnTo>
                  <a:pt x="1123" y="639"/>
                </a:lnTo>
                <a:lnTo>
                  <a:pt x="1124" y="639"/>
                </a:lnTo>
                <a:lnTo>
                  <a:pt x="1125" y="638"/>
                </a:lnTo>
                <a:lnTo>
                  <a:pt x="1124" y="637"/>
                </a:lnTo>
                <a:lnTo>
                  <a:pt x="1123" y="636"/>
                </a:lnTo>
                <a:lnTo>
                  <a:pt x="1123" y="634"/>
                </a:lnTo>
                <a:lnTo>
                  <a:pt x="1122" y="634"/>
                </a:lnTo>
                <a:lnTo>
                  <a:pt x="1122" y="633"/>
                </a:lnTo>
                <a:lnTo>
                  <a:pt x="1121" y="633"/>
                </a:lnTo>
                <a:lnTo>
                  <a:pt x="1121" y="632"/>
                </a:lnTo>
                <a:lnTo>
                  <a:pt x="1120" y="632"/>
                </a:lnTo>
                <a:lnTo>
                  <a:pt x="1120" y="631"/>
                </a:lnTo>
                <a:lnTo>
                  <a:pt x="1118" y="631"/>
                </a:lnTo>
                <a:lnTo>
                  <a:pt x="1118" y="630"/>
                </a:lnTo>
                <a:lnTo>
                  <a:pt x="1117" y="629"/>
                </a:lnTo>
                <a:lnTo>
                  <a:pt x="1117" y="628"/>
                </a:lnTo>
                <a:lnTo>
                  <a:pt x="1116" y="628"/>
                </a:lnTo>
                <a:lnTo>
                  <a:pt x="1116" y="627"/>
                </a:lnTo>
                <a:lnTo>
                  <a:pt x="1115" y="625"/>
                </a:lnTo>
                <a:lnTo>
                  <a:pt x="1115" y="624"/>
                </a:lnTo>
                <a:lnTo>
                  <a:pt x="1114" y="624"/>
                </a:lnTo>
                <a:lnTo>
                  <a:pt x="1114" y="623"/>
                </a:lnTo>
                <a:lnTo>
                  <a:pt x="1113" y="622"/>
                </a:lnTo>
                <a:lnTo>
                  <a:pt x="1113" y="621"/>
                </a:lnTo>
                <a:lnTo>
                  <a:pt x="1112" y="620"/>
                </a:lnTo>
                <a:lnTo>
                  <a:pt x="1112" y="619"/>
                </a:lnTo>
                <a:lnTo>
                  <a:pt x="1112" y="617"/>
                </a:lnTo>
                <a:lnTo>
                  <a:pt x="1111" y="617"/>
                </a:lnTo>
                <a:lnTo>
                  <a:pt x="1111" y="616"/>
                </a:lnTo>
                <a:lnTo>
                  <a:pt x="1111" y="615"/>
                </a:lnTo>
                <a:lnTo>
                  <a:pt x="1109" y="614"/>
                </a:lnTo>
                <a:lnTo>
                  <a:pt x="1109" y="613"/>
                </a:lnTo>
                <a:lnTo>
                  <a:pt x="1108" y="612"/>
                </a:lnTo>
                <a:lnTo>
                  <a:pt x="1108" y="611"/>
                </a:lnTo>
                <a:lnTo>
                  <a:pt x="1107" y="611"/>
                </a:lnTo>
                <a:lnTo>
                  <a:pt x="1107" y="609"/>
                </a:lnTo>
                <a:lnTo>
                  <a:pt x="1107" y="608"/>
                </a:lnTo>
                <a:lnTo>
                  <a:pt x="1108" y="608"/>
                </a:lnTo>
                <a:lnTo>
                  <a:pt x="1108" y="607"/>
                </a:lnTo>
                <a:lnTo>
                  <a:pt x="1107" y="606"/>
                </a:lnTo>
                <a:lnTo>
                  <a:pt x="1106" y="605"/>
                </a:lnTo>
                <a:lnTo>
                  <a:pt x="1106" y="604"/>
                </a:lnTo>
                <a:lnTo>
                  <a:pt x="1105" y="603"/>
                </a:lnTo>
                <a:lnTo>
                  <a:pt x="1105" y="602"/>
                </a:lnTo>
                <a:lnTo>
                  <a:pt x="1104" y="602"/>
                </a:lnTo>
                <a:lnTo>
                  <a:pt x="1104" y="600"/>
                </a:lnTo>
                <a:lnTo>
                  <a:pt x="1104" y="599"/>
                </a:lnTo>
                <a:lnTo>
                  <a:pt x="1103" y="599"/>
                </a:lnTo>
                <a:lnTo>
                  <a:pt x="1103" y="598"/>
                </a:lnTo>
                <a:lnTo>
                  <a:pt x="1102" y="598"/>
                </a:lnTo>
                <a:lnTo>
                  <a:pt x="1102" y="597"/>
                </a:lnTo>
                <a:lnTo>
                  <a:pt x="1100" y="597"/>
                </a:lnTo>
                <a:lnTo>
                  <a:pt x="1100" y="596"/>
                </a:lnTo>
                <a:lnTo>
                  <a:pt x="1099" y="596"/>
                </a:lnTo>
                <a:lnTo>
                  <a:pt x="1099" y="595"/>
                </a:lnTo>
                <a:lnTo>
                  <a:pt x="1098" y="594"/>
                </a:lnTo>
                <a:lnTo>
                  <a:pt x="1097" y="592"/>
                </a:lnTo>
                <a:lnTo>
                  <a:pt x="1097" y="591"/>
                </a:lnTo>
                <a:lnTo>
                  <a:pt x="1098" y="591"/>
                </a:lnTo>
                <a:lnTo>
                  <a:pt x="1099" y="591"/>
                </a:lnTo>
                <a:lnTo>
                  <a:pt x="1099" y="590"/>
                </a:lnTo>
                <a:lnTo>
                  <a:pt x="1100" y="590"/>
                </a:lnTo>
                <a:lnTo>
                  <a:pt x="1100" y="589"/>
                </a:lnTo>
                <a:lnTo>
                  <a:pt x="1102" y="589"/>
                </a:lnTo>
                <a:lnTo>
                  <a:pt x="1103" y="589"/>
                </a:lnTo>
                <a:lnTo>
                  <a:pt x="1103" y="588"/>
                </a:lnTo>
                <a:lnTo>
                  <a:pt x="1103" y="587"/>
                </a:lnTo>
                <a:lnTo>
                  <a:pt x="1102" y="587"/>
                </a:lnTo>
                <a:lnTo>
                  <a:pt x="1102" y="586"/>
                </a:lnTo>
                <a:lnTo>
                  <a:pt x="1102" y="585"/>
                </a:lnTo>
                <a:lnTo>
                  <a:pt x="1100" y="585"/>
                </a:lnTo>
                <a:lnTo>
                  <a:pt x="1099" y="582"/>
                </a:lnTo>
                <a:lnTo>
                  <a:pt x="1098" y="581"/>
                </a:lnTo>
                <a:lnTo>
                  <a:pt x="1098" y="580"/>
                </a:lnTo>
                <a:lnTo>
                  <a:pt x="1098" y="579"/>
                </a:lnTo>
                <a:lnTo>
                  <a:pt x="1097" y="579"/>
                </a:lnTo>
                <a:lnTo>
                  <a:pt x="1097" y="578"/>
                </a:lnTo>
                <a:lnTo>
                  <a:pt x="1096" y="578"/>
                </a:lnTo>
                <a:lnTo>
                  <a:pt x="1096" y="577"/>
                </a:lnTo>
                <a:lnTo>
                  <a:pt x="1095" y="578"/>
                </a:lnTo>
                <a:lnTo>
                  <a:pt x="1094" y="579"/>
                </a:lnTo>
                <a:lnTo>
                  <a:pt x="1092" y="579"/>
                </a:lnTo>
                <a:lnTo>
                  <a:pt x="1091" y="579"/>
                </a:lnTo>
                <a:lnTo>
                  <a:pt x="1090" y="580"/>
                </a:lnTo>
                <a:lnTo>
                  <a:pt x="1089" y="580"/>
                </a:lnTo>
                <a:lnTo>
                  <a:pt x="1089" y="581"/>
                </a:lnTo>
                <a:lnTo>
                  <a:pt x="1088" y="581"/>
                </a:lnTo>
                <a:lnTo>
                  <a:pt x="1087" y="581"/>
                </a:lnTo>
                <a:lnTo>
                  <a:pt x="1086" y="582"/>
                </a:lnTo>
                <a:lnTo>
                  <a:pt x="1085" y="582"/>
                </a:lnTo>
                <a:lnTo>
                  <a:pt x="1085" y="583"/>
                </a:lnTo>
                <a:lnTo>
                  <a:pt x="1083" y="583"/>
                </a:lnTo>
                <a:lnTo>
                  <a:pt x="1083" y="582"/>
                </a:lnTo>
                <a:lnTo>
                  <a:pt x="1082" y="582"/>
                </a:lnTo>
                <a:lnTo>
                  <a:pt x="1081" y="582"/>
                </a:lnTo>
                <a:lnTo>
                  <a:pt x="1081" y="581"/>
                </a:lnTo>
                <a:lnTo>
                  <a:pt x="1080" y="581"/>
                </a:lnTo>
                <a:lnTo>
                  <a:pt x="1080" y="580"/>
                </a:lnTo>
                <a:lnTo>
                  <a:pt x="1079" y="580"/>
                </a:lnTo>
                <a:lnTo>
                  <a:pt x="1078" y="580"/>
                </a:lnTo>
                <a:lnTo>
                  <a:pt x="1077" y="580"/>
                </a:lnTo>
                <a:lnTo>
                  <a:pt x="1076" y="578"/>
                </a:lnTo>
                <a:lnTo>
                  <a:pt x="1074" y="577"/>
                </a:lnTo>
                <a:lnTo>
                  <a:pt x="1074" y="575"/>
                </a:lnTo>
                <a:lnTo>
                  <a:pt x="1073" y="574"/>
                </a:lnTo>
                <a:lnTo>
                  <a:pt x="1073" y="573"/>
                </a:lnTo>
                <a:lnTo>
                  <a:pt x="1073" y="572"/>
                </a:lnTo>
                <a:lnTo>
                  <a:pt x="1074" y="571"/>
                </a:lnTo>
                <a:lnTo>
                  <a:pt x="1074" y="570"/>
                </a:lnTo>
                <a:lnTo>
                  <a:pt x="1074" y="569"/>
                </a:lnTo>
                <a:lnTo>
                  <a:pt x="1073" y="569"/>
                </a:lnTo>
                <a:lnTo>
                  <a:pt x="1072" y="570"/>
                </a:lnTo>
                <a:lnTo>
                  <a:pt x="1071" y="570"/>
                </a:lnTo>
                <a:lnTo>
                  <a:pt x="1071" y="569"/>
                </a:lnTo>
                <a:lnTo>
                  <a:pt x="1071" y="567"/>
                </a:lnTo>
                <a:lnTo>
                  <a:pt x="1071" y="566"/>
                </a:lnTo>
                <a:lnTo>
                  <a:pt x="1071" y="565"/>
                </a:lnTo>
                <a:lnTo>
                  <a:pt x="1070" y="565"/>
                </a:lnTo>
                <a:lnTo>
                  <a:pt x="1070" y="566"/>
                </a:lnTo>
                <a:lnTo>
                  <a:pt x="1069" y="567"/>
                </a:lnTo>
                <a:lnTo>
                  <a:pt x="1068" y="567"/>
                </a:lnTo>
                <a:lnTo>
                  <a:pt x="1069" y="567"/>
                </a:lnTo>
                <a:lnTo>
                  <a:pt x="1068" y="567"/>
                </a:lnTo>
                <a:lnTo>
                  <a:pt x="1068" y="569"/>
                </a:lnTo>
                <a:lnTo>
                  <a:pt x="1069" y="570"/>
                </a:lnTo>
                <a:lnTo>
                  <a:pt x="1070" y="571"/>
                </a:lnTo>
                <a:lnTo>
                  <a:pt x="1069" y="571"/>
                </a:lnTo>
                <a:lnTo>
                  <a:pt x="1068" y="572"/>
                </a:lnTo>
                <a:lnTo>
                  <a:pt x="1066" y="572"/>
                </a:lnTo>
                <a:lnTo>
                  <a:pt x="1065" y="570"/>
                </a:lnTo>
                <a:lnTo>
                  <a:pt x="1064" y="571"/>
                </a:lnTo>
                <a:lnTo>
                  <a:pt x="1063" y="572"/>
                </a:lnTo>
                <a:lnTo>
                  <a:pt x="1060" y="574"/>
                </a:lnTo>
                <a:lnTo>
                  <a:pt x="1060" y="575"/>
                </a:lnTo>
                <a:lnTo>
                  <a:pt x="1059" y="577"/>
                </a:lnTo>
                <a:lnTo>
                  <a:pt x="1056" y="578"/>
                </a:lnTo>
                <a:lnTo>
                  <a:pt x="1055" y="578"/>
                </a:lnTo>
                <a:lnTo>
                  <a:pt x="1055" y="579"/>
                </a:lnTo>
                <a:lnTo>
                  <a:pt x="1054" y="579"/>
                </a:lnTo>
                <a:lnTo>
                  <a:pt x="1053" y="579"/>
                </a:lnTo>
                <a:lnTo>
                  <a:pt x="1053" y="580"/>
                </a:lnTo>
                <a:lnTo>
                  <a:pt x="1052" y="580"/>
                </a:lnTo>
                <a:lnTo>
                  <a:pt x="1051" y="580"/>
                </a:lnTo>
                <a:lnTo>
                  <a:pt x="1049" y="581"/>
                </a:lnTo>
                <a:lnTo>
                  <a:pt x="1048" y="581"/>
                </a:lnTo>
                <a:lnTo>
                  <a:pt x="1048" y="582"/>
                </a:lnTo>
                <a:lnTo>
                  <a:pt x="1047" y="582"/>
                </a:lnTo>
                <a:lnTo>
                  <a:pt x="1047" y="583"/>
                </a:lnTo>
                <a:lnTo>
                  <a:pt x="1045" y="585"/>
                </a:lnTo>
                <a:lnTo>
                  <a:pt x="1044" y="586"/>
                </a:lnTo>
                <a:lnTo>
                  <a:pt x="1040" y="589"/>
                </a:lnTo>
                <a:lnTo>
                  <a:pt x="1038" y="591"/>
                </a:lnTo>
                <a:lnTo>
                  <a:pt x="1037" y="591"/>
                </a:lnTo>
                <a:lnTo>
                  <a:pt x="1036" y="592"/>
                </a:lnTo>
                <a:lnTo>
                  <a:pt x="1035" y="595"/>
                </a:lnTo>
                <a:lnTo>
                  <a:pt x="1034" y="595"/>
                </a:lnTo>
                <a:lnTo>
                  <a:pt x="1034" y="607"/>
                </a:lnTo>
                <a:lnTo>
                  <a:pt x="1034" y="608"/>
                </a:lnTo>
                <a:lnTo>
                  <a:pt x="1034" y="622"/>
                </a:lnTo>
                <a:lnTo>
                  <a:pt x="1034" y="623"/>
                </a:lnTo>
                <a:lnTo>
                  <a:pt x="1031" y="624"/>
                </a:lnTo>
                <a:lnTo>
                  <a:pt x="1030" y="625"/>
                </a:lnTo>
                <a:close/>
                <a:moveTo>
                  <a:pt x="1076" y="515"/>
                </a:moveTo>
                <a:lnTo>
                  <a:pt x="1077" y="515"/>
                </a:lnTo>
                <a:lnTo>
                  <a:pt x="1077" y="516"/>
                </a:lnTo>
                <a:lnTo>
                  <a:pt x="1077" y="518"/>
                </a:lnTo>
                <a:lnTo>
                  <a:pt x="1078" y="518"/>
                </a:lnTo>
                <a:lnTo>
                  <a:pt x="1078" y="519"/>
                </a:lnTo>
                <a:lnTo>
                  <a:pt x="1078" y="520"/>
                </a:lnTo>
                <a:lnTo>
                  <a:pt x="1079" y="520"/>
                </a:lnTo>
                <a:lnTo>
                  <a:pt x="1079" y="521"/>
                </a:lnTo>
                <a:lnTo>
                  <a:pt x="1080" y="521"/>
                </a:lnTo>
                <a:lnTo>
                  <a:pt x="1080" y="522"/>
                </a:lnTo>
                <a:lnTo>
                  <a:pt x="1080" y="523"/>
                </a:lnTo>
                <a:lnTo>
                  <a:pt x="1081" y="523"/>
                </a:lnTo>
                <a:lnTo>
                  <a:pt x="1081" y="524"/>
                </a:lnTo>
                <a:lnTo>
                  <a:pt x="1082" y="525"/>
                </a:lnTo>
                <a:lnTo>
                  <a:pt x="1083" y="527"/>
                </a:lnTo>
                <a:lnTo>
                  <a:pt x="1083" y="528"/>
                </a:lnTo>
                <a:lnTo>
                  <a:pt x="1083" y="529"/>
                </a:lnTo>
                <a:lnTo>
                  <a:pt x="1085" y="529"/>
                </a:lnTo>
                <a:lnTo>
                  <a:pt x="1085" y="530"/>
                </a:lnTo>
                <a:lnTo>
                  <a:pt x="1085" y="531"/>
                </a:lnTo>
                <a:lnTo>
                  <a:pt x="1086" y="532"/>
                </a:lnTo>
                <a:lnTo>
                  <a:pt x="1086" y="533"/>
                </a:lnTo>
                <a:lnTo>
                  <a:pt x="1086" y="535"/>
                </a:lnTo>
                <a:lnTo>
                  <a:pt x="1086" y="536"/>
                </a:lnTo>
                <a:lnTo>
                  <a:pt x="1087" y="537"/>
                </a:lnTo>
                <a:lnTo>
                  <a:pt x="1087" y="538"/>
                </a:lnTo>
                <a:lnTo>
                  <a:pt x="1087" y="539"/>
                </a:lnTo>
                <a:lnTo>
                  <a:pt x="1088" y="540"/>
                </a:lnTo>
                <a:lnTo>
                  <a:pt x="1088" y="541"/>
                </a:lnTo>
                <a:lnTo>
                  <a:pt x="1089" y="542"/>
                </a:lnTo>
                <a:lnTo>
                  <a:pt x="1089" y="544"/>
                </a:lnTo>
                <a:lnTo>
                  <a:pt x="1090" y="544"/>
                </a:lnTo>
                <a:lnTo>
                  <a:pt x="1090" y="545"/>
                </a:lnTo>
                <a:lnTo>
                  <a:pt x="1091" y="545"/>
                </a:lnTo>
                <a:lnTo>
                  <a:pt x="1091" y="546"/>
                </a:lnTo>
                <a:lnTo>
                  <a:pt x="1092" y="547"/>
                </a:lnTo>
                <a:lnTo>
                  <a:pt x="1094" y="547"/>
                </a:lnTo>
                <a:lnTo>
                  <a:pt x="1094" y="548"/>
                </a:lnTo>
                <a:lnTo>
                  <a:pt x="1095" y="549"/>
                </a:lnTo>
                <a:lnTo>
                  <a:pt x="1095" y="550"/>
                </a:lnTo>
                <a:lnTo>
                  <a:pt x="1096" y="550"/>
                </a:lnTo>
                <a:lnTo>
                  <a:pt x="1096" y="552"/>
                </a:lnTo>
                <a:lnTo>
                  <a:pt x="1096" y="553"/>
                </a:lnTo>
                <a:lnTo>
                  <a:pt x="1097" y="553"/>
                </a:lnTo>
                <a:lnTo>
                  <a:pt x="1098" y="553"/>
                </a:lnTo>
                <a:lnTo>
                  <a:pt x="1098" y="552"/>
                </a:lnTo>
                <a:lnTo>
                  <a:pt x="1099" y="552"/>
                </a:lnTo>
                <a:lnTo>
                  <a:pt x="1100" y="552"/>
                </a:lnTo>
                <a:lnTo>
                  <a:pt x="1100" y="550"/>
                </a:lnTo>
                <a:lnTo>
                  <a:pt x="1102" y="550"/>
                </a:lnTo>
                <a:lnTo>
                  <a:pt x="1103" y="549"/>
                </a:lnTo>
                <a:lnTo>
                  <a:pt x="1104" y="549"/>
                </a:lnTo>
                <a:lnTo>
                  <a:pt x="1104" y="548"/>
                </a:lnTo>
                <a:lnTo>
                  <a:pt x="1105" y="548"/>
                </a:lnTo>
                <a:lnTo>
                  <a:pt x="1106" y="547"/>
                </a:lnTo>
                <a:lnTo>
                  <a:pt x="1107" y="547"/>
                </a:lnTo>
                <a:lnTo>
                  <a:pt x="1107" y="546"/>
                </a:lnTo>
                <a:lnTo>
                  <a:pt x="1108" y="546"/>
                </a:lnTo>
                <a:lnTo>
                  <a:pt x="1108" y="545"/>
                </a:lnTo>
                <a:lnTo>
                  <a:pt x="1109" y="545"/>
                </a:lnTo>
                <a:lnTo>
                  <a:pt x="1111" y="544"/>
                </a:lnTo>
                <a:lnTo>
                  <a:pt x="1112" y="542"/>
                </a:lnTo>
                <a:lnTo>
                  <a:pt x="1113" y="541"/>
                </a:lnTo>
                <a:lnTo>
                  <a:pt x="1114" y="541"/>
                </a:lnTo>
                <a:lnTo>
                  <a:pt x="1114" y="540"/>
                </a:lnTo>
                <a:lnTo>
                  <a:pt x="1115" y="540"/>
                </a:lnTo>
                <a:lnTo>
                  <a:pt x="1115" y="539"/>
                </a:lnTo>
                <a:lnTo>
                  <a:pt x="1116" y="539"/>
                </a:lnTo>
                <a:lnTo>
                  <a:pt x="1116" y="538"/>
                </a:lnTo>
                <a:lnTo>
                  <a:pt x="1117" y="537"/>
                </a:lnTo>
                <a:lnTo>
                  <a:pt x="1118" y="536"/>
                </a:lnTo>
                <a:lnTo>
                  <a:pt x="1117" y="535"/>
                </a:lnTo>
                <a:lnTo>
                  <a:pt x="1117" y="533"/>
                </a:lnTo>
                <a:lnTo>
                  <a:pt x="1118" y="533"/>
                </a:lnTo>
                <a:lnTo>
                  <a:pt x="1118" y="532"/>
                </a:lnTo>
                <a:lnTo>
                  <a:pt x="1120" y="532"/>
                </a:lnTo>
                <a:lnTo>
                  <a:pt x="1120" y="531"/>
                </a:lnTo>
                <a:lnTo>
                  <a:pt x="1120" y="530"/>
                </a:lnTo>
                <a:lnTo>
                  <a:pt x="1118" y="530"/>
                </a:lnTo>
                <a:lnTo>
                  <a:pt x="1118" y="529"/>
                </a:lnTo>
                <a:lnTo>
                  <a:pt x="1118" y="528"/>
                </a:lnTo>
                <a:lnTo>
                  <a:pt x="1118" y="527"/>
                </a:lnTo>
                <a:lnTo>
                  <a:pt x="1117" y="527"/>
                </a:lnTo>
                <a:lnTo>
                  <a:pt x="1116" y="527"/>
                </a:lnTo>
                <a:lnTo>
                  <a:pt x="1115" y="524"/>
                </a:lnTo>
                <a:lnTo>
                  <a:pt x="1114" y="524"/>
                </a:lnTo>
                <a:lnTo>
                  <a:pt x="1113" y="524"/>
                </a:lnTo>
                <a:lnTo>
                  <a:pt x="1113" y="523"/>
                </a:lnTo>
                <a:lnTo>
                  <a:pt x="1114" y="523"/>
                </a:lnTo>
                <a:lnTo>
                  <a:pt x="1115" y="522"/>
                </a:lnTo>
                <a:lnTo>
                  <a:pt x="1115" y="523"/>
                </a:lnTo>
                <a:lnTo>
                  <a:pt x="1116" y="523"/>
                </a:lnTo>
                <a:lnTo>
                  <a:pt x="1118" y="524"/>
                </a:lnTo>
                <a:lnTo>
                  <a:pt x="1118" y="523"/>
                </a:lnTo>
                <a:lnTo>
                  <a:pt x="1118" y="522"/>
                </a:lnTo>
                <a:lnTo>
                  <a:pt x="1118" y="521"/>
                </a:lnTo>
                <a:lnTo>
                  <a:pt x="1118" y="520"/>
                </a:lnTo>
                <a:lnTo>
                  <a:pt x="1117" y="518"/>
                </a:lnTo>
                <a:lnTo>
                  <a:pt x="1117" y="516"/>
                </a:lnTo>
                <a:lnTo>
                  <a:pt x="1117" y="515"/>
                </a:lnTo>
                <a:lnTo>
                  <a:pt x="1116" y="514"/>
                </a:lnTo>
                <a:lnTo>
                  <a:pt x="1116" y="513"/>
                </a:lnTo>
                <a:lnTo>
                  <a:pt x="1115" y="512"/>
                </a:lnTo>
                <a:lnTo>
                  <a:pt x="1114" y="511"/>
                </a:lnTo>
                <a:lnTo>
                  <a:pt x="1114" y="510"/>
                </a:lnTo>
                <a:lnTo>
                  <a:pt x="1112" y="506"/>
                </a:lnTo>
                <a:lnTo>
                  <a:pt x="1111" y="505"/>
                </a:lnTo>
                <a:lnTo>
                  <a:pt x="1109" y="504"/>
                </a:lnTo>
                <a:lnTo>
                  <a:pt x="1109" y="503"/>
                </a:lnTo>
                <a:lnTo>
                  <a:pt x="1108" y="502"/>
                </a:lnTo>
                <a:lnTo>
                  <a:pt x="1108" y="500"/>
                </a:lnTo>
                <a:lnTo>
                  <a:pt x="1107" y="499"/>
                </a:lnTo>
                <a:lnTo>
                  <a:pt x="1106" y="498"/>
                </a:lnTo>
                <a:lnTo>
                  <a:pt x="1106" y="497"/>
                </a:lnTo>
                <a:lnTo>
                  <a:pt x="1106" y="496"/>
                </a:lnTo>
                <a:lnTo>
                  <a:pt x="1105" y="496"/>
                </a:lnTo>
                <a:lnTo>
                  <a:pt x="1104" y="497"/>
                </a:lnTo>
                <a:lnTo>
                  <a:pt x="1103" y="497"/>
                </a:lnTo>
                <a:lnTo>
                  <a:pt x="1103" y="498"/>
                </a:lnTo>
                <a:lnTo>
                  <a:pt x="1102" y="498"/>
                </a:lnTo>
                <a:lnTo>
                  <a:pt x="1100" y="498"/>
                </a:lnTo>
                <a:lnTo>
                  <a:pt x="1100" y="499"/>
                </a:lnTo>
                <a:lnTo>
                  <a:pt x="1099" y="499"/>
                </a:lnTo>
                <a:lnTo>
                  <a:pt x="1098" y="500"/>
                </a:lnTo>
                <a:lnTo>
                  <a:pt x="1097" y="500"/>
                </a:lnTo>
                <a:lnTo>
                  <a:pt x="1098" y="497"/>
                </a:lnTo>
                <a:lnTo>
                  <a:pt x="1097" y="498"/>
                </a:lnTo>
                <a:lnTo>
                  <a:pt x="1096" y="498"/>
                </a:lnTo>
                <a:lnTo>
                  <a:pt x="1095" y="499"/>
                </a:lnTo>
                <a:lnTo>
                  <a:pt x="1096" y="500"/>
                </a:lnTo>
                <a:lnTo>
                  <a:pt x="1096" y="502"/>
                </a:lnTo>
                <a:lnTo>
                  <a:pt x="1095" y="502"/>
                </a:lnTo>
                <a:lnTo>
                  <a:pt x="1095" y="503"/>
                </a:lnTo>
                <a:lnTo>
                  <a:pt x="1094" y="503"/>
                </a:lnTo>
                <a:lnTo>
                  <a:pt x="1092" y="504"/>
                </a:lnTo>
                <a:lnTo>
                  <a:pt x="1090" y="505"/>
                </a:lnTo>
                <a:lnTo>
                  <a:pt x="1091" y="505"/>
                </a:lnTo>
                <a:lnTo>
                  <a:pt x="1090" y="505"/>
                </a:lnTo>
                <a:lnTo>
                  <a:pt x="1089" y="506"/>
                </a:lnTo>
                <a:lnTo>
                  <a:pt x="1088" y="506"/>
                </a:lnTo>
                <a:lnTo>
                  <a:pt x="1088" y="507"/>
                </a:lnTo>
                <a:lnTo>
                  <a:pt x="1087" y="507"/>
                </a:lnTo>
                <a:lnTo>
                  <a:pt x="1087" y="508"/>
                </a:lnTo>
                <a:lnTo>
                  <a:pt x="1085" y="506"/>
                </a:lnTo>
                <a:lnTo>
                  <a:pt x="1083" y="506"/>
                </a:lnTo>
                <a:lnTo>
                  <a:pt x="1086" y="510"/>
                </a:lnTo>
                <a:lnTo>
                  <a:pt x="1085" y="510"/>
                </a:lnTo>
                <a:lnTo>
                  <a:pt x="1083" y="511"/>
                </a:lnTo>
                <a:lnTo>
                  <a:pt x="1082" y="511"/>
                </a:lnTo>
                <a:lnTo>
                  <a:pt x="1082" y="512"/>
                </a:lnTo>
                <a:lnTo>
                  <a:pt x="1081" y="512"/>
                </a:lnTo>
                <a:lnTo>
                  <a:pt x="1080" y="513"/>
                </a:lnTo>
                <a:lnTo>
                  <a:pt x="1079" y="513"/>
                </a:lnTo>
                <a:lnTo>
                  <a:pt x="1078" y="514"/>
                </a:lnTo>
                <a:lnTo>
                  <a:pt x="1077" y="515"/>
                </a:lnTo>
                <a:lnTo>
                  <a:pt x="1076" y="515"/>
                </a:lnTo>
                <a:close/>
                <a:moveTo>
                  <a:pt x="1081" y="1357"/>
                </a:moveTo>
                <a:lnTo>
                  <a:pt x="1081" y="1358"/>
                </a:lnTo>
                <a:lnTo>
                  <a:pt x="1081" y="1359"/>
                </a:lnTo>
                <a:lnTo>
                  <a:pt x="1081" y="1360"/>
                </a:lnTo>
                <a:lnTo>
                  <a:pt x="1081" y="1361"/>
                </a:lnTo>
                <a:lnTo>
                  <a:pt x="1081" y="1365"/>
                </a:lnTo>
                <a:lnTo>
                  <a:pt x="1081" y="1366"/>
                </a:lnTo>
                <a:lnTo>
                  <a:pt x="1081" y="1367"/>
                </a:lnTo>
                <a:lnTo>
                  <a:pt x="1081" y="1368"/>
                </a:lnTo>
                <a:lnTo>
                  <a:pt x="1081" y="1367"/>
                </a:lnTo>
                <a:lnTo>
                  <a:pt x="1082" y="1367"/>
                </a:lnTo>
                <a:lnTo>
                  <a:pt x="1083" y="1367"/>
                </a:lnTo>
                <a:lnTo>
                  <a:pt x="1085" y="1367"/>
                </a:lnTo>
                <a:lnTo>
                  <a:pt x="1086" y="1367"/>
                </a:lnTo>
                <a:lnTo>
                  <a:pt x="1087" y="1367"/>
                </a:lnTo>
                <a:lnTo>
                  <a:pt x="1089" y="1367"/>
                </a:lnTo>
                <a:lnTo>
                  <a:pt x="1090" y="1367"/>
                </a:lnTo>
                <a:lnTo>
                  <a:pt x="1091" y="1367"/>
                </a:lnTo>
                <a:lnTo>
                  <a:pt x="1091" y="1368"/>
                </a:lnTo>
                <a:lnTo>
                  <a:pt x="1092" y="1368"/>
                </a:lnTo>
                <a:lnTo>
                  <a:pt x="1095" y="1368"/>
                </a:lnTo>
                <a:lnTo>
                  <a:pt x="1098" y="1368"/>
                </a:lnTo>
                <a:lnTo>
                  <a:pt x="1100" y="1368"/>
                </a:lnTo>
                <a:lnTo>
                  <a:pt x="1104" y="1368"/>
                </a:lnTo>
                <a:lnTo>
                  <a:pt x="1105" y="1368"/>
                </a:lnTo>
                <a:lnTo>
                  <a:pt x="1106" y="1368"/>
                </a:lnTo>
                <a:lnTo>
                  <a:pt x="1107" y="1368"/>
                </a:lnTo>
                <a:lnTo>
                  <a:pt x="1108" y="1368"/>
                </a:lnTo>
                <a:lnTo>
                  <a:pt x="1114" y="1368"/>
                </a:lnTo>
                <a:lnTo>
                  <a:pt x="1117" y="1368"/>
                </a:lnTo>
                <a:lnTo>
                  <a:pt x="1121" y="1367"/>
                </a:lnTo>
                <a:lnTo>
                  <a:pt x="1124" y="1367"/>
                </a:lnTo>
                <a:lnTo>
                  <a:pt x="1128" y="1367"/>
                </a:lnTo>
                <a:lnTo>
                  <a:pt x="1129" y="1367"/>
                </a:lnTo>
                <a:lnTo>
                  <a:pt x="1131" y="1367"/>
                </a:lnTo>
                <a:lnTo>
                  <a:pt x="1131" y="1369"/>
                </a:lnTo>
                <a:lnTo>
                  <a:pt x="1131" y="1370"/>
                </a:lnTo>
                <a:lnTo>
                  <a:pt x="1131" y="1372"/>
                </a:lnTo>
                <a:lnTo>
                  <a:pt x="1131" y="1373"/>
                </a:lnTo>
                <a:lnTo>
                  <a:pt x="1131" y="1374"/>
                </a:lnTo>
                <a:lnTo>
                  <a:pt x="1131" y="1376"/>
                </a:lnTo>
                <a:lnTo>
                  <a:pt x="1131" y="1378"/>
                </a:lnTo>
                <a:lnTo>
                  <a:pt x="1131" y="1382"/>
                </a:lnTo>
                <a:lnTo>
                  <a:pt x="1131" y="1385"/>
                </a:lnTo>
                <a:lnTo>
                  <a:pt x="1134" y="1385"/>
                </a:lnTo>
                <a:lnTo>
                  <a:pt x="1135" y="1385"/>
                </a:lnTo>
                <a:lnTo>
                  <a:pt x="1140" y="1385"/>
                </a:lnTo>
                <a:lnTo>
                  <a:pt x="1141" y="1385"/>
                </a:lnTo>
                <a:lnTo>
                  <a:pt x="1141" y="1386"/>
                </a:lnTo>
                <a:lnTo>
                  <a:pt x="1141" y="1387"/>
                </a:lnTo>
                <a:lnTo>
                  <a:pt x="1141" y="1392"/>
                </a:lnTo>
                <a:lnTo>
                  <a:pt x="1141" y="1394"/>
                </a:lnTo>
                <a:lnTo>
                  <a:pt x="1141" y="1402"/>
                </a:lnTo>
                <a:lnTo>
                  <a:pt x="1141" y="1405"/>
                </a:lnTo>
                <a:lnTo>
                  <a:pt x="1141" y="1408"/>
                </a:lnTo>
                <a:lnTo>
                  <a:pt x="1141" y="1409"/>
                </a:lnTo>
                <a:lnTo>
                  <a:pt x="1141" y="1410"/>
                </a:lnTo>
                <a:lnTo>
                  <a:pt x="1140" y="1410"/>
                </a:lnTo>
                <a:lnTo>
                  <a:pt x="1139" y="1410"/>
                </a:lnTo>
                <a:lnTo>
                  <a:pt x="1138" y="1411"/>
                </a:lnTo>
                <a:lnTo>
                  <a:pt x="1137" y="1411"/>
                </a:lnTo>
                <a:lnTo>
                  <a:pt x="1135" y="1411"/>
                </a:lnTo>
                <a:lnTo>
                  <a:pt x="1134" y="1412"/>
                </a:lnTo>
                <a:lnTo>
                  <a:pt x="1133" y="1412"/>
                </a:lnTo>
                <a:lnTo>
                  <a:pt x="1134" y="1412"/>
                </a:lnTo>
                <a:lnTo>
                  <a:pt x="1134" y="1414"/>
                </a:lnTo>
                <a:lnTo>
                  <a:pt x="1135" y="1414"/>
                </a:lnTo>
                <a:lnTo>
                  <a:pt x="1135" y="1415"/>
                </a:lnTo>
                <a:lnTo>
                  <a:pt x="1134" y="1415"/>
                </a:lnTo>
                <a:lnTo>
                  <a:pt x="1134" y="1416"/>
                </a:lnTo>
                <a:lnTo>
                  <a:pt x="1134" y="1417"/>
                </a:lnTo>
                <a:lnTo>
                  <a:pt x="1135" y="1418"/>
                </a:lnTo>
                <a:lnTo>
                  <a:pt x="1138" y="1419"/>
                </a:lnTo>
                <a:lnTo>
                  <a:pt x="1138" y="1420"/>
                </a:lnTo>
                <a:lnTo>
                  <a:pt x="1139" y="1422"/>
                </a:lnTo>
                <a:lnTo>
                  <a:pt x="1140" y="1422"/>
                </a:lnTo>
                <a:lnTo>
                  <a:pt x="1140" y="1423"/>
                </a:lnTo>
                <a:lnTo>
                  <a:pt x="1142" y="1423"/>
                </a:lnTo>
                <a:lnTo>
                  <a:pt x="1145" y="1423"/>
                </a:lnTo>
                <a:lnTo>
                  <a:pt x="1147" y="1423"/>
                </a:lnTo>
                <a:lnTo>
                  <a:pt x="1150" y="1423"/>
                </a:lnTo>
                <a:lnTo>
                  <a:pt x="1150" y="1424"/>
                </a:lnTo>
                <a:lnTo>
                  <a:pt x="1150" y="1425"/>
                </a:lnTo>
                <a:lnTo>
                  <a:pt x="1150" y="1426"/>
                </a:lnTo>
                <a:lnTo>
                  <a:pt x="1152" y="1426"/>
                </a:lnTo>
                <a:lnTo>
                  <a:pt x="1154" y="1426"/>
                </a:lnTo>
                <a:lnTo>
                  <a:pt x="1157" y="1426"/>
                </a:lnTo>
                <a:lnTo>
                  <a:pt x="1158" y="1425"/>
                </a:lnTo>
                <a:lnTo>
                  <a:pt x="1160" y="1422"/>
                </a:lnTo>
                <a:lnTo>
                  <a:pt x="1161" y="1422"/>
                </a:lnTo>
                <a:lnTo>
                  <a:pt x="1163" y="1422"/>
                </a:lnTo>
                <a:lnTo>
                  <a:pt x="1164" y="1424"/>
                </a:lnTo>
                <a:lnTo>
                  <a:pt x="1165" y="1424"/>
                </a:lnTo>
                <a:lnTo>
                  <a:pt x="1166" y="1422"/>
                </a:lnTo>
                <a:lnTo>
                  <a:pt x="1166" y="1420"/>
                </a:lnTo>
                <a:lnTo>
                  <a:pt x="1167" y="1420"/>
                </a:lnTo>
                <a:lnTo>
                  <a:pt x="1168" y="1422"/>
                </a:lnTo>
                <a:lnTo>
                  <a:pt x="1169" y="1422"/>
                </a:lnTo>
                <a:lnTo>
                  <a:pt x="1172" y="1419"/>
                </a:lnTo>
                <a:lnTo>
                  <a:pt x="1173" y="1418"/>
                </a:lnTo>
                <a:lnTo>
                  <a:pt x="1174" y="1417"/>
                </a:lnTo>
                <a:lnTo>
                  <a:pt x="1175" y="1416"/>
                </a:lnTo>
                <a:lnTo>
                  <a:pt x="1176" y="1416"/>
                </a:lnTo>
                <a:lnTo>
                  <a:pt x="1177" y="1416"/>
                </a:lnTo>
                <a:lnTo>
                  <a:pt x="1178" y="1417"/>
                </a:lnTo>
                <a:lnTo>
                  <a:pt x="1178" y="1418"/>
                </a:lnTo>
                <a:lnTo>
                  <a:pt x="1180" y="1419"/>
                </a:lnTo>
                <a:lnTo>
                  <a:pt x="1180" y="1420"/>
                </a:lnTo>
                <a:lnTo>
                  <a:pt x="1181" y="1420"/>
                </a:lnTo>
                <a:lnTo>
                  <a:pt x="1182" y="1420"/>
                </a:lnTo>
                <a:lnTo>
                  <a:pt x="1182" y="1419"/>
                </a:lnTo>
                <a:lnTo>
                  <a:pt x="1183" y="1419"/>
                </a:lnTo>
                <a:lnTo>
                  <a:pt x="1183" y="1418"/>
                </a:lnTo>
                <a:lnTo>
                  <a:pt x="1182" y="1418"/>
                </a:lnTo>
                <a:lnTo>
                  <a:pt x="1182" y="1417"/>
                </a:lnTo>
                <a:lnTo>
                  <a:pt x="1182" y="1416"/>
                </a:lnTo>
                <a:lnTo>
                  <a:pt x="1182" y="1415"/>
                </a:lnTo>
                <a:lnTo>
                  <a:pt x="1183" y="1415"/>
                </a:lnTo>
                <a:lnTo>
                  <a:pt x="1184" y="1415"/>
                </a:lnTo>
                <a:lnTo>
                  <a:pt x="1184" y="1414"/>
                </a:lnTo>
                <a:lnTo>
                  <a:pt x="1185" y="1414"/>
                </a:lnTo>
                <a:lnTo>
                  <a:pt x="1186" y="1414"/>
                </a:lnTo>
                <a:lnTo>
                  <a:pt x="1187" y="1414"/>
                </a:lnTo>
                <a:lnTo>
                  <a:pt x="1189" y="1414"/>
                </a:lnTo>
                <a:lnTo>
                  <a:pt x="1190" y="1412"/>
                </a:lnTo>
                <a:lnTo>
                  <a:pt x="1191" y="1412"/>
                </a:lnTo>
                <a:lnTo>
                  <a:pt x="1191" y="1411"/>
                </a:lnTo>
                <a:lnTo>
                  <a:pt x="1192" y="1411"/>
                </a:lnTo>
                <a:lnTo>
                  <a:pt x="1194" y="1412"/>
                </a:lnTo>
                <a:lnTo>
                  <a:pt x="1195" y="1412"/>
                </a:lnTo>
                <a:lnTo>
                  <a:pt x="1195" y="1411"/>
                </a:lnTo>
                <a:lnTo>
                  <a:pt x="1197" y="1411"/>
                </a:lnTo>
                <a:lnTo>
                  <a:pt x="1197" y="1410"/>
                </a:lnTo>
                <a:lnTo>
                  <a:pt x="1198" y="1410"/>
                </a:lnTo>
                <a:lnTo>
                  <a:pt x="1199" y="1409"/>
                </a:lnTo>
                <a:lnTo>
                  <a:pt x="1199" y="1408"/>
                </a:lnTo>
                <a:lnTo>
                  <a:pt x="1199" y="1407"/>
                </a:lnTo>
                <a:lnTo>
                  <a:pt x="1198" y="1407"/>
                </a:lnTo>
                <a:lnTo>
                  <a:pt x="1197" y="1406"/>
                </a:lnTo>
                <a:lnTo>
                  <a:pt x="1195" y="1406"/>
                </a:lnTo>
                <a:lnTo>
                  <a:pt x="1194" y="1406"/>
                </a:lnTo>
                <a:lnTo>
                  <a:pt x="1193" y="1405"/>
                </a:lnTo>
                <a:lnTo>
                  <a:pt x="1194" y="1405"/>
                </a:lnTo>
                <a:lnTo>
                  <a:pt x="1194" y="1403"/>
                </a:lnTo>
                <a:lnTo>
                  <a:pt x="1195" y="1403"/>
                </a:lnTo>
                <a:lnTo>
                  <a:pt x="1197" y="1403"/>
                </a:lnTo>
                <a:lnTo>
                  <a:pt x="1198" y="1405"/>
                </a:lnTo>
                <a:lnTo>
                  <a:pt x="1199" y="1405"/>
                </a:lnTo>
                <a:lnTo>
                  <a:pt x="1200" y="1405"/>
                </a:lnTo>
                <a:lnTo>
                  <a:pt x="1200" y="1403"/>
                </a:lnTo>
                <a:lnTo>
                  <a:pt x="1201" y="1402"/>
                </a:lnTo>
                <a:lnTo>
                  <a:pt x="1201" y="1401"/>
                </a:lnTo>
                <a:lnTo>
                  <a:pt x="1202" y="1401"/>
                </a:lnTo>
                <a:lnTo>
                  <a:pt x="1202" y="1400"/>
                </a:lnTo>
                <a:lnTo>
                  <a:pt x="1202" y="1399"/>
                </a:lnTo>
                <a:lnTo>
                  <a:pt x="1203" y="1398"/>
                </a:lnTo>
                <a:lnTo>
                  <a:pt x="1202" y="1397"/>
                </a:lnTo>
                <a:lnTo>
                  <a:pt x="1201" y="1397"/>
                </a:lnTo>
                <a:lnTo>
                  <a:pt x="1200" y="1397"/>
                </a:lnTo>
                <a:lnTo>
                  <a:pt x="1199" y="1397"/>
                </a:lnTo>
                <a:lnTo>
                  <a:pt x="1199" y="1395"/>
                </a:lnTo>
                <a:lnTo>
                  <a:pt x="1198" y="1395"/>
                </a:lnTo>
                <a:lnTo>
                  <a:pt x="1198" y="1394"/>
                </a:lnTo>
                <a:lnTo>
                  <a:pt x="1197" y="1394"/>
                </a:lnTo>
                <a:lnTo>
                  <a:pt x="1197" y="1393"/>
                </a:lnTo>
                <a:lnTo>
                  <a:pt x="1198" y="1393"/>
                </a:lnTo>
                <a:lnTo>
                  <a:pt x="1198" y="1392"/>
                </a:lnTo>
                <a:lnTo>
                  <a:pt x="1199" y="1392"/>
                </a:lnTo>
                <a:lnTo>
                  <a:pt x="1200" y="1392"/>
                </a:lnTo>
                <a:lnTo>
                  <a:pt x="1201" y="1392"/>
                </a:lnTo>
                <a:lnTo>
                  <a:pt x="1202" y="1392"/>
                </a:lnTo>
                <a:lnTo>
                  <a:pt x="1203" y="1392"/>
                </a:lnTo>
                <a:lnTo>
                  <a:pt x="1204" y="1392"/>
                </a:lnTo>
                <a:lnTo>
                  <a:pt x="1204" y="1391"/>
                </a:lnTo>
                <a:lnTo>
                  <a:pt x="1204" y="1390"/>
                </a:lnTo>
                <a:lnTo>
                  <a:pt x="1204" y="1389"/>
                </a:lnTo>
                <a:lnTo>
                  <a:pt x="1206" y="1389"/>
                </a:lnTo>
                <a:lnTo>
                  <a:pt x="1207" y="1389"/>
                </a:lnTo>
                <a:lnTo>
                  <a:pt x="1208" y="1389"/>
                </a:lnTo>
                <a:lnTo>
                  <a:pt x="1210" y="1389"/>
                </a:lnTo>
                <a:lnTo>
                  <a:pt x="1211" y="1389"/>
                </a:lnTo>
                <a:lnTo>
                  <a:pt x="1214" y="1389"/>
                </a:lnTo>
                <a:lnTo>
                  <a:pt x="1215" y="1389"/>
                </a:lnTo>
                <a:lnTo>
                  <a:pt x="1216" y="1389"/>
                </a:lnTo>
                <a:lnTo>
                  <a:pt x="1216" y="1384"/>
                </a:lnTo>
                <a:lnTo>
                  <a:pt x="1216" y="1380"/>
                </a:lnTo>
                <a:lnTo>
                  <a:pt x="1216" y="1375"/>
                </a:lnTo>
                <a:lnTo>
                  <a:pt x="1217" y="1373"/>
                </a:lnTo>
                <a:lnTo>
                  <a:pt x="1217" y="1370"/>
                </a:lnTo>
                <a:lnTo>
                  <a:pt x="1217" y="1369"/>
                </a:lnTo>
                <a:lnTo>
                  <a:pt x="1217" y="1367"/>
                </a:lnTo>
                <a:lnTo>
                  <a:pt x="1216" y="1362"/>
                </a:lnTo>
                <a:lnTo>
                  <a:pt x="1217" y="1364"/>
                </a:lnTo>
                <a:lnTo>
                  <a:pt x="1218" y="1364"/>
                </a:lnTo>
                <a:lnTo>
                  <a:pt x="1219" y="1364"/>
                </a:lnTo>
                <a:lnTo>
                  <a:pt x="1220" y="1364"/>
                </a:lnTo>
                <a:lnTo>
                  <a:pt x="1221" y="1362"/>
                </a:lnTo>
                <a:lnTo>
                  <a:pt x="1221" y="1361"/>
                </a:lnTo>
                <a:lnTo>
                  <a:pt x="1223" y="1360"/>
                </a:lnTo>
                <a:lnTo>
                  <a:pt x="1223" y="1359"/>
                </a:lnTo>
                <a:lnTo>
                  <a:pt x="1223" y="1358"/>
                </a:lnTo>
                <a:lnTo>
                  <a:pt x="1224" y="1357"/>
                </a:lnTo>
                <a:lnTo>
                  <a:pt x="1225" y="1357"/>
                </a:lnTo>
                <a:lnTo>
                  <a:pt x="1226" y="1358"/>
                </a:lnTo>
                <a:lnTo>
                  <a:pt x="1227" y="1359"/>
                </a:lnTo>
                <a:lnTo>
                  <a:pt x="1228" y="1359"/>
                </a:lnTo>
                <a:lnTo>
                  <a:pt x="1228" y="1358"/>
                </a:lnTo>
                <a:lnTo>
                  <a:pt x="1229" y="1358"/>
                </a:lnTo>
                <a:lnTo>
                  <a:pt x="1229" y="1357"/>
                </a:lnTo>
                <a:lnTo>
                  <a:pt x="1230" y="1357"/>
                </a:lnTo>
                <a:lnTo>
                  <a:pt x="1230" y="1356"/>
                </a:lnTo>
                <a:lnTo>
                  <a:pt x="1230" y="1355"/>
                </a:lnTo>
                <a:lnTo>
                  <a:pt x="1230" y="1353"/>
                </a:lnTo>
                <a:lnTo>
                  <a:pt x="1232" y="1352"/>
                </a:lnTo>
                <a:lnTo>
                  <a:pt x="1233" y="1352"/>
                </a:lnTo>
                <a:lnTo>
                  <a:pt x="1233" y="1351"/>
                </a:lnTo>
                <a:lnTo>
                  <a:pt x="1234" y="1350"/>
                </a:lnTo>
                <a:lnTo>
                  <a:pt x="1234" y="1349"/>
                </a:lnTo>
                <a:lnTo>
                  <a:pt x="1234" y="1348"/>
                </a:lnTo>
                <a:lnTo>
                  <a:pt x="1234" y="1347"/>
                </a:lnTo>
                <a:lnTo>
                  <a:pt x="1235" y="1347"/>
                </a:lnTo>
                <a:lnTo>
                  <a:pt x="1236" y="1347"/>
                </a:lnTo>
                <a:lnTo>
                  <a:pt x="1237" y="1347"/>
                </a:lnTo>
                <a:lnTo>
                  <a:pt x="1238" y="1347"/>
                </a:lnTo>
                <a:lnTo>
                  <a:pt x="1238" y="1348"/>
                </a:lnTo>
                <a:lnTo>
                  <a:pt x="1240" y="1348"/>
                </a:lnTo>
                <a:lnTo>
                  <a:pt x="1242" y="1349"/>
                </a:lnTo>
                <a:lnTo>
                  <a:pt x="1242" y="1350"/>
                </a:lnTo>
                <a:lnTo>
                  <a:pt x="1242" y="1351"/>
                </a:lnTo>
                <a:lnTo>
                  <a:pt x="1242" y="1352"/>
                </a:lnTo>
                <a:lnTo>
                  <a:pt x="1242" y="1353"/>
                </a:lnTo>
                <a:lnTo>
                  <a:pt x="1243" y="1353"/>
                </a:lnTo>
                <a:lnTo>
                  <a:pt x="1244" y="1353"/>
                </a:lnTo>
                <a:lnTo>
                  <a:pt x="1245" y="1353"/>
                </a:lnTo>
                <a:lnTo>
                  <a:pt x="1245" y="1352"/>
                </a:lnTo>
                <a:lnTo>
                  <a:pt x="1246" y="1351"/>
                </a:lnTo>
                <a:lnTo>
                  <a:pt x="1246" y="1350"/>
                </a:lnTo>
                <a:lnTo>
                  <a:pt x="1245" y="1349"/>
                </a:lnTo>
                <a:lnTo>
                  <a:pt x="1243" y="1348"/>
                </a:lnTo>
                <a:lnTo>
                  <a:pt x="1242" y="1347"/>
                </a:lnTo>
                <a:lnTo>
                  <a:pt x="1242" y="1345"/>
                </a:lnTo>
                <a:lnTo>
                  <a:pt x="1243" y="1345"/>
                </a:lnTo>
                <a:lnTo>
                  <a:pt x="1245" y="1345"/>
                </a:lnTo>
                <a:lnTo>
                  <a:pt x="1246" y="1345"/>
                </a:lnTo>
                <a:lnTo>
                  <a:pt x="1247" y="1347"/>
                </a:lnTo>
                <a:lnTo>
                  <a:pt x="1249" y="1348"/>
                </a:lnTo>
                <a:lnTo>
                  <a:pt x="1250" y="1348"/>
                </a:lnTo>
                <a:lnTo>
                  <a:pt x="1250" y="1347"/>
                </a:lnTo>
                <a:lnTo>
                  <a:pt x="1250" y="1345"/>
                </a:lnTo>
                <a:lnTo>
                  <a:pt x="1249" y="1344"/>
                </a:lnTo>
                <a:lnTo>
                  <a:pt x="1249" y="1343"/>
                </a:lnTo>
                <a:lnTo>
                  <a:pt x="1245" y="1342"/>
                </a:lnTo>
                <a:lnTo>
                  <a:pt x="1245" y="1341"/>
                </a:lnTo>
                <a:lnTo>
                  <a:pt x="1246" y="1341"/>
                </a:lnTo>
                <a:lnTo>
                  <a:pt x="1247" y="1341"/>
                </a:lnTo>
                <a:lnTo>
                  <a:pt x="1249" y="1341"/>
                </a:lnTo>
                <a:lnTo>
                  <a:pt x="1251" y="1342"/>
                </a:lnTo>
                <a:lnTo>
                  <a:pt x="1252" y="1341"/>
                </a:lnTo>
                <a:lnTo>
                  <a:pt x="1254" y="1341"/>
                </a:lnTo>
                <a:lnTo>
                  <a:pt x="1255" y="1340"/>
                </a:lnTo>
                <a:lnTo>
                  <a:pt x="1255" y="1339"/>
                </a:lnTo>
                <a:lnTo>
                  <a:pt x="1257" y="1336"/>
                </a:lnTo>
                <a:lnTo>
                  <a:pt x="1257" y="1335"/>
                </a:lnTo>
                <a:lnTo>
                  <a:pt x="1257" y="1334"/>
                </a:lnTo>
                <a:lnTo>
                  <a:pt x="1254" y="1332"/>
                </a:lnTo>
                <a:lnTo>
                  <a:pt x="1255" y="1331"/>
                </a:lnTo>
                <a:lnTo>
                  <a:pt x="1257" y="1331"/>
                </a:lnTo>
                <a:lnTo>
                  <a:pt x="1258" y="1331"/>
                </a:lnTo>
                <a:lnTo>
                  <a:pt x="1258" y="1328"/>
                </a:lnTo>
                <a:lnTo>
                  <a:pt x="1258" y="1327"/>
                </a:lnTo>
                <a:lnTo>
                  <a:pt x="1258" y="1325"/>
                </a:lnTo>
                <a:lnTo>
                  <a:pt x="1258" y="1323"/>
                </a:lnTo>
                <a:lnTo>
                  <a:pt x="1258" y="1322"/>
                </a:lnTo>
                <a:lnTo>
                  <a:pt x="1258" y="1317"/>
                </a:lnTo>
                <a:lnTo>
                  <a:pt x="1258" y="1315"/>
                </a:lnTo>
                <a:lnTo>
                  <a:pt x="1258" y="1314"/>
                </a:lnTo>
                <a:lnTo>
                  <a:pt x="1258" y="1311"/>
                </a:lnTo>
                <a:lnTo>
                  <a:pt x="1258" y="1310"/>
                </a:lnTo>
                <a:lnTo>
                  <a:pt x="1258" y="1309"/>
                </a:lnTo>
                <a:lnTo>
                  <a:pt x="1258" y="1306"/>
                </a:lnTo>
                <a:lnTo>
                  <a:pt x="1258" y="1305"/>
                </a:lnTo>
                <a:lnTo>
                  <a:pt x="1257" y="1305"/>
                </a:lnTo>
                <a:lnTo>
                  <a:pt x="1255" y="1305"/>
                </a:lnTo>
                <a:lnTo>
                  <a:pt x="1254" y="1305"/>
                </a:lnTo>
                <a:lnTo>
                  <a:pt x="1254" y="1306"/>
                </a:lnTo>
                <a:lnTo>
                  <a:pt x="1254" y="1303"/>
                </a:lnTo>
                <a:lnTo>
                  <a:pt x="1254" y="1302"/>
                </a:lnTo>
                <a:lnTo>
                  <a:pt x="1254" y="1301"/>
                </a:lnTo>
                <a:lnTo>
                  <a:pt x="1254" y="1300"/>
                </a:lnTo>
                <a:lnTo>
                  <a:pt x="1254" y="1298"/>
                </a:lnTo>
                <a:lnTo>
                  <a:pt x="1254" y="1297"/>
                </a:lnTo>
                <a:lnTo>
                  <a:pt x="1254" y="1295"/>
                </a:lnTo>
                <a:lnTo>
                  <a:pt x="1254" y="1294"/>
                </a:lnTo>
                <a:lnTo>
                  <a:pt x="1253" y="1294"/>
                </a:lnTo>
                <a:lnTo>
                  <a:pt x="1253" y="1293"/>
                </a:lnTo>
                <a:lnTo>
                  <a:pt x="1253" y="1292"/>
                </a:lnTo>
                <a:lnTo>
                  <a:pt x="1253" y="1290"/>
                </a:lnTo>
                <a:lnTo>
                  <a:pt x="1253" y="1288"/>
                </a:lnTo>
                <a:lnTo>
                  <a:pt x="1254" y="1283"/>
                </a:lnTo>
                <a:lnTo>
                  <a:pt x="1255" y="1283"/>
                </a:lnTo>
                <a:lnTo>
                  <a:pt x="1259" y="1283"/>
                </a:lnTo>
                <a:lnTo>
                  <a:pt x="1259" y="1282"/>
                </a:lnTo>
                <a:lnTo>
                  <a:pt x="1259" y="1281"/>
                </a:lnTo>
                <a:lnTo>
                  <a:pt x="1259" y="1280"/>
                </a:lnTo>
                <a:lnTo>
                  <a:pt x="1264" y="1280"/>
                </a:lnTo>
                <a:lnTo>
                  <a:pt x="1264" y="1277"/>
                </a:lnTo>
                <a:lnTo>
                  <a:pt x="1263" y="1275"/>
                </a:lnTo>
                <a:lnTo>
                  <a:pt x="1263" y="1274"/>
                </a:lnTo>
                <a:lnTo>
                  <a:pt x="1263" y="1272"/>
                </a:lnTo>
                <a:lnTo>
                  <a:pt x="1263" y="1270"/>
                </a:lnTo>
                <a:lnTo>
                  <a:pt x="1263" y="1267"/>
                </a:lnTo>
                <a:lnTo>
                  <a:pt x="1263" y="1264"/>
                </a:lnTo>
                <a:lnTo>
                  <a:pt x="1263" y="1258"/>
                </a:lnTo>
                <a:lnTo>
                  <a:pt x="1263" y="1256"/>
                </a:lnTo>
                <a:lnTo>
                  <a:pt x="1263" y="1253"/>
                </a:lnTo>
                <a:lnTo>
                  <a:pt x="1263" y="1251"/>
                </a:lnTo>
                <a:lnTo>
                  <a:pt x="1263" y="1247"/>
                </a:lnTo>
                <a:lnTo>
                  <a:pt x="1263" y="1246"/>
                </a:lnTo>
                <a:lnTo>
                  <a:pt x="1263" y="1244"/>
                </a:lnTo>
                <a:lnTo>
                  <a:pt x="1257" y="1244"/>
                </a:lnTo>
                <a:lnTo>
                  <a:pt x="1255" y="1244"/>
                </a:lnTo>
                <a:lnTo>
                  <a:pt x="1254" y="1244"/>
                </a:lnTo>
                <a:lnTo>
                  <a:pt x="1253" y="1244"/>
                </a:lnTo>
                <a:lnTo>
                  <a:pt x="1252" y="1244"/>
                </a:lnTo>
                <a:lnTo>
                  <a:pt x="1251" y="1244"/>
                </a:lnTo>
                <a:lnTo>
                  <a:pt x="1250" y="1244"/>
                </a:lnTo>
                <a:lnTo>
                  <a:pt x="1249" y="1244"/>
                </a:lnTo>
                <a:lnTo>
                  <a:pt x="1246" y="1244"/>
                </a:lnTo>
                <a:lnTo>
                  <a:pt x="1245" y="1244"/>
                </a:lnTo>
                <a:lnTo>
                  <a:pt x="1244" y="1244"/>
                </a:lnTo>
                <a:lnTo>
                  <a:pt x="1242" y="1244"/>
                </a:lnTo>
                <a:lnTo>
                  <a:pt x="1240" y="1244"/>
                </a:lnTo>
                <a:lnTo>
                  <a:pt x="1238" y="1244"/>
                </a:lnTo>
                <a:lnTo>
                  <a:pt x="1233" y="1244"/>
                </a:lnTo>
                <a:lnTo>
                  <a:pt x="1233" y="1247"/>
                </a:lnTo>
                <a:lnTo>
                  <a:pt x="1233" y="1248"/>
                </a:lnTo>
                <a:lnTo>
                  <a:pt x="1232" y="1248"/>
                </a:lnTo>
                <a:lnTo>
                  <a:pt x="1232" y="1247"/>
                </a:lnTo>
                <a:lnTo>
                  <a:pt x="1230" y="1247"/>
                </a:lnTo>
                <a:lnTo>
                  <a:pt x="1229" y="1246"/>
                </a:lnTo>
                <a:lnTo>
                  <a:pt x="1228" y="1246"/>
                </a:lnTo>
                <a:lnTo>
                  <a:pt x="1228" y="1244"/>
                </a:lnTo>
                <a:lnTo>
                  <a:pt x="1227" y="1243"/>
                </a:lnTo>
                <a:lnTo>
                  <a:pt x="1227" y="1242"/>
                </a:lnTo>
                <a:lnTo>
                  <a:pt x="1226" y="1242"/>
                </a:lnTo>
                <a:lnTo>
                  <a:pt x="1225" y="1242"/>
                </a:lnTo>
                <a:lnTo>
                  <a:pt x="1224" y="1242"/>
                </a:lnTo>
                <a:lnTo>
                  <a:pt x="1224" y="1241"/>
                </a:lnTo>
                <a:lnTo>
                  <a:pt x="1223" y="1241"/>
                </a:lnTo>
                <a:lnTo>
                  <a:pt x="1221" y="1241"/>
                </a:lnTo>
                <a:lnTo>
                  <a:pt x="1219" y="1241"/>
                </a:lnTo>
                <a:lnTo>
                  <a:pt x="1219" y="1240"/>
                </a:lnTo>
                <a:lnTo>
                  <a:pt x="1218" y="1240"/>
                </a:lnTo>
                <a:lnTo>
                  <a:pt x="1217" y="1240"/>
                </a:lnTo>
                <a:lnTo>
                  <a:pt x="1215" y="1239"/>
                </a:lnTo>
                <a:lnTo>
                  <a:pt x="1214" y="1239"/>
                </a:lnTo>
                <a:lnTo>
                  <a:pt x="1212" y="1238"/>
                </a:lnTo>
                <a:lnTo>
                  <a:pt x="1211" y="1238"/>
                </a:lnTo>
                <a:lnTo>
                  <a:pt x="1210" y="1238"/>
                </a:lnTo>
                <a:lnTo>
                  <a:pt x="1209" y="1238"/>
                </a:lnTo>
                <a:lnTo>
                  <a:pt x="1208" y="1239"/>
                </a:lnTo>
                <a:lnTo>
                  <a:pt x="1208" y="1240"/>
                </a:lnTo>
                <a:lnTo>
                  <a:pt x="1207" y="1239"/>
                </a:lnTo>
                <a:lnTo>
                  <a:pt x="1206" y="1240"/>
                </a:lnTo>
                <a:lnTo>
                  <a:pt x="1204" y="1240"/>
                </a:lnTo>
                <a:lnTo>
                  <a:pt x="1203" y="1240"/>
                </a:lnTo>
                <a:lnTo>
                  <a:pt x="1203" y="1241"/>
                </a:lnTo>
                <a:lnTo>
                  <a:pt x="1202" y="1241"/>
                </a:lnTo>
                <a:lnTo>
                  <a:pt x="1202" y="1240"/>
                </a:lnTo>
                <a:lnTo>
                  <a:pt x="1201" y="1240"/>
                </a:lnTo>
                <a:lnTo>
                  <a:pt x="1201" y="1236"/>
                </a:lnTo>
                <a:lnTo>
                  <a:pt x="1200" y="1236"/>
                </a:lnTo>
                <a:lnTo>
                  <a:pt x="1199" y="1236"/>
                </a:lnTo>
                <a:lnTo>
                  <a:pt x="1198" y="1236"/>
                </a:lnTo>
                <a:lnTo>
                  <a:pt x="1197" y="1235"/>
                </a:lnTo>
                <a:lnTo>
                  <a:pt x="1194" y="1234"/>
                </a:lnTo>
                <a:lnTo>
                  <a:pt x="1193" y="1234"/>
                </a:lnTo>
                <a:lnTo>
                  <a:pt x="1192" y="1234"/>
                </a:lnTo>
                <a:lnTo>
                  <a:pt x="1191" y="1232"/>
                </a:lnTo>
                <a:lnTo>
                  <a:pt x="1190" y="1232"/>
                </a:lnTo>
                <a:lnTo>
                  <a:pt x="1189" y="1231"/>
                </a:lnTo>
                <a:lnTo>
                  <a:pt x="1189" y="1232"/>
                </a:lnTo>
                <a:lnTo>
                  <a:pt x="1189" y="1233"/>
                </a:lnTo>
                <a:lnTo>
                  <a:pt x="1189" y="1236"/>
                </a:lnTo>
                <a:lnTo>
                  <a:pt x="1185" y="1236"/>
                </a:lnTo>
                <a:lnTo>
                  <a:pt x="1184" y="1236"/>
                </a:lnTo>
                <a:lnTo>
                  <a:pt x="1183" y="1236"/>
                </a:lnTo>
                <a:lnTo>
                  <a:pt x="1181" y="1236"/>
                </a:lnTo>
                <a:lnTo>
                  <a:pt x="1181" y="1239"/>
                </a:lnTo>
                <a:lnTo>
                  <a:pt x="1181" y="1240"/>
                </a:lnTo>
                <a:lnTo>
                  <a:pt x="1181" y="1243"/>
                </a:lnTo>
                <a:lnTo>
                  <a:pt x="1181" y="1244"/>
                </a:lnTo>
                <a:lnTo>
                  <a:pt x="1181" y="1247"/>
                </a:lnTo>
                <a:lnTo>
                  <a:pt x="1180" y="1247"/>
                </a:lnTo>
                <a:lnTo>
                  <a:pt x="1177" y="1247"/>
                </a:lnTo>
                <a:lnTo>
                  <a:pt x="1177" y="1249"/>
                </a:lnTo>
                <a:lnTo>
                  <a:pt x="1177" y="1250"/>
                </a:lnTo>
                <a:lnTo>
                  <a:pt x="1177" y="1251"/>
                </a:lnTo>
                <a:lnTo>
                  <a:pt x="1177" y="1252"/>
                </a:lnTo>
                <a:lnTo>
                  <a:pt x="1177" y="1253"/>
                </a:lnTo>
                <a:lnTo>
                  <a:pt x="1177" y="1255"/>
                </a:lnTo>
                <a:lnTo>
                  <a:pt x="1177" y="1257"/>
                </a:lnTo>
                <a:lnTo>
                  <a:pt x="1177" y="1258"/>
                </a:lnTo>
                <a:lnTo>
                  <a:pt x="1177" y="1261"/>
                </a:lnTo>
                <a:lnTo>
                  <a:pt x="1177" y="1263"/>
                </a:lnTo>
                <a:lnTo>
                  <a:pt x="1176" y="1263"/>
                </a:lnTo>
                <a:lnTo>
                  <a:pt x="1175" y="1263"/>
                </a:lnTo>
                <a:lnTo>
                  <a:pt x="1174" y="1263"/>
                </a:lnTo>
                <a:lnTo>
                  <a:pt x="1173" y="1263"/>
                </a:lnTo>
                <a:lnTo>
                  <a:pt x="1172" y="1263"/>
                </a:lnTo>
                <a:lnTo>
                  <a:pt x="1172" y="1264"/>
                </a:lnTo>
                <a:lnTo>
                  <a:pt x="1171" y="1264"/>
                </a:lnTo>
                <a:lnTo>
                  <a:pt x="1169" y="1265"/>
                </a:lnTo>
                <a:lnTo>
                  <a:pt x="1167" y="1265"/>
                </a:lnTo>
                <a:lnTo>
                  <a:pt x="1166" y="1265"/>
                </a:lnTo>
                <a:lnTo>
                  <a:pt x="1165" y="1265"/>
                </a:lnTo>
                <a:lnTo>
                  <a:pt x="1164" y="1265"/>
                </a:lnTo>
                <a:lnTo>
                  <a:pt x="1163" y="1265"/>
                </a:lnTo>
                <a:lnTo>
                  <a:pt x="1161" y="1265"/>
                </a:lnTo>
                <a:lnTo>
                  <a:pt x="1160" y="1265"/>
                </a:lnTo>
                <a:lnTo>
                  <a:pt x="1159" y="1265"/>
                </a:lnTo>
                <a:lnTo>
                  <a:pt x="1158" y="1265"/>
                </a:lnTo>
                <a:lnTo>
                  <a:pt x="1159" y="1266"/>
                </a:lnTo>
                <a:lnTo>
                  <a:pt x="1159" y="1268"/>
                </a:lnTo>
                <a:lnTo>
                  <a:pt x="1159" y="1276"/>
                </a:lnTo>
                <a:lnTo>
                  <a:pt x="1159" y="1277"/>
                </a:lnTo>
                <a:lnTo>
                  <a:pt x="1159" y="1278"/>
                </a:lnTo>
                <a:lnTo>
                  <a:pt x="1159" y="1280"/>
                </a:lnTo>
                <a:lnTo>
                  <a:pt x="1159" y="1281"/>
                </a:lnTo>
                <a:lnTo>
                  <a:pt x="1159" y="1282"/>
                </a:lnTo>
                <a:lnTo>
                  <a:pt x="1159" y="1283"/>
                </a:lnTo>
                <a:lnTo>
                  <a:pt x="1157" y="1283"/>
                </a:lnTo>
                <a:lnTo>
                  <a:pt x="1156" y="1283"/>
                </a:lnTo>
                <a:lnTo>
                  <a:pt x="1155" y="1283"/>
                </a:lnTo>
                <a:lnTo>
                  <a:pt x="1154" y="1283"/>
                </a:lnTo>
                <a:lnTo>
                  <a:pt x="1152" y="1283"/>
                </a:lnTo>
                <a:lnTo>
                  <a:pt x="1150" y="1283"/>
                </a:lnTo>
                <a:lnTo>
                  <a:pt x="1149" y="1283"/>
                </a:lnTo>
                <a:lnTo>
                  <a:pt x="1148" y="1283"/>
                </a:lnTo>
                <a:lnTo>
                  <a:pt x="1145" y="1282"/>
                </a:lnTo>
                <a:lnTo>
                  <a:pt x="1142" y="1282"/>
                </a:lnTo>
                <a:lnTo>
                  <a:pt x="1137" y="1282"/>
                </a:lnTo>
                <a:lnTo>
                  <a:pt x="1131" y="1282"/>
                </a:lnTo>
                <a:lnTo>
                  <a:pt x="1129" y="1282"/>
                </a:lnTo>
                <a:lnTo>
                  <a:pt x="1128" y="1282"/>
                </a:lnTo>
                <a:lnTo>
                  <a:pt x="1125" y="1282"/>
                </a:lnTo>
                <a:lnTo>
                  <a:pt x="1124" y="1282"/>
                </a:lnTo>
                <a:lnTo>
                  <a:pt x="1124" y="1290"/>
                </a:lnTo>
                <a:lnTo>
                  <a:pt x="1124" y="1291"/>
                </a:lnTo>
                <a:lnTo>
                  <a:pt x="1124" y="1294"/>
                </a:lnTo>
                <a:lnTo>
                  <a:pt x="1124" y="1295"/>
                </a:lnTo>
                <a:lnTo>
                  <a:pt x="1124" y="1298"/>
                </a:lnTo>
                <a:lnTo>
                  <a:pt x="1124" y="1299"/>
                </a:lnTo>
                <a:lnTo>
                  <a:pt x="1124" y="1300"/>
                </a:lnTo>
                <a:lnTo>
                  <a:pt x="1124" y="1302"/>
                </a:lnTo>
                <a:lnTo>
                  <a:pt x="1124" y="1306"/>
                </a:lnTo>
                <a:lnTo>
                  <a:pt x="1124" y="1309"/>
                </a:lnTo>
                <a:lnTo>
                  <a:pt x="1125" y="1310"/>
                </a:lnTo>
                <a:lnTo>
                  <a:pt x="1125" y="1318"/>
                </a:lnTo>
                <a:lnTo>
                  <a:pt x="1125" y="1319"/>
                </a:lnTo>
                <a:lnTo>
                  <a:pt x="1124" y="1319"/>
                </a:lnTo>
                <a:lnTo>
                  <a:pt x="1123" y="1319"/>
                </a:lnTo>
                <a:lnTo>
                  <a:pt x="1121" y="1319"/>
                </a:lnTo>
                <a:lnTo>
                  <a:pt x="1118" y="1319"/>
                </a:lnTo>
                <a:lnTo>
                  <a:pt x="1114" y="1319"/>
                </a:lnTo>
                <a:lnTo>
                  <a:pt x="1112" y="1319"/>
                </a:lnTo>
                <a:lnTo>
                  <a:pt x="1111" y="1319"/>
                </a:lnTo>
                <a:lnTo>
                  <a:pt x="1108" y="1319"/>
                </a:lnTo>
                <a:lnTo>
                  <a:pt x="1107" y="1319"/>
                </a:lnTo>
                <a:lnTo>
                  <a:pt x="1107" y="1318"/>
                </a:lnTo>
                <a:lnTo>
                  <a:pt x="1107" y="1316"/>
                </a:lnTo>
                <a:lnTo>
                  <a:pt x="1107" y="1315"/>
                </a:lnTo>
                <a:lnTo>
                  <a:pt x="1107" y="1314"/>
                </a:lnTo>
                <a:lnTo>
                  <a:pt x="1107" y="1313"/>
                </a:lnTo>
                <a:lnTo>
                  <a:pt x="1107" y="1311"/>
                </a:lnTo>
                <a:lnTo>
                  <a:pt x="1107" y="1310"/>
                </a:lnTo>
                <a:lnTo>
                  <a:pt x="1106" y="1310"/>
                </a:lnTo>
                <a:lnTo>
                  <a:pt x="1105" y="1310"/>
                </a:lnTo>
                <a:lnTo>
                  <a:pt x="1102" y="1310"/>
                </a:lnTo>
                <a:lnTo>
                  <a:pt x="1100" y="1310"/>
                </a:lnTo>
                <a:lnTo>
                  <a:pt x="1099" y="1310"/>
                </a:lnTo>
                <a:lnTo>
                  <a:pt x="1099" y="1314"/>
                </a:lnTo>
                <a:lnTo>
                  <a:pt x="1099" y="1316"/>
                </a:lnTo>
                <a:lnTo>
                  <a:pt x="1099" y="1319"/>
                </a:lnTo>
                <a:lnTo>
                  <a:pt x="1100" y="1319"/>
                </a:lnTo>
                <a:lnTo>
                  <a:pt x="1100" y="1320"/>
                </a:lnTo>
                <a:lnTo>
                  <a:pt x="1100" y="1322"/>
                </a:lnTo>
                <a:lnTo>
                  <a:pt x="1100" y="1323"/>
                </a:lnTo>
                <a:lnTo>
                  <a:pt x="1100" y="1324"/>
                </a:lnTo>
                <a:lnTo>
                  <a:pt x="1100" y="1325"/>
                </a:lnTo>
                <a:lnTo>
                  <a:pt x="1100" y="1326"/>
                </a:lnTo>
                <a:lnTo>
                  <a:pt x="1100" y="1327"/>
                </a:lnTo>
                <a:lnTo>
                  <a:pt x="1100" y="1328"/>
                </a:lnTo>
                <a:lnTo>
                  <a:pt x="1100" y="1330"/>
                </a:lnTo>
                <a:lnTo>
                  <a:pt x="1100" y="1332"/>
                </a:lnTo>
                <a:lnTo>
                  <a:pt x="1100" y="1334"/>
                </a:lnTo>
                <a:lnTo>
                  <a:pt x="1100" y="1336"/>
                </a:lnTo>
                <a:lnTo>
                  <a:pt x="1100" y="1339"/>
                </a:lnTo>
                <a:lnTo>
                  <a:pt x="1100" y="1341"/>
                </a:lnTo>
                <a:lnTo>
                  <a:pt x="1100" y="1344"/>
                </a:lnTo>
                <a:lnTo>
                  <a:pt x="1100" y="1345"/>
                </a:lnTo>
                <a:lnTo>
                  <a:pt x="1099" y="1347"/>
                </a:lnTo>
                <a:lnTo>
                  <a:pt x="1098" y="1347"/>
                </a:lnTo>
                <a:lnTo>
                  <a:pt x="1094" y="1347"/>
                </a:lnTo>
                <a:lnTo>
                  <a:pt x="1087" y="1347"/>
                </a:lnTo>
                <a:lnTo>
                  <a:pt x="1086" y="1347"/>
                </a:lnTo>
                <a:lnTo>
                  <a:pt x="1083" y="1347"/>
                </a:lnTo>
                <a:lnTo>
                  <a:pt x="1082" y="1347"/>
                </a:lnTo>
                <a:lnTo>
                  <a:pt x="1081" y="1347"/>
                </a:lnTo>
                <a:lnTo>
                  <a:pt x="1081" y="1349"/>
                </a:lnTo>
                <a:lnTo>
                  <a:pt x="1081" y="1350"/>
                </a:lnTo>
                <a:lnTo>
                  <a:pt x="1081" y="1351"/>
                </a:lnTo>
                <a:lnTo>
                  <a:pt x="1081" y="1352"/>
                </a:lnTo>
                <a:lnTo>
                  <a:pt x="1081" y="1353"/>
                </a:lnTo>
                <a:lnTo>
                  <a:pt x="1081" y="1355"/>
                </a:lnTo>
                <a:lnTo>
                  <a:pt x="1081" y="1356"/>
                </a:lnTo>
                <a:lnTo>
                  <a:pt x="1081" y="1357"/>
                </a:lnTo>
                <a:close/>
                <a:moveTo>
                  <a:pt x="1113" y="669"/>
                </a:moveTo>
                <a:lnTo>
                  <a:pt x="1114" y="671"/>
                </a:lnTo>
                <a:lnTo>
                  <a:pt x="1114" y="672"/>
                </a:lnTo>
                <a:lnTo>
                  <a:pt x="1115" y="671"/>
                </a:lnTo>
                <a:lnTo>
                  <a:pt x="1115" y="670"/>
                </a:lnTo>
                <a:lnTo>
                  <a:pt x="1115" y="669"/>
                </a:lnTo>
                <a:lnTo>
                  <a:pt x="1115" y="667"/>
                </a:lnTo>
                <a:lnTo>
                  <a:pt x="1115" y="666"/>
                </a:lnTo>
                <a:lnTo>
                  <a:pt x="1115" y="667"/>
                </a:lnTo>
                <a:lnTo>
                  <a:pt x="1113" y="667"/>
                </a:lnTo>
                <a:lnTo>
                  <a:pt x="1113" y="669"/>
                </a:lnTo>
                <a:close/>
                <a:moveTo>
                  <a:pt x="1152" y="737"/>
                </a:moveTo>
                <a:lnTo>
                  <a:pt x="1152" y="738"/>
                </a:lnTo>
                <a:lnTo>
                  <a:pt x="1155" y="739"/>
                </a:lnTo>
                <a:lnTo>
                  <a:pt x="1156" y="738"/>
                </a:lnTo>
                <a:lnTo>
                  <a:pt x="1160" y="736"/>
                </a:lnTo>
                <a:lnTo>
                  <a:pt x="1159" y="733"/>
                </a:lnTo>
                <a:lnTo>
                  <a:pt x="1159" y="734"/>
                </a:lnTo>
                <a:lnTo>
                  <a:pt x="1152" y="737"/>
                </a:lnTo>
                <a:close/>
                <a:moveTo>
                  <a:pt x="1177" y="284"/>
                </a:moveTo>
                <a:lnTo>
                  <a:pt x="1178" y="286"/>
                </a:lnTo>
                <a:lnTo>
                  <a:pt x="1181" y="284"/>
                </a:lnTo>
                <a:lnTo>
                  <a:pt x="1178" y="281"/>
                </a:lnTo>
                <a:lnTo>
                  <a:pt x="1177" y="281"/>
                </a:lnTo>
                <a:lnTo>
                  <a:pt x="1177" y="282"/>
                </a:lnTo>
                <a:lnTo>
                  <a:pt x="1177" y="284"/>
                </a:lnTo>
                <a:close/>
                <a:moveTo>
                  <a:pt x="1187" y="762"/>
                </a:moveTo>
                <a:lnTo>
                  <a:pt x="1190" y="762"/>
                </a:lnTo>
                <a:lnTo>
                  <a:pt x="1191" y="762"/>
                </a:lnTo>
                <a:lnTo>
                  <a:pt x="1191" y="759"/>
                </a:lnTo>
                <a:lnTo>
                  <a:pt x="1187" y="758"/>
                </a:lnTo>
                <a:lnTo>
                  <a:pt x="1187" y="759"/>
                </a:lnTo>
                <a:lnTo>
                  <a:pt x="1187" y="761"/>
                </a:lnTo>
                <a:lnTo>
                  <a:pt x="1187" y="762"/>
                </a:lnTo>
                <a:close/>
                <a:moveTo>
                  <a:pt x="1201" y="795"/>
                </a:moveTo>
                <a:lnTo>
                  <a:pt x="1202" y="795"/>
                </a:lnTo>
                <a:lnTo>
                  <a:pt x="1204" y="795"/>
                </a:lnTo>
                <a:lnTo>
                  <a:pt x="1206" y="795"/>
                </a:lnTo>
                <a:lnTo>
                  <a:pt x="1206" y="796"/>
                </a:lnTo>
                <a:lnTo>
                  <a:pt x="1206" y="797"/>
                </a:lnTo>
                <a:lnTo>
                  <a:pt x="1206" y="798"/>
                </a:lnTo>
                <a:lnTo>
                  <a:pt x="1208" y="798"/>
                </a:lnTo>
                <a:lnTo>
                  <a:pt x="1209" y="798"/>
                </a:lnTo>
                <a:lnTo>
                  <a:pt x="1211" y="798"/>
                </a:lnTo>
                <a:lnTo>
                  <a:pt x="1211" y="797"/>
                </a:lnTo>
                <a:lnTo>
                  <a:pt x="1212" y="797"/>
                </a:lnTo>
                <a:lnTo>
                  <a:pt x="1212" y="796"/>
                </a:lnTo>
                <a:lnTo>
                  <a:pt x="1212" y="795"/>
                </a:lnTo>
                <a:lnTo>
                  <a:pt x="1211" y="795"/>
                </a:lnTo>
                <a:lnTo>
                  <a:pt x="1208" y="795"/>
                </a:lnTo>
                <a:lnTo>
                  <a:pt x="1208" y="793"/>
                </a:lnTo>
                <a:lnTo>
                  <a:pt x="1208" y="792"/>
                </a:lnTo>
                <a:lnTo>
                  <a:pt x="1207" y="792"/>
                </a:lnTo>
                <a:lnTo>
                  <a:pt x="1206" y="792"/>
                </a:lnTo>
                <a:lnTo>
                  <a:pt x="1206" y="790"/>
                </a:lnTo>
                <a:lnTo>
                  <a:pt x="1206" y="789"/>
                </a:lnTo>
                <a:lnTo>
                  <a:pt x="1204" y="789"/>
                </a:lnTo>
                <a:lnTo>
                  <a:pt x="1204" y="792"/>
                </a:lnTo>
                <a:lnTo>
                  <a:pt x="1202" y="792"/>
                </a:lnTo>
                <a:lnTo>
                  <a:pt x="1201" y="792"/>
                </a:lnTo>
                <a:lnTo>
                  <a:pt x="1201" y="795"/>
                </a:lnTo>
                <a:close/>
                <a:moveTo>
                  <a:pt x="1233" y="578"/>
                </a:moveTo>
                <a:lnTo>
                  <a:pt x="1233" y="579"/>
                </a:lnTo>
                <a:lnTo>
                  <a:pt x="1235" y="581"/>
                </a:lnTo>
                <a:lnTo>
                  <a:pt x="1234" y="581"/>
                </a:lnTo>
                <a:lnTo>
                  <a:pt x="1234" y="582"/>
                </a:lnTo>
                <a:lnTo>
                  <a:pt x="1233" y="582"/>
                </a:lnTo>
                <a:lnTo>
                  <a:pt x="1233" y="583"/>
                </a:lnTo>
                <a:lnTo>
                  <a:pt x="1233" y="585"/>
                </a:lnTo>
                <a:lnTo>
                  <a:pt x="1233" y="586"/>
                </a:lnTo>
                <a:lnTo>
                  <a:pt x="1233" y="587"/>
                </a:lnTo>
                <a:lnTo>
                  <a:pt x="1234" y="587"/>
                </a:lnTo>
                <a:lnTo>
                  <a:pt x="1235" y="588"/>
                </a:lnTo>
                <a:lnTo>
                  <a:pt x="1236" y="590"/>
                </a:lnTo>
                <a:lnTo>
                  <a:pt x="1237" y="589"/>
                </a:lnTo>
                <a:lnTo>
                  <a:pt x="1237" y="590"/>
                </a:lnTo>
                <a:lnTo>
                  <a:pt x="1238" y="590"/>
                </a:lnTo>
                <a:lnTo>
                  <a:pt x="1238" y="591"/>
                </a:lnTo>
                <a:lnTo>
                  <a:pt x="1237" y="591"/>
                </a:lnTo>
                <a:lnTo>
                  <a:pt x="1237" y="592"/>
                </a:lnTo>
                <a:lnTo>
                  <a:pt x="1238" y="594"/>
                </a:lnTo>
                <a:lnTo>
                  <a:pt x="1237" y="594"/>
                </a:lnTo>
                <a:lnTo>
                  <a:pt x="1236" y="594"/>
                </a:lnTo>
                <a:lnTo>
                  <a:pt x="1235" y="595"/>
                </a:lnTo>
                <a:lnTo>
                  <a:pt x="1237" y="600"/>
                </a:lnTo>
                <a:lnTo>
                  <a:pt x="1238" y="602"/>
                </a:lnTo>
                <a:lnTo>
                  <a:pt x="1240" y="603"/>
                </a:lnTo>
                <a:lnTo>
                  <a:pt x="1240" y="604"/>
                </a:lnTo>
                <a:lnTo>
                  <a:pt x="1241" y="604"/>
                </a:lnTo>
                <a:lnTo>
                  <a:pt x="1241" y="605"/>
                </a:lnTo>
                <a:lnTo>
                  <a:pt x="1241" y="606"/>
                </a:lnTo>
                <a:lnTo>
                  <a:pt x="1242" y="606"/>
                </a:lnTo>
                <a:lnTo>
                  <a:pt x="1242" y="607"/>
                </a:lnTo>
                <a:lnTo>
                  <a:pt x="1243" y="608"/>
                </a:lnTo>
                <a:lnTo>
                  <a:pt x="1243" y="609"/>
                </a:lnTo>
                <a:lnTo>
                  <a:pt x="1245" y="612"/>
                </a:lnTo>
                <a:lnTo>
                  <a:pt x="1247" y="615"/>
                </a:lnTo>
                <a:lnTo>
                  <a:pt x="1249" y="617"/>
                </a:lnTo>
                <a:lnTo>
                  <a:pt x="1251" y="621"/>
                </a:lnTo>
                <a:lnTo>
                  <a:pt x="1252" y="622"/>
                </a:lnTo>
                <a:lnTo>
                  <a:pt x="1252" y="623"/>
                </a:lnTo>
                <a:lnTo>
                  <a:pt x="1253" y="623"/>
                </a:lnTo>
                <a:lnTo>
                  <a:pt x="1254" y="625"/>
                </a:lnTo>
                <a:lnTo>
                  <a:pt x="1255" y="628"/>
                </a:lnTo>
                <a:lnTo>
                  <a:pt x="1257" y="629"/>
                </a:lnTo>
                <a:lnTo>
                  <a:pt x="1258" y="631"/>
                </a:lnTo>
                <a:lnTo>
                  <a:pt x="1259" y="633"/>
                </a:lnTo>
                <a:lnTo>
                  <a:pt x="1260" y="636"/>
                </a:lnTo>
                <a:lnTo>
                  <a:pt x="1261" y="637"/>
                </a:lnTo>
                <a:lnTo>
                  <a:pt x="1262" y="639"/>
                </a:lnTo>
                <a:lnTo>
                  <a:pt x="1264" y="641"/>
                </a:lnTo>
                <a:lnTo>
                  <a:pt x="1266" y="642"/>
                </a:lnTo>
                <a:lnTo>
                  <a:pt x="1266" y="644"/>
                </a:lnTo>
                <a:lnTo>
                  <a:pt x="1267" y="645"/>
                </a:lnTo>
                <a:lnTo>
                  <a:pt x="1267" y="646"/>
                </a:lnTo>
                <a:lnTo>
                  <a:pt x="1268" y="648"/>
                </a:lnTo>
                <a:lnTo>
                  <a:pt x="1269" y="648"/>
                </a:lnTo>
                <a:lnTo>
                  <a:pt x="1270" y="650"/>
                </a:lnTo>
                <a:lnTo>
                  <a:pt x="1271" y="652"/>
                </a:lnTo>
                <a:lnTo>
                  <a:pt x="1275" y="657"/>
                </a:lnTo>
                <a:lnTo>
                  <a:pt x="1276" y="658"/>
                </a:lnTo>
                <a:lnTo>
                  <a:pt x="1276" y="659"/>
                </a:lnTo>
                <a:lnTo>
                  <a:pt x="1277" y="659"/>
                </a:lnTo>
                <a:lnTo>
                  <a:pt x="1277" y="661"/>
                </a:lnTo>
                <a:lnTo>
                  <a:pt x="1280" y="661"/>
                </a:lnTo>
                <a:lnTo>
                  <a:pt x="1283" y="661"/>
                </a:lnTo>
                <a:lnTo>
                  <a:pt x="1283" y="662"/>
                </a:lnTo>
                <a:lnTo>
                  <a:pt x="1284" y="662"/>
                </a:lnTo>
                <a:lnTo>
                  <a:pt x="1284" y="663"/>
                </a:lnTo>
                <a:lnTo>
                  <a:pt x="1285" y="664"/>
                </a:lnTo>
                <a:lnTo>
                  <a:pt x="1288" y="669"/>
                </a:lnTo>
                <a:lnTo>
                  <a:pt x="1290" y="667"/>
                </a:lnTo>
                <a:lnTo>
                  <a:pt x="1293" y="665"/>
                </a:lnTo>
                <a:lnTo>
                  <a:pt x="1294" y="665"/>
                </a:lnTo>
                <a:lnTo>
                  <a:pt x="1296" y="664"/>
                </a:lnTo>
                <a:lnTo>
                  <a:pt x="1297" y="663"/>
                </a:lnTo>
                <a:lnTo>
                  <a:pt x="1298" y="663"/>
                </a:lnTo>
                <a:lnTo>
                  <a:pt x="1298" y="662"/>
                </a:lnTo>
                <a:lnTo>
                  <a:pt x="1299" y="662"/>
                </a:lnTo>
                <a:lnTo>
                  <a:pt x="1301" y="661"/>
                </a:lnTo>
                <a:lnTo>
                  <a:pt x="1302" y="661"/>
                </a:lnTo>
                <a:lnTo>
                  <a:pt x="1303" y="659"/>
                </a:lnTo>
                <a:lnTo>
                  <a:pt x="1304" y="659"/>
                </a:lnTo>
                <a:lnTo>
                  <a:pt x="1305" y="659"/>
                </a:lnTo>
                <a:lnTo>
                  <a:pt x="1306" y="659"/>
                </a:lnTo>
                <a:lnTo>
                  <a:pt x="1307" y="659"/>
                </a:lnTo>
                <a:lnTo>
                  <a:pt x="1309" y="659"/>
                </a:lnTo>
                <a:lnTo>
                  <a:pt x="1322" y="658"/>
                </a:lnTo>
                <a:lnTo>
                  <a:pt x="1323" y="658"/>
                </a:lnTo>
                <a:lnTo>
                  <a:pt x="1326" y="658"/>
                </a:lnTo>
                <a:lnTo>
                  <a:pt x="1327" y="658"/>
                </a:lnTo>
                <a:lnTo>
                  <a:pt x="1327" y="659"/>
                </a:lnTo>
                <a:lnTo>
                  <a:pt x="1327" y="662"/>
                </a:lnTo>
                <a:lnTo>
                  <a:pt x="1327" y="669"/>
                </a:lnTo>
                <a:lnTo>
                  <a:pt x="1327" y="671"/>
                </a:lnTo>
                <a:lnTo>
                  <a:pt x="1326" y="671"/>
                </a:lnTo>
                <a:lnTo>
                  <a:pt x="1324" y="671"/>
                </a:lnTo>
                <a:lnTo>
                  <a:pt x="1323" y="671"/>
                </a:lnTo>
                <a:lnTo>
                  <a:pt x="1323" y="669"/>
                </a:lnTo>
                <a:lnTo>
                  <a:pt x="1323" y="663"/>
                </a:lnTo>
                <a:lnTo>
                  <a:pt x="1323" y="662"/>
                </a:lnTo>
                <a:lnTo>
                  <a:pt x="1323" y="659"/>
                </a:lnTo>
                <a:lnTo>
                  <a:pt x="1322" y="659"/>
                </a:lnTo>
                <a:lnTo>
                  <a:pt x="1321" y="659"/>
                </a:lnTo>
                <a:lnTo>
                  <a:pt x="1320" y="659"/>
                </a:lnTo>
                <a:lnTo>
                  <a:pt x="1319" y="659"/>
                </a:lnTo>
                <a:lnTo>
                  <a:pt x="1318" y="659"/>
                </a:lnTo>
                <a:lnTo>
                  <a:pt x="1316" y="659"/>
                </a:lnTo>
                <a:lnTo>
                  <a:pt x="1315" y="659"/>
                </a:lnTo>
                <a:lnTo>
                  <a:pt x="1314" y="659"/>
                </a:lnTo>
                <a:lnTo>
                  <a:pt x="1313" y="659"/>
                </a:lnTo>
                <a:lnTo>
                  <a:pt x="1312" y="659"/>
                </a:lnTo>
                <a:lnTo>
                  <a:pt x="1311" y="659"/>
                </a:lnTo>
                <a:lnTo>
                  <a:pt x="1310" y="661"/>
                </a:lnTo>
                <a:lnTo>
                  <a:pt x="1309" y="661"/>
                </a:lnTo>
                <a:lnTo>
                  <a:pt x="1307" y="661"/>
                </a:lnTo>
                <a:lnTo>
                  <a:pt x="1306" y="661"/>
                </a:lnTo>
                <a:lnTo>
                  <a:pt x="1305" y="661"/>
                </a:lnTo>
                <a:lnTo>
                  <a:pt x="1304" y="661"/>
                </a:lnTo>
                <a:lnTo>
                  <a:pt x="1303" y="661"/>
                </a:lnTo>
                <a:lnTo>
                  <a:pt x="1302" y="661"/>
                </a:lnTo>
                <a:lnTo>
                  <a:pt x="1302" y="662"/>
                </a:lnTo>
                <a:lnTo>
                  <a:pt x="1301" y="662"/>
                </a:lnTo>
                <a:lnTo>
                  <a:pt x="1299" y="662"/>
                </a:lnTo>
                <a:lnTo>
                  <a:pt x="1299" y="663"/>
                </a:lnTo>
                <a:lnTo>
                  <a:pt x="1298" y="663"/>
                </a:lnTo>
                <a:lnTo>
                  <a:pt x="1297" y="664"/>
                </a:lnTo>
                <a:lnTo>
                  <a:pt x="1296" y="664"/>
                </a:lnTo>
                <a:lnTo>
                  <a:pt x="1296" y="665"/>
                </a:lnTo>
                <a:lnTo>
                  <a:pt x="1295" y="665"/>
                </a:lnTo>
                <a:lnTo>
                  <a:pt x="1294" y="666"/>
                </a:lnTo>
                <a:lnTo>
                  <a:pt x="1293" y="666"/>
                </a:lnTo>
                <a:lnTo>
                  <a:pt x="1293" y="667"/>
                </a:lnTo>
                <a:lnTo>
                  <a:pt x="1292" y="667"/>
                </a:lnTo>
                <a:lnTo>
                  <a:pt x="1292" y="669"/>
                </a:lnTo>
                <a:lnTo>
                  <a:pt x="1290" y="669"/>
                </a:lnTo>
                <a:lnTo>
                  <a:pt x="1289" y="669"/>
                </a:lnTo>
                <a:lnTo>
                  <a:pt x="1289" y="670"/>
                </a:lnTo>
                <a:lnTo>
                  <a:pt x="1288" y="670"/>
                </a:lnTo>
                <a:lnTo>
                  <a:pt x="1287" y="671"/>
                </a:lnTo>
                <a:lnTo>
                  <a:pt x="1293" y="680"/>
                </a:lnTo>
                <a:lnTo>
                  <a:pt x="1294" y="681"/>
                </a:lnTo>
                <a:lnTo>
                  <a:pt x="1298" y="689"/>
                </a:lnTo>
                <a:lnTo>
                  <a:pt x="1299" y="689"/>
                </a:lnTo>
                <a:lnTo>
                  <a:pt x="1298" y="690"/>
                </a:lnTo>
                <a:lnTo>
                  <a:pt x="1297" y="691"/>
                </a:lnTo>
                <a:lnTo>
                  <a:pt x="1298" y="694"/>
                </a:lnTo>
                <a:lnTo>
                  <a:pt x="1299" y="695"/>
                </a:lnTo>
                <a:lnTo>
                  <a:pt x="1301" y="695"/>
                </a:lnTo>
                <a:lnTo>
                  <a:pt x="1301" y="696"/>
                </a:lnTo>
                <a:lnTo>
                  <a:pt x="1303" y="696"/>
                </a:lnTo>
                <a:lnTo>
                  <a:pt x="1304" y="696"/>
                </a:lnTo>
                <a:lnTo>
                  <a:pt x="1306" y="699"/>
                </a:lnTo>
                <a:lnTo>
                  <a:pt x="1310" y="705"/>
                </a:lnTo>
                <a:lnTo>
                  <a:pt x="1312" y="708"/>
                </a:lnTo>
                <a:lnTo>
                  <a:pt x="1312" y="709"/>
                </a:lnTo>
                <a:lnTo>
                  <a:pt x="1310" y="709"/>
                </a:lnTo>
                <a:lnTo>
                  <a:pt x="1311" y="711"/>
                </a:lnTo>
                <a:lnTo>
                  <a:pt x="1310" y="711"/>
                </a:lnTo>
                <a:lnTo>
                  <a:pt x="1311" y="712"/>
                </a:lnTo>
                <a:lnTo>
                  <a:pt x="1313" y="715"/>
                </a:lnTo>
                <a:lnTo>
                  <a:pt x="1314" y="716"/>
                </a:lnTo>
                <a:lnTo>
                  <a:pt x="1314" y="717"/>
                </a:lnTo>
                <a:lnTo>
                  <a:pt x="1315" y="717"/>
                </a:lnTo>
                <a:lnTo>
                  <a:pt x="1319" y="717"/>
                </a:lnTo>
                <a:lnTo>
                  <a:pt x="1321" y="716"/>
                </a:lnTo>
                <a:lnTo>
                  <a:pt x="1323" y="716"/>
                </a:lnTo>
                <a:lnTo>
                  <a:pt x="1324" y="716"/>
                </a:lnTo>
                <a:lnTo>
                  <a:pt x="1324" y="720"/>
                </a:lnTo>
                <a:lnTo>
                  <a:pt x="1324" y="722"/>
                </a:lnTo>
                <a:lnTo>
                  <a:pt x="1327" y="722"/>
                </a:lnTo>
                <a:lnTo>
                  <a:pt x="1327" y="723"/>
                </a:lnTo>
                <a:lnTo>
                  <a:pt x="1327" y="724"/>
                </a:lnTo>
                <a:lnTo>
                  <a:pt x="1326" y="724"/>
                </a:lnTo>
                <a:lnTo>
                  <a:pt x="1324" y="724"/>
                </a:lnTo>
                <a:lnTo>
                  <a:pt x="1324" y="725"/>
                </a:lnTo>
                <a:lnTo>
                  <a:pt x="1324" y="726"/>
                </a:lnTo>
                <a:lnTo>
                  <a:pt x="1324" y="728"/>
                </a:lnTo>
                <a:lnTo>
                  <a:pt x="1324" y="729"/>
                </a:lnTo>
                <a:lnTo>
                  <a:pt x="1324" y="730"/>
                </a:lnTo>
                <a:lnTo>
                  <a:pt x="1326" y="731"/>
                </a:lnTo>
                <a:lnTo>
                  <a:pt x="1326" y="732"/>
                </a:lnTo>
                <a:lnTo>
                  <a:pt x="1327" y="732"/>
                </a:lnTo>
                <a:lnTo>
                  <a:pt x="1328" y="732"/>
                </a:lnTo>
                <a:lnTo>
                  <a:pt x="1329" y="732"/>
                </a:lnTo>
                <a:lnTo>
                  <a:pt x="1330" y="732"/>
                </a:lnTo>
                <a:lnTo>
                  <a:pt x="1330" y="733"/>
                </a:lnTo>
                <a:lnTo>
                  <a:pt x="1330" y="734"/>
                </a:lnTo>
                <a:lnTo>
                  <a:pt x="1331" y="734"/>
                </a:lnTo>
                <a:lnTo>
                  <a:pt x="1333" y="738"/>
                </a:lnTo>
                <a:lnTo>
                  <a:pt x="1333" y="739"/>
                </a:lnTo>
                <a:lnTo>
                  <a:pt x="1329" y="740"/>
                </a:lnTo>
                <a:lnTo>
                  <a:pt x="1330" y="740"/>
                </a:lnTo>
                <a:lnTo>
                  <a:pt x="1330" y="742"/>
                </a:lnTo>
                <a:lnTo>
                  <a:pt x="1331" y="741"/>
                </a:lnTo>
                <a:lnTo>
                  <a:pt x="1333" y="741"/>
                </a:lnTo>
                <a:lnTo>
                  <a:pt x="1335" y="741"/>
                </a:lnTo>
                <a:lnTo>
                  <a:pt x="1335" y="742"/>
                </a:lnTo>
                <a:lnTo>
                  <a:pt x="1336" y="742"/>
                </a:lnTo>
                <a:lnTo>
                  <a:pt x="1338" y="747"/>
                </a:lnTo>
                <a:lnTo>
                  <a:pt x="1339" y="748"/>
                </a:lnTo>
                <a:lnTo>
                  <a:pt x="1339" y="749"/>
                </a:lnTo>
                <a:lnTo>
                  <a:pt x="1340" y="749"/>
                </a:lnTo>
                <a:lnTo>
                  <a:pt x="1340" y="750"/>
                </a:lnTo>
                <a:lnTo>
                  <a:pt x="1341" y="751"/>
                </a:lnTo>
                <a:lnTo>
                  <a:pt x="1342" y="751"/>
                </a:lnTo>
                <a:lnTo>
                  <a:pt x="1352" y="751"/>
                </a:lnTo>
                <a:lnTo>
                  <a:pt x="1353" y="751"/>
                </a:lnTo>
                <a:lnTo>
                  <a:pt x="1355" y="750"/>
                </a:lnTo>
                <a:lnTo>
                  <a:pt x="1364" y="750"/>
                </a:lnTo>
                <a:lnTo>
                  <a:pt x="1365" y="750"/>
                </a:lnTo>
                <a:lnTo>
                  <a:pt x="1367" y="750"/>
                </a:lnTo>
                <a:lnTo>
                  <a:pt x="1373" y="750"/>
                </a:lnTo>
                <a:lnTo>
                  <a:pt x="1375" y="750"/>
                </a:lnTo>
                <a:lnTo>
                  <a:pt x="1381" y="750"/>
                </a:lnTo>
                <a:lnTo>
                  <a:pt x="1383" y="750"/>
                </a:lnTo>
                <a:lnTo>
                  <a:pt x="1392" y="750"/>
                </a:lnTo>
                <a:lnTo>
                  <a:pt x="1402" y="750"/>
                </a:lnTo>
                <a:lnTo>
                  <a:pt x="1408" y="750"/>
                </a:lnTo>
                <a:lnTo>
                  <a:pt x="1411" y="751"/>
                </a:lnTo>
                <a:lnTo>
                  <a:pt x="1414" y="751"/>
                </a:lnTo>
                <a:lnTo>
                  <a:pt x="1414" y="749"/>
                </a:lnTo>
                <a:lnTo>
                  <a:pt x="1414" y="748"/>
                </a:lnTo>
                <a:lnTo>
                  <a:pt x="1414" y="747"/>
                </a:lnTo>
                <a:lnTo>
                  <a:pt x="1414" y="744"/>
                </a:lnTo>
                <a:lnTo>
                  <a:pt x="1411" y="744"/>
                </a:lnTo>
                <a:lnTo>
                  <a:pt x="1409" y="744"/>
                </a:lnTo>
                <a:lnTo>
                  <a:pt x="1408" y="744"/>
                </a:lnTo>
                <a:lnTo>
                  <a:pt x="1407" y="744"/>
                </a:lnTo>
                <a:lnTo>
                  <a:pt x="1402" y="744"/>
                </a:lnTo>
                <a:lnTo>
                  <a:pt x="1401" y="744"/>
                </a:lnTo>
                <a:lnTo>
                  <a:pt x="1400" y="744"/>
                </a:lnTo>
                <a:lnTo>
                  <a:pt x="1393" y="744"/>
                </a:lnTo>
                <a:lnTo>
                  <a:pt x="1389" y="744"/>
                </a:lnTo>
                <a:lnTo>
                  <a:pt x="1388" y="744"/>
                </a:lnTo>
                <a:lnTo>
                  <a:pt x="1384" y="744"/>
                </a:lnTo>
                <a:lnTo>
                  <a:pt x="1383" y="744"/>
                </a:lnTo>
                <a:lnTo>
                  <a:pt x="1382" y="744"/>
                </a:lnTo>
                <a:lnTo>
                  <a:pt x="1381" y="744"/>
                </a:lnTo>
                <a:lnTo>
                  <a:pt x="1378" y="744"/>
                </a:lnTo>
                <a:lnTo>
                  <a:pt x="1374" y="745"/>
                </a:lnTo>
                <a:lnTo>
                  <a:pt x="1373" y="745"/>
                </a:lnTo>
                <a:lnTo>
                  <a:pt x="1371" y="745"/>
                </a:lnTo>
                <a:lnTo>
                  <a:pt x="1371" y="744"/>
                </a:lnTo>
                <a:lnTo>
                  <a:pt x="1371" y="742"/>
                </a:lnTo>
                <a:lnTo>
                  <a:pt x="1371" y="741"/>
                </a:lnTo>
                <a:lnTo>
                  <a:pt x="1371" y="740"/>
                </a:lnTo>
                <a:lnTo>
                  <a:pt x="1371" y="739"/>
                </a:lnTo>
                <a:lnTo>
                  <a:pt x="1371" y="737"/>
                </a:lnTo>
                <a:lnTo>
                  <a:pt x="1371" y="736"/>
                </a:lnTo>
                <a:lnTo>
                  <a:pt x="1371" y="734"/>
                </a:lnTo>
                <a:lnTo>
                  <a:pt x="1371" y="733"/>
                </a:lnTo>
                <a:lnTo>
                  <a:pt x="1367" y="733"/>
                </a:lnTo>
                <a:lnTo>
                  <a:pt x="1367" y="732"/>
                </a:lnTo>
                <a:lnTo>
                  <a:pt x="1367" y="731"/>
                </a:lnTo>
                <a:lnTo>
                  <a:pt x="1371" y="731"/>
                </a:lnTo>
                <a:lnTo>
                  <a:pt x="1371" y="725"/>
                </a:lnTo>
                <a:lnTo>
                  <a:pt x="1371" y="724"/>
                </a:lnTo>
                <a:lnTo>
                  <a:pt x="1373" y="724"/>
                </a:lnTo>
                <a:lnTo>
                  <a:pt x="1375" y="724"/>
                </a:lnTo>
                <a:lnTo>
                  <a:pt x="1376" y="724"/>
                </a:lnTo>
                <a:lnTo>
                  <a:pt x="1378" y="724"/>
                </a:lnTo>
                <a:lnTo>
                  <a:pt x="1380" y="724"/>
                </a:lnTo>
                <a:lnTo>
                  <a:pt x="1381" y="724"/>
                </a:lnTo>
                <a:lnTo>
                  <a:pt x="1382" y="724"/>
                </a:lnTo>
                <a:lnTo>
                  <a:pt x="1383" y="724"/>
                </a:lnTo>
                <a:lnTo>
                  <a:pt x="1384" y="724"/>
                </a:lnTo>
                <a:lnTo>
                  <a:pt x="1393" y="724"/>
                </a:lnTo>
                <a:lnTo>
                  <a:pt x="1397" y="724"/>
                </a:lnTo>
                <a:lnTo>
                  <a:pt x="1399" y="724"/>
                </a:lnTo>
                <a:lnTo>
                  <a:pt x="1401" y="724"/>
                </a:lnTo>
                <a:lnTo>
                  <a:pt x="1402" y="724"/>
                </a:lnTo>
                <a:lnTo>
                  <a:pt x="1405" y="724"/>
                </a:lnTo>
                <a:lnTo>
                  <a:pt x="1406" y="724"/>
                </a:lnTo>
                <a:lnTo>
                  <a:pt x="1407" y="724"/>
                </a:lnTo>
                <a:lnTo>
                  <a:pt x="1411" y="724"/>
                </a:lnTo>
                <a:lnTo>
                  <a:pt x="1414" y="724"/>
                </a:lnTo>
                <a:lnTo>
                  <a:pt x="1416" y="724"/>
                </a:lnTo>
                <a:lnTo>
                  <a:pt x="1416" y="723"/>
                </a:lnTo>
                <a:lnTo>
                  <a:pt x="1417" y="723"/>
                </a:lnTo>
                <a:lnTo>
                  <a:pt x="1417" y="722"/>
                </a:lnTo>
                <a:lnTo>
                  <a:pt x="1419" y="721"/>
                </a:lnTo>
                <a:lnTo>
                  <a:pt x="1419" y="719"/>
                </a:lnTo>
                <a:lnTo>
                  <a:pt x="1419" y="717"/>
                </a:lnTo>
                <a:lnTo>
                  <a:pt x="1421" y="716"/>
                </a:lnTo>
                <a:lnTo>
                  <a:pt x="1422" y="716"/>
                </a:lnTo>
                <a:lnTo>
                  <a:pt x="1423" y="715"/>
                </a:lnTo>
                <a:lnTo>
                  <a:pt x="1423" y="714"/>
                </a:lnTo>
                <a:lnTo>
                  <a:pt x="1424" y="712"/>
                </a:lnTo>
                <a:lnTo>
                  <a:pt x="1425" y="712"/>
                </a:lnTo>
                <a:lnTo>
                  <a:pt x="1425" y="714"/>
                </a:lnTo>
                <a:lnTo>
                  <a:pt x="1427" y="714"/>
                </a:lnTo>
                <a:lnTo>
                  <a:pt x="1428" y="714"/>
                </a:lnTo>
                <a:lnTo>
                  <a:pt x="1432" y="714"/>
                </a:lnTo>
                <a:lnTo>
                  <a:pt x="1433" y="714"/>
                </a:lnTo>
                <a:lnTo>
                  <a:pt x="1434" y="713"/>
                </a:lnTo>
                <a:lnTo>
                  <a:pt x="1434" y="712"/>
                </a:lnTo>
                <a:lnTo>
                  <a:pt x="1434" y="711"/>
                </a:lnTo>
                <a:lnTo>
                  <a:pt x="1434" y="709"/>
                </a:lnTo>
                <a:lnTo>
                  <a:pt x="1434" y="708"/>
                </a:lnTo>
                <a:lnTo>
                  <a:pt x="1434" y="706"/>
                </a:lnTo>
                <a:lnTo>
                  <a:pt x="1433" y="706"/>
                </a:lnTo>
                <a:lnTo>
                  <a:pt x="1432" y="706"/>
                </a:lnTo>
                <a:lnTo>
                  <a:pt x="1430" y="706"/>
                </a:lnTo>
                <a:lnTo>
                  <a:pt x="1430" y="704"/>
                </a:lnTo>
                <a:lnTo>
                  <a:pt x="1430" y="703"/>
                </a:lnTo>
                <a:lnTo>
                  <a:pt x="1430" y="701"/>
                </a:lnTo>
                <a:lnTo>
                  <a:pt x="1432" y="698"/>
                </a:lnTo>
                <a:lnTo>
                  <a:pt x="1433" y="697"/>
                </a:lnTo>
                <a:lnTo>
                  <a:pt x="1434" y="697"/>
                </a:lnTo>
                <a:lnTo>
                  <a:pt x="1435" y="697"/>
                </a:lnTo>
                <a:lnTo>
                  <a:pt x="1436" y="697"/>
                </a:lnTo>
                <a:lnTo>
                  <a:pt x="1438" y="697"/>
                </a:lnTo>
                <a:lnTo>
                  <a:pt x="1439" y="696"/>
                </a:lnTo>
                <a:lnTo>
                  <a:pt x="1439" y="709"/>
                </a:lnTo>
                <a:lnTo>
                  <a:pt x="1439" y="712"/>
                </a:lnTo>
                <a:lnTo>
                  <a:pt x="1439" y="713"/>
                </a:lnTo>
                <a:lnTo>
                  <a:pt x="1440" y="713"/>
                </a:lnTo>
                <a:lnTo>
                  <a:pt x="1441" y="713"/>
                </a:lnTo>
                <a:lnTo>
                  <a:pt x="1442" y="713"/>
                </a:lnTo>
                <a:lnTo>
                  <a:pt x="1443" y="713"/>
                </a:lnTo>
                <a:lnTo>
                  <a:pt x="1443" y="707"/>
                </a:lnTo>
                <a:lnTo>
                  <a:pt x="1443" y="701"/>
                </a:lnTo>
                <a:lnTo>
                  <a:pt x="1443" y="698"/>
                </a:lnTo>
                <a:lnTo>
                  <a:pt x="1443" y="695"/>
                </a:lnTo>
                <a:lnTo>
                  <a:pt x="1443" y="694"/>
                </a:lnTo>
                <a:lnTo>
                  <a:pt x="1443" y="692"/>
                </a:lnTo>
                <a:lnTo>
                  <a:pt x="1443" y="691"/>
                </a:lnTo>
                <a:lnTo>
                  <a:pt x="1443" y="690"/>
                </a:lnTo>
                <a:lnTo>
                  <a:pt x="1443" y="686"/>
                </a:lnTo>
                <a:lnTo>
                  <a:pt x="1443" y="684"/>
                </a:lnTo>
                <a:lnTo>
                  <a:pt x="1443" y="681"/>
                </a:lnTo>
                <a:lnTo>
                  <a:pt x="1442" y="681"/>
                </a:lnTo>
                <a:lnTo>
                  <a:pt x="1430" y="681"/>
                </a:lnTo>
                <a:lnTo>
                  <a:pt x="1430" y="682"/>
                </a:lnTo>
                <a:lnTo>
                  <a:pt x="1430" y="684"/>
                </a:lnTo>
                <a:lnTo>
                  <a:pt x="1430" y="686"/>
                </a:lnTo>
                <a:lnTo>
                  <a:pt x="1430" y="687"/>
                </a:lnTo>
                <a:lnTo>
                  <a:pt x="1428" y="688"/>
                </a:lnTo>
                <a:lnTo>
                  <a:pt x="1427" y="690"/>
                </a:lnTo>
                <a:lnTo>
                  <a:pt x="1425" y="694"/>
                </a:lnTo>
                <a:lnTo>
                  <a:pt x="1425" y="695"/>
                </a:lnTo>
                <a:lnTo>
                  <a:pt x="1424" y="695"/>
                </a:lnTo>
                <a:lnTo>
                  <a:pt x="1424" y="687"/>
                </a:lnTo>
                <a:lnTo>
                  <a:pt x="1417" y="687"/>
                </a:lnTo>
                <a:lnTo>
                  <a:pt x="1413" y="687"/>
                </a:lnTo>
                <a:lnTo>
                  <a:pt x="1413" y="686"/>
                </a:lnTo>
                <a:lnTo>
                  <a:pt x="1413" y="684"/>
                </a:lnTo>
                <a:lnTo>
                  <a:pt x="1413" y="682"/>
                </a:lnTo>
                <a:lnTo>
                  <a:pt x="1408" y="682"/>
                </a:lnTo>
                <a:lnTo>
                  <a:pt x="1408" y="681"/>
                </a:lnTo>
                <a:lnTo>
                  <a:pt x="1408" y="680"/>
                </a:lnTo>
                <a:lnTo>
                  <a:pt x="1408" y="675"/>
                </a:lnTo>
                <a:lnTo>
                  <a:pt x="1408" y="672"/>
                </a:lnTo>
                <a:lnTo>
                  <a:pt x="1408" y="671"/>
                </a:lnTo>
                <a:lnTo>
                  <a:pt x="1408" y="669"/>
                </a:lnTo>
                <a:lnTo>
                  <a:pt x="1408" y="667"/>
                </a:lnTo>
                <a:lnTo>
                  <a:pt x="1408" y="666"/>
                </a:lnTo>
                <a:lnTo>
                  <a:pt x="1408" y="665"/>
                </a:lnTo>
                <a:lnTo>
                  <a:pt x="1408" y="664"/>
                </a:lnTo>
                <a:lnTo>
                  <a:pt x="1408" y="663"/>
                </a:lnTo>
                <a:lnTo>
                  <a:pt x="1408" y="658"/>
                </a:lnTo>
                <a:lnTo>
                  <a:pt x="1408" y="657"/>
                </a:lnTo>
                <a:lnTo>
                  <a:pt x="1407" y="657"/>
                </a:lnTo>
                <a:lnTo>
                  <a:pt x="1407" y="655"/>
                </a:lnTo>
                <a:lnTo>
                  <a:pt x="1407" y="653"/>
                </a:lnTo>
                <a:lnTo>
                  <a:pt x="1407" y="652"/>
                </a:lnTo>
                <a:lnTo>
                  <a:pt x="1407" y="648"/>
                </a:lnTo>
                <a:lnTo>
                  <a:pt x="1408" y="648"/>
                </a:lnTo>
                <a:lnTo>
                  <a:pt x="1409" y="648"/>
                </a:lnTo>
                <a:lnTo>
                  <a:pt x="1410" y="648"/>
                </a:lnTo>
                <a:lnTo>
                  <a:pt x="1411" y="648"/>
                </a:lnTo>
                <a:lnTo>
                  <a:pt x="1413" y="648"/>
                </a:lnTo>
                <a:lnTo>
                  <a:pt x="1423" y="648"/>
                </a:lnTo>
                <a:lnTo>
                  <a:pt x="1425" y="648"/>
                </a:lnTo>
                <a:lnTo>
                  <a:pt x="1426" y="648"/>
                </a:lnTo>
                <a:lnTo>
                  <a:pt x="1427" y="642"/>
                </a:lnTo>
                <a:lnTo>
                  <a:pt x="1427" y="641"/>
                </a:lnTo>
                <a:lnTo>
                  <a:pt x="1427" y="640"/>
                </a:lnTo>
                <a:lnTo>
                  <a:pt x="1428" y="640"/>
                </a:lnTo>
                <a:lnTo>
                  <a:pt x="1430" y="641"/>
                </a:lnTo>
                <a:lnTo>
                  <a:pt x="1432" y="642"/>
                </a:lnTo>
                <a:lnTo>
                  <a:pt x="1432" y="644"/>
                </a:lnTo>
                <a:lnTo>
                  <a:pt x="1432" y="646"/>
                </a:lnTo>
                <a:lnTo>
                  <a:pt x="1432" y="647"/>
                </a:lnTo>
                <a:lnTo>
                  <a:pt x="1432" y="648"/>
                </a:lnTo>
                <a:lnTo>
                  <a:pt x="1439" y="648"/>
                </a:lnTo>
                <a:lnTo>
                  <a:pt x="1440" y="648"/>
                </a:lnTo>
                <a:lnTo>
                  <a:pt x="1447" y="648"/>
                </a:lnTo>
                <a:lnTo>
                  <a:pt x="1447" y="647"/>
                </a:lnTo>
                <a:lnTo>
                  <a:pt x="1445" y="646"/>
                </a:lnTo>
                <a:lnTo>
                  <a:pt x="1445" y="645"/>
                </a:lnTo>
                <a:lnTo>
                  <a:pt x="1445" y="644"/>
                </a:lnTo>
                <a:lnTo>
                  <a:pt x="1444" y="642"/>
                </a:lnTo>
                <a:lnTo>
                  <a:pt x="1443" y="641"/>
                </a:lnTo>
                <a:lnTo>
                  <a:pt x="1443" y="640"/>
                </a:lnTo>
                <a:lnTo>
                  <a:pt x="1442" y="640"/>
                </a:lnTo>
                <a:lnTo>
                  <a:pt x="1442" y="639"/>
                </a:lnTo>
                <a:lnTo>
                  <a:pt x="1441" y="639"/>
                </a:lnTo>
                <a:lnTo>
                  <a:pt x="1440" y="638"/>
                </a:lnTo>
                <a:lnTo>
                  <a:pt x="1439" y="637"/>
                </a:lnTo>
                <a:lnTo>
                  <a:pt x="1438" y="637"/>
                </a:lnTo>
                <a:lnTo>
                  <a:pt x="1438" y="636"/>
                </a:lnTo>
                <a:lnTo>
                  <a:pt x="1436" y="636"/>
                </a:lnTo>
                <a:lnTo>
                  <a:pt x="1436" y="634"/>
                </a:lnTo>
                <a:lnTo>
                  <a:pt x="1435" y="634"/>
                </a:lnTo>
                <a:lnTo>
                  <a:pt x="1435" y="633"/>
                </a:lnTo>
                <a:lnTo>
                  <a:pt x="1434" y="632"/>
                </a:lnTo>
                <a:lnTo>
                  <a:pt x="1433" y="631"/>
                </a:lnTo>
                <a:lnTo>
                  <a:pt x="1432" y="631"/>
                </a:lnTo>
                <a:lnTo>
                  <a:pt x="1432" y="630"/>
                </a:lnTo>
                <a:lnTo>
                  <a:pt x="1431" y="629"/>
                </a:lnTo>
                <a:lnTo>
                  <a:pt x="1430" y="628"/>
                </a:lnTo>
                <a:lnTo>
                  <a:pt x="1428" y="627"/>
                </a:lnTo>
                <a:lnTo>
                  <a:pt x="1427" y="627"/>
                </a:lnTo>
                <a:lnTo>
                  <a:pt x="1426" y="625"/>
                </a:lnTo>
                <a:lnTo>
                  <a:pt x="1426" y="624"/>
                </a:lnTo>
                <a:lnTo>
                  <a:pt x="1425" y="624"/>
                </a:lnTo>
                <a:lnTo>
                  <a:pt x="1425" y="623"/>
                </a:lnTo>
                <a:lnTo>
                  <a:pt x="1424" y="622"/>
                </a:lnTo>
                <a:lnTo>
                  <a:pt x="1423" y="621"/>
                </a:lnTo>
                <a:lnTo>
                  <a:pt x="1422" y="621"/>
                </a:lnTo>
                <a:lnTo>
                  <a:pt x="1422" y="620"/>
                </a:lnTo>
                <a:lnTo>
                  <a:pt x="1416" y="614"/>
                </a:lnTo>
                <a:lnTo>
                  <a:pt x="1414" y="613"/>
                </a:lnTo>
                <a:lnTo>
                  <a:pt x="1411" y="615"/>
                </a:lnTo>
                <a:lnTo>
                  <a:pt x="1410" y="613"/>
                </a:lnTo>
                <a:lnTo>
                  <a:pt x="1409" y="612"/>
                </a:lnTo>
                <a:lnTo>
                  <a:pt x="1411" y="611"/>
                </a:lnTo>
                <a:lnTo>
                  <a:pt x="1407" y="605"/>
                </a:lnTo>
                <a:lnTo>
                  <a:pt x="1406" y="606"/>
                </a:lnTo>
                <a:lnTo>
                  <a:pt x="1406" y="607"/>
                </a:lnTo>
                <a:lnTo>
                  <a:pt x="1405" y="606"/>
                </a:lnTo>
                <a:lnTo>
                  <a:pt x="1405" y="604"/>
                </a:lnTo>
                <a:lnTo>
                  <a:pt x="1406" y="603"/>
                </a:lnTo>
                <a:lnTo>
                  <a:pt x="1410" y="596"/>
                </a:lnTo>
                <a:lnTo>
                  <a:pt x="1411" y="595"/>
                </a:lnTo>
                <a:lnTo>
                  <a:pt x="1413" y="594"/>
                </a:lnTo>
                <a:lnTo>
                  <a:pt x="1415" y="591"/>
                </a:lnTo>
                <a:lnTo>
                  <a:pt x="1417" y="588"/>
                </a:lnTo>
                <a:lnTo>
                  <a:pt x="1416" y="587"/>
                </a:lnTo>
                <a:lnTo>
                  <a:pt x="1415" y="586"/>
                </a:lnTo>
                <a:lnTo>
                  <a:pt x="1414" y="585"/>
                </a:lnTo>
                <a:lnTo>
                  <a:pt x="1413" y="585"/>
                </a:lnTo>
                <a:lnTo>
                  <a:pt x="1411" y="583"/>
                </a:lnTo>
                <a:lnTo>
                  <a:pt x="1411" y="582"/>
                </a:lnTo>
                <a:lnTo>
                  <a:pt x="1411" y="581"/>
                </a:lnTo>
                <a:lnTo>
                  <a:pt x="1413" y="581"/>
                </a:lnTo>
                <a:lnTo>
                  <a:pt x="1414" y="581"/>
                </a:lnTo>
                <a:lnTo>
                  <a:pt x="1415" y="581"/>
                </a:lnTo>
                <a:lnTo>
                  <a:pt x="1416" y="581"/>
                </a:lnTo>
                <a:lnTo>
                  <a:pt x="1417" y="580"/>
                </a:lnTo>
                <a:lnTo>
                  <a:pt x="1418" y="579"/>
                </a:lnTo>
                <a:lnTo>
                  <a:pt x="1419" y="579"/>
                </a:lnTo>
                <a:lnTo>
                  <a:pt x="1419" y="578"/>
                </a:lnTo>
                <a:lnTo>
                  <a:pt x="1421" y="578"/>
                </a:lnTo>
                <a:lnTo>
                  <a:pt x="1421" y="575"/>
                </a:lnTo>
                <a:lnTo>
                  <a:pt x="1421" y="574"/>
                </a:lnTo>
                <a:lnTo>
                  <a:pt x="1421" y="573"/>
                </a:lnTo>
                <a:lnTo>
                  <a:pt x="1419" y="573"/>
                </a:lnTo>
                <a:lnTo>
                  <a:pt x="1419" y="572"/>
                </a:lnTo>
                <a:lnTo>
                  <a:pt x="1419" y="573"/>
                </a:lnTo>
                <a:lnTo>
                  <a:pt x="1417" y="573"/>
                </a:lnTo>
                <a:lnTo>
                  <a:pt x="1417" y="572"/>
                </a:lnTo>
                <a:lnTo>
                  <a:pt x="1417" y="571"/>
                </a:lnTo>
                <a:lnTo>
                  <a:pt x="1417" y="570"/>
                </a:lnTo>
                <a:lnTo>
                  <a:pt x="1416" y="569"/>
                </a:lnTo>
                <a:lnTo>
                  <a:pt x="1418" y="569"/>
                </a:lnTo>
                <a:lnTo>
                  <a:pt x="1419" y="569"/>
                </a:lnTo>
                <a:lnTo>
                  <a:pt x="1422" y="567"/>
                </a:lnTo>
                <a:lnTo>
                  <a:pt x="1423" y="567"/>
                </a:lnTo>
                <a:lnTo>
                  <a:pt x="1423" y="569"/>
                </a:lnTo>
                <a:lnTo>
                  <a:pt x="1424" y="569"/>
                </a:lnTo>
                <a:lnTo>
                  <a:pt x="1424" y="570"/>
                </a:lnTo>
                <a:lnTo>
                  <a:pt x="1424" y="571"/>
                </a:lnTo>
                <a:lnTo>
                  <a:pt x="1424" y="572"/>
                </a:lnTo>
                <a:lnTo>
                  <a:pt x="1425" y="572"/>
                </a:lnTo>
                <a:lnTo>
                  <a:pt x="1426" y="572"/>
                </a:lnTo>
                <a:lnTo>
                  <a:pt x="1427" y="572"/>
                </a:lnTo>
                <a:lnTo>
                  <a:pt x="1428" y="572"/>
                </a:lnTo>
                <a:lnTo>
                  <a:pt x="1430" y="572"/>
                </a:lnTo>
                <a:lnTo>
                  <a:pt x="1432" y="572"/>
                </a:lnTo>
                <a:lnTo>
                  <a:pt x="1432" y="567"/>
                </a:lnTo>
                <a:lnTo>
                  <a:pt x="1432" y="566"/>
                </a:lnTo>
                <a:lnTo>
                  <a:pt x="1430" y="566"/>
                </a:lnTo>
                <a:lnTo>
                  <a:pt x="1428" y="566"/>
                </a:lnTo>
                <a:lnTo>
                  <a:pt x="1428" y="565"/>
                </a:lnTo>
                <a:lnTo>
                  <a:pt x="1428" y="564"/>
                </a:lnTo>
                <a:lnTo>
                  <a:pt x="1428" y="563"/>
                </a:lnTo>
                <a:lnTo>
                  <a:pt x="1427" y="563"/>
                </a:lnTo>
                <a:lnTo>
                  <a:pt x="1426" y="563"/>
                </a:lnTo>
                <a:lnTo>
                  <a:pt x="1426" y="562"/>
                </a:lnTo>
                <a:lnTo>
                  <a:pt x="1426" y="561"/>
                </a:lnTo>
                <a:lnTo>
                  <a:pt x="1426" y="560"/>
                </a:lnTo>
                <a:lnTo>
                  <a:pt x="1427" y="560"/>
                </a:lnTo>
                <a:lnTo>
                  <a:pt x="1433" y="560"/>
                </a:lnTo>
                <a:lnTo>
                  <a:pt x="1433" y="558"/>
                </a:lnTo>
                <a:lnTo>
                  <a:pt x="1433" y="557"/>
                </a:lnTo>
                <a:lnTo>
                  <a:pt x="1433" y="556"/>
                </a:lnTo>
                <a:lnTo>
                  <a:pt x="1433" y="555"/>
                </a:lnTo>
                <a:lnTo>
                  <a:pt x="1430" y="555"/>
                </a:lnTo>
                <a:lnTo>
                  <a:pt x="1427" y="555"/>
                </a:lnTo>
                <a:lnTo>
                  <a:pt x="1427" y="553"/>
                </a:lnTo>
                <a:lnTo>
                  <a:pt x="1426" y="552"/>
                </a:lnTo>
                <a:lnTo>
                  <a:pt x="1426" y="550"/>
                </a:lnTo>
                <a:lnTo>
                  <a:pt x="1426" y="549"/>
                </a:lnTo>
                <a:lnTo>
                  <a:pt x="1426" y="547"/>
                </a:lnTo>
                <a:lnTo>
                  <a:pt x="1428" y="547"/>
                </a:lnTo>
                <a:lnTo>
                  <a:pt x="1427" y="542"/>
                </a:lnTo>
                <a:lnTo>
                  <a:pt x="1427" y="539"/>
                </a:lnTo>
                <a:lnTo>
                  <a:pt x="1424" y="540"/>
                </a:lnTo>
                <a:lnTo>
                  <a:pt x="1424" y="539"/>
                </a:lnTo>
                <a:lnTo>
                  <a:pt x="1424" y="538"/>
                </a:lnTo>
                <a:lnTo>
                  <a:pt x="1423" y="537"/>
                </a:lnTo>
                <a:lnTo>
                  <a:pt x="1434" y="535"/>
                </a:lnTo>
                <a:lnTo>
                  <a:pt x="1435" y="535"/>
                </a:lnTo>
                <a:lnTo>
                  <a:pt x="1436" y="533"/>
                </a:lnTo>
                <a:lnTo>
                  <a:pt x="1438" y="533"/>
                </a:lnTo>
                <a:lnTo>
                  <a:pt x="1439" y="533"/>
                </a:lnTo>
                <a:lnTo>
                  <a:pt x="1440" y="533"/>
                </a:lnTo>
                <a:lnTo>
                  <a:pt x="1440" y="531"/>
                </a:lnTo>
                <a:lnTo>
                  <a:pt x="1440" y="529"/>
                </a:lnTo>
                <a:lnTo>
                  <a:pt x="1439" y="527"/>
                </a:lnTo>
                <a:lnTo>
                  <a:pt x="1439" y="525"/>
                </a:lnTo>
                <a:lnTo>
                  <a:pt x="1439" y="524"/>
                </a:lnTo>
                <a:lnTo>
                  <a:pt x="1439" y="522"/>
                </a:lnTo>
                <a:lnTo>
                  <a:pt x="1439" y="521"/>
                </a:lnTo>
                <a:lnTo>
                  <a:pt x="1438" y="519"/>
                </a:lnTo>
                <a:lnTo>
                  <a:pt x="1438" y="518"/>
                </a:lnTo>
                <a:lnTo>
                  <a:pt x="1436" y="518"/>
                </a:lnTo>
                <a:lnTo>
                  <a:pt x="1435" y="518"/>
                </a:lnTo>
                <a:lnTo>
                  <a:pt x="1434" y="518"/>
                </a:lnTo>
                <a:lnTo>
                  <a:pt x="1434" y="519"/>
                </a:lnTo>
                <a:lnTo>
                  <a:pt x="1435" y="519"/>
                </a:lnTo>
                <a:lnTo>
                  <a:pt x="1435" y="521"/>
                </a:lnTo>
                <a:lnTo>
                  <a:pt x="1434" y="522"/>
                </a:lnTo>
                <a:lnTo>
                  <a:pt x="1431" y="524"/>
                </a:lnTo>
                <a:lnTo>
                  <a:pt x="1430" y="525"/>
                </a:lnTo>
                <a:lnTo>
                  <a:pt x="1427" y="524"/>
                </a:lnTo>
                <a:lnTo>
                  <a:pt x="1428" y="524"/>
                </a:lnTo>
                <a:lnTo>
                  <a:pt x="1428" y="523"/>
                </a:lnTo>
                <a:lnTo>
                  <a:pt x="1428" y="522"/>
                </a:lnTo>
                <a:lnTo>
                  <a:pt x="1428" y="520"/>
                </a:lnTo>
                <a:lnTo>
                  <a:pt x="1428" y="519"/>
                </a:lnTo>
                <a:lnTo>
                  <a:pt x="1427" y="519"/>
                </a:lnTo>
                <a:lnTo>
                  <a:pt x="1426" y="519"/>
                </a:lnTo>
                <a:lnTo>
                  <a:pt x="1425" y="519"/>
                </a:lnTo>
                <a:lnTo>
                  <a:pt x="1424" y="519"/>
                </a:lnTo>
                <a:lnTo>
                  <a:pt x="1424" y="520"/>
                </a:lnTo>
                <a:lnTo>
                  <a:pt x="1423" y="520"/>
                </a:lnTo>
                <a:lnTo>
                  <a:pt x="1422" y="521"/>
                </a:lnTo>
                <a:lnTo>
                  <a:pt x="1421" y="521"/>
                </a:lnTo>
                <a:lnTo>
                  <a:pt x="1421" y="522"/>
                </a:lnTo>
                <a:lnTo>
                  <a:pt x="1419" y="522"/>
                </a:lnTo>
                <a:lnTo>
                  <a:pt x="1418" y="522"/>
                </a:lnTo>
                <a:lnTo>
                  <a:pt x="1417" y="523"/>
                </a:lnTo>
                <a:lnTo>
                  <a:pt x="1416" y="523"/>
                </a:lnTo>
                <a:lnTo>
                  <a:pt x="1415" y="524"/>
                </a:lnTo>
                <a:lnTo>
                  <a:pt x="1415" y="523"/>
                </a:lnTo>
                <a:lnTo>
                  <a:pt x="1414" y="522"/>
                </a:lnTo>
                <a:lnTo>
                  <a:pt x="1414" y="523"/>
                </a:lnTo>
                <a:lnTo>
                  <a:pt x="1413" y="523"/>
                </a:lnTo>
                <a:lnTo>
                  <a:pt x="1411" y="524"/>
                </a:lnTo>
                <a:lnTo>
                  <a:pt x="1410" y="525"/>
                </a:lnTo>
                <a:lnTo>
                  <a:pt x="1409" y="525"/>
                </a:lnTo>
                <a:lnTo>
                  <a:pt x="1408" y="527"/>
                </a:lnTo>
                <a:lnTo>
                  <a:pt x="1407" y="527"/>
                </a:lnTo>
                <a:lnTo>
                  <a:pt x="1407" y="528"/>
                </a:lnTo>
                <a:lnTo>
                  <a:pt x="1406" y="528"/>
                </a:lnTo>
                <a:lnTo>
                  <a:pt x="1405" y="528"/>
                </a:lnTo>
                <a:lnTo>
                  <a:pt x="1405" y="529"/>
                </a:lnTo>
                <a:lnTo>
                  <a:pt x="1404" y="529"/>
                </a:lnTo>
                <a:lnTo>
                  <a:pt x="1404" y="530"/>
                </a:lnTo>
                <a:lnTo>
                  <a:pt x="1402" y="530"/>
                </a:lnTo>
                <a:lnTo>
                  <a:pt x="1401" y="531"/>
                </a:lnTo>
                <a:lnTo>
                  <a:pt x="1400" y="531"/>
                </a:lnTo>
                <a:lnTo>
                  <a:pt x="1399" y="532"/>
                </a:lnTo>
                <a:lnTo>
                  <a:pt x="1398" y="533"/>
                </a:lnTo>
                <a:lnTo>
                  <a:pt x="1398" y="535"/>
                </a:lnTo>
                <a:lnTo>
                  <a:pt x="1399" y="535"/>
                </a:lnTo>
                <a:lnTo>
                  <a:pt x="1399" y="536"/>
                </a:lnTo>
                <a:lnTo>
                  <a:pt x="1400" y="537"/>
                </a:lnTo>
                <a:lnTo>
                  <a:pt x="1400" y="538"/>
                </a:lnTo>
                <a:lnTo>
                  <a:pt x="1401" y="539"/>
                </a:lnTo>
                <a:lnTo>
                  <a:pt x="1399" y="540"/>
                </a:lnTo>
                <a:lnTo>
                  <a:pt x="1398" y="538"/>
                </a:lnTo>
                <a:lnTo>
                  <a:pt x="1397" y="537"/>
                </a:lnTo>
                <a:lnTo>
                  <a:pt x="1396" y="535"/>
                </a:lnTo>
                <a:lnTo>
                  <a:pt x="1395" y="533"/>
                </a:lnTo>
                <a:lnTo>
                  <a:pt x="1393" y="532"/>
                </a:lnTo>
                <a:lnTo>
                  <a:pt x="1393" y="531"/>
                </a:lnTo>
                <a:lnTo>
                  <a:pt x="1393" y="530"/>
                </a:lnTo>
                <a:lnTo>
                  <a:pt x="1395" y="529"/>
                </a:lnTo>
                <a:lnTo>
                  <a:pt x="1396" y="529"/>
                </a:lnTo>
                <a:lnTo>
                  <a:pt x="1396" y="530"/>
                </a:lnTo>
                <a:lnTo>
                  <a:pt x="1396" y="531"/>
                </a:lnTo>
                <a:lnTo>
                  <a:pt x="1397" y="531"/>
                </a:lnTo>
                <a:lnTo>
                  <a:pt x="1397" y="532"/>
                </a:lnTo>
                <a:lnTo>
                  <a:pt x="1398" y="532"/>
                </a:lnTo>
                <a:lnTo>
                  <a:pt x="1399" y="532"/>
                </a:lnTo>
                <a:lnTo>
                  <a:pt x="1400" y="531"/>
                </a:lnTo>
                <a:lnTo>
                  <a:pt x="1401" y="530"/>
                </a:lnTo>
                <a:lnTo>
                  <a:pt x="1402" y="529"/>
                </a:lnTo>
                <a:lnTo>
                  <a:pt x="1404" y="529"/>
                </a:lnTo>
                <a:lnTo>
                  <a:pt x="1405" y="528"/>
                </a:lnTo>
                <a:lnTo>
                  <a:pt x="1406" y="528"/>
                </a:lnTo>
                <a:lnTo>
                  <a:pt x="1406" y="527"/>
                </a:lnTo>
                <a:lnTo>
                  <a:pt x="1407" y="527"/>
                </a:lnTo>
                <a:lnTo>
                  <a:pt x="1408" y="527"/>
                </a:lnTo>
                <a:lnTo>
                  <a:pt x="1408" y="525"/>
                </a:lnTo>
                <a:lnTo>
                  <a:pt x="1409" y="525"/>
                </a:lnTo>
                <a:lnTo>
                  <a:pt x="1409" y="524"/>
                </a:lnTo>
                <a:lnTo>
                  <a:pt x="1410" y="524"/>
                </a:lnTo>
                <a:lnTo>
                  <a:pt x="1411" y="523"/>
                </a:lnTo>
                <a:lnTo>
                  <a:pt x="1413" y="523"/>
                </a:lnTo>
                <a:lnTo>
                  <a:pt x="1414" y="522"/>
                </a:lnTo>
                <a:lnTo>
                  <a:pt x="1415" y="522"/>
                </a:lnTo>
                <a:lnTo>
                  <a:pt x="1415" y="523"/>
                </a:lnTo>
                <a:lnTo>
                  <a:pt x="1416" y="523"/>
                </a:lnTo>
                <a:lnTo>
                  <a:pt x="1416" y="522"/>
                </a:lnTo>
                <a:lnTo>
                  <a:pt x="1417" y="522"/>
                </a:lnTo>
                <a:lnTo>
                  <a:pt x="1418" y="522"/>
                </a:lnTo>
                <a:lnTo>
                  <a:pt x="1419" y="521"/>
                </a:lnTo>
                <a:lnTo>
                  <a:pt x="1421" y="521"/>
                </a:lnTo>
                <a:lnTo>
                  <a:pt x="1422" y="521"/>
                </a:lnTo>
                <a:lnTo>
                  <a:pt x="1422" y="520"/>
                </a:lnTo>
                <a:lnTo>
                  <a:pt x="1423" y="520"/>
                </a:lnTo>
                <a:lnTo>
                  <a:pt x="1423" y="519"/>
                </a:lnTo>
                <a:lnTo>
                  <a:pt x="1424" y="519"/>
                </a:lnTo>
                <a:lnTo>
                  <a:pt x="1425" y="519"/>
                </a:lnTo>
                <a:lnTo>
                  <a:pt x="1425" y="518"/>
                </a:lnTo>
                <a:lnTo>
                  <a:pt x="1426" y="518"/>
                </a:lnTo>
                <a:lnTo>
                  <a:pt x="1427" y="518"/>
                </a:lnTo>
                <a:lnTo>
                  <a:pt x="1426" y="516"/>
                </a:lnTo>
                <a:lnTo>
                  <a:pt x="1426" y="515"/>
                </a:lnTo>
                <a:lnTo>
                  <a:pt x="1426" y="514"/>
                </a:lnTo>
                <a:lnTo>
                  <a:pt x="1427" y="514"/>
                </a:lnTo>
                <a:lnTo>
                  <a:pt x="1428" y="514"/>
                </a:lnTo>
                <a:lnTo>
                  <a:pt x="1431" y="514"/>
                </a:lnTo>
                <a:lnTo>
                  <a:pt x="1434" y="513"/>
                </a:lnTo>
                <a:lnTo>
                  <a:pt x="1434" y="515"/>
                </a:lnTo>
                <a:lnTo>
                  <a:pt x="1434" y="516"/>
                </a:lnTo>
                <a:lnTo>
                  <a:pt x="1435" y="516"/>
                </a:lnTo>
                <a:lnTo>
                  <a:pt x="1436" y="516"/>
                </a:lnTo>
                <a:lnTo>
                  <a:pt x="1438" y="516"/>
                </a:lnTo>
                <a:lnTo>
                  <a:pt x="1436" y="507"/>
                </a:lnTo>
                <a:lnTo>
                  <a:pt x="1435" y="507"/>
                </a:lnTo>
                <a:lnTo>
                  <a:pt x="1435" y="506"/>
                </a:lnTo>
                <a:lnTo>
                  <a:pt x="1435" y="505"/>
                </a:lnTo>
                <a:lnTo>
                  <a:pt x="1434" y="505"/>
                </a:lnTo>
                <a:lnTo>
                  <a:pt x="1433" y="505"/>
                </a:lnTo>
                <a:lnTo>
                  <a:pt x="1427" y="506"/>
                </a:lnTo>
                <a:lnTo>
                  <a:pt x="1427" y="503"/>
                </a:lnTo>
                <a:lnTo>
                  <a:pt x="1427" y="502"/>
                </a:lnTo>
                <a:lnTo>
                  <a:pt x="1426" y="500"/>
                </a:lnTo>
                <a:lnTo>
                  <a:pt x="1425" y="500"/>
                </a:lnTo>
                <a:lnTo>
                  <a:pt x="1418" y="504"/>
                </a:lnTo>
                <a:lnTo>
                  <a:pt x="1417" y="503"/>
                </a:lnTo>
                <a:lnTo>
                  <a:pt x="1415" y="498"/>
                </a:lnTo>
                <a:lnTo>
                  <a:pt x="1413" y="495"/>
                </a:lnTo>
                <a:lnTo>
                  <a:pt x="1421" y="489"/>
                </a:lnTo>
                <a:lnTo>
                  <a:pt x="1417" y="486"/>
                </a:lnTo>
                <a:lnTo>
                  <a:pt x="1417" y="485"/>
                </a:lnTo>
                <a:lnTo>
                  <a:pt x="1416" y="485"/>
                </a:lnTo>
                <a:lnTo>
                  <a:pt x="1416" y="483"/>
                </a:lnTo>
                <a:lnTo>
                  <a:pt x="1415" y="482"/>
                </a:lnTo>
                <a:lnTo>
                  <a:pt x="1414" y="482"/>
                </a:lnTo>
                <a:lnTo>
                  <a:pt x="1414" y="481"/>
                </a:lnTo>
                <a:lnTo>
                  <a:pt x="1413" y="481"/>
                </a:lnTo>
                <a:lnTo>
                  <a:pt x="1411" y="480"/>
                </a:lnTo>
                <a:lnTo>
                  <a:pt x="1410" y="481"/>
                </a:lnTo>
                <a:lnTo>
                  <a:pt x="1408" y="482"/>
                </a:lnTo>
                <a:lnTo>
                  <a:pt x="1406" y="483"/>
                </a:lnTo>
                <a:lnTo>
                  <a:pt x="1405" y="483"/>
                </a:lnTo>
                <a:lnTo>
                  <a:pt x="1404" y="482"/>
                </a:lnTo>
                <a:lnTo>
                  <a:pt x="1402" y="480"/>
                </a:lnTo>
                <a:lnTo>
                  <a:pt x="1402" y="479"/>
                </a:lnTo>
                <a:lnTo>
                  <a:pt x="1399" y="480"/>
                </a:lnTo>
                <a:lnTo>
                  <a:pt x="1398" y="479"/>
                </a:lnTo>
                <a:lnTo>
                  <a:pt x="1397" y="478"/>
                </a:lnTo>
                <a:lnTo>
                  <a:pt x="1396" y="479"/>
                </a:lnTo>
                <a:lnTo>
                  <a:pt x="1395" y="479"/>
                </a:lnTo>
                <a:lnTo>
                  <a:pt x="1393" y="479"/>
                </a:lnTo>
                <a:lnTo>
                  <a:pt x="1392" y="480"/>
                </a:lnTo>
                <a:lnTo>
                  <a:pt x="1393" y="481"/>
                </a:lnTo>
                <a:lnTo>
                  <a:pt x="1395" y="483"/>
                </a:lnTo>
                <a:lnTo>
                  <a:pt x="1393" y="483"/>
                </a:lnTo>
                <a:lnTo>
                  <a:pt x="1393" y="482"/>
                </a:lnTo>
                <a:lnTo>
                  <a:pt x="1390" y="485"/>
                </a:lnTo>
                <a:lnTo>
                  <a:pt x="1391" y="486"/>
                </a:lnTo>
                <a:lnTo>
                  <a:pt x="1390" y="486"/>
                </a:lnTo>
                <a:lnTo>
                  <a:pt x="1387" y="488"/>
                </a:lnTo>
                <a:lnTo>
                  <a:pt x="1385" y="487"/>
                </a:lnTo>
                <a:lnTo>
                  <a:pt x="1384" y="485"/>
                </a:lnTo>
                <a:lnTo>
                  <a:pt x="1384" y="483"/>
                </a:lnTo>
                <a:lnTo>
                  <a:pt x="1383" y="482"/>
                </a:lnTo>
                <a:lnTo>
                  <a:pt x="1382" y="481"/>
                </a:lnTo>
                <a:lnTo>
                  <a:pt x="1381" y="481"/>
                </a:lnTo>
                <a:lnTo>
                  <a:pt x="1376" y="483"/>
                </a:lnTo>
                <a:lnTo>
                  <a:pt x="1376" y="485"/>
                </a:lnTo>
                <a:lnTo>
                  <a:pt x="1376" y="486"/>
                </a:lnTo>
                <a:lnTo>
                  <a:pt x="1375" y="487"/>
                </a:lnTo>
                <a:lnTo>
                  <a:pt x="1375" y="486"/>
                </a:lnTo>
                <a:lnTo>
                  <a:pt x="1374" y="485"/>
                </a:lnTo>
                <a:lnTo>
                  <a:pt x="1371" y="486"/>
                </a:lnTo>
                <a:lnTo>
                  <a:pt x="1372" y="488"/>
                </a:lnTo>
                <a:lnTo>
                  <a:pt x="1374" y="493"/>
                </a:lnTo>
                <a:lnTo>
                  <a:pt x="1372" y="494"/>
                </a:lnTo>
                <a:lnTo>
                  <a:pt x="1371" y="495"/>
                </a:lnTo>
                <a:lnTo>
                  <a:pt x="1370" y="495"/>
                </a:lnTo>
                <a:lnTo>
                  <a:pt x="1370" y="494"/>
                </a:lnTo>
                <a:lnTo>
                  <a:pt x="1368" y="495"/>
                </a:lnTo>
                <a:lnTo>
                  <a:pt x="1367" y="496"/>
                </a:lnTo>
                <a:lnTo>
                  <a:pt x="1366" y="497"/>
                </a:lnTo>
                <a:lnTo>
                  <a:pt x="1364" y="498"/>
                </a:lnTo>
                <a:lnTo>
                  <a:pt x="1363" y="499"/>
                </a:lnTo>
                <a:lnTo>
                  <a:pt x="1362" y="499"/>
                </a:lnTo>
                <a:lnTo>
                  <a:pt x="1361" y="500"/>
                </a:lnTo>
                <a:lnTo>
                  <a:pt x="1359" y="499"/>
                </a:lnTo>
                <a:lnTo>
                  <a:pt x="1358" y="498"/>
                </a:lnTo>
                <a:lnTo>
                  <a:pt x="1358" y="497"/>
                </a:lnTo>
                <a:lnTo>
                  <a:pt x="1357" y="495"/>
                </a:lnTo>
                <a:lnTo>
                  <a:pt x="1356" y="495"/>
                </a:lnTo>
                <a:lnTo>
                  <a:pt x="1355" y="496"/>
                </a:lnTo>
                <a:lnTo>
                  <a:pt x="1354" y="497"/>
                </a:lnTo>
                <a:lnTo>
                  <a:pt x="1353" y="497"/>
                </a:lnTo>
                <a:lnTo>
                  <a:pt x="1352" y="498"/>
                </a:lnTo>
                <a:lnTo>
                  <a:pt x="1350" y="498"/>
                </a:lnTo>
                <a:lnTo>
                  <a:pt x="1346" y="502"/>
                </a:lnTo>
                <a:lnTo>
                  <a:pt x="1345" y="502"/>
                </a:lnTo>
                <a:lnTo>
                  <a:pt x="1344" y="503"/>
                </a:lnTo>
                <a:lnTo>
                  <a:pt x="1345" y="504"/>
                </a:lnTo>
                <a:lnTo>
                  <a:pt x="1345" y="505"/>
                </a:lnTo>
                <a:lnTo>
                  <a:pt x="1346" y="505"/>
                </a:lnTo>
                <a:lnTo>
                  <a:pt x="1346" y="506"/>
                </a:lnTo>
                <a:lnTo>
                  <a:pt x="1347" y="507"/>
                </a:lnTo>
                <a:lnTo>
                  <a:pt x="1347" y="508"/>
                </a:lnTo>
                <a:lnTo>
                  <a:pt x="1348" y="510"/>
                </a:lnTo>
                <a:lnTo>
                  <a:pt x="1349" y="511"/>
                </a:lnTo>
                <a:lnTo>
                  <a:pt x="1349" y="512"/>
                </a:lnTo>
                <a:lnTo>
                  <a:pt x="1348" y="513"/>
                </a:lnTo>
                <a:lnTo>
                  <a:pt x="1347" y="514"/>
                </a:lnTo>
                <a:lnTo>
                  <a:pt x="1346" y="515"/>
                </a:lnTo>
                <a:lnTo>
                  <a:pt x="1347" y="516"/>
                </a:lnTo>
                <a:lnTo>
                  <a:pt x="1347" y="518"/>
                </a:lnTo>
                <a:lnTo>
                  <a:pt x="1348" y="518"/>
                </a:lnTo>
                <a:lnTo>
                  <a:pt x="1348" y="519"/>
                </a:lnTo>
                <a:lnTo>
                  <a:pt x="1348" y="520"/>
                </a:lnTo>
                <a:lnTo>
                  <a:pt x="1349" y="520"/>
                </a:lnTo>
                <a:lnTo>
                  <a:pt x="1350" y="520"/>
                </a:lnTo>
                <a:lnTo>
                  <a:pt x="1350" y="521"/>
                </a:lnTo>
                <a:lnTo>
                  <a:pt x="1352" y="521"/>
                </a:lnTo>
                <a:lnTo>
                  <a:pt x="1352" y="522"/>
                </a:lnTo>
                <a:lnTo>
                  <a:pt x="1350" y="522"/>
                </a:lnTo>
                <a:lnTo>
                  <a:pt x="1346" y="525"/>
                </a:lnTo>
                <a:lnTo>
                  <a:pt x="1346" y="524"/>
                </a:lnTo>
                <a:lnTo>
                  <a:pt x="1344" y="525"/>
                </a:lnTo>
                <a:lnTo>
                  <a:pt x="1345" y="528"/>
                </a:lnTo>
                <a:lnTo>
                  <a:pt x="1345" y="529"/>
                </a:lnTo>
                <a:lnTo>
                  <a:pt x="1345" y="528"/>
                </a:lnTo>
                <a:lnTo>
                  <a:pt x="1346" y="530"/>
                </a:lnTo>
                <a:lnTo>
                  <a:pt x="1348" y="529"/>
                </a:lnTo>
                <a:lnTo>
                  <a:pt x="1349" y="530"/>
                </a:lnTo>
                <a:lnTo>
                  <a:pt x="1350" y="531"/>
                </a:lnTo>
                <a:lnTo>
                  <a:pt x="1348" y="532"/>
                </a:lnTo>
                <a:lnTo>
                  <a:pt x="1347" y="533"/>
                </a:lnTo>
                <a:lnTo>
                  <a:pt x="1344" y="536"/>
                </a:lnTo>
                <a:lnTo>
                  <a:pt x="1339" y="530"/>
                </a:lnTo>
                <a:lnTo>
                  <a:pt x="1339" y="529"/>
                </a:lnTo>
                <a:lnTo>
                  <a:pt x="1338" y="529"/>
                </a:lnTo>
                <a:lnTo>
                  <a:pt x="1338" y="528"/>
                </a:lnTo>
                <a:lnTo>
                  <a:pt x="1337" y="529"/>
                </a:lnTo>
                <a:lnTo>
                  <a:pt x="1336" y="529"/>
                </a:lnTo>
                <a:lnTo>
                  <a:pt x="1335" y="528"/>
                </a:lnTo>
                <a:lnTo>
                  <a:pt x="1336" y="527"/>
                </a:lnTo>
                <a:lnTo>
                  <a:pt x="1331" y="521"/>
                </a:lnTo>
                <a:lnTo>
                  <a:pt x="1329" y="522"/>
                </a:lnTo>
                <a:lnTo>
                  <a:pt x="1326" y="524"/>
                </a:lnTo>
                <a:lnTo>
                  <a:pt x="1326" y="525"/>
                </a:lnTo>
                <a:lnTo>
                  <a:pt x="1324" y="527"/>
                </a:lnTo>
                <a:lnTo>
                  <a:pt x="1323" y="524"/>
                </a:lnTo>
                <a:lnTo>
                  <a:pt x="1322" y="523"/>
                </a:lnTo>
                <a:lnTo>
                  <a:pt x="1321" y="521"/>
                </a:lnTo>
                <a:lnTo>
                  <a:pt x="1320" y="520"/>
                </a:lnTo>
                <a:lnTo>
                  <a:pt x="1319" y="519"/>
                </a:lnTo>
                <a:lnTo>
                  <a:pt x="1318" y="520"/>
                </a:lnTo>
                <a:lnTo>
                  <a:pt x="1315" y="521"/>
                </a:lnTo>
                <a:lnTo>
                  <a:pt x="1314" y="522"/>
                </a:lnTo>
                <a:lnTo>
                  <a:pt x="1313" y="522"/>
                </a:lnTo>
                <a:lnTo>
                  <a:pt x="1313" y="523"/>
                </a:lnTo>
                <a:lnTo>
                  <a:pt x="1314" y="524"/>
                </a:lnTo>
                <a:lnTo>
                  <a:pt x="1315" y="524"/>
                </a:lnTo>
                <a:lnTo>
                  <a:pt x="1319" y="529"/>
                </a:lnTo>
                <a:lnTo>
                  <a:pt x="1318" y="530"/>
                </a:lnTo>
                <a:lnTo>
                  <a:pt x="1316" y="531"/>
                </a:lnTo>
                <a:lnTo>
                  <a:pt x="1313" y="528"/>
                </a:lnTo>
                <a:lnTo>
                  <a:pt x="1311" y="523"/>
                </a:lnTo>
                <a:lnTo>
                  <a:pt x="1311" y="524"/>
                </a:lnTo>
                <a:lnTo>
                  <a:pt x="1309" y="524"/>
                </a:lnTo>
                <a:lnTo>
                  <a:pt x="1309" y="525"/>
                </a:lnTo>
                <a:lnTo>
                  <a:pt x="1310" y="527"/>
                </a:lnTo>
                <a:lnTo>
                  <a:pt x="1311" y="529"/>
                </a:lnTo>
                <a:lnTo>
                  <a:pt x="1312" y="529"/>
                </a:lnTo>
                <a:lnTo>
                  <a:pt x="1313" y="531"/>
                </a:lnTo>
                <a:lnTo>
                  <a:pt x="1314" y="532"/>
                </a:lnTo>
                <a:lnTo>
                  <a:pt x="1314" y="533"/>
                </a:lnTo>
                <a:lnTo>
                  <a:pt x="1315" y="535"/>
                </a:lnTo>
                <a:lnTo>
                  <a:pt x="1316" y="536"/>
                </a:lnTo>
                <a:lnTo>
                  <a:pt x="1316" y="537"/>
                </a:lnTo>
                <a:lnTo>
                  <a:pt x="1318" y="538"/>
                </a:lnTo>
                <a:lnTo>
                  <a:pt x="1318" y="539"/>
                </a:lnTo>
                <a:lnTo>
                  <a:pt x="1319" y="540"/>
                </a:lnTo>
                <a:lnTo>
                  <a:pt x="1319" y="541"/>
                </a:lnTo>
                <a:lnTo>
                  <a:pt x="1320" y="541"/>
                </a:lnTo>
                <a:lnTo>
                  <a:pt x="1320" y="542"/>
                </a:lnTo>
                <a:lnTo>
                  <a:pt x="1320" y="544"/>
                </a:lnTo>
                <a:lnTo>
                  <a:pt x="1321" y="544"/>
                </a:lnTo>
                <a:lnTo>
                  <a:pt x="1321" y="545"/>
                </a:lnTo>
                <a:lnTo>
                  <a:pt x="1322" y="545"/>
                </a:lnTo>
                <a:lnTo>
                  <a:pt x="1322" y="546"/>
                </a:lnTo>
                <a:lnTo>
                  <a:pt x="1312" y="553"/>
                </a:lnTo>
                <a:lnTo>
                  <a:pt x="1311" y="552"/>
                </a:lnTo>
                <a:lnTo>
                  <a:pt x="1310" y="549"/>
                </a:lnTo>
                <a:lnTo>
                  <a:pt x="1309" y="548"/>
                </a:lnTo>
                <a:lnTo>
                  <a:pt x="1307" y="547"/>
                </a:lnTo>
                <a:lnTo>
                  <a:pt x="1307" y="546"/>
                </a:lnTo>
                <a:lnTo>
                  <a:pt x="1306" y="545"/>
                </a:lnTo>
                <a:lnTo>
                  <a:pt x="1306" y="544"/>
                </a:lnTo>
                <a:lnTo>
                  <a:pt x="1305" y="542"/>
                </a:lnTo>
                <a:lnTo>
                  <a:pt x="1304" y="541"/>
                </a:lnTo>
                <a:lnTo>
                  <a:pt x="1303" y="539"/>
                </a:lnTo>
                <a:lnTo>
                  <a:pt x="1302" y="538"/>
                </a:lnTo>
                <a:lnTo>
                  <a:pt x="1301" y="537"/>
                </a:lnTo>
                <a:lnTo>
                  <a:pt x="1299" y="535"/>
                </a:lnTo>
                <a:lnTo>
                  <a:pt x="1299" y="533"/>
                </a:lnTo>
                <a:lnTo>
                  <a:pt x="1298" y="532"/>
                </a:lnTo>
                <a:lnTo>
                  <a:pt x="1296" y="532"/>
                </a:lnTo>
                <a:lnTo>
                  <a:pt x="1296" y="533"/>
                </a:lnTo>
                <a:lnTo>
                  <a:pt x="1293" y="535"/>
                </a:lnTo>
                <a:lnTo>
                  <a:pt x="1292" y="536"/>
                </a:lnTo>
                <a:lnTo>
                  <a:pt x="1290" y="537"/>
                </a:lnTo>
                <a:lnTo>
                  <a:pt x="1287" y="539"/>
                </a:lnTo>
                <a:lnTo>
                  <a:pt x="1287" y="540"/>
                </a:lnTo>
                <a:lnTo>
                  <a:pt x="1288" y="541"/>
                </a:lnTo>
                <a:lnTo>
                  <a:pt x="1288" y="542"/>
                </a:lnTo>
                <a:lnTo>
                  <a:pt x="1287" y="544"/>
                </a:lnTo>
                <a:lnTo>
                  <a:pt x="1287" y="545"/>
                </a:lnTo>
                <a:lnTo>
                  <a:pt x="1286" y="545"/>
                </a:lnTo>
                <a:lnTo>
                  <a:pt x="1288" y="547"/>
                </a:lnTo>
                <a:lnTo>
                  <a:pt x="1286" y="548"/>
                </a:lnTo>
                <a:lnTo>
                  <a:pt x="1286" y="549"/>
                </a:lnTo>
                <a:lnTo>
                  <a:pt x="1287" y="549"/>
                </a:lnTo>
                <a:lnTo>
                  <a:pt x="1287" y="550"/>
                </a:lnTo>
                <a:lnTo>
                  <a:pt x="1288" y="552"/>
                </a:lnTo>
                <a:lnTo>
                  <a:pt x="1287" y="553"/>
                </a:lnTo>
                <a:lnTo>
                  <a:pt x="1284" y="555"/>
                </a:lnTo>
                <a:lnTo>
                  <a:pt x="1285" y="557"/>
                </a:lnTo>
                <a:lnTo>
                  <a:pt x="1284" y="557"/>
                </a:lnTo>
                <a:lnTo>
                  <a:pt x="1280" y="560"/>
                </a:lnTo>
                <a:lnTo>
                  <a:pt x="1278" y="555"/>
                </a:lnTo>
                <a:lnTo>
                  <a:pt x="1278" y="556"/>
                </a:lnTo>
                <a:lnTo>
                  <a:pt x="1277" y="556"/>
                </a:lnTo>
                <a:lnTo>
                  <a:pt x="1276" y="556"/>
                </a:lnTo>
                <a:lnTo>
                  <a:pt x="1273" y="556"/>
                </a:lnTo>
                <a:lnTo>
                  <a:pt x="1273" y="557"/>
                </a:lnTo>
                <a:lnTo>
                  <a:pt x="1272" y="557"/>
                </a:lnTo>
                <a:lnTo>
                  <a:pt x="1271" y="557"/>
                </a:lnTo>
                <a:lnTo>
                  <a:pt x="1270" y="558"/>
                </a:lnTo>
                <a:lnTo>
                  <a:pt x="1269" y="558"/>
                </a:lnTo>
                <a:lnTo>
                  <a:pt x="1269" y="560"/>
                </a:lnTo>
                <a:lnTo>
                  <a:pt x="1268" y="560"/>
                </a:lnTo>
                <a:lnTo>
                  <a:pt x="1269" y="562"/>
                </a:lnTo>
                <a:lnTo>
                  <a:pt x="1269" y="563"/>
                </a:lnTo>
                <a:lnTo>
                  <a:pt x="1270" y="563"/>
                </a:lnTo>
                <a:lnTo>
                  <a:pt x="1271" y="565"/>
                </a:lnTo>
                <a:lnTo>
                  <a:pt x="1272" y="566"/>
                </a:lnTo>
                <a:lnTo>
                  <a:pt x="1272" y="567"/>
                </a:lnTo>
                <a:lnTo>
                  <a:pt x="1279" y="563"/>
                </a:lnTo>
                <a:lnTo>
                  <a:pt x="1280" y="564"/>
                </a:lnTo>
                <a:lnTo>
                  <a:pt x="1287" y="561"/>
                </a:lnTo>
                <a:lnTo>
                  <a:pt x="1288" y="562"/>
                </a:lnTo>
                <a:lnTo>
                  <a:pt x="1288" y="563"/>
                </a:lnTo>
                <a:lnTo>
                  <a:pt x="1289" y="564"/>
                </a:lnTo>
                <a:lnTo>
                  <a:pt x="1290" y="566"/>
                </a:lnTo>
                <a:lnTo>
                  <a:pt x="1289" y="566"/>
                </a:lnTo>
                <a:lnTo>
                  <a:pt x="1285" y="570"/>
                </a:lnTo>
                <a:lnTo>
                  <a:pt x="1283" y="566"/>
                </a:lnTo>
                <a:lnTo>
                  <a:pt x="1281" y="565"/>
                </a:lnTo>
                <a:lnTo>
                  <a:pt x="1281" y="566"/>
                </a:lnTo>
                <a:lnTo>
                  <a:pt x="1280" y="564"/>
                </a:lnTo>
                <a:lnTo>
                  <a:pt x="1276" y="567"/>
                </a:lnTo>
                <a:lnTo>
                  <a:pt x="1273" y="569"/>
                </a:lnTo>
                <a:lnTo>
                  <a:pt x="1272" y="569"/>
                </a:lnTo>
                <a:lnTo>
                  <a:pt x="1271" y="567"/>
                </a:lnTo>
                <a:lnTo>
                  <a:pt x="1270" y="566"/>
                </a:lnTo>
                <a:lnTo>
                  <a:pt x="1269" y="564"/>
                </a:lnTo>
                <a:lnTo>
                  <a:pt x="1269" y="563"/>
                </a:lnTo>
                <a:lnTo>
                  <a:pt x="1267" y="561"/>
                </a:lnTo>
                <a:lnTo>
                  <a:pt x="1264" y="562"/>
                </a:lnTo>
                <a:lnTo>
                  <a:pt x="1262" y="563"/>
                </a:lnTo>
                <a:lnTo>
                  <a:pt x="1261" y="564"/>
                </a:lnTo>
                <a:lnTo>
                  <a:pt x="1260" y="565"/>
                </a:lnTo>
                <a:lnTo>
                  <a:pt x="1259" y="565"/>
                </a:lnTo>
                <a:lnTo>
                  <a:pt x="1259" y="566"/>
                </a:lnTo>
                <a:lnTo>
                  <a:pt x="1259" y="567"/>
                </a:lnTo>
                <a:lnTo>
                  <a:pt x="1258" y="569"/>
                </a:lnTo>
                <a:lnTo>
                  <a:pt x="1258" y="570"/>
                </a:lnTo>
                <a:lnTo>
                  <a:pt x="1257" y="572"/>
                </a:lnTo>
                <a:lnTo>
                  <a:pt x="1255" y="571"/>
                </a:lnTo>
                <a:lnTo>
                  <a:pt x="1251" y="572"/>
                </a:lnTo>
                <a:lnTo>
                  <a:pt x="1247" y="573"/>
                </a:lnTo>
                <a:lnTo>
                  <a:pt x="1249" y="575"/>
                </a:lnTo>
                <a:lnTo>
                  <a:pt x="1249" y="577"/>
                </a:lnTo>
                <a:lnTo>
                  <a:pt x="1249" y="581"/>
                </a:lnTo>
                <a:lnTo>
                  <a:pt x="1250" y="581"/>
                </a:lnTo>
                <a:lnTo>
                  <a:pt x="1251" y="581"/>
                </a:lnTo>
                <a:lnTo>
                  <a:pt x="1252" y="581"/>
                </a:lnTo>
                <a:lnTo>
                  <a:pt x="1252" y="582"/>
                </a:lnTo>
                <a:lnTo>
                  <a:pt x="1253" y="582"/>
                </a:lnTo>
                <a:lnTo>
                  <a:pt x="1252" y="582"/>
                </a:lnTo>
                <a:lnTo>
                  <a:pt x="1251" y="581"/>
                </a:lnTo>
                <a:lnTo>
                  <a:pt x="1251" y="582"/>
                </a:lnTo>
                <a:lnTo>
                  <a:pt x="1250" y="586"/>
                </a:lnTo>
                <a:lnTo>
                  <a:pt x="1249" y="586"/>
                </a:lnTo>
                <a:lnTo>
                  <a:pt x="1249" y="585"/>
                </a:lnTo>
                <a:lnTo>
                  <a:pt x="1249" y="583"/>
                </a:lnTo>
                <a:lnTo>
                  <a:pt x="1249" y="581"/>
                </a:lnTo>
                <a:lnTo>
                  <a:pt x="1247" y="581"/>
                </a:lnTo>
                <a:lnTo>
                  <a:pt x="1246" y="581"/>
                </a:lnTo>
                <a:lnTo>
                  <a:pt x="1245" y="581"/>
                </a:lnTo>
                <a:lnTo>
                  <a:pt x="1243" y="582"/>
                </a:lnTo>
                <a:lnTo>
                  <a:pt x="1242" y="582"/>
                </a:lnTo>
                <a:lnTo>
                  <a:pt x="1242" y="583"/>
                </a:lnTo>
                <a:lnTo>
                  <a:pt x="1242" y="585"/>
                </a:lnTo>
                <a:lnTo>
                  <a:pt x="1242" y="586"/>
                </a:lnTo>
                <a:lnTo>
                  <a:pt x="1243" y="587"/>
                </a:lnTo>
                <a:lnTo>
                  <a:pt x="1243" y="588"/>
                </a:lnTo>
                <a:lnTo>
                  <a:pt x="1244" y="589"/>
                </a:lnTo>
                <a:lnTo>
                  <a:pt x="1245" y="589"/>
                </a:lnTo>
                <a:lnTo>
                  <a:pt x="1245" y="590"/>
                </a:lnTo>
                <a:lnTo>
                  <a:pt x="1246" y="590"/>
                </a:lnTo>
                <a:lnTo>
                  <a:pt x="1246" y="591"/>
                </a:lnTo>
                <a:lnTo>
                  <a:pt x="1247" y="591"/>
                </a:lnTo>
                <a:lnTo>
                  <a:pt x="1249" y="591"/>
                </a:lnTo>
                <a:lnTo>
                  <a:pt x="1250" y="592"/>
                </a:lnTo>
                <a:lnTo>
                  <a:pt x="1246" y="591"/>
                </a:lnTo>
                <a:lnTo>
                  <a:pt x="1245" y="591"/>
                </a:lnTo>
                <a:lnTo>
                  <a:pt x="1244" y="594"/>
                </a:lnTo>
                <a:lnTo>
                  <a:pt x="1244" y="595"/>
                </a:lnTo>
                <a:lnTo>
                  <a:pt x="1243" y="595"/>
                </a:lnTo>
                <a:lnTo>
                  <a:pt x="1243" y="596"/>
                </a:lnTo>
                <a:lnTo>
                  <a:pt x="1242" y="596"/>
                </a:lnTo>
                <a:lnTo>
                  <a:pt x="1244" y="599"/>
                </a:lnTo>
                <a:lnTo>
                  <a:pt x="1242" y="600"/>
                </a:lnTo>
                <a:lnTo>
                  <a:pt x="1240" y="598"/>
                </a:lnTo>
                <a:lnTo>
                  <a:pt x="1240" y="597"/>
                </a:lnTo>
                <a:lnTo>
                  <a:pt x="1241" y="596"/>
                </a:lnTo>
                <a:lnTo>
                  <a:pt x="1241" y="595"/>
                </a:lnTo>
                <a:lnTo>
                  <a:pt x="1241" y="596"/>
                </a:lnTo>
                <a:lnTo>
                  <a:pt x="1242" y="596"/>
                </a:lnTo>
                <a:lnTo>
                  <a:pt x="1242" y="595"/>
                </a:lnTo>
                <a:lnTo>
                  <a:pt x="1243" y="595"/>
                </a:lnTo>
                <a:lnTo>
                  <a:pt x="1243" y="594"/>
                </a:lnTo>
                <a:lnTo>
                  <a:pt x="1244" y="594"/>
                </a:lnTo>
                <a:lnTo>
                  <a:pt x="1242" y="592"/>
                </a:lnTo>
                <a:lnTo>
                  <a:pt x="1241" y="590"/>
                </a:lnTo>
                <a:lnTo>
                  <a:pt x="1240" y="588"/>
                </a:lnTo>
                <a:lnTo>
                  <a:pt x="1238" y="587"/>
                </a:lnTo>
                <a:lnTo>
                  <a:pt x="1240" y="586"/>
                </a:lnTo>
                <a:lnTo>
                  <a:pt x="1241" y="586"/>
                </a:lnTo>
                <a:lnTo>
                  <a:pt x="1241" y="585"/>
                </a:lnTo>
                <a:lnTo>
                  <a:pt x="1241" y="583"/>
                </a:lnTo>
                <a:lnTo>
                  <a:pt x="1241" y="582"/>
                </a:lnTo>
                <a:lnTo>
                  <a:pt x="1241" y="581"/>
                </a:lnTo>
                <a:lnTo>
                  <a:pt x="1242" y="578"/>
                </a:lnTo>
                <a:lnTo>
                  <a:pt x="1242" y="577"/>
                </a:lnTo>
                <a:lnTo>
                  <a:pt x="1242" y="575"/>
                </a:lnTo>
                <a:lnTo>
                  <a:pt x="1242" y="574"/>
                </a:lnTo>
                <a:lnTo>
                  <a:pt x="1241" y="574"/>
                </a:lnTo>
                <a:lnTo>
                  <a:pt x="1240" y="574"/>
                </a:lnTo>
                <a:lnTo>
                  <a:pt x="1238" y="574"/>
                </a:lnTo>
                <a:lnTo>
                  <a:pt x="1236" y="575"/>
                </a:lnTo>
                <a:lnTo>
                  <a:pt x="1234" y="578"/>
                </a:lnTo>
                <a:lnTo>
                  <a:pt x="1233" y="578"/>
                </a:lnTo>
                <a:close/>
                <a:moveTo>
                  <a:pt x="1264" y="1576"/>
                </a:moveTo>
                <a:lnTo>
                  <a:pt x="1264" y="1578"/>
                </a:lnTo>
                <a:lnTo>
                  <a:pt x="1264" y="1581"/>
                </a:lnTo>
                <a:lnTo>
                  <a:pt x="1264" y="1585"/>
                </a:lnTo>
                <a:lnTo>
                  <a:pt x="1264" y="1590"/>
                </a:lnTo>
                <a:lnTo>
                  <a:pt x="1264" y="1593"/>
                </a:lnTo>
                <a:lnTo>
                  <a:pt x="1266" y="1598"/>
                </a:lnTo>
                <a:lnTo>
                  <a:pt x="1266" y="1601"/>
                </a:lnTo>
                <a:lnTo>
                  <a:pt x="1272" y="1601"/>
                </a:lnTo>
                <a:lnTo>
                  <a:pt x="1273" y="1601"/>
                </a:lnTo>
                <a:lnTo>
                  <a:pt x="1278" y="1601"/>
                </a:lnTo>
                <a:lnTo>
                  <a:pt x="1280" y="1601"/>
                </a:lnTo>
                <a:lnTo>
                  <a:pt x="1289" y="1601"/>
                </a:lnTo>
                <a:lnTo>
                  <a:pt x="1290" y="1601"/>
                </a:lnTo>
                <a:lnTo>
                  <a:pt x="1290" y="1602"/>
                </a:lnTo>
                <a:lnTo>
                  <a:pt x="1290" y="1603"/>
                </a:lnTo>
                <a:lnTo>
                  <a:pt x="1290" y="1604"/>
                </a:lnTo>
                <a:lnTo>
                  <a:pt x="1290" y="1606"/>
                </a:lnTo>
                <a:lnTo>
                  <a:pt x="1292" y="1606"/>
                </a:lnTo>
                <a:lnTo>
                  <a:pt x="1293" y="1606"/>
                </a:lnTo>
                <a:lnTo>
                  <a:pt x="1294" y="1606"/>
                </a:lnTo>
                <a:lnTo>
                  <a:pt x="1295" y="1606"/>
                </a:lnTo>
                <a:lnTo>
                  <a:pt x="1296" y="1606"/>
                </a:lnTo>
                <a:lnTo>
                  <a:pt x="1297" y="1606"/>
                </a:lnTo>
                <a:lnTo>
                  <a:pt x="1298" y="1606"/>
                </a:lnTo>
                <a:lnTo>
                  <a:pt x="1299" y="1606"/>
                </a:lnTo>
                <a:lnTo>
                  <a:pt x="1301" y="1606"/>
                </a:lnTo>
                <a:lnTo>
                  <a:pt x="1302" y="1606"/>
                </a:lnTo>
                <a:lnTo>
                  <a:pt x="1303" y="1606"/>
                </a:lnTo>
                <a:lnTo>
                  <a:pt x="1304" y="1606"/>
                </a:lnTo>
                <a:lnTo>
                  <a:pt x="1305" y="1606"/>
                </a:lnTo>
                <a:lnTo>
                  <a:pt x="1306" y="1606"/>
                </a:lnTo>
                <a:lnTo>
                  <a:pt x="1307" y="1606"/>
                </a:lnTo>
                <a:lnTo>
                  <a:pt x="1309" y="1606"/>
                </a:lnTo>
                <a:lnTo>
                  <a:pt x="1310" y="1606"/>
                </a:lnTo>
                <a:lnTo>
                  <a:pt x="1311" y="1606"/>
                </a:lnTo>
                <a:lnTo>
                  <a:pt x="1312" y="1606"/>
                </a:lnTo>
                <a:lnTo>
                  <a:pt x="1313" y="1606"/>
                </a:lnTo>
                <a:lnTo>
                  <a:pt x="1314" y="1606"/>
                </a:lnTo>
                <a:lnTo>
                  <a:pt x="1315" y="1606"/>
                </a:lnTo>
                <a:lnTo>
                  <a:pt x="1316" y="1606"/>
                </a:lnTo>
                <a:lnTo>
                  <a:pt x="1318" y="1606"/>
                </a:lnTo>
                <a:lnTo>
                  <a:pt x="1319" y="1606"/>
                </a:lnTo>
                <a:lnTo>
                  <a:pt x="1320" y="1606"/>
                </a:lnTo>
                <a:lnTo>
                  <a:pt x="1321" y="1606"/>
                </a:lnTo>
                <a:lnTo>
                  <a:pt x="1322" y="1606"/>
                </a:lnTo>
                <a:lnTo>
                  <a:pt x="1323" y="1606"/>
                </a:lnTo>
                <a:lnTo>
                  <a:pt x="1323" y="1604"/>
                </a:lnTo>
                <a:lnTo>
                  <a:pt x="1324" y="1604"/>
                </a:lnTo>
                <a:lnTo>
                  <a:pt x="1326" y="1604"/>
                </a:lnTo>
                <a:lnTo>
                  <a:pt x="1327" y="1604"/>
                </a:lnTo>
                <a:lnTo>
                  <a:pt x="1328" y="1604"/>
                </a:lnTo>
                <a:lnTo>
                  <a:pt x="1329" y="1604"/>
                </a:lnTo>
                <a:lnTo>
                  <a:pt x="1330" y="1604"/>
                </a:lnTo>
                <a:lnTo>
                  <a:pt x="1331" y="1604"/>
                </a:lnTo>
                <a:lnTo>
                  <a:pt x="1332" y="1604"/>
                </a:lnTo>
                <a:lnTo>
                  <a:pt x="1333" y="1604"/>
                </a:lnTo>
                <a:lnTo>
                  <a:pt x="1335" y="1604"/>
                </a:lnTo>
                <a:lnTo>
                  <a:pt x="1337" y="1604"/>
                </a:lnTo>
                <a:lnTo>
                  <a:pt x="1338" y="1604"/>
                </a:lnTo>
                <a:lnTo>
                  <a:pt x="1339" y="1604"/>
                </a:lnTo>
                <a:lnTo>
                  <a:pt x="1340" y="1604"/>
                </a:lnTo>
                <a:lnTo>
                  <a:pt x="1341" y="1604"/>
                </a:lnTo>
                <a:lnTo>
                  <a:pt x="1342" y="1604"/>
                </a:lnTo>
                <a:lnTo>
                  <a:pt x="1363" y="1604"/>
                </a:lnTo>
                <a:lnTo>
                  <a:pt x="1364" y="1604"/>
                </a:lnTo>
                <a:lnTo>
                  <a:pt x="1364" y="1606"/>
                </a:lnTo>
                <a:lnTo>
                  <a:pt x="1364" y="1608"/>
                </a:lnTo>
                <a:lnTo>
                  <a:pt x="1371" y="1606"/>
                </a:lnTo>
                <a:lnTo>
                  <a:pt x="1373" y="1606"/>
                </a:lnTo>
                <a:lnTo>
                  <a:pt x="1375" y="1606"/>
                </a:lnTo>
                <a:lnTo>
                  <a:pt x="1375" y="1604"/>
                </a:lnTo>
                <a:lnTo>
                  <a:pt x="1375" y="1603"/>
                </a:lnTo>
                <a:lnTo>
                  <a:pt x="1375" y="1602"/>
                </a:lnTo>
                <a:lnTo>
                  <a:pt x="1375" y="1601"/>
                </a:lnTo>
                <a:lnTo>
                  <a:pt x="1375" y="1600"/>
                </a:lnTo>
                <a:lnTo>
                  <a:pt x="1375" y="1598"/>
                </a:lnTo>
                <a:lnTo>
                  <a:pt x="1375" y="1596"/>
                </a:lnTo>
                <a:lnTo>
                  <a:pt x="1375" y="1595"/>
                </a:lnTo>
                <a:lnTo>
                  <a:pt x="1375" y="1593"/>
                </a:lnTo>
                <a:lnTo>
                  <a:pt x="1375" y="1591"/>
                </a:lnTo>
                <a:lnTo>
                  <a:pt x="1375" y="1585"/>
                </a:lnTo>
                <a:lnTo>
                  <a:pt x="1375" y="1581"/>
                </a:lnTo>
                <a:lnTo>
                  <a:pt x="1375" y="1574"/>
                </a:lnTo>
                <a:lnTo>
                  <a:pt x="1375" y="1568"/>
                </a:lnTo>
                <a:lnTo>
                  <a:pt x="1375" y="1562"/>
                </a:lnTo>
                <a:lnTo>
                  <a:pt x="1375" y="1561"/>
                </a:lnTo>
                <a:lnTo>
                  <a:pt x="1375" y="1556"/>
                </a:lnTo>
                <a:lnTo>
                  <a:pt x="1375" y="1551"/>
                </a:lnTo>
                <a:lnTo>
                  <a:pt x="1375" y="1550"/>
                </a:lnTo>
                <a:lnTo>
                  <a:pt x="1374" y="1542"/>
                </a:lnTo>
                <a:lnTo>
                  <a:pt x="1374" y="1541"/>
                </a:lnTo>
                <a:lnTo>
                  <a:pt x="1374" y="1540"/>
                </a:lnTo>
                <a:lnTo>
                  <a:pt x="1374" y="1539"/>
                </a:lnTo>
                <a:lnTo>
                  <a:pt x="1374" y="1537"/>
                </a:lnTo>
                <a:lnTo>
                  <a:pt x="1374" y="1536"/>
                </a:lnTo>
                <a:lnTo>
                  <a:pt x="1374" y="1535"/>
                </a:lnTo>
                <a:lnTo>
                  <a:pt x="1374" y="1534"/>
                </a:lnTo>
                <a:lnTo>
                  <a:pt x="1374" y="1526"/>
                </a:lnTo>
                <a:lnTo>
                  <a:pt x="1374" y="1523"/>
                </a:lnTo>
                <a:lnTo>
                  <a:pt x="1374" y="1519"/>
                </a:lnTo>
                <a:lnTo>
                  <a:pt x="1374" y="1516"/>
                </a:lnTo>
                <a:lnTo>
                  <a:pt x="1374" y="1510"/>
                </a:lnTo>
                <a:lnTo>
                  <a:pt x="1374" y="1509"/>
                </a:lnTo>
                <a:lnTo>
                  <a:pt x="1374" y="1499"/>
                </a:lnTo>
                <a:lnTo>
                  <a:pt x="1374" y="1498"/>
                </a:lnTo>
                <a:lnTo>
                  <a:pt x="1374" y="1493"/>
                </a:lnTo>
                <a:lnTo>
                  <a:pt x="1373" y="1493"/>
                </a:lnTo>
                <a:lnTo>
                  <a:pt x="1368" y="1493"/>
                </a:lnTo>
                <a:lnTo>
                  <a:pt x="1367" y="1493"/>
                </a:lnTo>
                <a:lnTo>
                  <a:pt x="1366" y="1493"/>
                </a:lnTo>
                <a:lnTo>
                  <a:pt x="1365" y="1493"/>
                </a:lnTo>
                <a:lnTo>
                  <a:pt x="1364" y="1493"/>
                </a:lnTo>
                <a:lnTo>
                  <a:pt x="1363" y="1493"/>
                </a:lnTo>
                <a:lnTo>
                  <a:pt x="1363" y="1494"/>
                </a:lnTo>
                <a:lnTo>
                  <a:pt x="1363" y="1497"/>
                </a:lnTo>
                <a:lnTo>
                  <a:pt x="1363" y="1501"/>
                </a:lnTo>
                <a:lnTo>
                  <a:pt x="1362" y="1501"/>
                </a:lnTo>
                <a:lnTo>
                  <a:pt x="1356" y="1501"/>
                </a:lnTo>
                <a:lnTo>
                  <a:pt x="1354" y="1501"/>
                </a:lnTo>
                <a:lnTo>
                  <a:pt x="1350" y="1501"/>
                </a:lnTo>
                <a:lnTo>
                  <a:pt x="1338" y="1501"/>
                </a:lnTo>
                <a:lnTo>
                  <a:pt x="1338" y="1497"/>
                </a:lnTo>
                <a:lnTo>
                  <a:pt x="1338" y="1493"/>
                </a:lnTo>
                <a:lnTo>
                  <a:pt x="1338" y="1492"/>
                </a:lnTo>
                <a:lnTo>
                  <a:pt x="1338" y="1491"/>
                </a:lnTo>
                <a:lnTo>
                  <a:pt x="1338" y="1489"/>
                </a:lnTo>
                <a:lnTo>
                  <a:pt x="1338" y="1486"/>
                </a:lnTo>
                <a:lnTo>
                  <a:pt x="1338" y="1485"/>
                </a:lnTo>
                <a:lnTo>
                  <a:pt x="1339" y="1483"/>
                </a:lnTo>
                <a:lnTo>
                  <a:pt x="1339" y="1482"/>
                </a:lnTo>
                <a:lnTo>
                  <a:pt x="1338" y="1482"/>
                </a:lnTo>
                <a:lnTo>
                  <a:pt x="1337" y="1482"/>
                </a:lnTo>
                <a:lnTo>
                  <a:pt x="1336" y="1482"/>
                </a:lnTo>
                <a:lnTo>
                  <a:pt x="1335" y="1482"/>
                </a:lnTo>
                <a:lnTo>
                  <a:pt x="1333" y="1482"/>
                </a:lnTo>
                <a:lnTo>
                  <a:pt x="1332" y="1482"/>
                </a:lnTo>
                <a:lnTo>
                  <a:pt x="1332" y="1483"/>
                </a:lnTo>
                <a:lnTo>
                  <a:pt x="1331" y="1483"/>
                </a:lnTo>
                <a:lnTo>
                  <a:pt x="1330" y="1483"/>
                </a:lnTo>
                <a:lnTo>
                  <a:pt x="1329" y="1483"/>
                </a:lnTo>
                <a:lnTo>
                  <a:pt x="1328" y="1483"/>
                </a:lnTo>
                <a:lnTo>
                  <a:pt x="1326" y="1483"/>
                </a:lnTo>
                <a:lnTo>
                  <a:pt x="1326" y="1485"/>
                </a:lnTo>
                <a:lnTo>
                  <a:pt x="1326" y="1486"/>
                </a:lnTo>
                <a:lnTo>
                  <a:pt x="1326" y="1494"/>
                </a:lnTo>
                <a:lnTo>
                  <a:pt x="1326" y="1498"/>
                </a:lnTo>
                <a:lnTo>
                  <a:pt x="1326" y="1500"/>
                </a:lnTo>
                <a:lnTo>
                  <a:pt x="1326" y="1501"/>
                </a:lnTo>
                <a:lnTo>
                  <a:pt x="1323" y="1501"/>
                </a:lnTo>
                <a:lnTo>
                  <a:pt x="1322" y="1501"/>
                </a:lnTo>
                <a:lnTo>
                  <a:pt x="1321" y="1501"/>
                </a:lnTo>
                <a:lnTo>
                  <a:pt x="1320" y="1501"/>
                </a:lnTo>
                <a:lnTo>
                  <a:pt x="1318" y="1501"/>
                </a:lnTo>
                <a:lnTo>
                  <a:pt x="1315" y="1501"/>
                </a:lnTo>
                <a:lnTo>
                  <a:pt x="1314" y="1501"/>
                </a:lnTo>
                <a:lnTo>
                  <a:pt x="1314" y="1503"/>
                </a:lnTo>
                <a:lnTo>
                  <a:pt x="1314" y="1506"/>
                </a:lnTo>
                <a:lnTo>
                  <a:pt x="1314" y="1508"/>
                </a:lnTo>
                <a:lnTo>
                  <a:pt x="1314" y="1510"/>
                </a:lnTo>
                <a:lnTo>
                  <a:pt x="1314" y="1514"/>
                </a:lnTo>
                <a:lnTo>
                  <a:pt x="1314" y="1516"/>
                </a:lnTo>
                <a:lnTo>
                  <a:pt x="1314" y="1520"/>
                </a:lnTo>
                <a:lnTo>
                  <a:pt x="1314" y="1526"/>
                </a:lnTo>
                <a:lnTo>
                  <a:pt x="1312" y="1526"/>
                </a:lnTo>
                <a:lnTo>
                  <a:pt x="1310" y="1526"/>
                </a:lnTo>
                <a:lnTo>
                  <a:pt x="1309" y="1526"/>
                </a:lnTo>
                <a:lnTo>
                  <a:pt x="1306" y="1526"/>
                </a:lnTo>
                <a:lnTo>
                  <a:pt x="1302" y="1526"/>
                </a:lnTo>
                <a:lnTo>
                  <a:pt x="1301" y="1526"/>
                </a:lnTo>
                <a:lnTo>
                  <a:pt x="1301" y="1527"/>
                </a:lnTo>
                <a:lnTo>
                  <a:pt x="1301" y="1529"/>
                </a:lnTo>
                <a:lnTo>
                  <a:pt x="1301" y="1531"/>
                </a:lnTo>
                <a:lnTo>
                  <a:pt x="1301" y="1533"/>
                </a:lnTo>
                <a:lnTo>
                  <a:pt x="1301" y="1534"/>
                </a:lnTo>
                <a:lnTo>
                  <a:pt x="1301" y="1537"/>
                </a:lnTo>
                <a:lnTo>
                  <a:pt x="1301" y="1539"/>
                </a:lnTo>
                <a:lnTo>
                  <a:pt x="1301" y="1541"/>
                </a:lnTo>
                <a:lnTo>
                  <a:pt x="1301" y="1543"/>
                </a:lnTo>
                <a:lnTo>
                  <a:pt x="1301" y="1545"/>
                </a:lnTo>
                <a:lnTo>
                  <a:pt x="1296" y="1545"/>
                </a:lnTo>
                <a:lnTo>
                  <a:pt x="1294" y="1545"/>
                </a:lnTo>
                <a:lnTo>
                  <a:pt x="1293" y="1545"/>
                </a:lnTo>
                <a:lnTo>
                  <a:pt x="1292" y="1545"/>
                </a:lnTo>
                <a:lnTo>
                  <a:pt x="1289" y="1545"/>
                </a:lnTo>
                <a:lnTo>
                  <a:pt x="1289" y="1549"/>
                </a:lnTo>
                <a:lnTo>
                  <a:pt x="1289" y="1551"/>
                </a:lnTo>
                <a:lnTo>
                  <a:pt x="1289" y="1554"/>
                </a:lnTo>
                <a:lnTo>
                  <a:pt x="1289" y="1558"/>
                </a:lnTo>
                <a:lnTo>
                  <a:pt x="1289" y="1559"/>
                </a:lnTo>
                <a:lnTo>
                  <a:pt x="1293" y="1557"/>
                </a:lnTo>
                <a:lnTo>
                  <a:pt x="1294" y="1557"/>
                </a:lnTo>
                <a:lnTo>
                  <a:pt x="1296" y="1556"/>
                </a:lnTo>
                <a:lnTo>
                  <a:pt x="1296" y="1564"/>
                </a:lnTo>
                <a:lnTo>
                  <a:pt x="1296" y="1567"/>
                </a:lnTo>
                <a:lnTo>
                  <a:pt x="1296" y="1570"/>
                </a:lnTo>
                <a:lnTo>
                  <a:pt x="1296" y="1573"/>
                </a:lnTo>
                <a:lnTo>
                  <a:pt x="1296" y="1576"/>
                </a:lnTo>
                <a:lnTo>
                  <a:pt x="1295" y="1576"/>
                </a:lnTo>
                <a:lnTo>
                  <a:pt x="1293" y="1576"/>
                </a:lnTo>
                <a:lnTo>
                  <a:pt x="1289" y="1576"/>
                </a:lnTo>
                <a:lnTo>
                  <a:pt x="1288" y="1576"/>
                </a:lnTo>
                <a:lnTo>
                  <a:pt x="1285" y="1576"/>
                </a:lnTo>
                <a:lnTo>
                  <a:pt x="1281" y="1576"/>
                </a:lnTo>
                <a:lnTo>
                  <a:pt x="1279" y="1576"/>
                </a:lnTo>
                <a:lnTo>
                  <a:pt x="1277" y="1576"/>
                </a:lnTo>
                <a:lnTo>
                  <a:pt x="1277" y="1573"/>
                </a:lnTo>
                <a:lnTo>
                  <a:pt x="1277" y="1570"/>
                </a:lnTo>
                <a:lnTo>
                  <a:pt x="1277" y="1567"/>
                </a:lnTo>
                <a:lnTo>
                  <a:pt x="1271" y="1570"/>
                </a:lnTo>
                <a:lnTo>
                  <a:pt x="1264" y="1574"/>
                </a:lnTo>
                <a:lnTo>
                  <a:pt x="1264" y="1576"/>
                </a:lnTo>
                <a:close/>
                <a:moveTo>
                  <a:pt x="1267" y="530"/>
                </a:moveTo>
                <a:lnTo>
                  <a:pt x="1267" y="531"/>
                </a:lnTo>
                <a:lnTo>
                  <a:pt x="1270" y="536"/>
                </a:lnTo>
                <a:lnTo>
                  <a:pt x="1270" y="537"/>
                </a:lnTo>
                <a:lnTo>
                  <a:pt x="1271" y="537"/>
                </a:lnTo>
                <a:lnTo>
                  <a:pt x="1271" y="538"/>
                </a:lnTo>
                <a:lnTo>
                  <a:pt x="1276" y="546"/>
                </a:lnTo>
                <a:lnTo>
                  <a:pt x="1278" y="545"/>
                </a:lnTo>
                <a:lnTo>
                  <a:pt x="1279" y="544"/>
                </a:lnTo>
                <a:lnTo>
                  <a:pt x="1280" y="542"/>
                </a:lnTo>
                <a:lnTo>
                  <a:pt x="1280" y="541"/>
                </a:lnTo>
                <a:lnTo>
                  <a:pt x="1278" y="538"/>
                </a:lnTo>
                <a:lnTo>
                  <a:pt x="1281" y="536"/>
                </a:lnTo>
                <a:lnTo>
                  <a:pt x="1280" y="536"/>
                </a:lnTo>
                <a:lnTo>
                  <a:pt x="1278" y="532"/>
                </a:lnTo>
                <a:lnTo>
                  <a:pt x="1276" y="528"/>
                </a:lnTo>
                <a:lnTo>
                  <a:pt x="1275" y="527"/>
                </a:lnTo>
                <a:lnTo>
                  <a:pt x="1273" y="525"/>
                </a:lnTo>
                <a:lnTo>
                  <a:pt x="1273" y="524"/>
                </a:lnTo>
                <a:lnTo>
                  <a:pt x="1272" y="524"/>
                </a:lnTo>
                <a:lnTo>
                  <a:pt x="1271" y="525"/>
                </a:lnTo>
                <a:lnTo>
                  <a:pt x="1270" y="527"/>
                </a:lnTo>
                <a:lnTo>
                  <a:pt x="1270" y="528"/>
                </a:lnTo>
                <a:lnTo>
                  <a:pt x="1269" y="528"/>
                </a:lnTo>
                <a:lnTo>
                  <a:pt x="1269" y="529"/>
                </a:lnTo>
                <a:lnTo>
                  <a:pt x="1268" y="529"/>
                </a:lnTo>
                <a:lnTo>
                  <a:pt x="1268" y="530"/>
                </a:lnTo>
                <a:lnTo>
                  <a:pt x="1267" y="530"/>
                </a:lnTo>
                <a:close/>
                <a:moveTo>
                  <a:pt x="1326" y="512"/>
                </a:moveTo>
                <a:lnTo>
                  <a:pt x="1327" y="513"/>
                </a:lnTo>
                <a:lnTo>
                  <a:pt x="1328" y="512"/>
                </a:lnTo>
                <a:lnTo>
                  <a:pt x="1328" y="511"/>
                </a:lnTo>
                <a:lnTo>
                  <a:pt x="1327" y="511"/>
                </a:lnTo>
                <a:lnTo>
                  <a:pt x="1327" y="512"/>
                </a:lnTo>
                <a:lnTo>
                  <a:pt x="1326" y="512"/>
                </a:lnTo>
                <a:close/>
                <a:moveTo>
                  <a:pt x="1374" y="1486"/>
                </a:moveTo>
                <a:lnTo>
                  <a:pt x="1374" y="1487"/>
                </a:lnTo>
                <a:lnTo>
                  <a:pt x="1374" y="1489"/>
                </a:lnTo>
                <a:lnTo>
                  <a:pt x="1374" y="1490"/>
                </a:lnTo>
                <a:lnTo>
                  <a:pt x="1374" y="1491"/>
                </a:lnTo>
                <a:lnTo>
                  <a:pt x="1374" y="1492"/>
                </a:lnTo>
                <a:lnTo>
                  <a:pt x="1374" y="1493"/>
                </a:lnTo>
                <a:lnTo>
                  <a:pt x="1375" y="1494"/>
                </a:lnTo>
                <a:lnTo>
                  <a:pt x="1375" y="1495"/>
                </a:lnTo>
                <a:lnTo>
                  <a:pt x="1375" y="1497"/>
                </a:lnTo>
                <a:lnTo>
                  <a:pt x="1375" y="1498"/>
                </a:lnTo>
                <a:lnTo>
                  <a:pt x="1375" y="1499"/>
                </a:lnTo>
                <a:lnTo>
                  <a:pt x="1375" y="1500"/>
                </a:lnTo>
                <a:lnTo>
                  <a:pt x="1375" y="1501"/>
                </a:lnTo>
                <a:lnTo>
                  <a:pt x="1375" y="1502"/>
                </a:lnTo>
                <a:lnTo>
                  <a:pt x="1375" y="1503"/>
                </a:lnTo>
                <a:lnTo>
                  <a:pt x="1375" y="1504"/>
                </a:lnTo>
                <a:lnTo>
                  <a:pt x="1375" y="1506"/>
                </a:lnTo>
                <a:lnTo>
                  <a:pt x="1375" y="1507"/>
                </a:lnTo>
                <a:lnTo>
                  <a:pt x="1375" y="1508"/>
                </a:lnTo>
                <a:lnTo>
                  <a:pt x="1375" y="1509"/>
                </a:lnTo>
                <a:lnTo>
                  <a:pt x="1375" y="1518"/>
                </a:lnTo>
                <a:lnTo>
                  <a:pt x="1375" y="1528"/>
                </a:lnTo>
                <a:lnTo>
                  <a:pt x="1375" y="1537"/>
                </a:lnTo>
                <a:lnTo>
                  <a:pt x="1375" y="1546"/>
                </a:lnTo>
                <a:lnTo>
                  <a:pt x="1375" y="1548"/>
                </a:lnTo>
                <a:lnTo>
                  <a:pt x="1375" y="1550"/>
                </a:lnTo>
                <a:lnTo>
                  <a:pt x="1376" y="1550"/>
                </a:lnTo>
                <a:lnTo>
                  <a:pt x="1379" y="1550"/>
                </a:lnTo>
                <a:lnTo>
                  <a:pt x="1379" y="1551"/>
                </a:lnTo>
                <a:lnTo>
                  <a:pt x="1379" y="1554"/>
                </a:lnTo>
                <a:lnTo>
                  <a:pt x="1380" y="1554"/>
                </a:lnTo>
                <a:lnTo>
                  <a:pt x="1381" y="1554"/>
                </a:lnTo>
                <a:lnTo>
                  <a:pt x="1382" y="1554"/>
                </a:lnTo>
                <a:lnTo>
                  <a:pt x="1383" y="1554"/>
                </a:lnTo>
                <a:lnTo>
                  <a:pt x="1384" y="1554"/>
                </a:lnTo>
                <a:lnTo>
                  <a:pt x="1385" y="1554"/>
                </a:lnTo>
                <a:lnTo>
                  <a:pt x="1387" y="1554"/>
                </a:lnTo>
                <a:lnTo>
                  <a:pt x="1388" y="1554"/>
                </a:lnTo>
                <a:lnTo>
                  <a:pt x="1389" y="1554"/>
                </a:lnTo>
                <a:lnTo>
                  <a:pt x="1397" y="1554"/>
                </a:lnTo>
                <a:lnTo>
                  <a:pt x="1406" y="1554"/>
                </a:lnTo>
                <a:lnTo>
                  <a:pt x="1410" y="1554"/>
                </a:lnTo>
                <a:lnTo>
                  <a:pt x="1411" y="1554"/>
                </a:lnTo>
                <a:lnTo>
                  <a:pt x="1413" y="1554"/>
                </a:lnTo>
                <a:lnTo>
                  <a:pt x="1414" y="1554"/>
                </a:lnTo>
                <a:lnTo>
                  <a:pt x="1415" y="1554"/>
                </a:lnTo>
                <a:lnTo>
                  <a:pt x="1416" y="1554"/>
                </a:lnTo>
                <a:lnTo>
                  <a:pt x="1418" y="1554"/>
                </a:lnTo>
                <a:lnTo>
                  <a:pt x="1418" y="1552"/>
                </a:lnTo>
                <a:lnTo>
                  <a:pt x="1418" y="1550"/>
                </a:lnTo>
                <a:lnTo>
                  <a:pt x="1419" y="1550"/>
                </a:lnTo>
                <a:lnTo>
                  <a:pt x="1421" y="1550"/>
                </a:lnTo>
                <a:lnTo>
                  <a:pt x="1424" y="1550"/>
                </a:lnTo>
                <a:lnTo>
                  <a:pt x="1426" y="1550"/>
                </a:lnTo>
                <a:lnTo>
                  <a:pt x="1427" y="1550"/>
                </a:lnTo>
                <a:lnTo>
                  <a:pt x="1430" y="1550"/>
                </a:lnTo>
                <a:lnTo>
                  <a:pt x="1431" y="1550"/>
                </a:lnTo>
                <a:lnTo>
                  <a:pt x="1433" y="1550"/>
                </a:lnTo>
                <a:lnTo>
                  <a:pt x="1434" y="1550"/>
                </a:lnTo>
                <a:lnTo>
                  <a:pt x="1438" y="1550"/>
                </a:lnTo>
                <a:lnTo>
                  <a:pt x="1439" y="1550"/>
                </a:lnTo>
                <a:lnTo>
                  <a:pt x="1443" y="1550"/>
                </a:lnTo>
                <a:lnTo>
                  <a:pt x="1448" y="1550"/>
                </a:lnTo>
                <a:lnTo>
                  <a:pt x="1449" y="1550"/>
                </a:lnTo>
                <a:lnTo>
                  <a:pt x="1454" y="1550"/>
                </a:lnTo>
                <a:lnTo>
                  <a:pt x="1457" y="1550"/>
                </a:lnTo>
                <a:lnTo>
                  <a:pt x="1462" y="1550"/>
                </a:lnTo>
                <a:lnTo>
                  <a:pt x="1462" y="1546"/>
                </a:lnTo>
                <a:lnTo>
                  <a:pt x="1462" y="1543"/>
                </a:lnTo>
                <a:lnTo>
                  <a:pt x="1462" y="1541"/>
                </a:lnTo>
                <a:lnTo>
                  <a:pt x="1461" y="1541"/>
                </a:lnTo>
                <a:lnTo>
                  <a:pt x="1461" y="1539"/>
                </a:lnTo>
                <a:lnTo>
                  <a:pt x="1461" y="1537"/>
                </a:lnTo>
                <a:lnTo>
                  <a:pt x="1461" y="1535"/>
                </a:lnTo>
                <a:lnTo>
                  <a:pt x="1461" y="1533"/>
                </a:lnTo>
                <a:lnTo>
                  <a:pt x="1461" y="1532"/>
                </a:lnTo>
                <a:lnTo>
                  <a:pt x="1461" y="1529"/>
                </a:lnTo>
                <a:lnTo>
                  <a:pt x="1461" y="1527"/>
                </a:lnTo>
                <a:lnTo>
                  <a:pt x="1461" y="1525"/>
                </a:lnTo>
                <a:lnTo>
                  <a:pt x="1461" y="1521"/>
                </a:lnTo>
                <a:lnTo>
                  <a:pt x="1461" y="1520"/>
                </a:lnTo>
                <a:lnTo>
                  <a:pt x="1461" y="1519"/>
                </a:lnTo>
                <a:lnTo>
                  <a:pt x="1461" y="1516"/>
                </a:lnTo>
                <a:lnTo>
                  <a:pt x="1461" y="1514"/>
                </a:lnTo>
                <a:lnTo>
                  <a:pt x="1461" y="1510"/>
                </a:lnTo>
                <a:lnTo>
                  <a:pt x="1461" y="1508"/>
                </a:lnTo>
                <a:lnTo>
                  <a:pt x="1461" y="1506"/>
                </a:lnTo>
                <a:lnTo>
                  <a:pt x="1461" y="1504"/>
                </a:lnTo>
                <a:lnTo>
                  <a:pt x="1461" y="1502"/>
                </a:lnTo>
                <a:lnTo>
                  <a:pt x="1461" y="1500"/>
                </a:lnTo>
                <a:lnTo>
                  <a:pt x="1461" y="1498"/>
                </a:lnTo>
                <a:lnTo>
                  <a:pt x="1461" y="1497"/>
                </a:lnTo>
                <a:lnTo>
                  <a:pt x="1461" y="1494"/>
                </a:lnTo>
                <a:lnTo>
                  <a:pt x="1461" y="1491"/>
                </a:lnTo>
                <a:lnTo>
                  <a:pt x="1461" y="1489"/>
                </a:lnTo>
                <a:lnTo>
                  <a:pt x="1461" y="1486"/>
                </a:lnTo>
                <a:lnTo>
                  <a:pt x="1461" y="1483"/>
                </a:lnTo>
                <a:lnTo>
                  <a:pt x="1454" y="1483"/>
                </a:lnTo>
                <a:lnTo>
                  <a:pt x="1450" y="1483"/>
                </a:lnTo>
                <a:lnTo>
                  <a:pt x="1442" y="1483"/>
                </a:lnTo>
                <a:lnTo>
                  <a:pt x="1438" y="1484"/>
                </a:lnTo>
                <a:lnTo>
                  <a:pt x="1435" y="1484"/>
                </a:lnTo>
                <a:lnTo>
                  <a:pt x="1434" y="1484"/>
                </a:lnTo>
                <a:lnTo>
                  <a:pt x="1430" y="1484"/>
                </a:lnTo>
                <a:lnTo>
                  <a:pt x="1426" y="1484"/>
                </a:lnTo>
                <a:lnTo>
                  <a:pt x="1424" y="1484"/>
                </a:lnTo>
                <a:lnTo>
                  <a:pt x="1421" y="1484"/>
                </a:lnTo>
                <a:lnTo>
                  <a:pt x="1417" y="1484"/>
                </a:lnTo>
                <a:lnTo>
                  <a:pt x="1416" y="1484"/>
                </a:lnTo>
                <a:lnTo>
                  <a:pt x="1408" y="1489"/>
                </a:lnTo>
                <a:lnTo>
                  <a:pt x="1405" y="1491"/>
                </a:lnTo>
                <a:lnTo>
                  <a:pt x="1402" y="1492"/>
                </a:lnTo>
                <a:lnTo>
                  <a:pt x="1400" y="1493"/>
                </a:lnTo>
                <a:lnTo>
                  <a:pt x="1399" y="1494"/>
                </a:lnTo>
                <a:lnTo>
                  <a:pt x="1397" y="1495"/>
                </a:lnTo>
                <a:lnTo>
                  <a:pt x="1393" y="1498"/>
                </a:lnTo>
                <a:lnTo>
                  <a:pt x="1391" y="1499"/>
                </a:lnTo>
                <a:lnTo>
                  <a:pt x="1388" y="1501"/>
                </a:lnTo>
                <a:lnTo>
                  <a:pt x="1388" y="1499"/>
                </a:lnTo>
                <a:lnTo>
                  <a:pt x="1388" y="1495"/>
                </a:lnTo>
                <a:lnTo>
                  <a:pt x="1388" y="1493"/>
                </a:lnTo>
                <a:lnTo>
                  <a:pt x="1388" y="1491"/>
                </a:lnTo>
                <a:lnTo>
                  <a:pt x="1388" y="1489"/>
                </a:lnTo>
                <a:lnTo>
                  <a:pt x="1388" y="1486"/>
                </a:lnTo>
                <a:lnTo>
                  <a:pt x="1383" y="1486"/>
                </a:lnTo>
                <a:lnTo>
                  <a:pt x="1376" y="1486"/>
                </a:lnTo>
                <a:lnTo>
                  <a:pt x="1375" y="1486"/>
                </a:lnTo>
                <a:lnTo>
                  <a:pt x="1374" y="1486"/>
                </a:lnTo>
                <a:close/>
                <a:moveTo>
                  <a:pt x="1409" y="361"/>
                </a:moveTo>
                <a:lnTo>
                  <a:pt x="1410" y="359"/>
                </a:lnTo>
                <a:lnTo>
                  <a:pt x="1411" y="357"/>
                </a:lnTo>
                <a:lnTo>
                  <a:pt x="1413" y="356"/>
                </a:lnTo>
                <a:lnTo>
                  <a:pt x="1414" y="356"/>
                </a:lnTo>
                <a:lnTo>
                  <a:pt x="1415" y="356"/>
                </a:lnTo>
                <a:lnTo>
                  <a:pt x="1416" y="355"/>
                </a:lnTo>
                <a:lnTo>
                  <a:pt x="1418" y="355"/>
                </a:lnTo>
                <a:lnTo>
                  <a:pt x="1417" y="355"/>
                </a:lnTo>
                <a:lnTo>
                  <a:pt x="1416" y="355"/>
                </a:lnTo>
                <a:lnTo>
                  <a:pt x="1415" y="355"/>
                </a:lnTo>
                <a:lnTo>
                  <a:pt x="1414" y="355"/>
                </a:lnTo>
                <a:lnTo>
                  <a:pt x="1414" y="356"/>
                </a:lnTo>
                <a:lnTo>
                  <a:pt x="1413" y="356"/>
                </a:lnTo>
                <a:lnTo>
                  <a:pt x="1411" y="357"/>
                </a:lnTo>
                <a:lnTo>
                  <a:pt x="1410" y="359"/>
                </a:lnTo>
                <a:lnTo>
                  <a:pt x="1409" y="360"/>
                </a:lnTo>
                <a:lnTo>
                  <a:pt x="1408" y="360"/>
                </a:lnTo>
                <a:lnTo>
                  <a:pt x="1409" y="361"/>
                </a:lnTo>
                <a:close/>
                <a:moveTo>
                  <a:pt x="1410" y="607"/>
                </a:moveTo>
                <a:lnTo>
                  <a:pt x="1413" y="609"/>
                </a:lnTo>
                <a:lnTo>
                  <a:pt x="1414" y="611"/>
                </a:lnTo>
                <a:lnTo>
                  <a:pt x="1417" y="614"/>
                </a:lnTo>
                <a:lnTo>
                  <a:pt x="1419" y="616"/>
                </a:lnTo>
                <a:lnTo>
                  <a:pt x="1422" y="619"/>
                </a:lnTo>
                <a:lnTo>
                  <a:pt x="1423" y="617"/>
                </a:lnTo>
                <a:lnTo>
                  <a:pt x="1423" y="616"/>
                </a:lnTo>
                <a:lnTo>
                  <a:pt x="1425" y="614"/>
                </a:lnTo>
                <a:lnTo>
                  <a:pt x="1426" y="611"/>
                </a:lnTo>
                <a:lnTo>
                  <a:pt x="1427" y="608"/>
                </a:lnTo>
                <a:lnTo>
                  <a:pt x="1430" y="600"/>
                </a:lnTo>
                <a:lnTo>
                  <a:pt x="1427" y="600"/>
                </a:lnTo>
                <a:lnTo>
                  <a:pt x="1426" y="599"/>
                </a:lnTo>
                <a:lnTo>
                  <a:pt x="1425" y="599"/>
                </a:lnTo>
                <a:lnTo>
                  <a:pt x="1424" y="598"/>
                </a:lnTo>
                <a:lnTo>
                  <a:pt x="1423" y="597"/>
                </a:lnTo>
                <a:lnTo>
                  <a:pt x="1422" y="597"/>
                </a:lnTo>
                <a:lnTo>
                  <a:pt x="1418" y="602"/>
                </a:lnTo>
                <a:lnTo>
                  <a:pt x="1417" y="603"/>
                </a:lnTo>
                <a:lnTo>
                  <a:pt x="1417" y="604"/>
                </a:lnTo>
                <a:lnTo>
                  <a:pt x="1416" y="604"/>
                </a:lnTo>
                <a:lnTo>
                  <a:pt x="1415" y="604"/>
                </a:lnTo>
                <a:lnTo>
                  <a:pt x="1414" y="604"/>
                </a:lnTo>
                <a:lnTo>
                  <a:pt x="1411" y="606"/>
                </a:lnTo>
                <a:lnTo>
                  <a:pt x="1410" y="607"/>
                </a:lnTo>
                <a:close/>
                <a:moveTo>
                  <a:pt x="1415" y="478"/>
                </a:moveTo>
                <a:lnTo>
                  <a:pt x="1417" y="480"/>
                </a:lnTo>
                <a:lnTo>
                  <a:pt x="1418" y="481"/>
                </a:lnTo>
                <a:lnTo>
                  <a:pt x="1419" y="483"/>
                </a:lnTo>
                <a:lnTo>
                  <a:pt x="1421" y="483"/>
                </a:lnTo>
                <a:lnTo>
                  <a:pt x="1421" y="482"/>
                </a:lnTo>
                <a:lnTo>
                  <a:pt x="1422" y="481"/>
                </a:lnTo>
                <a:lnTo>
                  <a:pt x="1422" y="480"/>
                </a:lnTo>
                <a:lnTo>
                  <a:pt x="1422" y="479"/>
                </a:lnTo>
                <a:lnTo>
                  <a:pt x="1423" y="479"/>
                </a:lnTo>
                <a:lnTo>
                  <a:pt x="1423" y="477"/>
                </a:lnTo>
                <a:lnTo>
                  <a:pt x="1422" y="477"/>
                </a:lnTo>
                <a:lnTo>
                  <a:pt x="1419" y="477"/>
                </a:lnTo>
                <a:lnTo>
                  <a:pt x="1416" y="477"/>
                </a:lnTo>
                <a:lnTo>
                  <a:pt x="1415" y="477"/>
                </a:lnTo>
                <a:lnTo>
                  <a:pt x="1415" y="478"/>
                </a:lnTo>
                <a:close/>
                <a:moveTo>
                  <a:pt x="1419" y="594"/>
                </a:moveTo>
                <a:lnTo>
                  <a:pt x="1422" y="596"/>
                </a:lnTo>
                <a:lnTo>
                  <a:pt x="1423" y="597"/>
                </a:lnTo>
                <a:lnTo>
                  <a:pt x="1424" y="597"/>
                </a:lnTo>
                <a:lnTo>
                  <a:pt x="1424" y="598"/>
                </a:lnTo>
                <a:lnTo>
                  <a:pt x="1426" y="595"/>
                </a:lnTo>
                <a:lnTo>
                  <a:pt x="1427" y="594"/>
                </a:lnTo>
                <a:lnTo>
                  <a:pt x="1427" y="592"/>
                </a:lnTo>
                <a:lnTo>
                  <a:pt x="1427" y="591"/>
                </a:lnTo>
                <a:lnTo>
                  <a:pt x="1428" y="591"/>
                </a:lnTo>
                <a:lnTo>
                  <a:pt x="1428" y="590"/>
                </a:lnTo>
                <a:lnTo>
                  <a:pt x="1427" y="588"/>
                </a:lnTo>
                <a:lnTo>
                  <a:pt x="1430" y="587"/>
                </a:lnTo>
                <a:lnTo>
                  <a:pt x="1431" y="587"/>
                </a:lnTo>
                <a:lnTo>
                  <a:pt x="1431" y="590"/>
                </a:lnTo>
                <a:lnTo>
                  <a:pt x="1432" y="590"/>
                </a:lnTo>
                <a:lnTo>
                  <a:pt x="1433" y="590"/>
                </a:lnTo>
                <a:lnTo>
                  <a:pt x="1432" y="589"/>
                </a:lnTo>
                <a:lnTo>
                  <a:pt x="1432" y="588"/>
                </a:lnTo>
                <a:lnTo>
                  <a:pt x="1432" y="587"/>
                </a:lnTo>
                <a:lnTo>
                  <a:pt x="1432" y="585"/>
                </a:lnTo>
                <a:lnTo>
                  <a:pt x="1436" y="585"/>
                </a:lnTo>
                <a:lnTo>
                  <a:pt x="1438" y="585"/>
                </a:lnTo>
                <a:lnTo>
                  <a:pt x="1436" y="582"/>
                </a:lnTo>
                <a:lnTo>
                  <a:pt x="1436" y="580"/>
                </a:lnTo>
                <a:lnTo>
                  <a:pt x="1435" y="577"/>
                </a:lnTo>
                <a:lnTo>
                  <a:pt x="1435" y="575"/>
                </a:lnTo>
                <a:lnTo>
                  <a:pt x="1435" y="574"/>
                </a:lnTo>
                <a:lnTo>
                  <a:pt x="1434" y="574"/>
                </a:lnTo>
                <a:lnTo>
                  <a:pt x="1434" y="573"/>
                </a:lnTo>
                <a:lnTo>
                  <a:pt x="1434" y="572"/>
                </a:lnTo>
                <a:lnTo>
                  <a:pt x="1432" y="572"/>
                </a:lnTo>
                <a:lnTo>
                  <a:pt x="1430" y="572"/>
                </a:lnTo>
                <a:lnTo>
                  <a:pt x="1430" y="574"/>
                </a:lnTo>
                <a:lnTo>
                  <a:pt x="1430" y="575"/>
                </a:lnTo>
                <a:lnTo>
                  <a:pt x="1427" y="575"/>
                </a:lnTo>
                <a:lnTo>
                  <a:pt x="1424" y="575"/>
                </a:lnTo>
                <a:lnTo>
                  <a:pt x="1423" y="575"/>
                </a:lnTo>
                <a:lnTo>
                  <a:pt x="1423" y="577"/>
                </a:lnTo>
                <a:lnTo>
                  <a:pt x="1423" y="578"/>
                </a:lnTo>
                <a:lnTo>
                  <a:pt x="1423" y="579"/>
                </a:lnTo>
                <a:lnTo>
                  <a:pt x="1422" y="580"/>
                </a:lnTo>
                <a:lnTo>
                  <a:pt x="1422" y="581"/>
                </a:lnTo>
                <a:lnTo>
                  <a:pt x="1421" y="582"/>
                </a:lnTo>
                <a:lnTo>
                  <a:pt x="1419" y="583"/>
                </a:lnTo>
                <a:lnTo>
                  <a:pt x="1419" y="585"/>
                </a:lnTo>
                <a:lnTo>
                  <a:pt x="1422" y="587"/>
                </a:lnTo>
                <a:lnTo>
                  <a:pt x="1419" y="590"/>
                </a:lnTo>
                <a:lnTo>
                  <a:pt x="1419" y="589"/>
                </a:lnTo>
                <a:lnTo>
                  <a:pt x="1417" y="592"/>
                </a:lnTo>
                <a:lnTo>
                  <a:pt x="1419" y="594"/>
                </a:lnTo>
                <a:close/>
                <a:moveTo>
                  <a:pt x="1422" y="475"/>
                </a:moveTo>
                <a:lnTo>
                  <a:pt x="1423" y="475"/>
                </a:lnTo>
                <a:lnTo>
                  <a:pt x="1423" y="477"/>
                </a:lnTo>
                <a:lnTo>
                  <a:pt x="1426" y="475"/>
                </a:lnTo>
                <a:lnTo>
                  <a:pt x="1427" y="475"/>
                </a:lnTo>
                <a:lnTo>
                  <a:pt x="1427" y="473"/>
                </a:lnTo>
                <a:lnTo>
                  <a:pt x="1428" y="473"/>
                </a:lnTo>
                <a:lnTo>
                  <a:pt x="1430" y="472"/>
                </a:lnTo>
                <a:lnTo>
                  <a:pt x="1431" y="472"/>
                </a:lnTo>
                <a:lnTo>
                  <a:pt x="1432" y="472"/>
                </a:lnTo>
                <a:lnTo>
                  <a:pt x="1433" y="472"/>
                </a:lnTo>
                <a:lnTo>
                  <a:pt x="1433" y="471"/>
                </a:lnTo>
                <a:lnTo>
                  <a:pt x="1433" y="470"/>
                </a:lnTo>
                <a:lnTo>
                  <a:pt x="1433" y="466"/>
                </a:lnTo>
                <a:lnTo>
                  <a:pt x="1433" y="465"/>
                </a:lnTo>
                <a:lnTo>
                  <a:pt x="1433" y="464"/>
                </a:lnTo>
                <a:lnTo>
                  <a:pt x="1432" y="464"/>
                </a:lnTo>
                <a:lnTo>
                  <a:pt x="1432" y="465"/>
                </a:lnTo>
                <a:lnTo>
                  <a:pt x="1431" y="465"/>
                </a:lnTo>
                <a:lnTo>
                  <a:pt x="1430" y="465"/>
                </a:lnTo>
                <a:lnTo>
                  <a:pt x="1428" y="465"/>
                </a:lnTo>
                <a:lnTo>
                  <a:pt x="1427" y="466"/>
                </a:lnTo>
                <a:lnTo>
                  <a:pt x="1426" y="466"/>
                </a:lnTo>
                <a:lnTo>
                  <a:pt x="1425" y="466"/>
                </a:lnTo>
                <a:lnTo>
                  <a:pt x="1424" y="468"/>
                </a:lnTo>
                <a:lnTo>
                  <a:pt x="1426" y="469"/>
                </a:lnTo>
                <a:lnTo>
                  <a:pt x="1427" y="469"/>
                </a:lnTo>
                <a:lnTo>
                  <a:pt x="1430" y="471"/>
                </a:lnTo>
                <a:lnTo>
                  <a:pt x="1430" y="472"/>
                </a:lnTo>
                <a:lnTo>
                  <a:pt x="1428" y="472"/>
                </a:lnTo>
                <a:lnTo>
                  <a:pt x="1427" y="473"/>
                </a:lnTo>
                <a:lnTo>
                  <a:pt x="1425" y="473"/>
                </a:lnTo>
                <a:lnTo>
                  <a:pt x="1424" y="473"/>
                </a:lnTo>
                <a:lnTo>
                  <a:pt x="1423" y="473"/>
                </a:lnTo>
                <a:lnTo>
                  <a:pt x="1422" y="473"/>
                </a:lnTo>
                <a:lnTo>
                  <a:pt x="1422" y="475"/>
                </a:lnTo>
                <a:close/>
                <a:moveTo>
                  <a:pt x="1423" y="617"/>
                </a:moveTo>
                <a:lnTo>
                  <a:pt x="1424" y="619"/>
                </a:lnTo>
                <a:lnTo>
                  <a:pt x="1424" y="620"/>
                </a:lnTo>
                <a:lnTo>
                  <a:pt x="1423" y="620"/>
                </a:lnTo>
                <a:lnTo>
                  <a:pt x="1424" y="621"/>
                </a:lnTo>
                <a:lnTo>
                  <a:pt x="1425" y="622"/>
                </a:lnTo>
                <a:lnTo>
                  <a:pt x="1426" y="623"/>
                </a:lnTo>
                <a:lnTo>
                  <a:pt x="1426" y="624"/>
                </a:lnTo>
                <a:lnTo>
                  <a:pt x="1426" y="623"/>
                </a:lnTo>
                <a:lnTo>
                  <a:pt x="1426" y="620"/>
                </a:lnTo>
                <a:lnTo>
                  <a:pt x="1427" y="619"/>
                </a:lnTo>
                <a:lnTo>
                  <a:pt x="1428" y="617"/>
                </a:lnTo>
                <a:lnTo>
                  <a:pt x="1428" y="616"/>
                </a:lnTo>
                <a:lnTo>
                  <a:pt x="1427" y="616"/>
                </a:lnTo>
                <a:lnTo>
                  <a:pt x="1427" y="615"/>
                </a:lnTo>
                <a:lnTo>
                  <a:pt x="1426" y="615"/>
                </a:lnTo>
                <a:lnTo>
                  <a:pt x="1426" y="613"/>
                </a:lnTo>
                <a:lnTo>
                  <a:pt x="1433" y="613"/>
                </a:lnTo>
                <a:lnTo>
                  <a:pt x="1434" y="613"/>
                </a:lnTo>
                <a:lnTo>
                  <a:pt x="1433" y="613"/>
                </a:lnTo>
                <a:lnTo>
                  <a:pt x="1433" y="614"/>
                </a:lnTo>
                <a:lnTo>
                  <a:pt x="1433" y="615"/>
                </a:lnTo>
                <a:lnTo>
                  <a:pt x="1433" y="617"/>
                </a:lnTo>
                <a:lnTo>
                  <a:pt x="1432" y="617"/>
                </a:lnTo>
                <a:lnTo>
                  <a:pt x="1431" y="617"/>
                </a:lnTo>
                <a:lnTo>
                  <a:pt x="1430" y="617"/>
                </a:lnTo>
                <a:lnTo>
                  <a:pt x="1431" y="620"/>
                </a:lnTo>
                <a:lnTo>
                  <a:pt x="1432" y="620"/>
                </a:lnTo>
                <a:lnTo>
                  <a:pt x="1433" y="620"/>
                </a:lnTo>
                <a:lnTo>
                  <a:pt x="1433" y="622"/>
                </a:lnTo>
                <a:lnTo>
                  <a:pt x="1433" y="623"/>
                </a:lnTo>
                <a:lnTo>
                  <a:pt x="1432" y="623"/>
                </a:lnTo>
                <a:lnTo>
                  <a:pt x="1431" y="623"/>
                </a:lnTo>
                <a:lnTo>
                  <a:pt x="1431" y="624"/>
                </a:lnTo>
                <a:lnTo>
                  <a:pt x="1430" y="625"/>
                </a:lnTo>
                <a:lnTo>
                  <a:pt x="1428" y="627"/>
                </a:lnTo>
                <a:lnTo>
                  <a:pt x="1430" y="627"/>
                </a:lnTo>
                <a:lnTo>
                  <a:pt x="1431" y="628"/>
                </a:lnTo>
                <a:lnTo>
                  <a:pt x="1432" y="629"/>
                </a:lnTo>
                <a:lnTo>
                  <a:pt x="1433" y="628"/>
                </a:lnTo>
                <a:lnTo>
                  <a:pt x="1436" y="627"/>
                </a:lnTo>
                <a:lnTo>
                  <a:pt x="1441" y="627"/>
                </a:lnTo>
                <a:lnTo>
                  <a:pt x="1444" y="627"/>
                </a:lnTo>
                <a:lnTo>
                  <a:pt x="1448" y="627"/>
                </a:lnTo>
                <a:lnTo>
                  <a:pt x="1448" y="625"/>
                </a:lnTo>
                <a:lnTo>
                  <a:pt x="1448" y="624"/>
                </a:lnTo>
                <a:lnTo>
                  <a:pt x="1448" y="623"/>
                </a:lnTo>
                <a:lnTo>
                  <a:pt x="1447" y="623"/>
                </a:lnTo>
                <a:lnTo>
                  <a:pt x="1448" y="622"/>
                </a:lnTo>
                <a:lnTo>
                  <a:pt x="1449" y="621"/>
                </a:lnTo>
                <a:lnTo>
                  <a:pt x="1449" y="620"/>
                </a:lnTo>
                <a:lnTo>
                  <a:pt x="1450" y="617"/>
                </a:lnTo>
                <a:lnTo>
                  <a:pt x="1449" y="612"/>
                </a:lnTo>
                <a:lnTo>
                  <a:pt x="1449" y="607"/>
                </a:lnTo>
                <a:lnTo>
                  <a:pt x="1445" y="607"/>
                </a:lnTo>
                <a:lnTo>
                  <a:pt x="1445" y="609"/>
                </a:lnTo>
                <a:lnTo>
                  <a:pt x="1444" y="609"/>
                </a:lnTo>
                <a:lnTo>
                  <a:pt x="1444" y="606"/>
                </a:lnTo>
                <a:lnTo>
                  <a:pt x="1444" y="604"/>
                </a:lnTo>
                <a:lnTo>
                  <a:pt x="1443" y="604"/>
                </a:lnTo>
                <a:lnTo>
                  <a:pt x="1442" y="604"/>
                </a:lnTo>
                <a:lnTo>
                  <a:pt x="1441" y="604"/>
                </a:lnTo>
                <a:lnTo>
                  <a:pt x="1440" y="604"/>
                </a:lnTo>
                <a:lnTo>
                  <a:pt x="1440" y="605"/>
                </a:lnTo>
                <a:lnTo>
                  <a:pt x="1441" y="606"/>
                </a:lnTo>
                <a:lnTo>
                  <a:pt x="1435" y="606"/>
                </a:lnTo>
                <a:lnTo>
                  <a:pt x="1434" y="600"/>
                </a:lnTo>
                <a:lnTo>
                  <a:pt x="1434" y="602"/>
                </a:lnTo>
                <a:lnTo>
                  <a:pt x="1432" y="602"/>
                </a:lnTo>
                <a:lnTo>
                  <a:pt x="1431" y="602"/>
                </a:lnTo>
                <a:lnTo>
                  <a:pt x="1431" y="603"/>
                </a:lnTo>
                <a:lnTo>
                  <a:pt x="1431" y="604"/>
                </a:lnTo>
                <a:lnTo>
                  <a:pt x="1430" y="605"/>
                </a:lnTo>
                <a:lnTo>
                  <a:pt x="1430" y="606"/>
                </a:lnTo>
                <a:lnTo>
                  <a:pt x="1428" y="608"/>
                </a:lnTo>
                <a:lnTo>
                  <a:pt x="1427" y="611"/>
                </a:lnTo>
                <a:lnTo>
                  <a:pt x="1427" y="612"/>
                </a:lnTo>
                <a:lnTo>
                  <a:pt x="1426" y="613"/>
                </a:lnTo>
                <a:lnTo>
                  <a:pt x="1426" y="614"/>
                </a:lnTo>
                <a:lnTo>
                  <a:pt x="1425" y="615"/>
                </a:lnTo>
                <a:lnTo>
                  <a:pt x="1425" y="616"/>
                </a:lnTo>
                <a:lnTo>
                  <a:pt x="1424" y="616"/>
                </a:lnTo>
                <a:lnTo>
                  <a:pt x="1424" y="617"/>
                </a:lnTo>
                <a:lnTo>
                  <a:pt x="1423" y="617"/>
                </a:lnTo>
                <a:close/>
                <a:moveTo>
                  <a:pt x="1430" y="547"/>
                </a:moveTo>
                <a:lnTo>
                  <a:pt x="1432" y="547"/>
                </a:lnTo>
                <a:lnTo>
                  <a:pt x="1433" y="547"/>
                </a:lnTo>
                <a:lnTo>
                  <a:pt x="1432" y="546"/>
                </a:lnTo>
                <a:lnTo>
                  <a:pt x="1432" y="542"/>
                </a:lnTo>
                <a:lnTo>
                  <a:pt x="1431" y="542"/>
                </a:lnTo>
                <a:lnTo>
                  <a:pt x="1430" y="542"/>
                </a:lnTo>
                <a:lnTo>
                  <a:pt x="1430" y="547"/>
                </a:lnTo>
                <a:close/>
                <a:moveTo>
                  <a:pt x="1450" y="598"/>
                </a:moveTo>
                <a:lnTo>
                  <a:pt x="1451" y="599"/>
                </a:lnTo>
                <a:lnTo>
                  <a:pt x="1451" y="600"/>
                </a:lnTo>
                <a:lnTo>
                  <a:pt x="1451" y="603"/>
                </a:lnTo>
                <a:lnTo>
                  <a:pt x="1451" y="604"/>
                </a:lnTo>
                <a:lnTo>
                  <a:pt x="1452" y="604"/>
                </a:lnTo>
                <a:lnTo>
                  <a:pt x="1454" y="603"/>
                </a:lnTo>
                <a:lnTo>
                  <a:pt x="1454" y="600"/>
                </a:lnTo>
                <a:lnTo>
                  <a:pt x="1454" y="599"/>
                </a:lnTo>
                <a:lnTo>
                  <a:pt x="1453" y="599"/>
                </a:lnTo>
                <a:lnTo>
                  <a:pt x="1456" y="598"/>
                </a:lnTo>
                <a:lnTo>
                  <a:pt x="1456" y="597"/>
                </a:lnTo>
                <a:lnTo>
                  <a:pt x="1453" y="598"/>
                </a:lnTo>
                <a:lnTo>
                  <a:pt x="1452" y="598"/>
                </a:lnTo>
                <a:lnTo>
                  <a:pt x="1451" y="598"/>
                </a:lnTo>
                <a:lnTo>
                  <a:pt x="1450" y="598"/>
                </a:lnTo>
                <a:close/>
                <a:moveTo>
                  <a:pt x="1453" y="613"/>
                </a:moveTo>
                <a:lnTo>
                  <a:pt x="1453" y="614"/>
                </a:lnTo>
                <a:lnTo>
                  <a:pt x="1453" y="616"/>
                </a:lnTo>
                <a:lnTo>
                  <a:pt x="1453" y="617"/>
                </a:lnTo>
                <a:lnTo>
                  <a:pt x="1454" y="620"/>
                </a:lnTo>
                <a:lnTo>
                  <a:pt x="1454" y="621"/>
                </a:lnTo>
                <a:lnTo>
                  <a:pt x="1454" y="622"/>
                </a:lnTo>
                <a:lnTo>
                  <a:pt x="1459" y="622"/>
                </a:lnTo>
                <a:lnTo>
                  <a:pt x="1461" y="622"/>
                </a:lnTo>
                <a:lnTo>
                  <a:pt x="1461" y="623"/>
                </a:lnTo>
                <a:lnTo>
                  <a:pt x="1461" y="624"/>
                </a:lnTo>
                <a:lnTo>
                  <a:pt x="1456" y="624"/>
                </a:lnTo>
                <a:lnTo>
                  <a:pt x="1456" y="627"/>
                </a:lnTo>
                <a:lnTo>
                  <a:pt x="1456" y="628"/>
                </a:lnTo>
                <a:lnTo>
                  <a:pt x="1457" y="628"/>
                </a:lnTo>
                <a:lnTo>
                  <a:pt x="1457" y="627"/>
                </a:lnTo>
                <a:lnTo>
                  <a:pt x="1458" y="627"/>
                </a:lnTo>
                <a:lnTo>
                  <a:pt x="1461" y="627"/>
                </a:lnTo>
                <a:lnTo>
                  <a:pt x="1461" y="628"/>
                </a:lnTo>
                <a:lnTo>
                  <a:pt x="1461" y="629"/>
                </a:lnTo>
                <a:lnTo>
                  <a:pt x="1461" y="630"/>
                </a:lnTo>
                <a:lnTo>
                  <a:pt x="1461" y="631"/>
                </a:lnTo>
                <a:lnTo>
                  <a:pt x="1461" y="632"/>
                </a:lnTo>
                <a:lnTo>
                  <a:pt x="1457" y="633"/>
                </a:lnTo>
                <a:lnTo>
                  <a:pt x="1459" y="641"/>
                </a:lnTo>
                <a:lnTo>
                  <a:pt x="1459" y="644"/>
                </a:lnTo>
                <a:lnTo>
                  <a:pt x="1461" y="644"/>
                </a:lnTo>
                <a:lnTo>
                  <a:pt x="1461" y="646"/>
                </a:lnTo>
                <a:lnTo>
                  <a:pt x="1461" y="648"/>
                </a:lnTo>
                <a:lnTo>
                  <a:pt x="1460" y="648"/>
                </a:lnTo>
                <a:lnTo>
                  <a:pt x="1459" y="648"/>
                </a:lnTo>
                <a:lnTo>
                  <a:pt x="1460" y="650"/>
                </a:lnTo>
                <a:lnTo>
                  <a:pt x="1460" y="652"/>
                </a:lnTo>
                <a:lnTo>
                  <a:pt x="1460" y="654"/>
                </a:lnTo>
                <a:lnTo>
                  <a:pt x="1461" y="654"/>
                </a:lnTo>
                <a:lnTo>
                  <a:pt x="1461" y="655"/>
                </a:lnTo>
                <a:lnTo>
                  <a:pt x="1462" y="656"/>
                </a:lnTo>
                <a:lnTo>
                  <a:pt x="1462" y="657"/>
                </a:lnTo>
                <a:lnTo>
                  <a:pt x="1462" y="658"/>
                </a:lnTo>
                <a:lnTo>
                  <a:pt x="1461" y="658"/>
                </a:lnTo>
                <a:lnTo>
                  <a:pt x="1460" y="658"/>
                </a:lnTo>
                <a:lnTo>
                  <a:pt x="1459" y="658"/>
                </a:lnTo>
                <a:lnTo>
                  <a:pt x="1460" y="663"/>
                </a:lnTo>
                <a:lnTo>
                  <a:pt x="1460" y="665"/>
                </a:lnTo>
                <a:lnTo>
                  <a:pt x="1460" y="666"/>
                </a:lnTo>
                <a:lnTo>
                  <a:pt x="1460" y="667"/>
                </a:lnTo>
                <a:lnTo>
                  <a:pt x="1460" y="675"/>
                </a:lnTo>
                <a:lnTo>
                  <a:pt x="1460" y="681"/>
                </a:lnTo>
                <a:lnTo>
                  <a:pt x="1460" y="682"/>
                </a:lnTo>
                <a:lnTo>
                  <a:pt x="1460" y="684"/>
                </a:lnTo>
                <a:lnTo>
                  <a:pt x="1460" y="687"/>
                </a:lnTo>
                <a:lnTo>
                  <a:pt x="1460" y="689"/>
                </a:lnTo>
                <a:lnTo>
                  <a:pt x="1460" y="692"/>
                </a:lnTo>
                <a:lnTo>
                  <a:pt x="1461" y="697"/>
                </a:lnTo>
                <a:lnTo>
                  <a:pt x="1461" y="699"/>
                </a:lnTo>
                <a:lnTo>
                  <a:pt x="1461" y="700"/>
                </a:lnTo>
                <a:lnTo>
                  <a:pt x="1461" y="704"/>
                </a:lnTo>
                <a:lnTo>
                  <a:pt x="1462" y="706"/>
                </a:lnTo>
                <a:lnTo>
                  <a:pt x="1464" y="706"/>
                </a:lnTo>
                <a:lnTo>
                  <a:pt x="1465" y="706"/>
                </a:lnTo>
                <a:lnTo>
                  <a:pt x="1466" y="705"/>
                </a:lnTo>
                <a:lnTo>
                  <a:pt x="1467" y="705"/>
                </a:lnTo>
                <a:lnTo>
                  <a:pt x="1468" y="705"/>
                </a:lnTo>
                <a:lnTo>
                  <a:pt x="1469" y="705"/>
                </a:lnTo>
                <a:lnTo>
                  <a:pt x="1470" y="705"/>
                </a:lnTo>
                <a:lnTo>
                  <a:pt x="1471" y="705"/>
                </a:lnTo>
                <a:lnTo>
                  <a:pt x="1475" y="705"/>
                </a:lnTo>
                <a:lnTo>
                  <a:pt x="1477" y="705"/>
                </a:lnTo>
                <a:lnTo>
                  <a:pt x="1483" y="705"/>
                </a:lnTo>
                <a:lnTo>
                  <a:pt x="1496" y="705"/>
                </a:lnTo>
                <a:lnTo>
                  <a:pt x="1497" y="705"/>
                </a:lnTo>
                <a:lnTo>
                  <a:pt x="1499" y="705"/>
                </a:lnTo>
                <a:lnTo>
                  <a:pt x="1503" y="705"/>
                </a:lnTo>
                <a:lnTo>
                  <a:pt x="1504" y="705"/>
                </a:lnTo>
                <a:lnTo>
                  <a:pt x="1507" y="705"/>
                </a:lnTo>
                <a:lnTo>
                  <a:pt x="1512" y="705"/>
                </a:lnTo>
                <a:lnTo>
                  <a:pt x="1512" y="697"/>
                </a:lnTo>
                <a:lnTo>
                  <a:pt x="1512" y="695"/>
                </a:lnTo>
                <a:lnTo>
                  <a:pt x="1512" y="690"/>
                </a:lnTo>
                <a:lnTo>
                  <a:pt x="1514" y="690"/>
                </a:lnTo>
                <a:lnTo>
                  <a:pt x="1516" y="690"/>
                </a:lnTo>
                <a:lnTo>
                  <a:pt x="1523" y="690"/>
                </a:lnTo>
                <a:lnTo>
                  <a:pt x="1526" y="690"/>
                </a:lnTo>
                <a:lnTo>
                  <a:pt x="1528" y="690"/>
                </a:lnTo>
                <a:lnTo>
                  <a:pt x="1530" y="690"/>
                </a:lnTo>
                <a:lnTo>
                  <a:pt x="1531" y="692"/>
                </a:lnTo>
                <a:lnTo>
                  <a:pt x="1531" y="694"/>
                </a:lnTo>
                <a:lnTo>
                  <a:pt x="1531" y="695"/>
                </a:lnTo>
                <a:lnTo>
                  <a:pt x="1531" y="696"/>
                </a:lnTo>
                <a:lnTo>
                  <a:pt x="1534" y="696"/>
                </a:lnTo>
                <a:lnTo>
                  <a:pt x="1536" y="696"/>
                </a:lnTo>
                <a:lnTo>
                  <a:pt x="1537" y="696"/>
                </a:lnTo>
                <a:lnTo>
                  <a:pt x="1538" y="696"/>
                </a:lnTo>
                <a:lnTo>
                  <a:pt x="1546" y="696"/>
                </a:lnTo>
                <a:lnTo>
                  <a:pt x="1546" y="692"/>
                </a:lnTo>
                <a:lnTo>
                  <a:pt x="1544" y="688"/>
                </a:lnTo>
                <a:lnTo>
                  <a:pt x="1543" y="688"/>
                </a:lnTo>
                <a:lnTo>
                  <a:pt x="1543" y="686"/>
                </a:lnTo>
                <a:lnTo>
                  <a:pt x="1544" y="686"/>
                </a:lnTo>
                <a:lnTo>
                  <a:pt x="1545" y="686"/>
                </a:lnTo>
                <a:lnTo>
                  <a:pt x="1546" y="686"/>
                </a:lnTo>
                <a:lnTo>
                  <a:pt x="1546" y="684"/>
                </a:lnTo>
                <a:lnTo>
                  <a:pt x="1545" y="684"/>
                </a:lnTo>
                <a:lnTo>
                  <a:pt x="1545" y="683"/>
                </a:lnTo>
                <a:lnTo>
                  <a:pt x="1545" y="682"/>
                </a:lnTo>
                <a:lnTo>
                  <a:pt x="1545" y="681"/>
                </a:lnTo>
                <a:lnTo>
                  <a:pt x="1545" y="680"/>
                </a:lnTo>
                <a:lnTo>
                  <a:pt x="1545" y="679"/>
                </a:lnTo>
                <a:lnTo>
                  <a:pt x="1545" y="675"/>
                </a:lnTo>
                <a:lnTo>
                  <a:pt x="1545" y="673"/>
                </a:lnTo>
                <a:lnTo>
                  <a:pt x="1544" y="673"/>
                </a:lnTo>
                <a:lnTo>
                  <a:pt x="1543" y="673"/>
                </a:lnTo>
                <a:lnTo>
                  <a:pt x="1542" y="673"/>
                </a:lnTo>
                <a:lnTo>
                  <a:pt x="1542" y="675"/>
                </a:lnTo>
                <a:lnTo>
                  <a:pt x="1540" y="675"/>
                </a:lnTo>
                <a:lnTo>
                  <a:pt x="1540" y="673"/>
                </a:lnTo>
                <a:lnTo>
                  <a:pt x="1539" y="673"/>
                </a:lnTo>
                <a:lnTo>
                  <a:pt x="1537" y="673"/>
                </a:lnTo>
                <a:lnTo>
                  <a:pt x="1536" y="673"/>
                </a:lnTo>
                <a:lnTo>
                  <a:pt x="1533" y="673"/>
                </a:lnTo>
                <a:lnTo>
                  <a:pt x="1531" y="673"/>
                </a:lnTo>
                <a:lnTo>
                  <a:pt x="1527" y="673"/>
                </a:lnTo>
                <a:lnTo>
                  <a:pt x="1526" y="673"/>
                </a:lnTo>
                <a:lnTo>
                  <a:pt x="1525" y="673"/>
                </a:lnTo>
                <a:lnTo>
                  <a:pt x="1523" y="673"/>
                </a:lnTo>
                <a:lnTo>
                  <a:pt x="1522" y="673"/>
                </a:lnTo>
                <a:lnTo>
                  <a:pt x="1521" y="673"/>
                </a:lnTo>
                <a:lnTo>
                  <a:pt x="1520" y="673"/>
                </a:lnTo>
                <a:lnTo>
                  <a:pt x="1519" y="673"/>
                </a:lnTo>
                <a:lnTo>
                  <a:pt x="1518" y="673"/>
                </a:lnTo>
                <a:lnTo>
                  <a:pt x="1518" y="672"/>
                </a:lnTo>
                <a:lnTo>
                  <a:pt x="1518" y="670"/>
                </a:lnTo>
                <a:lnTo>
                  <a:pt x="1518" y="667"/>
                </a:lnTo>
                <a:lnTo>
                  <a:pt x="1518" y="666"/>
                </a:lnTo>
                <a:lnTo>
                  <a:pt x="1518" y="665"/>
                </a:lnTo>
                <a:lnTo>
                  <a:pt x="1518" y="664"/>
                </a:lnTo>
                <a:lnTo>
                  <a:pt x="1518" y="663"/>
                </a:lnTo>
                <a:lnTo>
                  <a:pt x="1513" y="663"/>
                </a:lnTo>
                <a:lnTo>
                  <a:pt x="1513" y="658"/>
                </a:lnTo>
                <a:lnTo>
                  <a:pt x="1514" y="658"/>
                </a:lnTo>
                <a:lnTo>
                  <a:pt x="1516" y="658"/>
                </a:lnTo>
                <a:lnTo>
                  <a:pt x="1516" y="657"/>
                </a:lnTo>
                <a:lnTo>
                  <a:pt x="1517" y="657"/>
                </a:lnTo>
                <a:lnTo>
                  <a:pt x="1518" y="657"/>
                </a:lnTo>
                <a:lnTo>
                  <a:pt x="1518" y="655"/>
                </a:lnTo>
                <a:lnTo>
                  <a:pt x="1516" y="655"/>
                </a:lnTo>
                <a:lnTo>
                  <a:pt x="1514" y="655"/>
                </a:lnTo>
                <a:lnTo>
                  <a:pt x="1513" y="655"/>
                </a:lnTo>
                <a:lnTo>
                  <a:pt x="1513" y="658"/>
                </a:lnTo>
                <a:lnTo>
                  <a:pt x="1511" y="658"/>
                </a:lnTo>
                <a:lnTo>
                  <a:pt x="1510" y="658"/>
                </a:lnTo>
                <a:lnTo>
                  <a:pt x="1510" y="657"/>
                </a:lnTo>
                <a:lnTo>
                  <a:pt x="1510" y="655"/>
                </a:lnTo>
                <a:lnTo>
                  <a:pt x="1509" y="655"/>
                </a:lnTo>
                <a:lnTo>
                  <a:pt x="1505" y="655"/>
                </a:lnTo>
                <a:lnTo>
                  <a:pt x="1501" y="655"/>
                </a:lnTo>
                <a:lnTo>
                  <a:pt x="1501" y="654"/>
                </a:lnTo>
                <a:lnTo>
                  <a:pt x="1501" y="653"/>
                </a:lnTo>
                <a:lnTo>
                  <a:pt x="1501" y="652"/>
                </a:lnTo>
                <a:lnTo>
                  <a:pt x="1503" y="652"/>
                </a:lnTo>
                <a:lnTo>
                  <a:pt x="1503" y="650"/>
                </a:lnTo>
                <a:lnTo>
                  <a:pt x="1509" y="650"/>
                </a:lnTo>
                <a:lnTo>
                  <a:pt x="1510" y="650"/>
                </a:lnTo>
                <a:lnTo>
                  <a:pt x="1510" y="649"/>
                </a:lnTo>
                <a:lnTo>
                  <a:pt x="1511" y="649"/>
                </a:lnTo>
                <a:lnTo>
                  <a:pt x="1511" y="647"/>
                </a:lnTo>
                <a:lnTo>
                  <a:pt x="1511" y="646"/>
                </a:lnTo>
                <a:lnTo>
                  <a:pt x="1513" y="646"/>
                </a:lnTo>
                <a:lnTo>
                  <a:pt x="1520" y="646"/>
                </a:lnTo>
                <a:lnTo>
                  <a:pt x="1520" y="655"/>
                </a:lnTo>
                <a:lnTo>
                  <a:pt x="1519" y="655"/>
                </a:lnTo>
                <a:lnTo>
                  <a:pt x="1519" y="657"/>
                </a:lnTo>
                <a:lnTo>
                  <a:pt x="1519" y="659"/>
                </a:lnTo>
                <a:lnTo>
                  <a:pt x="1519" y="661"/>
                </a:lnTo>
                <a:lnTo>
                  <a:pt x="1519" y="662"/>
                </a:lnTo>
                <a:lnTo>
                  <a:pt x="1519" y="663"/>
                </a:lnTo>
                <a:lnTo>
                  <a:pt x="1519" y="664"/>
                </a:lnTo>
                <a:lnTo>
                  <a:pt x="1519" y="665"/>
                </a:lnTo>
                <a:lnTo>
                  <a:pt x="1523" y="665"/>
                </a:lnTo>
                <a:lnTo>
                  <a:pt x="1523" y="663"/>
                </a:lnTo>
                <a:lnTo>
                  <a:pt x="1523" y="661"/>
                </a:lnTo>
                <a:lnTo>
                  <a:pt x="1523" y="658"/>
                </a:lnTo>
                <a:lnTo>
                  <a:pt x="1523" y="657"/>
                </a:lnTo>
                <a:lnTo>
                  <a:pt x="1523" y="655"/>
                </a:lnTo>
                <a:lnTo>
                  <a:pt x="1526" y="655"/>
                </a:lnTo>
                <a:lnTo>
                  <a:pt x="1528" y="655"/>
                </a:lnTo>
                <a:lnTo>
                  <a:pt x="1528" y="657"/>
                </a:lnTo>
                <a:lnTo>
                  <a:pt x="1528" y="658"/>
                </a:lnTo>
                <a:lnTo>
                  <a:pt x="1529" y="658"/>
                </a:lnTo>
                <a:lnTo>
                  <a:pt x="1531" y="657"/>
                </a:lnTo>
                <a:lnTo>
                  <a:pt x="1531" y="655"/>
                </a:lnTo>
                <a:lnTo>
                  <a:pt x="1531" y="656"/>
                </a:lnTo>
                <a:lnTo>
                  <a:pt x="1531" y="657"/>
                </a:lnTo>
                <a:lnTo>
                  <a:pt x="1531" y="662"/>
                </a:lnTo>
                <a:lnTo>
                  <a:pt x="1533" y="663"/>
                </a:lnTo>
                <a:lnTo>
                  <a:pt x="1533" y="662"/>
                </a:lnTo>
                <a:lnTo>
                  <a:pt x="1535" y="662"/>
                </a:lnTo>
                <a:lnTo>
                  <a:pt x="1535" y="664"/>
                </a:lnTo>
                <a:lnTo>
                  <a:pt x="1533" y="664"/>
                </a:lnTo>
                <a:lnTo>
                  <a:pt x="1535" y="665"/>
                </a:lnTo>
                <a:lnTo>
                  <a:pt x="1535" y="666"/>
                </a:lnTo>
                <a:lnTo>
                  <a:pt x="1536" y="666"/>
                </a:lnTo>
                <a:lnTo>
                  <a:pt x="1535" y="666"/>
                </a:lnTo>
                <a:lnTo>
                  <a:pt x="1534" y="666"/>
                </a:lnTo>
                <a:lnTo>
                  <a:pt x="1533" y="666"/>
                </a:lnTo>
                <a:lnTo>
                  <a:pt x="1531" y="666"/>
                </a:lnTo>
                <a:lnTo>
                  <a:pt x="1528" y="666"/>
                </a:lnTo>
                <a:lnTo>
                  <a:pt x="1523" y="666"/>
                </a:lnTo>
                <a:lnTo>
                  <a:pt x="1519" y="666"/>
                </a:lnTo>
                <a:lnTo>
                  <a:pt x="1519" y="667"/>
                </a:lnTo>
                <a:lnTo>
                  <a:pt x="1519" y="672"/>
                </a:lnTo>
                <a:lnTo>
                  <a:pt x="1522" y="672"/>
                </a:lnTo>
                <a:lnTo>
                  <a:pt x="1523" y="672"/>
                </a:lnTo>
                <a:lnTo>
                  <a:pt x="1528" y="672"/>
                </a:lnTo>
                <a:lnTo>
                  <a:pt x="1531" y="672"/>
                </a:lnTo>
                <a:lnTo>
                  <a:pt x="1533" y="672"/>
                </a:lnTo>
                <a:lnTo>
                  <a:pt x="1535" y="672"/>
                </a:lnTo>
                <a:lnTo>
                  <a:pt x="1536" y="672"/>
                </a:lnTo>
                <a:lnTo>
                  <a:pt x="1537" y="672"/>
                </a:lnTo>
                <a:lnTo>
                  <a:pt x="1539" y="672"/>
                </a:lnTo>
                <a:lnTo>
                  <a:pt x="1540" y="672"/>
                </a:lnTo>
                <a:lnTo>
                  <a:pt x="1542" y="672"/>
                </a:lnTo>
                <a:lnTo>
                  <a:pt x="1543" y="672"/>
                </a:lnTo>
                <a:lnTo>
                  <a:pt x="1544" y="672"/>
                </a:lnTo>
                <a:lnTo>
                  <a:pt x="1546" y="672"/>
                </a:lnTo>
                <a:lnTo>
                  <a:pt x="1546" y="673"/>
                </a:lnTo>
                <a:lnTo>
                  <a:pt x="1546" y="674"/>
                </a:lnTo>
                <a:lnTo>
                  <a:pt x="1546" y="675"/>
                </a:lnTo>
                <a:lnTo>
                  <a:pt x="1546" y="677"/>
                </a:lnTo>
                <a:lnTo>
                  <a:pt x="1546" y="678"/>
                </a:lnTo>
                <a:lnTo>
                  <a:pt x="1546" y="679"/>
                </a:lnTo>
                <a:lnTo>
                  <a:pt x="1546" y="680"/>
                </a:lnTo>
                <a:lnTo>
                  <a:pt x="1546" y="681"/>
                </a:lnTo>
                <a:lnTo>
                  <a:pt x="1546" y="682"/>
                </a:lnTo>
                <a:lnTo>
                  <a:pt x="1546" y="683"/>
                </a:lnTo>
                <a:lnTo>
                  <a:pt x="1546" y="684"/>
                </a:lnTo>
                <a:lnTo>
                  <a:pt x="1547" y="686"/>
                </a:lnTo>
                <a:lnTo>
                  <a:pt x="1547" y="687"/>
                </a:lnTo>
                <a:lnTo>
                  <a:pt x="1547" y="688"/>
                </a:lnTo>
                <a:lnTo>
                  <a:pt x="1548" y="690"/>
                </a:lnTo>
                <a:lnTo>
                  <a:pt x="1549" y="691"/>
                </a:lnTo>
                <a:lnTo>
                  <a:pt x="1551" y="692"/>
                </a:lnTo>
                <a:lnTo>
                  <a:pt x="1551" y="694"/>
                </a:lnTo>
                <a:lnTo>
                  <a:pt x="1553" y="694"/>
                </a:lnTo>
                <a:lnTo>
                  <a:pt x="1554" y="692"/>
                </a:lnTo>
                <a:lnTo>
                  <a:pt x="1554" y="696"/>
                </a:lnTo>
                <a:lnTo>
                  <a:pt x="1555" y="696"/>
                </a:lnTo>
                <a:lnTo>
                  <a:pt x="1556" y="696"/>
                </a:lnTo>
                <a:lnTo>
                  <a:pt x="1557" y="696"/>
                </a:lnTo>
                <a:lnTo>
                  <a:pt x="1559" y="696"/>
                </a:lnTo>
                <a:lnTo>
                  <a:pt x="1560" y="696"/>
                </a:lnTo>
                <a:lnTo>
                  <a:pt x="1559" y="695"/>
                </a:lnTo>
                <a:lnTo>
                  <a:pt x="1560" y="695"/>
                </a:lnTo>
                <a:lnTo>
                  <a:pt x="1560" y="694"/>
                </a:lnTo>
                <a:lnTo>
                  <a:pt x="1559" y="691"/>
                </a:lnTo>
                <a:lnTo>
                  <a:pt x="1559" y="690"/>
                </a:lnTo>
                <a:lnTo>
                  <a:pt x="1560" y="690"/>
                </a:lnTo>
                <a:lnTo>
                  <a:pt x="1561" y="690"/>
                </a:lnTo>
                <a:lnTo>
                  <a:pt x="1561" y="689"/>
                </a:lnTo>
                <a:lnTo>
                  <a:pt x="1560" y="689"/>
                </a:lnTo>
                <a:lnTo>
                  <a:pt x="1559" y="689"/>
                </a:lnTo>
                <a:lnTo>
                  <a:pt x="1559" y="688"/>
                </a:lnTo>
                <a:lnTo>
                  <a:pt x="1557" y="688"/>
                </a:lnTo>
                <a:lnTo>
                  <a:pt x="1559" y="687"/>
                </a:lnTo>
                <a:lnTo>
                  <a:pt x="1560" y="688"/>
                </a:lnTo>
                <a:lnTo>
                  <a:pt x="1561" y="689"/>
                </a:lnTo>
                <a:lnTo>
                  <a:pt x="1563" y="689"/>
                </a:lnTo>
                <a:lnTo>
                  <a:pt x="1566" y="689"/>
                </a:lnTo>
                <a:lnTo>
                  <a:pt x="1569" y="689"/>
                </a:lnTo>
                <a:lnTo>
                  <a:pt x="1570" y="689"/>
                </a:lnTo>
                <a:lnTo>
                  <a:pt x="1571" y="686"/>
                </a:lnTo>
                <a:lnTo>
                  <a:pt x="1572" y="686"/>
                </a:lnTo>
                <a:lnTo>
                  <a:pt x="1573" y="684"/>
                </a:lnTo>
                <a:lnTo>
                  <a:pt x="1574" y="683"/>
                </a:lnTo>
                <a:lnTo>
                  <a:pt x="1574" y="681"/>
                </a:lnTo>
                <a:lnTo>
                  <a:pt x="1574" y="678"/>
                </a:lnTo>
                <a:lnTo>
                  <a:pt x="1574" y="670"/>
                </a:lnTo>
                <a:lnTo>
                  <a:pt x="1574" y="669"/>
                </a:lnTo>
                <a:lnTo>
                  <a:pt x="1574" y="667"/>
                </a:lnTo>
                <a:lnTo>
                  <a:pt x="1574" y="666"/>
                </a:lnTo>
                <a:lnTo>
                  <a:pt x="1574" y="665"/>
                </a:lnTo>
                <a:lnTo>
                  <a:pt x="1574" y="662"/>
                </a:lnTo>
                <a:lnTo>
                  <a:pt x="1576" y="662"/>
                </a:lnTo>
                <a:lnTo>
                  <a:pt x="1576" y="659"/>
                </a:lnTo>
                <a:lnTo>
                  <a:pt x="1576" y="657"/>
                </a:lnTo>
                <a:lnTo>
                  <a:pt x="1571" y="657"/>
                </a:lnTo>
                <a:lnTo>
                  <a:pt x="1568" y="657"/>
                </a:lnTo>
                <a:lnTo>
                  <a:pt x="1564" y="657"/>
                </a:lnTo>
                <a:lnTo>
                  <a:pt x="1562" y="657"/>
                </a:lnTo>
                <a:lnTo>
                  <a:pt x="1561" y="657"/>
                </a:lnTo>
                <a:lnTo>
                  <a:pt x="1561" y="656"/>
                </a:lnTo>
                <a:lnTo>
                  <a:pt x="1561" y="654"/>
                </a:lnTo>
                <a:lnTo>
                  <a:pt x="1561" y="648"/>
                </a:lnTo>
                <a:lnTo>
                  <a:pt x="1561" y="644"/>
                </a:lnTo>
                <a:lnTo>
                  <a:pt x="1561" y="639"/>
                </a:lnTo>
                <a:lnTo>
                  <a:pt x="1561" y="638"/>
                </a:lnTo>
                <a:lnTo>
                  <a:pt x="1561" y="636"/>
                </a:lnTo>
                <a:lnTo>
                  <a:pt x="1560" y="636"/>
                </a:lnTo>
                <a:lnTo>
                  <a:pt x="1562" y="636"/>
                </a:lnTo>
                <a:lnTo>
                  <a:pt x="1564" y="637"/>
                </a:lnTo>
                <a:lnTo>
                  <a:pt x="1566" y="638"/>
                </a:lnTo>
                <a:lnTo>
                  <a:pt x="1568" y="639"/>
                </a:lnTo>
                <a:lnTo>
                  <a:pt x="1570" y="640"/>
                </a:lnTo>
                <a:lnTo>
                  <a:pt x="1571" y="641"/>
                </a:lnTo>
                <a:lnTo>
                  <a:pt x="1572" y="642"/>
                </a:lnTo>
                <a:lnTo>
                  <a:pt x="1573" y="645"/>
                </a:lnTo>
                <a:lnTo>
                  <a:pt x="1574" y="647"/>
                </a:lnTo>
                <a:lnTo>
                  <a:pt x="1576" y="648"/>
                </a:lnTo>
                <a:lnTo>
                  <a:pt x="1576" y="650"/>
                </a:lnTo>
                <a:lnTo>
                  <a:pt x="1577" y="653"/>
                </a:lnTo>
                <a:lnTo>
                  <a:pt x="1577" y="656"/>
                </a:lnTo>
                <a:lnTo>
                  <a:pt x="1577" y="657"/>
                </a:lnTo>
                <a:lnTo>
                  <a:pt x="1580" y="657"/>
                </a:lnTo>
                <a:lnTo>
                  <a:pt x="1582" y="657"/>
                </a:lnTo>
                <a:lnTo>
                  <a:pt x="1588" y="657"/>
                </a:lnTo>
                <a:lnTo>
                  <a:pt x="1596" y="657"/>
                </a:lnTo>
                <a:lnTo>
                  <a:pt x="1600" y="657"/>
                </a:lnTo>
                <a:lnTo>
                  <a:pt x="1602" y="657"/>
                </a:lnTo>
                <a:lnTo>
                  <a:pt x="1603" y="657"/>
                </a:lnTo>
                <a:lnTo>
                  <a:pt x="1603" y="658"/>
                </a:lnTo>
                <a:lnTo>
                  <a:pt x="1603" y="663"/>
                </a:lnTo>
                <a:lnTo>
                  <a:pt x="1603" y="665"/>
                </a:lnTo>
                <a:lnTo>
                  <a:pt x="1603" y="666"/>
                </a:lnTo>
                <a:lnTo>
                  <a:pt x="1604" y="666"/>
                </a:lnTo>
                <a:lnTo>
                  <a:pt x="1611" y="666"/>
                </a:lnTo>
                <a:lnTo>
                  <a:pt x="1611" y="672"/>
                </a:lnTo>
                <a:lnTo>
                  <a:pt x="1611" y="673"/>
                </a:lnTo>
                <a:lnTo>
                  <a:pt x="1611" y="681"/>
                </a:lnTo>
                <a:lnTo>
                  <a:pt x="1611" y="683"/>
                </a:lnTo>
                <a:lnTo>
                  <a:pt x="1612" y="683"/>
                </a:lnTo>
                <a:lnTo>
                  <a:pt x="1615" y="683"/>
                </a:lnTo>
                <a:lnTo>
                  <a:pt x="1617" y="683"/>
                </a:lnTo>
                <a:lnTo>
                  <a:pt x="1620" y="684"/>
                </a:lnTo>
                <a:lnTo>
                  <a:pt x="1621" y="684"/>
                </a:lnTo>
                <a:lnTo>
                  <a:pt x="1623" y="684"/>
                </a:lnTo>
                <a:lnTo>
                  <a:pt x="1625" y="684"/>
                </a:lnTo>
                <a:lnTo>
                  <a:pt x="1629" y="686"/>
                </a:lnTo>
                <a:lnTo>
                  <a:pt x="1632" y="686"/>
                </a:lnTo>
                <a:lnTo>
                  <a:pt x="1635" y="686"/>
                </a:lnTo>
                <a:lnTo>
                  <a:pt x="1634" y="679"/>
                </a:lnTo>
                <a:lnTo>
                  <a:pt x="1633" y="677"/>
                </a:lnTo>
                <a:lnTo>
                  <a:pt x="1633" y="674"/>
                </a:lnTo>
                <a:lnTo>
                  <a:pt x="1633" y="673"/>
                </a:lnTo>
                <a:lnTo>
                  <a:pt x="1632" y="671"/>
                </a:lnTo>
                <a:lnTo>
                  <a:pt x="1631" y="670"/>
                </a:lnTo>
                <a:lnTo>
                  <a:pt x="1631" y="669"/>
                </a:lnTo>
                <a:lnTo>
                  <a:pt x="1625" y="659"/>
                </a:lnTo>
                <a:lnTo>
                  <a:pt x="1624" y="658"/>
                </a:lnTo>
                <a:lnTo>
                  <a:pt x="1624" y="657"/>
                </a:lnTo>
                <a:lnTo>
                  <a:pt x="1624" y="656"/>
                </a:lnTo>
                <a:lnTo>
                  <a:pt x="1623" y="655"/>
                </a:lnTo>
                <a:lnTo>
                  <a:pt x="1623" y="654"/>
                </a:lnTo>
                <a:lnTo>
                  <a:pt x="1623" y="653"/>
                </a:lnTo>
                <a:lnTo>
                  <a:pt x="1623" y="648"/>
                </a:lnTo>
                <a:lnTo>
                  <a:pt x="1623" y="646"/>
                </a:lnTo>
                <a:lnTo>
                  <a:pt x="1623" y="640"/>
                </a:lnTo>
                <a:lnTo>
                  <a:pt x="1623" y="638"/>
                </a:lnTo>
                <a:lnTo>
                  <a:pt x="1622" y="632"/>
                </a:lnTo>
                <a:lnTo>
                  <a:pt x="1622" y="631"/>
                </a:lnTo>
                <a:lnTo>
                  <a:pt x="1622" y="629"/>
                </a:lnTo>
                <a:lnTo>
                  <a:pt x="1622" y="627"/>
                </a:lnTo>
                <a:lnTo>
                  <a:pt x="1622" y="624"/>
                </a:lnTo>
                <a:lnTo>
                  <a:pt x="1622" y="623"/>
                </a:lnTo>
                <a:lnTo>
                  <a:pt x="1622" y="621"/>
                </a:lnTo>
                <a:lnTo>
                  <a:pt x="1622" y="619"/>
                </a:lnTo>
                <a:lnTo>
                  <a:pt x="1622" y="616"/>
                </a:lnTo>
                <a:lnTo>
                  <a:pt x="1622" y="615"/>
                </a:lnTo>
                <a:lnTo>
                  <a:pt x="1622" y="614"/>
                </a:lnTo>
                <a:lnTo>
                  <a:pt x="1622" y="609"/>
                </a:lnTo>
                <a:lnTo>
                  <a:pt x="1622" y="608"/>
                </a:lnTo>
                <a:lnTo>
                  <a:pt x="1622" y="607"/>
                </a:lnTo>
                <a:lnTo>
                  <a:pt x="1622" y="605"/>
                </a:lnTo>
                <a:lnTo>
                  <a:pt x="1622" y="604"/>
                </a:lnTo>
                <a:lnTo>
                  <a:pt x="1621" y="604"/>
                </a:lnTo>
                <a:lnTo>
                  <a:pt x="1621" y="603"/>
                </a:lnTo>
                <a:lnTo>
                  <a:pt x="1621" y="599"/>
                </a:lnTo>
                <a:lnTo>
                  <a:pt x="1620" y="599"/>
                </a:lnTo>
                <a:lnTo>
                  <a:pt x="1619" y="594"/>
                </a:lnTo>
                <a:lnTo>
                  <a:pt x="1619" y="592"/>
                </a:lnTo>
                <a:lnTo>
                  <a:pt x="1617" y="591"/>
                </a:lnTo>
                <a:lnTo>
                  <a:pt x="1616" y="586"/>
                </a:lnTo>
                <a:lnTo>
                  <a:pt x="1616" y="585"/>
                </a:lnTo>
                <a:lnTo>
                  <a:pt x="1614" y="575"/>
                </a:lnTo>
                <a:lnTo>
                  <a:pt x="1613" y="572"/>
                </a:lnTo>
                <a:lnTo>
                  <a:pt x="1612" y="567"/>
                </a:lnTo>
                <a:lnTo>
                  <a:pt x="1611" y="563"/>
                </a:lnTo>
                <a:lnTo>
                  <a:pt x="1608" y="556"/>
                </a:lnTo>
                <a:lnTo>
                  <a:pt x="1608" y="555"/>
                </a:lnTo>
                <a:lnTo>
                  <a:pt x="1607" y="553"/>
                </a:lnTo>
                <a:lnTo>
                  <a:pt x="1607" y="552"/>
                </a:lnTo>
                <a:lnTo>
                  <a:pt x="1606" y="549"/>
                </a:lnTo>
                <a:lnTo>
                  <a:pt x="1606" y="547"/>
                </a:lnTo>
                <a:lnTo>
                  <a:pt x="1605" y="545"/>
                </a:lnTo>
                <a:lnTo>
                  <a:pt x="1604" y="542"/>
                </a:lnTo>
                <a:lnTo>
                  <a:pt x="1604" y="541"/>
                </a:lnTo>
                <a:lnTo>
                  <a:pt x="1604" y="542"/>
                </a:lnTo>
                <a:lnTo>
                  <a:pt x="1604" y="544"/>
                </a:lnTo>
                <a:lnTo>
                  <a:pt x="1603" y="544"/>
                </a:lnTo>
                <a:lnTo>
                  <a:pt x="1602" y="545"/>
                </a:lnTo>
                <a:lnTo>
                  <a:pt x="1598" y="549"/>
                </a:lnTo>
                <a:lnTo>
                  <a:pt x="1597" y="550"/>
                </a:lnTo>
                <a:lnTo>
                  <a:pt x="1596" y="552"/>
                </a:lnTo>
                <a:lnTo>
                  <a:pt x="1596" y="553"/>
                </a:lnTo>
                <a:lnTo>
                  <a:pt x="1595" y="553"/>
                </a:lnTo>
                <a:lnTo>
                  <a:pt x="1595" y="552"/>
                </a:lnTo>
                <a:lnTo>
                  <a:pt x="1594" y="550"/>
                </a:lnTo>
                <a:lnTo>
                  <a:pt x="1589" y="542"/>
                </a:lnTo>
                <a:lnTo>
                  <a:pt x="1588" y="541"/>
                </a:lnTo>
                <a:lnTo>
                  <a:pt x="1590" y="540"/>
                </a:lnTo>
                <a:lnTo>
                  <a:pt x="1591" y="539"/>
                </a:lnTo>
                <a:lnTo>
                  <a:pt x="1594" y="538"/>
                </a:lnTo>
                <a:lnTo>
                  <a:pt x="1596" y="537"/>
                </a:lnTo>
                <a:lnTo>
                  <a:pt x="1594" y="535"/>
                </a:lnTo>
                <a:lnTo>
                  <a:pt x="1600" y="531"/>
                </a:lnTo>
                <a:lnTo>
                  <a:pt x="1602" y="530"/>
                </a:lnTo>
                <a:lnTo>
                  <a:pt x="1600" y="529"/>
                </a:lnTo>
                <a:lnTo>
                  <a:pt x="1600" y="527"/>
                </a:lnTo>
                <a:lnTo>
                  <a:pt x="1599" y="525"/>
                </a:lnTo>
                <a:lnTo>
                  <a:pt x="1599" y="527"/>
                </a:lnTo>
                <a:lnTo>
                  <a:pt x="1594" y="530"/>
                </a:lnTo>
                <a:lnTo>
                  <a:pt x="1592" y="528"/>
                </a:lnTo>
                <a:lnTo>
                  <a:pt x="1594" y="528"/>
                </a:lnTo>
                <a:lnTo>
                  <a:pt x="1596" y="525"/>
                </a:lnTo>
                <a:lnTo>
                  <a:pt x="1598" y="524"/>
                </a:lnTo>
                <a:lnTo>
                  <a:pt x="1599" y="523"/>
                </a:lnTo>
                <a:lnTo>
                  <a:pt x="1599" y="522"/>
                </a:lnTo>
                <a:lnTo>
                  <a:pt x="1598" y="522"/>
                </a:lnTo>
                <a:lnTo>
                  <a:pt x="1598" y="521"/>
                </a:lnTo>
                <a:lnTo>
                  <a:pt x="1598" y="520"/>
                </a:lnTo>
                <a:lnTo>
                  <a:pt x="1598" y="519"/>
                </a:lnTo>
                <a:lnTo>
                  <a:pt x="1597" y="518"/>
                </a:lnTo>
                <a:lnTo>
                  <a:pt x="1597" y="515"/>
                </a:lnTo>
                <a:lnTo>
                  <a:pt x="1596" y="514"/>
                </a:lnTo>
                <a:lnTo>
                  <a:pt x="1596" y="513"/>
                </a:lnTo>
                <a:lnTo>
                  <a:pt x="1596" y="511"/>
                </a:lnTo>
                <a:lnTo>
                  <a:pt x="1595" y="510"/>
                </a:lnTo>
                <a:lnTo>
                  <a:pt x="1595" y="507"/>
                </a:lnTo>
                <a:lnTo>
                  <a:pt x="1594" y="506"/>
                </a:lnTo>
                <a:lnTo>
                  <a:pt x="1594" y="505"/>
                </a:lnTo>
                <a:lnTo>
                  <a:pt x="1592" y="504"/>
                </a:lnTo>
                <a:lnTo>
                  <a:pt x="1592" y="503"/>
                </a:lnTo>
                <a:lnTo>
                  <a:pt x="1591" y="499"/>
                </a:lnTo>
                <a:lnTo>
                  <a:pt x="1590" y="499"/>
                </a:lnTo>
                <a:lnTo>
                  <a:pt x="1590" y="498"/>
                </a:lnTo>
                <a:lnTo>
                  <a:pt x="1589" y="496"/>
                </a:lnTo>
                <a:lnTo>
                  <a:pt x="1588" y="494"/>
                </a:lnTo>
                <a:lnTo>
                  <a:pt x="1587" y="491"/>
                </a:lnTo>
                <a:lnTo>
                  <a:pt x="1586" y="493"/>
                </a:lnTo>
                <a:lnTo>
                  <a:pt x="1585" y="493"/>
                </a:lnTo>
                <a:lnTo>
                  <a:pt x="1583" y="491"/>
                </a:lnTo>
                <a:lnTo>
                  <a:pt x="1583" y="490"/>
                </a:lnTo>
                <a:lnTo>
                  <a:pt x="1583" y="489"/>
                </a:lnTo>
                <a:lnTo>
                  <a:pt x="1582" y="489"/>
                </a:lnTo>
                <a:lnTo>
                  <a:pt x="1582" y="488"/>
                </a:lnTo>
                <a:lnTo>
                  <a:pt x="1582" y="487"/>
                </a:lnTo>
                <a:lnTo>
                  <a:pt x="1583" y="487"/>
                </a:lnTo>
                <a:lnTo>
                  <a:pt x="1581" y="482"/>
                </a:lnTo>
                <a:lnTo>
                  <a:pt x="1580" y="482"/>
                </a:lnTo>
                <a:lnTo>
                  <a:pt x="1581" y="481"/>
                </a:lnTo>
                <a:lnTo>
                  <a:pt x="1577" y="473"/>
                </a:lnTo>
                <a:lnTo>
                  <a:pt x="1576" y="473"/>
                </a:lnTo>
                <a:lnTo>
                  <a:pt x="1572" y="473"/>
                </a:lnTo>
                <a:lnTo>
                  <a:pt x="1569" y="472"/>
                </a:lnTo>
                <a:lnTo>
                  <a:pt x="1570" y="466"/>
                </a:lnTo>
                <a:lnTo>
                  <a:pt x="1563" y="465"/>
                </a:lnTo>
                <a:lnTo>
                  <a:pt x="1564" y="466"/>
                </a:lnTo>
                <a:lnTo>
                  <a:pt x="1566" y="471"/>
                </a:lnTo>
                <a:lnTo>
                  <a:pt x="1568" y="472"/>
                </a:lnTo>
                <a:lnTo>
                  <a:pt x="1570" y="475"/>
                </a:lnTo>
                <a:lnTo>
                  <a:pt x="1570" y="477"/>
                </a:lnTo>
                <a:lnTo>
                  <a:pt x="1574" y="482"/>
                </a:lnTo>
                <a:lnTo>
                  <a:pt x="1574" y="483"/>
                </a:lnTo>
                <a:lnTo>
                  <a:pt x="1576" y="485"/>
                </a:lnTo>
                <a:lnTo>
                  <a:pt x="1574" y="486"/>
                </a:lnTo>
                <a:lnTo>
                  <a:pt x="1573" y="486"/>
                </a:lnTo>
                <a:lnTo>
                  <a:pt x="1573" y="487"/>
                </a:lnTo>
                <a:lnTo>
                  <a:pt x="1571" y="488"/>
                </a:lnTo>
                <a:lnTo>
                  <a:pt x="1571" y="487"/>
                </a:lnTo>
                <a:lnTo>
                  <a:pt x="1570" y="486"/>
                </a:lnTo>
                <a:lnTo>
                  <a:pt x="1570" y="485"/>
                </a:lnTo>
                <a:lnTo>
                  <a:pt x="1569" y="485"/>
                </a:lnTo>
                <a:lnTo>
                  <a:pt x="1569" y="483"/>
                </a:lnTo>
                <a:lnTo>
                  <a:pt x="1568" y="482"/>
                </a:lnTo>
                <a:lnTo>
                  <a:pt x="1565" y="479"/>
                </a:lnTo>
                <a:lnTo>
                  <a:pt x="1565" y="478"/>
                </a:lnTo>
                <a:lnTo>
                  <a:pt x="1564" y="478"/>
                </a:lnTo>
                <a:lnTo>
                  <a:pt x="1564" y="477"/>
                </a:lnTo>
                <a:lnTo>
                  <a:pt x="1563" y="475"/>
                </a:lnTo>
                <a:lnTo>
                  <a:pt x="1563" y="474"/>
                </a:lnTo>
                <a:lnTo>
                  <a:pt x="1562" y="474"/>
                </a:lnTo>
                <a:lnTo>
                  <a:pt x="1562" y="473"/>
                </a:lnTo>
                <a:lnTo>
                  <a:pt x="1562" y="472"/>
                </a:lnTo>
                <a:lnTo>
                  <a:pt x="1561" y="472"/>
                </a:lnTo>
                <a:lnTo>
                  <a:pt x="1561" y="471"/>
                </a:lnTo>
                <a:lnTo>
                  <a:pt x="1560" y="471"/>
                </a:lnTo>
                <a:lnTo>
                  <a:pt x="1560" y="470"/>
                </a:lnTo>
                <a:lnTo>
                  <a:pt x="1560" y="469"/>
                </a:lnTo>
                <a:lnTo>
                  <a:pt x="1559" y="469"/>
                </a:lnTo>
                <a:lnTo>
                  <a:pt x="1559" y="468"/>
                </a:lnTo>
                <a:lnTo>
                  <a:pt x="1557" y="469"/>
                </a:lnTo>
                <a:lnTo>
                  <a:pt x="1555" y="470"/>
                </a:lnTo>
                <a:lnTo>
                  <a:pt x="1553" y="472"/>
                </a:lnTo>
                <a:lnTo>
                  <a:pt x="1548" y="474"/>
                </a:lnTo>
                <a:lnTo>
                  <a:pt x="1545" y="477"/>
                </a:lnTo>
                <a:lnTo>
                  <a:pt x="1544" y="478"/>
                </a:lnTo>
                <a:lnTo>
                  <a:pt x="1545" y="479"/>
                </a:lnTo>
                <a:lnTo>
                  <a:pt x="1547" y="482"/>
                </a:lnTo>
                <a:lnTo>
                  <a:pt x="1539" y="482"/>
                </a:lnTo>
                <a:lnTo>
                  <a:pt x="1538" y="481"/>
                </a:lnTo>
                <a:lnTo>
                  <a:pt x="1537" y="481"/>
                </a:lnTo>
                <a:lnTo>
                  <a:pt x="1537" y="480"/>
                </a:lnTo>
                <a:lnTo>
                  <a:pt x="1536" y="479"/>
                </a:lnTo>
                <a:lnTo>
                  <a:pt x="1534" y="480"/>
                </a:lnTo>
                <a:lnTo>
                  <a:pt x="1533" y="481"/>
                </a:lnTo>
                <a:lnTo>
                  <a:pt x="1534" y="482"/>
                </a:lnTo>
                <a:lnTo>
                  <a:pt x="1533" y="482"/>
                </a:lnTo>
                <a:lnTo>
                  <a:pt x="1528" y="486"/>
                </a:lnTo>
                <a:lnTo>
                  <a:pt x="1529" y="487"/>
                </a:lnTo>
                <a:lnTo>
                  <a:pt x="1530" y="488"/>
                </a:lnTo>
                <a:lnTo>
                  <a:pt x="1530" y="489"/>
                </a:lnTo>
                <a:lnTo>
                  <a:pt x="1533" y="493"/>
                </a:lnTo>
                <a:lnTo>
                  <a:pt x="1534" y="495"/>
                </a:lnTo>
                <a:lnTo>
                  <a:pt x="1539" y="491"/>
                </a:lnTo>
                <a:lnTo>
                  <a:pt x="1540" y="495"/>
                </a:lnTo>
                <a:lnTo>
                  <a:pt x="1545" y="491"/>
                </a:lnTo>
                <a:lnTo>
                  <a:pt x="1546" y="493"/>
                </a:lnTo>
                <a:lnTo>
                  <a:pt x="1551" y="490"/>
                </a:lnTo>
                <a:lnTo>
                  <a:pt x="1552" y="489"/>
                </a:lnTo>
                <a:lnTo>
                  <a:pt x="1552" y="490"/>
                </a:lnTo>
                <a:lnTo>
                  <a:pt x="1553" y="491"/>
                </a:lnTo>
                <a:lnTo>
                  <a:pt x="1553" y="493"/>
                </a:lnTo>
                <a:lnTo>
                  <a:pt x="1553" y="494"/>
                </a:lnTo>
                <a:lnTo>
                  <a:pt x="1554" y="495"/>
                </a:lnTo>
                <a:lnTo>
                  <a:pt x="1555" y="495"/>
                </a:lnTo>
                <a:lnTo>
                  <a:pt x="1556" y="494"/>
                </a:lnTo>
                <a:lnTo>
                  <a:pt x="1557" y="495"/>
                </a:lnTo>
                <a:lnTo>
                  <a:pt x="1557" y="496"/>
                </a:lnTo>
                <a:lnTo>
                  <a:pt x="1557" y="497"/>
                </a:lnTo>
                <a:lnTo>
                  <a:pt x="1556" y="497"/>
                </a:lnTo>
                <a:lnTo>
                  <a:pt x="1555" y="497"/>
                </a:lnTo>
                <a:lnTo>
                  <a:pt x="1554" y="497"/>
                </a:lnTo>
                <a:lnTo>
                  <a:pt x="1553" y="497"/>
                </a:lnTo>
                <a:lnTo>
                  <a:pt x="1552" y="498"/>
                </a:lnTo>
                <a:lnTo>
                  <a:pt x="1551" y="498"/>
                </a:lnTo>
                <a:lnTo>
                  <a:pt x="1549" y="499"/>
                </a:lnTo>
                <a:lnTo>
                  <a:pt x="1548" y="500"/>
                </a:lnTo>
                <a:lnTo>
                  <a:pt x="1547" y="500"/>
                </a:lnTo>
                <a:lnTo>
                  <a:pt x="1547" y="502"/>
                </a:lnTo>
                <a:lnTo>
                  <a:pt x="1546" y="502"/>
                </a:lnTo>
                <a:lnTo>
                  <a:pt x="1545" y="499"/>
                </a:lnTo>
                <a:lnTo>
                  <a:pt x="1544" y="499"/>
                </a:lnTo>
                <a:lnTo>
                  <a:pt x="1539" y="503"/>
                </a:lnTo>
                <a:lnTo>
                  <a:pt x="1542" y="507"/>
                </a:lnTo>
                <a:lnTo>
                  <a:pt x="1543" y="508"/>
                </a:lnTo>
                <a:lnTo>
                  <a:pt x="1543" y="510"/>
                </a:lnTo>
                <a:lnTo>
                  <a:pt x="1540" y="511"/>
                </a:lnTo>
                <a:lnTo>
                  <a:pt x="1531" y="516"/>
                </a:lnTo>
                <a:lnTo>
                  <a:pt x="1522" y="522"/>
                </a:lnTo>
                <a:lnTo>
                  <a:pt x="1525" y="535"/>
                </a:lnTo>
                <a:lnTo>
                  <a:pt x="1526" y="535"/>
                </a:lnTo>
                <a:lnTo>
                  <a:pt x="1528" y="535"/>
                </a:lnTo>
                <a:lnTo>
                  <a:pt x="1529" y="533"/>
                </a:lnTo>
                <a:lnTo>
                  <a:pt x="1530" y="533"/>
                </a:lnTo>
                <a:lnTo>
                  <a:pt x="1531" y="533"/>
                </a:lnTo>
                <a:lnTo>
                  <a:pt x="1534" y="531"/>
                </a:lnTo>
                <a:lnTo>
                  <a:pt x="1537" y="529"/>
                </a:lnTo>
                <a:lnTo>
                  <a:pt x="1540" y="527"/>
                </a:lnTo>
                <a:lnTo>
                  <a:pt x="1544" y="525"/>
                </a:lnTo>
                <a:lnTo>
                  <a:pt x="1546" y="523"/>
                </a:lnTo>
                <a:lnTo>
                  <a:pt x="1548" y="522"/>
                </a:lnTo>
                <a:lnTo>
                  <a:pt x="1551" y="521"/>
                </a:lnTo>
                <a:lnTo>
                  <a:pt x="1551" y="522"/>
                </a:lnTo>
                <a:lnTo>
                  <a:pt x="1552" y="523"/>
                </a:lnTo>
                <a:lnTo>
                  <a:pt x="1561" y="537"/>
                </a:lnTo>
                <a:lnTo>
                  <a:pt x="1574" y="528"/>
                </a:lnTo>
                <a:lnTo>
                  <a:pt x="1574" y="529"/>
                </a:lnTo>
                <a:lnTo>
                  <a:pt x="1576" y="530"/>
                </a:lnTo>
                <a:lnTo>
                  <a:pt x="1579" y="536"/>
                </a:lnTo>
                <a:lnTo>
                  <a:pt x="1578" y="537"/>
                </a:lnTo>
                <a:lnTo>
                  <a:pt x="1576" y="538"/>
                </a:lnTo>
                <a:lnTo>
                  <a:pt x="1573" y="539"/>
                </a:lnTo>
                <a:lnTo>
                  <a:pt x="1572" y="540"/>
                </a:lnTo>
                <a:lnTo>
                  <a:pt x="1568" y="544"/>
                </a:lnTo>
                <a:lnTo>
                  <a:pt x="1566" y="544"/>
                </a:lnTo>
                <a:lnTo>
                  <a:pt x="1565" y="545"/>
                </a:lnTo>
                <a:lnTo>
                  <a:pt x="1563" y="546"/>
                </a:lnTo>
                <a:lnTo>
                  <a:pt x="1561" y="547"/>
                </a:lnTo>
                <a:lnTo>
                  <a:pt x="1561" y="548"/>
                </a:lnTo>
                <a:lnTo>
                  <a:pt x="1560" y="548"/>
                </a:lnTo>
                <a:lnTo>
                  <a:pt x="1559" y="548"/>
                </a:lnTo>
                <a:lnTo>
                  <a:pt x="1559" y="549"/>
                </a:lnTo>
                <a:lnTo>
                  <a:pt x="1557" y="549"/>
                </a:lnTo>
                <a:lnTo>
                  <a:pt x="1556" y="549"/>
                </a:lnTo>
                <a:lnTo>
                  <a:pt x="1555" y="549"/>
                </a:lnTo>
                <a:lnTo>
                  <a:pt x="1554" y="549"/>
                </a:lnTo>
                <a:lnTo>
                  <a:pt x="1553" y="550"/>
                </a:lnTo>
                <a:lnTo>
                  <a:pt x="1552" y="550"/>
                </a:lnTo>
                <a:lnTo>
                  <a:pt x="1549" y="550"/>
                </a:lnTo>
                <a:lnTo>
                  <a:pt x="1543" y="550"/>
                </a:lnTo>
                <a:lnTo>
                  <a:pt x="1534" y="550"/>
                </a:lnTo>
                <a:lnTo>
                  <a:pt x="1533" y="550"/>
                </a:lnTo>
                <a:lnTo>
                  <a:pt x="1531" y="550"/>
                </a:lnTo>
                <a:lnTo>
                  <a:pt x="1530" y="550"/>
                </a:lnTo>
                <a:lnTo>
                  <a:pt x="1529" y="550"/>
                </a:lnTo>
                <a:lnTo>
                  <a:pt x="1528" y="550"/>
                </a:lnTo>
                <a:lnTo>
                  <a:pt x="1529" y="554"/>
                </a:lnTo>
                <a:lnTo>
                  <a:pt x="1530" y="558"/>
                </a:lnTo>
                <a:lnTo>
                  <a:pt x="1530" y="561"/>
                </a:lnTo>
                <a:lnTo>
                  <a:pt x="1531" y="562"/>
                </a:lnTo>
                <a:lnTo>
                  <a:pt x="1530" y="562"/>
                </a:lnTo>
                <a:lnTo>
                  <a:pt x="1529" y="562"/>
                </a:lnTo>
                <a:lnTo>
                  <a:pt x="1528" y="562"/>
                </a:lnTo>
                <a:lnTo>
                  <a:pt x="1527" y="562"/>
                </a:lnTo>
                <a:lnTo>
                  <a:pt x="1521" y="562"/>
                </a:lnTo>
                <a:lnTo>
                  <a:pt x="1520" y="562"/>
                </a:lnTo>
                <a:lnTo>
                  <a:pt x="1518" y="562"/>
                </a:lnTo>
                <a:lnTo>
                  <a:pt x="1519" y="566"/>
                </a:lnTo>
                <a:lnTo>
                  <a:pt x="1514" y="566"/>
                </a:lnTo>
                <a:lnTo>
                  <a:pt x="1514" y="565"/>
                </a:lnTo>
                <a:lnTo>
                  <a:pt x="1511" y="565"/>
                </a:lnTo>
                <a:lnTo>
                  <a:pt x="1510" y="565"/>
                </a:lnTo>
                <a:lnTo>
                  <a:pt x="1510" y="564"/>
                </a:lnTo>
                <a:lnTo>
                  <a:pt x="1510" y="557"/>
                </a:lnTo>
                <a:lnTo>
                  <a:pt x="1510" y="555"/>
                </a:lnTo>
                <a:lnTo>
                  <a:pt x="1510" y="554"/>
                </a:lnTo>
                <a:lnTo>
                  <a:pt x="1510" y="553"/>
                </a:lnTo>
                <a:lnTo>
                  <a:pt x="1509" y="553"/>
                </a:lnTo>
                <a:lnTo>
                  <a:pt x="1509" y="555"/>
                </a:lnTo>
                <a:lnTo>
                  <a:pt x="1509" y="557"/>
                </a:lnTo>
                <a:lnTo>
                  <a:pt x="1509" y="558"/>
                </a:lnTo>
                <a:lnTo>
                  <a:pt x="1509" y="564"/>
                </a:lnTo>
                <a:lnTo>
                  <a:pt x="1508" y="565"/>
                </a:lnTo>
                <a:lnTo>
                  <a:pt x="1508" y="566"/>
                </a:lnTo>
                <a:lnTo>
                  <a:pt x="1502" y="566"/>
                </a:lnTo>
                <a:lnTo>
                  <a:pt x="1501" y="566"/>
                </a:lnTo>
                <a:lnTo>
                  <a:pt x="1492" y="566"/>
                </a:lnTo>
                <a:lnTo>
                  <a:pt x="1490" y="571"/>
                </a:lnTo>
                <a:lnTo>
                  <a:pt x="1490" y="572"/>
                </a:lnTo>
                <a:lnTo>
                  <a:pt x="1488" y="572"/>
                </a:lnTo>
                <a:lnTo>
                  <a:pt x="1487" y="572"/>
                </a:lnTo>
                <a:lnTo>
                  <a:pt x="1485" y="572"/>
                </a:lnTo>
                <a:lnTo>
                  <a:pt x="1485" y="573"/>
                </a:lnTo>
                <a:lnTo>
                  <a:pt x="1485" y="575"/>
                </a:lnTo>
                <a:lnTo>
                  <a:pt x="1485" y="577"/>
                </a:lnTo>
                <a:lnTo>
                  <a:pt x="1485" y="582"/>
                </a:lnTo>
                <a:lnTo>
                  <a:pt x="1485" y="583"/>
                </a:lnTo>
                <a:lnTo>
                  <a:pt x="1487" y="583"/>
                </a:lnTo>
                <a:lnTo>
                  <a:pt x="1488" y="583"/>
                </a:lnTo>
                <a:lnTo>
                  <a:pt x="1490" y="583"/>
                </a:lnTo>
                <a:lnTo>
                  <a:pt x="1488" y="585"/>
                </a:lnTo>
                <a:lnTo>
                  <a:pt x="1490" y="591"/>
                </a:lnTo>
                <a:lnTo>
                  <a:pt x="1488" y="591"/>
                </a:lnTo>
                <a:lnTo>
                  <a:pt x="1486" y="591"/>
                </a:lnTo>
                <a:lnTo>
                  <a:pt x="1485" y="591"/>
                </a:lnTo>
                <a:lnTo>
                  <a:pt x="1484" y="591"/>
                </a:lnTo>
                <a:lnTo>
                  <a:pt x="1484" y="592"/>
                </a:lnTo>
                <a:lnTo>
                  <a:pt x="1484" y="595"/>
                </a:lnTo>
                <a:lnTo>
                  <a:pt x="1484" y="596"/>
                </a:lnTo>
                <a:lnTo>
                  <a:pt x="1483" y="596"/>
                </a:lnTo>
                <a:lnTo>
                  <a:pt x="1480" y="596"/>
                </a:lnTo>
                <a:lnTo>
                  <a:pt x="1478" y="596"/>
                </a:lnTo>
                <a:lnTo>
                  <a:pt x="1477" y="596"/>
                </a:lnTo>
                <a:lnTo>
                  <a:pt x="1476" y="596"/>
                </a:lnTo>
                <a:lnTo>
                  <a:pt x="1474" y="596"/>
                </a:lnTo>
                <a:lnTo>
                  <a:pt x="1473" y="596"/>
                </a:lnTo>
                <a:lnTo>
                  <a:pt x="1471" y="596"/>
                </a:lnTo>
                <a:lnTo>
                  <a:pt x="1468" y="597"/>
                </a:lnTo>
                <a:lnTo>
                  <a:pt x="1470" y="612"/>
                </a:lnTo>
                <a:lnTo>
                  <a:pt x="1469" y="612"/>
                </a:lnTo>
                <a:lnTo>
                  <a:pt x="1468" y="612"/>
                </a:lnTo>
                <a:lnTo>
                  <a:pt x="1467" y="612"/>
                </a:lnTo>
                <a:lnTo>
                  <a:pt x="1466" y="612"/>
                </a:lnTo>
                <a:lnTo>
                  <a:pt x="1465" y="612"/>
                </a:lnTo>
                <a:lnTo>
                  <a:pt x="1464" y="612"/>
                </a:lnTo>
                <a:lnTo>
                  <a:pt x="1464" y="613"/>
                </a:lnTo>
                <a:lnTo>
                  <a:pt x="1462" y="613"/>
                </a:lnTo>
                <a:lnTo>
                  <a:pt x="1461" y="613"/>
                </a:lnTo>
                <a:lnTo>
                  <a:pt x="1458" y="613"/>
                </a:lnTo>
                <a:lnTo>
                  <a:pt x="1458" y="612"/>
                </a:lnTo>
                <a:lnTo>
                  <a:pt x="1453" y="612"/>
                </a:lnTo>
                <a:lnTo>
                  <a:pt x="1452" y="612"/>
                </a:lnTo>
                <a:lnTo>
                  <a:pt x="1453" y="613"/>
                </a:lnTo>
                <a:close/>
                <a:moveTo>
                  <a:pt x="1491" y="837"/>
                </a:moveTo>
                <a:lnTo>
                  <a:pt x="1491" y="839"/>
                </a:lnTo>
                <a:lnTo>
                  <a:pt x="1491" y="840"/>
                </a:lnTo>
                <a:lnTo>
                  <a:pt x="1491" y="841"/>
                </a:lnTo>
                <a:lnTo>
                  <a:pt x="1491" y="847"/>
                </a:lnTo>
                <a:lnTo>
                  <a:pt x="1491" y="848"/>
                </a:lnTo>
                <a:lnTo>
                  <a:pt x="1491" y="849"/>
                </a:lnTo>
                <a:lnTo>
                  <a:pt x="1491" y="851"/>
                </a:lnTo>
                <a:lnTo>
                  <a:pt x="1491" y="853"/>
                </a:lnTo>
                <a:lnTo>
                  <a:pt x="1491" y="855"/>
                </a:lnTo>
                <a:lnTo>
                  <a:pt x="1491" y="856"/>
                </a:lnTo>
                <a:lnTo>
                  <a:pt x="1491" y="857"/>
                </a:lnTo>
                <a:lnTo>
                  <a:pt x="1491" y="858"/>
                </a:lnTo>
                <a:lnTo>
                  <a:pt x="1491" y="859"/>
                </a:lnTo>
                <a:lnTo>
                  <a:pt x="1491" y="860"/>
                </a:lnTo>
                <a:lnTo>
                  <a:pt x="1491" y="862"/>
                </a:lnTo>
                <a:lnTo>
                  <a:pt x="1491" y="863"/>
                </a:lnTo>
                <a:lnTo>
                  <a:pt x="1491" y="865"/>
                </a:lnTo>
                <a:lnTo>
                  <a:pt x="1491" y="866"/>
                </a:lnTo>
                <a:lnTo>
                  <a:pt x="1491" y="867"/>
                </a:lnTo>
                <a:lnTo>
                  <a:pt x="1491" y="870"/>
                </a:lnTo>
                <a:lnTo>
                  <a:pt x="1491" y="871"/>
                </a:lnTo>
                <a:lnTo>
                  <a:pt x="1491" y="873"/>
                </a:lnTo>
                <a:lnTo>
                  <a:pt x="1491" y="874"/>
                </a:lnTo>
                <a:lnTo>
                  <a:pt x="1491" y="875"/>
                </a:lnTo>
                <a:lnTo>
                  <a:pt x="1491" y="876"/>
                </a:lnTo>
                <a:lnTo>
                  <a:pt x="1491" y="878"/>
                </a:lnTo>
                <a:lnTo>
                  <a:pt x="1491" y="880"/>
                </a:lnTo>
                <a:lnTo>
                  <a:pt x="1492" y="880"/>
                </a:lnTo>
                <a:lnTo>
                  <a:pt x="1491" y="880"/>
                </a:lnTo>
                <a:lnTo>
                  <a:pt x="1491" y="881"/>
                </a:lnTo>
                <a:lnTo>
                  <a:pt x="1492" y="881"/>
                </a:lnTo>
                <a:lnTo>
                  <a:pt x="1492" y="882"/>
                </a:lnTo>
                <a:lnTo>
                  <a:pt x="1492" y="883"/>
                </a:lnTo>
                <a:lnTo>
                  <a:pt x="1491" y="884"/>
                </a:lnTo>
                <a:lnTo>
                  <a:pt x="1491" y="885"/>
                </a:lnTo>
                <a:lnTo>
                  <a:pt x="1491" y="887"/>
                </a:lnTo>
                <a:lnTo>
                  <a:pt x="1491" y="888"/>
                </a:lnTo>
                <a:lnTo>
                  <a:pt x="1491" y="890"/>
                </a:lnTo>
                <a:lnTo>
                  <a:pt x="1491" y="891"/>
                </a:lnTo>
                <a:lnTo>
                  <a:pt x="1491" y="892"/>
                </a:lnTo>
                <a:lnTo>
                  <a:pt x="1491" y="895"/>
                </a:lnTo>
                <a:lnTo>
                  <a:pt x="1491" y="897"/>
                </a:lnTo>
                <a:lnTo>
                  <a:pt x="1491" y="899"/>
                </a:lnTo>
                <a:lnTo>
                  <a:pt x="1491" y="901"/>
                </a:lnTo>
                <a:lnTo>
                  <a:pt x="1491" y="903"/>
                </a:lnTo>
                <a:lnTo>
                  <a:pt x="1491" y="905"/>
                </a:lnTo>
                <a:lnTo>
                  <a:pt x="1491" y="908"/>
                </a:lnTo>
                <a:lnTo>
                  <a:pt x="1491" y="910"/>
                </a:lnTo>
                <a:lnTo>
                  <a:pt x="1491" y="912"/>
                </a:lnTo>
                <a:lnTo>
                  <a:pt x="1491" y="914"/>
                </a:lnTo>
                <a:lnTo>
                  <a:pt x="1491" y="918"/>
                </a:lnTo>
                <a:lnTo>
                  <a:pt x="1491" y="920"/>
                </a:lnTo>
                <a:lnTo>
                  <a:pt x="1491" y="921"/>
                </a:lnTo>
                <a:lnTo>
                  <a:pt x="1491" y="922"/>
                </a:lnTo>
                <a:lnTo>
                  <a:pt x="1491" y="924"/>
                </a:lnTo>
                <a:lnTo>
                  <a:pt x="1491" y="926"/>
                </a:lnTo>
                <a:lnTo>
                  <a:pt x="1491" y="928"/>
                </a:lnTo>
                <a:lnTo>
                  <a:pt x="1491" y="929"/>
                </a:lnTo>
                <a:lnTo>
                  <a:pt x="1491" y="930"/>
                </a:lnTo>
                <a:lnTo>
                  <a:pt x="1491" y="931"/>
                </a:lnTo>
                <a:lnTo>
                  <a:pt x="1491" y="933"/>
                </a:lnTo>
                <a:lnTo>
                  <a:pt x="1491" y="937"/>
                </a:lnTo>
                <a:lnTo>
                  <a:pt x="1491" y="939"/>
                </a:lnTo>
                <a:lnTo>
                  <a:pt x="1491" y="940"/>
                </a:lnTo>
                <a:lnTo>
                  <a:pt x="1491" y="947"/>
                </a:lnTo>
                <a:lnTo>
                  <a:pt x="1491" y="950"/>
                </a:lnTo>
                <a:lnTo>
                  <a:pt x="1491" y="954"/>
                </a:lnTo>
                <a:lnTo>
                  <a:pt x="1491" y="958"/>
                </a:lnTo>
                <a:lnTo>
                  <a:pt x="1491" y="963"/>
                </a:lnTo>
                <a:lnTo>
                  <a:pt x="1491" y="964"/>
                </a:lnTo>
                <a:lnTo>
                  <a:pt x="1491" y="965"/>
                </a:lnTo>
                <a:lnTo>
                  <a:pt x="1491" y="966"/>
                </a:lnTo>
                <a:lnTo>
                  <a:pt x="1491" y="967"/>
                </a:lnTo>
                <a:lnTo>
                  <a:pt x="1494" y="967"/>
                </a:lnTo>
                <a:lnTo>
                  <a:pt x="1495" y="967"/>
                </a:lnTo>
                <a:lnTo>
                  <a:pt x="1501" y="967"/>
                </a:lnTo>
                <a:lnTo>
                  <a:pt x="1503" y="967"/>
                </a:lnTo>
                <a:lnTo>
                  <a:pt x="1505" y="967"/>
                </a:lnTo>
                <a:lnTo>
                  <a:pt x="1507" y="967"/>
                </a:lnTo>
                <a:lnTo>
                  <a:pt x="1508" y="967"/>
                </a:lnTo>
                <a:lnTo>
                  <a:pt x="1509" y="967"/>
                </a:lnTo>
                <a:lnTo>
                  <a:pt x="1512" y="967"/>
                </a:lnTo>
                <a:lnTo>
                  <a:pt x="1513" y="967"/>
                </a:lnTo>
                <a:lnTo>
                  <a:pt x="1516" y="967"/>
                </a:lnTo>
                <a:lnTo>
                  <a:pt x="1520" y="967"/>
                </a:lnTo>
                <a:lnTo>
                  <a:pt x="1521" y="967"/>
                </a:lnTo>
                <a:lnTo>
                  <a:pt x="1522" y="967"/>
                </a:lnTo>
                <a:lnTo>
                  <a:pt x="1523" y="967"/>
                </a:lnTo>
                <a:lnTo>
                  <a:pt x="1525" y="966"/>
                </a:lnTo>
                <a:lnTo>
                  <a:pt x="1526" y="966"/>
                </a:lnTo>
                <a:lnTo>
                  <a:pt x="1527" y="966"/>
                </a:lnTo>
                <a:lnTo>
                  <a:pt x="1528" y="966"/>
                </a:lnTo>
                <a:lnTo>
                  <a:pt x="1530" y="966"/>
                </a:lnTo>
                <a:lnTo>
                  <a:pt x="1531" y="966"/>
                </a:lnTo>
                <a:lnTo>
                  <a:pt x="1533" y="966"/>
                </a:lnTo>
                <a:lnTo>
                  <a:pt x="1534" y="966"/>
                </a:lnTo>
                <a:lnTo>
                  <a:pt x="1535" y="966"/>
                </a:lnTo>
                <a:lnTo>
                  <a:pt x="1536" y="966"/>
                </a:lnTo>
                <a:lnTo>
                  <a:pt x="1539" y="966"/>
                </a:lnTo>
                <a:lnTo>
                  <a:pt x="1543" y="966"/>
                </a:lnTo>
                <a:lnTo>
                  <a:pt x="1544" y="966"/>
                </a:lnTo>
                <a:lnTo>
                  <a:pt x="1545" y="966"/>
                </a:lnTo>
                <a:lnTo>
                  <a:pt x="1551" y="966"/>
                </a:lnTo>
                <a:lnTo>
                  <a:pt x="1553" y="966"/>
                </a:lnTo>
                <a:lnTo>
                  <a:pt x="1554" y="966"/>
                </a:lnTo>
                <a:lnTo>
                  <a:pt x="1555" y="966"/>
                </a:lnTo>
                <a:lnTo>
                  <a:pt x="1556" y="966"/>
                </a:lnTo>
                <a:lnTo>
                  <a:pt x="1556" y="965"/>
                </a:lnTo>
                <a:lnTo>
                  <a:pt x="1554" y="962"/>
                </a:lnTo>
                <a:lnTo>
                  <a:pt x="1553" y="960"/>
                </a:lnTo>
                <a:lnTo>
                  <a:pt x="1553" y="959"/>
                </a:lnTo>
                <a:lnTo>
                  <a:pt x="1552" y="958"/>
                </a:lnTo>
                <a:lnTo>
                  <a:pt x="1553" y="958"/>
                </a:lnTo>
                <a:lnTo>
                  <a:pt x="1556" y="958"/>
                </a:lnTo>
                <a:lnTo>
                  <a:pt x="1557" y="958"/>
                </a:lnTo>
                <a:lnTo>
                  <a:pt x="1560" y="958"/>
                </a:lnTo>
                <a:lnTo>
                  <a:pt x="1563" y="958"/>
                </a:lnTo>
                <a:lnTo>
                  <a:pt x="1564" y="958"/>
                </a:lnTo>
                <a:lnTo>
                  <a:pt x="1565" y="958"/>
                </a:lnTo>
                <a:lnTo>
                  <a:pt x="1566" y="958"/>
                </a:lnTo>
                <a:lnTo>
                  <a:pt x="1569" y="958"/>
                </a:lnTo>
                <a:lnTo>
                  <a:pt x="1571" y="957"/>
                </a:lnTo>
                <a:lnTo>
                  <a:pt x="1572" y="957"/>
                </a:lnTo>
                <a:lnTo>
                  <a:pt x="1576" y="957"/>
                </a:lnTo>
                <a:lnTo>
                  <a:pt x="1577" y="957"/>
                </a:lnTo>
                <a:lnTo>
                  <a:pt x="1578" y="957"/>
                </a:lnTo>
                <a:lnTo>
                  <a:pt x="1580" y="957"/>
                </a:lnTo>
                <a:lnTo>
                  <a:pt x="1586" y="957"/>
                </a:lnTo>
                <a:lnTo>
                  <a:pt x="1587" y="957"/>
                </a:lnTo>
                <a:lnTo>
                  <a:pt x="1589" y="957"/>
                </a:lnTo>
                <a:lnTo>
                  <a:pt x="1590" y="957"/>
                </a:lnTo>
                <a:lnTo>
                  <a:pt x="1591" y="957"/>
                </a:lnTo>
                <a:lnTo>
                  <a:pt x="1592" y="957"/>
                </a:lnTo>
                <a:lnTo>
                  <a:pt x="1592" y="956"/>
                </a:lnTo>
                <a:lnTo>
                  <a:pt x="1592" y="954"/>
                </a:lnTo>
                <a:lnTo>
                  <a:pt x="1591" y="954"/>
                </a:lnTo>
                <a:lnTo>
                  <a:pt x="1590" y="954"/>
                </a:lnTo>
                <a:lnTo>
                  <a:pt x="1590" y="952"/>
                </a:lnTo>
                <a:lnTo>
                  <a:pt x="1590" y="951"/>
                </a:lnTo>
                <a:lnTo>
                  <a:pt x="1590" y="950"/>
                </a:lnTo>
                <a:lnTo>
                  <a:pt x="1590" y="948"/>
                </a:lnTo>
                <a:lnTo>
                  <a:pt x="1589" y="948"/>
                </a:lnTo>
                <a:lnTo>
                  <a:pt x="1588" y="948"/>
                </a:lnTo>
                <a:lnTo>
                  <a:pt x="1588" y="947"/>
                </a:lnTo>
                <a:lnTo>
                  <a:pt x="1588" y="946"/>
                </a:lnTo>
                <a:lnTo>
                  <a:pt x="1588" y="945"/>
                </a:lnTo>
                <a:lnTo>
                  <a:pt x="1588" y="943"/>
                </a:lnTo>
                <a:lnTo>
                  <a:pt x="1588" y="942"/>
                </a:lnTo>
                <a:lnTo>
                  <a:pt x="1588" y="940"/>
                </a:lnTo>
                <a:lnTo>
                  <a:pt x="1588" y="939"/>
                </a:lnTo>
                <a:lnTo>
                  <a:pt x="1588" y="938"/>
                </a:lnTo>
                <a:lnTo>
                  <a:pt x="1588" y="937"/>
                </a:lnTo>
                <a:lnTo>
                  <a:pt x="1588" y="935"/>
                </a:lnTo>
                <a:lnTo>
                  <a:pt x="1588" y="934"/>
                </a:lnTo>
                <a:lnTo>
                  <a:pt x="1588" y="933"/>
                </a:lnTo>
                <a:lnTo>
                  <a:pt x="1588" y="932"/>
                </a:lnTo>
                <a:lnTo>
                  <a:pt x="1588" y="931"/>
                </a:lnTo>
                <a:lnTo>
                  <a:pt x="1594" y="931"/>
                </a:lnTo>
                <a:lnTo>
                  <a:pt x="1595" y="931"/>
                </a:lnTo>
                <a:lnTo>
                  <a:pt x="1596" y="931"/>
                </a:lnTo>
                <a:lnTo>
                  <a:pt x="1596" y="930"/>
                </a:lnTo>
                <a:lnTo>
                  <a:pt x="1596" y="928"/>
                </a:lnTo>
                <a:lnTo>
                  <a:pt x="1596" y="924"/>
                </a:lnTo>
                <a:lnTo>
                  <a:pt x="1596" y="918"/>
                </a:lnTo>
                <a:lnTo>
                  <a:pt x="1603" y="909"/>
                </a:lnTo>
                <a:lnTo>
                  <a:pt x="1603" y="908"/>
                </a:lnTo>
                <a:lnTo>
                  <a:pt x="1604" y="908"/>
                </a:lnTo>
                <a:lnTo>
                  <a:pt x="1605" y="908"/>
                </a:lnTo>
                <a:lnTo>
                  <a:pt x="1606" y="907"/>
                </a:lnTo>
                <a:lnTo>
                  <a:pt x="1607" y="915"/>
                </a:lnTo>
                <a:lnTo>
                  <a:pt x="1607" y="916"/>
                </a:lnTo>
                <a:lnTo>
                  <a:pt x="1608" y="918"/>
                </a:lnTo>
                <a:lnTo>
                  <a:pt x="1608" y="921"/>
                </a:lnTo>
                <a:lnTo>
                  <a:pt x="1609" y="924"/>
                </a:lnTo>
                <a:lnTo>
                  <a:pt x="1611" y="929"/>
                </a:lnTo>
                <a:lnTo>
                  <a:pt x="1611" y="931"/>
                </a:lnTo>
                <a:lnTo>
                  <a:pt x="1611" y="932"/>
                </a:lnTo>
                <a:lnTo>
                  <a:pt x="1612" y="934"/>
                </a:lnTo>
                <a:lnTo>
                  <a:pt x="1613" y="939"/>
                </a:lnTo>
                <a:lnTo>
                  <a:pt x="1613" y="941"/>
                </a:lnTo>
                <a:lnTo>
                  <a:pt x="1613" y="943"/>
                </a:lnTo>
                <a:lnTo>
                  <a:pt x="1614" y="949"/>
                </a:lnTo>
                <a:lnTo>
                  <a:pt x="1615" y="952"/>
                </a:lnTo>
                <a:lnTo>
                  <a:pt x="1616" y="956"/>
                </a:lnTo>
                <a:lnTo>
                  <a:pt x="1617" y="960"/>
                </a:lnTo>
                <a:lnTo>
                  <a:pt x="1622" y="960"/>
                </a:lnTo>
                <a:lnTo>
                  <a:pt x="1623" y="959"/>
                </a:lnTo>
                <a:lnTo>
                  <a:pt x="1624" y="959"/>
                </a:lnTo>
                <a:lnTo>
                  <a:pt x="1625" y="959"/>
                </a:lnTo>
                <a:lnTo>
                  <a:pt x="1626" y="959"/>
                </a:lnTo>
                <a:lnTo>
                  <a:pt x="1628" y="959"/>
                </a:lnTo>
                <a:lnTo>
                  <a:pt x="1629" y="959"/>
                </a:lnTo>
                <a:lnTo>
                  <a:pt x="1630" y="959"/>
                </a:lnTo>
                <a:lnTo>
                  <a:pt x="1631" y="959"/>
                </a:lnTo>
                <a:lnTo>
                  <a:pt x="1632" y="960"/>
                </a:lnTo>
                <a:lnTo>
                  <a:pt x="1632" y="964"/>
                </a:lnTo>
                <a:lnTo>
                  <a:pt x="1632" y="966"/>
                </a:lnTo>
                <a:lnTo>
                  <a:pt x="1630" y="966"/>
                </a:lnTo>
                <a:lnTo>
                  <a:pt x="1628" y="966"/>
                </a:lnTo>
                <a:lnTo>
                  <a:pt x="1626" y="966"/>
                </a:lnTo>
                <a:lnTo>
                  <a:pt x="1624" y="966"/>
                </a:lnTo>
                <a:lnTo>
                  <a:pt x="1623" y="966"/>
                </a:lnTo>
                <a:lnTo>
                  <a:pt x="1622" y="966"/>
                </a:lnTo>
                <a:lnTo>
                  <a:pt x="1621" y="966"/>
                </a:lnTo>
                <a:lnTo>
                  <a:pt x="1619" y="966"/>
                </a:lnTo>
                <a:lnTo>
                  <a:pt x="1617" y="966"/>
                </a:lnTo>
                <a:lnTo>
                  <a:pt x="1620" y="976"/>
                </a:lnTo>
                <a:lnTo>
                  <a:pt x="1621" y="976"/>
                </a:lnTo>
                <a:lnTo>
                  <a:pt x="1622" y="976"/>
                </a:lnTo>
                <a:lnTo>
                  <a:pt x="1623" y="976"/>
                </a:lnTo>
                <a:lnTo>
                  <a:pt x="1624" y="976"/>
                </a:lnTo>
                <a:lnTo>
                  <a:pt x="1625" y="976"/>
                </a:lnTo>
                <a:lnTo>
                  <a:pt x="1626" y="976"/>
                </a:lnTo>
                <a:lnTo>
                  <a:pt x="1628" y="976"/>
                </a:lnTo>
                <a:lnTo>
                  <a:pt x="1629" y="976"/>
                </a:lnTo>
                <a:lnTo>
                  <a:pt x="1630" y="976"/>
                </a:lnTo>
                <a:lnTo>
                  <a:pt x="1631" y="976"/>
                </a:lnTo>
                <a:lnTo>
                  <a:pt x="1632" y="976"/>
                </a:lnTo>
                <a:lnTo>
                  <a:pt x="1633" y="976"/>
                </a:lnTo>
                <a:lnTo>
                  <a:pt x="1635" y="976"/>
                </a:lnTo>
                <a:lnTo>
                  <a:pt x="1637" y="976"/>
                </a:lnTo>
                <a:lnTo>
                  <a:pt x="1638" y="976"/>
                </a:lnTo>
                <a:lnTo>
                  <a:pt x="1640" y="976"/>
                </a:lnTo>
                <a:lnTo>
                  <a:pt x="1641" y="976"/>
                </a:lnTo>
                <a:lnTo>
                  <a:pt x="1642" y="976"/>
                </a:lnTo>
                <a:lnTo>
                  <a:pt x="1643" y="976"/>
                </a:lnTo>
                <a:lnTo>
                  <a:pt x="1645" y="976"/>
                </a:lnTo>
                <a:lnTo>
                  <a:pt x="1646" y="976"/>
                </a:lnTo>
                <a:lnTo>
                  <a:pt x="1647" y="976"/>
                </a:lnTo>
                <a:lnTo>
                  <a:pt x="1648" y="976"/>
                </a:lnTo>
                <a:lnTo>
                  <a:pt x="1649" y="976"/>
                </a:lnTo>
                <a:lnTo>
                  <a:pt x="1650" y="976"/>
                </a:lnTo>
                <a:lnTo>
                  <a:pt x="1651" y="976"/>
                </a:lnTo>
                <a:lnTo>
                  <a:pt x="1652" y="976"/>
                </a:lnTo>
                <a:lnTo>
                  <a:pt x="1654" y="976"/>
                </a:lnTo>
                <a:lnTo>
                  <a:pt x="1656" y="976"/>
                </a:lnTo>
                <a:lnTo>
                  <a:pt x="1655" y="974"/>
                </a:lnTo>
                <a:lnTo>
                  <a:pt x="1655" y="973"/>
                </a:lnTo>
                <a:lnTo>
                  <a:pt x="1652" y="968"/>
                </a:lnTo>
                <a:lnTo>
                  <a:pt x="1652" y="967"/>
                </a:lnTo>
                <a:lnTo>
                  <a:pt x="1651" y="966"/>
                </a:lnTo>
                <a:lnTo>
                  <a:pt x="1651" y="965"/>
                </a:lnTo>
                <a:lnTo>
                  <a:pt x="1651" y="964"/>
                </a:lnTo>
                <a:lnTo>
                  <a:pt x="1650" y="964"/>
                </a:lnTo>
                <a:lnTo>
                  <a:pt x="1650" y="963"/>
                </a:lnTo>
                <a:lnTo>
                  <a:pt x="1650" y="962"/>
                </a:lnTo>
                <a:lnTo>
                  <a:pt x="1649" y="962"/>
                </a:lnTo>
                <a:lnTo>
                  <a:pt x="1649" y="960"/>
                </a:lnTo>
                <a:lnTo>
                  <a:pt x="1649" y="959"/>
                </a:lnTo>
                <a:lnTo>
                  <a:pt x="1649" y="958"/>
                </a:lnTo>
                <a:lnTo>
                  <a:pt x="1649" y="957"/>
                </a:lnTo>
                <a:lnTo>
                  <a:pt x="1649" y="956"/>
                </a:lnTo>
                <a:lnTo>
                  <a:pt x="1649" y="955"/>
                </a:lnTo>
                <a:lnTo>
                  <a:pt x="1649" y="954"/>
                </a:lnTo>
                <a:lnTo>
                  <a:pt x="1649" y="952"/>
                </a:lnTo>
                <a:lnTo>
                  <a:pt x="1649" y="951"/>
                </a:lnTo>
                <a:lnTo>
                  <a:pt x="1649" y="950"/>
                </a:lnTo>
                <a:lnTo>
                  <a:pt x="1649" y="949"/>
                </a:lnTo>
                <a:lnTo>
                  <a:pt x="1649" y="948"/>
                </a:lnTo>
                <a:lnTo>
                  <a:pt x="1649" y="947"/>
                </a:lnTo>
                <a:lnTo>
                  <a:pt x="1649" y="946"/>
                </a:lnTo>
                <a:lnTo>
                  <a:pt x="1649" y="945"/>
                </a:lnTo>
                <a:lnTo>
                  <a:pt x="1649" y="943"/>
                </a:lnTo>
                <a:lnTo>
                  <a:pt x="1650" y="942"/>
                </a:lnTo>
                <a:lnTo>
                  <a:pt x="1650" y="939"/>
                </a:lnTo>
                <a:lnTo>
                  <a:pt x="1650" y="938"/>
                </a:lnTo>
                <a:lnTo>
                  <a:pt x="1650" y="937"/>
                </a:lnTo>
                <a:lnTo>
                  <a:pt x="1650" y="935"/>
                </a:lnTo>
                <a:lnTo>
                  <a:pt x="1650" y="934"/>
                </a:lnTo>
                <a:lnTo>
                  <a:pt x="1650" y="932"/>
                </a:lnTo>
                <a:lnTo>
                  <a:pt x="1650" y="931"/>
                </a:lnTo>
                <a:lnTo>
                  <a:pt x="1650" y="930"/>
                </a:lnTo>
                <a:lnTo>
                  <a:pt x="1650" y="929"/>
                </a:lnTo>
                <a:lnTo>
                  <a:pt x="1650" y="925"/>
                </a:lnTo>
                <a:lnTo>
                  <a:pt x="1650" y="923"/>
                </a:lnTo>
                <a:lnTo>
                  <a:pt x="1650" y="922"/>
                </a:lnTo>
                <a:lnTo>
                  <a:pt x="1650" y="921"/>
                </a:lnTo>
                <a:lnTo>
                  <a:pt x="1650" y="918"/>
                </a:lnTo>
                <a:lnTo>
                  <a:pt x="1650" y="917"/>
                </a:lnTo>
                <a:lnTo>
                  <a:pt x="1650" y="916"/>
                </a:lnTo>
                <a:lnTo>
                  <a:pt x="1650" y="915"/>
                </a:lnTo>
                <a:lnTo>
                  <a:pt x="1650" y="914"/>
                </a:lnTo>
                <a:lnTo>
                  <a:pt x="1650" y="913"/>
                </a:lnTo>
                <a:lnTo>
                  <a:pt x="1650" y="912"/>
                </a:lnTo>
                <a:lnTo>
                  <a:pt x="1650" y="909"/>
                </a:lnTo>
                <a:lnTo>
                  <a:pt x="1650" y="907"/>
                </a:lnTo>
                <a:lnTo>
                  <a:pt x="1650" y="905"/>
                </a:lnTo>
                <a:lnTo>
                  <a:pt x="1650" y="904"/>
                </a:lnTo>
                <a:lnTo>
                  <a:pt x="1650" y="903"/>
                </a:lnTo>
                <a:lnTo>
                  <a:pt x="1650" y="901"/>
                </a:lnTo>
                <a:lnTo>
                  <a:pt x="1650" y="899"/>
                </a:lnTo>
                <a:lnTo>
                  <a:pt x="1650" y="897"/>
                </a:lnTo>
                <a:lnTo>
                  <a:pt x="1650" y="896"/>
                </a:lnTo>
                <a:lnTo>
                  <a:pt x="1650" y="890"/>
                </a:lnTo>
                <a:lnTo>
                  <a:pt x="1650" y="889"/>
                </a:lnTo>
                <a:lnTo>
                  <a:pt x="1650" y="887"/>
                </a:lnTo>
                <a:lnTo>
                  <a:pt x="1650" y="885"/>
                </a:lnTo>
                <a:lnTo>
                  <a:pt x="1650" y="882"/>
                </a:lnTo>
                <a:lnTo>
                  <a:pt x="1650" y="874"/>
                </a:lnTo>
                <a:lnTo>
                  <a:pt x="1649" y="866"/>
                </a:lnTo>
                <a:lnTo>
                  <a:pt x="1649" y="862"/>
                </a:lnTo>
                <a:lnTo>
                  <a:pt x="1649" y="854"/>
                </a:lnTo>
                <a:lnTo>
                  <a:pt x="1649" y="849"/>
                </a:lnTo>
                <a:lnTo>
                  <a:pt x="1649" y="837"/>
                </a:lnTo>
                <a:lnTo>
                  <a:pt x="1649" y="832"/>
                </a:lnTo>
                <a:lnTo>
                  <a:pt x="1648" y="831"/>
                </a:lnTo>
                <a:lnTo>
                  <a:pt x="1648" y="828"/>
                </a:lnTo>
                <a:lnTo>
                  <a:pt x="1648" y="826"/>
                </a:lnTo>
                <a:lnTo>
                  <a:pt x="1648" y="824"/>
                </a:lnTo>
                <a:lnTo>
                  <a:pt x="1648" y="823"/>
                </a:lnTo>
                <a:lnTo>
                  <a:pt x="1648" y="821"/>
                </a:lnTo>
                <a:lnTo>
                  <a:pt x="1648" y="820"/>
                </a:lnTo>
                <a:lnTo>
                  <a:pt x="1648" y="818"/>
                </a:lnTo>
                <a:lnTo>
                  <a:pt x="1648" y="812"/>
                </a:lnTo>
                <a:lnTo>
                  <a:pt x="1648" y="799"/>
                </a:lnTo>
                <a:lnTo>
                  <a:pt x="1647" y="787"/>
                </a:lnTo>
                <a:lnTo>
                  <a:pt x="1647" y="775"/>
                </a:lnTo>
                <a:lnTo>
                  <a:pt x="1647" y="774"/>
                </a:lnTo>
                <a:lnTo>
                  <a:pt x="1647" y="763"/>
                </a:lnTo>
                <a:lnTo>
                  <a:pt x="1647" y="762"/>
                </a:lnTo>
                <a:lnTo>
                  <a:pt x="1647" y="761"/>
                </a:lnTo>
                <a:lnTo>
                  <a:pt x="1647" y="759"/>
                </a:lnTo>
                <a:lnTo>
                  <a:pt x="1647" y="758"/>
                </a:lnTo>
                <a:lnTo>
                  <a:pt x="1646" y="757"/>
                </a:lnTo>
                <a:lnTo>
                  <a:pt x="1646" y="756"/>
                </a:lnTo>
                <a:lnTo>
                  <a:pt x="1646" y="755"/>
                </a:lnTo>
                <a:lnTo>
                  <a:pt x="1642" y="755"/>
                </a:lnTo>
                <a:lnTo>
                  <a:pt x="1638" y="755"/>
                </a:lnTo>
                <a:lnTo>
                  <a:pt x="1637" y="755"/>
                </a:lnTo>
                <a:lnTo>
                  <a:pt x="1637" y="756"/>
                </a:lnTo>
                <a:lnTo>
                  <a:pt x="1637" y="761"/>
                </a:lnTo>
                <a:lnTo>
                  <a:pt x="1637" y="762"/>
                </a:lnTo>
                <a:lnTo>
                  <a:pt x="1631" y="762"/>
                </a:lnTo>
                <a:lnTo>
                  <a:pt x="1629" y="762"/>
                </a:lnTo>
                <a:lnTo>
                  <a:pt x="1628" y="762"/>
                </a:lnTo>
                <a:lnTo>
                  <a:pt x="1626" y="762"/>
                </a:lnTo>
                <a:lnTo>
                  <a:pt x="1625" y="762"/>
                </a:lnTo>
                <a:lnTo>
                  <a:pt x="1624" y="762"/>
                </a:lnTo>
                <a:lnTo>
                  <a:pt x="1621" y="762"/>
                </a:lnTo>
                <a:lnTo>
                  <a:pt x="1616" y="762"/>
                </a:lnTo>
                <a:lnTo>
                  <a:pt x="1614" y="762"/>
                </a:lnTo>
                <a:lnTo>
                  <a:pt x="1612" y="762"/>
                </a:lnTo>
                <a:lnTo>
                  <a:pt x="1612" y="761"/>
                </a:lnTo>
                <a:lnTo>
                  <a:pt x="1612" y="759"/>
                </a:lnTo>
                <a:lnTo>
                  <a:pt x="1612" y="758"/>
                </a:lnTo>
                <a:lnTo>
                  <a:pt x="1612" y="757"/>
                </a:lnTo>
                <a:lnTo>
                  <a:pt x="1612" y="756"/>
                </a:lnTo>
                <a:lnTo>
                  <a:pt x="1611" y="756"/>
                </a:lnTo>
                <a:lnTo>
                  <a:pt x="1611" y="750"/>
                </a:lnTo>
                <a:lnTo>
                  <a:pt x="1608" y="750"/>
                </a:lnTo>
                <a:lnTo>
                  <a:pt x="1605" y="750"/>
                </a:lnTo>
                <a:lnTo>
                  <a:pt x="1605" y="749"/>
                </a:lnTo>
                <a:lnTo>
                  <a:pt x="1602" y="749"/>
                </a:lnTo>
                <a:lnTo>
                  <a:pt x="1599" y="749"/>
                </a:lnTo>
                <a:lnTo>
                  <a:pt x="1591" y="749"/>
                </a:lnTo>
                <a:lnTo>
                  <a:pt x="1590" y="749"/>
                </a:lnTo>
                <a:lnTo>
                  <a:pt x="1583" y="749"/>
                </a:lnTo>
                <a:lnTo>
                  <a:pt x="1579" y="749"/>
                </a:lnTo>
                <a:lnTo>
                  <a:pt x="1579" y="750"/>
                </a:lnTo>
                <a:lnTo>
                  <a:pt x="1577" y="751"/>
                </a:lnTo>
                <a:lnTo>
                  <a:pt x="1574" y="753"/>
                </a:lnTo>
                <a:lnTo>
                  <a:pt x="1574" y="755"/>
                </a:lnTo>
                <a:lnTo>
                  <a:pt x="1574" y="756"/>
                </a:lnTo>
                <a:lnTo>
                  <a:pt x="1576" y="758"/>
                </a:lnTo>
                <a:lnTo>
                  <a:pt x="1576" y="759"/>
                </a:lnTo>
                <a:lnTo>
                  <a:pt x="1576" y="761"/>
                </a:lnTo>
                <a:lnTo>
                  <a:pt x="1577" y="761"/>
                </a:lnTo>
                <a:lnTo>
                  <a:pt x="1578" y="761"/>
                </a:lnTo>
                <a:lnTo>
                  <a:pt x="1578" y="764"/>
                </a:lnTo>
                <a:lnTo>
                  <a:pt x="1578" y="766"/>
                </a:lnTo>
                <a:lnTo>
                  <a:pt x="1579" y="769"/>
                </a:lnTo>
                <a:lnTo>
                  <a:pt x="1579" y="770"/>
                </a:lnTo>
                <a:lnTo>
                  <a:pt x="1577" y="770"/>
                </a:lnTo>
                <a:lnTo>
                  <a:pt x="1576" y="770"/>
                </a:lnTo>
                <a:lnTo>
                  <a:pt x="1574" y="770"/>
                </a:lnTo>
                <a:lnTo>
                  <a:pt x="1574" y="771"/>
                </a:lnTo>
                <a:lnTo>
                  <a:pt x="1573" y="771"/>
                </a:lnTo>
                <a:lnTo>
                  <a:pt x="1572" y="771"/>
                </a:lnTo>
                <a:lnTo>
                  <a:pt x="1571" y="771"/>
                </a:lnTo>
                <a:lnTo>
                  <a:pt x="1570" y="771"/>
                </a:lnTo>
                <a:lnTo>
                  <a:pt x="1569" y="772"/>
                </a:lnTo>
                <a:lnTo>
                  <a:pt x="1568" y="772"/>
                </a:lnTo>
                <a:lnTo>
                  <a:pt x="1566" y="772"/>
                </a:lnTo>
                <a:lnTo>
                  <a:pt x="1565" y="772"/>
                </a:lnTo>
                <a:lnTo>
                  <a:pt x="1564" y="772"/>
                </a:lnTo>
                <a:lnTo>
                  <a:pt x="1563" y="772"/>
                </a:lnTo>
                <a:lnTo>
                  <a:pt x="1562" y="773"/>
                </a:lnTo>
                <a:lnTo>
                  <a:pt x="1561" y="773"/>
                </a:lnTo>
                <a:lnTo>
                  <a:pt x="1560" y="773"/>
                </a:lnTo>
                <a:lnTo>
                  <a:pt x="1559" y="773"/>
                </a:lnTo>
                <a:lnTo>
                  <a:pt x="1556" y="773"/>
                </a:lnTo>
                <a:lnTo>
                  <a:pt x="1555" y="773"/>
                </a:lnTo>
                <a:lnTo>
                  <a:pt x="1555" y="774"/>
                </a:lnTo>
                <a:lnTo>
                  <a:pt x="1555" y="776"/>
                </a:lnTo>
                <a:lnTo>
                  <a:pt x="1555" y="780"/>
                </a:lnTo>
                <a:lnTo>
                  <a:pt x="1556" y="781"/>
                </a:lnTo>
                <a:lnTo>
                  <a:pt x="1555" y="781"/>
                </a:lnTo>
                <a:lnTo>
                  <a:pt x="1549" y="782"/>
                </a:lnTo>
                <a:lnTo>
                  <a:pt x="1549" y="781"/>
                </a:lnTo>
                <a:lnTo>
                  <a:pt x="1549" y="780"/>
                </a:lnTo>
                <a:lnTo>
                  <a:pt x="1549" y="779"/>
                </a:lnTo>
                <a:lnTo>
                  <a:pt x="1549" y="778"/>
                </a:lnTo>
                <a:lnTo>
                  <a:pt x="1549" y="776"/>
                </a:lnTo>
                <a:lnTo>
                  <a:pt x="1549" y="775"/>
                </a:lnTo>
                <a:lnTo>
                  <a:pt x="1549" y="774"/>
                </a:lnTo>
                <a:lnTo>
                  <a:pt x="1549" y="773"/>
                </a:lnTo>
                <a:lnTo>
                  <a:pt x="1548" y="773"/>
                </a:lnTo>
                <a:lnTo>
                  <a:pt x="1547" y="773"/>
                </a:lnTo>
                <a:lnTo>
                  <a:pt x="1546" y="773"/>
                </a:lnTo>
                <a:lnTo>
                  <a:pt x="1544" y="773"/>
                </a:lnTo>
                <a:lnTo>
                  <a:pt x="1543" y="773"/>
                </a:lnTo>
                <a:lnTo>
                  <a:pt x="1543" y="774"/>
                </a:lnTo>
                <a:lnTo>
                  <a:pt x="1539" y="774"/>
                </a:lnTo>
                <a:lnTo>
                  <a:pt x="1538" y="774"/>
                </a:lnTo>
                <a:lnTo>
                  <a:pt x="1537" y="774"/>
                </a:lnTo>
                <a:lnTo>
                  <a:pt x="1537" y="775"/>
                </a:lnTo>
                <a:lnTo>
                  <a:pt x="1537" y="776"/>
                </a:lnTo>
                <a:lnTo>
                  <a:pt x="1537" y="778"/>
                </a:lnTo>
                <a:lnTo>
                  <a:pt x="1537" y="779"/>
                </a:lnTo>
                <a:lnTo>
                  <a:pt x="1537" y="780"/>
                </a:lnTo>
                <a:lnTo>
                  <a:pt x="1537" y="781"/>
                </a:lnTo>
                <a:lnTo>
                  <a:pt x="1537" y="782"/>
                </a:lnTo>
                <a:lnTo>
                  <a:pt x="1537" y="783"/>
                </a:lnTo>
                <a:lnTo>
                  <a:pt x="1537" y="784"/>
                </a:lnTo>
                <a:lnTo>
                  <a:pt x="1537" y="788"/>
                </a:lnTo>
                <a:lnTo>
                  <a:pt x="1537" y="789"/>
                </a:lnTo>
                <a:lnTo>
                  <a:pt x="1537" y="790"/>
                </a:lnTo>
                <a:lnTo>
                  <a:pt x="1537" y="791"/>
                </a:lnTo>
                <a:lnTo>
                  <a:pt x="1537" y="792"/>
                </a:lnTo>
                <a:lnTo>
                  <a:pt x="1537" y="793"/>
                </a:lnTo>
                <a:lnTo>
                  <a:pt x="1537" y="795"/>
                </a:lnTo>
                <a:lnTo>
                  <a:pt x="1537" y="796"/>
                </a:lnTo>
                <a:lnTo>
                  <a:pt x="1537" y="797"/>
                </a:lnTo>
                <a:lnTo>
                  <a:pt x="1537" y="798"/>
                </a:lnTo>
                <a:lnTo>
                  <a:pt x="1537" y="800"/>
                </a:lnTo>
                <a:lnTo>
                  <a:pt x="1537" y="804"/>
                </a:lnTo>
                <a:lnTo>
                  <a:pt x="1537" y="805"/>
                </a:lnTo>
                <a:lnTo>
                  <a:pt x="1537" y="807"/>
                </a:lnTo>
                <a:lnTo>
                  <a:pt x="1537" y="808"/>
                </a:lnTo>
                <a:lnTo>
                  <a:pt x="1537" y="809"/>
                </a:lnTo>
                <a:lnTo>
                  <a:pt x="1537" y="812"/>
                </a:lnTo>
                <a:lnTo>
                  <a:pt x="1537" y="813"/>
                </a:lnTo>
                <a:lnTo>
                  <a:pt x="1537" y="814"/>
                </a:lnTo>
                <a:lnTo>
                  <a:pt x="1537" y="815"/>
                </a:lnTo>
                <a:lnTo>
                  <a:pt x="1537" y="816"/>
                </a:lnTo>
                <a:lnTo>
                  <a:pt x="1537" y="817"/>
                </a:lnTo>
                <a:lnTo>
                  <a:pt x="1537" y="818"/>
                </a:lnTo>
                <a:lnTo>
                  <a:pt x="1537" y="821"/>
                </a:lnTo>
                <a:lnTo>
                  <a:pt x="1537" y="829"/>
                </a:lnTo>
                <a:lnTo>
                  <a:pt x="1536" y="829"/>
                </a:lnTo>
                <a:lnTo>
                  <a:pt x="1535" y="829"/>
                </a:lnTo>
                <a:lnTo>
                  <a:pt x="1534" y="829"/>
                </a:lnTo>
                <a:lnTo>
                  <a:pt x="1533" y="829"/>
                </a:lnTo>
                <a:lnTo>
                  <a:pt x="1531" y="829"/>
                </a:lnTo>
                <a:lnTo>
                  <a:pt x="1530" y="829"/>
                </a:lnTo>
                <a:lnTo>
                  <a:pt x="1529" y="829"/>
                </a:lnTo>
                <a:lnTo>
                  <a:pt x="1528" y="829"/>
                </a:lnTo>
                <a:lnTo>
                  <a:pt x="1527" y="829"/>
                </a:lnTo>
                <a:lnTo>
                  <a:pt x="1526" y="829"/>
                </a:lnTo>
                <a:lnTo>
                  <a:pt x="1525" y="829"/>
                </a:lnTo>
                <a:lnTo>
                  <a:pt x="1523" y="829"/>
                </a:lnTo>
                <a:lnTo>
                  <a:pt x="1522" y="829"/>
                </a:lnTo>
                <a:lnTo>
                  <a:pt x="1521" y="829"/>
                </a:lnTo>
                <a:lnTo>
                  <a:pt x="1520" y="829"/>
                </a:lnTo>
                <a:lnTo>
                  <a:pt x="1519" y="829"/>
                </a:lnTo>
                <a:lnTo>
                  <a:pt x="1518" y="829"/>
                </a:lnTo>
                <a:lnTo>
                  <a:pt x="1517" y="829"/>
                </a:lnTo>
                <a:lnTo>
                  <a:pt x="1516" y="829"/>
                </a:lnTo>
                <a:lnTo>
                  <a:pt x="1514" y="829"/>
                </a:lnTo>
                <a:lnTo>
                  <a:pt x="1513" y="829"/>
                </a:lnTo>
                <a:lnTo>
                  <a:pt x="1512" y="829"/>
                </a:lnTo>
                <a:lnTo>
                  <a:pt x="1511" y="829"/>
                </a:lnTo>
                <a:lnTo>
                  <a:pt x="1510" y="829"/>
                </a:lnTo>
                <a:lnTo>
                  <a:pt x="1509" y="829"/>
                </a:lnTo>
                <a:lnTo>
                  <a:pt x="1508" y="829"/>
                </a:lnTo>
                <a:lnTo>
                  <a:pt x="1507" y="829"/>
                </a:lnTo>
                <a:lnTo>
                  <a:pt x="1505" y="829"/>
                </a:lnTo>
                <a:lnTo>
                  <a:pt x="1504" y="830"/>
                </a:lnTo>
                <a:lnTo>
                  <a:pt x="1503" y="830"/>
                </a:lnTo>
                <a:lnTo>
                  <a:pt x="1501" y="830"/>
                </a:lnTo>
                <a:lnTo>
                  <a:pt x="1497" y="830"/>
                </a:lnTo>
                <a:lnTo>
                  <a:pt x="1496" y="830"/>
                </a:lnTo>
                <a:lnTo>
                  <a:pt x="1493" y="830"/>
                </a:lnTo>
                <a:lnTo>
                  <a:pt x="1491" y="830"/>
                </a:lnTo>
                <a:lnTo>
                  <a:pt x="1491" y="831"/>
                </a:lnTo>
                <a:lnTo>
                  <a:pt x="1491" y="834"/>
                </a:lnTo>
                <a:lnTo>
                  <a:pt x="1491" y="836"/>
                </a:lnTo>
                <a:lnTo>
                  <a:pt x="1491" y="837"/>
                </a:lnTo>
                <a:close/>
                <a:moveTo>
                  <a:pt x="1511" y="655"/>
                </a:moveTo>
                <a:lnTo>
                  <a:pt x="1512" y="655"/>
                </a:lnTo>
                <a:lnTo>
                  <a:pt x="1512" y="654"/>
                </a:lnTo>
                <a:lnTo>
                  <a:pt x="1511" y="654"/>
                </a:lnTo>
                <a:lnTo>
                  <a:pt x="1511" y="655"/>
                </a:lnTo>
                <a:close/>
                <a:moveTo>
                  <a:pt x="1564" y="707"/>
                </a:moveTo>
                <a:lnTo>
                  <a:pt x="1564" y="708"/>
                </a:lnTo>
                <a:lnTo>
                  <a:pt x="1565" y="712"/>
                </a:lnTo>
                <a:lnTo>
                  <a:pt x="1566" y="720"/>
                </a:lnTo>
                <a:lnTo>
                  <a:pt x="1568" y="725"/>
                </a:lnTo>
                <a:lnTo>
                  <a:pt x="1569" y="730"/>
                </a:lnTo>
                <a:lnTo>
                  <a:pt x="1570" y="733"/>
                </a:lnTo>
                <a:lnTo>
                  <a:pt x="1570" y="736"/>
                </a:lnTo>
                <a:lnTo>
                  <a:pt x="1571" y="738"/>
                </a:lnTo>
                <a:lnTo>
                  <a:pt x="1571" y="741"/>
                </a:lnTo>
                <a:lnTo>
                  <a:pt x="1572" y="744"/>
                </a:lnTo>
                <a:lnTo>
                  <a:pt x="1572" y="746"/>
                </a:lnTo>
                <a:lnTo>
                  <a:pt x="1576" y="746"/>
                </a:lnTo>
                <a:lnTo>
                  <a:pt x="1579" y="746"/>
                </a:lnTo>
                <a:lnTo>
                  <a:pt x="1586" y="746"/>
                </a:lnTo>
                <a:lnTo>
                  <a:pt x="1591" y="746"/>
                </a:lnTo>
                <a:lnTo>
                  <a:pt x="1592" y="746"/>
                </a:lnTo>
                <a:lnTo>
                  <a:pt x="1594" y="746"/>
                </a:lnTo>
                <a:lnTo>
                  <a:pt x="1595" y="746"/>
                </a:lnTo>
                <a:lnTo>
                  <a:pt x="1596" y="746"/>
                </a:lnTo>
                <a:lnTo>
                  <a:pt x="1597" y="746"/>
                </a:lnTo>
                <a:lnTo>
                  <a:pt x="1598" y="746"/>
                </a:lnTo>
                <a:lnTo>
                  <a:pt x="1599" y="746"/>
                </a:lnTo>
                <a:lnTo>
                  <a:pt x="1602" y="746"/>
                </a:lnTo>
                <a:lnTo>
                  <a:pt x="1607" y="746"/>
                </a:lnTo>
                <a:lnTo>
                  <a:pt x="1608" y="746"/>
                </a:lnTo>
                <a:lnTo>
                  <a:pt x="1609" y="746"/>
                </a:lnTo>
                <a:lnTo>
                  <a:pt x="1611" y="746"/>
                </a:lnTo>
                <a:lnTo>
                  <a:pt x="1611" y="739"/>
                </a:lnTo>
                <a:lnTo>
                  <a:pt x="1611" y="737"/>
                </a:lnTo>
                <a:lnTo>
                  <a:pt x="1611" y="733"/>
                </a:lnTo>
                <a:lnTo>
                  <a:pt x="1611" y="732"/>
                </a:lnTo>
                <a:lnTo>
                  <a:pt x="1611" y="730"/>
                </a:lnTo>
                <a:lnTo>
                  <a:pt x="1611" y="726"/>
                </a:lnTo>
                <a:lnTo>
                  <a:pt x="1611" y="725"/>
                </a:lnTo>
                <a:lnTo>
                  <a:pt x="1609" y="725"/>
                </a:lnTo>
                <a:lnTo>
                  <a:pt x="1609" y="724"/>
                </a:lnTo>
                <a:lnTo>
                  <a:pt x="1609" y="721"/>
                </a:lnTo>
                <a:lnTo>
                  <a:pt x="1609" y="706"/>
                </a:lnTo>
                <a:lnTo>
                  <a:pt x="1609" y="705"/>
                </a:lnTo>
                <a:lnTo>
                  <a:pt x="1608" y="705"/>
                </a:lnTo>
                <a:lnTo>
                  <a:pt x="1606" y="705"/>
                </a:lnTo>
                <a:lnTo>
                  <a:pt x="1602" y="705"/>
                </a:lnTo>
                <a:lnTo>
                  <a:pt x="1599" y="705"/>
                </a:lnTo>
                <a:lnTo>
                  <a:pt x="1599" y="704"/>
                </a:lnTo>
                <a:lnTo>
                  <a:pt x="1598" y="704"/>
                </a:lnTo>
                <a:lnTo>
                  <a:pt x="1591" y="704"/>
                </a:lnTo>
                <a:lnTo>
                  <a:pt x="1590" y="704"/>
                </a:lnTo>
                <a:lnTo>
                  <a:pt x="1588" y="704"/>
                </a:lnTo>
                <a:lnTo>
                  <a:pt x="1587" y="704"/>
                </a:lnTo>
                <a:lnTo>
                  <a:pt x="1586" y="704"/>
                </a:lnTo>
                <a:lnTo>
                  <a:pt x="1583" y="704"/>
                </a:lnTo>
                <a:lnTo>
                  <a:pt x="1581" y="704"/>
                </a:lnTo>
                <a:lnTo>
                  <a:pt x="1580" y="704"/>
                </a:lnTo>
                <a:lnTo>
                  <a:pt x="1579" y="704"/>
                </a:lnTo>
                <a:lnTo>
                  <a:pt x="1577" y="704"/>
                </a:lnTo>
                <a:lnTo>
                  <a:pt x="1576" y="704"/>
                </a:lnTo>
                <a:lnTo>
                  <a:pt x="1573" y="704"/>
                </a:lnTo>
                <a:lnTo>
                  <a:pt x="1572" y="704"/>
                </a:lnTo>
                <a:lnTo>
                  <a:pt x="1571" y="704"/>
                </a:lnTo>
                <a:lnTo>
                  <a:pt x="1570" y="704"/>
                </a:lnTo>
                <a:lnTo>
                  <a:pt x="1569" y="704"/>
                </a:lnTo>
                <a:lnTo>
                  <a:pt x="1568" y="704"/>
                </a:lnTo>
                <a:lnTo>
                  <a:pt x="1566" y="704"/>
                </a:lnTo>
                <a:lnTo>
                  <a:pt x="1565" y="704"/>
                </a:lnTo>
                <a:lnTo>
                  <a:pt x="1564" y="704"/>
                </a:lnTo>
                <a:lnTo>
                  <a:pt x="1564" y="705"/>
                </a:lnTo>
                <a:lnTo>
                  <a:pt x="1564" y="706"/>
                </a:lnTo>
                <a:lnTo>
                  <a:pt x="1564" y="707"/>
                </a:lnTo>
                <a:close/>
                <a:moveTo>
                  <a:pt x="1611" y="705"/>
                </a:moveTo>
                <a:lnTo>
                  <a:pt x="1611" y="708"/>
                </a:lnTo>
                <a:lnTo>
                  <a:pt x="1611" y="716"/>
                </a:lnTo>
                <a:lnTo>
                  <a:pt x="1611" y="724"/>
                </a:lnTo>
                <a:lnTo>
                  <a:pt x="1612" y="724"/>
                </a:lnTo>
                <a:lnTo>
                  <a:pt x="1613" y="724"/>
                </a:lnTo>
                <a:lnTo>
                  <a:pt x="1614" y="724"/>
                </a:lnTo>
                <a:lnTo>
                  <a:pt x="1614" y="725"/>
                </a:lnTo>
                <a:lnTo>
                  <a:pt x="1615" y="725"/>
                </a:lnTo>
                <a:lnTo>
                  <a:pt x="1616" y="725"/>
                </a:lnTo>
                <a:lnTo>
                  <a:pt x="1617" y="725"/>
                </a:lnTo>
                <a:lnTo>
                  <a:pt x="1619" y="726"/>
                </a:lnTo>
                <a:lnTo>
                  <a:pt x="1620" y="726"/>
                </a:lnTo>
                <a:lnTo>
                  <a:pt x="1621" y="726"/>
                </a:lnTo>
                <a:lnTo>
                  <a:pt x="1624" y="728"/>
                </a:lnTo>
                <a:lnTo>
                  <a:pt x="1624" y="726"/>
                </a:lnTo>
                <a:lnTo>
                  <a:pt x="1624" y="725"/>
                </a:lnTo>
                <a:lnTo>
                  <a:pt x="1624" y="724"/>
                </a:lnTo>
                <a:lnTo>
                  <a:pt x="1625" y="723"/>
                </a:lnTo>
                <a:lnTo>
                  <a:pt x="1625" y="722"/>
                </a:lnTo>
                <a:lnTo>
                  <a:pt x="1625" y="721"/>
                </a:lnTo>
                <a:lnTo>
                  <a:pt x="1625" y="720"/>
                </a:lnTo>
                <a:lnTo>
                  <a:pt x="1624" y="720"/>
                </a:lnTo>
                <a:lnTo>
                  <a:pt x="1623" y="720"/>
                </a:lnTo>
                <a:lnTo>
                  <a:pt x="1622" y="720"/>
                </a:lnTo>
                <a:lnTo>
                  <a:pt x="1622" y="713"/>
                </a:lnTo>
                <a:lnTo>
                  <a:pt x="1625" y="713"/>
                </a:lnTo>
                <a:lnTo>
                  <a:pt x="1625" y="714"/>
                </a:lnTo>
                <a:lnTo>
                  <a:pt x="1625" y="715"/>
                </a:lnTo>
                <a:lnTo>
                  <a:pt x="1625" y="716"/>
                </a:lnTo>
                <a:lnTo>
                  <a:pt x="1625" y="720"/>
                </a:lnTo>
                <a:lnTo>
                  <a:pt x="1625" y="721"/>
                </a:lnTo>
                <a:lnTo>
                  <a:pt x="1625" y="722"/>
                </a:lnTo>
                <a:lnTo>
                  <a:pt x="1625" y="723"/>
                </a:lnTo>
                <a:lnTo>
                  <a:pt x="1625" y="724"/>
                </a:lnTo>
                <a:lnTo>
                  <a:pt x="1625" y="725"/>
                </a:lnTo>
                <a:lnTo>
                  <a:pt x="1624" y="726"/>
                </a:lnTo>
                <a:lnTo>
                  <a:pt x="1624" y="728"/>
                </a:lnTo>
                <a:lnTo>
                  <a:pt x="1625" y="728"/>
                </a:lnTo>
                <a:lnTo>
                  <a:pt x="1626" y="728"/>
                </a:lnTo>
                <a:lnTo>
                  <a:pt x="1626" y="729"/>
                </a:lnTo>
                <a:lnTo>
                  <a:pt x="1628" y="729"/>
                </a:lnTo>
                <a:lnTo>
                  <a:pt x="1629" y="730"/>
                </a:lnTo>
                <a:lnTo>
                  <a:pt x="1629" y="731"/>
                </a:lnTo>
                <a:lnTo>
                  <a:pt x="1630" y="731"/>
                </a:lnTo>
                <a:lnTo>
                  <a:pt x="1630" y="732"/>
                </a:lnTo>
                <a:lnTo>
                  <a:pt x="1632" y="734"/>
                </a:lnTo>
                <a:lnTo>
                  <a:pt x="1633" y="737"/>
                </a:lnTo>
                <a:lnTo>
                  <a:pt x="1633" y="738"/>
                </a:lnTo>
                <a:lnTo>
                  <a:pt x="1634" y="738"/>
                </a:lnTo>
                <a:lnTo>
                  <a:pt x="1634" y="739"/>
                </a:lnTo>
                <a:lnTo>
                  <a:pt x="1637" y="741"/>
                </a:lnTo>
                <a:lnTo>
                  <a:pt x="1638" y="741"/>
                </a:lnTo>
                <a:lnTo>
                  <a:pt x="1638" y="742"/>
                </a:lnTo>
                <a:lnTo>
                  <a:pt x="1639" y="742"/>
                </a:lnTo>
                <a:lnTo>
                  <a:pt x="1640" y="742"/>
                </a:lnTo>
                <a:lnTo>
                  <a:pt x="1646" y="742"/>
                </a:lnTo>
                <a:lnTo>
                  <a:pt x="1647" y="742"/>
                </a:lnTo>
                <a:lnTo>
                  <a:pt x="1647" y="741"/>
                </a:lnTo>
                <a:lnTo>
                  <a:pt x="1647" y="740"/>
                </a:lnTo>
                <a:lnTo>
                  <a:pt x="1646" y="737"/>
                </a:lnTo>
                <a:lnTo>
                  <a:pt x="1645" y="730"/>
                </a:lnTo>
                <a:lnTo>
                  <a:pt x="1645" y="728"/>
                </a:lnTo>
                <a:lnTo>
                  <a:pt x="1643" y="722"/>
                </a:lnTo>
                <a:lnTo>
                  <a:pt x="1642" y="721"/>
                </a:lnTo>
                <a:lnTo>
                  <a:pt x="1641" y="714"/>
                </a:lnTo>
                <a:lnTo>
                  <a:pt x="1640" y="706"/>
                </a:lnTo>
                <a:lnTo>
                  <a:pt x="1639" y="700"/>
                </a:lnTo>
                <a:lnTo>
                  <a:pt x="1637" y="690"/>
                </a:lnTo>
                <a:lnTo>
                  <a:pt x="1637" y="689"/>
                </a:lnTo>
                <a:lnTo>
                  <a:pt x="1635" y="687"/>
                </a:lnTo>
                <a:lnTo>
                  <a:pt x="1633" y="687"/>
                </a:lnTo>
                <a:lnTo>
                  <a:pt x="1629" y="687"/>
                </a:lnTo>
                <a:lnTo>
                  <a:pt x="1625" y="687"/>
                </a:lnTo>
                <a:lnTo>
                  <a:pt x="1624" y="687"/>
                </a:lnTo>
                <a:lnTo>
                  <a:pt x="1622" y="686"/>
                </a:lnTo>
                <a:lnTo>
                  <a:pt x="1620" y="686"/>
                </a:lnTo>
                <a:lnTo>
                  <a:pt x="1619" y="686"/>
                </a:lnTo>
                <a:lnTo>
                  <a:pt x="1619" y="687"/>
                </a:lnTo>
                <a:lnTo>
                  <a:pt x="1619" y="688"/>
                </a:lnTo>
                <a:lnTo>
                  <a:pt x="1619" y="689"/>
                </a:lnTo>
                <a:lnTo>
                  <a:pt x="1619" y="690"/>
                </a:lnTo>
                <a:lnTo>
                  <a:pt x="1619" y="691"/>
                </a:lnTo>
                <a:lnTo>
                  <a:pt x="1619" y="697"/>
                </a:lnTo>
                <a:lnTo>
                  <a:pt x="1619" y="699"/>
                </a:lnTo>
                <a:lnTo>
                  <a:pt x="1619" y="700"/>
                </a:lnTo>
                <a:lnTo>
                  <a:pt x="1619" y="701"/>
                </a:lnTo>
                <a:lnTo>
                  <a:pt x="1619" y="703"/>
                </a:lnTo>
                <a:lnTo>
                  <a:pt x="1619" y="704"/>
                </a:lnTo>
                <a:lnTo>
                  <a:pt x="1619" y="705"/>
                </a:lnTo>
                <a:lnTo>
                  <a:pt x="1614" y="705"/>
                </a:lnTo>
                <a:lnTo>
                  <a:pt x="1613" y="705"/>
                </a:lnTo>
                <a:lnTo>
                  <a:pt x="1612" y="705"/>
                </a:lnTo>
                <a:lnTo>
                  <a:pt x="1611" y="705"/>
                </a:lnTo>
                <a:close/>
                <a:moveTo>
                  <a:pt x="1865" y="741"/>
                </a:moveTo>
                <a:lnTo>
                  <a:pt x="1867" y="740"/>
                </a:lnTo>
                <a:lnTo>
                  <a:pt x="1870" y="740"/>
                </a:lnTo>
                <a:lnTo>
                  <a:pt x="1870" y="739"/>
                </a:lnTo>
                <a:lnTo>
                  <a:pt x="1869" y="738"/>
                </a:lnTo>
                <a:lnTo>
                  <a:pt x="1866" y="739"/>
                </a:lnTo>
                <a:lnTo>
                  <a:pt x="1866" y="740"/>
                </a:lnTo>
                <a:lnTo>
                  <a:pt x="1865" y="741"/>
                </a:lnTo>
                <a:close/>
                <a:moveTo>
                  <a:pt x="1936" y="1334"/>
                </a:moveTo>
                <a:lnTo>
                  <a:pt x="1939" y="1335"/>
                </a:lnTo>
                <a:lnTo>
                  <a:pt x="1944" y="1336"/>
                </a:lnTo>
                <a:lnTo>
                  <a:pt x="1944" y="1338"/>
                </a:lnTo>
                <a:lnTo>
                  <a:pt x="1944" y="1344"/>
                </a:lnTo>
                <a:lnTo>
                  <a:pt x="1944" y="1350"/>
                </a:lnTo>
                <a:lnTo>
                  <a:pt x="1944" y="1351"/>
                </a:lnTo>
                <a:lnTo>
                  <a:pt x="1945" y="1361"/>
                </a:lnTo>
                <a:lnTo>
                  <a:pt x="1945" y="1362"/>
                </a:lnTo>
                <a:lnTo>
                  <a:pt x="1945" y="1365"/>
                </a:lnTo>
                <a:lnTo>
                  <a:pt x="1953" y="1365"/>
                </a:lnTo>
                <a:lnTo>
                  <a:pt x="1957" y="1365"/>
                </a:lnTo>
                <a:lnTo>
                  <a:pt x="1958" y="1365"/>
                </a:lnTo>
                <a:lnTo>
                  <a:pt x="1958" y="1373"/>
                </a:lnTo>
                <a:lnTo>
                  <a:pt x="1953" y="1373"/>
                </a:lnTo>
                <a:lnTo>
                  <a:pt x="1951" y="1373"/>
                </a:lnTo>
                <a:lnTo>
                  <a:pt x="1950" y="1373"/>
                </a:lnTo>
                <a:lnTo>
                  <a:pt x="1950" y="1399"/>
                </a:lnTo>
                <a:lnTo>
                  <a:pt x="1951" y="1411"/>
                </a:lnTo>
                <a:lnTo>
                  <a:pt x="1951" y="1418"/>
                </a:lnTo>
                <a:lnTo>
                  <a:pt x="1951" y="1425"/>
                </a:lnTo>
                <a:lnTo>
                  <a:pt x="1951" y="1427"/>
                </a:lnTo>
                <a:lnTo>
                  <a:pt x="1951" y="1429"/>
                </a:lnTo>
                <a:lnTo>
                  <a:pt x="1951" y="1432"/>
                </a:lnTo>
                <a:lnTo>
                  <a:pt x="1951" y="1434"/>
                </a:lnTo>
                <a:lnTo>
                  <a:pt x="1951" y="1436"/>
                </a:lnTo>
                <a:lnTo>
                  <a:pt x="1951" y="1439"/>
                </a:lnTo>
                <a:lnTo>
                  <a:pt x="1951" y="1442"/>
                </a:lnTo>
                <a:lnTo>
                  <a:pt x="1951" y="1444"/>
                </a:lnTo>
                <a:lnTo>
                  <a:pt x="1951" y="1447"/>
                </a:lnTo>
                <a:lnTo>
                  <a:pt x="1952" y="1449"/>
                </a:lnTo>
                <a:lnTo>
                  <a:pt x="1952" y="1451"/>
                </a:lnTo>
                <a:lnTo>
                  <a:pt x="1952" y="1453"/>
                </a:lnTo>
                <a:lnTo>
                  <a:pt x="1952" y="1456"/>
                </a:lnTo>
                <a:lnTo>
                  <a:pt x="1952" y="1457"/>
                </a:lnTo>
                <a:lnTo>
                  <a:pt x="1952" y="1458"/>
                </a:lnTo>
                <a:lnTo>
                  <a:pt x="1952" y="1460"/>
                </a:lnTo>
                <a:lnTo>
                  <a:pt x="1956" y="1460"/>
                </a:lnTo>
                <a:lnTo>
                  <a:pt x="1959" y="1460"/>
                </a:lnTo>
                <a:lnTo>
                  <a:pt x="1961" y="1460"/>
                </a:lnTo>
                <a:lnTo>
                  <a:pt x="1965" y="1462"/>
                </a:lnTo>
                <a:lnTo>
                  <a:pt x="1967" y="1465"/>
                </a:lnTo>
                <a:lnTo>
                  <a:pt x="1968" y="1466"/>
                </a:lnTo>
                <a:lnTo>
                  <a:pt x="1969" y="1467"/>
                </a:lnTo>
                <a:lnTo>
                  <a:pt x="1970" y="1467"/>
                </a:lnTo>
                <a:lnTo>
                  <a:pt x="1970" y="1468"/>
                </a:lnTo>
                <a:lnTo>
                  <a:pt x="1971" y="1468"/>
                </a:lnTo>
                <a:lnTo>
                  <a:pt x="1971" y="1469"/>
                </a:lnTo>
                <a:lnTo>
                  <a:pt x="1973" y="1469"/>
                </a:lnTo>
                <a:lnTo>
                  <a:pt x="1973" y="1470"/>
                </a:lnTo>
                <a:lnTo>
                  <a:pt x="1974" y="1470"/>
                </a:lnTo>
                <a:lnTo>
                  <a:pt x="1975" y="1472"/>
                </a:lnTo>
                <a:lnTo>
                  <a:pt x="1976" y="1473"/>
                </a:lnTo>
                <a:lnTo>
                  <a:pt x="1976" y="1474"/>
                </a:lnTo>
                <a:lnTo>
                  <a:pt x="1977" y="1474"/>
                </a:lnTo>
                <a:lnTo>
                  <a:pt x="1977" y="1475"/>
                </a:lnTo>
                <a:lnTo>
                  <a:pt x="1978" y="1476"/>
                </a:lnTo>
                <a:lnTo>
                  <a:pt x="1978" y="1477"/>
                </a:lnTo>
                <a:lnTo>
                  <a:pt x="1979" y="1478"/>
                </a:lnTo>
                <a:lnTo>
                  <a:pt x="1981" y="1478"/>
                </a:lnTo>
                <a:lnTo>
                  <a:pt x="1981" y="1479"/>
                </a:lnTo>
                <a:lnTo>
                  <a:pt x="1982" y="1479"/>
                </a:lnTo>
                <a:lnTo>
                  <a:pt x="1988" y="1477"/>
                </a:lnTo>
                <a:lnTo>
                  <a:pt x="1990" y="1476"/>
                </a:lnTo>
                <a:lnTo>
                  <a:pt x="1992" y="1475"/>
                </a:lnTo>
                <a:lnTo>
                  <a:pt x="1993" y="1475"/>
                </a:lnTo>
                <a:lnTo>
                  <a:pt x="1993" y="1474"/>
                </a:lnTo>
                <a:lnTo>
                  <a:pt x="1994" y="1474"/>
                </a:lnTo>
                <a:lnTo>
                  <a:pt x="1994" y="1473"/>
                </a:lnTo>
                <a:lnTo>
                  <a:pt x="1995" y="1473"/>
                </a:lnTo>
                <a:lnTo>
                  <a:pt x="1996" y="1472"/>
                </a:lnTo>
                <a:lnTo>
                  <a:pt x="1997" y="1470"/>
                </a:lnTo>
                <a:lnTo>
                  <a:pt x="2000" y="1470"/>
                </a:lnTo>
                <a:lnTo>
                  <a:pt x="2001" y="1469"/>
                </a:lnTo>
                <a:lnTo>
                  <a:pt x="2002" y="1468"/>
                </a:lnTo>
                <a:lnTo>
                  <a:pt x="2003" y="1468"/>
                </a:lnTo>
                <a:lnTo>
                  <a:pt x="2004" y="1467"/>
                </a:lnTo>
                <a:lnTo>
                  <a:pt x="2005" y="1467"/>
                </a:lnTo>
                <a:lnTo>
                  <a:pt x="2007" y="1467"/>
                </a:lnTo>
                <a:lnTo>
                  <a:pt x="2007" y="1466"/>
                </a:lnTo>
                <a:lnTo>
                  <a:pt x="2008" y="1466"/>
                </a:lnTo>
                <a:lnTo>
                  <a:pt x="2009" y="1466"/>
                </a:lnTo>
                <a:lnTo>
                  <a:pt x="2009" y="1465"/>
                </a:lnTo>
                <a:lnTo>
                  <a:pt x="2010" y="1465"/>
                </a:lnTo>
                <a:lnTo>
                  <a:pt x="2011" y="1464"/>
                </a:lnTo>
                <a:lnTo>
                  <a:pt x="2012" y="1464"/>
                </a:lnTo>
                <a:lnTo>
                  <a:pt x="2013" y="1462"/>
                </a:lnTo>
                <a:lnTo>
                  <a:pt x="2014" y="1462"/>
                </a:lnTo>
                <a:lnTo>
                  <a:pt x="2016" y="1462"/>
                </a:lnTo>
                <a:lnTo>
                  <a:pt x="2017" y="1462"/>
                </a:lnTo>
                <a:lnTo>
                  <a:pt x="2020" y="1461"/>
                </a:lnTo>
                <a:lnTo>
                  <a:pt x="2022" y="1461"/>
                </a:lnTo>
                <a:lnTo>
                  <a:pt x="2023" y="1461"/>
                </a:lnTo>
                <a:lnTo>
                  <a:pt x="2025" y="1460"/>
                </a:lnTo>
                <a:lnTo>
                  <a:pt x="2026" y="1460"/>
                </a:lnTo>
                <a:lnTo>
                  <a:pt x="2028" y="1459"/>
                </a:lnTo>
                <a:lnTo>
                  <a:pt x="2031" y="1459"/>
                </a:lnTo>
                <a:lnTo>
                  <a:pt x="2033" y="1459"/>
                </a:lnTo>
                <a:lnTo>
                  <a:pt x="2034" y="1459"/>
                </a:lnTo>
                <a:lnTo>
                  <a:pt x="2035" y="1459"/>
                </a:lnTo>
                <a:lnTo>
                  <a:pt x="2036" y="1459"/>
                </a:lnTo>
                <a:lnTo>
                  <a:pt x="2039" y="1459"/>
                </a:lnTo>
                <a:lnTo>
                  <a:pt x="2040" y="1459"/>
                </a:lnTo>
                <a:lnTo>
                  <a:pt x="2042" y="1459"/>
                </a:lnTo>
                <a:lnTo>
                  <a:pt x="2043" y="1459"/>
                </a:lnTo>
                <a:lnTo>
                  <a:pt x="2044" y="1460"/>
                </a:lnTo>
                <a:lnTo>
                  <a:pt x="2045" y="1460"/>
                </a:lnTo>
                <a:lnTo>
                  <a:pt x="2046" y="1460"/>
                </a:lnTo>
                <a:lnTo>
                  <a:pt x="2047" y="1460"/>
                </a:lnTo>
                <a:lnTo>
                  <a:pt x="2048" y="1461"/>
                </a:lnTo>
                <a:lnTo>
                  <a:pt x="2050" y="1461"/>
                </a:lnTo>
                <a:lnTo>
                  <a:pt x="2052" y="1461"/>
                </a:lnTo>
                <a:lnTo>
                  <a:pt x="2052" y="1462"/>
                </a:lnTo>
                <a:lnTo>
                  <a:pt x="2054" y="1462"/>
                </a:lnTo>
                <a:lnTo>
                  <a:pt x="2060" y="1462"/>
                </a:lnTo>
                <a:lnTo>
                  <a:pt x="2061" y="1462"/>
                </a:lnTo>
                <a:lnTo>
                  <a:pt x="2062" y="1462"/>
                </a:lnTo>
                <a:lnTo>
                  <a:pt x="2063" y="1462"/>
                </a:lnTo>
                <a:lnTo>
                  <a:pt x="2063" y="1461"/>
                </a:lnTo>
                <a:lnTo>
                  <a:pt x="2063" y="1460"/>
                </a:lnTo>
                <a:lnTo>
                  <a:pt x="2063" y="1459"/>
                </a:lnTo>
                <a:lnTo>
                  <a:pt x="2064" y="1459"/>
                </a:lnTo>
                <a:lnTo>
                  <a:pt x="2065" y="1458"/>
                </a:lnTo>
                <a:lnTo>
                  <a:pt x="2065" y="1457"/>
                </a:lnTo>
                <a:lnTo>
                  <a:pt x="2065" y="1456"/>
                </a:lnTo>
                <a:lnTo>
                  <a:pt x="2066" y="1456"/>
                </a:lnTo>
                <a:lnTo>
                  <a:pt x="2066" y="1454"/>
                </a:lnTo>
                <a:lnTo>
                  <a:pt x="2066" y="1453"/>
                </a:lnTo>
                <a:lnTo>
                  <a:pt x="2068" y="1452"/>
                </a:lnTo>
                <a:lnTo>
                  <a:pt x="2069" y="1449"/>
                </a:lnTo>
                <a:lnTo>
                  <a:pt x="2070" y="1447"/>
                </a:lnTo>
                <a:lnTo>
                  <a:pt x="2071" y="1445"/>
                </a:lnTo>
                <a:lnTo>
                  <a:pt x="2071" y="1444"/>
                </a:lnTo>
                <a:lnTo>
                  <a:pt x="2072" y="1443"/>
                </a:lnTo>
                <a:lnTo>
                  <a:pt x="2072" y="1442"/>
                </a:lnTo>
                <a:lnTo>
                  <a:pt x="2072" y="1441"/>
                </a:lnTo>
                <a:lnTo>
                  <a:pt x="2073" y="1440"/>
                </a:lnTo>
                <a:lnTo>
                  <a:pt x="2074" y="1439"/>
                </a:lnTo>
                <a:lnTo>
                  <a:pt x="2073" y="1439"/>
                </a:lnTo>
                <a:lnTo>
                  <a:pt x="2074" y="1436"/>
                </a:lnTo>
                <a:lnTo>
                  <a:pt x="2077" y="1435"/>
                </a:lnTo>
                <a:lnTo>
                  <a:pt x="2078" y="1434"/>
                </a:lnTo>
                <a:lnTo>
                  <a:pt x="2079" y="1431"/>
                </a:lnTo>
                <a:lnTo>
                  <a:pt x="2079" y="1428"/>
                </a:lnTo>
                <a:lnTo>
                  <a:pt x="2078" y="1400"/>
                </a:lnTo>
                <a:lnTo>
                  <a:pt x="2078" y="1398"/>
                </a:lnTo>
                <a:lnTo>
                  <a:pt x="2077" y="1391"/>
                </a:lnTo>
                <a:lnTo>
                  <a:pt x="2077" y="1386"/>
                </a:lnTo>
                <a:lnTo>
                  <a:pt x="2077" y="1381"/>
                </a:lnTo>
                <a:lnTo>
                  <a:pt x="2077" y="1380"/>
                </a:lnTo>
                <a:lnTo>
                  <a:pt x="2077" y="1378"/>
                </a:lnTo>
                <a:lnTo>
                  <a:pt x="2077" y="1375"/>
                </a:lnTo>
                <a:lnTo>
                  <a:pt x="2077" y="1373"/>
                </a:lnTo>
                <a:lnTo>
                  <a:pt x="2077" y="1372"/>
                </a:lnTo>
                <a:lnTo>
                  <a:pt x="2077" y="1366"/>
                </a:lnTo>
                <a:lnTo>
                  <a:pt x="2077" y="1373"/>
                </a:lnTo>
                <a:lnTo>
                  <a:pt x="2078" y="1373"/>
                </a:lnTo>
                <a:lnTo>
                  <a:pt x="2079" y="1373"/>
                </a:lnTo>
                <a:lnTo>
                  <a:pt x="2079" y="1372"/>
                </a:lnTo>
                <a:lnTo>
                  <a:pt x="2079" y="1370"/>
                </a:lnTo>
                <a:lnTo>
                  <a:pt x="2080" y="1369"/>
                </a:lnTo>
                <a:lnTo>
                  <a:pt x="2080" y="1368"/>
                </a:lnTo>
                <a:lnTo>
                  <a:pt x="2090" y="1359"/>
                </a:lnTo>
                <a:lnTo>
                  <a:pt x="2092" y="1357"/>
                </a:lnTo>
                <a:lnTo>
                  <a:pt x="2086" y="1357"/>
                </a:lnTo>
                <a:lnTo>
                  <a:pt x="2073" y="1357"/>
                </a:lnTo>
                <a:lnTo>
                  <a:pt x="2073" y="1359"/>
                </a:lnTo>
                <a:lnTo>
                  <a:pt x="2076" y="1359"/>
                </a:lnTo>
                <a:lnTo>
                  <a:pt x="2076" y="1362"/>
                </a:lnTo>
                <a:lnTo>
                  <a:pt x="2076" y="1364"/>
                </a:lnTo>
                <a:lnTo>
                  <a:pt x="2077" y="1364"/>
                </a:lnTo>
                <a:lnTo>
                  <a:pt x="2077" y="1365"/>
                </a:lnTo>
                <a:lnTo>
                  <a:pt x="2076" y="1365"/>
                </a:lnTo>
                <a:lnTo>
                  <a:pt x="2074" y="1365"/>
                </a:lnTo>
                <a:lnTo>
                  <a:pt x="2073" y="1365"/>
                </a:lnTo>
                <a:lnTo>
                  <a:pt x="2072" y="1365"/>
                </a:lnTo>
                <a:lnTo>
                  <a:pt x="2071" y="1365"/>
                </a:lnTo>
                <a:lnTo>
                  <a:pt x="2070" y="1365"/>
                </a:lnTo>
                <a:lnTo>
                  <a:pt x="2065" y="1365"/>
                </a:lnTo>
                <a:lnTo>
                  <a:pt x="2064" y="1365"/>
                </a:lnTo>
                <a:lnTo>
                  <a:pt x="2059" y="1366"/>
                </a:lnTo>
                <a:lnTo>
                  <a:pt x="2057" y="1366"/>
                </a:lnTo>
                <a:lnTo>
                  <a:pt x="2054" y="1366"/>
                </a:lnTo>
                <a:lnTo>
                  <a:pt x="2044" y="1366"/>
                </a:lnTo>
                <a:lnTo>
                  <a:pt x="2042" y="1366"/>
                </a:lnTo>
                <a:lnTo>
                  <a:pt x="2040" y="1366"/>
                </a:lnTo>
                <a:lnTo>
                  <a:pt x="2040" y="1364"/>
                </a:lnTo>
                <a:lnTo>
                  <a:pt x="2039" y="1345"/>
                </a:lnTo>
                <a:lnTo>
                  <a:pt x="2044" y="1347"/>
                </a:lnTo>
                <a:lnTo>
                  <a:pt x="2044" y="1348"/>
                </a:lnTo>
                <a:lnTo>
                  <a:pt x="2047" y="1349"/>
                </a:lnTo>
                <a:lnTo>
                  <a:pt x="2048" y="1344"/>
                </a:lnTo>
                <a:lnTo>
                  <a:pt x="2050" y="1344"/>
                </a:lnTo>
                <a:lnTo>
                  <a:pt x="2051" y="1344"/>
                </a:lnTo>
                <a:lnTo>
                  <a:pt x="2051" y="1343"/>
                </a:lnTo>
                <a:lnTo>
                  <a:pt x="2050" y="1343"/>
                </a:lnTo>
                <a:lnTo>
                  <a:pt x="2048" y="1343"/>
                </a:lnTo>
                <a:lnTo>
                  <a:pt x="2047" y="1343"/>
                </a:lnTo>
                <a:lnTo>
                  <a:pt x="2046" y="1343"/>
                </a:lnTo>
                <a:lnTo>
                  <a:pt x="2045" y="1343"/>
                </a:lnTo>
                <a:lnTo>
                  <a:pt x="2045" y="1342"/>
                </a:lnTo>
                <a:lnTo>
                  <a:pt x="2044" y="1342"/>
                </a:lnTo>
                <a:lnTo>
                  <a:pt x="2040" y="1340"/>
                </a:lnTo>
                <a:lnTo>
                  <a:pt x="2040" y="1339"/>
                </a:lnTo>
                <a:lnTo>
                  <a:pt x="2040" y="1338"/>
                </a:lnTo>
                <a:lnTo>
                  <a:pt x="2042" y="1336"/>
                </a:lnTo>
                <a:lnTo>
                  <a:pt x="2042" y="1335"/>
                </a:lnTo>
                <a:lnTo>
                  <a:pt x="2040" y="1335"/>
                </a:lnTo>
                <a:lnTo>
                  <a:pt x="2040" y="1334"/>
                </a:lnTo>
                <a:lnTo>
                  <a:pt x="2039" y="1334"/>
                </a:lnTo>
                <a:lnTo>
                  <a:pt x="2038" y="1335"/>
                </a:lnTo>
                <a:lnTo>
                  <a:pt x="2037" y="1335"/>
                </a:lnTo>
                <a:lnTo>
                  <a:pt x="2037" y="1334"/>
                </a:lnTo>
                <a:lnTo>
                  <a:pt x="2036" y="1333"/>
                </a:lnTo>
                <a:lnTo>
                  <a:pt x="2036" y="1332"/>
                </a:lnTo>
                <a:lnTo>
                  <a:pt x="2035" y="1332"/>
                </a:lnTo>
                <a:lnTo>
                  <a:pt x="2034" y="1333"/>
                </a:lnTo>
                <a:lnTo>
                  <a:pt x="2033" y="1333"/>
                </a:lnTo>
                <a:lnTo>
                  <a:pt x="2033" y="1334"/>
                </a:lnTo>
                <a:lnTo>
                  <a:pt x="2031" y="1334"/>
                </a:lnTo>
                <a:lnTo>
                  <a:pt x="2030" y="1333"/>
                </a:lnTo>
                <a:lnTo>
                  <a:pt x="2030" y="1332"/>
                </a:lnTo>
                <a:lnTo>
                  <a:pt x="2030" y="1331"/>
                </a:lnTo>
                <a:lnTo>
                  <a:pt x="2030" y="1328"/>
                </a:lnTo>
                <a:lnTo>
                  <a:pt x="2030" y="1326"/>
                </a:lnTo>
                <a:lnTo>
                  <a:pt x="2029" y="1326"/>
                </a:lnTo>
                <a:lnTo>
                  <a:pt x="2029" y="1325"/>
                </a:lnTo>
                <a:lnTo>
                  <a:pt x="2029" y="1324"/>
                </a:lnTo>
                <a:lnTo>
                  <a:pt x="2028" y="1324"/>
                </a:lnTo>
                <a:lnTo>
                  <a:pt x="2026" y="1324"/>
                </a:lnTo>
                <a:lnTo>
                  <a:pt x="2025" y="1323"/>
                </a:lnTo>
                <a:lnTo>
                  <a:pt x="2021" y="1323"/>
                </a:lnTo>
                <a:lnTo>
                  <a:pt x="2014" y="1320"/>
                </a:lnTo>
                <a:lnTo>
                  <a:pt x="2013" y="1320"/>
                </a:lnTo>
                <a:lnTo>
                  <a:pt x="2012" y="1320"/>
                </a:lnTo>
                <a:lnTo>
                  <a:pt x="2009" y="1319"/>
                </a:lnTo>
                <a:lnTo>
                  <a:pt x="2005" y="1318"/>
                </a:lnTo>
                <a:lnTo>
                  <a:pt x="2004" y="1318"/>
                </a:lnTo>
                <a:lnTo>
                  <a:pt x="2002" y="1318"/>
                </a:lnTo>
                <a:lnTo>
                  <a:pt x="2001" y="1318"/>
                </a:lnTo>
                <a:lnTo>
                  <a:pt x="2000" y="1318"/>
                </a:lnTo>
                <a:lnTo>
                  <a:pt x="1994" y="1318"/>
                </a:lnTo>
                <a:lnTo>
                  <a:pt x="1991" y="1318"/>
                </a:lnTo>
                <a:lnTo>
                  <a:pt x="1987" y="1318"/>
                </a:lnTo>
                <a:lnTo>
                  <a:pt x="1985" y="1318"/>
                </a:lnTo>
                <a:lnTo>
                  <a:pt x="1982" y="1318"/>
                </a:lnTo>
                <a:lnTo>
                  <a:pt x="1979" y="1318"/>
                </a:lnTo>
                <a:lnTo>
                  <a:pt x="1978" y="1318"/>
                </a:lnTo>
                <a:lnTo>
                  <a:pt x="1977" y="1318"/>
                </a:lnTo>
                <a:lnTo>
                  <a:pt x="1975" y="1318"/>
                </a:lnTo>
                <a:lnTo>
                  <a:pt x="1971" y="1318"/>
                </a:lnTo>
                <a:lnTo>
                  <a:pt x="1970" y="1318"/>
                </a:lnTo>
                <a:lnTo>
                  <a:pt x="1969" y="1318"/>
                </a:lnTo>
                <a:lnTo>
                  <a:pt x="1964" y="1318"/>
                </a:lnTo>
                <a:lnTo>
                  <a:pt x="1959" y="1318"/>
                </a:lnTo>
                <a:lnTo>
                  <a:pt x="1957" y="1318"/>
                </a:lnTo>
                <a:lnTo>
                  <a:pt x="1954" y="1318"/>
                </a:lnTo>
                <a:lnTo>
                  <a:pt x="1950" y="1317"/>
                </a:lnTo>
                <a:lnTo>
                  <a:pt x="1949" y="1317"/>
                </a:lnTo>
                <a:lnTo>
                  <a:pt x="1948" y="1317"/>
                </a:lnTo>
                <a:lnTo>
                  <a:pt x="1947" y="1317"/>
                </a:lnTo>
                <a:lnTo>
                  <a:pt x="1945" y="1317"/>
                </a:lnTo>
                <a:lnTo>
                  <a:pt x="1944" y="1317"/>
                </a:lnTo>
                <a:lnTo>
                  <a:pt x="1943" y="1317"/>
                </a:lnTo>
                <a:lnTo>
                  <a:pt x="1939" y="1318"/>
                </a:lnTo>
                <a:lnTo>
                  <a:pt x="1935" y="1318"/>
                </a:lnTo>
                <a:lnTo>
                  <a:pt x="1936" y="1334"/>
                </a:lnTo>
                <a:close/>
                <a:moveTo>
                  <a:pt x="1964" y="344"/>
                </a:moveTo>
                <a:lnTo>
                  <a:pt x="1964" y="346"/>
                </a:lnTo>
                <a:lnTo>
                  <a:pt x="1974" y="345"/>
                </a:lnTo>
                <a:lnTo>
                  <a:pt x="1973" y="348"/>
                </a:lnTo>
                <a:lnTo>
                  <a:pt x="1971" y="351"/>
                </a:lnTo>
                <a:lnTo>
                  <a:pt x="1969" y="351"/>
                </a:lnTo>
                <a:lnTo>
                  <a:pt x="1969" y="354"/>
                </a:lnTo>
                <a:lnTo>
                  <a:pt x="1970" y="354"/>
                </a:lnTo>
                <a:lnTo>
                  <a:pt x="1969" y="359"/>
                </a:lnTo>
                <a:lnTo>
                  <a:pt x="1970" y="359"/>
                </a:lnTo>
                <a:lnTo>
                  <a:pt x="1971" y="359"/>
                </a:lnTo>
                <a:lnTo>
                  <a:pt x="1973" y="359"/>
                </a:lnTo>
                <a:lnTo>
                  <a:pt x="1973" y="356"/>
                </a:lnTo>
                <a:lnTo>
                  <a:pt x="1973" y="355"/>
                </a:lnTo>
                <a:lnTo>
                  <a:pt x="1975" y="349"/>
                </a:lnTo>
                <a:lnTo>
                  <a:pt x="1982" y="349"/>
                </a:lnTo>
                <a:lnTo>
                  <a:pt x="1983" y="349"/>
                </a:lnTo>
                <a:lnTo>
                  <a:pt x="1995" y="349"/>
                </a:lnTo>
                <a:lnTo>
                  <a:pt x="1995" y="357"/>
                </a:lnTo>
                <a:lnTo>
                  <a:pt x="1996" y="357"/>
                </a:lnTo>
                <a:lnTo>
                  <a:pt x="1997" y="357"/>
                </a:lnTo>
                <a:lnTo>
                  <a:pt x="2003" y="357"/>
                </a:lnTo>
                <a:lnTo>
                  <a:pt x="2004" y="357"/>
                </a:lnTo>
                <a:lnTo>
                  <a:pt x="2012" y="357"/>
                </a:lnTo>
                <a:lnTo>
                  <a:pt x="2016" y="357"/>
                </a:lnTo>
                <a:lnTo>
                  <a:pt x="2019" y="357"/>
                </a:lnTo>
                <a:lnTo>
                  <a:pt x="2030" y="357"/>
                </a:lnTo>
                <a:lnTo>
                  <a:pt x="2030" y="356"/>
                </a:lnTo>
                <a:lnTo>
                  <a:pt x="2030" y="354"/>
                </a:lnTo>
                <a:lnTo>
                  <a:pt x="2030" y="348"/>
                </a:lnTo>
                <a:lnTo>
                  <a:pt x="2030" y="347"/>
                </a:lnTo>
                <a:lnTo>
                  <a:pt x="2030" y="344"/>
                </a:lnTo>
                <a:lnTo>
                  <a:pt x="2030" y="340"/>
                </a:lnTo>
                <a:lnTo>
                  <a:pt x="2030" y="339"/>
                </a:lnTo>
                <a:lnTo>
                  <a:pt x="2030" y="337"/>
                </a:lnTo>
                <a:lnTo>
                  <a:pt x="2030" y="335"/>
                </a:lnTo>
                <a:lnTo>
                  <a:pt x="2030" y="332"/>
                </a:lnTo>
                <a:lnTo>
                  <a:pt x="2030" y="329"/>
                </a:lnTo>
                <a:lnTo>
                  <a:pt x="2030" y="326"/>
                </a:lnTo>
                <a:lnTo>
                  <a:pt x="2030" y="324"/>
                </a:lnTo>
                <a:lnTo>
                  <a:pt x="2031" y="323"/>
                </a:lnTo>
                <a:lnTo>
                  <a:pt x="2044" y="312"/>
                </a:lnTo>
                <a:lnTo>
                  <a:pt x="2044" y="311"/>
                </a:lnTo>
                <a:lnTo>
                  <a:pt x="2044" y="309"/>
                </a:lnTo>
                <a:lnTo>
                  <a:pt x="2044" y="307"/>
                </a:lnTo>
                <a:lnTo>
                  <a:pt x="2044" y="302"/>
                </a:lnTo>
                <a:lnTo>
                  <a:pt x="2030" y="302"/>
                </a:lnTo>
                <a:lnTo>
                  <a:pt x="2029" y="302"/>
                </a:lnTo>
                <a:lnTo>
                  <a:pt x="2028" y="302"/>
                </a:lnTo>
                <a:lnTo>
                  <a:pt x="2023" y="302"/>
                </a:lnTo>
                <a:lnTo>
                  <a:pt x="2013" y="302"/>
                </a:lnTo>
                <a:lnTo>
                  <a:pt x="2013" y="304"/>
                </a:lnTo>
                <a:lnTo>
                  <a:pt x="2013" y="306"/>
                </a:lnTo>
                <a:lnTo>
                  <a:pt x="2012" y="306"/>
                </a:lnTo>
                <a:lnTo>
                  <a:pt x="2011" y="306"/>
                </a:lnTo>
                <a:lnTo>
                  <a:pt x="2010" y="306"/>
                </a:lnTo>
                <a:lnTo>
                  <a:pt x="2009" y="306"/>
                </a:lnTo>
                <a:lnTo>
                  <a:pt x="2009" y="305"/>
                </a:lnTo>
                <a:lnTo>
                  <a:pt x="2008" y="305"/>
                </a:lnTo>
                <a:lnTo>
                  <a:pt x="2007" y="305"/>
                </a:lnTo>
                <a:lnTo>
                  <a:pt x="2005" y="305"/>
                </a:lnTo>
                <a:lnTo>
                  <a:pt x="2004" y="305"/>
                </a:lnTo>
                <a:lnTo>
                  <a:pt x="1993" y="306"/>
                </a:lnTo>
                <a:lnTo>
                  <a:pt x="1993" y="307"/>
                </a:lnTo>
                <a:lnTo>
                  <a:pt x="1988" y="307"/>
                </a:lnTo>
                <a:lnTo>
                  <a:pt x="1987" y="307"/>
                </a:lnTo>
                <a:lnTo>
                  <a:pt x="1986" y="307"/>
                </a:lnTo>
                <a:lnTo>
                  <a:pt x="1985" y="311"/>
                </a:lnTo>
                <a:lnTo>
                  <a:pt x="1984" y="313"/>
                </a:lnTo>
                <a:lnTo>
                  <a:pt x="1984" y="316"/>
                </a:lnTo>
                <a:lnTo>
                  <a:pt x="1982" y="322"/>
                </a:lnTo>
                <a:lnTo>
                  <a:pt x="1981" y="327"/>
                </a:lnTo>
                <a:lnTo>
                  <a:pt x="1979" y="327"/>
                </a:lnTo>
                <a:lnTo>
                  <a:pt x="1978" y="330"/>
                </a:lnTo>
                <a:lnTo>
                  <a:pt x="1977" y="332"/>
                </a:lnTo>
                <a:lnTo>
                  <a:pt x="1976" y="337"/>
                </a:lnTo>
                <a:lnTo>
                  <a:pt x="1975" y="337"/>
                </a:lnTo>
                <a:lnTo>
                  <a:pt x="1974" y="338"/>
                </a:lnTo>
                <a:lnTo>
                  <a:pt x="1964" y="339"/>
                </a:lnTo>
                <a:lnTo>
                  <a:pt x="1964" y="344"/>
                </a:lnTo>
                <a:close/>
                <a:moveTo>
                  <a:pt x="2017" y="520"/>
                </a:moveTo>
                <a:lnTo>
                  <a:pt x="2017" y="521"/>
                </a:lnTo>
                <a:lnTo>
                  <a:pt x="2017" y="523"/>
                </a:lnTo>
                <a:lnTo>
                  <a:pt x="2017" y="527"/>
                </a:lnTo>
                <a:lnTo>
                  <a:pt x="2017" y="530"/>
                </a:lnTo>
                <a:lnTo>
                  <a:pt x="2017" y="539"/>
                </a:lnTo>
                <a:lnTo>
                  <a:pt x="2019" y="539"/>
                </a:lnTo>
                <a:lnTo>
                  <a:pt x="2020" y="539"/>
                </a:lnTo>
                <a:lnTo>
                  <a:pt x="2028" y="539"/>
                </a:lnTo>
                <a:lnTo>
                  <a:pt x="2033" y="539"/>
                </a:lnTo>
                <a:lnTo>
                  <a:pt x="2045" y="539"/>
                </a:lnTo>
                <a:lnTo>
                  <a:pt x="2054" y="539"/>
                </a:lnTo>
                <a:lnTo>
                  <a:pt x="2055" y="539"/>
                </a:lnTo>
                <a:lnTo>
                  <a:pt x="2060" y="539"/>
                </a:lnTo>
                <a:lnTo>
                  <a:pt x="2073" y="539"/>
                </a:lnTo>
                <a:lnTo>
                  <a:pt x="2074" y="539"/>
                </a:lnTo>
                <a:lnTo>
                  <a:pt x="2089" y="539"/>
                </a:lnTo>
                <a:lnTo>
                  <a:pt x="2091" y="539"/>
                </a:lnTo>
                <a:lnTo>
                  <a:pt x="2092" y="539"/>
                </a:lnTo>
                <a:lnTo>
                  <a:pt x="2092" y="538"/>
                </a:lnTo>
                <a:lnTo>
                  <a:pt x="2094" y="538"/>
                </a:lnTo>
                <a:lnTo>
                  <a:pt x="2095" y="538"/>
                </a:lnTo>
                <a:lnTo>
                  <a:pt x="2096" y="538"/>
                </a:lnTo>
                <a:lnTo>
                  <a:pt x="2097" y="538"/>
                </a:lnTo>
                <a:lnTo>
                  <a:pt x="2098" y="538"/>
                </a:lnTo>
                <a:lnTo>
                  <a:pt x="2099" y="538"/>
                </a:lnTo>
                <a:lnTo>
                  <a:pt x="2100" y="538"/>
                </a:lnTo>
                <a:lnTo>
                  <a:pt x="2100" y="540"/>
                </a:lnTo>
                <a:lnTo>
                  <a:pt x="2102" y="540"/>
                </a:lnTo>
                <a:lnTo>
                  <a:pt x="2104" y="540"/>
                </a:lnTo>
                <a:lnTo>
                  <a:pt x="2105" y="540"/>
                </a:lnTo>
                <a:lnTo>
                  <a:pt x="2106" y="540"/>
                </a:lnTo>
                <a:lnTo>
                  <a:pt x="2107" y="540"/>
                </a:lnTo>
                <a:lnTo>
                  <a:pt x="2108" y="540"/>
                </a:lnTo>
                <a:lnTo>
                  <a:pt x="2112" y="540"/>
                </a:lnTo>
                <a:lnTo>
                  <a:pt x="2113" y="540"/>
                </a:lnTo>
                <a:lnTo>
                  <a:pt x="2121" y="541"/>
                </a:lnTo>
                <a:lnTo>
                  <a:pt x="2121" y="539"/>
                </a:lnTo>
                <a:lnTo>
                  <a:pt x="2120" y="538"/>
                </a:lnTo>
                <a:lnTo>
                  <a:pt x="2122" y="538"/>
                </a:lnTo>
                <a:lnTo>
                  <a:pt x="2124" y="538"/>
                </a:lnTo>
                <a:lnTo>
                  <a:pt x="2125" y="538"/>
                </a:lnTo>
                <a:lnTo>
                  <a:pt x="2126" y="538"/>
                </a:lnTo>
                <a:lnTo>
                  <a:pt x="2128" y="538"/>
                </a:lnTo>
                <a:lnTo>
                  <a:pt x="2129" y="538"/>
                </a:lnTo>
                <a:lnTo>
                  <a:pt x="2130" y="538"/>
                </a:lnTo>
                <a:lnTo>
                  <a:pt x="2129" y="537"/>
                </a:lnTo>
                <a:lnTo>
                  <a:pt x="2129" y="535"/>
                </a:lnTo>
                <a:lnTo>
                  <a:pt x="2131" y="535"/>
                </a:lnTo>
                <a:lnTo>
                  <a:pt x="2130" y="533"/>
                </a:lnTo>
                <a:lnTo>
                  <a:pt x="2130" y="530"/>
                </a:lnTo>
                <a:lnTo>
                  <a:pt x="2130" y="527"/>
                </a:lnTo>
                <a:lnTo>
                  <a:pt x="2130" y="525"/>
                </a:lnTo>
                <a:lnTo>
                  <a:pt x="2130" y="523"/>
                </a:lnTo>
                <a:lnTo>
                  <a:pt x="2130" y="519"/>
                </a:lnTo>
                <a:lnTo>
                  <a:pt x="2129" y="514"/>
                </a:lnTo>
                <a:lnTo>
                  <a:pt x="2129" y="513"/>
                </a:lnTo>
                <a:lnTo>
                  <a:pt x="2129" y="507"/>
                </a:lnTo>
                <a:lnTo>
                  <a:pt x="2129" y="504"/>
                </a:lnTo>
                <a:lnTo>
                  <a:pt x="2129" y="503"/>
                </a:lnTo>
                <a:lnTo>
                  <a:pt x="2129" y="502"/>
                </a:lnTo>
                <a:lnTo>
                  <a:pt x="2129" y="500"/>
                </a:lnTo>
                <a:lnTo>
                  <a:pt x="2129" y="499"/>
                </a:lnTo>
                <a:lnTo>
                  <a:pt x="2129" y="498"/>
                </a:lnTo>
                <a:lnTo>
                  <a:pt x="2129" y="497"/>
                </a:lnTo>
                <a:lnTo>
                  <a:pt x="2130" y="496"/>
                </a:lnTo>
                <a:lnTo>
                  <a:pt x="2129" y="496"/>
                </a:lnTo>
                <a:lnTo>
                  <a:pt x="2129" y="495"/>
                </a:lnTo>
                <a:lnTo>
                  <a:pt x="2129" y="494"/>
                </a:lnTo>
                <a:lnTo>
                  <a:pt x="2130" y="495"/>
                </a:lnTo>
                <a:lnTo>
                  <a:pt x="2131" y="495"/>
                </a:lnTo>
                <a:lnTo>
                  <a:pt x="2130" y="496"/>
                </a:lnTo>
                <a:lnTo>
                  <a:pt x="2130" y="497"/>
                </a:lnTo>
                <a:lnTo>
                  <a:pt x="2130" y="498"/>
                </a:lnTo>
                <a:lnTo>
                  <a:pt x="2130" y="499"/>
                </a:lnTo>
                <a:lnTo>
                  <a:pt x="2130" y="500"/>
                </a:lnTo>
                <a:lnTo>
                  <a:pt x="2130" y="502"/>
                </a:lnTo>
                <a:lnTo>
                  <a:pt x="2130" y="503"/>
                </a:lnTo>
                <a:lnTo>
                  <a:pt x="2130" y="504"/>
                </a:lnTo>
                <a:lnTo>
                  <a:pt x="2130" y="505"/>
                </a:lnTo>
                <a:lnTo>
                  <a:pt x="2130" y="506"/>
                </a:lnTo>
                <a:lnTo>
                  <a:pt x="2130" y="507"/>
                </a:lnTo>
                <a:lnTo>
                  <a:pt x="2130" y="510"/>
                </a:lnTo>
                <a:lnTo>
                  <a:pt x="2130" y="512"/>
                </a:lnTo>
                <a:lnTo>
                  <a:pt x="2131" y="513"/>
                </a:lnTo>
                <a:lnTo>
                  <a:pt x="2132" y="513"/>
                </a:lnTo>
                <a:lnTo>
                  <a:pt x="2133" y="513"/>
                </a:lnTo>
                <a:lnTo>
                  <a:pt x="2134" y="513"/>
                </a:lnTo>
                <a:lnTo>
                  <a:pt x="2135" y="513"/>
                </a:lnTo>
                <a:lnTo>
                  <a:pt x="2137" y="513"/>
                </a:lnTo>
                <a:lnTo>
                  <a:pt x="2138" y="513"/>
                </a:lnTo>
                <a:lnTo>
                  <a:pt x="2140" y="513"/>
                </a:lnTo>
                <a:lnTo>
                  <a:pt x="2141" y="513"/>
                </a:lnTo>
                <a:lnTo>
                  <a:pt x="2142" y="512"/>
                </a:lnTo>
                <a:lnTo>
                  <a:pt x="2143" y="512"/>
                </a:lnTo>
                <a:lnTo>
                  <a:pt x="2145" y="512"/>
                </a:lnTo>
                <a:lnTo>
                  <a:pt x="2146" y="512"/>
                </a:lnTo>
                <a:lnTo>
                  <a:pt x="2148" y="512"/>
                </a:lnTo>
                <a:lnTo>
                  <a:pt x="2150" y="512"/>
                </a:lnTo>
                <a:lnTo>
                  <a:pt x="2151" y="512"/>
                </a:lnTo>
                <a:lnTo>
                  <a:pt x="2152" y="512"/>
                </a:lnTo>
                <a:lnTo>
                  <a:pt x="2154" y="512"/>
                </a:lnTo>
                <a:lnTo>
                  <a:pt x="2156" y="512"/>
                </a:lnTo>
                <a:lnTo>
                  <a:pt x="2157" y="512"/>
                </a:lnTo>
                <a:lnTo>
                  <a:pt x="2159" y="511"/>
                </a:lnTo>
                <a:lnTo>
                  <a:pt x="2163" y="511"/>
                </a:lnTo>
                <a:lnTo>
                  <a:pt x="2165" y="510"/>
                </a:lnTo>
                <a:lnTo>
                  <a:pt x="2167" y="508"/>
                </a:lnTo>
                <a:lnTo>
                  <a:pt x="2167" y="507"/>
                </a:lnTo>
                <a:lnTo>
                  <a:pt x="2169" y="506"/>
                </a:lnTo>
                <a:lnTo>
                  <a:pt x="2171" y="505"/>
                </a:lnTo>
                <a:lnTo>
                  <a:pt x="2171" y="504"/>
                </a:lnTo>
                <a:lnTo>
                  <a:pt x="2169" y="504"/>
                </a:lnTo>
                <a:lnTo>
                  <a:pt x="2169" y="503"/>
                </a:lnTo>
                <a:lnTo>
                  <a:pt x="2168" y="503"/>
                </a:lnTo>
                <a:lnTo>
                  <a:pt x="2168" y="502"/>
                </a:lnTo>
                <a:lnTo>
                  <a:pt x="2167" y="500"/>
                </a:lnTo>
                <a:lnTo>
                  <a:pt x="2166" y="499"/>
                </a:lnTo>
                <a:lnTo>
                  <a:pt x="2168" y="498"/>
                </a:lnTo>
                <a:lnTo>
                  <a:pt x="2171" y="497"/>
                </a:lnTo>
                <a:lnTo>
                  <a:pt x="2172" y="496"/>
                </a:lnTo>
                <a:lnTo>
                  <a:pt x="2172" y="495"/>
                </a:lnTo>
                <a:lnTo>
                  <a:pt x="2173" y="496"/>
                </a:lnTo>
                <a:lnTo>
                  <a:pt x="2174" y="497"/>
                </a:lnTo>
                <a:lnTo>
                  <a:pt x="2176" y="499"/>
                </a:lnTo>
                <a:lnTo>
                  <a:pt x="2175" y="502"/>
                </a:lnTo>
                <a:lnTo>
                  <a:pt x="2174" y="503"/>
                </a:lnTo>
                <a:lnTo>
                  <a:pt x="2173" y="504"/>
                </a:lnTo>
                <a:lnTo>
                  <a:pt x="2172" y="505"/>
                </a:lnTo>
                <a:lnTo>
                  <a:pt x="2172" y="506"/>
                </a:lnTo>
                <a:lnTo>
                  <a:pt x="2171" y="506"/>
                </a:lnTo>
                <a:lnTo>
                  <a:pt x="2169" y="507"/>
                </a:lnTo>
                <a:lnTo>
                  <a:pt x="2168" y="508"/>
                </a:lnTo>
                <a:lnTo>
                  <a:pt x="2167" y="508"/>
                </a:lnTo>
                <a:lnTo>
                  <a:pt x="2167" y="510"/>
                </a:lnTo>
                <a:lnTo>
                  <a:pt x="2166" y="510"/>
                </a:lnTo>
                <a:lnTo>
                  <a:pt x="2165" y="511"/>
                </a:lnTo>
                <a:lnTo>
                  <a:pt x="2164" y="511"/>
                </a:lnTo>
                <a:lnTo>
                  <a:pt x="2163" y="512"/>
                </a:lnTo>
                <a:lnTo>
                  <a:pt x="2162" y="512"/>
                </a:lnTo>
                <a:lnTo>
                  <a:pt x="2160" y="512"/>
                </a:lnTo>
                <a:lnTo>
                  <a:pt x="2159" y="512"/>
                </a:lnTo>
                <a:lnTo>
                  <a:pt x="2159" y="513"/>
                </a:lnTo>
                <a:lnTo>
                  <a:pt x="2158" y="513"/>
                </a:lnTo>
                <a:lnTo>
                  <a:pt x="2157" y="513"/>
                </a:lnTo>
                <a:lnTo>
                  <a:pt x="2155" y="513"/>
                </a:lnTo>
                <a:lnTo>
                  <a:pt x="2152" y="513"/>
                </a:lnTo>
                <a:lnTo>
                  <a:pt x="2151" y="513"/>
                </a:lnTo>
                <a:lnTo>
                  <a:pt x="2150" y="513"/>
                </a:lnTo>
                <a:lnTo>
                  <a:pt x="2149" y="513"/>
                </a:lnTo>
                <a:lnTo>
                  <a:pt x="2146" y="513"/>
                </a:lnTo>
                <a:lnTo>
                  <a:pt x="2145" y="513"/>
                </a:lnTo>
                <a:lnTo>
                  <a:pt x="2143" y="513"/>
                </a:lnTo>
                <a:lnTo>
                  <a:pt x="2140" y="513"/>
                </a:lnTo>
                <a:lnTo>
                  <a:pt x="2139" y="514"/>
                </a:lnTo>
                <a:lnTo>
                  <a:pt x="2138" y="514"/>
                </a:lnTo>
                <a:lnTo>
                  <a:pt x="2137" y="514"/>
                </a:lnTo>
                <a:lnTo>
                  <a:pt x="2135" y="514"/>
                </a:lnTo>
                <a:lnTo>
                  <a:pt x="2134" y="514"/>
                </a:lnTo>
                <a:lnTo>
                  <a:pt x="2133" y="514"/>
                </a:lnTo>
                <a:lnTo>
                  <a:pt x="2132" y="514"/>
                </a:lnTo>
                <a:lnTo>
                  <a:pt x="2131" y="514"/>
                </a:lnTo>
                <a:lnTo>
                  <a:pt x="2131" y="519"/>
                </a:lnTo>
                <a:lnTo>
                  <a:pt x="2131" y="523"/>
                </a:lnTo>
                <a:lnTo>
                  <a:pt x="2131" y="525"/>
                </a:lnTo>
                <a:lnTo>
                  <a:pt x="2131" y="527"/>
                </a:lnTo>
                <a:lnTo>
                  <a:pt x="2131" y="530"/>
                </a:lnTo>
                <a:lnTo>
                  <a:pt x="2131" y="533"/>
                </a:lnTo>
                <a:lnTo>
                  <a:pt x="2132" y="535"/>
                </a:lnTo>
                <a:lnTo>
                  <a:pt x="2132" y="537"/>
                </a:lnTo>
                <a:lnTo>
                  <a:pt x="2132" y="538"/>
                </a:lnTo>
                <a:lnTo>
                  <a:pt x="2138" y="538"/>
                </a:lnTo>
                <a:lnTo>
                  <a:pt x="2140" y="538"/>
                </a:lnTo>
                <a:lnTo>
                  <a:pt x="2142" y="538"/>
                </a:lnTo>
                <a:lnTo>
                  <a:pt x="2147" y="538"/>
                </a:lnTo>
                <a:lnTo>
                  <a:pt x="2150" y="538"/>
                </a:lnTo>
                <a:lnTo>
                  <a:pt x="2152" y="538"/>
                </a:lnTo>
                <a:lnTo>
                  <a:pt x="2152" y="536"/>
                </a:lnTo>
                <a:lnTo>
                  <a:pt x="2152" y="535"/>
                </a:lnTo>
                <a:lnTo>
                  <a:pt x="2156" y="535"/>
                </a:lnTo>
                <a:lnTo>
                  <a:pt x="2157" y="535"/>
                </a:lnTo>
                <a:lnTo>
                  <a:pt x="2158" y="535"/>
                </a:lnTo>
                <a:lnTo>
                  <a:pt x="2158" y="537"/>
                </a:lnTo>
                <a:lnTo>
                  <a:pt x="2159" y="540"/>
                </a:lnTo>
                <a:lnTo>
                  <a:pt x="2159" y="541"/>
                </a:lnTo>
                <a:lnTo>
                  <a:pt x="2160" y="541"/>
                </a:lnTo>
                <a:lnTo>
                  <a:pt x="2162" y="541"/>
                </a:lnTo>
                <a:lnTo>
                  <a:pt x="2172" y="542"/>
                </a:lnTo>
                <a:lnTo>
                  <a:pt x="2173" y="542"/>
                </a:lnTo>
                <a:lnTo>
                  <a:pt x="2175" y="542"/>
                </a:lnTo>
                <a:lnTo>
                  <a:pt x="2176" y="542"/>
                </a:lnTo>
                <a:lnTo>
                  <a:pt x="2177" y="542"/>
                </a:lnTo>
                <a:lnTo>
                  <a:pt x="2181" y="542"/>
                </a:lnTo>
                <a:lnTo>
                  <a:pt x="2184" y="542"/>
                </a:lnTo>
                <a:lnTo>
                  <a:pt x="2184" y="538"/>
                </a:lnTo>
                <a:lnTo>
                  <a:pt x="2184" y="536"/>
                </a:lnTo>
                <a:lnTo>
                  <a:pt x="2185" y="536"/>
                </a:lnTo>
                <a:lnTo>
                  <a:pt x="2186" y="537"/>
                </a:lnTo>
                <a:lnTo>
                  <a:pt x="2188" y="537"/>
                </a:lnTo>
                <a:lnTo>
                  <a:pt x="2190" y="538"/>
                </a:lnTo>
                <a:lnTo>
                  <a:pt x="2190" y="537"/>
                </a:lnTo>
                <a:lnTo>
                  <a:pt x="2190" y="532"/>
                </a:lnTo>
                <a:lnTo>
                  <a:pt x="2190" y="531"/>
                </a:lnTo>
                <a:lnTo>
                  <a:pt x="2192" y="531"/>
                </a:lnTo>
                <a:lnTo>
                  <a:pt x="2194" y="531"/>
                </a:lnTo>
                <a:lnTo>
                  <a:pt x="2206" y="531"/>
                </a:lnTo>
                <a:lnTo>
                  <a:pt x="2212" y="531"/>
                </a:lnTo>
                <a:lnTo>
                  <a:pt x="2219" y="531"/>
                </a:lnTo>
                <a:lnTo>
                  <a:pt x="2220" y="531"/>
                </a:lnTo>
                <a:lnTo>
                  <a:pt x="2221" y="531"/>
                </a:lnTo>
                <a:lnTo>
                  <a:pt x="2223" y="531"/>
                </a:lnTo>
                <a:lnTo>
                  <a:pt x="2225" y="531"/>
                </a:lnTo>
                <a:lnTo>
                  <a:pt x="2226" y="531"/>
                </a:lnTo>
                <a:lnTo>
                  <a:pt x="2227" y="531"/>
                </a:lnTo>
                <a:lnTo>
                  <a:pt x="2228" y="531"/>
                </a:lnTo>
                <a:lnTo>
                  <a:pt x="2231" y="531"/>
                </a:lnTo>
                <a:lnTo>
                  <a:pt x="2232" y="531"/>
                </a:lnTo>
                <a:lnTo>
                  <a:pt x="2233" y="531"/>
                </a:lnTo>
                <a:lnTo>
                  <a:pt x="2234" y="531"/>
                </a:lnTo>
                <a:lnTo>
                  <a:pt x="2235" y="531"/>
                </a:lnTo>
                <a:lnTo>
                  <a:pt x="2236" y="531"/>
                </a:lnTo>
                <a:lnTo>
                  <a:pt x="2237" y="530"/>
                </a:lnTo>
                <a:lnTo>
                  <a:pt x="2237" y="531"/>
                </a:lnTo>
                <a:lnTo>
                  <a:pt x="2238" y="531"/>
                </a:lnTo>
                <a:lnTo>
                  <a:pt x="2240" y="533"/>
                </a:lnTo>
                <a:lnTo>
                  <a:pt x="2241" y="533"/>
                </a:lnTo>
                <a:lnTo>
                  <a:pt x="2243" y="531"/>
                </a:lnTo>
                <a:lnTo>
                  <a:pt x="2243" y="532"/>
                </a:lnTo>
                <a:lnTo>
                  <a:pt x="2245" y="538"/>
                </a:lnTo>
                <a:lnTo>
                  <a:pt x="2247" y="538"/>
                </a:lnTo>
                <a:lnTo>
                  <a:pt x="2247" y="535"/>
                </a:lnTo>
                <a:lnTo>
                  <a:pt x="2247" y="531"/>
                </a:lnTo>
                <a:lnTo>
                  <a:pt x="2247" y="530"/>
                </a:lnTo>
                <a:lnTo>
                  <a:pt x="2246" y="530"/>
                </a:lnTo>
                <a:lnTo>
                  <a:pt x="2245" y="530"/>
                </a:lnTo>
                <a:lnTo>
                  <a:pt x="2244" y="530"/>
                </a:lnTo>
                <a:lnTo>
                  <a:pt x="2243" y="530"/>
                </a:lnTo>
                <a:lnTo>
                  <a:pt x="2245" y="529"/>
                </a:lnTo>
                <a:lnTo>
                  <a:pt x="2247" y="528"/>
                </a:lnTo>
                <a:lnTo>
                  <a:pt x="2249" y="527"/>
                </a:lnTo>
                <a:lnTo>
                  <a:pt x="2249" y="525"/>
                </a:lnTo>
                <a:lnTo>
                  <a:pt x="2247" y="525"/>
                </a:lnTo>
                <a:lnTo>
                  <a:pt x="2247" y="524"/>
                </a:lnTo>
                <a:lnTo>
                  <a:pt x="2246" y="524"/>
                </a:lnTo>
                <a:lnTo>
                  <a:pt x="2247" y="523"/>
                </a:lnTo>
                <a:lnTo>
                  <a:pt x="2250" y="522"/>
                </a:lnTo>
                <a:lnTo>
                  <a:pt x="2251" y="523"/>
                </a:lnTo>
                <a:lnTo>
                  <a:pt x="2252" y="523"/>
                </a:lnTo>
                <a:lnTo>
                  <a:pt x="2253" y="524"/>
                </a:lnTo>
                <a:lnTo>
                  <a:pt x="2253" y="523"/>
                </a:lnTo>
                <a:lnTo>
                  <a:pt x="2254" y="522"/>
                </a:lnTo>
                <a:lnTo>
                  <a:pt x="2257" y="522"/>
                </a:lnTo>
                <a:lnTo>
                  <a:pt x="2257" y="521"/>
                </a:lnTo>
                <a:lnTo>
                  <a:pt x="2258" y="520"/>
                </a:lnTo>
                <a:lnTo>
                  <a:pt x="2260" y="519"/>
                </a:lnTo>
                <a:lnTo>
                  <a:pt x="2261" y="518"/>
                </a:lnTo>
                <a:lnTo>
                  <a:pt x="2262" y="518"/>
                </a:lnTo>
                <a:lnTo>
                  <a:pt x="2266" y="515"/>
                </a:lnTo>
                <a:lnTo>
                  <a:pt x="2278" y="507"/>
                </a:lnTo>
                <a:lnTo>
                  <a:pt x="2283" y="505"/>
                </a:lnTo>
                <a:lnTo>
                  <a:pt x="2281" y="504"/>
                </a:lnTo>
                <a:lnTo>
                  <a:pt x="2279" y="498"/>
                </a:lnTo>
                <a:lnTo>
                  <a:pt x="2279" y="497"/>
                </a:lnTo>
                <a:lnTo>
                  <a:pt x="2278" y="496"/>
                </a:lnTo>
                <a:lnTo>
                  <a:pt x="2278" y="495"/>
                </a:lnTo>
                <a:lnTo>
                  <a:pt x="2278" y="494"/>
                </a:lnTo>
                <a:lnTo>
                  <a:pt x="2277" y="493"/>
                </a:lnTo>
                <a:lnTo>
                  <a:pt x="2276" y="491"/>
                </a:lnTo>
                <a:lnTo>
                  <a:pt x="2275" y="490"/>
                </a:lnTo>
                <a:lnTo>
                  <a:pt x="2275" y="489"/>
                </a:lnTo>
                <a:lnTo>
                  <a:pt x="2273" y="488"/>
                </a:lnTo>
                <a:lnTo>
                  <a:pt x="2271" y="486"/>
                </a:lnTo>
                <a:lnTo>
                  <a:pt x="2270" y="485"/>
                </a:lnTo>
                <a:lnTo>
                  <a:pt x="2269" y="483"/>
                </a:lnTo>
                <a:lnTo>
                  <a:pt x="2268" y="482"/>
                </a:lnTo>
                <a:lnTo>
                  <a:pt x="2268" y="481"/>
                </a:lnTo>
                <a:lnTo>
                  <a:pt x="2267" y="481"/>
                </a:lnTo>
                <a:lnTo>
                  <a:pt x="2267" y="480"/>
                </a:lnTo>
                <a:lnTo>
                  <a:pt x="2266" y="479"/>
                </a:lnTo>
                <a:lnTo>
                  <a:pt x="2263" y="478"/>
                </a:lnTo>
                <a:lnTo>
                  <a:pt x="2264" y="477"/>
                </a:lnTo>
                <a:lnTo>
                  <a:pt x="2263" y="475"/>
                </a:lnTo>
                <a:lnTo>
                  <a:pt x="2262" y="474"/>
                </a:lnTo>
                <a:lnTo>
                  <a:pt x="2260" y="473"/>
                </a:lnTo>
                <a:lnTo>
                  <a:pt x="2259" y="472"/>
                </a:lnTo>
                <a:lnTo>
                  <a:pt x="2258" y="472"/>
                </a:lnTo>
                <a:lnTo>
                  <a:pt x="2258" y="471"/>
                </a:lnTo>
                <a:lnTo>
                  <a:pt x="2255" y="473"/>
                </a:lnTo>
                <a:lnTo>
                  <a:pt x="2254" y="473"/>
                </a:lnTo>
                <a:lnTo>
                  <a:pt x="2252" y="473"/>
                </a:lnTo>
                <a:lnTo>
                  <a:pt x="2251" y="473"/>
                </a:lnTo>
                <a:lnTo>
                  <a:pt x="2249" y="473"/>
                </a:lnTo>
                <a:lnTo>
                  <a:pt x="2247" y="472"/>
                </a:lnTo>
                <a:lnTo>
                  <a:pt x="2245" y="471"/>
                </a:lnTo>
                <a:lnTo>
                  <a:pt x="2240" y="469"/>
                </a:lnTo>
                <a:lnTo>
                  <a:pt x="2238" y="469"/>
                </a:lnTo>
                <a:lnTo>
                  <a:pt x="2237" y="469"/>
                </a:lnTo>
                <a:lnTo>
                  <a:pt x="2234" y="469"/>
                </a:lnTo>
                <a:lnTo>
                  <a:pt x="2233" y="469"/>
                </a:lnTo>
                <a:lnTo>
                  <a:pt x="2233" y="468"/>
                </a:lnTo>
                <a:lnTo>
                  <a:pt x="2236" y="465"/>
                </a:lnTo>
                <a:lnTo>
                  <a:pt x="2236" y="464"/>
                </a:lnTo>
                <a:lnTo>
                  <a:pt x="2237" y="464"/>
                </a:lnTo>
                <a:lnTo>
                  <a:pt x="2242" y="461"/>
                </a:lnTo>
                <a:lnTo>
                  <a:pt x="2243" y="458"/>
                </a:lnTo>
                <a:lnTo>
                  <a:pt x="2243" y="457"/>
                </a:lnTo>
                <a:lnTo>
                  <a:pt x="2241" y="455"/>
                </a:lnTo>
                <a:lnTo>
                  <a:pt x="2242" y="450"/>
                </a:lnTo>
                <a:lnTo>
                  <a:pt x="2243" y="449"/>
                </a:lnTo>
                <a:lnTo>
                  <a:pt x="2244" y="447"/>
                </a:lnTo>
                <a:lnTo>
                  <a:pt x="2245" y="447"/>
                </a:lnTo>
                <a:lnTo>
                  <a:pt x="2246" y="445"/>
                </a:lnTo>
                <a:lnTo>
                  <a:pt x="2247" y="445"/>
                </a:lnTo>
                <a:lnTo>
                  <a:pt x="2249" y="444"/>
                </a:lnTo>
                <a:lnTo>
                  <a:pt x="2249" y="443"/>
                </a:lnTo>
                <a:lnTo>
                  <a:pt x="2250" y="443"/>
                </a:lnTo>
                <a:lnTo>
                  <a:pt x="2250" y="441"/>
                </a:lnTo>
                <a:lnTo>
                  <a:pt x="2250" y="440"/>
                </a:lnTo>
                <a:lnTo>
                  <a:pt x="2251" y="440"/>
                </a:lnTo>
                <a:lnTo>
                  <a:pt x="2251" y="439"/>
                </a:lnTo>
                <a:lnTo>
                  <a:pt x="2251" y="438"/>
                </a:lnTo>
                <a:lnTo>
                  <a:pt x="2251" y="437"/>
                </a:lnTo>
                <a:lnTo>
                  <a:pt x="2251" y="436"/>
                </a:lnTo>
                <a:lnTo>
                  <a:pt x="2250" y="436"/>
                </a:lnTo>
                <a:lnTo>
                  <a:pt x="2250" y="435"/>
                </a:lnTo>
                <a:lnTo>
                  <a:pt x="2246" y="436"/>
                </a:lnTo>
                <a:lnTo>
                  <a:pt x="2246" y="437"/>
                </a:lnTo>
                <a:lnTo>
                  <a:pt x="2243" y="437"/>
                </a:lnTo>
                <a:lnTo>
                  <a:pt x="2241" y="437"/>
                </a:lnTo>
                <a:lnTo>
                  <a:pt x="2240" y="438"/>
                </a:lnTo>
                <a:lnTo>
                  <a:pt x="2238" y="440"/>
                </a:lnTo>
                <a:lnTo>
                  <a:pt x="2237" y="440"/>
                </a:lnTo>
                <a:lnTo>
                  <a:pt x="2235" y="443"/>
                </a:lnTo>
                <a:lnTo>
                  <a:pt x="2234" y="445"/>
                </a:lnTo>
                <a:lnTo>
                  <a:pt x="2231" y="447"/>
                </a:lnTo>
                <a:lnTo>
                  <a:pt x="2228" y="449"/>
                </a:lnTo>
                <a:lnTo>
                  <a:pt x="2229" y="450"/>
                </a:lnTo>
                <a:lnTo>
                  <a:pt x="2228" y="455"/>
                </a:lnTo>
                <a:lnTo>
                  <a:pt x="2223" y="457"/>
                </a:lnTo>
                <a:lnTo>
                  <a:pt x="2219" y="460"/>
                </a:lnTo>
                <a:lnTo>
                  <a:pt x="2211" y="464"/>
                </a:lnTo>
                <a:lnTo>
                  <a:pt x="2210" y="464"/>
                </a:lnTo>
                <a:lnTo>
                  <a:pt x="2209" y="464"/>
                </a:lnTo>
                <a:lnTo>
                  <a:pt x="2208" y="464"/>
                </a:lnTo>
                <a:lnTo>
                  <a:pt x="2208" y="463"/>
                </a:lnTo>
                <a:lnTo>
                  <a:pt x="2207" y="464"/>
                </a:lnTo>
                <a:lnTo>
                  <a:pt x="2206" y="464"/>
                </a:lnTo>
                <a:lnTo>
                  <a:pt x="2204" y="464"/>
                </a:lnTo>
                <a:lnTo>
                  <a:pt x="2203" y="464"/>
                </a:lnTo>
                <a:lnTo>
                  <a:pt x="2203" y="465"/>
                </a:lnTo>
                <a:lnTo>
                  <a:pt x="2202" y="465"/>
                </a:lnTo>
                <a:lnTo>
                  <a:pt x="2201" y="466"/>
                </a:lnTo>
                <a:lnTo>
                  <a:pt x="2200" y="468"/>
                </a:lnTo>
                <a:lnTo>
                  <a:pt x="2199" y="469"/>
                </a:lnTo>
                <a:lnTo>
                  <a:pt x="2198" y="470"/>
                </a:lnTo>
                <a:lnTo>
                  <a:pt x="2197" y="470"/>
                </a:lnTo>
                <a:lnTo>
                  <a:pt x="2195" y="471"/>
                </a:lnTo>
                <a:lnTo>
                  <a:pt x="2193" y="471"/>
                </a:lnTo>
                <a:lnTo>
                  <a:pt x="2188" y="472"/>
                </a:lnTo>
                <a:lnTo>
                  <a:pt x="2183" y="473"/>
                </a:lnTo>
                <a:lnTo>
                  <a:pt x="2173" y="470"/>
                </a:lnTo>
                <a:lnTo>
                  <a:pt x="2173" y="469"/>
                </a:lnTo>
                <a:lnTo>
                  <a:pt x="2172" y="469"/>
                </a:lnTo>
                <a:lnTo>
                  <a:pt x="2172" y="468"/>
                </a:lnTo>
                <a:lnTo>
                  <a:pt x="2169" y="466"/>
                </a:lnTo>
                <a:lnTo>
                  <a:pt x="2168" y="466"/>
                </a:lnTo>
                <a:lnTo>
                  <a:pt x="2165" y="468"/>
                </a:lnTo>
                <a:lnTo>
                  <a:pt x="2163" y="468"/>
                </a:lnTo>
                <a:lnTo>
                  <a:pt x="2160" y="469"/>
                </a:lnTo>
                <a:lnTo>
                  <a:pt x="2156" y="472"/>
                </a:lnTo>
                <a:lnTo>
                  <a:pt x="2152" y="473"/>
                </a:lnTo>
                <a:lnTo>
                  <a:pt x="2146" y="474"/>
                </a:lnTo>
                <a:lnTo>
                  <a:pt x="2143" y="475"/>
                </a:lnTo>
                <a:lnTo>
                  <a:pt x="2142" y="475"/>
                </a:lnTo>
                <a:lnTo>
                  <a:pt x="2138" y="475"/>
                </a:lnTo>
                <a:lnTo>
                  <a:pt x="2134" y="475"/>
                </a:lnTo>
                <a:lnTo>
                  <a:pt x="2132" y="475"/>
                </a:lnTo>
                <a:lnTo>
                  <a:pt x="2129" y="479"/>
                </a:lnTo>
                <a:lnTo>
                  <a:pt x="2125" y="483"/>
                </a:lnTo>
                <a:lnTo>
                  <a:pt x="2119" y="488"/>
                </a:lnTo>
                <a:lnTo>
                  <a:pt x="2119" y="493"/>
                </a:lnTo>
                <a:lnTo>
                  <a:pt x="2117" y="491"/>
                </a:lnTo>
                <a:lnTo>
                  <a:pt x="2116" y="490"/>
                </a:lnTo>
                <a:lnTo>
                  <a:pt x="2114" y="491"/>
                </a:lnTo>
                <a:lnTo>
                  <a:pt x="2111" y="491"/>
                </a:lnTo>
                <a:lnTo>
                  <a:pt x="2108" y="490"/>
                </a:lnTo>
                <a:lnTo>
                  <a:pt x="2106" y="488"/>
                </a:lnTo>
                <a:lnTo>
                  <a:pt x="2105" y="486"/>
                </a:lnTo>
                <a:lnTo>
                  <a:pt x="2104" y="485"/>
                </a:lnTo>
                <a:lnTo>
                  <a:pt x="2104" y="479"/>
                </a:lnTo>
                <a:lnTo>
                  <a:pt x="2103" y="478"/>
                </a:lnTo>
                <a:lnTo>
                  <a:pt x="2100" y="472"/>
                </a:lnTo>
                <a:lnTo>
                  <a:pt x="2100" y="481"/>
                </a:lnTo>
                <a:lnTo>
                  <a:pt x="2100" y="498"/>
                </a:lnTo>
                <a:lnTo>
                  <a:pt x="2100" y="499"/>
                </a:lnTo>
                <a:lnTo>
                  <a:pt x="2100" y="505"/>
                </a:lnTo>
                <a:lnTo>
                  <a:pt x="2100" y="510"/>
                </a:lnTo>
                <a:lnTo>
                  <a:pt x="2095" y="511"/>
                </a:lnTo>
                <a:lnTo>
                  <a:pt x="2094" y="511"/>
                </a:lnTo>
                <a:lnTo>
                  <a:pt x="2090" y="511"/>
                </a:lnTo>
                <a:lnTo>
                  <a:pt x="2069" y="514"/>
                </a:lnTo>
                <a:lnTo>
                  <a:pt x="2053" y="515"/>
                </a:lnTo>
                <a:lnTo>
                  <a:pt x="2050" y="516"/>
                </a:lnTo>
                <a:lnTo>
                  <a:pt x="2042" y="516"/>
                </a:lnTo>
                <a:lnTo>
                  <a:pt x="2020" y="519"/>
                </a:lnTo>
                <a:lnTo>
                  <a:pt x="2017" y="520"/>
                </a:lnTo>
                <a:close/>
                <a:moveTo>
                  <a:pt x="2026" y="1919"/>
                </a:moveTo>
                <a:lnTo>
                  <a:pt x="2027" y="1921"/>
                </a:lnTo>
                <a:lnTo>
                  <a:pt x="2028" y="1925"/>
                </a:lnTo>
                <a:lnTo>
                  <a:pt x="2029" y="1926"/>
                </a:lnTo>
                <a:lnTo>
                  <a:pt x="2030" y="1926"/>
                </a:lnTo>
                <a:lnTo>
                  <a:pt x="2030" y="1927"/>
                </a:lnTo>
                <a:lnTo>
                  <a:pt x="2031" y="1927"/>
                </a:lnTo>
                <a:lnTo>
                  <a:pt x="2031" y="1928"/>
                </a:lnTo>
                <a:lnTo>
                  <a:pt x="2033" y="1928"/>
                </a:lnTo>
                <a:lnTo>
                  <a:pt x="2033" y="1929"/>
                </a:lnTo>
                <a:lnTo>
                  <a:pt x="2033" y="1928"/>
                </a:lnTo>
                <a:lnTo>
                  <a:pt x="2034" y="1928"/>
                </a:lnTo>
                <a:lnTo>
                  <a:pt x="2034" y="1927"/>
                </a:lnTo>
                <a:lnTo>
                  <a:pt x="2035" y="1927"/>
                </a:lnTo>
                <a:lnTo>
                  <a:pt x="2035" y="1926"/>
                </a:lnTo>
                <a:lnTo>
                  <a:pt x="2036" y="1926"/>
                </a:lnTo>
                <a:lnTo>
                  <a:pt x="2036" y="1925"/>
                </a:lnTo>
                <a:lnTo>
                  <a:pt x="2037" y="1924"/>
                </a:lnTo>
                <a:lnTo>
                  <a:pt x="2038" y="1924"/>
                </a:lnTo>
                <a:lnTo>
                  <a:pt x="2038" y="1922"/>
                </a:lnTo>
                <a:lnTo>
                  <a:pt x="2039" y="1922"/>
                </a:lnTo>
                <a:lnTo>
                  <a:pt x="2039" y="1921"/>
                </a:lnTo>
                <a:lnTo>
                  <a:pt x="2040" y="1920"/>
                </a:lnTo>
                <a:lnTo>
                  <a:pt x="2042" y="1919"/>
                </a:lnTo>
                <a:lnTo>
                  <a:pt x="2042" y="1918"/>
                </a:lnTo>
                <a:lnTo>
                  <a:pt x="2040" y="1918"/>
                </a:lnTo>
                <a:lnTo>
                  <a:pt x="2040" y="1917"/>
                </a:lnTo>
                <a:lnTo>
                  <a:pt x="2039" y="1917"/>
                </a:lnTo>
                <a:lnTo>
                  <a:pt x="2038" y="1916"/>
                </a:lnTo>
                <a:lnTo>
                  <a:pt x="2037" y="1914"/>
                </a:lnTo>
                <a:lnTo>
                  <a:pt x="2036" y="1914"/>
                </a:lnTo>
                <a:lnTo>
                  <a:pt x="2035" y="1914"/>
                </a:lnTo>
                <a:lnTo>
                  <a:pt x="2034" y="1914"/>
                </a:lnTo>
                <a:lnTo>
                  <a:pt x="2033" y="1914"/>
                </a:lnTo>
                <a:lnTo>
                  <a:pt x="2031" y="1914"/>
                </a:lnTo>
                <a:lnTo>
                  <a:pt x="2030" y="1916"/>
                </a:lnTo>
                <a:lnTo>
                  <a:pt x="2029" y="1917"/>
                </a:lnTo>
                <a:lnTo>
                  <a:pt x="2028" y="1917"/>
                </a:lnTo>
                <a:lnTo>
                  <a:pt x="2028" y="1918"/>
                </a:lnTo>
                <a:lnTo>
                  <a:pt x="2027" y="1918"/>
                </a:lnTo>
                <a:lnTo>
                  <a:pt x="2027" y="1919"/>
                </a:lnTo>
                <a:lnTo>
                  <a:pt x="2026" y="1919"/>
                </a:lnTo>
                <a:close/>
                <a:moveTo>
                  <a:pt x="2090" y="1966"/>
                </a:moveTo>
                <a:lnTo>
                  <a:pt x="2090" y="1964"/>
                </a:lnTo>
                <a:lnTo>
                  <a:pt x="2091" y="1964"/>
                </a:lnTo>
                <a:lnTo>
                  <a:pt x="2091" y="1963"/>
                </a:lnTo>
                <a:lnTo>
                  <a:pt x="2092" y="1963"/>
                </a:lnTo>
                <a:lnTo>
                  <a:pt x="2094" y="1962"/>
                </a:lnTo>
                <a:lnTo>
                  <a:pt x="2095" y="1962"/>
                </a:lnTo>
                <a:lnTo>
                  <a:pt x="2096" y="1962"/>
                </a:lnTo>
                <a:lnTo>
                  <a:pt x="2096" y="1963"/>
                </a:lnTo>
                <a:lnTo>
                  <a:pt x="2097" y="1963"/>
                </a:lnTo>
                <a:lnTo>
                  <a:pt x="2098" y="1963"/>
                </a:lnTo>
                <a:lnTo>
                  <a:pt x="2099" y="1963"/>
                </a:lnTo>
                <a:lnTo>
                  <a:pt x="2100" y="1963"/>
                </a:lnTo>
                <a:lnTo>
                  <a:pt x="2100" y="1964"/>
                </a:lnTo>
                <a:lnTo>
                  <a:pt x="2102" y="1963"/>
                </a:lnTo>
                <a:lnTo>
                  <a:pt x="2102" y="1962"/>
                </a:lnTo>
                <a:lnTo>
                  <a:pt x="2102" y="1960"/>
                </a:lnTo>
                <a:lnTo>
                  <a:pt x="2102" y="1959"/>
                </a:lnTo>
                <a:lnTo>
                  <a:pt x="2102" y="1958"/>
                </a:lnTo>
                <a:lnTo>
                  <a:pt x="2102" y="1955"/>
                </a:lnTo>
                <a:lnTo>
                  <a:pt x="2102" y="1954"/>
                </a:lnTo>
                <a:lnTo>
                  <a:pt x="2102" y="1953"/>
                </a:lnTo>
                <a:lnTo>
                  <a:pt x="2102" y="1952"/>
                </a:lnTo>
                <a:lnTo>
                  <a:pt x="2102" y="1949"/>
                </a:lnTo>
                <a:lnTo>
                  <a:pt x="2102" y="1947"/>
                </a:lnTo>
                <a:lnTo>
                  <a:pt x="2102" y="1946"/>
                </a:lnTo>
                <a:lnTo>
                  <a:pt x="2102" y="1945"/>
                </a:lnTo>
                <a:lnTo>
                  <a:pt x="2102" y="1944"/>
                </a:lnTo>
                <a:lnTo>
                  <a:pt x="2102" y="1943"/>
                </a:lnTo>
                <a:lnTo>
                  <a:pt x="2102" y="1942"/>
                </a:lnTo>
                <a:lnTo>
                  <a:pt x="2102" y="1941"/>
                </a:lnTo>
                <a:lnTo>
                  <a:pt x="2102" y="1939"/>
                </a:lnTo>
                <a:lnTo>
                  <a:pt x="2102" y="1938"/>
                </a:lnTo>
                <a:lnTo>
                  <a:pt x="2102" y="1937"/>
                </a:lnTo>
                <a:lnTo>
                  <a:pt x="2102" y="1936"/>
                </a:lnTo>
                <a:lnTo>
                  <a:pt x="2100" y="1937"/>
                </a:lnTo>
                <a:lnTo>
                  <a:pt x="2099" y="1938"/>
                </a:lnTo>
                <a:lnTo>
                  <a:pt x="2099" y="1939"/>
                </a:lnTo>
                <a:lnTo>
                  <a:pt x="2098" y="1939"/>
                </a:lnTo>
                <a:lnTo>
                  <a:pt x="2097" y="1941"/>
                </a:lnTo>
                <a:lnTo>
                  <a:pt x="2097" y="1942"/>
                </a:lnTo>
                <a:lnTo>
                  <a:pt x="2096" y="1944"/>
                </a:lnTo>
                <a:lnTo>
                  <a:pt x="2096" y="1945"/>
                </a:lnTo>
                <a:lnTo>
                  <a:pt x="2095" y="1945"/>
                </a:lnTo>
                <a:lnTo>
                  <a:pt x="2095" y="1944"/>
                </a:lnTo>
                <a:lnTo>
                  <a:pt x="2094" y="1945"/>
                </a:lnTo>
                <a:lnTo>
                  <a:pt x="2091" y="1947"/>
                </a:lnTo>
                <a:lnTo>
                  <a:pt x="2089" y="1950"/>
                </a:lnTo>
                <a:lnTo>
                  <a:pt x="2088" y="1951"/>
                </a:lnTo>
                <a:lnTo>
                  <a:pt x="2088" y="1952"/>
                </a:lnTo>
                <a:lnTo>
                  <a:pt x="2089" y="1952"/>
                </a:lnTo>
                <a:lnTo>
                  <a:pt x="2090" y="1953"/>
                </a:lnTo>
                <a:lnTo>
                  <a:pt x="2091" y="1953"/>
                </a:lnTo>
                <a:lnTo>
                  <a:pt x="2092" y="1954"/>
                </a:lnTo>
                <a:lnTo>
                  <a:pt x="2094" y="1954"/>
                </a:lnTo>
                <a:lnTo>
                  <a:pt x="2094" y="1955"/>
                </a:lnTo>
                <a:lnTo>
                  <a:pt x="2095" y="1955"/>
                </a:lnTo>
                <a:lnTo>
                  <a:pt x="2092" y="1958"/>
                </a:lnTo>
                <a:lnTo>
                  <a:pt x="2090" y="1961"/>
                </a:lnTo>
                <a:lnTo>
                  <a:pt x="2088" y="1963"/>
                </a:lnTo>
                <a:lnTo>
                  <a:pt x="2090" y="1966"/>
                </a:lnTo>
                <a:close/>
                <a:moveTo>
                  <a:pt x="2131" y="1266"/>
                </a:moveTo>
                <a:lnTo>
                  <a:pt x="2132" y="1266"/>
                </a:lnTo>
                <a:lnTo>
                  <a:pt x="2133" y="1266"/>
                </a:lnTo>
                <a:lnTo>
                  <a:pt x="2137" y="1266"/>
                </a:lnTo>
                <a:lnTo>
                  <a:pt x="2148" y="1266"/>
                </a:lnTo>
                <a:lnTo>
                  <a:pt x="2150" y="1266"/>
                </a:lnTo>
                <a:lnTo>
                  <a:pt x="2151" y="1266"/>
                </a:lnTo>
                <a:lnTo>
                  <a:pt x="2156" y="1266"/>
                </a:lnTo>
                <a:lnTo>
                  <a:pt x="2162" y="1266"/>
                </a:lnTo>
                <a:lnTo>
                  <a:pt x="2164" y="1266"/>
                </a:lnTo>
                <a:lnTo>
                  <a:pt x="2164" y="1268"/>
                </a:lnTo>
                <a:lnTo>
                  <a:pt x="2164" y="1270"/>
                </a:lnTo>
                <a:lnTo>
                  <a:pt x="2164" y="1272"/>
                </a:lnTo>
                <a:lnTo>
                  <a:pt x="2164" y="1273"/>
                </a:lnTo>
                <a:lnTo>
                  <a:pt x="2164" y="1276"/>
                </a:lnTo>
                <a:lnTo>
                  <a:pt x="2164" y="1277"/>
                </a:lnTo>
                <a:lnTo>
                  <a:pt x="2164" y="1278"/>
                </a:lnTo>
                <a:lnTo>
                  <a:pt x="2164" y="1281"/>
                </a:lnTo>
                <a:lnTo>
                  <a:pt x="2164" y="1282"/>
                </a:lnTo>
                <a:lnTo>
                  <a:pt x="2164" y="1283"/>
                </a:lnTo>
                <a:lnTo>
                  <a:pt x="2164" y="1286"/>
                </a:lnTo>
                <a:lnTo>
                  <a:pt x="2164" y="1289"/>
                </a:lnTo>
                <a:lnTo>
                  <a:pt x="2164" y="1291"/>
                </a:lnTo>
                <a:lnTo>
                  <a:pt x="2164" y="1293"/>
                </a:lnTo>
                <a:lnTo>
                  <a:pt x="2164" y="1297"/>
                </a:lnTo>
                <a:lnTo>
                  <a:pt x="2164" y="1299"/>
                </a:lnTo>
                <a:lnTo>
                  <a:pt x="2164" y="1301"/>
                </a:lnTo>
                <a:lnTo>
                  <a:pt x="2164" y="1303"/>
                </a:lnTo>
                <a:lnTo>
                  <a:pt x="2164" y="1307"/>
                </a:lnTo>
                <a:lnTo>
                  <a:pt x="2164" y="1309"/>
                </a:lnTo>
                <a:lnTo>
                  <a:pt x="2164" y="1311"/>
                </a:lnTo>
                <a:lnTo>
                  <a:pt x="2164" y="1314"/>
                </a:lnTo>
                <a:lnTo>
                  <a:pt x="2164" y="1315"/>
                </a:lnTo>
                <a:lnTo>
                  <a:pt x="2165" y="1317"/>
                </a:lnTo>
                <a:lnTo>
                  <a:pt x="2165" y="1319"/>
                </a:lnTo>
                <a:lnTo>
                  <a:pt x="2165" y="1322"/>
                </a:lnTo>
                <a:lnTo>
                  <a:pt x="2165" y="1324"/>
                </a:lnTo>
                <a:lnTo>
                  <a:pt x="2171" y="1324"/>
                </a:lnTo>
                <a:lnTo>
                  <a:pt x="2172" y="1324"/>
                </a:lnTo>
                <a:lnTo>
                  <a:pt x="2173" y="1324"/>
                </a:lnTo>
                <a:lnTo>
                  <a:pt x="2174" y="1324"/>
                </a:lnTo>
                <a:lnTo>
                  <a:pt x="2176" y="1324"/>
                </a:lnTo>
                <a:lnTo>
                  <a:pt x="2176" y="1323"/>
                </a:lnTo>
                <a:lnTo>
                  <a:pt x="2176" y="1322"/>
                </a:lnTo>
                <a:lnTo>
                  <a:pt x="2176" y="1319"/>
                </a:lnTo>
                <a:lnTo>
                  <a:pt x="2176" y="1318"/>
                </a:lnTo>
                <a:lnTo>
                  <a:pt x="2176" y="1317"/>
                </a:lnTo>
                <a:lnTo>
                  <a:pt x="2176" y="1316"/>
                </a:lnTo>
                <a:lnTo>
                  <a:pt x="2175" y="1316"/>
                </a:lnTo>
                <a:lnTo>
                  <a:pt x="2174" y="1316"/>
                </a:lnTo>
                <a:lnTo>
                  <a:pt x="2174" y="1314"/>
                </a:lnTo>
                <a:lnTo>
                  <a:pt x="2175" y="1314"/>
                </a:lnTo>
                <a:lnTo>
                  <a:pt x="2176" y="1314"/>
                </a:lnTo>
                <a:lnTo>
                  <a:pt x="2175" y="1313"/>
                </a:lnTo>
                <a:lnTo>
                  <a:pt x="2175" y="1311"/>
                </a:lnTo>
                <a:lnTo>
                  <a:pt x="2176" y="1311"/>
                </a:lnTo>
                <a:lnTo>
                  <a:pt x="2176" y="1310"/>
                </a:lnTo>
                <a:lnTo>
                  <a:pt x="2176" y="1309"/>
                </a:lnTo>
                <a:lnTo>
                  <a:pt x="2176" y="1308"/>
                </a:lnTo>
                <a:lnTo>
                  <a:pt x="2176" y="1306"/>
                </a:lnTo>
                <a:lnTo>
                  <a:pt x="2176" y="1305"/>
                </a:lnTo>
                <a:lnTo>
                  <a:pt x="2176" y="1303"/>
                </a:lnTo>
                <a:lnTo>
                  <a:pt x="2175" y="1303"/>
                </a:lnTo>
                <a:lnTo>
                  <a:pt x="2175" y="1302"/>
                </a:lnTo>
                <a:lnTo>
                  <a:pt x="2175" y="1301"/>
                </a:lnTo>
                <a:lnTo>
                  <a:pt x="2175" y="1300"/>
                </a:lnTo>
                <a:lnTo>
                  <a:pt x="2175" y="1299"/>
                </a:lnTo>
                <a:lnTo>
                  <a:pt x="2175" y="1298"/>
                </a:lnTo>
                <a:lnTo>
                  <a:pt x="2175" y="1297"/>
                </a:lnTo>
                <a:lnTo>
                  <a:pt x="2175" y="1295"/>
                </a:lnTo>
                <a:lnTo>
                  <a:pt x="2175" y="1294"/>
                </a:lnTo>
                <a:lnTo>
                  <a:pt x="2175" y="1293"/>
                </a:lnTo>
                <a:lnTo>
                  <a:pt x="2176" y="1293"/>
                </a:lnTo>
                <a:lnTo>
                  <a:pt x="2175" y="1292"/>
                </a:lnTo>
                <a:lnTo>
                  <a:pt x="2175" y="1291"/>
                </a:lnTo>
                <a:lnTo>
                  <a:pt x="2175" y="1290"/>
                </a:lnTo>
                <a:lnTo>
                  <a:pt x="2175" y="1289"/>
                </a:lnTo>
                <a:lnTo>
                  <a:pt x="2174" y="1289"/>
                </a:lnTo>
                <a:lnTo>
                  <a:pt x="2174" y="1288"/>
                </a:lnTo>
                <a:lnTo>
                  <a:pt x="2174" y="1286"/>
                </a:lnTo>
                <a:lnTo>
                  <a:pt x="2174" y="1285"/>
                </a:lnTo>
                <a:lnTo>
                  <a:pt x="2174" y="1284"/>
                </a:lnTo>
                <a:lnTo>
                  <a:pt x="2175" y="1284"/>
                </a:lnTo>
                <a:lnTo>
                  <a:pt x="2175" y="1283"/>
                </a:lnTo>
                <a:lnTo>
                  <a:pt x="2175" y="1282"/>
                </a:lnTo>
                <a:lnTo>
                  <a:pt x="2175" y="1281"/>
                </a:lnTo>
                <a:lnTo>
                  <a:pt x="2175" y="1278"/>
                </a:lnTo>
                <a:lnTo>
                  <a:pt x="2174" y="1278"/>
                </a:lnTo>
                <a:lnTo>
                  <a:pt x="2174" y="1277"/>
                </a:lnTo>
                <a:lnTo>
                  <a:pt x="2175" y="1277"/>
                </a:lnTo>
                <a:lnTo>
                  <a:pt x="2175" y="1276"/>
                </a:lnTo>
                <a:lnTo>
                  <a:pt x="2175" y="1275"/>
                </a:lnTo>
                <a:lnTo>
                  <a:pt x="2174" y="1275"/>
                </a:lnTo>
                <a:lnTo>
                  <a:pt x="2174" y="1274"/>
                </a:lnTo>
                <a:lnTo>
                  <a:pt x="2174" y="1273"/>
                </a:lnTo>
                <a:lnTo>
                  <a:pt x="2173" y="1273"/>
                </a:lnTo>
                <a:lnTo>
                  <a:pt x="2173" y="1270"/>
                </a:lnTo>
                <a:lnTo>
                  <a:pt x="2175" y="1270"/>
                </a:lnTo>
                <a:lnTo>
                  <a:pt x="2175" y="1269"/>
                </a:lnTo>
                <a:lnTo>
                  <a:pt x="2174" y="1269"/>
                </a:lnTo>
                <a:lnTo>
                  <a:pt x="2174" y="1268"/>
                </a:lnTo>
                <a:lnTo>
                  <a:pt x="2175" y="1268"/>
                </a:lnTo>
                <a:lnTo>
                  <a:pt x="2175" y="1267"/>
                </a:lnTo>
                <a:lnTo>
                  <a:pt x="2174" y="1266"/>
                </a:lnTo>
                <a:lnTo>
                  <a:pt x="2176" y="1266"/>
                </a:lnTo>
                <a:lnTo>
                  <a:pt x="2177" y="1265"/>
                </a:lnTo>
                <a:lnTo>
                  <a:pt x="2177" y="1266"/>
                </a:lnTo>
                <a:lnTo>
                  <a:pt x="2177" y="1267"/>
                </a:lnTo>
                <a:lnTo>
                  <a:pt x="2178" y="1267"/>
                </a:lnTo>
                <a:lnTo>
                  <a:pt x="2180" y="1267"/>
                </a:lnTo>
                <a:lnTo>
                  <a:pt x="2182" y="1267"/>
                </a:lnTo>
                <a:lnTo>
                  <a:pt x="2183" y="1267"/>
                </a:lnTo>
                <a:lnTo>
                  <a:pt x="2184" y="1267"/>
                </a:lnTo>
                <a:lnTo>
                  <a:pt x="2185" y="1267"/>
                </a:lnTo>
                <a:lnTo>
                  <a:pt x="2186" y="1267"/>
                </a:lnTo>
                <a:lnTo>
                  <a:pt x="2188" y="1267"/>
                </a:lnTo>
                <a:lnTo>
                  <a:pt x="2189" y="1267"/>
                </a:lnTo>
                <a:lnTo>
                  <a:pt x="2190" y="1267"/>
                </a:lnTo>
                <a:lnTo>
                  <a:pt x="2191" y="1267"/>
                </a:lnTo>
                <a:lnTo>
                  <a:pt x="2192" y="1267"/>
                </a:lnTo>
                <a:lnTo>
                  <a:pt x="2193" y="1267"/>
                </a:lnTo>
                <a:lnTo>
                  <a:pt x="2194" y="1267"/>
                </a:lnTo>
                <a:lnTo>
                  <a:pt x="2195" y="1267"/>
                </a:lnTo>
                <a:lnTo>
                  <a:pt x="2197" y="1267"/>
                </a:lnTo>
                <a:lnTo>
                  <a:pt x="2198" y="1267"/>
                </a:lnTo>
                <a:lnTo>
                  <a:pt x="2199" y="1267"/>
                </a:lnTo>
                <a:lnTo>
                  <a:pt x="2200" y="1267"/>
                </a:lnTo>
                <a:lnTo>
                  <a:pt x="2200" y="1266"/>
                </a:lnTo>
                <a:lnTo>
                  <a:pt x="2200" y="1265"/>
                </a:lnTo>
                <a:lnTo>
                  <a:pt x="2201" y="1265"/>
                </a:lnTo>
                <a:lnTo>
                  <a:pt x="2201" y="1266"/>
                </a:lnTo>
                <a:lnTo>
                  <a:pt x="2201" y="1267"/>
                </a:lnTo>
                <a:lnTo>
                  <a:pt x="2203" y="1267"/>
                </a:lnTo>
                <a:lnTo>
                  <a:pt x="2204" y="1267"/>
                </a:lnTo>
                <a:lnTo>
                  <a:pt x="2206" y="1267"/>
                </a:lnTo>
                <a:lnTo>
                  <a:pt x="2207" y="1267"/>
                </a:lnTo>
                <a:lnTo>
                  <a:pt x="2208" y="1267"/>
                </a:lnTo>
                <a:lnTo>
                  <a:pt x="2214" y="1267"/>
                </a:lnTo>
                <a:lnTo>
                  <a:pt x="2215" y="1267"/>
                </a:lnTo>
                <a:lnTo>
                  <a:pt x="2217" y="1267"/>
                </a:lnTo>
                <a:lnTo>
                  <a:pt x="2218" y="1267"/>
                </a:lnTo>
                <a:lnTo>
                  <a:pt x="2219" y="1267"/>
                </a:lnTo>
                <a:lnTo>
                  <a:pt x="2220" y="1267"/>
                </a:lnTo>
                <a:lnTo>
                  <a:pt x="2220" y="1266"/>
                </a:lnTo>
                <a:lnTo>
                  <a:pt x="2221" y="1266"/>
                </a:lnTo>
                <a:lnTo>
                  <a:pt x="2223" y="1266"/>
                </a:lnTo>
                <a:lnTo>
                  <a:pt x="2224" y="1266"/>
                </a:lnTo>
                <a:lnTo>
                  <a:pt x="2225" y="1266"/>
                </a:lnTo>
                <a:lnTo>
                  <a:pt x="2225" y="1265"/>
                </a:lnTo>
                <a:lnTo>
                  <a:pt x="2225" y="1264"/>
                </a:lnTo>
                <a:lnTo>
                  <a:pt x="2221" y="1264"/>
                </a:lnTo>
                <a:lnTo>
                  <a:pt x="2220" y="1264"/>
                </a:lnTo>
                <a:lnTo>
                  <a:pt x="2220" y="1260"/>
                </a:lnTo>
                <a:lnTo>
                  <a:pt x="2217" y="1260"/>
                </a:lnTo>
                <a:lnTo>
                  <a:pt x="2214" y="1260"/>
                </a:lnTo>
                <a:lnTo>
                  <a:pt x="2211" y="1260"/>
                </a:lnTo>
                <a:lnTo>
                  <a:pt x="2209" y="1260"/>
                </a:lnTo>
                <a:lnTo>
                  <a:pt x="2201" y="1260"/>
                </a:lnTo>
                <a:lnTo>
                  <a:pt x="2199" y="1260"/>
                </a:lnTo>
                <a:lnTo>
                  <a:pt x="2198" y="1260"/>
                </a:lnTo>
                <a:lnTo>
                  <a:pt x="2197" y="1260"/>
                </a:lnTo>
                <a:lnTo>
                  <a:pt x="2195" y="1260"/>
                </a:lnTo>
                <a:lnTo>
                  <a:pt x="2194" y="1259"/>
                </a:lnTo>
                <a:lnTo>
                  <a:pt x="2192" y="1259"/>
                </a:lnTo>
                <a:lnTo>
                  <a:pt x="2189" y="1258"/>
                </a:lnTo>
                <a:lnTo>
                  <a:pt x="2185" y="1257"/>
                </a:lnTo>
                <a:lnTo>
                  <a:pt x="2180" y="1255"/>
                </a:lnTo>
                <a:lnTo>
                  <a:pt x="2178" y="1255"/>
                </a:lnTo>
                <a:lnTo>
                  <a:pt x="2177" y="1255"/>
                </a:lnTo>
                <a:lnTo>
                  <a:pt x="2176" y="1255"/>
                </a:lnTo>
                <a:lnTo>
                  <a:pt x="2175" y="1255"/>
                </a:lnTo>
                <a:lnTo>
                  <a:pt x="2167" y="1255"/>
                </a:lnTo>
                <a:lnTo>
                  <a:pt x="2164" y="1255"/>
                </a:lnTo>
                <a:lnTo>
                  <a:pt x="2163" y="1255"/>
                </a:lnTo>
                <a:lnTo>
                  <a:pt x="2160" y="1256"/>
                </a:lnTo>
                <a:lnTo>
                  <a:pt x="2158" y="1256"/>
                </a:lnTo>
                <a:lnTo>
                  <a:pt x="2156" y="1256"/>
                </a:lnTo>
                <a:lnTo>
                  <a:pt x="2154" y="1256"/>
                </a:lnTo>
                <a:lnTo>
                  <a:pt x="2150" y="1256"/>
                </a:lnTo>
                <a:lnTo>
                  <a:pt x="2150" y="1255"/>
                </a:lnTo>
                <a:lnTo>
                  <a:pt x="2150" y="1253"/>
                </a:lnTo>
                <a:lnTo>
                  <a:pt x="2150" y="1252"/>
                </a:lnTo>
                <a:lnTo>
                  <a:pt x="2150" y="1251"/>
                </a:lnTo>
                <a:lnTo>
                  <a:pt x="2150" y="1250"/>
                </a:lnTo>
                <a:lnTo>
                  <a:pt x="2151" y="1249"/>
                </a:lnTo>
                <a:lnTo>
                  <a:pt x="2150" y="1249"/>
                </a:lnTo>
                <a:lnTo>
                  <a:pt x="2148" y="1248"/>
                </a:lnTo>
                <a:lnTo>
                  <a:pt x="2147" y="1248"/>
                </a:lnTo>
                <a:lnTo>
                  <a:pt x="2145" y="1247"/>
                </a:lnTo>
                <a:lnTo>
                  <a:pt x="2141" y="1251"/>
                </a:lnTo>
                <a:lnTo>
                  <a:pt x="2141" y="1252"/>
                </a:lnTo>
                <a:lnTo>
                  <a:pt x="2137" y="1258"/>
                </a:lnTo>
                <a:lnTo>
                  <a:pt x="2135" y="1259"/>
                </a:lnTo>
                <a:lnTo>
                  <a:pt x="2135" y="1260"/>
                </a:lnTo>
                <a:lnTo>
                  <a:pt x="2134" y="1260"/>
                </a:lnTo>
                <a:lnTo>
                  <a:pt x="2134" y="1261"/>
                </a:lnTo>
                <a:lnTo>
                  <a:pt x="2133" y="1263"/>
                </a:lnTo>
                <a:lnTo>
                  <a:pt x="2132" y="1264"/>
                </a:lnTo>
                <a:lnTo>
                  <a:pt x="2132" y="1265"/>
                </a:lnTo>
                <a:lnTo>
                  <a:pt x="2131" y="1265"/>
                </a:lnTo>
                <a:lnTo>
                  <a:pt x="2131" y="1266"/>
                </a:lnTo>
                <a:close/>
                <a:moveTo>
                  <a:pt x="2137" y="585"/>
                </a:moveTo>
                <a:lnTo>
                  <a:pt x="2137" y="586"/>
                </a:lnTo>
                <a:lnTo>
                  <a:pt x="2138" y="587"/>
                </a:lnTo>
                <a:lnTo>
                  <a:pt x="2138" y="589"/>
                </a:lnTo>
                <a:lnTo>
                  <a:pt x="2139" y="592"/>
                </a:lnTo>
                <a:lnTo>
                  <a:pt x="2139" y="595"/>
                </a:lnTo>
                <a:lnTo>
                  <a:pt x="2139" y="598"/>
                </a:lnTo>
                <a:lnTo>
                  <a:pt x="2140" y="598"/>
                </a:lnTo>
                <a:lnTo>
                  <a:pt x="2140" y="599"/>
                </a:lnTo>
                <a:lnTo>
                  <a:pt x="2141" y="599"/>
                </a:lnTo>
                <a:lnTo>
                  <a:pt x="2142" y="599"/>
                </a:lnTo>
                <a:lnTo>
                  <a:pt x="2141" y="599"/>
                </a:lnTo>
                <a:lnTo>
                  <a:pt x="2141" y="600"/>
                </a:lnTo>
                <a:lnTo>
                  <a:pt x="2141" y="602"/>
                </a:lnTo>
                <a:lnTo>
                  <a:pt x="2140" y="603"/>
                </a:lnTo>
                <a:lnTo>
                  <a:pt x="2140" y="605"/>
                </a:lnTo>
                <a:lnTo>
                  <a:pt x="2140" y="606"/>
                </a:lnTo>
                <a:lnTo>
                  <a:pt x="2141" y="606"/>
                </a:lnTo>
                <a:lnTo>
                  <a:pt x="2142" y="606"/>
                </a:lnTo>
                <a:lnTo>
                  <a:pt x="2143" y="606"/>
                </a:lnTo>
                <a:lnTo>
                  <a:pt x="2145" y="606"/>
                </a:lnTo>
                <a:lnTo>
                  <a:pt x="2146" y="606"/>
                </a:lnTo>
                <a:lnTo>
                  <a:pt x="2147" y="606"/>
                </a:lnTo>
                <a:lnTo>
                  <a:pt x="2148" y="605"/>
                </a:lnTo>
                <a:lnTo>
                  <a:pt x="2149" y="604"/>
                </a:lnTo>
                <a:lnTo>
                  <a:pt x="2149" y="605"/>
                </a:lnTo>
                <a:lnTo>
                  <a:pt x="2150" y="605"/>
                </a:lnTo>
                <a:lnTo>
                  <a:pt x="2150" y="607"/>
                </a:lnTo>
                <a:lnTo>
                  <a:pt x="2150" y="608"/>
                </a:lnTo>
                <a:lnTo>
                  <a:pt x="2150" y="609"/>
                </a:lnTo>
                <a:lnTo>
                  <a:pt x="2150" y="611"/>
                </a:lnTo>
                <a:lnTo>
                  <a:pt x="2151" y="611"/>
                </a:lnTo>
                <a:lnTo>
                  <a:pt x="2152" y="611"/>
                </a:lnTo>
                <a:lnTo>
                  <a:pt x="2154" y="611"/>
                </a:lnTo>
                <a:lnTo>
                  <a:pt x="2155" y="611"/>
                </a:lnTo>
                <a:lnTo>
                  <a:pt x="2156" y="611"/>
                </a:lnTo>
                <a:lnTo>
                  <a:pt x="2157" y="611"/>
                </a:lnTo>
                <a:lnTo>
                  <a:pt x="2157" y="609"/>
                </a:lnTo>
                <a:lnTo>
                  <a:pt x="2158" y="609"/>
                </a:lnTo>
                <a:lnTo>
                  <a:pt x="2159" y="609"/>
                </a:lnTo>
                <a:lnTo>
                  <a:pt x="2160" y="609"/>
                </a:lnTo>
                <a:lnTo>
                  <a:pt x="2162" y="608"/>
                </a:lnTo>
                <a:lnTo>
                  <a:pt x="2163" y="608"/>
                </a:lnTo>
                <a:lnTo>
                  <a:pt x="2165" y="607"/>
                </a:lnTo>
                <a:lnTo>
                  <a:pt x="2166" y="606"/>
                </a:lnTo>
                <a:lnTo>
                  <a:pt x="2167" y="605"/>
                </a:lnTo>
                <a:lnTo>
                  <a:pt x="2168" y="605"/>
                </a:lnTo>
                <a:lnTo>
                  <a:pt x="2169" y="605"/>
                </a:lnTo>
                <a:lnTo>
                  <a:pt x="2169" y="604"/>
                </a:lnTo>
                <a:lnTo>
                  <a:pt x="2171" y="604"/>
                </a:lnTo>
                <a:lnTo>
                  <a:pt x="2171" y="603"/>
                </a:lnTo>
                <a:lnTo>
                  <a:pt x="2171" y="602"/>
                </a:lnTo>
                <a:lnTo>
                  <a:pt x="2175" y="602"/>
                </a:lnTo>
                <a:lnTo>
                  <a:pt x="2176" y="602"/>
                </a:lnTo>
                <a:lnTo>
                  <a:pt x="2176" y="600"/>
                </a:lnTo>
                <a:lnTo>
                  <a:pt x="2177" y="600"/>
                </a:lnTo>
                <a:lnTo>
                  <a:pt x="2178" y="600"/>
                </a:lnTo>
                <a:lnTo>
                  <a:pt x="2180" y="600"/>
                </a:lnTo>
                <a:lnTo>
                  <a:pt x="2180" y="603"/>
                </a:lnTo>
                <a:lnTo>
                  <a:pt x="2181" y="603"/>
                </a:lnTo>
                <a:lnTo>
                  <a:pt x="2182" y="603"/>
                </a:lnTo>
                <a:lnTo>
                  <a:pt x="2183" y="603"/>
                </a:lnTo>
                <a:lnTo>
                  <a:pt x="2184" y="603"/>
                </a:lnTo>
                <a:lnTo>
                  <a:pt x="2188" y="602"/>
                </a:lnTo>
                <a:lnTo>
                  <a:pt x="2191" y="602"/>
                </a:lnTo>
                <a:lnTo>
                  <a:pt x="2198" y="599"/>
                </a:lnTo>
                <a:lnTo>
                  <a:pt x="2200" y="599"/>
                </a:lnTo>
                <a:lnTo>
                  <a:pt x="2201" y="599"/>
                </a:lnTo>
                <a:lnTo>
                  <a:pt x="2202" y="599"/>
                </a:lnTo>
                <a:lnTo>
                  <a:pt x="2202" y="598"/>
                </a:lnTo>
                <a:lnTo>
                  <a:pt x="2202" y="597"/>
                </a:lnTo>
                <a:lnTo>
                  <a:pt x="2202" y="596"/>
                </a:lnTo>
                <a:lnTo>
                  <a:pt x="2203" y="596"/>
                </a:lnTo>
                <a:lnTo>
                  <a:pt x="2204" y="596"/>
                </a:lnTo>
                <a:lnTo>
                  <a:pt x="2206" y="596"/>
                </a:lnTo>
                <a:lnTo>
                  <a:pt x="2207" y="596"/>
                </a:lnTo>
                <a:lnTo>
                  <a:pt x="2207" y="597"/>
                </a:lnTo>
                <a:lnTo>
                  <a:pt x="2208" y="597"/>
                </a:lnTo>
                <a:lnTo>
                  <a:pt x="2209" y="597"/>
                </a:lnTo>
                <a:lnTo>
                  <a:pt x="2210" y="597"/>
                </a:lnTo>
                <a:lnTo>
                  <a:pt x="2210" y="598"/>
                </a:lnTo>
                <a:lnTo>
                  <a:pt x="2211" y="598"/>
                </a:lnTo>
                <a:lnTo>
                  <a:pt x="2212" y="598"/>
                </a:lnTo>
                <a:lnTo>
                  <a:pt x="2214" y="598"/>
                </a:lnTo>
                <a:lnTo>
                  <a:pt x="2214" y="597"/>
                </a:lnTo>
                <a:lnTo>
                  <a:pt x="2214" y="596"/>
                </a:lnTo>
                <a:lnTo>
                  <a:pt x="2215" y="596"/>
                </a:lnTo>
                <a:lnTo>
                  <a:pt x="2216" y="596"/>
                </a:lnTo>
                <a:lnTo>
                  <a:pt x="2217" y="596"/>
                </a:lnTo>
                <a:lnTo>
                  <a:pt x="2218" y="597"/>
                </a:lnTo>
                <a:lnTo>
                  <a:pt x="2219" y="598"/>
                </a:lnTo>
                <a:lnTo>
                  <a:pt x="2220" y="597"/>
                </a:lnTo>
                <a:lnTo>
                  <a:pt x="2220" y="596"/>
                </a:lnTo>
                <a:lnTo>
                  <a:pt x="2220" y="595"/>
                </a:lnTo>
                <a:lnTo>
                  <a:pt x="2220" y="594"/>
                </a:lnTo>
                <a:lnTo>
                  <a:pt x="2220" y="592"/>
                </a:lnTo>
                <a:lnTo>
                  <a:pt x="2220" y="591"/>
                </a:lnTo>
                <a:lnTo>
                  <a:pt x="2220" y="590"/>
                </a:lnTo>
                <a:lnTo>
                  <a:pt x="2220" y="589"/>
                </a:lnTo>
                <a:lnTo>
                  <a:pt x="2220" y="588"/>
                </a:lnTo>
                <a:lnTo>
                  <a:pt x="2220" y="587"/>
                </a:lnTo>
                <a:lnTo>
                  <a:pt x="2221" y="587"/>
                </a:lnTo>
                <a:lnTo>
                  <a:pt x="2221" y="586"/>
                </a:lnTo>
                <a:lnTo>
                  <a:pt x="2223" y="586"/>
                </a:lnTo>
                <a:lnTo>
                  <a:pt x="2223" y="585"/>
                </a:lnTo>
                <a:lnTo>
                  <a:pt x="2223" y="583"/>
                </a:lnTo>
                <a:lnTo>
                  <a:pt x="2223" y="582"/>
                </a:lnTo>
                <a:lnTo>
                  <a:pt x="2223" y="581"/>
                </a:lnTo>
                <a:lnTo>
                  <a:pt x="2223" y="580"/>
                </a:lnTo>
                <a:lnTo>
                  <a:pt x="2221" y="580"/>
                </a:lnTo>
                <a:lnTo>
                  <a:pt x="2223" y="580"/>
                </a:lnTo>
                <a:lnTo>
                  <a:pt x="2223" y="579"/>
                </a:lnTo>
                <a:lnTo>
                  <a:pt x="2224" y="579"/>
                </a:lnTo>
                <a:lnTo>
                  <a:pt x="2225" y="578"/>
                </a:lnTo>
                <a:lnTo>
                  <a:pt x="2226" y="578"/>
                </a:lnTo>
                <a:lnTo>
                  <a:pt x="2225" y="577"/>
                </a:lnTo>
                <a:lnTo>
                  <a:pt x="2225" y="574"/>
                </a:lnTo>
                <a:lnTo>
                  <a:pt x="2225" y="563"/>
                </a:lnTo>
                <a:lnTo>
                  <a:pt x="2225" y="557"/>
                </a:lnTo>
                <a:lnTo>
                  <a:pt x="2225" y="552"/>
                </a:lnTo>
                <a:lnTo>
                  <a:pt x="2225" y="550"/>
                </a:lnTo>
                <a:lnTo>
                  <a:pt x="2223" y="550"/>
                </a:lnTo>
                <a:lnTo>
                  <a:pt x="2221" y="550"/>
                </a:lnTo>
                <a:lnTo>
                  <a:pt x="2218" y="552"/>
                </a:lnTo>
                <a:lnTo>
                  <a:pt x="2217" y="552"/>
                </a:lnTo>
                <a:lnTo>
                  <a:pt x="2216" y="552"/>
                </a:lnTo>
                <a:lnTo>
                  <a:pt x="2216" y="550"/>
                </a:lnTo>
                <a:lnTo>
                  <a:pt x="2216" y="549"/>
                </a:lnTo>
                <a:lnTo>
                  <a:pt x="2215" y="548"/>
                </a:lnTo>
                <a:lnTo>
                  <a:pt x="2215" y="547"/>
                </a:lnTo>
                <a:lnTo>
                  <a:pt x="2214" y="547"/>
                </a:lnTo>
                <a:lnTo>
                  <a:pt x="2212" y="547"/>
                </a:lnTo>
                <a:lnTo>
                  <a:pt x="2212" y="548"/>
                </a:lnTo>
                <a:lnTo>
                  <a:pt x="2211" y="548"/>
                </a:lnTo>
                <a:lnTo>
                  <a:pt x="2210" y="548"/>
                </a:lnTo>
                <a:lnTo>
                  <a:pt x="2209" y="548"/>
                </a:lnTo>
                <a:lnTo>
                  <a:pt x="2209" y="549"/>
                </a:lnTo>
                <a:lnTo>
                  <a:pt x="2208" y="549"/>
                </a:lnTo>
                <a:lnTo>
                  <a:pt x="2207" y="549"/>
                </a:lnTo>
                <a:lnTo>
                  <a:pt x="2206" y="550"/>
                </a:lnTo>
                <a:lnTo>
                  <a:pt x="2204" y="550"/>
                </a:lnTo>
                <a:lnTo>
                  <a:pt x="2203" y="550"/>
                </a:lnTo>
                <a:lnTo>
                  <a:pt x="2202" y="552"/>
                </a:lnTo>
                <a:lnTo>
                  <a:pt x="2201" y="552"/>
                </a:lnTo>
                <a:lnTo>
                  <a:pt x="2200" y="552"/>
                </a:lnTo>
                <a:lnTo>
                  <a:pt x="2200" y="553"/>
                </a:lnTo>
                <a:lnTo>
                  <a:pt x="2199" y="553"/>
                </a:lnTo>
                <a:lnTo>
                  <a:pt x="2198" y="553"/>
                </a:lnTo>
                <a:lnTo>
                  <a:pt x="2197" y="554"/>
                </a:lnTo>
                <a:lnTo>
                  <a:pt x="2195" y="554"/>
                </a:lnTo>
                <a:lnTo>
                  <a:pt x="2194" y="554"/>
                </a:lnTo>
                <a:lnTo>
                  <a:pt x="2194" y="555"/>
                </a:lnTo>
                <a:lnTo>
                  <a:pt x="2193" y="555"/>
                </a:lnTo>
                <a:lnTo>
                  <a:pt x="2192" y="555"/>
                </a:lnTo>
                <a:lnTo>
                  <a:pt x="2191" y="555"/>
                </a:lnTo>
                <a:lnTo>
                  <a:pt x="2191" y="556"/>
                </a:lnTo>
                <a:lnTo>
                  <a:pt x="2190" y="556"/>
                </a:lnTo>
                <a:lnTo>
                  <a:pt x="2189" y="556"/>
                </a:lnTo>
                <a:lnTo>
                  <a:pt x="2188" y="557"/>
                </a:lnTo>
                <a:lnTo>
                  <a:pt x="2186" y="557"/>
                </a:lnTo>
                <a:lnTo>
                  <a:pt x="2185" y="557"/>
                </a:lnTo>
                <a:lnTo>
                  <a:pt x="2184" y="558"/>
                </a:lnTo>
                <a:lnTo>
                  <a:pt x="2183" y="558"/>
                </a:lnTo>
                <a:lnTo>
                  <a:pt x="2183" y="560"/>
                </a:lnTo>
                <a:lnTo>
                  <a:pt x="2183" y="561"/>
                </a:lnTo>
                <a:lnTo>
                  <a:pt x="2182" y="561"/>
                </a:lnTo>
                <a:lnTo>
                  <a:pt x="2181" y="561"/>
                </a:lnTo>
                <a:lnTo>
                  <a:pt x="2180" y="561"/>
                </a:lnTo>
                <a:lnTo>
                  <a:pt x="2180" y="562"/>
                </a:lnTo>
                <a:lnTo>
                  <a:pt x="2180" y="563"/>
                </a:lnTo>
                <a:lnTo>
                  <a:pt x="2178" y="563"/>
                </a:lnTo>
                <a:lnTo>
                  <a:pt x="2176" y="563"/>
                </a:lnTo>
                <a:lnTo>
                  <a:pt x="2176" y="565"/>
                </a:lnTo>
                <a:lnTo>
                  <a:pt x="2176" y="566"/>
                </a:lnTo>
                <a:lnTo>
                  <a:pt x="2175" y="566"/>
                </a:lnTo>
                <a:lnTo>
                  <a:pt x="2174" y="566"/>
                </a:lnTo>
                <a:lnTo>
                  <a:pt x="2173" y="566"/>
                </a:lnTo>
                <a:lnTo>
                  <a:pt x="2172" y="566"/>
                </a:lnTo>
                <a:lnTo>
                  <a:pt x="2171" y="566"/>
                </a:lnTo>
                <a:lnTo>
                  <a:pt x="2169" y="566"/>
                </a:lnTo>
                <a:lnTo>
                  <a:pt x="2168" y="567"/>
                </a:lnTo>
                <a:lnTo>
                  <a:pt x="2168" y="566"/>
                </a:lnTo>
                <a:lnTo>
                  <a:pt x="2168" y="565"/>
                </a:lnTo>
                <a:lnTo>
                  <a:pt x="2167" y="565"/>
                </a:lnTo>
                <a:lnTo>
                  <a:pt x="2167" y="564"/>
                </a:lnTo>
                <a:lnTo>
                  <a:pt x="2167" y="565"/>
                </a:lnTo>
                <a:lnTo>
                  <a:pt x="2165" y="565"/>
                </a:lnTo>
                <a:lnTo>
                  <a:pt x="2164" y="566"/>
                </a:lnTo>
                <a:lnTo>
                  <a:pt x="2163" y="566"/>
                </a:lnTo>
                <a:lnTo>
                  <a:pt x="2162" y="566"/>
                </a:lnTo>
                <a:lnTo>
                  <a:pt x="2159" y="567"/>
                </a:lnTo>
                <a:lnTo>
                  <a:pt x="2158" y="569"/>
                </a:lnTo>
                <a:lnTo>
                  <a:pt x="2157" y="569"/>
                </a:lnTo>
                <a:lnTo>
                  <a:pt x="2156" y="569"/>
                </a:lnTo>
                <a:lnTo>
                  <a:pt x="2154" y="570"/>
                </a:lnTo>
                <a:lnTo>
                  <a:pt x="2147" y="572"/>
                </a:lnTo>
                <a:lnTo>
                  <a:pt x="2147" y="573"/>
                </a:lnTo>
                <a:lnTo>
                  <a:pt x="2148" y="575"/>
                </a:lnTo>
                <a:lnTo>
                  <a:pt x="2147" y="577"/>
                </a:lnTo>
                <a:lnTo>
                  <a:pt x="2145" y="577"/>
                </a:lnTo>
                <a:lnTo>
                  <a:pt x="2145" y="578"/>
                </a:lnTo>
                <a:lnTo>
                  <a:pt x="2146" y="579"/>
                </a:lnTo>
                <a:lnTo>
                  <a:pt x="2147" y="579"/>
                </a:lnTo>
                <a:lnTo>
                  <a:pt x="2148" y="580"/>
                </a:lnTo>
                <a:lnTo>
                  <a:pt x="2149" y="580"/>
                </a:lnTo>
                <a:lnTo>
                  <a:pt x="2149" y="581"/>
                </a:lnTo>
                <a:lnTo>
                  <a:pt x="2148" y="581"/>
                </a:lnTo>
                <a:lnTo>
                  <a:pt x="2147" y="581"/>
                </a:lnTo>
                <a:lnTo>
                  <a:pt x="2146" y="581"/>
                </a:lnTo>
                <a:lnTo>
                  <a:pt x="2145" y="580"/>
                </a:lnTo>
                <a:lnTo>
                  <a:pt x="2143" y="580"/>
                </a:lnTo>
                <a:lnTo>
                  <a:pt x="2142" y="580"/>
                </a:lnTo>
                <a:lnTo>
                  <a:pt x="2141" y="580"/>
                </a:lnTo>
                <a:lnTo>
                  <a:pt x="2141" y="581"/>
                </a:lnTo>
                <a:lnTo>
                  <a:pt x="2141" y="582"/>
                </a:lnTo>
                <a:lnTo>
                  <a:pt x="2141" y="583"/>
                </a:lnTo>
                <a:lnTo>
                  <a:pt x="2140" y="583"/>
                </a:lnTo>
                <a:lnTo>
                  <a:pt x="2139" y="583"/>
                </a:lnTo>
                <a:lnTo>
                  <a:pt x="2138" y="585"/>
                </a:lnTo>
                <a:lnTo>
                  <a:pt x="2137" y="585"/>
                </a:lnTo>
                <a:close/>
                <a:moveTo>
                  <a:pt x="2156" y="1242"/>
                </a:moveTo>
                <a:lnTo>
                  <a:pt x="2158" y="1244"/>
                </a:lnTo>
                <a:lnTo>
                  <a:pt x="2160" y="1246"/>
                </a:lnTo>
                <a:lnTo>
                  <a:pt x="2160" y="1247"/>
                </a:lnTo>
                <a:lnTo>
                  <a:pt x="2162" y="1248"/>
                </a:lnTo>
                <a:lnTo>
                  <a:pt x="2163" y="1248"/>
                </a:lnTo>
                <a:lnTo>
                  <a:pt x="2163" y="1249"/>
                </a:lnTo>
                <a:lnTo>
                  <a:pt x="2164" y="1249"/>
                </a:lnTo>
                <a:lnTo>
                  <a:pt x="2164" y="1250"/>
                </a:lnTo>
                <a:lnTo>
                  <a:pt x="2165" y="1250"/>
                </a:lnTo>
                <a:lnTo>
                  <a:pt x="2165" y="1251"/>
                </a:lnTo>
                <a:lnTo>
                  <a:pt x="2165" y="1252"/>
                </a:lnTo>
                <a:lnTo>
                  <a:pt x="2165" y="1253"/>
                </a:lnTo>
                <a:lnTo>
                  <a:pt x="2165" y="1255"/>
                </a:lnTo>
                <a:lnTo>
                  <a:pt x="2167" y="1255"/>
                </a:lnTo>
                <a:lnTo>
                  <a:pt x="2171" y="1253"/>
                </a:lnTo>
                <a:lnTo>
                  <a:pt x="2172" y="1253"/>
                </a:lnTo>
                <a:lnTo>
                  <a:pt x="2173" y="1253"/>
                </a:lnTo>
                <a:lnTo>
                  <a:pt x="2174" y="1253"/>
                </a:lnTo>
                <a:lnTo>
                  <a:pt x="2175" y="1253"/>
                </a:lnTo>
                <a:lnTo>
                  <a:pt x="2176" y="1253"/>
                </a:lnTo>
                <a:lnTo>
                  <a:pt x="2177" y="1253"/>
                </a:lnTo>
                <a:lnTo>
                  <a:pt x="2178" y="1253"/>
                </a:lnTo>
                <a:lnTo>
                  <a:pt x="2180" y="1253"/>
                </a:lnTo>
                <a:lnTo>
                  <a:pt x="2180" y="1255"/>
                </a:lnTo>
                <a:lnTo>
                  <a:pt x="2182" y="1255"/>
                </a:lnTo>
                <a:lnTo>
                  <a:pt x="2185" y="1256"/>
                </a:lnTo>
                <a:lnTo>
                  <a:pt x="2190" y="1257"/>
                </a:lnTo>
                <a:lnTo>
                  <a:pt x="2192" y="1258"/>
                </a:lnTo>
                <a:lnTo>
                  <a:pt x="2193" y="1258"/>
                </a:lnTo>
                <a:lnTo>
                  <a:pt x="2194" y="1258"/>
                </a:lnTo>
                <a:lnTo>
                  <a:pt x="2194" y="1259"/>
                </a:lnTo>
                <a:lnTo>
                  <a:pt x="2195" y="1259"/>
                </a:lnTo>
                <a:lnTo>
                  <a:pt x="2197" y="1259"/>
                </a:lnTo>
                <a:lnTo>
                  <a:pt x="2199" y="1259"/>
                </a:lnTo>
                <a:lnTo>
                  <a:pt x="2201" y="1259"/>
                </a:lnTo>
                <a:lnTo>
                  <a:pt x="2209" y="1259"/>
                </a:lnTo>
                <a:lnTo>
                  <a:pt x="2211" y="1259"/>
                </a:lnTo>
                <a:lnTo>
                  <a:pt x="2214" y="1259"/>
                </a:lnTo>
                <a:lnTo>
                  <a:pt x="2217" y="1259"/>
                </a:lnTo>
                <a:lnTo>
                  <a:pt x="2220" y="1259"/>
                </a:lnTo>
                <a:lnTo>
                  <a:pt x="2220" y="1252"/>
                </a:lnTo>
                <a:lnTo>
                  <a:pt x="2220" y="1244"/>
                </a:lnTo>
                <a:lnTo>
                  <a:pt x="2221" y="1244"/>
                </a:lnTo>
                <a:lnTo>
                  <a:pt x="2220" y="1242"/>
                </a:lnTo>
                <a:lnTo>
                  <a:pt x="2220" y="1240"/>
                </a:lnTo>
                <a:lnTo>
                  <a:pt x="2220" y="1239"/>
                </a:lnTo>
                <a:lnTo>
                  <a:pt x="2219" y="1233"/>
                </a:lnTo>
                <a:lnTo>
                  <a:pt x="2219" y="1231"/>
                </a:lnTo>
                <a:lnTo>
                  <a:pt x="2219" y="1221"/>
                </a:lnTo>
                <a:lnTo>
                  <a:pt x="2219" y="1209"/>
                </a:lnTo>
                <a:lnTo>
                  <a:pt x="2218" y="1209"/>
                </a:lnTo>
                <a:lnTo>
                  <a:pt x="2217" y="1209"/>
                </a:lnTo>
                <a:lnTo>
                  <a:pt x="2216" y="1209"/>
                </a:lnTo>
                <a:lnTo>
                  <a:pt x="2215" y="1209"/>
                </a:lnTo>
                <a:lnTo>
                  <a:pt x="2214" y="1209"/>
                </a:lnTo>
                <a:lnTo>
                  <a:pt x="2212" y="1209"/>
                </a:lnTo>
                <a:lnTo>
                  <a:pt x="2212" y="1208"/>
                </a:lnTo>
                <a:lnTo>
                  <a:pt x="2212" y="1207"/>
                </a:lnTo>
                <a:lnTo>
                  <a:pt x="2212" y="1206"/>
                </a:lnTo>
                <a:lnTo>
                  <a:pt x="2210" y="1206"/>
                </a:lnTo>
                <a:lnTo>
                  <a:pt x="2210" y="1205"/>
                </a:lnTo>
                <a:lnTo>
                  <a:pt x="2209" y="1205"/>
                </a:lnTo>
                <a:lnTo>
                  <a:pt x="2208" y="1205"/>
                </a:lnTo>
                <a:lnTo>
                  <a:pt x="2207" y="1205"/>
                </a:lnTo>
                <a:lnTo>
                  <a:pt x="2206" y="1205"/>
                </a:lnTo>
                <a:lnTo>
                  <a:pt x="2204" y="1205"/>
                </a:lnTo>
                <a:lnTo>
                  <a:pt x="2203" y="1205"/>
                </a:lnTo>
                <a:lnTo>
                  <a:pt x="2202" y="1205"/>
                </a:lnTo>
                <a:lnTo>
                  <a:pt x="2202" y="1202"/>
                </a:lnTo>
                <a:lnTo>
                  <a:pt x="2202" y="1201"/>
                </a:lnTo>
                <a:lnTo>
                  <a:pt x="2203" y="1201"/>
                </a:lnTo>
                <a:lnTo>
                  <a:pt x="2202" y="1199"/>
                </a:lnTo>
                <a:lnTo>
                  <a:pt x="2203" y="1199"/>
                </a:lnTo>
                <a:lnTo>
                  <a:pt x="2204" y="1198"/>
                </a:lnTo>
                <a:lnTo>
                  <a:pt x="2206" y="1198"/>
                </a:lnTo>
                <a:lnTo>
                  <a:pt x="2207" y="1198"/>
                </a:lnTo>
                <a:lnTo>
                  <a:pt x="2208" y="1198"/>
                </a:lnTo>
                <a:lnTo>
                  <a:pt x="2209" y="1197"/>
                </a:lnTo>
                <a:lnTo>
                  <a:pt x="2208" y="1194"/>
                </a:lnTo>
                <a:lnTo>
                  <a:pt x="2208" y="1191"/>
                </a:lnTo>
                <a:lnTo>
                  <a:pt x="2208" y="1190"/>
                </a:lnTo>
                <a:lnTo>
                  <a:pt x="2208" y="1188"/>
                </a:lnTo>
                <a:lnTo>
                  <a:pt x="2208" y="1185"/>
                </a:lnTo>
                <a:lnTo>
                  <a:pt x="2208" y="1184"/>
                </a:lnTo>
                <a:lnTo>
                  <a:pt x="2208" y="1181"/>
                </a:lnTo>
                <a:lnTo>
                  <a:pt x="2209" y="1181"/>
                </a:lnTo>
                <a:lnTo>
                  <a:pt x="2210" y="1181"/>
                </a:lnTo>
                <a:lnTo>
                  <a:pt x="2210" y="1180"/>
                </a:lnTo>
                <a:lnTo>
                  <a:pt x="2209" y="1181"/>
                </a:lnTo>
                <a:lnTo>
                  <a:pt x="2208" y="1181"/>
                </a:lnTo>
                <a:lnTo>
                  <a:pt x="2208" y="1176"/>
                </a:lnTo>
                <a:lnTo>
                  <a:pt x="2208" y="1172"/>
                </a:lnTo>
                <a:lnTo>
                  <a:pt x="2208" y="1169"/>
                </a:lnTo>
                <a:lnTo>
                  <a:pt x="2208" y="1166"/>
                </a:lnTo>
                <a:lnTo>
                  <a:pt x="2214" y="1166"/>
                </a:lnTo>
                <a:lnTo>
                  <a:pt x="2215" y="1166"/>
                </a:lnTo>
                <a:lnTo>
                  <a:pt x="2214" y="1165"/>
                </a:lnTo>
                <a:lnTo>
                  <a:pt x="2214" y="1164"/>
                </a:lnTo>
                <a:lnTo>
                  <a:pt x="2214" y="1163"/>
                </a:lnTo>
                <a:lnTo>
                  <a:pt x="2212" y="1160"/>
                </a:lnTo>
                <a:lnTo>
                  <a:pt x="2210" y="1155"/>
                </a:lnTo>
                <a:lnTo>
                  <a:pt x="2208" y="1150"/>
                </a:lnTo>
                <a:lnTo>
                  <a:pt x="2207" y="1150"/>
                </a:lnTo>
                <a:lnTo>
                  <a:pt x="2207" y="1149"/>
                </a:lnTo>
                <a:lnTo>
                  <a:pt x="2206" y="1148"/>
                </a:lnTo>
                <a:lnTo>
                  <a:pt x="2204" y="1148"/>
                </a:lnTo>
                <a:lnTo>
                  <a:pt x="2203" y="1148"/>
                </a:lnTo>
                <a:lnTo>
                  <a:pt x="2202" y="1148"/>
                </a:lnTo>
                <a:lnTo>
                  <a:pt x="2201" y="1148"/>
                </a:lnTo>
                <a:lnTo>
                  <a:pt x="2200" y="1148"/>
                </a:lnTo>
                <a:lnTo>
                  <a:pt x="2199" y="1144"/>
                </a:lnTo>
                <a:lnTo>
                  <a:pt x="2199" y="1143"/>
                </a:lnTo>
                <a:lnTo>
                  <a:pt x="2198" y="1142"/>
                </a:lnTo>
                <a:lnTo>
                  <a:pt x="2195" y="1142"/>
                </a:lnTo>
                <a:lnTo>
                  <a:pt x="2193" y="1148"/>
                </a:lnTo>
                <a:lnTo>
                  <a:pt x="2192" y="1148"/>
                </a:lnTo>
                <a:lnTo>
                  <a:pt x="2192" y="1149"/>
                </a:lnTo>
                <a:lnTo>
                  <a:pt x="2191" y="1150"/>
                </a:lnTo>
                <a:lnTo>
                  <a:pt x="2191" y="1154"/>
                </a:lnTo>
                <a:lnTo>
                  <a:pt x="2190" y="1157"/>
                </a:lnTo>
                <a:lnTo>
                  <a:pt x="2189" y="1157"/>
                </a:lnTo>
                <a:lnTo>
                  <a:pt x="2189" y="1159"/>
                </a:lnTo>
                <a:lnTo>
                  <a:pt x="2189" y="1160"/>
                </a:lnTo>
                <a:lnTo>
                  <a:pt x="2188" y="1161"/>
                </a:lnTo>
                <a:lnTo>
                  <a:pt x="2186" y="1165"/>
                </a:lnTo>
                <a:lnTo>
                  <a:pt x="2186" y="1166"/>
                </a:lnTo>
                <a:lnTo>
                  <a:pt x="2186" y="1167"/>
                </a:lnTo>
                <a:lnTo>
                  <a:pt x="2174" y="1205"/>
                </a:lnTo>
                <a:lnTo>
                  <a:pt x="2174" y="1206"/>
                </a:lnTo>
                <a:lnTo>
                  <a:pt x="2173" y="1206"/>
                </a:lnTo>
                <a:lnTo>
                  <a:pt x="2173" y="1207"/>
                </a:lnTo>
                <a:lnTo>
                  <a:pt x="2172" y="1208"/>
                </a:lnTo>
                <a:lnTo>
                  <a:pt x="2171" y="1209"/>
                </a:lnTo>
                <a:lnTo>
                  <a:pt x="2171" y="1210"/>
                </a:lnTo>
                <a:lnTo>
                  <a:pt x="2169" y="1211"/>
                </a:lnTo>
                <a:lnTo>
                  <a:pt x="2169" y="1213"/>
                </a:lnTo>
                <a:lnTo>
                  <a:pt x="2168" y="1213"/>
                </a:lnTo>
                <a:lnTo>
                  <a:pt x="2168" y="1214"/>
                </a:lnTo>
                <a:lnTo>
                  <a:pt x="2167" y="1215"/>
                </a:lnTo>
                <a:lnTo>
                  <a:pt x="2166" y="1216"/>
                </a:lnTo>
                <a:lnTo>
                  <a:pt x="2166" y="1217"/>
                </a:lnTo>
                <a:lnTo>
                  <a:pt x="2165" y="1217"/>
                </a:lnTo>
                <a:lnTo>
                  <a:pt x="2165" y="1218"/>
                </a:lnTo>
                <a:lnTo>
                  <a:pt x="2164" y="1219"/>
                </a:lnTo>
                <a:lnTo>
                  <a:pt x="2164" y="1221"/>
                </a:lnTo>
                <a:lnTo>
                  <a:pt x="2162" y="1223"/>
                </a:lnTo>
                <a:lnTo>
                  <a:pt x="2158" y="1227"/>
                </a:lnTo>
                <a:lnTo>
                  <a:pt x="2156" y="1231"/>
                </a:lnTo>
                <a:lnTo>
                  <a:pt x="2157" y="1232"/>
                </a:lnTo>
                <a:lnTo>
                  <a:pt x="2158" y="1232"/>
                </a:lnTo>
                <a:lnTo>
                  <a:pt x="2159" y="1233"/>
                </a:lnTo>
                <a:lnTo>
                  <a:pt x="2163" y="1227"/>
                </a:lnTo>
                <a:lnTo>
                  <a:pt x="2164" y="1227"/>
                </a:lnTo>
                <a:lnTo>
                  <a:pt x="2164" y="1228"/>
                </a:lnTo>
                <a:lnTo>
                  <a:pt x="2164" y="1230"/>
                </a:lnTo>
                <a:lnTo>
                  <a:pt x="2163" y="1231"/>
                </a:lnTo>
                <a:lnTo>
                  <a:pt x="2163" y="1232"/>
                </a:lnTo>
                <a:lnTo>
                  <a:pt x="2162" y="1234"/>
                </a:lnTo>
                <a:lnTo>
                  <a:pt x="2159" y="1236"/>
                </a:lnTo>
                <a:lnTo>
                  <a:pt x="2157" y="1240"/>
                </a:lnTo>
                <a:lnTo>
                  <a:pt x="2156" y="1242"/>
                </a:lnTo>
                <a:close/>
                <a:moveTo>
                  <a:pt x="2177" y="1270"/>
                </a:moveTo>
                <a:lnTo>
                  <a:pt x="2178" y="1270"/>
                </a:lnTo>
                <a:lnTo>
                  <a:pt x="2178" y="1272"/>
                </a:lnTo>
                <a:lnTo>
                  <a:pt x="2177" y="1272"/>
                </a:lnTo>
                <a:lnTo>
                  <a:pt x="2177" y="1273"/>
                </a:lnTo>
                <a:lnTo>
                  <a:pt x="2178" y="1273"/>
                </a:lnTo>
                <a:lnTo>
                  <a:pt x="2178" y="1274"/>
                </a:lnTo>
                <a:lnTo>
                  <a:pt x="2178" y="1275"/>
                </a:lnTo>
                <a:lnTo>
                  <a:pt x="2177" y="1275"/>
                </a:lnTo>
                <a:lnTo>
                  <a:pt x="2177" y="1276"/>
                </a:lnTo>
                <a:lnTo>
                  <a:pt x="2177" y="1277"/>
                </a:lnTo>
                <a:lnTo>
                  <a:pt x="2177" y="1278"/>
                </a:lnTo>
                <a:lnTo>
                  <a:pt x="2177" y="1280"/>
                </a:lnTo>
                <a:lnTo>
                  <a:pt x="2177" y="1281"/>
                </a:lnTo>
                <a:lnTo>
                  <a:pt x="2177" y="1282"/>
                </a:lnTo>
                <a:lnTo>
                  <a:pt x="2177" y="1283"/>
                </a:lnTo>
                <a:lnTo>
                  <a:pt x="2177" y="1284"/>
                </a:lnTo>
                <a:lnTo>
                  <a:pt x="2177" y="1285"/>
                </a:lnTo>
                <a:lnTo>
                  <a:pt x="2177" y="1286"/>
                </a:lnTo>
                <a:lnTo>
                  <a:pt x="2177" y="1288"/>
                </a:lnTo>
                <a:lnTo>
                  <a:pt x="2177" y="1289"/>
                </a:lnTo>
                <a:lnTo>
                  <a:pt x="2177" y="1290"/>
                </a:lnTo>
                <a:lnTo>
                  <a:pt x="2177" y="1291"/>
                </a:lnTo>
                <a:lnTo>
                  <a:pt x="2177" y="1292"/>
                </a:lnTo>
                <a:lnTo>
                  <a:pt x="2177" y="1293"/>
                </a:lnTo>
                <a:lnTo>
                  <a:pt x="2177" y="1294"/>
                </a:lnTo>
                <a:lnTo>
                  <a:pt x="2177" y="1295"/>
                </a:lnTo>
                <a:lnTo>
                  <a:pt x="2177" y="1297"/>
                </a:lnTo>
                <a:lnTo>
                  <a:pt x="2177" y="1298"/>
                </a:lnTo>
                <a:lnTo>
                  <a:pt x="2177" y="1299"/>
                </a:lnTo>
                <a:lnTo>
                  <a:pt x="2177" y="1300"/>
                </a:lnTo>
                <a:lnTo>
                  <a:pt x="2177" y="1301"/>
                </a:lnTo>
                <a:lnTo>
                  <a:pt x="2177" y="1302"/>
                </a:lnTo>
                <a:lnTo>
                  <a:pt x="2178" y="1303"/>
                </a:lnTo>
                <a:lnTo>
                  <a:pt x="2180" y="1303"/>
                </a:lnTo>
                <a:lnTo>
                  <a:pt x="2180" y="1305"/>
                </a:lnTo>
                <a:lnTo>
                  <a:pt x="2178" y="1305"/>
                </a:lnTo>
                <a:lnTo>
                  <a:pt x="2178" y="1306"/>
                </a:lnTo>
                <a:lnTo>
                  <a:pt x="2178" y="1307"/>
                </a:lnTo>
                <a:lnTo>
                  <a:pt x="2178" y="1308"/>
                </a:lnTo>
                <a:lnTo>
                  <a:pt x="2178" y="1309"/>
                </a:lnTo>
                <a:lnTo>
                  <a:pt x="2178" y="1310"/>
                </a:lnTo>
                <a:lnTo>
                  <a:pt x="2178" y="1311"/>
                </a:lnTo>
                <a:lnTo>
                  <a:pt x="2178" y="1313"/>
                </a:lnTo>
                <a:lnTo>
                  <a:pt x="2178" y="1314"/>
                </a:lnTo>
                <a:lnTo>
                  <a:pt x="2178" y="1315"/>
                </a:lnTo>
                <a:lnTo>
                  <a:pt x="2178" y="1316"/>
                </a:lnTo>
                <a:lnTo>
                  <a:pt x="2178" y="1317"/>
                </a:lnTo>
                <a:lnTo>
                  <a:pt x="2178" y="1318"/>
                </a:lnTo>
                <a:lnTo>
                  <a:pt x="2178" y="1319"/>
                </a:lnTo>
                <a:lnTo>
                  <a:pt x="2178" y="1320"/>
                </a:lnTo>
                <a:lnTo>
                  <a:pt x="2180" y="1320"/>
                </a:lnTo>
                <a:lnTo>
                  <a:pt x="2180" y="1322"/>
                </a:lnTo>
                <a:lnTo>
                  <a:pt x="2178" y="1322"/>
                </a:lnTo>
                <a:lnTo>
                  <a:pt x="2178" y="1323"/>
                </a:lnTo>
                <a:lnTo>
                  <a:pt x="2178" y="1324"/>
                </a:lnTo>
                <a:lnTo>
                  <a:pt x="2180" y="1324"/>
                </a:lnTo>
                <a:lnTo>
                  <a:pt x="2181" y="1324"/>
                </a:lnTo>
                <a:lnTo>
                  <a:pt x="2182" y="1324"/>
                </a:lnTo>
                <a:lnTo>
                  <a:pt x="2183" y="1324"/>
                </a:lnTo>
                <a:lnTo>
                  <a:pt x="2184" y="1324"/>
                </a:lnTo>
                <a:lnTo>
                  <a:pt x="2190" y="1324"/>
                </a:lnTo>
                <a:lnTo>
                  <a:pt x="2193" y="1324"/>
                </a:lnTo>
                <a:lnTo>
                  <a:pt x="2195" y="1324"/>
                </a:lnTo>
                <a:lnTo>
                  <a:pt x="2200" y="1324"/>
                </a:lnTo>
                <a:lnTo>
                  <a:pt x="2202" y="1324"/>
                </a:lnTo>
                <a:lnTo>
                  <a:pt x="2204" y="1324"/>
                </a:lnTo>
                <a:lnTo>
                  <a:pt x="2206" y="1324"/>
                </a:lnTo>
                <a:lnTo>
                  <a:pt x="2207" y="1324"/>
                </a:lnTo>
                <a:lnTo>
                  <a:pt x="2208" y="1323"/>
                </a:lnTo>
                <a:lnTo>
                  <a:pt x="2209" y="1323"/>
                </a:lnTo>
                <a:lnTo>
                  <a:pt x="2210" y="1323"/>
                </a:lnTo>
                <a:lnTo>
                  <a:pt x="2211" y="1323"/>
                </a:lnTo>
                <a:lnTo>
                  <a:pt x="2212" y="1323"/>
                </a:lnTo>
                <a:lnTo>
                  <a:pt x="2214" y="1323"/>
                </a:lnTo>
                <a:lnTo>
                  <a:pt x="2215" y="1323"/>
                </a:lnTo>
                <a:lnTo>
                  <a:pt x="2216" y="1323"/>
                </a:lnTo>
                <a:lnTo>
                  <a:pt x="2217" y="1323"/>
                </a:lnTo>
                <a:lnTo>
                  <a:pt x="2218" y="1323"/>
                </a:lnTo>
                <a:lnTo>
                  <a:pt x="2219" y="1323"/>
                </a:lnTo>
                <a:lnTo>
                  <a:pt x="2220" y="1323"/>
                </a:lnTo>
                <a:lnTo>
                  <a:pt x="2221" y="1323"/>
                </a:lnTo>
                <a:lnTo>
                  <a:pt x="2224" y="1323"/>
                </a:lnTo>
                <a:lnTo>
                  <a:pt x="2225" y="1323"/>
                </a:lnTo>
                <a:lnTo>
                  <a:pt x="2226" y="1323"/>
                </a:lnTo>
                <a:lnTo>
                  <a:pt x="2227" y="1323"/>
                </a:lnTo>
                <a:lnTo>
                  <a:pt x="2228" y="1324"/>
                </a:lnTo>
                <a:lnTo>
                  <a:pt x="2228" y="1325"/>
                </a:lnTo>
                <a:lnTo>
                  <a:pt x="2229" y="1325"/>
                </a:lnTo>
                <a:lnTo>
                  <a:pt x="2231" y="1325"/>
                </a:lnTo>
                <a:lnTo>
                  <a:pt x="2232" y="1325"/>
                </a:lnTo>
                <a:lnTo>
                  <a:pt x="2233" y="1325"/>
                </a:lnTo>
                <a:lnTo>
                  <a:pt x="2234" y="1325"/>
                </a:lnTo>
                <a:lnTo>
                  <a:pt x="2234" y="1324"/>
                </a:lnTo>
                <a:lnTo>
                  <a:pt x="2237" y="1323"/>
                </a:lnTo>
                <a:lnTo>
                  <a:pt x="2237" y="1324"/>
                </a:lnTo>
                <a:lnTo>
                  <a:pt x="2238" y="1324"/>
                </a:lnTo>
                <a:lnTo>
                  <a:pt x="2238" y="1322"/>
                </a:lnTo>
                <a:lnTo>
                  <a:pt x="2237" y="1322"/>
                </a:lnTo>
                <a:lnTo>
                  <a:pt x="2238" y="1322"/>
                </a:lnTo>
                <a:lnTo>
                  <a:pt x="2240" y="1320"/>
                </a:lnTo>
                <a:lnTo>
                  <a:pt x="2240" y="1319"/>
                </a:lnTo>
                <a:lnTo>
                  <a:pt x="2240" y="1317"/>
                </a:lnTo>
                <a:lnTo>
                  <a:pt x="2240" y="1316"/>
                </a:lnTo>
                <a:lnTo>
                  <a:pt x="2238" y="1315"/>
                </a:lnTo>
                <a:lnTo>
                  <a:pt x="2237" y="1314"/>
                </a:lnTo>
                <a:lnTo>
                  <a:pt x="2236" y="1311"/>
                </a:lnTo>
                <a:lnTo>
                  <a:pt x="2235" y="1307"/>
                </a:lnTo>
                <a:lnTo>
                  <a:pt x="2235" y="1306"/>
                </a:lnTo>
                <a:lnTo>
                  <a:pt x="2235" y="1305"/>
                </a:lnTo>
                <a:lnTo>
                  <a:pt x="2234" y="1303"/>
                </a:lnTo>
                <a:lnTo>
                  <a:pt x="2234" y="1301"/>
                </a:lnTo>
                <a:lnTo>
                  <a:pt x="2234" y="1298"/>
                </a:lnTo>
                <a:lnTo>
                  <a:pt x="2234" y="1295"/>
                </a:lnTo>
                <a:lnTo>
                  <a:pt x="2234" y="1294"/>
                </a:lnTo>
                <a:lnTo>
                  <a:pt x="2234" y="1284"/>
                </a:lnTo>
                <a:lnTo>
                  <a:pt x="2234" y="1282"/>
                </a:lnTo>
                <a:lnTo>
                  <a:pt x="2233" y="1281"/>
                </a:lnTo>
                <a:lnTo>
                  <a:pt x="2233" y="1280"/>
                </a:lnTo>
                <a:lnTo>
                  <a:pt x="2232" y="1277"/>
                </a:lnTo>
                <a:lnTo>
                  <a:pt x="2229" y="1269"/>
                </a:lnTo>
                <a:lnTo>
                  <a:pt x="2228" y="1266"/>
                </a:lnTo>
                <a:lnTo>
                  <a:pt x="2227" y="1264"/>
                </a:lnTo>
                <a:lnTo>
                  <a:pt x="2226" y="1264"/>
                </a:lnTo>
                <a:lnTo>
                  <a:pt x="2226" y="1267"/>
                </a:lnTo>
                <a:lnTo>
                  <a:pt x="2226" y="1268"/>
                </a:lnTo>
                <a:lnTo>
                  <a:pt x="2226" y="1269"/>
                </a:lnTo>
                <a:lnTo>
                  <a:pt x="2226" y="1268"/>
                </a:lnTo>
                <a:lnTo>
                  <a:pt x="2226" y="1267"/>
                </a:lnTo>
                <a:lnTo>
                  <a:pt x="2225" y="1267"/>
                </a:lnTo>
                <a:lnTo>
                  <a:pt x="2224" y="1267"/>
                </a:lnTo>
                <a:lnTo>
                  <a:pt x="2223" y="1267"/>
                </a:lnTo>
                <a:lnTo>
                  <a:pt x="2221" y="1267"/>
                </a:lnTo>
                <a:lnTo>
                  <a:pt x="2220" y="1267"/>
                </a:lnTo>
                <a:lnTo>
                  <a:pt x="2219" y="1267"/>
                </a:lnTo>
                <a:lnTo>
                  <a:pt x="2218" y="1267"/>
                </a:lnTo>
                <a:lnTo>
                  <a:pt x="2217" y="1267"/>
                </a:lnTo>
                <a:lnTo>
                  <a:pt x="2216" y="1267"/>
                </a:lnTo>
                <a:lnTo>
                  <a:pt x="2215" y="1267"/>
                </a:lnTo>
                <a:lnTo>
                  <a:pt x="2214" y="1267"/>
                </a:lnTo>
                <a:lnTo>
                  <a:pt x="2212" y="1267"/>
                </a:lnTo>
                <a:lnTo>
                  <a:pt x="2209" y="1267"/>
                </a:lnTo>
                <a:lnTo>
                  <a:pt x="2208" y="1267"/>
                </a:lnTo>
                <a:lnTo>
                  <a:pt x="2207" y="1267"/>
                </a:lnTo>
                <a:lnTo>
                  <a:pt x="2206" y="1267"/>
                </a:lnTo>
                <a:lnTo>
                  <a:pt x="2204" y="1267"/>
                </a:lnTo>
                <a:lnTo>
                  <a:pt x="2203" y="1267"/>
                </a:lnTo>
                <a:lnTo>
                  <a:pt x="2201" y="1267"/>
                </a:lnTo>
                <a:lnTo>
                  <a:pt x="2200" y="1267"/>
                </a:lnTo>
                <a:lnTo>
                  <a:pt x="2199" y="1267"/>
                </a:lnTo>
                <a:lnTo>
                  <a:pt x="2198" y="1267"/>
                </a:lnTo>
                <a:lnTo>
                  <a:pt x="2197" y="1267"/>
                </a:lnTo>
                <a:lnTo>
                  <a:pt x="2195" y="1267"/>
                </a:lnTo>
                <a:lnTo>
                  <a:pt x="2194" y="1268"/>
                </a:lnTo>
                <a:lnTo>
                  <a:pt x="2193" y="1268"/>
                </a:lnTo>
                <a:lnTo>
                  <a:pt x="2192" y="1268"/>
                </a:lnTo>
                <a:lnTo>
                  <a:pt x="2191" y="1268"/>
                </a:lnTo>
                <a:lnTo>
                  <a:pt x="2190" y="1268"/>
                </a:lnTo>
                <a:lnTo>
                  <a:pt x="2189" y="1268"/>
                </a:lnTo>
                <a:lnTo>
                  <a:pt x="2188" y="1268"/>
                </a:lnTo>
                <a:lnTo>
                  <a:pt x="2186" y="1268"/>
                </a:lnTo>
                <a:lnTo>
                  <a:pt x="2185" y="1268"/>
                </a:lnTo>
                <a:lnTo>
                  <a:pt x="2184" y="1268"/>
                </a:lnTo>
                <a:lnTo>
                  <a:pt x="2183" y="1268"/>
                </a:lnTo>
                <a:lnTo>
                  <a:pt x="2182" y="1268"/>
                </a:lnTo>
                <a:lnTo>
                  <a:pt x="2180" y="1268"/>
                </a:lnTo>
                <a:lnTo>
                  <a:pt x="2178" y="1268"/>
                </a:lnTo>
                <a:lnTo>
                  <a:pt x="2177" y="1268"/>
                </a:lnTo>
                <a:lnTo>
                  <a:pt x="2177" y="1269"/>
                </a:lnTo>
                <a:lnTo>
                  <a:pt x="2177" y="1270"/>
                </a:lnTo>
                <a:close/>
                <a:moveTo>
                  <a:pt x="2441" y="1375"/>
                </a:moveTo>
                <a:lnTo>
                  <a:pt x="2441" y="1376"/>
                </a:lnTo>
                <a:lnTo>
                  <a:pt x="2441" y="1377"/>
                </a:lnTo>
                <a:lnTo>
                  <a:pt x="2443" y="1380"/>
                </a:lnTo>
                <a:lnTo>
                  <a:pt x="2447" y="1382"/>
                </a:lnTo>
                <a:lnTo>
                  <a:pt x="2447" y="1383"/>
                </a:lnTo>
                <a:lnTo>
                  <a:pt x="2448" y="1381"/>
                </a:lnTo>
                <a:lnTo>
                  <a:pt x="2449" y="1380"/>
                </a:lnTo>
                <a:lnTo>
                  <a:pt x="2443" y="1375"/>
                </a:lnTo>
                <a:lnTo>
                  <a:pt x="2441" y="1373"/>
                </a:lnTo>
                <a:lnTo>
                  <a:pt x="2441" y="1374"/>
                </a:lnTo>
                <a:lnTo>
                  <a:pt x="2441" y="1375"/>
                </a:lnTo>
                <a:close/>
                <a:moveTo>
                  <a:pt x="2467" y="1361"/>
                </a:moveTo>
                <a:lnTo>
                  <a:pt x="2471" y="1365"/>
                </a:lnTo>
                <a:lnTo>
                  <a:pt x="2471" y="1364"/>
                </a:lnTo>
                <a:lnTo>
                  <a:pt x="2474" y="1361"/>
                </a:lnTo>
                <a:lnTo>
                  <a:pt x="2475" y="1360"/>
                </a:lnTo>
                <a:lnTo>
                  <a:pt x="2474" y="1359"/>
                </a:lnTo>
                <a:lnTo>
                  <a:pt x="2473" y="1359"/>
                </a:lnTo>
                <a:lnTo>
                  <a:pt x="2471" y="1358"/>
                </a:lnTo>
                <a:lnTo>
                  <a:pt x="2470" y="1357"/>
                </a:lnTo>
                <a:lnTo>
                  <a:pt x="2468" y="1360"/>
                </a:lnTo>
                <a:lnTo>
                  <a:pt x="2467" y="1361"/>
                </a:lnTo>
                <a:close/>
                <a:moveTo>
                  <a:pt x="2476" y="1353"/>
                </a:moveTo>
                <a:lnTo>
                  <a:pt x="2478" y="1353"/>
                </a:lnTo>
                <a:lnTo>
                  <a:pt x="2481" y="1353"/>
                </a:lnTo>
                <a:lnTo>
                  <a:pt x="2481" y="1351"/>
                </a:lnTo>
                <a:lnTo>
                  <a:pt x="2481" y="1350"/>
                </a:lnTo>
                <a:lnTo>
                  <a:pt x="2482" y="1350"/>
                </a:lnTo>
                <a:lnTo>
                  <a:pt x="2483" y="1350"/>
                </a:lnTo>
                <a:lnTo>
                  <a:pt x="2483" y="1349"/>
                </a:lnTo>
                <a:lnTo>
                  <a:pt x="2482" y="1347"/>
                </a:lnTo>
                <a:lnTo>
                  <a:pt x="2482" y="1345"/>
                </a:lnTo>
                <a:lnTo>
                  <a:pt x="2481" y="1345"/>
                </a:lnTo>
                <a:lnTo>
                  <a:pt x="2477" y="1347"/>
                </a:lnTo>
                <a:lnTo>
                  <a:pt x="2477" y="1349"/>
                </a:lnTo>
                <a:lnTo>
                  <a:pt x="2476" y="1349"/>
                </a:lnTo>
                <a:lnTo>
                  <a:pt x="2476" y="1350"/>
                </a:lnTo>
                <a:lnTo>
                  <a:pt x="2474" y="1351"/>
                </a:lnTo>
                <a:lnTo>
                  <a:pt x="2476" y="1353"/>
                </a:lnTo>
                <a:close/>
                <a:moveTo>
                  <a:pt x="1925" y="329"/>
                </a:moveTo>
                <a:lnTo>
                  <a:pt x="1925" y="330"/>
                </a:lnTo>
                <a:lnTo>
                  <a:pt x="1925" y="337"/>
                </a:lnTo>
                <a:lnTo>
                  <a:pt x="1925" y="338"/>
                </a:lnTo>
                <a:lnTo>
                  <a:pt x="1925" y="339"/>
                </a:lnTo>
                <a:lnTo>
                  <a:pt x="1926" y="339"/>
                </a:lnTo>
                <a:lnTo>
                  <a:pt x="1927" y="339"/>
                </a:lnTo>
                <a:lnTo>
                  <a:pt x="1928" y="339"/>
                </a:lnTo>
                <a:lnTo>
                  <a:pt x="1928" y="338"/>
                </a:lnTo>
                <a:lnTo>
                  <a:pt x="1928" y="329"/>
                </a:lnTo>
                <a:lnTo>
                  <a:pt x="1927" y="329"/>
                </a:lnTo>
                <a:lnTo>
                  <a:pt x="1925" y="329"/>
                </a:lnTo>
                <a:close/>
                <a:moveTo>
                  <a:pt x="1220" y="798"/>
                </a:moveTo>
                <a:lnTo>
                  <a:pt x="1221" y="798"/>
                </a:lnTo>
                <a:lnTo>
                  <a:pt x="1224" y="798"/>
                </a:lnTo>
                <a:lnTo>
                  <a:pt x="1225" y="798"/>
                </a:lnTo>
                <a:lnTo>
                  <a:pt x="1225" y="797"/>
                </a:lnTo>
                <a:lnTo>
                  <a:pt x="1225" y="796"/>
                </a:lnTo>
                <a:lnTo>
                  <a:pt x="1224" y="796"/>
                </a:lnTo>
                <a:lnTo>
                  <a:pt x="1224" y="795"/>
                </a:lnTo>
                <a:lnTo>
                  <a:pt x="1225" y="795"/>
                </a:lnTo>
                <a:lnTo>
                  <a:pt x="1226" y="795"/>
                </a:lnTo>
                <a:lnTo>
                  <a:pt x="1226" y="796"/>
                </a:lnTo>
                <a:lnTo>
                  <a:pt x="1226" y="798"/>
                </a:lnTo>
                <a:lnTo>
                  <a:pt x="1226" y="801"/>
                </a:lnTo>
                <a:lnTo>
                  <a:pt x="1226" y="803"/>
                </a:lnTo>
                <a:lnTo>
                  <a:pt x="1227" y="804"/>
                </a:lnTo>
                <a:lnTo>
                  <a:pt x="1227" y="805"/>
                </a:lnTo>
                <a:lnTo>
                  <a:pt x="1228" y="803"/>
                </a:lnTo>
                <a:lnTo>
                  <a:pt x="1229" y="803"/>
                </a:lnTo>
                <a:lnTo>
                  <a:pt x="1229" y="801"/>
                </a:lnTo>
                <a:lnTo>
                  <a:pt x="1230" y="803"/>
                </a:lnTo>
                <a:lnTo>
                  <a:pt x="1232" y="804"/>
                </a:lnTo>
                <a:lnTo>
                  <a:pt x="1233" y="805"/>
                </a:lnTo>
                <a:lnTo>
                  <a:pt x="1234" y="805"/>
                </a:lnTo>
                <a:lnTo>
                  <a:pt x="1235" y="807"/>
                </a:lnTo>
                <a:lnTo>
                  <a:pt x="1234" y="807"/>
                </a:lnTo>
                <a:lnTo>
                  <a:pt x="1235" y="808"/>
                </a:lnTo>
                <a:lnTo>
                  <a:pt x="1236" y="808"/>
                </a:lnTo>
                <a:lnTo>
                  <a:pt x="1237" y="809"/>
                </a:lnTo>
                <a:lnTo>
                  <a:pt x="1238" y="808"/>
                </a:lnTo>
                <a:lnTo>
                  <a:pt x="1240" y="808"/>
                </a:lnTo>
                <a:lnTo>
                  <a:pt x="1241" y="806"/>
                </a:lnTo>
                <a:lnTo>
                  <a:pt x="1241" y="805"/>
                </a:lnTo>
                <a:lnTo>
                  <a:pt x="1242" y="804"/>
                </a:lnTo>
                <a:lnTo>
                  <a:pt x="1242" y="803"/>
                </a:lnTo>
                <a:lnTo>
                  <a:pt x="1242" y="801"/>
                </a:lnTo>
                <a:lnTo>
                  <a:pt x="1243" y="801"/>
                </a:lnTo>
                <a:lnTo>
                  <a:pt x="1243" y="800"/>
                </a:lnTo>
                <a:lnTo>
                  <a:pt x="1243" y="799"/>
                </a:lnTo>
                <a:lnTo>
                  <a:pt x="1243" y="798"/>
                </a:lnTo>
                <a:lnTo>
                  <a:pt x="1243" y="797"/>
                </a:lnTo>
                <a:lnTo>
                  <a:pt x="1243" y="796"/>
                </a:lnTo>
                <a:lnTo>
                  <a:pt x="1243" y="795"/>
                </a:lnTo>
                <a:lnTo>
                  <a:pt x="1243" y="793"/>
                </a:lnTo>
                <a:lnTo>
                  <a:pt x="1243" y="792"/>
                </a:lnTo>
                <a:lnTo>
                  <a:pt x="1243" y="791"/>
                </a:lnTo>
                <a:lnTo>
                  <a:pt x="1243" y="790"/>
                </a:lnTo>
                <a:lnTo>
                  <a:pt x="1242" y="790"/>
                </a:lnTo>
                <a:lnTo>
                  <a:pt x="1242" y="789"/>
                </a:lnTo>
                <a:lnTo>
                  <a:pt x="1242" y="788"/>
                </a:lnTo>
                <a:lnTo>
                  <a:pt x="1241" y="787"/>
                </a:lnTo>
                <a:lnTo>
                  <a:pt x="1241" y="786"/>
                </a:lnTo>
                <a:lnTo>
                  <a:pt x="1241" y="784"/>
                </a:lnTo>
                <a:lnTo>
                  <a:pt x="1240" y="783"/>
                </a:lnTo>
                <a:lnTo>
                  <a:pt x="1238" y="783"/>
                </a:lnTo>
                <a:lnTo>
                  <a:pt x="1238" y="782"/>
                </a:lnTo>
                <a:lnTo>
                  <a:pt x="1237" y="781"/>
                </a:lnTo>
                <a:lnTo>
                  <a:pt x="1236" y="780"/>
                </a:lnTo>
                <a:lnTo>
                  <a:pt x="1234" y="779"/>
                </a:lnTo>
                <a:lnTo>
                  <a:pt x="1232" y="778"/>
                </a:lnTo>
                <a:lnTo>
                  <a:pt x="1232" y="776"/>
                </a:lnTo>
                <a:lnTo>
                  <a:pt x="1230" y="775"/>
                </a:lnTo>
                <a:lnTo>
                  <a:pt x="1229" y="776"/>
                </a:lnTo>
                <a:lnTo>
                  <a:pt x="1228" y="778"/>
                </a:lnTo>
                <a:lnTo>
                  <a:pt x="1227" y="778"/>
                </a:lnTo>
                <a:lnTo>
                  <a:pt x="1226" y="778"/>
                </a:lnTo>
                <a:lnTo>
                  <a:pt x="1225" y="778"/>
                </a:lnTo>
                <a:lnTo>
                  <a:pt x="1225" y="779"/>
                </a:lnTo>
                <a:lnTo>
                  <a:pt x="1225" y="780"/>
                </a:lnTo>
                <a:lnTo>
                  <a:pt x="1223" y="781"/>
                </a:lnTo>
                <a:lnTo>
                  <a:pt x="1220" y="781"/>
                </a:lnTo>
                <a:lnTo>
                  <a:pt x="1220" y="776"/>
                </a:lnTo>
                <a:lnTo>
                  <a:pt x="1218" y="776"/>
                </a:lnTo>
                <a:lnTo>
                  <a:pt x="1216" y="776"/>
                </a:lnTo>
                <a:lnTo>
                  <a:pt x="1210" y="776"/>
                </a:lnTo>
                <a:lnTo>
                  <a:pt x="1210" y="780"/>
                </a:lnTo>
                <a:lnTo>
                  <a:pt x="1210" y="781"/>
                </a:lnTo>
                <a:lnTo>
                  <a:pt x="1210" y="782"/>
                </a:lnTo>
                <a:lnTo>
                  <a:pt x="1210" y="783"/>
                </a:lnTo>
                <a:lnTo>
                  <a:pt x="1211" y="784"/>
                </a:lnTo>
                <a:lnTo>
                  <a:pt x="1210" y="784"/>
                </a:lnTo>
                <a:lnTo>
                  <a:pt x="1209" y="784"/>
                </a:lnTo>
                <a:lnTo>
                  <a:pt x="1209" y="786"/>
                </a:lnTo>
                <a:lnTo>
                  <a:pt x="1211" y="787"/>
                </a:lnTo>
                <a:lnTo>
                  <a:pt x="1212" y="788"/>
                </a:lnTo>
                <a:lnTo>
                  <a:pt x="1214" y="789"/>
                </a:lnTo>
                <a:lnTo>
                  <a:pt x="1215" y="790"/>
                </a:lnTo>
                <a:lnTo>
                  <a:pt x="1212" y="790"/>
                </a:lnTo>
                <a:lnTo>
                  <a:pt x="1211" y="790"/>
                </a:lnTo>
                <a:lnTo>
                  <a:pt x="1211" y="791"/>
                </a:lnTo>
                <a:lnTo>
                  <a:pt x="1215" y="793"/>
                </a:lnTo>
                <a:lnTo>
                  <a:pt x="1216" y="795"/>
                </a:lnTo>
                <a:lnTo>
                  <a:pt x="1217" y="796"/>
                </a:lnTo>
                <a:lnTo>
                  <a:pt x="1218" y="796"/>
                </a:lnTo>
                <a:lnTo>
                  <a:pt x="1220" y="798"/>
                </a:lnTo>
                <a:close/>
                <a:moveTo>
                  <a:pt x="1018" y="547"/>
                </a:moveTo>
                <a:lnTo>
                  <a:pt x="1018" y="548"/>
                </a:lnTo>
                <a:lnTo>
                  <a:pt x="1018" y="550"/>
                </a:lnTo>
                <a:lnTo>
                  <a:pt x="1018" y="552"/>
                </a:lnTo>
                <a:lnTo>
                  <a:pt x="1017" y="554"/>
                </a:lnTo>
                <a:lnTo>
                  <a:pt x="1016" y="557"/>
                </a:lnTo>
                <a:lnTo>
                  <a:pt x="1016" y="558"/>
                </a:lnTo>
                <a:lnTo>
                  <a:pt x="1016" y="560"/>
                </a:lnTo>
                <a:lnTo>
                  <a:pt x="1017" y="563"/>
                </a:lnTo>
                <a:lnTo>
                  <a:pt x="1017" y="564"/>
                </a:lnTo>
                <a:lnTo>
                  <a:pt x="1014" y="565"/>
                </a:lnTo>
                <a:lnTo>
                  <a:pt x="1013" y="565"/>
                </a:lnTo>
                <a:lnTo>
                  <a:pt x="1012" y="566"/>
                </a:lnTo>
                <a:lnTo>
                  <a:pt x="1010" y="566"/>
                </a:lnTo>
                <a:lnTo>
                  <a:pt x="1010" y="567"/>
                </a:lnTo>
                <a:lnTo>
                  <a:pt x="1010" y="569"/>
                </a:lnTo>
                <a:lnTo>
                  <a:pt x="1010" y="570"/>
                </a:lnTo>
                <a:lnTo>
                  <a:pt x="1010" y="571"/>
                </a:lnTo>
                <a:lnTo>
                  <a:pt x="1011" y="571"/>
                </a:lnTo>
                <a:lnTo>
                  <a:pt x="1012" y="571"/>
                </a:lnTo>
                <a:lnTo>
                  <a:pt x="1013" y="571"/>
                </a:lnTo>
                <a:lnTo>
                  <a:pt x="1014" y="571"/>
                </a:lnTo>
                <a:lnTo>
                  <a:pt x="1016" y="570"/>
                </a:lnTo>
                <a:lnTo>
                  <a:pt x="1017" y="570"/>
                </a:lnTo>
                <a:lnTo>
                  <a:pt x="1018" y="570"/>
                </a:lnTo>
                <a:lnTo>
                  <a:pt x="1018" y="571"/>
                </a:lnTo>
                <a:lnTo>
                  <a:pt x="1019" y="571"/>
                </a:lnTo>
                <a:lnTo>
                  <a:pt x="1019" y="572"/>
                </a:lnTo>
                <a:lnTo>
                  <a:pt x="1020" y="572"/>
                </a:lnTo>
                <a:lnTo>
                  <a:pt x="1021" y="572"/>
                </a:lnTo>
                <a:lnTo>
                  <a:pt x="1021" y="573"/>
                </a:lnTo>
                <a:lnTo>
                  <a:pt x="1022" y="573"/>
                </a:lnTo>
                <a:lnTo>
                  <a:pt x="1022" y="574"/>
                </a:lnTo>
                <a:lnTo>
                  <a:pt x="1022" y="575"/>
                </a:lnTo>
                <a:lnTo>
                  <a:pt x="1023" y="575"/>
                </a:lnTo>
                <a:lnTo>
                  <a:pt x="1023" y="577"/>
                </a:lnTo>
                <a:lnTo>
                  <a:pt x="1022" y="577"/>
                </a:lnTo>
                <a:lnTo>
                  <a:pt x="1022" y="578"/>
                </a:lnTo>
                <a:lnTo>
                  <a:pt x="1021" y="579"/>
                </a:lnTo>
                <a:lnTo>
                  <a:pt x="1020" y="579"/>
                </a:lnTo>
                <a:lnTo>
                  <a:pt x="1018" y="578"/>
                </a:lnTo>
                <a:lnTo>
                  <a:pt x="1017" y="578"/>
                </a:lnTo>
                <a:lnTo>
                  <a:pt x="1017" y="579"/>
                </a:lnTo>
                <a:lnTo>
                  <a:pt x="1016" y="579"/>
                </a:lnTo>
                <a:lnTo>
                  <a:pt x="1016" y="580"/>
                </a:lnTo>
                <a:lnTo>
                  <a:pt x="1012" y="580"/>
                </a:lnTo>
                <a:lnTo>
                  <a:pt x="1012" y="581"/>
                </a:lnTo>
                <a:lnTo>
                  <a:pt x="1011" y="581"/>
                </a:lnTo>
                <a:lnTo>
                  <a:pt x="1009" y="581"/>
                </a:lnTo>
                <a:lnTo>
                  <a:pt x="1008" y="580"/>
                </a:lnTo>
                <a:lnTo>
                  <a:pt x="1009" y="579"/>
                </a:lnTo>
                <a:lnTo>
                  <a:pt x="1009" y="578"/>
                </a:lnTo>
                <a:lnTo>
                  <a:pt x="1008" y="578"/>
                </a:lnTo>
                <a:lnTo>
                  <a:pt x="1008" y="577"/>
                </a:lnTo>
                <a:lnTo>
                  <a:pt x="1006" y="578"/>
                </a:lnTo>
                <a:lnTo>
                  <a:pt x="1006" y="579"/>
                </a:lnTo>
                <a:lnTo>
                  <a:pt x="1006" y="580"/>
                </a:lnTo>
                <a:lnTo>
                  <a:pt x="1008" y="580"/>
                </a:lnTo>
                <a:lnTo>
                  <a:pt x="1008" y="581"/>
                </a:lnTo>
                <a:lnTo>
                  <a:pt x="1009" y="581"/>
                </a:lnTo>
                <a:lnTo>
                  <a:pt x="1009" y="582"/>
                </a:lnTo>
                <a:lnTo>
                  <a:pt x="1009" y="583"/>
                </a:lnTo>
                <a:lnTo>
                  <a:pt x="1010" y="585"/>
                </a:lnTo>
                <a:lnTo>
                  <a:pt x="1010" y="586"/>
                </a:lnTo>
                <a:lnTo>
                  <a:pt x="1011" y="587"/>
                </a:lnTo>
                <a:lnTo>
                  <a:pt x="1012" y="588"/>
                </a:lnTo>
                <a:lnTo>
                  <a:pt x="1014" y="592"/>
                </a:lnTo>
                <a:lnTo>
                  <a:pt x="1014" y="594"/>
                </a:lnTo>
                <a:lnTo>
                  <a:pt x="1016" y="595"/>
                </a:lnTo>
                <a:lnTo>
                  <a:pt x="1016" y="594"/>
                </a:lnTo>
                <a:lnTo>
                  <a:pt x="1020" y="594"/>
                </a:lnTo>
                <a:lnTo>
                  <a:pt x="1021" y="594"/>
                </a:lnTo>
                <a:lnTo>
                  <a:pt x="1022" y="594"/>
                </a:lnTo>
                <a:lnTo>
                  <a:pt x="1026" y="594"/>
                </a:lnTo>
                <a:lnTo>
                  <a:pt x="1026" y="592"/>
                </a:lnTo>
                <a:lnTo>
                  <a:pt x="1026" y="590"/>
                </a:lnTo>
                <a:lnTo>
                  <a:pt x="1026" y="589"/>
                </a:lnTo>
                <a:lnTo>
                  <a:pt x="1027" y="589"/>
                </a:lnTo>
                <a:lnTo>
                  <a:pt x="1028" y="588"/>
                </a:lnTo>
                <a:lnTo>
                  <a:pt x="1030" y="588"/>
                </a:lnTo>
                <a:lnTo>
                  <a:pt x="1031" y="588"/>
                </a:lnTo>
                <a:lnTo>
                  <a:pt x="1034" y="588"/>
                </a:lnTo>
                <a:lnTo>
                  <a:pt x="1034" y="594"/>
                </a:lnTo>
                <a:lnTo>
                  <a:pt x="1037" y="590"/>
                </a:lnTo>
                <a:lnTo>
                  <a:pt x="1038" y="590"/>
                </a:lnTo>
                <a:lnTo>
                  <a:pt x="1039" y="588"/>
                </a:lnTo>
                <a:lnTo>
                  <a:pt x="1040" y="588"/>
                </a:lnTo>
                <a:lnTo>
                  <a:pt x="1043" y="586"/>
                </a:lnTo>
                <a:lnTo>
                  <a:pt x="1044" y="585"/>
                </a:lnTo>
                <a:lnTo>
                  <a:pt x="1045" y="583"/>
                </a:lnTo>
                <a:lnTo>
                  <a:pt x="1046" y="583"/>
                </a:lnTo>
                <a:lnTo>
                  <a:pt x="1046" y="582"/>
                </a:lnTo>
                <a:lnTo>
                  <a:pt x="1047" y="582"/>
                </a:lnTo>
                <a:lnTo>
                  <a:pt x="1047" y="581"/>
                </a:lnTo>
                <a:lnTo>
                  <a:pt x="1048" y="581"/>
                </a:lnTo>
                <a:lnTo>
                  <a:pt x="1048" y="580"/>
                </a:lnTo>
                <a:lnTo>
                  <a:pt x="1049" y="580"/>
                </a:lnTo>
                <a:lnTo>
                  <a:pt x="1051" y="580"/>
                </a:lnTo>
                <a:lnTo>
                  <a:pt x="1051" y="579"/>
                </a:lnTo>
                <a:lnTo>
                  <a:pt x="1051" y="578"/>
                </a:lnTo>
                <a:lnTo>
                  <a:pt x="1051" y="573"/>
                </a:lnTo>
                <a:lnTo>
                  <a:pt x="1051" y="572"/>
                </a:lnTo>
                <a:lnTo>
                  <a:pt x="1056" y="572"/>
                </a:lnTo>
                <a:lnTo>
                  <a:pt x="1056" y="575"/>
                </a:lnTo>
                <a:lnTo>
                  <a:pt x="1062" y="570"/>
                </a:lnTo>
                <a:lnTo>
                  <a:pt x="1063" y="570"/>
                </a:lnTo>
                <a:lnTo>
                  <a:pt x="1063" y="569"/>
                </a:lnTo>
                <a:lnTo>
                  <a:pt x="1064" y="567"/>
                </a:lnTo>
                <a:lnTo>
                  <a:pt x="1065" y="566"/>
                </a:lnTo>
                <a:lnTo>
                  <a:pt x="1066" y="566"/>
                </a:lnTo>
                <a:lnTo>
                  <a:pt x="1066" y="565"/>
                </a:lnTo>
                <a:lnTo>
                  <a:pt x="1068" y="566"/>
                </a:lnTo>
                <a:lnTo>
                  <a:pt x="1069" y="566"/>
                </a:lnTo>
                <a:lnTo>
                  <a:pt x="1069" y="565"/>
                </a:lnTo>
                <a:lnTo>
                  <a:pt x="1070" y="565"/>
                </a:lnTo>
                <a:lnTo>
                  <a:pt x="1071" y="564"/>
                </a:lnTo>
                <a:lnTo>
                  <a:pt x="1072" y="563"/>
                </a:lnTo>
                <a:lnTo>
                  <a:pt x="1073" y="563"/>
                </a:lnTo>
                <a:lnTo>
                  <a:pt x="1073" y="562"/>
                </a:lnTo>
                <a:lnTo>
                  <a:pt x="1074" y="562"/>
                </a:lnTo>
                <a:lnTo>
                  <a:pt x="1076" y="562"/>
                </a:lnTo>
                <a:lnTo>
                  <a:pt x="1076" y="561"/>
                </a:lnTo>
                <a:lnTo>
                  <a:pt x="1077" y="561"/>
                </a:lnTo>
                <a:lnTo>
                  <a:pt x="1078" y="561"/>
                </a:lnTo>
                <a:lnTo>
                  <a:pt x="1079" y="560"/>
                </a:lnTo>
                <a:lnTo>
                  <a:pt x="1080" y="560"/>
                </a:lnTo>
                <a:lnTo>
                  <a:pt x="1081" y="560"/>
                </a:lnTo>
                <a:lnTo>
                  <a:pt x="1081" y="558"/>
                </a:lnTo>
                <a:lnTo>
                  <a:pt x="1082" y="558"/>
                </a:lnTo>
                <a:lnTo>
                  <a:pt x="1083" y="558"/>
                </a:lnTo>
                <a:lnTo>
                  <a:pt x="1085" y="557"/>
                </a:lnTo>
                <a:lnTo>
                  <a:pt x="1086" y="557"/>
                </a:lnTo>
                <a:lnTo>
                  <a:pt x="1087" y="557"/>
                </a:lnTo>
                <a:lnTo>
                  <a:pt x="1088" y="556"/>
                </a:lnTo>
                <a:lnTo>
                  <a:pt x="1089" y="556"/>
                </a:lnTo>
                <a:lnTo>
                  <a:pt x="1091" y="555"/>
                </a:lnTo>
                <a:lnTo>
                  <a:pt x="1092" y="555"/>
                </a:lnTo>
                <a:lnTo>
                  <a:pt x="1094" y="554"/>
                </a:lnTo>
                <a:lnTo>
                  <a:pt x="1095" y="554"/>
                </a:lnTo>
                <a:lnTo>
                  <a:pt x="1096" y="554"/>
                </a:lnTo>
                <a:lnTo>
                  <a:pt x="1096" y="553"/>
                </a:lnTo>
                <a:lnTo>
                  <a:pt x="1095" y="553"/>
                </a:lnTo>
                <a:lnTo>
                  <a:pt x="1095" y="552"/>
                </a:lnTo>
                <a:lnTo>
                  <a:pt x="1095" y="550"/>
                </a:lnTo>
                <a:lnTo>
                  <a:pt x="1094" y="550"/>
                </a:lnTo>
                <a:lnTo>
                  <a:pt x="1094" y="549"/>
                </a:lnTo>
                <a:lnTo>
                  <a:pt x="1094" y="548"/>
                </a:lnTo>
                <a:lnTo>
                  <a:pt x="1092" y="548"/>
                </a:lnTo>
                <a:lnTo>
                  <a:pt x="1092" y="547"/>
                </a:lnTo>
                <a:lnTo>
                  <a:pt x="1091" y="547"/>
                </a:lnTo>
                <a:lnTo>
                  <a:pt x="1091" y="546"/>
                </a:lnTo>
                <a:lnTo>
                  <a:pt x="1090" y="545"/>
                </a:lnTo>
                <a:lnTo>
                  <a:pt x="1089" y="545"/>
                </a:lnTo>
                <a:lnTo>
                  <a:pt x="1089" y="544"/>
                </a:lnTo>
                <a:lnTo>
                  <a:pt x="1088" y="542"/>
                </a:lnTo>
                <a:lnTo>
                  <a:pt x="1088" y="541"/>
                </a:lnTo>
                <a:lnTo>
                  <a:pt x="1087" y="541"/>
                </a:lnTo>
                <a:lnTo>
                  <a:pt x="1087" y="540"/>
                </a:lnTo>
                <a:lnTo>
                  <a:pt x="1087" y="539"/>
                </a:lnTo>
                <a:lnTo>
                  <a:pt x="1086" y="539"/>
                </a:lnTo>
                <a:lnTo>
                  <a:pt x="1086" y="538"/>
                </a:lnTo>
                <a:lnTo>
                  <a:pt x="1086" y="537"/>
                </a:lnTo>
                <a:lnTo>
                  <a:pt x="1086" y="536"/>
                </a:lnTo>
                <a:lnTo>
                  <a:pt x="1086" y="535"/>
                </a:lnTo>
                <a:lnTo>
                  <a:pt x="1085" y="533"/>
                </a:lnTo>
                <a:lnTo>
                  <a:pt x="1085" y="532"/>
                </a:lnTo>
                <a:lnTo>
                  <a:pt x="1085" y="531"/>
                </a:lnTo>
                <a:lnTo>
                  <a:pt x="1083" y="530"/>
                </a:lnTo>
                <a:lnTo>
                  <a:pt x="1083" y="529"/>
                </a:lnTo>
                <a:lnTo>
                  <a:pt x="1083" y="528"/>
                </a:lnTo>
                <a:lnTo>
                  <a:pt x="1082" y="528"/>
                </a:lnTo>
                <a:lnTo>
                  <a:pt x="1082" y="527"/>
                </a:lnTo>
                <a:lnTo>
                  <a:pt x="1081" y="525"/>
                </a:lnTo>
                <a:lnTo>
                  <a:pt x="1081" y="524"/>
                </a:lnTo>
                <a:lnTo>
                  <a:pt x="1080" y="524"/>
                </a:lnTo>
                <a:lnTo>
                  <a:pt x="1080" y="523"/>
                </a:lnTo>
                <a:lnTo>
                  <a:pt x="1079" y="522"/>
                </a:lnTo>
                <a:lnTo>
                  <a:pt x="1079" y="521"/>
                </a:lnTo>
                <a:lnTo>
                  <a:pt x="1078" y="521"/>
                </a:lnTo>
                <a:lnTo>
                  <a:pt x="1078" y="520"/>
                </a:lnTo>
                <a:lnTo>
                  <a:pt x="1077" y="519"/>
                </a:lnTo>
                <a:lnTo>
                  <a:pt x="1077" y="518"/>
                </a:lnTo>
                <a:lnTo>
                  <a:pt x="1076" y="518"/>
                </a:lnTo>
                <a:lnTo>
                  <a:pt x="1076" y="516"/>
                </a:lnTo>
                <a:lnTo>
                  <a:pt x="1074" y="516"/>
                </a:lnTo>
                <a:lnTo>
                  <a:pt x="1073" y="518"/>
                </a:lnTo>
                <a:lnTo>
                  <a:pt x="1073" y="516"/>
                </a:lnTo>
                <a:lnTo>
                  <a:pt x="1072" y="515"/>
                </a:lnTo>
                <a:lnTo>
                  <a:pt x="1072" y="514"/>
                </a:lnTo>
                <a:lnTo>
                  <a:pt x="1071" y="514"/>
                </a:lnTo>
                <a:lnTo>
                  <a:pt x="1069" y="516"/>
                </a:lnTo>
                <a:lnTo>
                  <a:pt x="1066" y="518"/>
                </a:lnTo>
                <a:lnTo>
                  <a:pt x="1065" y="519"/>
                </a:lnTo>
                <a:lnTo>
                  <a:pt x="1064" y="520"/>
                </a:lnTo>
                <a:lnTo>
                  <a:pt x="1063" y="520"/>
                </a:lnTo>
                <a:lnTo>
                  <a:pt x="1062" y="521"/>
                </a:lnTo>
                <a:lnTo>
                  <a:pt x="1061" y="521"/>
                </a:lnTo>
                <a:lnTo>
                  <a:pt x="1061" y="522"/>
                </a:lnTo>
                <a:lnTo>
                  <a:pt x="1060" y="522"/>
                </a:lnTo>
                <a:lnTo>
                  <a:pt x="1059" y="522"/>
                </a:lnTo>
                <a:lnTo>
                  <a:pt x="1059" y="523"/>
                </a:lnTo>
                <a:lnTo>
                  <a:pt x="1057" y="523"/>
                </a:lnTo>
                <a:lnTo>
                  <a:pt x="1057" y="524"/>
                </a:lnTo>
                <a:lnTo>
                  <a:pt x="1056" y="524"/>
                </a:lnTo>
                <a:lnTo>
                  <a:pt x="1055" y="525"/>
                </a:lnTo>
                <a:lnTo>
                  <a:pt x="1054" y="525"/>
                </a:lnTo>
                <a:lnTo>
                  <a:pt x="1053" y="525"/>
                </a:lnTo>
                <a:lnTo>
                  <a:pt x="1053" y="527"/>
                </a:lnTo>
                <a:lnTo>
                  <a:pt x="1051" y="528"/>
                </a:lnTo>
                <a:lnTo>
                  <a:pt x="1049" y="528"/>
                </a:lnTo>
                <a:lnTo>
                  <a:pt x="1049" y="529"/>
                </a:lnTo>
                <a:lnTo>
                  <a:pt x="1047" y="530"/>
                </a:lnTo>
                <a:lnTo>
                  <a:pt x="1046" y="530"/>
                </a:lnTo>
                <a:lnTo>
                  <a:pt x="1046" y="531"/>
                </a:lnTo>
                <a:lnTo>
                  <a:pt x="1044" y="531"/>
                </a:lnTo>
                <a:lnTo>
                  <a:pt x="1043" y="532"/>
                </a:lnTo>
                <a:lnTo>
                  <a:pt x="1044" y="532"/>
                </a:lnTo>
                <a:lnTo>
                  <a:pt x="1044" y="533"/>
                </a:lnTo>
                <a:lnTo>
                  <a:pt x="1045" y="535"/>
                </a:lnTo>
                <a:lnTo>
                  <a:pt x="1044" y="537"/>
                </a:lnTo>
                <a:lnTo>
                  <a:pt x="1043" y="537"/>
                </a:lnTo>
                <a:lnTo>
                  <a:pt x="1045" y="538"/>
                </a:lnTo>
                <a:lnTo>
                  <a:pt x="1044" y="538"/>
                </a:lnTo>
                <a:lnTo>
                  <a:pt x="1038" y="541"/>
                </a:lnTo>
                <a:lnTo>
                  <a:pt x="1038" y="540"/>
                </a:lnTo>
                <a:lnTo>
                  <a:pt x="1037" y="540"/>
                </a:lnTo>
                <a:lnTo>
                  <a:pt x="1036" y="541"/>
                </a:lnTo>
                <a:lnTo>
                  <a:pt x="1036" y="542"/>
                </a:lnTo>
                <a:lnTo>
                  <a:pt x="1033" y="545"/>
                </a:lnTo>
                <a:lnTo>
                  <a:pt x="1030" y="544"/>
                </a:lnTo>
                <a:lnTo>
                  <a:pt x="1029" y="541"/>
                </a:lnTo>
                <a:lnTo>
                  <a:pt x="1026" y="544"/>
                </a:lnTo>
                <a:lnTo>
                  <a:pt x="1025" y="544"/>
                </a:lnTo>
                <a:lnTo>
                  <a:pt x="1022" y="545"/>
                </a:lnTo>
                <a:lnTo>
                  <a:pt x="1021" y="546"/>
                </a:lnTo>
                <a:lnTo>
                  <a:pt x="1020" y="546"/>
                </a:lnTo>
                <a:lnTo>
                  <a:pt x="1019" y="546"/>
                </a:lnTo>
                <a:lnTo>
                  <a:pt x="1018" y="547"/>
                </a:lnTo>
                <a:close/>
                <a:moveTo>
                  <a:pt x="896" y="962"/>
                </a:moveTo>
                <a:lnTo>
                  <a:pt x="900" y="962"/>
                </a:lnTo>
                <a:lnTo>
                  <a:pt x="900" y="960"/>
                </a:lnTo>
                <a:lnTo>
                  <a:pt x="897" y="960"/>
                </a:lnTo>
                <a:lnTo>
                  <a:pt x="896" y="960"/>
                </a:lnTo>
                <a:lnTo>
                  <a:pt x="896" y="962"/>
                </a:lnTo>
                <a:close/>
                <a:moveTo>
                  <a:pt x="882" y="561"/>
                </a:moveTo>
                <a:lnTo>
                  <a:pt x="883" y="561"/>
                </a:lnTo>
                <a:lnTo>
                  <a:pt x="883" y="560"/>
                </a:lnTo>
                <a:lnTo>
                  <a:pt x="888" y="563"/>
                </a:lnTo>
                <a:lnTo>
                  <a:pt x="889" y="564"/>
                </a:lnTo>
                <a:lnTo>
                  <a:pt x="890" y="562"/>
                </a:lnTo>
                <a:lnTo>
                  <a:pt x="891" y="562"/>
                </a:lnTo>
                <a:lnTo>
                  <a:pt x="892" y="560"/>
                </a:lnTo>
                <a:lnTo>
                  <a:pt x="893" y="560"/>
                </a:lnTo>
                <a:lnTo>
                  <a:pt x="895" y="558"/>
                </a:lnTo>
                <a:lnTo>
                  <a:pt x="895" y="557"/>
                </a:lnTo>
                <a:lnTo>
                  <a:pt x="896" y="556"/>
                </a:lnTo>
                <a:lnTo>
                  <a:pt x="897" y="556"/>
                </a:lnTo>
                <a:lnTo>
                  <a:pt x="898" y="555"/>
                </a:lnTo>
                <a:lnTo>
                  <a:pt x="898" y="554"/>
                </a:lnTo>
                <a:lnTo>
                  <a:pt x="899" y="554"/>
                </a:lnTo>
                <a:lnTo>
                  <a:pt x="899" y="553"/>
                </a:lnTo>
                <a:lnTo>
                  <a:pt x="900" y="553"/>
                </a:lnTo>
                <a:lnTo>
                  <a:pt x="900" y="552"/>
                </a:lnTo>
                <a:lnTo>
                  <a:pt x="901" y="552"/>
                </a:lnTo>
                <a:lnTo>
                  <a:pt x="901" y="550"/>
                </a:lnTo>
                <a:lnTo>
                  <a:pt x="902" y="550"/>
                </a:lnTo>
                <a:lnTo>
                  <a:pt x="904" y="550"/>
                </a:lnTo>
                <a:lnTo>
                  <a:pt x="904" y="549"/>
                </a:lnTo>
                <a:lnTo>
                  <a:pt x="902" y="549"/>
                </a:lnTo>
                <a:lnTo>
                  <a:pt x="900" y="549"/>
                </a:lnTo>
                <a:lnTo>
                  <a:pt x="896" y="550"/>
                </a:lnTo>
                <a:lnTo>
                  <a:pt x="890" y="550"/>
                </a:lnTo>
                <a:lnTo>
                  <a:pt x="887" y="550"/>
                </a:lnTo>
                <a:lnTo>
                  <a:pt x="881" y="556"/>
                </a:lnTo>
                <a:lnTo>
                  <a:pt x="880" y="556"/>
                </a:lnTo>
                <a:lnTo>
                  <a:pt x="880" y="557"/>
                </a:lnTo>
                <a:lnTo>
                  <a:pt x="881" y="558"/>
                </a:lnTo>
                <a:lnTo>
                  <a:pt x="881" y="560"/>
                </a:lnTo>
                <a:lnTo>
                  <a:pt x="882" y="561"/>
                </a:lnTo>
                <a:close/>
                <a:moveTo>
                  <a:pt x="827" y="863"/>
                </a:moveTo>
                <a:lnTo>
                  <a:pt x="828" y="863"/>
                </a:lnTo>
                <a:lnTo>
                  <a:pt x="829" y="863"/>
                </a:lnTo>
                <a:lnTo>
                  <a:pt x="830" y="863"/>
                </a:lnTo>
                <a:lnTo>
                  <a:pt x="831" y="863"/>
                </a:lnTo>
                <a:lnTo>
                  <a:pt x="832" y="863"/>
                </a:lnTo>
                <a:lnTo>
                  <a:pt x="832" y="864"/>
                </a:lnTo>
                <a:lnTo>
                  <a:pt x="832" y="865"/>
                </a:lnTo>
                <a:lnTo>
                  <a:pt x="831" y="865"/>
                </a:lnTo>
                <a:lnTo>
                  <a:pt x="830" y="865"/>
                </a:lnTo>
                <a:lnTo>
                  <a:pt x="830" y="866"/>
                </a:lnTo>
                <a:lnTo>
                  <a:pt x="829" y="867"/>
                </a:lnTo>
                <a:lnTo>
                  <a:pt x="830" y="867"/>
                </a:lnTo>
                <a:lnTo>
                  <a:pt x="830" y="868"/>
                </a:lnTo>
                <a:lnTo>
                  <a:pt x="831" y="868"/>
                </a:lnTo>
                <a:lnTo>
                  <a:pt x="831" y="870"/>
                </a:lnTo>
                <a:lnTo>
                  <a:pt x="832" y="870"/>
                </a:lnTo>
                <a:lnTo>
                  <a:pt x="832" y="871"/>
                </a:lnTo>
                <a:lnTo>
                  <a:pt x="833" y="872"/>
                </a:lnTo>
                <a:lnTo>
                  <a:pt x="833" y="873"/>
                </a:lnTo>
                <a:lnTo>
                  <a:pt x="833" y="875"/>
                </a:lnTo>
                <a:lnTo>
                  <a:pt x="833" y="878"/>
                </a:lnTo>
                <a:lnTo>
                  <a:pt x="833" y="879"/>
                </a:lnTo>
                <a:lnTo>
                  <a:pt x="833" y="880"/>
                </a:lnTo>
                <a:lnTo>
                  <a:pt x="833" y="879"/>
                </a:lnTo>
                <a:lnTo>
                  <a:pt x="836" y="879"/>
                </a:lnTo>
                <a:lnTo>
                  <a:pt x="836" y="878"/>
                </a:lnTo>
                <a:lnTo>
                  <a:pt x="837" y="878"/>
                </a:lnTo>
                <a:lnTo>
                  <a:pt x="837" y="880"/>
                </a:lnTo>
                <a:lnTo>
                  <a:pt x="837" y="881"/>
                </a:lnTo>
                <a:lnTo>
                  <a:pt x="835" y="881"/>
                </a:lnTo>
                <a:lnTo>
                  <a:pt x="833" y="881"/>
                </a:lnTo>
                <a:lnTo>
                  <a:pt x="832" y="881"/>
                </a:lnTo>
                <a:lnTo>
                  <a:pt x="831" y="880"/>
                </a:lnTo>
                <a:lnTo>
                  <a:pt x="830" y="880"/>
                </a:lnTo>
                <a:lnTo>
                  <a:pt x="829" y="880"/>
                </a:lnTo>
                <a:lnTo>
                  <a:pt x="828" y="879"/>
                </a:lnTo>
                <a:lnTo>
                  <a:pt x="827" y="879"/>
                </a:lnTo>
                <a:lnTo>
                  <a:pt x="825" y="878"/>
                </a:lnTo>
                <a:lnTo>
                  <a:pt x="824" y="876"/>
                </a:lnTo>
                <a:lnTo>
                  <a:pt x="823" y="876"/>
                </a:lnTo>
                <a:lnTo>
                  <a:pt x="822" y="876"/>
                </a:lnTo>
                <a:lnTo>
                  <a:pt x="821" y="879"/>
                </a:lnTo>
                <a:lnTo>
                  <a:pt x="821" y="880"/>
                </a:lnTo>
                <a:lnTo>
                  <a:pt x="818" y="884"/>
                </a:lnTo>
                <a:lnTo>
                  <a:pt x="818" y="885"/>
                </a:lnTo>
                <a:lnTo>
                  <a:pt x="816" y="885"/>
                </a:lnTo>
                <a:lnTo>
                  <a:pt x="815" y="884"/>
                </a:lnTo>
                <a:lnTo>
                  <a:pt x="814" y="885"/>
                </a:lnTo>
                <a:lnTo>
                  <a:pt x="816" y="887"/>
                </a:lnTo>
                <a:lnTo>
                  <a:pt x="818" y="888"/>
                </a:lnTo>
                <a:lnTo>
                  <a:pt x="818" y="889"/>
                </a:lnTo>
                <a:lnTo>
                  <a:pt x="816" y="890"/>
                </a:lnTo>
                <a:lnTo>
                  <a:pt x="819" y="892"/>
                </a:lnTo>
                <a:lnTo>
                  <a:pt x="818" y="892"/>
                </a:lnTo>
                <a:lnTo>
                  <a:pt x="814" y="895"/>
                </a:lnTo>
                <a:lnTo>
                  <a:pt x="813" y="895"/>
                </a:lnTo>
                <a:lnTo>
                  <a:pt x="813" y="893"/>
                </a:lnTo>
                <a:lnTo>
                  <a:pt x="812" y="893"/>
                </a:lnTo>
                <a:lnTo>
                  <a:pt x="812" y="895"/>
                </a:lnTo>
                <a:lnTo>
                  <a:pt x="811" y="895"/>
                </a:lnTo>
                <a:lnTo>
                  <a:pt x="810" y="896"/>
                </a:lnTo>
                <a:lnTo>
                  <a:pt x="809" y="896"/>
                </a:lnTo>
                <a:lnTo>
                  <a:pt x="807" y="897"/>
                </a:lnTo>
                <a:lnTo>
                  <a:pt x="805" y="901"/>
                </a:lnTo>
                <a:lnTo>
                  <a:pt x="803" y="905"/>
                </a:lnTo>
                <a:lnTo>
                  <a:pt x="803" y="906"/>
                </a:lnTo>
                <a:lnTo>
                  <a:pt x="802" y="908"/>
                </a:lnTo>
                <a:lnTo>
                  <a:pt x="801" y="909"/>
                </a:lnTo>
                <a:lnTo>
                  <a:pt x="801" y="910"/>
                </a:lnTo>
                <a:lnTo>
                  <a:pt x="801" y="912"/>
                </a:lnTo>
                <a:lnTo>
                  <a:pt x="802" y="912"/>
                </a:lnTo>
                <a:lnTo>
                  <a:pt x="802" y="913"/>
                </a:lnTo>
                <a:lnTo>
                  <a:pt x="803" y="916"/>
                </a:lnTo>
                <a:lnTo>
                  <a:pt x="805" y="921"/>
                </a:lnTo>
                <a:lnTo>
                  <a:pt x="805" y="922"/>
                </a:lnTo>
                <a:lnTo>
                  <a:pt x="802" y="923"/>
                </a:lnTo>
                <a:lnTo>
                  <a:pt x="801" y="924"/>
                </a:lnTo>
                <a:lnTo>
                  <a:pt x="802" y="924"/>
                </a:lnTo>
                <a:lnTo>
                  <a:pt x="802" y="925"/>
                </a:lnTo>
                <a:lnTo>
                  <a:pt x="802" y="926"/>
                </a:lnTo>
                <a:lnTo>
                  <a:pt x="804" y="930"/>
                </a:lnTo>
                <a:lnTo>
                  <a:pt x="804" y="931"/>
                </a:lnTo>
                <a:lnTo>
                  <a:pt x="805" y="931"/>
                </a:lnTo>
                <a:lnTo>
                  <a:pt x="805" y="932"/>
                </a:lnTo>
                <a:lnTo>
                  <a:pt x="805" y="933"/>
                </a:lnTo>
                <a:lnTo>
                  <a:pt x="806" y="933"/>
                </a:lnTo>
                <a:lnTo>
                  <a:pt x="806" y="934"/>
                </a:lnTo>
                <a:lnTo>
                  <a:pt x="806" y="935"/>
                </a:lnTo>
                <a:lnTo>
                  <a:pt x="806" y="937"/>
                </a:lnTo>
                <a:lnTo>
                  <a:pt x="806" y="938"/>
                </a:lnTo>
                <a:lnTo>
                  <a:pt x="806" y="939"/>
                </a:lnTo>
                <a:lnTo>
                  <a:pt x="806" y="940"/>
                </a:lnTo>
                <a:lnTo>
                  <a:pt x="806" y="941"/>
                </a:lnTo>
                <a:lnTo>
                  <a:pt x="806" y="942"/>
                </a:lnTo>
                <a:lnTo>
                  <a:pt x="810" y="942"/>
                </a:lnTo>
                <a:lnTo>
                  <a:pt x="810" y="949"/>
                </a:lnTo>
                <a:lnTo>
                  <a:pt x="810" y="951"/>
                </a:lnTo>
                <a:lnTo>
                  <a:pt x="810" y="954"/>
                </a:lnTo>
                <a:lnTo>
                  <a:pt x="810" y="955"/>
                </a:lnTo>
                <a:lnTo>
                  <a:pt x="805" y="955"/>
                </a:lnTo>
                <a:lnTo>
                  <a:pt x="801" y="955"/>
                </a:lnTo>
                <a:lnTo>
                  <a:pt x="801" y="965"/>
                </a:lnTo>
                <a:lnTo>
                  <a:pt x="801" y="967"/>
                </a:lnTo>
                <a:lnTo>
                  <a:pt x="798" y="967"/>
                </a:lnTo>
                <a:lnTo>
                  <a:pt x="797" y="967"/>
                </a:lnTo>
                <a:lnTo>
                  <a:pt x="795" y="967"/>
                </a:lnTo>
                <a:lnTo>
                  <a:pt x="795" y="971"/>
                </a:lnTo>
                <a:lnTo>
                  <a:pt x="795" y="972"/>
                </a:lnTo>
                <a:lnTo>
                  <a:pt x="793" y="972"/>
                </a:lnTo>
                <a:lnTo>
                  <a:pt x="793" y="973"/>
                </a:lnTo>
                <a:lnTo>
                  <a:pt x="793" y="974"/>
                </a:lnTo>
                <a:lnTo>
                  <a:pt x="793" y="980"/>
                </a:lnTo>
                <a:lnTo>
                  <a:pt x="793" y="981"/>
                </a:lnTo>
                <a:lnTo>
                  <a:pt x="793" y="982"/>
                </a:lnTo>
                <a:lnTo>
                  <a:pt x="793" y="983"/>
                </a:lnTo>
                <a:lnTo>
                  <a:pt x="793" y="984"/>
                </a:lnTo>
                <a:lnTo>
                  <a:pt x="793" y="985"/>
                </a:lnTo>
                <a:lnTo>
                  <a:pt x="793" y="987"/>
                </a:lnTo>
                <a:lnTo>
                  <a:pt x="793" y="988"/>
                </a:lnTo>
                <a:lnTo>
                  <a:pt x="793" y="990"/>
                </a:lnTo>
                <a:lnTo>
                  <a:pt x="793" y="992"/>
                </a:lnTo>
                <a:lnTo>
                  <a:pt x="793" y="993"/>
                </a:lnTo>
                <a:lnTo>
                  <a:pt x="794" y="993"/>
                </a:lnTo>
                <a:lnTo>
                  <a:pt x="795" y="993"/>
                </a:lnTo>
                <a:lnTo>
                  <a:pt x="797" y="993"/>
                </a:lnTo>
                <a:lnTo>
                  <a:pt x="797" y="992"/>
                </a:lnTo>
                <a:lnTo>
                  <a:pt x="798" y="992"/>
                </a:lnTo>
                <a:lnTo>
                  <a:pt x="801" y="992"/>
                </a:lnTo>
                <a:lnTo>
                  <a:pt x="802" y="993"/>
                </a:lnTo>
                <a:lnTo>
                  <a:pt x="802" y="995"/>
                </a:lnTo>
                <a:lnTo>
                  <a:pt x="797" y="995"/>
                </a:lnTo>
                <a:lnTo>
                  <a:pt x="795" y="995"/>
                </a:lnTo>
                <a:lnTo>
                  <a:pt x="790" y="995"/>
                </a:lnTo>
                <a:lnTo>
                  <a:pt x="790" y="996"/>
                </a:lnTo>
                <a:lnTo>
                  <a:pt x="790" y="997"/>
                </a:lnTo>
                <a:lnTo>
                  <a:pt x="790" y="998"/>
                </a:lnTo>
                <a:lnTo>
                  <a:pt x="789" y="998"/>
                </a:lnTo>
                <a:lnTo>
                  <a:pt x="787" y="998"/>
                </a:lnTo>
                <a:lnTo>
                  <a:pt x="787" y="999"/>
                </a:lnTo>
                <a:lnTo>
                  <a:pt x="787" y="1001"/>
                </a:lnTo>
                <a:lnTo>
                  <a:pt x="788" y="1002"/>
                </a:lnTo>
                <a:lnTo>
                  <a:pt x="788" y="1004"/>
                </a:lnTo>
                <a:lnTo>
                  <a:pt x="788" y="1005"/>
                </a:lnTo>
                <a:lnTo>
                  <a:pt x="788" y="1006"/>
                </a:lnTo>
                <a:lnTo>
                  <a:pt x="788" y="1007"/>
                </a:lnTo>
                <a:lnTo>
                  <a:pt x="788" y="1010"/>
                </a:lnTo>
                <a:lnTo>
                  <a:pt x="790" y="1010"/>
                </a:lnTo>
                <a:lnTo>
                  <a:pt x="792" y="1010"/>
                </a:lnTo>
                <a:lnTo>
                  <a:pt x="790" y="1012"/>
                </a:lnTo>
                <a:lnTo>
                  <a:pt x="790" y="1013"/>
                </a:lnTo>
                <a:lnTo>
                  <a:pt x="790" y="1014"/>
                </a:lnTo>
                <a:lnTo>
                  <a:pt x="790" y="1016"/>
                </a:lnTo>
                <a:lnTo>
                  <a:pt x="790" y="1017"/>
                </a:lnTo>
                <a:lnTo>
                  <a:pt x="790" y="1019"/>
                </a:lnTo>
                <a:lnTo>
                  <a:pt x="790" y="1021"/>
                </a:lnTo>
                <a:lnTo>
                  <a:pt x="788" y="1021"/>
                </a:lnTo>
                <a:lnTo>
                  <a:pt x="788" y="1022"/>
                </a:lnTo>
                <a:lnTo>
                  <a:pt x="790" y="1022"/>
                </a:lnTo>
                <a:lnTo>
                  <a:pt x="794" y="1022"/>
                </a:lnTo>
                <a:lnTo>
                  <a:pt x="794" y="1026"/>
                </a:lnTo>
                <a:lnTo>
                  <a:pt x="794" y="1027"/>
                </a:lnTo>
                <a:lnTo>
                  <a:pt x="794" y="1029"/>
                </a:lnTo>
                <a:lnTo>
                  <a:pt x="794" y="1031"/>
                </a:lnTo>
                <a:lnTo>
                  <a:pt x="795" y="1031"/>
                </a:lnTo>
                <a:lnTo>
                  <a:pt x="795" y="1032"/>
                </a:lnTo>
                <a:lnTo>
                  <a:pt x="796" y="1032"/>
                </a:lnTo>
                <a:lnTo>
                  <a:pt x="797" y="1032"/>
                </a:lnTo>
                <a:lnTo>
                  <a:pt x="798" y="1032"/>
                </a:lnTo>
                <a:lnTo>
                  <a:pt x="799" y="1032"/>
                </a:lnTo>
                <a:lnTo>
                  <a:pt x="801" y="1032"/>
                </a:lnTo>
                <a:lnTo>
                  <a:pt x="802" y="1032"/>
                </a:lnTo>
                <a:lnTo>
                  <a:pt x="803" y="1032"/>
                </a:lnTo>
                <a:lnTo>
                  <a:pt x="805" y="1032"/>
                </a:lnTo>
                <a:lnTo>
                  <a:pt x="805" y="1034"/>
                </a:lnTo>
                <a:lnTo>
                  <a:pt x="805" y="1035"/>
                </a:lnTo>
                <a:lnTo>
                  <a:pt x="803" y="1035"/>
                </a:lnTo>
                <a:lnTo>
                  <a:pt x="802" y="1035"/>
                </a:lnTo>
                <a:lnTo>
                  <a:pt x="802" y="1038"/>
                </a:lnTo>
                <a:lnTo>
                  <a:pt x="802" y="1039"/>
                </a:lnTo>
                <a:lnTo>
                  <a:pt x="803" y="1039"/>
                </a:lnTo>
                <a:lnTo>
                  <a:pt x="805" y="1039"/>
                </a:lnTo>
                <a:lnTo>
                  <a:pt x="805" y="1040"/>
                </a:lnTo>
                <a:lnTo>
                  <a:pt x="802" y="1040"/>
                </a:lnTo>
                <a:lnTo>
                  <a:pt x="802" y="1039"/>
                </a:lnTo>
                <a:lnTo>
                  <a:pt x="802" y="1035"/>
                </a:lnTo>
                <a:lnTo>
                  <a:pt x="802" y="1033"/>
                </a:lnTo>
                <a:lnTo>
                  <a:pt x="802" y="1032"/>
                </a:lnTo>
                <a:lnTo>
                  <a:pt x="801" y="1032"/>
                </a:lnTo>
                <a:lnTo>
                  <a:pt x="799" y="1032"/>
                </a:lnTo>
                <a:lnTo>
                  <a:pt x="798" y="1032"/>
                </a:lnTo>
                <a:lnTo>
                  <a:pt x="797" y="1032"/>
                </a:lnTo>
                <a:lnTo>
                  <a:pt x="796" y="1032"/>
                </a:lnTo>
                <a:lnTo>
                  <a:pt x="795" y="1032"/>
                </a:lnTo>
                <a:lnTo>
                  <a:pt x="794" y="1032"/>
                </a:lnTo>
                <a:lnTo>
                  <a:pt x="794" y="1031"/>
                </a:lnTo>
                <a:lnTo>
                  <a:pt x="794" y="1032"/>
                </a:lnTo>
                <a:lnTo>
                  <a:pt x="794" y="1035"/>
                </a:lnTo>
                <a:lnTo>
                  <a:pt x="794" y="1037"/>
                </a:lnTo>
                <a:lnTo>
                  <a:pt x="793" y="1037"/>
                </a:lnTo>
                <a:lnTo>
                  <a:pt x="792" y="1037"/>
                </a:lnTo>
                <a:lnTo>
                  <a:pt x="790" y="1037"/>
                </a:lnTo>
                <a:lnTo>
                  <a:pt x="790" y="1038"/>
                </a:lnTo>
                <a:lnTo>
                  <a:pt x="788" y="1038"/>
                </a:lnTo>
                <a:lnTo>
                  <a:pt x="787" y="1038"/>
                </a:lnTo>
                <a:lnTo>
                  <a:pt x="787" y="1040"/>
                </a:lnTo>
                <a:lnTo>
                  <a:pt x="787" y="1044"/>
                </a:lnTo>
                <a:lnTo>
                  <a:pt x="787" y="1046"/>
                </a:lnTo>
                <a:lnTo>
                  <a:pt x="787" y="1047"/>
                </a:lnTo>
                <a:lnTo>
                  <a:pt x="789" y="1047"/>
                </a:lnTo>
                <a:lnTo>
                  <a:pt x="790" y="1047"/>
                </a:lnTo>
                <a:lnTo>
                  <a:pt x="790" y="1049"/>
                </a:lnTo>
                <a:lnTo>
                  <a:pt x="790" y="1051"/>
                </a:lnTo>
                <a:lnTo>
                  <a:pt x="790" y="1055"/>
                </a:lnTo>
                <a:lnTo>
                  <a:pt x="789" y="1058"/>
                </a:lnTo>
                <a:lnTo>
                  <a:pt x="790" y="1058"/>
                </a:lnTo>
                <a:lnTo>
                  <a:pt x="793" y="1058"/>
                </a:lnTo>
                <a:lnTo>
                  <a:pt x="794" y="1058"/>
                </a:lnTo>
                <a:lnTo>
                  <a:pt x="794" y="1062"/>
                </a:lnTo>
                <a:lnTo>
                  <a:pt x="795" y="1065"/>
                </a:lnTo>
                <a:lnTo>
                  <a:pt x="796" y="1065"/>
                </a:lnTo>
                <a:lnTo>
                  <a:pt x="796" y="1067"/>
                </a:lnTo>
                <a:lnTo>
                  <a:pt x="794" y="1067"/>
                </a:lnTo>
                <a:lnTo>
                  <a:pt x="789" y="1067"/>
                </a:lnTo>
                <a:lnTo>
                  <a:pt x="789" y="1076"/>
                </a:lnTo>
                <a:lnTo>
                  <a:pt x="789" y="1079"/>
                </a:lnTo>
                <a:lnTo>
                  <a:pt x="789" y="1081"/>
                </a:lnTo>
                <a:lnTo>
                  <a:pt x="792" y="1081"/>
                </a:lnTo>
                <a:lnTo>
                  <a:pt x="792" y="1084"/>
                </a:lnTo>
                <a:lnTo>
                  <a:pt x="793" y="1084"/>
                </a:lnTo>
                <a:lnTo>
                  <a:pt x="794" y="1084"/>
                </a:lnTo>
                <a:lnTo>
                  <a:pt x="794" y="1087"/>
                </a:lnTo>
                <a:lnTo>
                  <a:pt x="794" y="1088"/>
                </a:lnTo>
                <a:lnTo>
                  <a:pt x="794" y="1090"/>
                </a:lnTo>
                <a:lnTo>
                  <a:pt x="793" y="1090"/>
                </a:lnTo>
                <a:lnTo>
                  <a:pt x="792" y="1090"/>
                </a:lnTo>
                <a:lnTo>
                  <a:pt x="790" y="1090"/>
                </a:lnTo>
                <a:lnTo>
                  <a:pt x="789" y="1090"/>
                </a:lnTo>
                <a:lnTo>
                  <a:pt x="789" y="1092"/>
                </a:lnTo>
                <a:lnTo>
                  <a:pt x="789" y="1093"/>
                </a:lnTo>
                <a:lnTo>
                  <a:pt x="790" y="1093"/>
                </a:lnTo>
                <a:lnTo>
                  <a:pt x="790" y="1094"/>
                </a:lnTo>
                <a:lnTo>
                  <a:pt x="790" y="1096"/>
                </a:lnTo>
                <a:lnTo>
                  <a:pt x="790" y="1097"/>
                </a:lnTo>
                <a:lnTo>
                  <a:pt x="790" y="1098"/>
                </a:lnTo>
                <a:lnTo>
                  <a:pt x="790" y="1099"/>
                </a:lnTo>
                <a:lnTo>
                  <a:pt x="790" y="1100"/>
                </a:lnTo>
                <a:lnTo>
                  <a:pt x="790" y="1101"/>
                </a:lnTo>
                <a:lnTo>
                  <a:pt x="790" y="1102"/>
                </a:lnTo>
                <a:lnTo>
                  <a:pt x="792" y="1102"/>
                </a:lnTo>
                <a:lnTo>
                  <a:pt x="798" y="1102"/>
                </a:lnTo>
                <a:lnTo>
                  <a:pt x="799" y="1102"/>
                </a:lnTo>
                <a:lnTo>
                  <a:pt x="799" y="1101"/>
                </a:lnTo>
                <a:lnTo>
                  <a:pt x="801" y="1101"/>
                </a:lnTo>
                <a:lnTo>
                  <a:pt x="801" y="1099"/>
                </a:lnTo>
                <a:lnTo>
                  <a:pt x="802" y="1099"/>
                </a:lnTo>
                <a:lnTo>
                  <a:pt x="803" y="1099"/>
                </a:lnTo>
                <a:lnTo>
                  <a:pt x="804" y="1099"/>
                </a:lnTo>
                <a:lnTo>
                  <a:pt x="805" y="1099"/>
                </a:lnTo>
                <a:lnTo>
                  <a:pt x="806" y="1099"/>
                </a:lnTo>
                <a:lnTo>
                  <a:pt x="807" y="1099"/>
                </a:lnTo>
                <a:lnTo>
                  <a:pt x="809" y="1099"/>
                </a:lnTo>
                <a:lnTo>
                  <a:pt x="809" y="1098"/>
                </a:lnTo>
                <a:lnTo>
                  <a:pt x="809" y="1097"/>
                </a:lnTo>
                <a:lnTo>
                  <a:pt x="809" y="1096"/>
                </a:lnTo>
                <a:lnTo>
                  <a:pt x="810" y="1096"/>
                </a:lnTo>
                <a:lnTo>
                  <a:pt x="811" y="1096"/>
                </a:lnTo>
                <a:lnTo>
                  <a:pt x="812" y="1096"/>
                </a:lnTo>
                <a:lnTo>
                  <a:pt x="813" y="1096"/>
                </a:lnTo>
                <a:lnTo>
                  <a:pt x="813" y="1094"/>
                </a:lnTo>
                <a:lnTo>
                  <a:pt x="814" y="1094"/>
                </a:lnTo>
                <a:lnTo>
                  <a:pt x="815" y="1094"/>
                </a:lnTo>
                <a:lnTo>
                  <a:pt x="816" y="1094"/>
                </a:lnTo>
                <a:lnTo>
                  <a:pt x="819" y="1094"/>
                </a:lnTo>
                <a:lnTo>
                  <a:pt x="819" y="1093"/>
                </a:lnTo>
                <a:lnTo>
                  <a:pt x="820" y="1093"/>
                </a:lnTo>
                <a:lnTo>
                  <a:pt x="821" y="1093"/>
                </a:lnTo>
                <a:lnTo>
                  <a:pt x="822" y="1093"/>
                </a:lnTo>
                <a:lnTo>
                  <a:pt x="823" y="1093"/>
                </a:lnTo>
                <a:lnTo>
                  <a:pt x="824" y="1093"/>
                </a:lnTo>
                <a:lnTo>
                  <a:pt x="825" y="1093"/>
                </a:lnTo>
                <a:lnTo>
                  <a:pt x="827" y="1093"/>
                </a:lnTo>
                <a:lnTo>
                  <a:pt x="827" y="1092"/>
                </a:lnTo>
                <a:lnTo>
                  <a:pt x="827" y="1091"/>
                </a:lnTo>
                <a:lnTo>
                  <a:pt x="827" y="1090"/>
                </a:lnTo>
                <a:lnTo>
                  <a:pt x="827" y="1089"/>
                </a:lnTo>
                <a:lnTo>
                  <a:pt x="827" y="1088"/>
                </a:lnTo>
                <a:lnTo>
                  <a:pt x="827" y="1087"/>
                </a:lnTo>
                <a:lnTo>
                  <a:pt x="828" y="1087"/>
                </a:lnTo>
                <a:lnTo>
                  <a:pt x="829" y="1087"/>
                </a:lnTo>
                <a:lnTo>
                  <a:pt x="829" y="1085"/>
                </a:lnTo>
                <a:lnTo>
                  <a:pt x="829" y="1074"/>
                </a:lnTo>
                <a:lnTo>
                  <a:pt x="830" y="1074"/>
                </a:lnTo>
                <a:lnTo>
                  <a:pt x="832" y="1074"/>
                </a:lnTo>
                <a:lnTo>
                  <a:pt x="832" y="1073"/>
                </a:lnTo>
                <a:lnTo>
                  <a:pt x="832" y="1072"/>
                </a:lnTo>
                <a:lnTo>
                  <a:pt x="832" y="1071"/>
                </a:lnTo>
                <a:lnTo>
                  <a:pt x="832" y="1069"/>
                </a:lnTo>
                <a:lnTo>
                  <a:pt x="832" y="1068"/>
                </a:lnTo>
                <a:lnTo>
                  <a:pt x="832" y="1067"/>
                </a:lnTo>
                <a:lnTo>
                  <a:pt x="832" y="1066"/>
                </a:lnTo>
                <a:lnTo>
                  <a:pt x="832" y="1065"/>
                </a:lnTo>
                <a:lnTo>
                  <a:pt x="832" y="1064"/>
                </a:lnTo>
                <a:lnTo>
                  <a:pt x="832" y="1063"/>
                </a:lnTo>
                <a:lnTo>
                  <a:pt x="831" y="1062"/>
                </a:lnTo>
                <a:lnTo>
                  <a:pt x="831" y="1060"/>
                </a:lnTo>
                <a:lnTo>
                  <a:pt x="831" y="1059"/>
                </a:lnTo>
                <a:lnTo>
                  <a:pt x="831" y="1058"/>
                </a:lnTo>
                <a:lnTo>
                  <a:pt x="831" y="1057"/>
                </a:lnTo>
                <a:lnTo>
                  <a:pt x="831" y="1056"/>
                </a:lnTo>
                <a:lnTo>
                  <a:pt x="831" y="1055"/>
                </a:lnTo>
                <a:lnTo>
                  <a:pt x="831" y="1054"/>
                </a:lnTo>
                <a:lnTo>
                  <a:pt x="831" y="1052"/>
                </a:lnTo>
                <a:lnTo>
                  <a:pt x="831" y="1051"/>
                </a:lnTo>
                <a:lnTo>
                  <a:pt x="831" y="1050"/>
                </a:lnTo>
                <a:lnTo>
                  <a:pt x="831" y="1049"/>
                </a:lnTo>
                <a:lnTo>
                  <a:pt x="831" y="1048"/>
                </a:lnTo>
                <a:lnTo>
                  <a:pt x="831" y="1047"/>
                </a:lnTo>
                <a:lnTo>
                  <a:pt x="831" y="1046"/>
                </a:lnTo>
                <a:lnTo>
                  <a:pt x="831" y="1044"/>
                </a:lnTo>
                <a:lnTo>
                  <a:pt x="831" y="1043"/>
                </a:lnTo>
                <a:lnTo>
                  <a:pt x="831" y="1042"/>
                </a:lnTo>
                <a:lnTo>
                  <a:pt x="831" y="1041"/>
                </a:lnTo>
                <a:lnTo>
                  <a:pt x="831" y="1040"/>
                </a:lnTo>
                <a:lnTo>
                  <a:pt x="831" y="1039"/>
                </a:lnTo>
                <a:lnTo>
                  <a:pt x="831" y="1038"/>
                </a:lnTo>
                <a:lnTo>
                  <a:pt x="831" y="1037"/>
                </a:lnTo>
                <a:lnTo>
                  <a:pt x="831" y="1035"/>
                </a:lnTo>
                <a:lnTo>
                  <a:pt x="831" y="1034"/>
                </a:lnTo>
                <a:lnTo>
                  <a:pt x="831" y="1033"/>
                </a:lnTo>
                <a:lnTo>
                  <a:pt x="831" y="1032"/>
                </a:lnTo>
                <a:lnTo>
                  <a:pt x="832" y="1032"/>
                </a:lnTo>
                <a:lnTo>
                  <a:pt x="833" y="1032"/>
                </a:lnTo>
                <a:lnTo>
                  <a:pt x="836" y="1032"/>
                </a:lnTo>
                <a:lnTo>
                  <a:pt x="840" y="1032"/>
                </a:lnTo>
                <a:lnTo>
                  <a:pt x="844" y="1032"/>
                </a:lnTo>
                <a:lnTo>
                  <a:pt x="858" y="1031"/>
                </a:lnTo>
                <a:lnTo>
                  <a:pt x="859" y="1031"/>
                </a:lnTo>
                <a:lnTo>
                  <a:pt x="862" y="1031"/>
                </a:lnTo>
                <a:lnTo>
                  <a:pt x="864" y="1031"/>
                </a:lnTo>
                <a:lnTo>
                  <a:pt x="865" y="1031"/>
                </a:lnTo>
                <a:lnTo>
                  <a:pt x="865" y="1032"/>
                </a:lnTo>
                <a:lnTo>
                  <a:pt x="865" y="1033"/>
                </a:lnTo>
                <a:lnTo>
                  <a:pt x="865" y="1034"/>
                </a:lnTo>
                <a:lnTo>
                  <a:pt x="865" y="1035"/>
                </a:lnTo>
                <a:lnTo>
                  <a:pt x="865" y="1037"/>
                </a:lnTo>
                <a:lnTo>
                  <a:pt x="866" y="1037"/>
                </a:lnTo>
                <a:lnTo>
                  <a:pt x="867" y="1037"/>
                </a:lnTo>
                <a:lnTo>
                  <a:pt x="868" y="1037"/>
                </a:lnTo>
                <a:lnTo>
                  <a:pt x="870" y="1037"/>
                </a:lnTo>
                <a:lnTo>
                  <a:pt x="871" y="1037"/>
                </a:lnTo>
                <a:lnTo>
                  <a:pt x="872" y="1037"/>
                </a:lnTo>
                <a:lnTo>
                  <a:pt x="873" y="1037"/>
                </a:lnTo>
                <a:lnTo>
                  <a:pt x="874" y="1037"/>
                </a:lnTo>
                <a:lnTo>
                  <a:pt x="875" y="1037"/>
                </a:lnTo>
                <a:lnTo>
                  <a:pt x="876" y="1037"/>
                </a:lnTo>
                <a:lnTo>
                  <a:pt x="876" y="1035"/>
                </a:lnTo>
                <a:lnTo>
                  <a:pt x="878" y="1035"/>
                </a:lnTo>
                <a:lnTo>
                  <a:pt x="879" y="1035"/>
                </a:lnTo>
                <a:lnTo>
                  <a:pt x="881" y="1035"/>
                </a:lnTo>
                <a:lnTo>
                  <a:pt x="883" y="1035"/>
                </a:lnTo>
                <a:lnTo>
                  <a:pt x="885" y="1034"/>
                </a:lnTo>
                <a:lnTo>
                  <a:pt x="889" y="1034"/>
                </a:lnTo>
                <a:lnTo>
                  <a:pt x="890" y="1034"/>
                </a:lnTo>
                <a:lnTo>
                  <a:pt x="891" y="1034"/>
                </a:lnTo>
                <a:lnTo>
                  <a:pt x="892" y="1033"/>
                </a:lnTo>
                <a:lnTo>
                  <a:pt x="893" y="1033"/>
                </a:lnTo>
                <a:lnTo>
                  <a:pt x="893" y="1032"/>
                </a:lnTo>
                <a:lnTo>
                  <a:pt x="895" y="1032"/>
                </a:lnTo>
                <a:lnTo>
                  <a:pt x="896" y="1031"/>
                </a:lnTo>
                <a:lnTo>
                  <a:pt x="897" y="1030"/>
                </a:lnTo>
                <a:lnTo>
                  <a:pt x="898" y="1029"/>
                </a:lnTo>
                <a:lnTo>
                  <a:pt x="899" y="1029"/>
                </a:lnTo>
                <a:lnTo>
                  <a:pt x="899" y="1026"/>
                </a:lnTo>
                <a:lnTo>
                  <a:pt x="899" y="1025"/>
                </a:lnTo>
                <a:lnTo>
                  <a:pt x="899" y="1024"/>
                </a:lnTo>
                <a:lnTo>
                  <a:pt x="898" y="1022"/>
                </a:lnTo>
                <a:lnTo>
                  <a:pt x="898" y="1021"/>
                </a:lnTo>
                <a:lnTo>
                  <a:pt x="898" y="1014"/>
                </a:lnTo>
                <a:lnTo>
                  <a:pt x="897" y="1013"/>
                </a:lnTo>
                <a:lnTo>
                  <a:pt x="896" y="1013"/>
                </a:lnTo>
                <a:lnTo>
                  <a:pt x="895" y="1013"/>
                </a:lnTo>
                <a:lnTo>
                  <a:pt x="895" y="1012"/>
                </a:lnTo>
                <a:lnTo>
                  <a:pt x="895" y="1010"/>
                </a:lnTo>
                <a:lnTo>
                  <a:pt x="893" y="1010"/>
                </a:lnTo>
                <a:lnTo>
                  <a:pt x="892" y="1010"/>
                </a:lnTo>
                <a:lnTo>
                  <a:pt x="891" y="1010"/>
                </a:lnTo>
                <a:lnTo>
                  <a:pt x="890" y="1010"/>
                </a:lnTo>
                <a:lnTo>
                  <a:pt x="890" y="1009"/>
                </a:lnTo>
                <a:lnTo>
                  <a:pt x="890" y="1005"/>
                </a:lnTo>
                <a:lnTo>
                  <a:pt x="895" y="1005"/>
                </a:lnTo>
                <a:lnTo>
                  <a:pt x="895" y="1001"/>
                </a:lnTo>
                <a:lnTo>
                  <a:pt x="897" y="1001"/>
                </a:lnTo>
                <a:lnTo>
                  <a:pt x="897" y="1008"/>
                </a:lnTo>
                <a:lnTo>
                  <a:pt x="897" y="1009"/>
                </a:lnTo>
                <a:lnTo>
                  <a:pt x="898" y="1009"/>
                </a:lnTo>
                <a:lnTo>
                  <a:pt x="898" y="1008"/>
                </a:lnTo>
                <a:lnTo>
                  <a:pt x="897" y="1001"/>
                </a:lnTo>
                <a:lnTo>
                  <a:pt x="897" y="1000"/>
                </a:lnTo>
                <a:lnTo>
                  <a:pt x="897" y="998"/>
                </a:lnTo>
                <a:lnTo>
                  <a:pt x="897" y="997"/>
                </a:lnTo>
                <a:lnTo>
                  <a:pt x="902" y="997"/>
                </a:lnTo>
                <a:lnTo>
                  <a:pt x="904" y="997"/>
                </a:lnTo>
                <a:lnTo>
                  <a:pt x="904" y="1009"/>
                </a:lnTo>
                <a:lnTo>
                  <a:pt x="909" y="1009"/>
                </a:lnTo>
                <a:lnTo>
                  <a:pt x="910" y="1009"/>
                </a:lnTo>
                <a:lnTo>
                  <a:pt x="917" y="1008"/>
                </a:lnTo>
                <a:lnTo>
                  <a:pt x="917" y="1006"/>
                </a:lnTo>
                <a:lnTo>
                  <a:pt x="918" y="1002"/>
                </a:lnTo>
                <a:lnTo>
                  <a:pt x="921" y="1002"/>
                </a:lnTo>
                <a:lnTo>
                  <a:pt x="922" y="1002"/>
                </a:lnTo>
                <a:lnTo>
                  <a:pt x="922" y="1004"/>
                </a:lnTo>
                <a:lnTo>
                  <a:pt x="922" y="1005"/>
                </a:lnTo>
                <a:lnTo>
                  <a:pt x="922" y="1006"/>
                </a:lnTo>
                <a:lnTo>
                  <a:pt x="922" y="1007"/>
                </a:lnTo>
                <a:lnTo>
                  <a:pt x="922" y="1008"/>
                </a:lnTo>
                <a:lnTo>
                  <a:pt x="922" y="1009"/>
                </a:lnTo>
                <a:lnTo>
                  <a:pt x="916" y="1009"/>
                </a:lnTo>
                <a:lnTo>
                  <a:pt x="909" y="1010"/>
                </a:lnTo>
                <a:lnTo>
                  <a:pt x="904" y="1010"/>
                </a:lnTo>
                <a:lnTo>
                  <a:pt x="898" y="1010"/>
                </a:lnTo>
                <a:lnTo>
                  <a:pt x="898" y="1012"/>
                </a:lnTo>
                <a:lnTo>
                  <a:pt x="899" y="1014"/>
                </a:lnTo>
                <a:lnTo>
                  <a:pt x="899" y="1019"/>
                </a:lnTo>
                <a:lnTo>
                  <a:pt x="899" y="1022"/>
                </a:lnTo>
                <a:lnTo>
                  <a:pt x="900" y="1022"/>
                </a:lnTo>
                <a:lnTo>
                  <a:pt x="900" y="1024"/>
                </a:lnTo>
                <a:lnTo>
                  <a:pt x="900" y="1027"/>
                </a:lnTo>
                <a:lnTo>
                  <a:pt x="900" y="1029"/>
                </a:lnTo>
                <a:lnTo>
                  <a:pt x="907" y="1027"/>
                </a:lnTo>
                <a:lnTo>
                  <a:pt x="907" y="1030"/>
                </a:lnTo>
                <a:lnTo>
                  <a:pt x="907" y="1032"/>
                </a:lnTo>
                <a:lnTo>
                  <a:pt x="907" y="1033"/>
                </a:lnTo>
                <a:lnTo>
                  <a:pt x="906" y="1033"/>
                </a:lnTo>
                <a:lnTo>
                  <a:pt x="904" y="1033"/>
                </a:lnTo>
                <a:lnTo>
                  <a:pt x="902" y="1033"/>
                </a:lnTo>
                <a:lnTo>
                  <a:pt x="901" y="1033"/>
                </a:lnTo>
                <a:lnTo>
                  <a:pt x="900" y="1033"/>
                </a:lnTo>
                <a:lnTo>
                  <a:pt x="901" y="1034"/>
                </a:lnTo>
                <a:lnTo>
                  <a:pt x="901" y="1037"/>
                </a:lnTo>
                <a:lnTo>
                  <a:pt x="901" y="1038"/>
                </a:lnTo>
                <a:lnTo>
                  <a:pt x="902" y="1043"/>
                </a:lnTo>
                <a:lnTo>
                  <a:pt x="902" y="1049"/>
                </a:lnTo>
                <a:lnTo>
                  <a:pt x="902" y="1051"/>
                </a:lnTo>
                <a:lnTo>
                  <a:pt x="914" y="1051"/>
                </a:lnTo>
                <a:lnTo>
                  <a:pt x="914" y="1044"/>
                </a:lnTo>
                <a:lnTo>
                  <a:pt x="914" y="1043"/>
                </a:lnTo>
                <a:lnTo>
                  <a:pt x="916" y="1043"/>
                </a:lnTo>
                <a:lnTo>
                  <a:pt x="916" y="1051"/>
                </a:lnTo>
                <a:lnTo>
                  <a:pt x="916" y="1052"/>
                </a:lnTo>
                <a:lnTo>
                  <a:pt x="914" y="1052"/>
                </a:lnTo>
                <a:lnTo>
                  <a:pt x="905" y="1052"/>
                </a:lnTo>
                <a:lnTo>
                  <a:pt x="902" y="1052"/>
                </a:lnTo>
                <a:lnTo>
                  <a:pt x="901" y="1052"/>
                </a:lnTo>
                <a:lnTo>
                  <a:pt x="900" y="1052"/>
                </a:lnTo>
                <a:lnTo>
                  <a:pt x="899" y="1052"/>
                </a:lnTo>
                <a:lnTo>
                  <a:pt x="899" y="1049"/>
                </a:lnTo>
                <a:lnTo>
                  <a:pt x="901" y="1049"/>
                </a:lnTo>
                <a:lnTo>
                  <a:pt x="902" y="1049"/>
                </a:lnTo>
                <a:lnTo>
                  <a:pt x="901" y="1049"/>
                </a:lnTo>
                <a:lnTo>
                  <a:pt x="901" y="1043"/>
                </a:lnTo>
                <a:lnTo>
                  <a:pt x="900" y="1042"/>
                </a:lnTo>
                <a:lnTo>
                  <a:pt x="900" y="1041"/>
                </a:lnTo>
                <a:lnTo>
                  <a:pt x="900" y="1040"/>
                </a:lnTo>
                <a:lnTo>
                  <a:pt x="900" y="1039"/>
                </a:lnTo>
                <a:lnTo>
                  <a:pt x="900" y="1038"/>
                </a:lnTo>
                <a:lnTo>
                  <a:pt x="900" y="1037"/>
                </a:lnTo>
                <a:lnTo>
                  <a:pt x="900" y="1035"/>
                </a:lnTo>
                <a:lnTo>
                  <a:pt x="900" y="1034"/>
                </a:lnTo>
                <a:lnTo>
                  <a:pt x="900" y="1033"/>
                </a:lnTo>
                <a:lnTo>
                  <a:pt x="899" y="1032"/>
                </a:lnTo>
                <a:lnTo>
                  <a:pt x="899" y="1031"/>
                </a:lnTo>
                <a:lnTo>
                  <a:pt x="899" y="1030"/>
                </a:lnTo>
                <a:lnTo>
                  <a:pt x="898" y="1031"/>
                </a:lnTo>
                <a:lnTo>
                  <a:pt x="897" y="1032"/>
                </a:lnTo>
                <a:lnTo>
                  <a:pt x="896" y="1033"/>
                </a:lnTo>
                <a:lnTo>
                  <a:pt x="895" y="1033"/>
                </a:lnTo>
                <a:lnTo>
                  <a:pt x="895" y="1034"/>
                </a:lnTo>
                <a:lnTo>
                  <a:pt x="893" y="1034"/>
                </a:lnTo>
                <a:lnTo>
                  <a:pt x="892" y="1034"/>
                </a:lnTo>
                <a:lnTo>
                  <a:pt x="892" y="1035"/>
                </a:lnTo>
                <a:lnTo>
                  <a:pt x="891" y="1035"/>
                </a:lnTo>
                <a:lnTo>
                  <a:pt x="890" y="1035"/>
                </a:lnTo>
                <a:lnTo>
                  <a:pt x="889" y="1035"/>
                </a:lnTo>
                <a:lnTo>
                  <a:pt x="888" y="1035"/>
                </a:lnTo>
                <a:lnTo>
                  <a:pt x="885" y="1037"/>
                </a:lnTo>
                <a:lnTo>
                  <a:pt x="883" y="1037"/>
                </a:lnTo>
                <a:lnTo>
                  <a:pt x="881" y="1037"/>
                </a:lnTo>
                <a:lnTo>
                  <a:pt x="880" y="1037"/>
                </a:lnTo>
                <a:lnTo>
                  <a:pt x="879" y="1037"/>
                </a:lnTo>
                <a:lnTo>
                  <a:pt x="878" y="1038"/>
                </a:lnTo>
                <a:lnTo>
                  <a:pt x="875" y="1038"/>
                </a:lnTo>
                <a:lnTo>
                  <a:pt x="874" y="1039"/>
                </a:lnTo>
                <a:lnTo>
                  <a:pt x="874" y="1043"/>
                </a:lnTo>
                <a:lnTo>
                  <a:pt x="871" y="1043"/>
                </a:lnTo>
                <a:lnTo>
                  <a:pt x="871" y="1047"/>
                </a:lnTo>
                <a:lnTo>
                  <a:pt x="871" y="1049"/>
                </a:lnTo>
                <a:lnTo>
                  <a:pt x="871" y="1051"/>
                </a:lnTo>
                <a:lnTo>
                  <a:pt x="871" y="1052"/>
                </a:lnTo>
                <a:lnTo>
                  <a:pt x="871" y="1054"/>
                </a:lnTo>
                <a:lnTo>
                  <a:pt x="871" y="1055"/>
                </a:lnTo>
                <a:lnTo>
                  <a:pt x="871" y="1056"/>
                </a:lnTo>
                <a:lnTo>
                  <a:pt x="871" y="1058"/>
                </a:lnTo>
                <a:lnTo>
                  <a:pt x="873" y="1060"/>
                </a:lnTo>
                <a:lnTo>
                  <a:pt x="876" y="1063"/>
                </a:lnTo>
                <a:lnTo>
                  <a:pt x="880" y="1064"/>
                </a:lnTo>
                <a:lnTo>
                  <a:pt x="882" y="1065"/>
                </a:lnTo>
                <a:lnTo>
                  <a:pt x="883" y="1066"/>
                </a:lnTo>
                <a:lnTo>
                  <a:pt x="885" y="1068"/>
                </a:lnTo>
                <a:lnTo>
                  <a:pt x="888" y="1069"/>
                </a:lnTo>
                <a:lnTo>
                  <a:pt x="889" y="1071"/>
                </a:lnTo>
                <a:lnTo>
                  <a:pt x="892" y="1072"/>
                </a:lnTo>
                <a:lnTo>
                  <a:pt x="895" y="1073"/>
                </a:lnTo>
                <a:lnTo>
                  <a:pt x="897" y="1075"/>
                </a:lnTo>
                <a:lnTo>
                  <a:pt x="900" y="1076"/>
                </a:lnTo>
                <a:lnTo>
                  <a:pt x="901" y="1077"/>
                </a:lnTo>
                <a:lnTo>
                  <a:pt x="905" y="1080"/>
                </a:lnTo>
                <a:lnTo>
                  <a:pt x="906" y="1081"/>
                </a:lnTo>
                <a:lnTo>
                  <a:pt x="907" y="1083"/>
                </a:lnTo>
                <a:lnTo>
                  <a:pt x="907" y="1084"/>
                </a:lnTo>
                <a:lnTo>
                  <a:pt x="916" y="1084"/>
                </a:lnTo>
                <a:lnTo>
                  <a:pt x="923" y="1084"/>
                </a:lnTo>
                <a:lnTo>
                  <a:pt x="928" y="1084"/>
                </a:lnTo>
                <a:lnTo>
                  <a:pt x="928" y="1082"/>
                </a:lnTo>
                <a:lnTo>
                  <a:pt x="928" y="1079"/>
                </a:lnTo>
                <a:lnTo>
                  <a:pt x="933" y="1079"/>
                </a:lnTo>
                <a:lnTo>
                  <a:pt x="942" y="1079"/>
                </a:lnTo>
                <a:lnTo>
                  <a:pt x="951" y="1079"/>
                </a:lnTo>
                <a:lnTo>
                  <a:pt x="951" y="1075"/>
                </a:lnTo>
                <a:lnTo>
                  <a:pt x="951" y="1073"/>
                </a:lnTo>
                <a:lnTo>
                  <a:pt x="951" y="1071"/>
                </a:lnTo>
                <a:lnTo>
                  <a:pt x="951" y="1068"/>
                </a:lnTo>
                <a:lnTo>
                  <a:pt x="951" y="1064"/>
                </a:lnTo>
                <a:lnTo>
                  <a:pt x="951" y="1060"/>
                </a:lnTo>
                <a:lnTo>
                  <a:pt x="951" y="1057"/>
                </a:lnTo>
                <a:lnTo>
                  <a:pt x="953" y="1055"/>
                </a:lnTo>
                <a:lnTo>
                  <a:pt x="954" y="1054"/>
                </a:lnTo>
                <a:lnTo>
                  <a:pt x="966" y="1065"/>
                </a:lnTo>
                <a:lnTo>
                  <a:pt x="970" y="1071"/>
                </a:lnTo>
                <a:lnTo>
                  <a:pt x="977" y="1077"/>
                </a:lnTo>
                <a:lnTo>
                  <a:pt x="990" y="1089"/>
                </a:lnTo>
                <a:lnTo>
                  <a:pt x="991" y="1093"/>
                </a:lnTo>
                <a:lnTo>
                  <a:pt x="992" y="1097"/>
                </a:lnTo>
                <a:lnTo>
                  <a:pt x="994" y="1102"/>
                </a:lnTo>
                <a:lnTo>
                  <a:pt x="994" y="1106"/>
                </a:lnTo>
                <a:lnTo>
                  <a:pt x="994" y="1109"/>
                </a:lnTo>
                <a:lnTo>
                  <a:pt x="995" y="1109"/>
                </a:lnTo>
                <a:lnTo>
                  <a:pt x="995" y="1102"/>
                </a:lnTo>
                <a:lnTo>
                  <a:pt x="995" y="1089"/>
                </a:lnTo>
                <a:lnTo>
                  <a:pt x="995" y="1081"/>
                </a:lnTo>
                <a:lnTo>
                  <a:pt x="996" y="1081"/>
                </a:lnTo>
                <a:lnTo>
                  <a:pt x="997" y="1081"/>
                </a:lnTo>
                <a:lnTo>
                  <a:pt x="1011" y="1081"/>
                </a:lnTo>
                <a:lnTo>
                  <a:pt x="1011" y="1082"/>
                </a:lnTo>
                <a:lnTo>
                  <a:pt x="1011" y="1089"/>
                </a:lnTo>
                <a:lnTo>
                  <a:pt x="1011" y="1093"/>
                </a:lnTo>
                <a:lnTo>
                  <a:pt x="1011" y="1096"/>
                </a:lnTo>
                <a:lnTo>
                  <a:pt x="1011" y="1097"/>
                </a:lnTo>
                <a:lnTo>
                  <a:pt x="1011" y="1098"/>
                </a:lnTo>
                <a:lnTo>
                  <a:pt x="1019" y="1098"/>
                </a:lnTo>
                <a:lnTo>
                  <a:pt x="1022" y="1098"/>
                </a:lnTo>
                <a:lnTo>
                  <a:pt x="1021" y="1094"/>
                </a:lnTo>
                <a:lnTo>
                  <a:pt x="1022" y="1093"/>
                </a:lnTo>
                <a:lnTo>
                  <a:pt x="1022" y="1091"/>
                </a:lnTo>
                <a:lnTo>
                  <a:pt x="1022" y="1083"/>
                </a:lnTo>
                <a:lnTo>
                  <a:pt x="1022" y="1080"/>
                </a:lnTo>
                <a:lnTo>
                  <a:pt x="1022" y="1072"/>
                </a:lnTo>
                <a:lnTo>
                  <a:pt x="1028" y="1072"/>
                </a:lnTo>
                <a:lnTo>
                  <a:pt x="1028" y="1071"/>
                </a:lnTo>
                <a:lnTo>
                  <a:pt x="1028" y="1068"/>
                </a:lnTo>
                <a:lnTo>
                  <a:pt x="1028" y="1063"/>
                </a:lnTo>
                <a:lnTo>
                  <a:pt x="1028" y="1062"/>
                </a:lnTo>
                <a:lnTo>
                  <a:pt x="1028" y="1058"/>
                </a:lnTo>
                <a:lnTo>
                  <a:pt x="1028" y="1055"/>
                </a:lnTo>
                <a:lnTo>
                  <a:pt x="1028" y="1054"/>
                </a:lnTo>
                <a:lnTo>
                  <a:pt x="1028" y="1052"/>
                </a:lnTo>
                <a:lnTo>
                  <a:pt x="1027" y="1048"/>
                </a:lnTo>
                <a:lnTo>
                  <a:pt x="1027" y="1041"/>
                </a:lnTo>
                <a:lnTo>
                  <a:pt x="1027" y="1040"/>
                </a:lnTo>
                <a:lnTo>
                  <a:pt x="1027" y="1039"/>
                </a:lnTo>
                <a:lnTo>
                  <a:pt x="1027" y="1038"/>
                </a:lnTo>
                <a:lnTo>
                  <a:pt x="1027" y="1037"/>
                </a:lnTo>
                <a:lnTo>
                  <a:pt x="1026" y="1034"/>
                </a:lnTo>
                <a:lnTo>
                  <a:pt x="1026" y="1033"/>
                </a:lnTo>
                <a:lnTo>
                  <a:pt x="1026" y="1032"/>
                </a:lnTo>
                <a:lnTo>
                  <a:pt x="1026" y="1027"/>
                </a:lnTo>
                <a:lnTo>
                  <a:pt x="1026" y="1026"/>
                </a:lnTo>
                <a:lnTo>
                  <a:pt x="1026" y="1025"/>
                </a:lnTo>
                <a:lnTo>
                  <a:pt x="1026" y="1024"/>
                </a:lnTo>
                <a:lnTo>
                  <a:pt x="1026" y="1023"/>
                </a:lnTo>
                <a:lnTo>
                  <a:pt x="1027" y="1022"/>
                </a:lnTo>
                <a:lnTo>
                  <a:pt x="1027" y="1018"/>
                </a:lnTo>
                <a:lnTo>
                  <a:pt x="1028" y="1017"/>
                </a:lnTo>
                <a:lnTo>
                  <a:pt x="1028" y="1015"/>
                </a:lnTo>
                <a:lnTo>
                  <a:pt x="1028" y="1009"/>
                </a:lnTo>
                <a:lnTo>
                  <a:pt x="1028" y="1007"/>
                </a:lnTo>
                <a:lnTo>
                  <a:pt x="1028" y="1002"/>
                </a:lnTo>
                <a:lnTo>
                  <a:pt x="1028" y="997"/>
                </a:lnTo>
                <a:lnTo>
                  <a:pt x="1027" y="997"/>
                </a:lnTo>
                <a:lnTo>
                  <a:pt x="1026" y="997"/>
                </a:lnTo>
                <a:lnTo>
                  <a:pt x="1026" y="995"/>
                </a:lnTo>
                <a:lnTo>
                  <a:pt x="1025" y="995"/>
                </a:lnTo>
                <a:lnTo>
                  <a:pt x="1021" y="995"/>
                </a:lnTo>
                <a:lnTo>
                  <a:pt x="1013" y="996"/>
                </a:lnTo>
                <a:lnTo>
                  <a:pt x="1013" y="992"/>
                </a:lnTo>
                <a:lnTo>
                  <a:pt x="1013" y="989"/>
                </a:lnTo>
                <a:lnTo>
                  <a:pt x="1013" y="985"/>
                </a:lnTo>
                <a:lnTo>
                  <a:pt x="1013" y="982"/>
                </a:lnTo>
                <a:lnTo>
                  <a:pt x="1012" y="976"/>
                </a:lnTo>
                <a:lnTo>
                  <a:pt x="1012" y="974"/>
                </a:lnTo>
                <a:lnTo>
                  <a:pt x="1012" y="973"/>
                </a:lnTo>
                <a:lnTo>
                  <a:pt x="1013" y="970"/>
                </a:lnTo>
                <a:lnTo>
                  <a:pt x="1013" y="968"/>
                </a:lnTo>
                <a:lnTo>
                  <a:pt x="1013" y="967"/>
                </a:lnTo>
                <a:lnTo>
                  <a:pt x="1013" y="966"/>
                </a:lnTo>
                <a:lnTo>
                  <a:pt x="1013" y="965"/>
                </a:lnTo>
                <a:lnTo>
                  <a:pt x="1014" y="964"/>
                </a:lnTo>
                <a:lnTo>
                  <a:pt x="1014" y="963"/>
                </a:lnTo>
                <a:lnTo>
                  <a:pt x="1017" y="959"/>
                </a:lnTo>
                <a:lnTo>
                  <a:pt x="1018" y="959"/>
                </a:lnTo>
                <a:lnTo>
                  <a:pt x="1018" y="958"/>
                </a:lnTo>
                <a:lnTo>
                  <a:pt x="1019" y="958"/>
                </a:lnTo>
                <a:lnTo>
                  <a:pt x="1014" y="955"/>
                </a:lnTo>
                <a:lnTo>
                  <a:pt x="1012" y="952"/>
                </a:lnTo>
                <a:lnTo>
                  <a:pt x="1011" y="952"/>
                </a:lnTo>
                <a:lnTo>
                  <a:pt x="1010" y="951"/>
                </a:lnTo>
                <a:lnTo>
                  <a:pt x="1009" y="951"/>
                </a:lnTo>
                <a:lnTo>
                  <a:pt x="1009" y="950"/>
                </a:lnTo>
                <a:lnTo>
                  <a:pt x="1008" y="950"/>
                </a:lnTo>
                <a:lnTo>
                  <a:pt x="1006" y="949"/>
                </a:lnTo>
                <a:lnTo>
                  <a:pt x="1005" y="949"/>
                </a:lnTo>
                <a:lnTo>
                  <a:pt x="1000" y="950"/>
                </a:lnTo>
                <a:lnTo>
                  <a:pt x="996" y="950"/>
                </a:lnTo>
                <a:lnTo>
                  <a:pt x="995" y="950"/>
                </a:lnTo>
                <a:lnTo>
                  <a:pt x="994" y="950"/>
                </a:lnTo>
                <a:lnTo>
                  <a:pt x="993" y="950"/>
                </a:lnTo>
                <a:lnTo>
                  <a:pt x="992" y="950"/>
                </a:lnTo>
                <a:lnTo>
                  <a:pt x="991" y="950"/>
                </a:lnTo>
                <a:lnTo>
                  <a:pt x="990" y="950"/>
                </a:lnTo>
                <a:lnTo>
                  <a:pt x="988" y="950"/>
                </a:lnTo>
                <a:lnTo>
                  <a:pt x="987" y="950"/>
                </a:lnTo>
                <a:lnTo>
                  <a:pt x="986" y="950"/>
                </a:lnTo>
                <a:lnTo>
                  <a:pt x="985" y="950"/>
                </a:lnTo>
                <a:lnTo>
                  <a:pt x="983" y="950"/>
                </a:lnTo>
                <a:lnTo>
                  <a:pt x="982" y="950"/>
                </a:lnTo>
                <a:lnTo>
                  <a:pt x="980" y="950"/>
                </a:lnTo>
                <a:lnTo>
                  <a:pt x="979" y="950"/>
                </a:lnTo>
                <a:lnTo>
                  <a:pt x="978" y="950"/>
                </a:lnTo>
                <a:lnTo>
                  <a:pt x="977" y="950"/>
                </a:lnTo>
                <a:lnTo>
                  <a:pt x="976" y="950"/>
                </a:lnTo>
                <a:lnTo>
                  <a:pt x="975" y="950"/>
                </a:lnTo>
                <a:lnTo>
                  <a:pt x="974" y="950"/>
                </a:lnTo>
                <a:lnTo>
                  <a:pt x="973" y="950"/>
                </a:lnTo>
                <a:lnTo>
                  <a:pt x="970" y="950"/>
                </a:lnTo>
                <a:lnTo>
                  <a:pt x="967" y="950"/>
                </a:lnTo>
                <a:lnTo>
                  <a:pt x="965" y="950"/>
                </a:lnTo>
                <a:lnTo>
                  <a:pt x="959" y="950"/>
                </a:lnTo>
                <a:lnTo>
                  <a:pt x="953" y="950"/>
                </a:lnTo>
                <a:lnTo>
                  <a:pt x="951" y="950"/>
                </a:lnTo>
                <a:lnTo>
                  <a:pt x="950" y="950"/>
                </a:lnTo>
                <a:lnTo>
                  <a:pt x="949" y="950"/>
                </a:lnTo>
                <a:lnTo>
                  <a:pt x="948" y="950"/>
                </a:lnTo>
                <a:lnTo>
                  <a:pt x="947" y="950"/>
                </a:lnTo>
                <a:lnTo>
                  <a:pt x="945" y="950"/>
                </a:lnTo>
                <a:lnTo>
                  <a:pt x="944" y="950"/>
                </a:lnTo>
                <a:lnTo>
                  <a:pt x="943" y="950"/>
                </a:lnTo>
                <a:lnTo>
                  <a:pt x="942" y="950"/>
                </a:lnTo>
                <a:lnTo>
                  <a:pt x="941" y="950"/>
                </a:lnTo>
                <a:lnTo>
                  <a:pt x="940" y="950"/>
                </a:lnTo>
                <a:lnTo>
                  <a:pt x="939" y="950"/>
                </a:lnTo>
                <a:lnTo>
                  <a:pt x="937" y="950"/>
                </a:lnTo>
                <a:lnTo>
                  <a:pt x="936" y="950"/>
                </a:lnTo>
                <a:lnTo>
                  <a:pt x="935" y="950"/>
                </a:lnTo>
                <a:lnTo>
                  <a:pt x="934" y="950"/>
                </a:lnTo>
                <a:lnTo>
                  <a:pt x="933" y="950"/>
                </a:lnTo>
                <a:lnTo>
                  <a:pt x="932" y="950"/>
                </a:lnTo>
                <a:lnTo>
                  <a:pt x="931" y="950"/>
                </a:lnTo>
                <a:lnTo>
                  <a:pt x="931" y="951"/>
                </a:lnTo>
                <a:lnTo>
                  <a:pt x="930" y="951"/>
                </a:lnTo>
                <a:lnTo>
                  <a:pt x="927" y="951"/>
                </a:lnTo>
                <a:lnTo>
                  <a:pt x="927" y="952"/>
                </a:lnTo>
                <a:lnTo>
                  <a:pt x="927" y="954"/>
                </a:lnTo>
                <a:lnTo>
                  <a:pt x="927" y="955"/>
                </a:lnTo>
                <a:lnTo>
                  <a:pt x="927" y="957"/>
                </a:lnTo>
                <a:lnTo>
                  <a:pt x="927" y="958"/>
                </a:lnTo>
                <a:lnTo>
                  <a:pt x="926" y="958"/>
                </a:lnTo>
                <a:lnTo>
                  <a:pt x="925" y="958"/>
                </a:lnTo>
                <a:lnTo>
                  <a:pt x="924" y="958"/>
                </a:lnTo>
                <a:lnTo>
                  <a:pt x="924" y="957"/>
                </a:lnTo>
                <a:lnTo>
                  <a:pt x="923" y="957"/>
                </a:lnTo>
                <a:lnTo>
                  <a:pt x="922" y="957"/>
                </a:lnTo>
                <a:lnTo>
                  <a:pt x="921" y="957"/>
                </a:lnTo>
                <a:lnTo>
                  <a:pt x="921" y="955"/>
                </a:lnTo>
                <a:lnTo>
                  <a:pt x="921" y="952"/>
                </a:lnTo>
                <a:lnTo>
                  <a:pt x="914" y="952"/>
                </a:lnTo>
                <a:lnTo>
                  <a:pt x="904" y="954"/>
                </a:lnTo>
                <a:lnTo>
                  <a:pt x="901" y="954"/>
                </a:lnTo>
                <a:lnTo>
                  <a:pt x="901" y="956"/>
                </a:lnTo>
                <a:lnTo>
                  <a:pt x="900" y="956"/>
                </a:lnTo>
                <a:lnTo>
                  <a:pt x="900" y="957"/>
                </a:lnTo>
                <a:lnTo>
                  <a:pt x="900" y="958"/>
                </a:lnTo>
                <a:lnTo>
                  <a:pt x="904" y="958"/>
                </a:lnTo>
                <a:lnTo>
                  <a:pt x="904" y="965"/>
                </a:lnTo>
                <a:lnTo>
                  <a:pt x="900" y="965"/>
                </a:lnTo>
                <a:lnTo>
                  <a:pt x="897" y="965"/>
                </a:lnTo>
                <a:lnTo>
                  <a:pt x="897" y="964"/>
                </a:lnTo>
                <a:lnTo>
                  <a:pt x="897" y="963"/>
                </a:lnTo>
                <a:lnTo>
                  <a:pt x="896" y="962"/>
                </a:lnTo>
                <a:lnTo>
                  <a:pt x="890" y="962"/>
                </a:lnTo>
                <a:lnTo>
                  <a:pt x="890" y="963"/>
                </a:lnTo>
                <a:lnTo>
                  <a:pt x="889" y="963"/>
                </a:lnTo>
                <a:lnTo>
                  <a:pt x="889" y="965"/>
                </a:lnTo>
                <a:lnTo>
                  <a:pt x="883" y="965"/>
                </a:lnTo>
                <a:lnTo>
                  <a:pt x="883" y="964"/>
                </a:lnTo>
                <a:lnTo>
                  <a:pt x="884" y="964"/>
                </a:lnTo>
                <a:lnTo>
                  <a:pt x="884" y="960"/>
                </a:lnTo>
                <a:lnTo>
                  <a:pt x="884" y="959"/>
                </a:lnTo>
                <a:lnTo>
                  <a:pt x="884" y="957"/>
                </a:lnTo>
                <a:lnTo>
                  <a:pt x="884" y="956"/>
                </a:lnTo>
                <a:lnTo>
                  <a:pt x="884" y="954"/>
                </a:lnTo>
                <a:lnTo>
                  <a:pt x="884" y="952"/>
                </a:lnTo>
                <a:lnTo>
                  <a:pt x="882" y="952"/>
                </a:lnTo>
                <a:lnTo>
                  <a:pt x="881" y="952"/>
                </a:lnTo>
                <a:lnTo>
                  <a:pt x="878" y="952"/>
                </a:lnTo>
                <a:lnTo>
                  <a:pt x="876" y="952"/>
                </a:lnTo>
                <a:lnTo>
                  <a:pt x="874" y="952"/>
                </a:lnTo>
                <a:lnTo>
                  <a:pt x="867" y="952"/>
                </a:lnTo>
                <a:lnTo>
                  <a:pt x="862" y="952"/>
                </a:lnTo>
                <a:lnTo>
                  <a:pt x="861" y="952"/>
                </a:lnTo>
                <a:lnTo>
                  <a:pt x="859" y="952"/>
                </a:lnTo>
                <a:lnTo>
                  <a:pt x="859" y="948"/>
                </a:lnTo>
                <a:lnTo>
                  <a:pt x="859" y="942"/>
                </a:lnTo>
                <a:lnTo>
                  <a:pt x="859" y="940"/>
                </a:lnTo>
                <a:lnTo>
                  <a:pt x="859" y="939"/>
                </a:lnTo>
                <a:lnTo>
                  <a:pt x="859" y="938"/>
                </a:lnTo>
                <a:lnTo>
                  <a:pt x="859" y="937"/>
                </a:lnTo>
                <a:lnTo>
                  <a:pt x="859" y="935"/>
                </a:lnTo>
                <a:lnTo>
                  <a:pt x="859" y="934"/>
                </a:lnTo>
                <a:lnTo>
                  <a:pt x="859" y="933"/>
                </a:lnTo>
                <a:lnTo>
                  <a:pt x="859" y="932"/>
                </a:lnTo>
                <a:lnTo>
                  <a:pt x="859" y="931"/>
                </a:lnTo>
                <a:lnTo>
                  <a:pt x="859" y="929"/>
                </a:lnTo>
                <a:lnTo>
                  <a:pt x="859" y="928"/>
                </a:lnTo>
                <a:lnTo>
                  <a:pt x="859" y="926"/>
                </a:lnTo>
                <a:lnTo>
                  <a:pt x="859" y="925"/>
                </a:lnTo>
                <a:lnTo>
                  <a:pt x="859" y="924"/>
                </a:lnTo>
                <a:lnTo>
                  <a:pt x="859" y="923"/>
                </a:lnTo>
                <a:lnTo>
                  <a:pt x="859" y="922"/>
                </a:lnTo>
                <a:lnTo>
                  <a:pt x="859" y="921"/>
                </a:lnTo>
                <a:lnTo>
                  <a:pt x="859" y="920"/>
                </a:lnTo>
                <a:lnTo>
                  <a:pt x="859" y="918"/>
                </a:lnTo>
                <a:lnTo>
                  <a:pt x="859" y="917"/>
                </a:lnTo>
                <a:lnTo>
                  <a:pt x="859" y="916"/>
                </a:lnTo>
                <a:lnTo>
                  <a:pt x="859" y="915"/>
                </a:lnTo>
                <a:lnTo>
                  <a:pt x="859" y="914"/>
                </a:lnTo>
                <a:lnTo>
                  <a:pt x="859" y="912"/>
                </a:lnTo>
                <a:lnTo>
                  <a:pt x="859" y="909"/>
                </a:lnTo>
                <a:lnTo>
                  <a:pt x="859" y="908"/>
                </a:lnTo>
                <a:lnTo>
                  <a:pt x="859" y="906"/>
                </a:lnTo>
                <a:lnTo>
                  <a:pt x="859" y="905"/>
                </a:lnTo>
                <a:lnTo>
                  <a:pt x="859" y="901"/>
                </a:lnTo>
                <a:lnTo>
                  <a:pt x="859" y="899"/>
                </a:lnTo>
                <a:lnTo>
                  <a:pt x="859" y="898"/>
                </a:lnTo>
                <a:lnTo>
                  <a:pt x="859" y="897"/>
                </a:lnTo>
                <a:lnTo>
                  <a:pt x="859" y="896"/>
                </a:lnTo>
                <a:lnTo>
                  <a:pt x="859" y="895"/>
                </a:lnTo>
                <a:lnTo>
                  <a:pt x="859" y="893"/>
                </a:lnTo>
                <a:lnTo>
                  <a:pt x="859" y="891"/>
                </a:lnTo>
                <a:lnTo>
                  <a:pt x="859" y="890"/>
                </a:lnTo>
                <a:lnTo>
                  <a:pt x="861" y="888"/>
                </a:lnTo>
                <a:lnTo>
                  <a:pt x="861" y="884"/>
                </a:lnTo>
                <a:lnTo>
                  <a:pt x="861" y="883"/>
                </a:lnTo>
                <a:lnTo>
                  <a:pt x="861" y="880"/>
                </a:lnTo>
                <a:lnTo>
                  <a:pt x="861" y="879"/>
                </a:lnTo>
                <a:lnTo>
                  <a:pt x="861" y="878"/>
                </a:lnTo>
                <a:lnTo>
                  <a:pt x="861" y="872"/>
                </a:lnTo>
                <a:lnTo>
                  <a:pt x="861" y="871"/>
                </a:lnTo>
                <a:lnTo>
                  <a:pt x="861" y="867"/>
                </a:lnTo>
                <a:lnTo>
                  <a:pt x="861" y="866"/>
                </a:lnTo>
                <a:lnTo>
                  <a:pt x="861" y="863"/>
                </a:lnTo>
                <a:lnTo>
                  <a:pt x="861" y="862"/>
                </a:lnTo>
                <a:lnTo>
                  <a:pt x="861" y="860"/>
                </a:lnTo>
                <a:lnTo>
                  <a:pt x="861" y="858"/>
                </a:lnTo>
                <a:lnTo>
                  <a:pt x="861" y="857"/>
                </a:lnTo>
                <a:lnTo>
                  <a:pt x="862" y="851"/>
                </a:lnTo>
                <a:lnTo>
                  <a:pt x="862" y="847"/>
                </a:lnTo>
                <a:lnTo>
                  <a:pt x="862" y="846"/>
                </a:lnTo>
                <a:lnTo>
                  <a:pt x="862" y="845"/>
                </a:lnTo>
                <a:lnTo>
                  <a:pt x="862" y="842"/>
                </a:lnTo>
                <a:lnTo>
                  <a:pt x="862" y="841"/>
                </a:lnTo>
                <a:lnTo>
                  <a:pt x="862" y="840"/>
                </a:lnTo>
                <a:lnTo>
                  <a:pt x="862" y="838"/>
                </a:lnTo>
                <a:lnTo>
                  <a:pt x="862" y="837"/>
                </a:lnTo>
                <a:lnTo>
                  <a:pt x="862" y="836"/>
                </a:lnTo>
                <a:lnTo>
                  <a:pt x="862" y="833"/>
                </a:lnTo>
                <a:lnTo>
                  <a:pt x="862" y="832"/>
                </a:lnTo>
                <a:lnTo>
                  <a:pt x="861" y="833"/>
                </a:lnTo>
                <a:lnTo>
                  <a:pt x="858" y="833"/>
                </a:lnTo>
                <a:lnTo>
                  <a:pt x="855" y="836"/>
                </a:lnTo>
                <a:lnTo>
                  <a:pt x="853" y="837"/>
                </a:lnTo>
                <a:lnTo>
                  <a:pt x="849" y="838"/>
                </a:lnTo>
                <a:lnTo>
                  <a:pt x="847" y="839"/>
                </a:lnTo>
                <a:lnTo>
                  <a:pt x="844" y="841"/>
                </a:lnTo>
                <a:lnTo>
                  <a:pt x="845" y="842"/>
                </a:lnTo>
                <a:lnTo>
                  <a:pt x="846" y="843"/>
                </a:lnTo>
                <a:lnTo>
                  <a:pt x="846" y="845"/>
                </a:lnTo>
                <a:lnTo>
                  <a:pt x="847" y="845"/>
                </a:lnTo>
                <a:lnTo>
                  <a:pt x="847" y="846"/>
                </a:lnTo>
                <a:lnTo>
                  <a:pt x="846" y="846"/>
                </a:lnTo>
                <a:lnTo>
                  <a:pt x="845" y="847"/>
                </a:lnTo>
                <a:lnTo>
                  <a:pt x="844" y="847"/>
                </a:lnTo>
                <a:lnTo>
                  <a:pt x="844" y="848"/>
                </a:lnTo>
                <a:lnTo>
                  <a:pt x="842" y="848"/>
                </a:lnTo>
                <a:lnTo>
                  <a:pt x="842" y="849"/>
                </a:lnTo>
                <a:lnTo>
                  <a:pt x="841" y="849"/>
                </a:lnTo>
                <a:lnTo>
                  <a:pt x="840" y="848"/>
                </a:lnTo>
                <a:lnTo>
                  <a:pt x="839" y="849"/>
                </a:lnTo>
                <a:lnTo>
                  <a:pt x="838" y="849"/>
                </a:lnTo>
                <a:lnTo>
                  <a:pt x="838" y="850"/>
                </a:lnTo>
                <a:lnTo>
                  <a:pt x="838" y="851"/>
                </a:lnTo>
                <a:lnTo>
                  <a:pt x="837" y="851"/>
                </a:lnTo>
                <a:lnTo>
                  <a:pt x="836" y="853"/>
                </a:lnTo>
                <a:lnTo>
                  <a:pt x="836" y="854"/>
                </a:lnTo>
                <a:lnTo>
                  <a:pt x="837" y="854"/>
                </a:lnTo>
                <a:lnTo>
                  <a:pt x="837" y="855"/>
                </a:lnTo>
                <a:lnTo>
                  <a:pt x="837" y="856"/>
                </a:lnTo>
                <a:lnTo>
                  <a:pt x="837" y="857"/>
                </a:lnTo>
                <a:lnTo>
                  <a:pt x="838" y="857"/>
                </a:lnTo>
                <a:lnTo>
                  <a:pt x="838" y="858"/>
                </a:lnTo>
                <a:lnTo>
                  <a:pt x="839" y="858"/>
                </a:lnTo>
                <a:lnTo>
                  <a:pt x="841" y="858"/>
                </a:lnTo>
                <a:lnTo>
                  <a:pt x="844" y="858"/>
                </a:lnTo>
                <a:lnTo>
                  <a:pt x="844" y="859"/>
                </a:lnTo>
                <a:lnTo>
                  <a:pt x="844" y="860"/>
                </a:lnTo>
                <a:lnTo>
                  <a:pt x="844" y="862"/>
                </a:lnTo>
                <a:lnTo>
                  <a:pt x="844" y="863"/>
                </a:lnTo>
                <a:lnTo>
                  <a:pt x="842" y="863"/>
                </a:lnTo>
                <a:lnTo>
                  <a:pt x="839" y="863"/>
                </a:lnTo>
                <a:lnTo>
                  <a:pt x="838" y="863"/>
                </a:lnTo>
                <a:lnTo>
                  <a:pt x="838" y="862"/>
                </a:lnTo>
                <a:lnTo>
                  <a:pt x="837" y="859"/>
                </a:lnTo>
                <a:lnTo>
                  <a:pt x="837" y="858"/>
                </a:lnTo>
                <a:lnTo>
                  <a:pt x="837" y="857"/>
                </a:lnTo>
                <a:lnTo>
                  <a:pt x="837" y="856"/>
                </a:lnTo>
                <a:lnTo>
                  <a:pt x="837" y="855"/>
                </a:lnTo>
                <a:lnTo>
                  <a:pt x="836" y="855"/>
                </a:lnTo>
                <a:lnTo>
                  <a:pt x="836" y="854"/>
                </a:lnTo>
                <a:lnTo>
                  <a:pt x="835" y="853"/>
                </a:lnTo>
                <a:lnTo>
                  <a:pt x="833" y="851"/>
                </a:lnTo>
                <a:lnTo>
                  <a:pt x="831" y="854"/>
                </a:lnTo>
                <a:lnTo>
                  <a:pt x="830" y="856"/>
                </a:lnTo>
                <a:lnTo>
                  <a:pt x="829" y="857"/>
                </a:lnTo>
                <a:lnTo>
                  <a:pt x="829" y="858"/>
                </a:lnTo>
                <a:lnTo>
                  <a:pt x="827" y="862"/>
                </a:lnTo>
                <a:lnTo>
                  <a:pt x="827" y="863"/>
                </a:lnTo>
                <a:close/>
                <a:moveTo>
                  <a:pt x="569" y="1043"/>
                </a:moveTo>
                <a:lnTo>
                  <a:pt x="570" y="1043"/>
                </a:lnTo>
                <a:lnTo>
                  <a:pt x="571" y="1043"/>
                </a:lnTo>
                <a:lnTo>
                  <a:pt x="571" y="1044"/>
                </a:lnTo>
                <a:lnTo>
                  <a:pt x="572" y="1044"/>
                </a:lnTo>
                <a:lnTo>
                  <a:pt x="579" y="1048"/>
                </a:lnTo>
                <a:lnTo>
                  <a:pt x="582" y="1050"/>
                </a:lnTo>
                <a:lnTo>
                  <a:pt x="585" y="1051"/>
                </a:lnTo>
                <a:lnTo>
                  <a:pt x="589" y="1054"/>
                </a:lnTo>
                <a:lnTo>
                  <a:pt x="589" y="1055"/>
                </a:lnTo>
                <a:lnTo>
                  <a:pt x="590" y="1055"/>
                </a:lnTo>
                <a:lnTo>
                  <a:pt x="596" y="1056"/>
                </a:lnTo>
                <a:lnTo>
                  <a:pt x="597" y="1056"/>
                </a:lnTo>
                <a:lnTo>
                  <a:pt x="598" y="1056"/>
                </a:lnTo>
                <a:lnTo>
                  <a:pt x="599" y="1056"/>
                </a:lnTo>
                <a:lnTo>
                  <a:pt x="600" y="1056"/>
                </a:lnTo>
                <a:lnTo>
                  <a:pt x="603" y="1056"/>
                </a:lnTo>
                <a:lnTo>
                  <a:pt x="604" y="1055"/>
                </a:lnTo>
                <a:lnTo>
                  <a:pt x="605" y="1055"/>
                </a:lnTo>
                <a:lnTo>
                  <a:pt x="606" y="1055"/>
                </a:lnTo>
                <a:lnTo>
                  <a:pt x="607" y="1055"/>
                </a:lnTo>
                <a:lnTo>
                  <a:pt x="607" y="1056"/>
                </a:lnTo>
                <a:lnTo>
                  <a:pt x="608" y="1056"/>
                </a:lnTo>
                <a:lnTo>
                  <a:pt x="609" y="1056"/>
                </a:lnTo>
                <a:lnTo>
                  <a:pt x="611" y="1056"/>
                </a:lnTo>
                <a:lnTo>
                  <a:pt x="611" y="1057"/>
                </a:lnTo>
                <a:lnTo>
                  <a:pt x="612" y="1057"/>
                </a:lnTo>
                <a:lnTo>
                  <a:pt x="613" y="1057"/>
                </a:lnTo>
                <a:lnTo>
                  <a:pt x="613" y="1058"/>
                </a:lnTo>
                <a:lnTo>
                  <a:pt x="614" y="1058"/>
                </a:lnTo>
                <a:lnTo>
                  <a:pt x="615" y="1058"/>
                </a:lnTo>
                <a:lnTo>
                  <a:pt x="616" y="1058"/>
                </a:lnTo>
                <a:lnTo>
                  <a:pt x="617" y="1058"/>
                </a:lnTo>
                <a:lnTo>
                  <a:pt x="618" y="1058"/>
                </a:lnTo>
                <a:lnTo>
                  <a:pt x="620" y="1058"/>
                </a:lnTo>
                <a:lnTo>
                  <a:pt x="621" y="1058"/>
                </a:lnTo>
                <a:lnTo>
                  <a:pt x="621" y="1059"/>
                </a:lnTo>
                <a:lnTo>
                  <a:pt x="622" y="1059"/>
                </a:lnTo>
                <a:lnTo>
                  <a:pt x="623" y="1060"/>
                </a:lnTo>
                <a:lnTo>
                  <a:pt x="626" y="1063"/>
                </a:lnTo>
                <a:lnTo>
                  <a:pt x="630" y="1065"/>
                </a:lnTo>
                <a:lnTo>
                  <a:pt x="632" y="1065"/>
                </a:lnTo>
                <a:lnTo>
                  <a:pt x="632" y="1066"/>
                </a:lnTo>
                <a:lnTo>
                  <a:pt x="633" y="1066"/>
                </a:lnTo>
                <a:lnTo>
                  <a:pt x="634" y="1066"/>
                </a:lnTo>
                <a:lnTo>
                  <a:pt x="635" y="1066"/>
                </a:lnTo>
                <a:lnTo>
                  <a:pt x="638" y="1066"/>
                </a:lnTo>
                <a:lnTo>
                  <a:pt x="638" y="1067"/>
                </a:lnTo>
                <a:lnTo>
                  <a:pt x="638" y="1068"/>
                </a:lnTo>
                <a:lnTo>
                  <a:pt x="638" y="1071"/>
                </a:lnTo>
                <a:lnTo>
                  <a:pt x="638" y="1072"/>
                </a:lnTo>
                <a:lnTo>
                  <a:pt x="635" y="1072"/>
                </a:lnTo>
                <a:lnTo>
                  <a:pt x="630" y="1072"/>
                </a:lnTo>
                <a:lnTo>
                  <a:pt x="626" y="1072"/>
                </a:lnTo>
                <a:lnTo>
                  <a:pt x="622" y="1072"/>
                </a:lnTo>
                <a:lnTo>
                  <a:pt x="620" y="1072"/>
                </a:lnTo>
                <a:lnTo>
                  <a:pt x="618" y="1072"/>
                </a:lnTo>
                <a:lnTo>
                  <a:pt x="616" y="1072"/>
                </a:lnTo>
                <a:lnTo>
                  <a:pt x="616" y="1073"/>
                </a:lnTo>
                <a:lnTo>
                  <a:pt x="616" y="1074"/>
                </a:lnTo>
                <a:lnTo>
                  <a:pt x="616" y="1075"/>
                </a:lnTo>
                <a:lnTo>
                  <a:pt x="616" y="1076"/>
                </a:lnTo>
                <a:lnTo>
                  <a:pt x="617" y="1076"/>
                </a:lnTo>
                <a:lnTo>
                  <a:pt x="617" y="1077"/>
                </a:lnTo>
                <a:lnTo>
                  <a:pt x="617" y="1081"/>
                </a:lnTo>
                <a:lnTo>
                  <a:pt x="617" y="1084"/>
                </a:lnTo>
                <a:lnTo>
                  <a:pt x="617" y="1085"/>
                </a:lnTo>
                <a:lnTo>
                  <a:pt x="617" y="1087"/>
                </a:lnTo>
                <a:lnTo>
                  <a:pt x="617" y="1088"/>
                </a:lnTo>
                <a:lnTo>
                  <a:pt x="617" y="1089"/>
                </a:lnTo>
                <a:lnTo>
                  <a:pt x="617" y="1090"/>
                </a:lnTo>
                <a:lnTo>
                  <a:pt x="617" y="1091"/>
                </a:lnTo>
                <a:lnTo>
                  <a:pt x="617" y="1092"/>
                </a:lnTo>
                <a:lnTo>
                  <a:pt x="617" y="1093"/>
                </a:lnTo>
                <a:lnTo>
                  <a:pt x="617" y="1094"/>
                </a:lnTo>
                <a:lnTo>
                  <a:pt x="617" y="1096"/>
                </a:lnTo>
                <a:lnTo>
                  <a:pt x="617" y="1097"/>
                </a:lnTo>
                <a:lnTo>
                  <a:pt x="617" y="1098"/>
                </a:lnTo>
                <a:lnTo>
                  <a:pt x="617" y="1104"/>
                </a:lnTo>
                <a:lnTo>
                  <a:pt x="617" y="1105"/>
                </a:lnTo>
                <a:lnTo>
                  <a:pt x="617" y="1116"/>
                </a:lnTo>
                <a:lnTo>
                  <a:pt x="617" y="1119"/>
                </a:lnTo>
                <a:lnTo>
                  <a:pt x="629" y="1119"/>
                </a:lnTo>
                <a:lnTo>
                  <a:pt x="630" y="1119"/>
                </a:lnTo>
                <a:lnTo>
                  <a:pt x="631" y="1119"/>
                </a:lnTo>
                <a:lnTo>
                  <a:pt x="633" y="1119"/>
                </a:lnTo>
                <a:lnTo>
                  <a:pt x="639" y="1119"/>
                </a:lnTo>
                <a:lnTo>
                  <a:pt x="640" y="1119"/>
                </a:lnTo>
                <a:lnTo>
                  <a:pt x="648" y="1119"/>
                </a:lnTo>
                <a:lnTo>
                  <a:pt x="649" y="1119"/>
                </a:lnTo>
                <a:lnTo>
                  <a:pt x="652" y="1119"/>
                </a:lnTo>
                <a:lnTo>
                  <a:pt x="659" y="1119"/>
                </a:lnTo>
                <a:lnTo>
                  <a:pt x="660" y="1119"/>
                </a:lnTo>
                <a:lnTo>
                  <a:pt x="661" y="1119"/>
                </a:lnTo>
                <a:lnTo>
                  <a:pt x="663" y="1119"/>
                </a:lnTo>
                <a:lnTo>
                  <a:pt x="664" y="1119"/>
                </a:lnTo>
                <a:lnTo>
                  <a:pt x="665" y="1119"/>
                </a:lnTo>
                <a:lnTo>
                  <a:pt x="666" y="1119"/>
                </a:lnTo>
                <a:lnTo>
                  <a:pt x="667" y="1119"/>
                </a:lnTo>
                <a:lnTo>
                  <a:pt x="668" y="1119"/>
                </a:lnTo>
                <a:lnTo>
                  <a:pt x="669" y="1119"/>
                </a:lnTo>
                <a:lnTo>
                  <a:pt x="671" y="1119"/>
                </a:lnTo>
                <a:lnTo>
                  <a:pt x="673" y="1119"/>
                </a:lnTo>
                <a:lnTo>
                  <a:pt x="675" y="1119"/>
                </a:lnTo>
                <a:lnTo>
                  <a:pt x="677" y="1119"/>
                </a:lnTo>
                <a:lnTo>
                  <a:pt x="678" y="1119"/>
                </a:lnTo>
                <a:lnTo>
                  <a:pt x="680" y="1119"/>
                </a:lnTo>
                <a:lnTo>
                  <a:pt x="681" y="1119"/>
                </a:lnTo>
                <a:lnTo>
                  <a:pt x="682" y="1119"/>
                </a:lnTo>
                <a:lnTo>
                  <a:pt x="684" y="1119"/>
                </a:lnTo>
                <a:lnTo>
                  <a:pt x="685" y="1119"/>
                </a:lnTo>
                <a:lnTo>
                  <a:pt x="690" y="1119"/>
                </a:lnTo>
                <a:lnTo>
                  <a:pt x="693" y="1119"/>
                </a:lnTo>
                <a:lnTo>
                  <a:pt x="697" y="1119"/>
                </a:lnTo>
                <a:lnTo>
                  <a:pt x="699" y="1119"/>
                </a:lnTo>
                <a:lnTo>
                  <a:pt x="701" y="1119"/>
                </a:lnTo>
                <a:lnTo>
                  <a:pt x="702" y="1119"/>
                </a:lnTo>
                <a:lnTo>
                  <a:pt x="703" y="1119"/>
                </a:lnTo>
                <a:lnTo>
                  <a:pt x="704" y="1119"/>
                </a:lnTo>
                <a:lnTo>
                  <a:pt x="706" y="1119"/>
                </a:lnTo>
                <a:lnTo>
                  <a:pt x="707" y="1119"/>
                </a:lnTo>
                <a:lnTo>
                  <a:pt x="708" y="1119"/>
                </a:lnTo>
                <a:lnTo>
                  <a:pt x="709" y="1119"/>
                </a:lnTo>
                <a:lnTo>
                  <a:pt x="710" y="1119"/>
                </a:lnTo>
                <a:lnTo>
                  <a:pt x="711" y="1119"/>
                </a:lnTo>
                <a:lnTo>
                  <a:pt x="712" y="1119"/>
                </a:lnTo>
                <a:lnTo>
                  <a:pt x="714" y="1119"/>
                </a:lnTo>
                <a:lnTo>
                  <a:pt x="715" y="1119"/>
                </a:lnTo>
                <a:lnTo>
                  <a:pt x="716" y="1119"/>
                </a:lnTo>
                <a:lnTo>
                  <a:pt x="717" y="1119"/>
                </a:lnTo>
                <a:lnTo>
                  <a:pt x="719" y="1119"/>
                </a:lnTo>
                <a:lnTo>
                  <a:pt x="720" y="1119"/>
                </a:lnTo>
                <a:lnTo>
                  <a:pt x="723" y="1119"/>
                </a:lnTo>
                <a:lnTo>
                  <a:pt x="724" y="1119"/>
                </a:lnTo>
                <a:lnTo>
                  <a:pt x="724" y="1117"/>
                </a:lnTo>
                <a:lnTo>
                  <a:pt x="724" y="1116"/>
                </a:lnTo>
                <a:lnTo>
                  <a:pt x="724" y="1115"/>
                </a:lnTo>
                <a:lnTo>
                  <a:pt x="724" y="1114"/>
                </a:lnTo>
                <a:lnTo>
                  <a:pt x="724" y="1113"/>
                </a:lnTo>
                <a:lnTo>
                  <a:pt x="724" y="1111"/>
                </a:lnTo>
                <a:lnTo>
                  <a:pt x="724" y="1110"/>
                </a:lnTo>
                <a:lnTo>
                  <a:pt x="725" y="1110"/>
                </a:lnTo>
                <a:lnTo>
                  <a:pt x="726" y="1110"/>
                </a:lnTo>
                <a:lnTo>
                  <a:pt x="727" y="1110"/>
                </a:lnTo>
                <a:lnTo>
                  <a:pt x="729" y="1110"/>
                </a:lnTo>
                <a:lnTo>
                  <a:pt x="730" y="1110"/>
                </a:lnTo>
                <a:lnTo>
                  <a:pt x="736" y="1110"/>
                </a:lnTo>
                <a:lnTo>
                  <a:pt x="736" y="1115"/>
                </a:lnTo>
                <a:lnTo>
                  <a:pt x="736" y="1119"/>
                </a:lnTo>
                <a:lnTo>
                  <a:pt x="737" y="1118"/>
                </a:lnTo>
                <a:lnTo>
                  <a:pt x="738" y="1118"/>
                </a:lnTo>
                <a:lnTo>
                  <a:pt x="740" y="1118"/>
                </a:lnTo>
                <a:lnTo>
                  <a:pt x="741" y="1118"/>
                </a:lnTo>
                <a:lnTo>
                  <a:pt x="741" y="1117"/>
                </a:lnTo>
                <a:lnTo>
                  <a:pt x="742" y="1117"/>
                </a:lnTo>
                <a:lnTo>
                  <a:pt x="743" y="1117"/>
                </a:lnTo>
                <a:lnTo>
                  <a:pt x="743" y="1116"/>
                </a:lnTo>
                <a:lnTo>
                  <a:pt x="744" y="1116"/>
                </a:lnTo>
                <a:lnTo>
                  <a:pt x="744" y="1115"/>
                </a:lnTo>
                <a:lnTo>
                  <a:pt x="745" y="1115"/>
                </a:lnTo>
                <a:lnTo>
                  <a:pt x="746" y="1114"/>
                </a:lnTo>
                <a:lnTo>
                  <a:pt x="747" y="1113"/>
                </a:lnTo>
                <a:lnTo>
                  <a:pt x="749" y="1111"/>
                </a:lnTo>
                <a:lnTo>
                  <a:pt x="750" y="1110"/>
                </a:lnTo>
                <a:lnTo>
                  <a:pt x="750" y="1109"/>
                </a:lnTo>
                <a:lnTo>
                  <a:pt x="750" y="1108"/>
                </a:lnTo>
                <a:lnTo>
                  <a:pt x="750" y="1106"/>
                </a:lnTo>
                <a:lnTo>
                  <a:pt x="750" y="1105"/>
                </a:lnTo>
                <a:lnTo>
                  <a:pt x="751" y="1105"/>
                </a:lnTo>
                <a:lnTo>
                  <a:pt x="751" y="1106"/>
                </a:lnTo>
                <a:lnTo>
                  <a:pt x="752" y="1106"/>
                </a:lnTo>
                <a:lnTo>
                  <a:pt x="753" y="1106"/>
                </a:lnTo>
                <a:lnTo>
                  <a:pt x="754" y="1106"/>
                </a:lnTo>
                <a:lnTo>
                  <a:pt x="755" y="1106"/>
                </a:lnTo>
                <a:lnTo>
                  <a:pt x="756" y="1106"/>
                </a:lnTo>
                <a:lnTo>
                  <a:pt x="756" y="1105"/>
                </a:lnTo>
                <a:lnTo>
                  <a:pt x="758" y="1105"/>
                </a:lnTo>
                <a:lnTo>
                  <a:pt x="759" y="1105"/>
                </a:lnTo>
                <a:lnTo>
                  <a:pt x="759" y="1104"/>
                </a:lnTo>
                <a:lnTo>
                  <a:pt x="759" y="1101"/>
                </a:lnTo>
                <a:lnTo>
                  <a:pt x="760" y="1101"/>
                </a:lnTo>
                <a:lnTo>
                  <a:pt x="761" y="1101"/>
                </a:lnTo>
                <a:lnTo>
                  <a:pt x="762" y="1101"/>
                </a:lnTo>
                <a:lnTo>
                  <a:pt x="763" y="1101"/>
                </a:lnTo>
                <a:lnTo>
                  <a:pt x="764" y="1101"/>
                </a:lnTo>
                <a:lnTo>
                  <a:pt x="766" y="1101"/>
                </a:lnTo>
                <a:lnTo>
                  <a:pt x="767" y="1101"/>
                </a:lnTo>
                <a:lnTo>
                  <a:pt x="768" y="1101"/>
                </a:lnTo>
                <a:lnTo>
                  <a:pt x="769" y="1101"/>
                </a:lnTo>
                <a:lnTo>
                  <a:pt x="770" y="1101"/>
                </a:lnTo>
                <a:lnTo>
                  <a:pt x="771" y="1101"/>
                </a:lnTo>
                <a:lnTo>
                  <a:pt x="771" y="1102"/>
                </a:lnTo>
                <a:lnTo>
                  <a:pt x="771" y="1104"/>
                </a:lnTo>
                <a:lnTo>
                  <a:pt x="771" y="1105"/>
                </a:lnTo>
                <a:lnTo>
                  <a:pt x="771" y="1106"/>
                </a:lnTo>
                <a:lnTo>
                  <a:pt x="770" y="1106"/>
                </a:lnTo>
                <a:lnTo>
                  <a:pt x="769" y="1106"/>
                </a:lnTo>
                <a:lnTo>
                  <a:pt x="768" y="1106"/>
                </a:lnTo>
                <a:lnTo>
                  <a:pt x="767" y="1106"/>
                </a:lnTo>
                <a:lnTo>
                  <a:pt x="766" y="1106"/>
                </a:lnTo>
                <a:lnTo>
                  <a:pt x="766" y="1105"/>
                </a:lnTo>
                <a:lnTo>
                  <a:pt x="762" y="1106"/>
                </a:lnTo>
                <a:lnTo>
                  <a:pt x="761" y="1106"/>
                </a:lnTo>
                <a:lnTo>
                  <a:pt x="760" y="1106"/>
                </a:lnTo>
                <a:lnTo>
                  <a:pt x="759" y="1107"/>
                </a:lnTo>
                <a:lnTo>
                  <a:pt x="758" y="1107"/>
                </a:lnTo>
                <a:lnTo>
                  <a:pt x="756" y="1107"/>
                </a:lnTo>
                <a:lnTo>
                  <a:pt x="755" y="1107"/>
                </a:lnTo>
                <a:lnTo>
                  <a:pt x="755" y="1108"/>
                </a:lnTo>
                <a:lnTo>
                  <a:pt x="754" y="1108"/>
                </a:lnTo>
                <a:lnTo>
                  <a:pt x="753" y="1108"/>
                </a:lnTo>
                <a:lnTo>
                  <a:pt x="753" y="1109"/>
                </a:lnTo>
                <a:lnTo>
                  <a:pt x="752" y="1109"/>
                </a:lnTo>
                <a:lnTo>
                  <a:pt x="752" y="1110"/>
                </a:lnTo>
                <a:lnTo>
                  <a:pt x="751" y="1110"/>
                </a:lnTo>
                <a:lnTo>
                  <a:pt x="750" y="1111"/>
                </a:lnTo>
                <a:lnTo>
                  <a:pt x="749" y="1113"/>
                </a:lnTo>
                <a:lnTo>
                  <a:pt x="746" y="1115"/>
                </a:lnTo>
                <a:lnTo>
                  <a:pt x="746" y="1116"/>
                </a:lnTo>
                <a:lnTo>
                  <a:pt x="746" y="1121"/>
                </a:lnTo>
                <a:lnTo>
                  <a:pt x="746" y="1122"/>
                </a:lnTo>
                <a:lnTo>
                  <a:pt x="747" y="1122"/>
                </a:lnTo>
                <a:lnTo>
                  <a:pt x="749" y="1122"/>
                </a:lnTo>
                <a:lnTo>
                  <a:pt x="752" y="1122"/>
                </a:lnTo>
                <a:lnTo>
                  <a:pt x="754" y="1122"/>
                </a:lnTo>
                <a:lnTo>
                  <a:pt x="755" y="1122"/>
                </a:lnTo>
                <a:lnTo>
                  <a:pt x="756" y="1122"/>
                </a:lnTo>
                <a:lnTo>
                  <a:pt x="756" y="1121"/>
                </a:lnTo>
                <a:lnTo>
                  <a:pt x="756" y="1119"/>
                </a:lnTo>
                <a:lnTo>
                  <a:pt x="755" y="1118"/>
                </a:lnTo>
                <a:lnTo>
                  <a:pt x="755" y="1117"/>
                </a:lnTo>
                <a:lnTo>
                  <a:pt x="755" y="1116"/>
                </a:lnTo>
                <a:lnTo>
                  <a:pt x="755" y="1115"/>
                </a:lnTo>
                <a:lnTo>
                  <a:pt x="758" y="1115"/>
                </a:lnTo>
                <a:lnTo>
                  <a:pt x="760" y="1115"/>
                </a:lnTo>
                <a:lnTo>
                  <a:pt x="761" y="1115"/>
                </a:lnTo>
                <a:lnTo>
                  <a:pt x="762" y="1115"/>
                </a:lnTo>
                <a:lnTo>
                  <a:pt x="762" y="1116"/>
                </a:lnTo>
                <a:lnTo>
                  <a:pt x="762" y="1117"/>
                </a:lnTo>
                <a:lnTo>
                  <a:pt x="762" y="1118"/>
                </a:lnTo>
                <a:lnTo>
                  <a:pt x="762" y="1119"/>
                </a:lnTo>
                <a:lnTo>
                  <a:pt x="762" y="1121"/>
                </a:lnTo>
                <a:lnTo>
                  <a:pt x="762" y="1122"/>
                </a:lnTo>
                <a:lnTo>
                  <a:pt x="763" y="1122"/>
                </a:lnTo>
                <a:lnTo>
                  <a:pt x="768" y="1122"/>
                </a:lnTo>
                <a:lnTo>
                  <a:pt x="770" y="1122"/>
                </a:lnTo>
                <a:lnTo>
                  <a:pt x="772" y="1122"/>
                </a:lnTo>
                <a:lnTo>
                  <a:pt x="773" y="1122"/>
                </a:lnTo>
                <a:lnTo>
                  <a:pt x="773" y="1126"/>
                </a:lnTo>
                <a:lnTo>
                  <a:pt x="775" y="1126"/>
                </a:lnTo>
                <a:lnTo>
                  <a:pt x="777" y="1126"/>
                </a:lnTo>
                <a:lnTo>
                  <a:pt x="779" y="1126"/>
                </a:lnTo>
                <a:lnTo>
                  <a:pt x="779" y="1125"/>
                </a:lnTo>
                <a:lnTo>
                  <a:pt x="778" y="1122"/>
                </a:lnTo>
                <a:lnTo>
                  <a:pt x="779" y="1122"/>
                </a:lnTo>
                <a:lnTo>
                  <a:pt x="781" y="1122"/>
                </a:lnTo>
                <a:lnTo>
                  <a:pt x="784" y="1122"/>
                </a:lnTo>
                <a:lnTo>
                  <a:pt x="785" y="1121"/>
                </a:lnTo>
                <a:lnTo>
                  <a:pt x="785" y="1119"/>
                </a:lnTo>
                <a:lnTo>
                  <a:pt x="784" y="1119"/>
                </a:lnTo>
                <a:lnTo>
                  <a:pt x="783" y="1119"/>
                </a:lnTo>
                <a:lnTo>
                  <a:pt x="783" y="1116"/>
                </a:lnTo>
                <a:lnTo>
                  <a:pt x="783" y="1114"/>
                </a:lnTo>
                <a:lnTo>
                  <a:pt x="780" y="1114"/>
                </a:lnTo>
                <a:lnTo>
                  <a:pt x="779" y="1114"/>
                </a:lnTo>
                <a:lnTo>
                  <a:pt x="779" y="1111"/>
                </a:lnTo>
                <a:lnTo>
                  <a:pt x="779" y="1110"/>
                </a:lnTo>
                <a:lnTo>
                  <a:pt x="776" y="1110"/>
                </a:lnTo>
                <a:lnTo>
                  <a:pt x="776" y="1109"/>
                </a:lnTo>
                <a:lnTo>
                  <a:pt x="776" y="1107"/>
                </a:lnTo>
                <a:lnTo>
                  <a:pt x="776" y="1105"/>
                </a:lnTo>
                <a:lnTo>
                  <a:pt x="776" y="1104"/>
                </a:lnTo>
                <a:lnTo>
                  <a:pt x="776" y="1102"/>
                </a:lnTo>
                <a:lnTo>
                  <a:pt x="777" y="1102"/>
                </a:lnTo>
                <a:lnTo>
                  <a:pt x="776" y="1097"/>
                </a:lnTo>
                <a:lnTo>
                  <a:pt x="777" y="1097"/>
                </a:lnTo>
                <a:lnTo>
                  <a:pt x="778" y="1097"/>
                </a:lnTo>
                <a:lnTo>
                  <a:pt x="779" y="1097"/>
                </a:lnTo>
                <a:lnTo>
                  <a:pt x="780" y="1097"/>
                </a:lnTo>
                <a:lnTo>
                  <a:pt x="781" y="1097"/>
                </a:lnTo>
                <a:lnTo>
                  <a:pt x="781" y="1094"/>
                </a:lnTo>
                <a:lnTo>
                  <a:pt x="781" y="1093"/>
                </a:lnTo>
                <a:lnTo>
                  <a:pt x="781" y="1092"/>
                </a:lnTo>
                <a:lnTo>
                  <a:pt x="781" y="1091"/>
                </a:lnTo>
                <a:lnTo>
                  <a:pt x="781" y="1090"/>
                </a:lnTo>
                <a:lnTo>
                  <a:pt x="781" y="1089"/>
                </a:lnTo>
                <a:lnTo>
                  <a:pt x="781" y="1088"/>
                </a:lnTo>
                <a:lnTo>
                  <a:pt x="781" y="1087"/>
                </a:lnTo>
                <a:lnTo>
                  <a:pt x="781" y="1085"/>
                </a:lnTo>
                <a:lnTo>
                  <a:pt x="783" y="1085"/>
                </a:lnTo>
                <a:lnTo>
                  <a:pt x="783" y="1084"/>
                </a:lnTo>
                <a:lnTo>
                  <a:pt x="783" y="1083"/>
                </a:lnTo>
                <a:lnTo>
                  <a:pt x="783" y="1082"/>
                </a:lnTo>
                <a:lnTo>
                  <a:pt x="783" y="1081"/>
                </a:lnTo>
                <a:lnTo>
                  <a:pt x="783" y="1080"/>
                </a:lnTo>
                <a:lnTo>
                  <a:pt x="784" y="1080"/>
                </a:lnTo>
                <a:lnTo>
                  <a:pt x="785" y="1080"/>
                </a:lnTo>
                <a:lnTo>
                  <a:pt x="785" y="1079"/>
                </a:lnTo>
                <a:lnTo>
                  <a:pt x="785" y="1077"/>
                </a:lnTo>
                <a:lnTo>
                  <a:pt x="785" y="1076"/>
                </a:lnTo>
                <a:lnTo>
                  <a:pt x="784" y="1076"/>
                </a:lnTo>
                <a:lnTo>
                  <a:pt x="783" y="1076"/>
                </a:lnTo>
                <a:lnTo>
                  <a:pt x="781" y="1076"/>
                </a:lnTo>
                <a:lnTo>
                  <a:pt x="780" y="1076"/>
                </a:lnTo>
                <a:lnTo>
                  <a:pt x="779" y="1076"/>
                </a:lnTo>
                <a:lnTo>
                  <a:pt x="778" y="1076"/>
                </a:lnTo>
                <a:lnTo>
                  <a:pt x="777" y="1076"/>
                </a:lnTo>
                <a:lnTo>
                  <a:pt x="776" y="1076"/>
                </a:lnTo>
                <a:lnTo>
                  <a:pt x="775" y="1076"/>
                </a:lnTo>
                <a:lnTo>
                  <a:pt x="773" y="1076"/>
                </a:lnTo>
                <a:lnTo>
                  <a:pt x="773" y="1072"/>
                </a:lnTo>
                <a:lnTo>
                  <a:pt x="773" y="1069"/>
                </a:lnTo>
                <a:lnTo>
                  <a:pt x="771" y="1069"/>
                </a:lnTo>
                <a:lnTo>
                  <a:pt x="770" y="1069"/>
                </a:lnTo>
                <a:lnTo>
                  <a:pt x="769" y="1069"/>
                </a:lnTo>
                <a:lnTo>
                  <a:pt x="768" y="1069"/>
                </a:lnTo>
                <a:lnTo>
                  <a:pt x="767" y="1069"/>
                </a:lnTo>
                <a:lnTo>
                  <a:pt x="766" y="1069"/>
                </a:lnTo>
                <a:lnTo>
                  <a:pt x="764" y="1069"/>
                </a:lnTo>
                <a:lnTo>
                  <a:pt x="763" y="1069"/>
                </a:lnTo>
                <a:lnTo>
                  <a:pt x="762" y="1069"/>
                </a:lnTo>
                <a:lnTo>
                  <a:pt x="761" y="1069"/>
                </a:lnTo>
                <a:lnTo>
                  <a:pt x="760" y="1069"/>
                </a:lnTo>
                <a:lnTo>
                  <a:pt x="760" y="1068"/>
                </a:lnTo>
                <a:lnTo>
                  <a:pt x="759" y="1068"/>
                </a:lnTo>
                <a:lnTo>
                  <a:pt x="758" y="1068"/>
                </a:lnTo>
                <a:lnTo>
                  <a:pt x="756" y="1068"/>
                </a:lnTo>
                <a:lnTo>
                  <a:pt x="756" y="1067"/>
                </a:lnTo>
                <a:lnTo>
                  <a:pt x="758" y="1067"/>
                </a:lnTo>
                <a:lnTo>
                  <a:pt x="758" y="1066"/>
                </a:lnTo>
                <a:lnTo>
                  <a:pt x="758" y="1065"/>
                </a:lnTo>
                <a:lnTo>
                  <a:pt x="758" y="1064"/>
                </a:lnTo>
                <a:lnTo>
                  <a:pt x="759" y="1064"/>
                </a:lnTo>
                <a:lnTo>
                  <a:pt x="759" y="1063"/>
                </a:lnTo>
                <a:lnTo>
                  <a:pt x="759" y="1062"/>
                </a:lnTo>
                <a:lnTo>
                  <a:pt x="759" y="1060"/>
                </a:lnTo>
                <a:lnTo>
                  <a:pt x="759" y="1059"/>
                </a:lnTo>
                <a:lnTo>
                  <a:pt x="759" y="1058"/>
                </a:lnTo>
                <a:lnTo>
                  <a:pt x="759" y="1057"/>
                </a:lnTo>
                <a:lnTo>
                  <a:pt x="759" y="1056"/>
                </a:lnTo>
                <a:lnTo>
                  <a:pt x="759" y="1055"/>
                </a:lnTo>
                <a:lnTo>
                  <a:pt x="759" y="1054"/>
                </a:lnTo>
                <a:lnTo>
                  <a:pt x="760" y="1054"/>
                </a:lnTo>
                <a:lnTo>
                  <a:pt x="761" y="1052"/>
                </a:lnTo>
                <a:lnTo>
                  <a:pt x="762" y="1052"/>
                </a:lnTo>
                <a:lnTo>
                  <a:pt x="763" y="1052"/>
                </a:lnTo>
                <a:lnTo>
                  <a:pt x="764" y="1052"/>
                </a:lnTo>
                <a:lnTo>
                  <a:pt x="764" y="1054"/>
                </a:lnTo>
                <a:lnTo>
                  <a:pt x="764" y="1055"/>
                </a:lnTo>
                <a:lnTo>
                  <a:pt x="764" y="1056"/>
                </a:lnTo>
                <a:lnTo>
                  <a:pt x="764" y="1057"/>
                </a:lnTo>
                <a:lnTo>
                  <a:pt x="764" y="1058"/>
                </a:lnTo>
                <a:lnTo>
                  <a:pt x="760" y="1058"/>
                </a:lnTo>
                <a:lnTo>
                  <a:pt x="760" y="1059"/>
                </a:lnTo>
                <a:lnTo>
                  <a:pt x="760" y="1060"/>
                </a:lnTo>
                <a:lnTo>
                  <a:pt x="760" y="1062"/>
                </a:lnTo>
                <a:lnTo>
                  <a:pt x="760" y="1063"/>
                </a:lnTo>
                <a:lnTo>
                  <a:pt x="759" y="1063"/>
                </a:lnTo>
                <a:lnTo>
                  <a:pt x="759" y="1064"/>
                </a:lnTo>
                <a:lnTo>
                  <a:pt x="759" y="1065"/>
                </a:lnTo>
                <a:lnTo>
                  <a:pt x="758" y="1065"/>
                </a:lnTo>
                <a:lnTo>
                  <a:pt x="758" y="1066"/>
                </a:lnTo>
                <a:lnTo>
                  <a:pt x="758" y="1067"/>
                </a:lnTo>
                <a:lnTo>
                  <a:pt x="758" y="1068"/>
                </a:lnTo>
                <a:lnTo>
                  <a:pt x="759" y="1068"/>
                </a:lnTo>
                <a:lnTo>
                  <a:pt x="760" y="1068"/>
                </a:lnTo>
                <a:lnTo>
                  <a:pt x="761" y="1068"/>
                </a:lnTo>
                <a:lnTo>
                  <a:pt x="762" y="1068"/>
                </a:lnTo>
                <a:lnTo>
                  <a:pt x="763" y="1068"/>
                </a:lnTo>
                <a:lnTo>
                  <a:pt x="764" y="1068"/>
                </a:lnTo>
                <a:lnTo>
                  <a:pt x="766" y="1068"/>
                </a:lnTo>
                <a:lnTo>
                  <a:pt x="767" y="1068"/>
                </a:lnTo>
                <a:lnTo>
                  <a:pt x="768" y="1068"/>
                </a:lnTo>
                <a:lnTo>
                  <a:pt x="769" y="1068"/>
                </a:lnTo>
                <a:lnTo>
                  <a:pt x="770" y="1068"/>
                </a:lnTo>
                <a:lnTo>
                  <a:pt x="771" y="1068"/>
                </a:lnTo>
                <a:lnTo>
                  <a:pt x="773" y="1068"/>
                </a:lnTo>
                <a:lnTo>
                  <a:pt x="773" y="1067"/>
                </a:lnTo>
                <a:lnTo>
                  <a:pt x="775" y="1067"/>
                </a:lnTo>
                <a:lnTo>
                  <a:pt x="777" y="1067"/>
                </a:lnTo>
                <a:lnTo>
                  <a:pt x="778" y="1067"/>
                </a:lnTo>
                <a:lnTo>
                  <a:pt x="778" y="1063"/>
                </a:lnTo>
                <a:lnTo>
                  <a:pt x="778" y="1058"/>
                </a:lnTo>
                <a:lnTo>
                  <a:pt x="781" y="1058"/>
                </a:lnTo>
                <a:lnTo>
                  <a:pt x="781" y="1054"/>
                </a:lnTo>
                <a:lnTo>
                  <a:pt x="783" y="1048"/>
                </a:lnTo>
                <a:lnTo>
                  <a:pt x="786" y="1048"/>
                </a:lnTo>
                <a:lnTo>
                  <a:pt x="786" y="1047"/>
                </a:lnTo>
                <a:lnTo>
                  <a:pt x="786" y="1046"/>
                </a:lnTo>
                <a:lnTo>
                  <a:pt x="786" y="1044"/>
                </a:lnTo>
                <a:lnTo>
                  <a:pt x="786" y="1040"/>
                </a:lnTo>
                <a:lnTo>
                  <a:pt x="786" y="1038"/>
                </a:lnTo>
                <a:lnTo>
                  <a:pt x="787" y="1037"/>
                </a:lnTo>
                <a:lnTo>
                  <a:pt x="787" y="1035"/>
                </a:lnTo>
                <a:lnTo>
                  <a:pt x="787" y="1031"/>
                </a:lnTo>
                <a:lnTo>
                  <a:pt x="785" y="1031"/>
                </a:lnTo>
                <a:lnTo>
                  <a:pt x="784" y="1031"/>
                </a:lnTo>
                <a:lnTo>
                  <a:pt x="784" y="1030"/>
                </a:lnTo>
                <a:lnTo>
                  <a:pt x="784" y="1029"/>
                </a:lnTo>
                <a:lnTo>
                  <a:pt x="783" y="1029"/>
                </a:lnTo>
                <a:lnTo>
                  <a:pt x="783" y="1027"/>
                </a:lnTo>
                <a:lnTo>
                  <a:pt x="783" y="1026"/>
                </a:lnTo>
                <a:lnTo>
                  <a:pt x="783" y="1025"/>
                </a:lnTo>
                <a:lnTo>
                  <a:pt x="781" y="1025"/>
                </a:lnTo>
                <a:lnTo>
                  <a:pt x="781" y="1024"/>
                </a:lnTo>
                <a:lnTo>
                  <a:pt x="783" y="1023"/>
                </a:lnTo>
                <a:lnTo>
                  <a:pt x="784" y="1022"/>
                </a:lnTo>
                <a:lnTo>
                  <a:pt x="783" y="1022"/>
                </a:lnTo>
                <a:lnTo>
                  <a:pt x="783" y="1021"/>
                </a:lnTo>
                <a:lnTo>
                  <a:pt x="781" y="1021"/>
                </a:lnTo>
                <a:lnTo>
                  <a:pt x="781" y="1019"/>
                </a:lnTo>
                <a:lnTo>
                  <a:pt x="780" y="1019"/>
                </a:lnTo>
                <a:lnTo>
                  <a:pt x="780" y="1018"/>
                </a:lnTo>
                <a:lnTo>
                  <a:pt x="779" y="1018"/>
                </a:lnTo>
                <a:lnTo>
                  <a:pt x="778" y="1017"/>
                </a:lnTo>
                <a:lnTo>
                  <a:pt x="777" y="1017"/>
                </a:lnTo>
                <a:lnTo>
                  <a:pt x="776" y="1017"/>
                </a:lnTo>
                <a:lnTo>
                  <a:pt x="776" y="1016"/>
                </a:lnTo>
                <a:lnTo>
                  <a:pt x="775" y="1016"/>
                </a:lnTo>
                <a:lnTo>
                  <a:pt x="775" y="1014"/>
                </a:lnTo>
                <a:lnTo>
                  <a:pt x="772" y="1014"/>
                </a:lnTo>
                <a:lnTo>
                  <a:pt x="771" y="1014"/>
                </a:lnTo>
                <a:lnTo>
                  <a:pt x="771" y="1012"/>
                </a:lnTo>
                <a:lnTo>
                  <a:pt x="771" y="1010"/>
                </a:lnTo>
                <a:lnTo>
                  <a:pt x="773" y="1008"/>
                </a:lnTo>
                <a:lnTo>
                  <a:pt x="776" y="1004"/>
                </a:lnTo>
                <a:lnTo>
                  <a:pt x="778" y="1000"/>
                </a:lnTo>
                <a:lnTo>
                  <a:pt x="779" y="999"/>
                </a:lnTo>
                <a:lnTo>
                  <a:pt x="780" y="998"/>
                </a:lnTo>
                <a:lnTo>
                  <a:pt x="781" y="997"/>
                </a:lnTo>
                <a:lnTo>
                  <a:pt x="780" y="997"/>
                </a:lnTo>
                <a:lnTo>
                  <a:pt x="780" y="996"/>
                </a:lnTo>
                <a:lnTo>
                  <a:pt x="779" y="995"/>
                </a:lnTo>
                <a:lnTo>
                  <a:pt x="773" y="995"/>
                </a:lnTo>
                <a:lnTo>
                  <a:pt x="772" y="995"/>
                </a:lnTo>
                <a:lnTo>
                  <a:pt x="771" y="995"/>
                </a:lnTo>
                <a:lnTo>
                  <a:pt x="769" y="995"/>
                </a:lnTo>
                <a:lnTo>
                  <a:pt x="769" y="997"/>
                </a:lnTo>
                <a:lnTo>
                  <a:pt x="767" y="997"/>
                </a:lnTo>
                <a:lnTo>
                  <a:pt x="766" y="997"/>
                </a:lnTo>
                <a:lnTo>
                  <a:pt x="764" y="997"/>
                </a:lnTo>
                <a:lnTo>
                  <a:pt x="763" y="997"/>
                </a:lnTo>
                <a:lnTo>
                  <a:pt x="762" y="997"/>
                </a:lnTo>
                <a:lnTo>
                  <a:pt x="762" y="995"/>
                </a:lnTo>
                <a:lnTo>
                  <a:pt x="761" y="995"/>
                </a:lnTo>
                <a:lnTo>
                  <a:pt x="760" y="995"/>
                </a:lnTo>
                <a:lnTo>
                  <a:pt x="759" y="995"/>
                </a:lnTo>
                <a:lnTo>
                  <a:pt x="758" y="995"/>
                </a:lnTo>
                <a:lnTo>
                  <a:pt x="756" y="995"/>
                </a:lnTo>
                <a:lnTo>
                  <a:pt x="756" y="996"/>
                </a:lnTo>
                <a:lnTo>
                  <a:pt x="755" y="996"/>
                </a:lnTo>
                <a:lnTo>
                  <a:pt x="754" y="996"/>
                </a:lnTo>
                <a:lnTo>
                  <a:pt x="753" y="996"/>
                </a:lnTo>
                <a:lnTo>
                  <a:pt x="753" y="997"/>
                </a:lnTo>
                <a:lnTo>
                  <a:pt x="752" y="997"/>
                </a:lnTo>
                <a:lnTo>
                  <a:pt x="751" y="997"/>
                </a:lnTo>
                <a:lnTo>
                  <a:pt x="753" y="1000"/>
                </a:lnTo>
                <a:lnTo>
                  <a:pt x="753" y="1001"/>
                </a:lnTo>
                <a:lnTo>
                  <a:pt x="752" y="1001"/>
                </a:lnTo>
                <a:lnTo>
                  <a:pt x="751" y="1001"/>
                </a:lnTo>
                <a:lnTo>
                  <a:pt x="750" y="1002"/>
                </a:lnTo>
                <a:lnTo>
                  <a:pt x="749" y="1002"/>
                </a:lnTo>
                <a:lnTo>
                  <a:pt x="749" y="1004"/>
                </a:lnTo>
                <a:lnTo>
                  <a:pt x="747" y="1004"/>
                </a:lnTo>
                <a:lnTo>
                  <a:pt x="746" y="1004"/>
                </a:lnTo>
                <a:lnTo>
                  <a:pt x="745" y="1004"/>
                </a:lnTo>
                <a:lnTo>
                  <a:pt x="745" y="1005"/>
                </a:lnTo>
                <a:lnTo>
                  <a:pt x="745" y="1006"/>
                </a:lnTo>
                <a:lnTo>
                  <a:pt x="745" y="1007"/>
                </a:lnTo>
                <a:lnTo>
                  <a:pt x="745" y="1008"/>
                </a:lnTo>
                <a:lnTo>
                  <a:pt x="743" y="1008"/>
                </a:lnTo>
                <a:lnTo>
                  <a:pt x="742" y="1008"/>
                </a:lnTo>
                <a:lnTo>
                  <a:pt x="741" y="1008"/>
                </a:lnTo>
                <a:lnTo>
                  <a:pt x="740" y="1008"/>
                </a:lnTo>
                <a:lnTo>
                  <a:pt x="738" y="1008"/>
                </a:lnTo>
                <a:lnTo>
                  <a:pt x="737" y="1008"/>
                </a:lnTo>
                <a:lnTo>
                  <a:pt x="736" y="1008"/>
                </a:lnTo>
                <a:lnTo>
                  <a:pt x="735" y="1008"/>
                </a:lnTo>
                <a:lnTo>
                  <a:pt x="734" y="1008"/>
                </a:lnTo>
                <a:lnTo>
                  <a:pt x="733" y="1008"/>
                </a:lnTo>
                <a:lnTo>
                  <a:pt x="733" y="1005"/>
                </a:lnTo>
                <a:lnTo>
                  <a:pt x="733" y="1002"/>
                </a:lnTo>
                <a:lnTo>
                  <a:pt x="734" y="1002"/>
                </a:lnTo>
                <a:lnTo>
                  <a:pt x="735" y="1002"/>
                </a:lnTo>
                <a:lnTo>
                  <a:pt x="737" y="1002"/>
                </a:lnTo>
                <a:lnTo>
                  <a:pt x="738" y="1002"/>
                </a:lnTo>
                <a:lnTo>
                  <a:pt x="740" y="1002"/>
                </a:lnTo>
                <a:lnTo>
                  <a:pt x="741" y="1001"/>
                </a:lnTo>
                <a:lnTo>
                  <a:pt x="742" y="1001"/>
                </a:lnTo>
                <a:lnTo>
                  <a:pt x="743" y="1001"/>
                </a:lnTo>
                <a:lnTo>
                  <a:pt x="744" y="1001"/>
                </a:lnTo>
                <a:lnTo>
                  <a:pt x="744" y="1000"/>
                </a:lnTo>
                <a:lnTo>
                  <a:pt x="745" y="1000"/>
                </a:lnTo>
                <a:lnTo>
                  <a:pt x="746" y="1000"/>
                </a:lnTo>
                <a:lnTo>
                  <a:pt x="746" y="999"/>
                </a:lnTo>
                <a:lnTo>
                  <a:pt x="747" y="999"/>
                </a:lnTo>
                <a:lnTo>
                  <a:pt x="749" y="998"/>
                </a:lnTo>
                <a:lnTo>
                  <a:pt x="750" y="998"/>
                </a:lnTo>
                <a:lnTo>
                  <a:pt x="750" y="997"/>
                </a:lnTo>
                <a:lnTo>
                  <a:pt x="751" y="997"/>
                </a:lnTo>
                <a:lnTo>
                  <a:pt x="751" y="996"/>
                </a:lnTo>
                <a:lnTo>
                  <a:pt x="752" y="996"/>
                </a:lnTo>
                <a:lnTo>
                  <a:pt x="753" y="996"/>
                </a:lnTo>
                <a:lnTo>
                  <a:pt x="753" y="995"/>
                </a:lnTo>
                <a:lnTo>
                  <a:pt x="754" y="995"/>
                </a:lnTo>
                <a:lnTo>
                  <a:pt x="755" y="995"/>
                </a:lnTo>
                <a:lnTo>
                  <a:pt x="756" y="995"/>
                </a:lnTo>
                <a:lnTo>
                  <a:pt x="758" y="993"/>
                </a:lnTo>
                <a:lnTo>
                  <a:pt x="759" y="993"/>
                </a:lnTo>
                <a:lnTo>
                  <a:pt x="760" y="993"/>
                </a:lnTo>
                <a:lnTo>
                  <a:pt x="761" y="993"/>
                </a:lnTo>
                <a:lnTo>
                  <a:pt x="762" y="993"/>
                </a:lnTo>
                <a:lnTo>
                  <a:pt x="763" y="993"/>
                </a:lnTo>
                <a:lnTo>
                  <a:pt x="764" y="993"/>
                </a:lnTo>
                <a:lnTo>
                  <a:pt x="766" y="993"/>
                </a:lnTo>
                <a:lnTo>
                  <a:pt x="767" y="993"/>
                </a:lnTo>
                <a:lnTo>
                  <a:pt x="769" y="993"/>
                </a:lnTo>
                <a:lnTo>
                  <a:pt x="771" y="993"/>
                </a:lnTo>
                <a:lnTo>
                  <a:pt x="773" y="993"/>
                </a:lnTo>
                <a:lnTo>
                  <a:pt x="777" y="993"/>
                </a:lnTo>
                <a:lnTo>
                  <a:pt x="779" y="993"/>
                </a:lnTo>
                <a:lnTo>
                  <a:pt x="780" y="993"/>
                </a:lnTo>
                <a:lnTo>
                  <a:pt x="781" y="993"/>
                </a:lnTo>
                <a:lnTo>
                  <a:pt x="783" y="993"/>
                </a:lnTo>
                <a:lnTo>
                  <a:pt x="784" y="993"/>
                </a:lnTo>
                <a:lnTo>
                  <a:pt x="784" y="992"/>
                </a:lnTo>
                <a:lnTo>
                  <a:pt x="784" y="991"/>
                </a:lnTo>
                <a:lnTo>
                  <a:pt x="784" y="990"/>
                </a:lnTo>
                <a:lnTo>
                  <a:pt x="784" y="989"/>
                </a:lnTo>
                <a:lnTo>
                  <a:pt x="779" y="989"/>
                </a:lnTo>
                <a:lnTo>
                  <a:pt x="779" y="982"/>
                </a:lnTo>
                <a:lnTo>
                  <a:pt x="779" y="981"/>
                </a:lnTo>
                <a:lnTo>
                  <a:pt x="779" y="980"/>
                </a:lnTo>
                <a:lnTo>
                  <a:pt x="780" y="980"/>
                </a:lnTo>
                <a:lnTo>
                  <a:pt x="780" y="977"/>
                </a:lnTo>
                <a:lnTo>
                  <a:pt x="780" y="970"/>
                </a:lnTo>
                <a:lnTo>
                  <a:pt x="780" y="968"/>
                </a:lnTo>
                <a:lnTo>
                  <a:pt x="780" y="964"/>
                </a:lnTo>
                <a:lnTo>
                  <a:pt x="779" y="963"/>
                </a:lnTo>
                <a:lnTo>
                  <a:pt x="779" y="962"/>
                </a:lnTo>
                <a:lnTo>
                  <a:pt x="778" y="962"/>
                </a:lnTo>
                <a:lnTo>
                  <a:pt x="778" y="960"/>
                </a:lnTo>
                <a:lnTo>
                  <a:pt x="777" y="960"/>
                </a:lnTo>
                <a:lnTo>
                  <a:pt x="775" y="960"/>
                </a:lnTo>
                <a:lnTo>
                  <a:pt x="775" y="962"/>
                </a:lnTo>
                <a:lnTo>
                  <a:pt x="773" y="962"/>
                </a:lnTo>
                <a:lnTo>
                  <a:pt x="773" y="963"/>
                </a:lnTo>
                <a:lnTo>
                  <a:pt x="773" y="964"/>
                </a:lnTo>
                <a:lnTo>
                  <a:pt x="772" y="964"/>
                </a:lnTo>
                <a:lnTo>
                  <a:pt x="768" y="964"/>
                </a:lnTo>
                <a:lnTo>
                  <a:pt x="762" y="964"/>
                </a:lnTo>
                <a:lnTo>
                  <a:pt x="761" y="964"/>
                </a:lnTo>
                <a:lnTo>
                  <a:pt x="760" y="964"/>
                </a:lnTo>
                <a:lnTo>
                  <a:pt x="759" y="964"/>
                </a:lnTo>
                <a:lnTo>
                  <a:pt x="759" y="965"/>
                </a:lnTo>
                <a:lnTo>
                  <a:pt x="759" y="966"/>
                </a:lnTo>
                <a:lnTo>
                  <a:pt x="758" y="966"/>
                </a:lnTo>
                <a:lnTo>
                  <a:pt x="756" y="966"/>
                </a:lnTo>
                <a:lnTo>
                  <a:pt x="755" y="966"/>
                </a:lnTo>
                <a:lnTo>
                  <a:pt x="752" y="967"/>
                </a:lnTo>
                <a:lnTo>
                  <a:pt x="751" y="967"/>
                </a:lnTo>
                <a:lnTo>
                  <a:pt x="749" y="967"/>
                </a:lnTo>
                <a:lnTo>
                  <a:pt x="749" y="966"/>
                </a:lnTo>
                <a:lnTo>
                  <a:pt x="749" y="964"/>
                </a:lnTo>
                <a:lnTo>
                  <a:pt x="749" y="958"/>
                </a:lnTo>
                <a:lnTo>
                  <a:pt x="749" y="955"/>
                </a:lnTo>
                <a:lnTo>
                  <a:pt x="747" y="955"/>
                </a:lnTo>
                <a:lnTo>
                  <a:pt x="746" y="955"/>
                </a:lnTo>
                <a:lnTo>
                  <a:pt x="745" y="955"/>
                </a:lnTo>
                <a:lnTo>
                  <a:pt x="743" y="955"/>
                </a:lnTo>
                <a:lnTo>
                  <a:pt x="742" y="955"/>
                </a:lnTo>
                <a:lnTo>
                  <a:pt x="741" y="955"/>
                </a:lnTo>
                <a:lnTo>
                  <a:pt x="740" y="955"/>
                </a:lnTo>
                <a:lnTo>
                  <a:pt x="738" y="955"/>
                </a:lnTo>
                <a:lnTo>
                  <a:pt x="737" y="955"/>
                </a:lnTo>
                <a:lnTo>
                  <a:pt x="736" y="955"/>
                </a:lnTo>
                <a:lnTo>
                  <a:pt x="735" y="955"/>
                </a:lnTo>
                <a:lnTo>
                  <a:pt x="734" y="955"/>
                </a:lnTo>
                <a:lnTo>
                  <a:pt x="733" y="955"/>
                </a:lnTo>
                <a:lnTo>
                  <a:pt x="732" y="955"/>
                </a:lnTo>
                <a:lnTo>
                  <a:pt x="727" y="955"/>
                </a:lnTo>
                <a:lnTo>
                  <a:pt x="726" y="955"/>
                </a:lnTo>
                <a:lnTo>
                  <a:pt x="726" y="957"/>
                </a:lnTo>
                <a:lnTo>
                  <a:pt x="723" y="957"/>
                </a:lnTo>
                <a:lnTo>
                  <a:pt x="721" y="957"/>
                </a:lnTo>
                <a:lnTo>
                  <a:pt x="720" y="957"/>
                </a:lnTo>
                <a:lnTo>
                  <a:pt x="719" y="957"/>
                </a:lnTo>
                <a:lnTo>
                  <a:pt x="719" y="958"/>
                </a:lnTo>
                <a:lnTo>
                  <a:pt x="719" y="959"/>
                </a:lnTo>
                <a:lnTo>
                  <a:pt x="719" y="962"/>
                </a:lnTo>
                <a:lnTo>
                  <a:pt x="719" y="963"/>
                </a:lnTo>
                <a:lnTo>
                  <a:pt x="718" y="964"/>
                </a:lnTo>
                <a:lnTo>
                  <a:pt x="718" y="965"/>
                </a:lnTo>
                <a:lnTo>
                  <a:pt x="718" y="966"/>
                </a:lnTo>
                <a:lnTo>
                  <a:pt x="718" y="967"/>
                </a:lnTo>
                <a:lnTo>
                  <a:pt x="718" y="968"/>
                </a:lnTo>
                <a:lnTo>
                  <a:pt x="717" y="968"/>
                </a:lnTo>
                <a:lnTo>
                  <a:pt x="717" y="970"/>
                </a:lnTo>
                <a:lnTo>
                  <a:pt x="717" y="971"/>
                </a:lnTo>
                <a:lnTo>
                  <a:pt x="717" y="972"/>
                </a:lnTo>
                <a:lnTo>
                  <a:pt x="716" y="972"/>
                </a:lnTo>
                <a:lnTo>
                  <a:pt x="716" y="973"/>
                </a:lnTo>
                <a:lnTo>
                  <a:pt x="716" y="974"/>
                </a:lnTo>
                <a:lnTo>
                  <a:pt x="716" y="975"/>
                </a:lnTo>
                <a:lnTo>
                  <a:pt x="716" y="976"/>
                </a:lnTo>
                <a:lnTo>
                  <a:pt x="716" y="977"/>
                </a:lnTo>
                <a:lnTo>
                  <a:pt x="716" y="979"/>
                </a:lnTo>
                <a:lnTo>
                  <a:pt x="716" y="980"/>
                </a:lnTo>
                <a:lnTo>
                  <a:pt x="716" y="982"/>
                </a:lnTo>
                <a:lnTo>
                  <a:pt x="716" y="985"/>
                </a:lnTo>
                <a:lnTo>
                  <a:pt x="716" y="987"/>
                </a:lnTo>
                <a:lnTo>
                  <a:pt x="716" y="988"/>
                </a:lnTo>
                <a:lnTo>
                  <a:pt x="716" y="989"/>
                </a:lnTo>
                <a:lnTo>
                  <a:pt x="715" y="989"/>
                </a:lnTo>
                <a:lnTo>
                  <a:pt x="714" y="988"/>
                </a:lnTo>
                <a:lnTo>
                  <a:pt x="712" y="987"/>
                </a:lnTo>
                <a:lnTo>
                  <a:pt x="711" y="987"/>
                </a:lnTo>
                <a:lnTo>
                  <a:pt x="711" y="988"/>
                </a:lnTo>
                <a:lnTo>
                  <a:pt x="710" y="988"/>
                </a:lnTo>
                <a:lnTo>
                  <a:pt x="710" y="991"/>
                </a:lnTo>
                <a:lnTo>
                  <a:pt x="710" y="993"/>
                </a:lnTo>
                <a:lnTo>
                  <a:pt x="715" y="991"/>
                </a:lnTo>
                <a:lnTo>
                  <a:pt x="716" y="991"/>
                </a:lnTo>
                <a:lnTo>
                  <a:pt x="717" y="990"/>
                </a:lnTo>
                <a:lnTo>
                  <a:pt x="718" y="989"/>
                </a:lnTo>
                <a:lnTo>
                  <a:pt x="719" y="989"/>
                </a:lnTo>
                <a:lnTo>
                  <a:pt x="720" y="990"/>
                </a:lnTo>
                <a:lnTo>
                  <a:pt x="720" y="991"/>
                </a:lnTo>
                <a:lnTo>
                  <a:pt x="720" y="992"/>
                </a:lnTo>
                <a:lnTo>
                  <a:pt x="720" y="993"/>
                </a:lnTo>
                <a:lnTo>
                  <a:pt x="720" y="995"/>
                </a:lnTo>
                <a:lnTo>
                  <a:pt x="720" y="996"/>
                </a:lnTo>
                <a:lnTo>
                  <a:pt x="720" y="997"/>
                </a:lnTo>
                <a:lnTo>
                  <a:pt x="720" y="998"/>
                </a:lnTo>
                <a:lnTo>
                  <a:pt x="720" y="999"/>
                </a:lnTo>
                <a:lnTo>
                  <a:pt x="720" y="1000"/>
                </a:lnTo>
                <a:lnTo>
                  <a:pt x="720" y="1001"/>
                </a:lnTo>
                <a:lnTo>
                  <a:pt x="720" y="1002"/>
                </a:lnTo>
                <a:lnTo>
                  <a:pt x="720" y="1004"/>
                </a:lnTo>
                <a:lnTo>
                  <a:pt x="720" y="1005"/>
                </a:lnTo>
                <a:lnTo>
                  <a:pt x="720" y="1006"/>
                </a:lnTo>
                <a:lnTo>
                  <a:pt x="719" y="1006"/>
                </a:lnTo>
                <a:lnTo>
                  <a:pt x="717" y="1006"/>
                </a:lnTo>
                <a:lnTo>
                  <a:pt x="716" y="1006"/>
                </a:lnTo>
                <a:lnTo>
                  <a:pt x="715" y="1006"/>
                </a:lnTo>
                <a:lnTo>
                  <a:pt x="715" y="1009"/>
                </a:lnTo>
                <a:lnTo>
                  <a:pt x="715" y="1010"/>
                </a:lnTo>
                <a:lnTo>
                  <a:pt x="714" y="1013"/>
                </a:lnTo>
                <a:lnTo>
                  <a:pt x="714" y="1015"/>
                </a:lnTo>
                <a:lnTo>
                  <a:pt x="714" y="1016"/>
                </a:lnTo>
                <a:lnTo>
                  <a:pt x="714" y="1017"/>
                </a:lnTo>
                <a:lnTo>
                  <a:pt x="714" y="1018"/>
                </a:lnTo>
                <a:lnTo>
                  <a:pt x="714" y="1019"/>
                </a:lnTo>
                <a:lnTo>
                  <a:pt x="714" y="1021"/>
                </a:lnTo>
                <a:lnTo>
                  <a:pt x="714" y="1022"/>
                </a:lnTo>
                <a:lnTo>
                  <a:pt x="716" y="1030"/>
                </a:lnTo>
                <a:lnTo>
                  <a:pt x="717" y="1033"/>
                </a:lnTo>
                <a:lnTo>
                  <a:pt x="718" y="1038"/>
                </a:lnTo>
                <a:lnTo>
                  <a:pt x="718" y="1039"/>
                </a:lnTo>
                <a:lnTo>
                  <a:pt x="718" y="1040"/>
                </a:lnTo>
                <a:lnTo>
                  <a:pt x="718" y="1041"/>
                </a:lnTo>
                <a:lnTo>
                  <a:pt x="718" y="1042"/>
                </a:lnTo>
                <a:lnTo>
                  <a:pt x="718" y="1044"/>
                </a:lnTo>
                <a:lnTo>
                  <a:pt x="718" y="1046"/>
                </a:lnTo>
                <a:lnTo>
                  <a:pt x="718" y="1048"/>
                </a:lnTo>
                <a:lnTo>
                  <a:pt x="719" y="1048"/>
                </a:lnTo>
                <a:lnTo>
                  <a:pt x="721" y="1048"/>
                </a:lnTo>
                <a:lnTo>
                  <a:pt x="723" y="1048"/>
                </a:lnTo>
                <a:lnTo>
                  <a:pt x="723" y="1056"/>
                </a:lnTo>
                <a:lnTo>
                  <a:pt x="721" y="1056"/>
                </a:lnTo>
                <a:lnTo>
                  <a:pt x="720" y="1056"/>
                </a:lnTo>
                <a:lnTo>
                  <a:pt x="718" y="1056"/>
                </a:lnTo>
                <a:lnTo>
                  <a:pt x="718" y="1057"/>
                </a:lnTo>
                <a:lnTo>
                  <a:pt x="721" y="1057"/>
                </a:lnTo>
                <a:lnTo>
                  <a:pt x="725" y="1057"/>
                </a:lnTo>
                <a:lnTo>
                  <a:pt x="727" y="1057"/>
                </a:lnTo>
                <a:lnTo>
                  <a:pt x="729" y="1057"/>
                </a:lnTo>
                <a:lnTo>
                  <a:pt x="730" y="1057"/>
                </a:lnTo>
                <a:lnTo>
                  <a:pt x="732" y="1057"/>
                </a:lnTo>
                <a:lnTo>
                  <a:pt x="733" y="1057"/>
                </a:lnTo>
                <a:lnTo>
                  <a:pt x="734" y="1057"/>
                </a:lnTo>
                <a:lnTo>
                  <a:pt x="735" y="1058"/>
                </a:lnTo>
                <a:lnTo>
                  <a:pt x="737" y="1058"/>
                </a:lnTo>
                <a:lnTo>
                  <a:pt x="738" y="1058"/>
                </a:lnTo>
                <a:lnTo>
                  <a:pt x="738" y="1057"/>
                </a:lnTo>
                <a:lnTo>
                  <a:pt x="738" y="1056"/>
                </a:lnTo>
                <a:lnTo>
                  <a:pt x="738" y="1055"/>
                </a:lnTo>
                <a:lnTo>
                  <a:pt x="740" y="1054"/>
                </a:lnTo>
                <a:lnTo>
                  <a:pt x="740" y="1055"/>
                </a:lnTo>
                <a:lnTo>
                  <a:pt x="740" y="1056"/>
                </a:lnTo>
                <a:lnTo>
                  <a:pt x="740" y="1057"/>
                </a:lnTo>
                <a:lnTo>
                  <a:pt x="740" y="1058"/>
                </a:lnTo>
                <a:lnTo>
                  <a:pt x="737" y="1058"/>
                </a:lnTo>
                <a:lnTo>
                  <a:pt x="735" y="1058"/>
                </a:lnTo>
                <a:lnTo>
                  <a:pt x="735" y="1059"/>
                </a:lnTo>
                <a:lnTo>
                  <a:pt x="734" y="1059"/>
                </a:lnTo>
                <a:lnTo>
                  <a:pt x="733" y="1059"/>
                </a:lnTo>
                <a:lnTo>
                  <a:pt x="732" y="1059"/>
                </a:lnTo>
                <a:lnTo>
                  <a:pt x="730" y="1059"/>
                </a:lnTo>
                <a:lnTo>
                  <a:pt x="729" y="1059"/>
                </a:lnTo>
                <a:lnTo>
                  <a:pt x="728" y="1059"/>
                </a:lnTo>
                <a:lnTo>
                  <a:pt x="727" y="1059"/>
                </a:lnTo>
                <a:lnTo>
                  <a:pt x="726" y="1059"/>
                </a:lnTo>
                <a:lnTo>
                  <a:pt x="725" y="1059"/>
                </a:lnTo>
                <a:lnTo>
                  <a:pt x="724" y="1059"/>
                </a:lnTo>
                <a:lnTo>
                  <a:pt x="723" y="1059"/>
                </a:lnTo>
                <a:lnTo>
                  <a:pt x="721" y="1059"/>
                </a:lnTo>
                <a:lnTo>
                  <a:pt x="720" y="1059"/>
                </a:lnTo>
                <a:lnTo>
                  <a:pt x="719" y="1059"/>
                </a:lnTo>
                <a:lnTo>
                  <a:pt x="718" y="1059"/>
                </a:lnTo>
                <a:lnTo>
                  <a:pt x="716" y="1059"/>
                </a:lnTo>
                <a:lnTo>
                  <a:pt x="715" y="1059"/>
                </a:lnTo>
                <a:lnTo>
                  <a:pt x="712" y="1059"/>
                </a:lnTo>
                <a:lnTo>
                  <a:pt x="709" y="1059"/>
                </a:lnTo>
                <a:lnTo>
                  <a:pt x="708" y="1059"/>
                </a:lnTo>
                <a:lnTo>
                  <a:pt x="706" y="1059"/>
                </a:lnTo>
                <a:lnTo>
                  <a:pt x="706" y="1058"/>
                </a:lnTo>
                <a:lnTo>
                  <a:pt x="704" y="1058"/>
                </a:lnTo>
                <a:lnTo>
                  <a:pt x="703" y="1059"/>
                </a:lnTo>
                <a:lnTo>
                  <a:pt x="701" y="1059"/>
                </a:lnTo>
                <a:lnTo>
                  <a:pt x="703" y="1059"/>
                </a:lnTo>
                <a:lnTo>
                  <a:pt x="703" y="1063"/>
                </a:lnTo>
                <a:lnTo>
                  <a:pt x="700" y="1063"/>
                </a:lnTo>
                <a:lnTo>
                  <a:pt x="698" y="1063"/>
                </a:lnTo>
                <a:lnTo>
                  <a:pt x="698" y="1062"/>
                </a:lnTo>
                <a:lnTo>
                  <a:pt x="698" y="1059"/>
                </a:lnTo>
                <a:lnTo>
                  <a:pt x="695" y="1059"/>
                </a:lnTo>
                <a:lnTo>
                  <a:pt x="694" y="1059"/>
                </a:lnTo>
                <a:lnTo>
                  <a:pt x="690" y="1059"/>
                </a:lnTo>
                <a:lnTo>
                  <a:pt x="686" y="1059"/>
                </a:lnTo>
                <a:lnTo>
                  <a:pt x="684" y="1059"/>
                </a:lnTo>
                <a:lnTo>
                  <a:pt x="682" y="1059"/>
                </a:lnTo>
                <a:lnTo>
                  <a:pt x="678" y="1059"/>
                </a:lnTo>
                <a:lnTo>
                  <a:pt x="675" y="1059"/>
                </a:lnTo>
                <a:lnTo>
                  <a:pt x="674" y="1059"/>
                </a:lnTo>
                <a:lnTo>
                  <a:pt x="673" y="1059"/>
                </a:lnTo>
                <a:lnTo>
                  <a:pt x="672" y="1059"/>
                </a:lnTo>
                <a:lnTo>
                  <a:pt x="672" y="1056"/>
                </a:lnTo>
                <a:lnTo>
                  <a:pt x="672" y="1054"/>
                </a:lnTo>
                <a:lnTo>
                  <a:pt x="673" y="1054"/>
                </a:lnTo>
                <a:lnTo>
                  <a:pt x="674" y="1054"/>
                </a:lnTo>
                <a:lnTo>
                  <a:pt x="667" y="1054"/>
                </a:lnTo>
                <a:lnTo>
                  <a:pt x="666" y="1054"/>
                </a:lnTo>
                <a:lnTo>
                  <a:pt x="666" y="1051"/>
                </a:lnTo>
                <a:lnTo>
                  <a:pt x="666" y="1050"/>
                </a:lnTo>
                <a:lnTo>
                  <a:pt x="668" y="1050"/>
                </a:lnTo>
                <a:lnTo>
                  <a:pt x="671" y="1050"/>
                </a:lnTo>
                <a:lnTo>
                  <a:pt x="673" y="1050"/>
                </a:lnTo>
                <a:lnTo>
                  <a:pt x="674" y="1050"/>
                </a:lnTo>
                <a:lnTo>
                  <a:pt x="673" y="1050"/>
                </a:lnTo>
                <a:lnTo>
                  <a:pt x="672" y="1050"/>
                </a:lnTo>
                <a:lnTo>
                  <a:pt x="671" y="1050"/>
                </a:lnTo>
                <a:lnTo>
                  <a:pt x="671" y="1049"/>
                </a:lnTo>
                <a:lnTo>
                  <a:pt x="671" y="1048"/>
                </a:lnTo>
                <a:lnTo>
                  <a:pt x="671" y="1047"/>
                </a:lnTo>
                <a:lnTo>
                  <a:pt x="671" y="1046"/>
                </a:lnTo>
                <a:lnTo>
                  <a:pt x="671" y="1044"/>
                </a:lnTo>
                <a:lnTo>
                  <a:pt x="671" y="1043"/>
                </a:lnTo>
                <a:lnTo>
                  <a:pt x="673" y="1043"/>
                </a:lnTo>
                <a:lnTo>
                  <a:pt x="673" y="1042"/>
                </a:lnTo>
                <a:lnTo>
                  <a:pt x="673" y="1033"/>
                </a:lnTo>
                <a:lnTo>
                  <a:pt x="673" y="1032"/>
                </a:lnTo>
                <a:lnTo>
                  <a:pt x="673" y="1030"/>
                </a:lnTo>
                <a:lnTo>
                  <a:pt x="673" y="1029"/>
                </a:lnTo>
                <a:lnTo>
                  <a:pt x="673" y="1026"/>
                </a:lnTo>
                <a:lnTo>
                  <a:pt x="673" y="1024"/>
                </a:lnTo>
                <a:lnTo>
                  <a:pt x="673" y="1023"/>
                </a:lnTo>
                <a:lnTo>
                  <a:pt x="673" y="1022"/>
                </a:lnTo>
                <a:lnTo>
                  <a:pt x="673" y="1021"/>
                </a:lnTo>
                <a:lnTo>
                  <a:pt x="673" y="1019"/>
                </a:lnTo>
                <a:lnTo>
                  <a:pt x="673" y="1018"/>
                </a:lnTo>
                <a:lnTo>
                  <a:pt x="673" y="1017"/>
                </a:lnTo>
                <a:lnTo>
                  <a:pt x="673" y="1016"/>
                </a:lnTo>
                <a:lnTo>
                  <a:pt x="673" y="1015"/>
                </a:lnTo>
                <a:lnTo>
                  <a:pt x="673" y="1014"/>
                </a:lnTo>
                <a:lnTo>
                  <a:pt x="673" y="1013"/>
                </a:lnTo>
                <a:lnTo>
                  <a:pt x="673" y="1010"/>
                </a:lnTo>
                <a:lnTo>
                  <a:pt x="673" y="1009"/>
                </a:lnTo>
                <a:lnTo>
                  <a:pt x="673" y="1007"/>
                </a:lnTo>
                <a:lnTo>
                  <a:pt x="673" y="1006"/>
                </a:lnTo>
                <a:lnTo>
                  <a:pt x="671" y="1006"/>
                </a:lnTo>
                <a:lnTo>
                  <a:pt x="671" y="1002"/>
                </a:lnTo>
                <a:lnTo>
                  <a:pt x="668" y="1002"/>
                </a:lnTo>
                <a:lnTo>
                  <a:pt x="667" y="1002"/>
                </a:lnTo>
                <a:lnTo>
                  <a:pt x="666" y="1002"/>
                </a:lnTo>
                <a:lnTo>
                  <a:pt x="665" y="1002"/>
                </a:lnTo>
                <a:lnTo>
                  <a:pt x="664" y="1002"/>
                </a:lnTo>
                <a:lnTo>
                  <a:pt x="663" y="1002"/>
                </a:lnTo>
                <a:lnTo>
                  <a:pt x="661" y="1002"/>
                </a:lnTo>
                <a:lnTo>
                  <a:pt x="660" y="1002"/>
                </a:lnTo>
                <a:lnTo>
                  <a:pt x="658" y="1002"/>
                </a:lnTo>
                <a:lnTo>
                  <a:pt x="657" y="1002"/>
                </a:lnTo>
                <a:lnTo>
                  <a:pt x="654" y="1002"/>
                </a:lnTo>
                <a:lnTo>
                  <a:pt x="652" y="1002"/>
                </a:lnTo>
                <a:lnTo>
                  <a:pt x="651" y="1002"/>
                </a:lnTo>
                <a:lnTo>
                  <a:pt x="650" y="1002"/>
                </a:lnTo>
                <a:lnTo>
                  <a:pt x="649" y="1002"/>
                </a:lnTo>
                <a:lnTo>
                  <a:pt x="648" y="1004"/>
                </a:lnTo>
                <a:lnTo>
                  <a:pt x="647" y="1004"/>
                </a:lnTo>
                <a:lnTo>
                  <a:pt x="647" y="1005"/>
                </a:lnTo>
                <a:lnTo>
                  <a:pt x="647" y="1006"/>
                </a:lnTo>
                <a:lnTo>
                  <a:pt x="648" y="1008"/>
                </a:lnTo>
                <a:lnTo>
                  <a:pt x="647" y="1008"/>
                </a:lnTo>
                <a:lnTo>
                  <a:pt x="646" y="1008"/>
                </a:lnTo>
                <a:lnTo>
                  <a:pt x="644" y="1008"/>
                </a:lnTo>
                <a:lnTo>
                  <a:pt x="643" y="1008"/>
                </a:lnTo>
                <a:lnTo>
                  <a:pt x="642" y="1008"/>
                </a:lnTo>
                <a:lnTo>
                  <a:pt x="641" y="1008"/>
                </a:lnTo>
                <a:lnTo>
                  <a:pt x="640" y="1008"/>
                </a:lnTo>
                <a:lnTo>
                  <a:pt x="639" y="1008"/>
                </a:lnTo>
                <a:lnTo>
                  <a:pt x="638" y="1008"/>
                </a:lnTo>
                <a:lnTo>
                  <a:pt x="637" y="1008"/>
                </a:lnTo>
                <a:lnTo>
                  <a:pt x="635" y="1008"/>
                </a:lnTo>
                <a:lnTo>
                  <a:pt x="634" y="1008"/>
                </a:lnTo>
                <a:lnTo>
                  <a:pt x="633" y="1008"/>
                </a:lnTo>
                <a:lnTo>
                  <a:pt x="632" y="1008"/>
                </a:lnTo>
                <a:lnTo>
                  <a:pt x="631" y="1008"/>
                </a:lnTo>
                <a:lnTo>
                  <a:pt x="630" y="1008"/>
                </a:lnTo>
                <a:lnTo>
                  <a:pt x="629" y="1008"/>
                </a:lnTo>
                <a:lnTo>
                  <a:pt x="628" y="1008"/>
                </a:lnTo>
                <a:lnTo>
                  <a:pt x="626" y="1008"/>
                </a:lnTo>
                <a:lnTo>
                  <a:pt x="625" y="1008"/>
                </a:lnTo>
                <a:lnTo>
                  <a:pt x="624" y="1008"/>
                </a:lnTo>
                <a:lnTo>
                  <a:pt x="624" y="1005"/>
                </a:lnTo>
                <a:lnTo>
                  <a:pt x="623" y="1005"/>
                </a:lnTo>
                <a:lnTo>
                  <a:pt x="623" y="1006"/>
                </a:lnTo>
                <a:lnTo>
                  <a:pt x="622" y="1006"/>
                </a:lnTo>
                <a:lnTo>
                  <a:pt x="621" y="1006"/>
                </a:lnTo>
                <a:lnTo>
                  <a:pt x="620" y="1006"/>
                </a:lnTo>
                <a:lnTo>
                  <a:pt x="618" y="1006"/>
                </a:lnTo>
                <a:lnTo>
                  <a:pt x="617" y="1006"/>
                </a:lnTo>
                <a:lnTo>
                  <a:pt x="616" y="1006"/>
                </a:lnTo>
                <a:lnTo>
                  <a:pt x="615" y="1006"/>
                </a:lnTo>
                <a:lnTo>
                  <a:pt x="617" y="1005"/>
                </a:lnTo>
                <a:lnTo>
                  <a:pt x="618" y="1004"/>
                </a:lnTo>
                <a:lnTo>
                  <a:pt x="616" y="1004"/>
                </a:lnTo>
                <a:lnTo>
                  <a:pt x="616" y="1005"/>
                </a:lnTo>
                <a:lnTo>
                  <a:pt x="614" y="1006"/>
                </a:lnTo>
                <a:lnTo>
                  <a:pt x="611" y="1006"/>
                </a:lnTo>
                <a:lnTo>
                  <a:pt x="609" y="1006"/>
                </a:lnTo>
                <a:lnTo>
                  <a:pt x="608" y="1006"/>
                </a:lnTo>
                <a:lnTo>
                  <a:pt x="607" y="1006"/>
                </a:lnTo>
                <a:lnTo>
                  <a:pt x="606" y="1006"/>
                </a:lnTo>
                <a:lnTo>
                  <a:pt x="605" y="1006"/>
                </a:lnTo>
                <a:lnTo>
                  <a:pt x="604" y="1006"/>
                </a:lnTo>
                <a:lnTo>
                  <a:pt x="603" y="1006"/>
                </a:lnTo>
                <a:lnTo>
                  <a:pt x="602" y="1006"/>
                </a:lnTo>
                <a:lnTo>
                  <a:pt x="600" y="1006"/>
                </a:lnTo>
                <a:lnTo>
                  <a:pt x="599" y="1006"/>
                </a:lnTo>
                <a:lnTo>
                  <a:pt x="598" y="1006"/>
                </a:lnTo>
                <a:lnTo>
                  <a:pt x="598" y="1008"/>
                </a:lnTo>
                <a:lnTo>
                  <a:pt x="598" y="1009"/>
                </a:lnTo>
                <a:lnTo>
                  <a:pt x="597" y="1009"/>
                </a:lnTo>
                <a:lnTo>
                  <a:pt x="596" y="1009"/>
                </a:lnTo>
                <a:lnTo>
                  <a:pt x="595" y="1009"/>
                </a:lnTo>
                <a:lnTo>
                  <a:pt x="594" y="1009"/>
                </a:lnTo>
                <a:lnTo>
                  <a:pt x="592" y="1009"/>
                </a:lnTo>
                <a:lnTo>
                  <a:pt x="591" y="1009"/>
                </a:lnTo>
                <a:lnTo>
                  <a:pt x="590" y="1009"/>
                </a:lnTo>
                <a:lnTo>
                  <a:pt x="589" y="1009"/>
                </a:lnTo>
                <a:lnTo>
                  <a:pt x="588" y="1009"/>
                </a:lnTo>
                <a:lnTo>
                  <a:pt x="587" y="1009"/>
                </a:lnTo>
                <a:lnTo>
                  <a:pt x="586" y="1009"/>
                </a:lnTo>
                <a:lnTo>
                  <a:pt x="585" y="1009"/>
                </a:lnTo>
                <a:lnTo>
                  <a:pt x="583" y="1010"/>
                </a:lnTo>
                <a:lnTo>
                  <a:pt x="582" y="1010"/>
                </a:lnTo>
                <a:lnTo>
                  <a:pt x="582" y="1012"/>
                </a:lnTo>
                <a:lnTo>
                  <a:pt x="582" y="1013"/>
                </a:lnTo>
                <a:lnTo>
                  <a:pt x="582" y="1014"/>
                </a:lnTo>
                <a:lnTo>
                  <a:pt x="582" y="1015"/>
                </a:lnTo>
                <a:lnTo>
                  <a:pt x="581" y="1015"/>
                </a:lnTo>
                <a:lnTo>
                  <a:pt x="580" y="1015"/>
                </a:lnTo>
                <a:lnTo>
                  <a:pt x="579" y="1015"/>
                </a:lnTo>
                <a:lnTo>
                  <a:pt x="578" y="1015"/>
                </a:lnTo>
                <a:lnTo>
                  <a:pt x="579" y="1015"/>
                </a:lnTo>
                <a:lnTo>
                  <a:pt x="579" y="1016"/>
                </a:lnTo>
                <a:lnTo>
                  <a:pt x="579" y="1017"/>
                </a:lnTo>
                <a:lnTo>
                  <a:pt x="579" y="1018"/>
                </a:lnTo>
                <a:lnTo>
                  <a:pt x="579" y="1021"/>
                </a:lnTo>
                <a:lnTo>
                  <a:pt x="579" y="1022"/>
                </a:lnTo>
                <a:lnTo>
                  <a:pt x="578" y="1022"/>
                </a:lnTo>
                <a:lnTo>
                  <a:pt x="577" y="1022"/>
                </a:lnTo>
                <a:lnTo>
                  <a:pt x="575" y="1022"/>
                </a:lnTo>
                <a:lnTo>
                  <a:pt x="574" y="1022"/>
                </a:lnTo>
                <a:lnTo>
                  <a:pt x="573" y="1022"/>
                </a:lnTo>
                <a:lnTo>
                  <a:pt x="572" y="1022"/>
                </a:lnTo>
                <a:lnTo>
                  <a:pt x="571" y="1022"/>
                </a:lnTo>
                <a:lnTo>
                  <a:pt x="570" y="1022"/>
                </a:lnTo>
                <a:lnTo>
                  <a:pt x="570" y="1023"/>
                </a:lnTo>
                <a:lnTo>
                  <a:pt x="569" y="1023"/>
                </a:lnTo>
                <a:lnTo>
                  <a:pt x="569" y="1024"/>
                </a:lnTo>
                <a:lnTo>
                  <a:pt x="570" y="1024"/>
                </a:lnTo>
                <a:lnTo>
                  <a:pt x="570" y="1025"/>
                </a:lnTo>
                <a:lnTo>
                  <a:pt x="570" y="1026"/>
                </a:lnTo>
                <a:lnTo>
                  <a:pt x="571" y="1027"/>
                </a:lnTo>
                <a:lnTo>
                  <a:pt x="571" y="1029"/>
                </a:lnTo>
                <a:lnTo>
                  <a:pt x="571" y="1030"/>
                </a:lnTo>
                <a:lnTo>
                  <a:pt x="571" y="1031"/>
                </a:lnTo>
                <a:lnTo>
                  <a:pt x="571" y="1032"/>
                </a:lnTo>
                <a:lnTo>
                  <a:pt x="571" y="1033"/>
                </a:lnTo>
                <a:lnTo>
                  <a:pt x="571" y="1034"/>
                </a:lnTo>
                <a:lnTo>
                  <a:pt x="571" y="1035"/>
                </a:lnTo>
                <a:lnTo>
                  <a:pt x="571" y="1037"/>
                </a:lnTo>
                <a:lnTo>
                  <a:pt x="571" y="1038"/>
                </a:lnTo>
                <a:lnTo>
                  <a:pt x="571" y="1039"/>
                </a:lnTo>
                <a:lnTo>
                  <a:pt x="571" y="1040"/>
                </a:lnTo>
                <a:lnTo>
                  <a:pt x="571" y="1041"/>
                </a:lnTo>
                <a:lnTo>
                  <a:pt x="570" y="1042"/>
                </a:lnTo>
                <a:lnTo>
                  <a:pt x="569" y="1042"/>
                </a:lnTo>
                <a:lnTo>
                  <a:pt x="569" y="1043"/>
                </a:lnTo>
                <a:close/>
                <a:moveTo>
                  <a:pt x="1114" y="672"/>
                </a:moveTo>
                <a:lnTo>
                  <a:pt x="1113" y="672"/>
                </a:lnTo>
                <a:lnTo>
                  <a:pt x="1113" y="673"/>
                </a:lnTo>
                <a:lnTo>
                  <a:pt x="1114" y="674"/>
                </a:lnTo>
                <a:lnTo>
                  <a:pt x="1115" y="678"/>
                </a:lnTo>
                <a:lnTo>
                  <a:pt x="1116" y="679"/>
                </a:lnTo>
                <a:lnTo>
                  <a:pt x="1116" y="680"/>
                </a:lnTo>
                <a:lnTo>
                  <a:pt x="1118" y="684"/>
                </a:lnTo>
                <a:lnTo>
                  <a:pt x="1122" y="691"/>
                </a:lnTo>
                <a:lnTo>
                  <a:pt x="1125" y="697"/>
                </a:lnTo>
                <a:lnTo>
                  <a:pt x="1129" y="706"/>
                </a:lnTo>
                <a:lnTo>
                  <a:pt x="1130" y="707"/>
                </a:lnTo>
                <a:lnTo>
                  <a:pt x="1130" y="708"/>
                </a:lnTo>
                <a:lnTo>
                  <a:pt x="1131" y="709"/>
                </a:lnTo>
                <a:lnTo>
                  <a:pt x="1135" y="719"/>
                </a:lnTo>
                <a:lnTo>
                  <a:pt x="1135" y="720"/>
                </a:lnTo>
                <a:lnTo>
                  <a:pt x="1137" y="721"/>
                </a:lnTo>
                <a:lnTo>
                  <a:pt x="1138" y="723"/>
                </a:lnTo>
                <a:lnTo>
                  <a:pt x="1139" y="725"/>
                </a:lnTo>
                <a:lnTo>
                  <a:pt x="1141" y="728"/>
                </a:lnTo>
                <a:lnTo>
                  <a:pt x="1142" y="729"/>
                </a:lnTo>
                <a:lnTo>
                  <a:pt x="1143" y="729"/>
                </a:lnTo>
                <a:lnTo>
                  <a:pt x="1145" y="730"/>
                </a:lnTo>
                <a:lnTo>
                  <a:pt x="1146" y="730"/>
                </a:lnTo>
                <a:lnTo>
                  <a:pt x="1146" y="729"/>
                </a:lnTo>
                <a:lnTo>
                  <a:pt x="1150" y="726"/>
                </a:lnTo>
                <a:lnTo>
                  <a:pt x="1149" y="725"/>
                </a:lnTo>
                <a:lnTo>
                  <a:pt x="1148" y="722"/>
                </a:lnTo>
                <a:lnTo>
                  <a:pt x="1150" y="722"/>
                </a:lnTo>
                <a:lnTo>
                  <a:pt x="1163" y="722"/>
                </a:lnTo>
                <a:lnTo>
                  <a:pt x="1165" y="721"/>
                </a:lnTo>
                <a:lnTo>
                  <a:pt x="1164" y="719"/>
                </a:lnTo>
                <a:lnTo>
                  <a:pt x="1163" y="717"/>
                </a:lnTo>
                <a:lnTo>
                  <a:pt x="1161" y="716"/>
                </a:lnTo>
                <a:lnTo>
                  <a:pt x="1161" y="715"/>
                </a:lnTo>
                <a:lnTo>
                  <a:pt x="1160" y="714"/>
                </a:lnTo>
                <a:lnTo>
                  <a:pt x="1160" y="713"/>
                </a:lnTo>
                <a:lnTo>
                  <a:pt x="1159" y="713"/>
                </a:lnTo>
                <a:lnTo>
                  <a:pt x="1158" y="713"/>
                </a:lnTo>
                <a:lnTo>
                  <a:pt x="1158" y="711"/>
                </a:lnTo>
                <a:lnTo>
                  <a:pt x="1148" y="711"/>
                </a:lnTo>
                <a:lnTo>
                  <a:pt x="1143" y="709"/>
                </a:lnTo>
                <a:lnTo>
                  <a:pt x="1157" y="709"/>
                </a:lnTo>
                <a:lnTo>
                  <a:pt x="1157" y="708"/>
                </a:lnTo>
                <a:lnTo>
                  <a:pt x="1156" y="708"/>
                </a:lnTo>
                <a:lnTo>
                  <a:pt x="1156" y="706"/>
                </a:lnTo>
                <a:lnTo>
                  <a:pt x="1155" y="706"/>
                </a:lnTo>
                <a:lnTo>
                  <a:pt x="1152" y="703"/>
                </a:lnTo>
                <a:lnTo>
                  <a:pt x="1152" y="701"/>
                </a:lnTo>
                <a:lnTo>
                  <a:pt x="1151" y="699"/>
                </a:lnTo>
                <a:lnTo>
                  <a:pt x="1149" y="696"/>
                </a:lnTo>
                <a:lnTo>
                  <a:pt x="1148" y="695"/>
                </a:lnTo>
                <a:lnTo>
                  <a:pt x="1148" y="694"/>
                </a:lnTo>
                <a:lnTo>
                  <a:pt x="1147" y="692"/>
                </a:lnTo>
                <a:lnTo>
                  <a:pt x="1145" y="689"/>
                </a:lnTo>
                <a:lnTo>
                  <a:pt x="1146" y="689"/>
                </a:lnTo>
                <a:lnTo>
                  <a:pt x="1150" y="686"/>
                </a:lnTo>
                <a:lnTo>
                  <a:pt x="1151" y="687"/>
                </a:lnTo>
                <a:lnTo>
                  <a:pt x="1152" y="689"/>
                </a:lnTo>
                <a:lnTo>
                  <a:pt x="1150" y="690"/>
                </a:lnTo>
                <a:lnTo>
                  <a:pt x="1149" y="691"/>
                </a:lnTo>
                <a:lnTo>
                  <a:pt x="1150" y="692"/>
                </a:lnTo>
                <a:lnTo>
                  <a:pt x="1150" y="694"/>
                </a:lnTo>
                <a:lnTo>
                  <a:pt x="1151" y="695"/>
                </a:lnTo>
                <a:lnTo>
                  <a:pt x="1150" y="695"/>
                </a:lnTo>
                <a:lnTo>
                  <a:pt x="1150" y="696"/>
                </a:lnTo>
                <a:lnTo>
                  <a:pt x="1152" y="699"/>
                </a:lnTo>
                <a:lnTo>
                  <a:pt x="1152" y="698"/>
                </a:lnTo>
                <a:lnTo>
                  <a:pt x="1159" y="694"/>
                </a:lnTo>
                <a:lnTo>
                  <a:pt x="1168" y="689"/>
                </a:lnTo>
                <a:lnTo>
                  <a:pt x="1169" y="690"/>
                </a:lnTo>
                <a:lnTo>
                  <a:pt x="1169" y="691"/>
                </a:lnTo>
                <a:lnTo>
                  <a:pt x="1172" y="694"/>
                </a:lnTo>
                <a:lnTo>
                  <a:pt x="1174" y="692"/>
                </a:lnTo>
                <a:lnTo>
                  <a:pt x="1175" y="691"/>
                </a:lnTo>
                <a:lnTo>
                  <a:pt x="1178" y="696"/>
                </a:lnTo>
                <a:lnTo>
                  <a:pt x="1177" y="697"/>
                </a:lnTo>
                <a:lnTo>
                  <a:pt x="1174" y="698"/>
                </a:lnTo>
                <a:lnTo>
                  <a:pt x="1167" y="704"/>
                </a:lnTo>
                <a:lnTo>
                  <a:pt x="1166" y="704"/>
                </a:lnTo>
                <a:lnTo>
                  <a:pt x="1165" y="704"/>
                </a:lnTo>
                <a:lnTo>
                  <a:pt x="1165" y="705"/>
                </a:lnTo>
                <a:lnTo>
                  <a:pt x="1164" y="706"/>
                </a:lnTo>
                <a:lnTo>
                  <a:pt x="1163" y="706"/>
                </a:lnTo>
                <a:lnTo>
                  <a:pt x="1163" y="707"/>
                </a:lnTo>
                <a:lnTo>
                  <a:pt x="1163" y="708"/>
                </a:lnTo>
                <a:lnTo>
                  <a:pt x="1164" y="708"/>
                </a:lnTo>
                <a:lnTo>
                  <a:pt x="1164" y="709"/>
                </a:lnTo>
                <a:lnTo>
                  <a:pt x="1165" y="711"/>
                </a:lnTo>
                <a:lnTo>
                  <a:pt x="1165" y="712"/>
                </a:lnTo>
                <a:lnTo>
                  <a:pt x="1164" y="712"/>
                </a:lnTo>
                <a:lnTo>
                  <a:pt x="1163" y="712"/>
                </a:lnTo>
                <a:lnTo>
                  <a:pt x="1163" y="711"/>
                </a:lnTo>
                <a:lnTo>
                  <a:pt x="1160" y="711"/>
                </a:lnTo>
                <a:lnTo>
                  <a:pt x="1159" y="711"/>
                </a:lnTo>
                <a:lnTo>
                  <a:pt x="1160" y="713"/>
                </a:lnTo>
                <a:lnTo>
                  <a:pt x="1160" y="714"/>
                </a:lnTo>
                <a:lnTo>
                  <a:pt x="1161" y="714"/>
                </a:lnTo>
                <a:lnTo>
                  <a:pt x="1163" y="716"/>
                </a:lnTo>
                <a:lnTo>
                  <a:pt x="1164" y="717"/>
                </a:lnTo>
                <a:lnTo>
                  <a:pt x="1164" y="719"/>
                </a:lnTo>
                <a:lnTo>
                  <a:pt x="1165" y="720"/>
                </a:lnTo>
                <a:lnTo>
                  <a:pt x="1167" y="724"/>
                </a:lnTo>
                <a:lnTo>
                  <a:pt x="1169" y="726"/>
                </a:lnTo>
                <a:lnTo>
                  <a:pt x="1169" y="728"/>
                </a:lnTo>
                <a:lnTo>
                  <a:pt x="1169" y="729"/>
                </a:lnTo>
                <a:lnTo>
                  <a:pt x="1171" y="729"/>
                </a:lnTo>
                <a:lnTo>
                  <a:pt x="1171" y="731"/>
                </a:lnTo>
                <a:lnTo>
                  <a:pt x="1171" y="739"/>
                </a:lnTo>
                <a:lnTo>
                  <a:pt x="1171" y="742"/>
                </a:lnTo>
                <a:lnTo>
                  <a:pt x="1169" y="742"/>
                </a:lnTo>
                <a:lnTo>
                  <a:pt x="1169" y="744"/>
                </a:lnTo>
                <a:lnTo>
                  <a:pt x="1168" y="745"/>
                </a:lnTo>
                <a:lnTo>
                  <a:pt x="1167" y="746"/>
                </a:lnTo>
                <a:lnTo>
                  <a:pt x="1166" y="745"/>
                </a:lnTo>
                <a:lnTo>
                  <a:pt x="1165" y="746"/>
                </a:lnTo>
                <a:lnTo>
                  <a:pt x="1165" y="747"/>
                </a:lnTo>
                <a:lnTo>
                  <a:pt x="1164" y="747"/>
                </a:lnTo>
                <a:lnTo>
                  <a:pt x="1165" y="748"/>
                </a:lnTo>
                <a:lnTo>
                  <a:pt x="1166" y="748"/>
                </a:lnTo>
                <a:lnTo>
                  <a:pt x="1166" y="749"/>
                </a:lnTo>
                <a:lnTo>
                  <a:pt x="1167" y="749"/>
                </a:lnTo>
                <a:lnTo>
                  <a:pt x="1168" y="750"/>
                </a:lnTo>
                <a:lnTo>
                  <a:pt x="1169" y="751"/>
                </a:lnTo>
                <a:lnTo>
                  <a:pt x="1171" y="751"/>
                </a:lnTo>
                <a:lnTo>
                  <a:pt x="1171" y="753"/>
                </a:lnTo>
                <a:lnTo>
                  <a:pt x="1172" y="754"/>
                </a:lnTo>
                <a:lnTo>
                  <a:pt x="1173" y="755"/>
                </a:lnTo>
                <a:lnTo>
                  <a:pt x="1174" y="755"/>
                </a:lnTo>
                <a:lnTo>
                  <a:pt x="1175" y="756"/>
                </a:lnTo>
                <a:lnTo>
                  <a:pt x="1176" y="756"/>
                </a:lnTo>
                <a:lnTo>
                  <a:pt x="1180" y="756"/>
                </a:lnTo>
                <a:lnTo>
                  <a:pt x="1181" y="756"/>
                </a:lnTo>
                <a:lnTo>
                  <a:pt x="1183" y="756"/>
                </a:lnTo>
                <a:lnTo>
                  <a:pt x="1187" y="756"/>
                </a:lnTo>
                <a:lnTo>
                  <a:pt x="1195" y="756"/>
                </a:lnTo>
                <a:lnTo>
                  <a:pt x="1197" y="756"/>
                </a:lnTo>
                <a:lnTo>
                  <a:pt x="1198" y="756"/>
                </a:lnTo>
                <a:lnTo>
                  <a:pt x="1199" y="756"/>
                </a:lnTo>
                <a:lnTo>
                  <a:pt x="1200" y="756"/>
                </a:lnTo>
                <a:lnTo>
                  <a:pt x="1201" y="755"/>
                </a:lnTo>
                <a:lnTo>
                  <a:pt x="1203" y="755"/>
                </a:lnTo>
                <a:lnTo>
                  <a:pt x="1203" y="756"/>
                </a:lnTo>
                <a:lnTo>
                  <a:pt x="1203" y="757"/>
                </a:lnTo>
                <a:lnTo>
                  <a:pt x="1203" y="758"/>
                </a:lnTo>
                <a:lnTo>
                  <a:pt x="1203" y="759"/>
                </a:lnTo>
                <a:lnTo>
                  <a:pt x="1201" y="759"/>
                </a:lnTo>
                <a:lnTo>
                  <a:pt x="1201" y="761"/>
                </a:lnTo>
                <a:lnTo>
                  <a:pt x="1203" y="761"/>
                </a:lnTo>
                <a:lnTo>
                  <a:pt x="1203" y="762"/>
                </a:lnTo>
                <a:lnTo>
                  <a:pt x="1203" y="763"/>
                </a:lnTo>
                <a:lnTo>
                  <a:pt x="1207" y="763"/>
                </a:lnTo>
                <a:lnTo>
                  <a:pt x="1207" y="762"/>
                </a:lnTo>
                <a:lnTo>
                  <a:pt x="1207" y="761"/>
                </a:lnTo>
                <a:lnTo>
                  <a:pt x="1209" y="761"/>
                </a:lnTo>
                <a:lnTo>
                  <a:pt x="1212" y="761"/>
                </a:lnTo>
                <a:lnTo>
                  <a:pt x="1214" y="761"/>
                </a:lnTo>
                <a:lnTo>
                  <a:pt x="1215" y="761"/>
                </a:lnTo>
                <a:lnTo>
                  <a:pt x="1217" y="761"/>
                </a:lnTo>
                <a:lnTo>
                  <a:pt x="1219" y="761"/>
                </a:lnTo>
                <a:lnTo>
                  <a:pt x="1220" y="761"/>
                </a:lnTo>
                <a:lnTo>
                  <a:pt x="1220" y="759"/>
                </a:lnTo>
                <a:lnTo>
                  <a:pt x="1220" y="758"/>
                </a:lnTo>
                <a:lnTo>
                  <a:pt x="1220" y="757"/>
                </a:lnTo>
                <a:lnTo>
                  <a:pt x="1220" y="756"/>
                </a:lnTo>
                <a:lnTo>
                  <a:pt x="1220" y="755"/>
                </a:lnTo>
                <a:lnTo>
                  <a:pt x="1224" y="755"/>
                </a:lnTo>
                <a:lnTo>
                  <a:pt x="1225" y="755"/>
                </a:lnTo>
                <a:lnTo>
                  <a:pt x="1225" y="758"/>
                </a:lnTo>
                <a:lnTo>
                  <a:pt x="1225" y="759"/>
                </a:lnTo>
                <a:lnTo>
                  <a:pt x="1225" y="761"/>
                </a:lnTo>
                <a:lnTo>
                  <a:pt x="1225" y="762"/>
                </a:lnTo>
                <a:lnTo>
                  <a:pt x="1225" y="763"/>
                </a:lnTo>
                <a:lnTo>
                  <a:pt x="1225" y="764"/>
                </a:lnTo>
                <a:lnTo>
                  <a:pt x="1226" y="765"/>
                </a:lnTo>
                <a:lnTo>
                  <a:pt x="1226" y="766"/>
                </a:lnTo>
                <a:lnTo>
                  <a:pt x="1226" y="767"/>
                </a:lnTo>
                <a:lnTo>
                  <a:pt x="1226" y="769"/>
                </a:lnTo>
                <a:lnTo>
                  <a:pt x="1227" y="770"/>
                </a:lnTo>
                <a:lnTo>
                  <a:pt x="1228" y="771"/>
                </a:lnTo>
                <a:lnTo>
                  <a:pt x="1228" y="772"/>
                </a:lnTo>
                <a:lnTo>
                  <a:pt x="1228" y="773"/>
                </a:lnTo>
                <a:lnTo>
                  <a:pt x="1229" y="773"/>
                </a:lnTo>
                <a:lnTo>
                  <a:pt x="1230" y="774"/>
                </a:lnTo>
                <a:lnTo>
                  <a:pt x="1230" y="775"/>
                </a:lnTo>
                <a:lnTo>
                  <a:pt x="1232" y="775"/>
                </a:lnTo>
                <a:lnTo>
                  <a:pt x="1232" y="776"/>
                </a:lnTo>
                <a:lnTo>
                  <a:pt x="1236" y="780"/>
                </a:lnTo>
                <a:lnTo>
                  <a:pt x="1238" y="782"/>
                </a:lnTo>
                <a:lnTo>
                  <a:pt x="1240" y="783"/>
                </a:lnTo>
                <a:lnTo>
                  <a:pt x="1241" y="784"/>
                </a:lnTo>
                <a:lnTo>
                  <a:pt x="1241" y="786"/>
                </a:lnTo>
                <a:lnTo>
                  <a:pt x="1242" y="786"/>
                </a:lnTo>
                <a:lnTo>
                  <a:pt x="1242" y="784"/>
                </a:lnTo>
                <a:lnTo>
                  <a:pt x="1243" y="784"/>
                </a:lnTo>
                <a:lnTo>
                  <a:pt x="1244" y="783"/>
                </a:lnTo>
                <a:lnTo>
                  <a:pt x="1244" y="784"/>
                </a:lnTo>
                <a:lnTo>
                  <a:pt x="1244" y="786"/>
                </a:lnTo>
                <a:lnTo>
                  <a:pt x="1245" y="787"/>
                </a:lnTo>
                <a:lnTo>
                  <a:pt x="1245" y="788"/>
                </a:lnTo>
                <a:lnTo>
                  <a:pt x="1246" y="788"/>
                </a:lnTo>
                <a:lnTo>
                  <a:pt x="1246" y="789"/>
                </a:lnTo>
                <a:lnTo>
                  <a:pt x="1246" y="790"/>
                </a:lnTo>
                <a:lnTo>
                  <a:pt x="1246" y="791"/>
                </a:lnTo>
                <a:lnTo>
                  <a:pt x="1246" y="792"/>
                </a:lnTo>
                <a:lnTo>
                  <a:pt x="1247" y="793"/>
                </a:lnTo>
                <a:lnTo>
                  <a:pt x="1247" y="795"/>
                </a:lnTo>
                <a:lnTo>
                  <a:pt x="1247" y="796"/>
                </a:lnTo>
                <a:lnTo>
                  <a:pt x="1247" y="797"/>
                </a:lnTo>
                <a:lnTo>
                  <a:pt x="1246" y="797"/>
                </a:lnTo>
                <a:lnTo>
                  <a:pt x="1244" y="797"/>
                </a:lnTo>
                <a:lnTo>
                  <a:pt x="1244" y="798"/>
                </a:lnTo>
                <a:lnTo>
                  <a:pt x="1244" y="799"/>
                </a:lnTo>
                <a:lnTo>
                  <a:pt x="1244" y="800"/>
                </a:lnTo>
                <a:lnTo>
                  <a:pt x="1244" y="801"/>
                </a:lnTo>
                <a:lnTo>
                  <a:pt x="1243" y="801"/>
                </a:lnTo>
                <a:lnTo>
                  <a:pt x="1243" y="803"/>
                </a:lnTo>
                <a:lnTo>
                  <a:pt x="1243" y="804"/>
                </a:lnTo>
                <a:lnTo>
                  <a:pt x="1242" y="804"/>
                </a:lnTo>
                <a:lnTo>
                  <a:pt x="1242" y="805"/>
                </a:lnTo>
                <a:lnTo>
                  <a:pt x="1242" y="806"/>
                </a:lnTo>
                <a:lnTo>
                  <a:pt x="1241" y="807"/>
                </a:lnTo>
                <a:lnTo>
                  <a:pt x="1246" y="811"/>
                </a:lnTo>
                <a:lnTo>
                  <a:pt x="1247" y="812"/>
                </a:lnTo>
                <a:lnTo>
                  <a:pt x="1247" y="813"/>
                </a:lnTo>
                <a:lnTo>
                  <a:pt x="1247" y="814"/>
                </a:lnTo>
                <a:lnTo>
                  <a:pt x="1249" y="814"/>
                </a:lnTo>
                <a:lnTo>
                  <a:pt x="1250" y="814"/>
                </a:lnTo>
                <a:lnTo>
                  <a:pt x="1250" y="815"/>
                </a:lnTo>
                <a:lnTo>
                  <a:pt x="1251" y="815"/>
                </a:lnTo>
                <a:lnTo>
                  <a:pt x="1251" y="816"/>
                </a:lnTo>
                <a:lnTo>
                  <a:pt x="1250" y="817"/>
                </a:lnTo>
                <a:lnTo>
                  <a:pt x="1251" y="818"/>
                </a:lnTo>
                <a:lnTo>
                  <a:pt x="1252" y="820"/>
                </a:lnTo>
                <a:lnTo>
                  <a:pt x="1253" y="820"/>
                </a:lnTo>
                <a:lnTo>
                  <a:pt x="1253" y="821"/>
                </a:lnTo>
                <a:lnTo>
                  <a:pt x="1254" y="821"/>
                </a:lnTo>
                <a:lnTo>
                  <a:pt x="1255" y="822"/>
                </a:lnTo>
                <a:lnTo>
                  <a:pt x="1257" y="822"/>
                </a:lnTo>
                <a:lnTo>
                  <a:pt x="1257" y="823"/>
                </a:lnTo>
                <a:lnTo>
                  <a:pt x="1258" y="823"/>
                </a:lnTo>
                <a:lnTo>
                  <a:pt x="1258" y="824"/>
                </a:lnTo>
                <a:lnTo>
                  <a:pt x="1259" y="824"/>
                </a:lnTo>
                <a:lnTo>
                  <a:pt x="1260" y="824"/>
                </a:lnTo>
                <a:lnTo>
                  <a:pt x="1260" y="825"/>
                </a:lnTo>
                <a:lnTo>
                  <a:pt x="1261" y="825"/>
                </a:lnTo>
                <a:lnTo>
                  <a:pt x="1261" y="826"/>
                </a:lnTo>
                <a:lnTo>
                  <a:pt x="1262" y="826"/>
                </a:lnTo>
                <a:lnTo>
                  <a:pt x="1263" y="828"/>
                </a:lnTo>
                <a:lnTo>
                  <a:pt x="1264" y="828"/>
                </a:lnTo>
                <a:lnTo>
                  <a:pt x="1264" y="829"/>
                </a:lnTo>
                <a:lnTo>
                  <a:pt x="1266" y="829"/>
                </a:lnTo>
                <a:lnTo>
                  <a:pt x="1266" y="830"/>
                </a:lnTo>
                <a:lnTo>
                  <a:pt x="1267" y="830"/>
                </a:lnTo>
                <a:lnTo>
                  <a:pt x="1266" y="830"/>
                </a:lnTo>
                <a:lnTo>
                  <a:pt x="1266" y="831"/>
                </a:lnTo>
                <a:lnTo>
                  <a:pt x="1264" y="831"/>
                </a:lnTo>
                <a:lnTo>
                  <a:pt x="1264" y="832"/>
                </a:lnTo>
                <a:lnTo>
                  <a:pt x="1266" y="833"/>
                </a:lnTo>
                <a:lnTo>
                  <a:pt x="1267" y="833"/>
                </a:lnTo>
                <a:lnTo>
                  <a:pt x="1268" y="833"/>
                </a:lnTo>
                <a:lnTo>
                  <a:pt x="1269" y="833"/>
                </a:lnTo>
                <a:lnTo>
                  <a:pt x="1270" y="833"/>
                </a:lnTo>
                <a:lnTo>
                  <a:pt x="1271" y="833"/>
                </a:lnTo>
                <a:lnTo>
                  <a:pt x="1272" y="833"/>
                </a:lnTo>
                <a:lnTo>
                  <a:pt x="1273" y="833"/>
                </a:lnTo>
                <a:lnTo>
                  <a:pt x="1275" y="833"/>
                </a:lnTo>
                <a:lnTo>
                  <a:pt x="1276" y="833"/>
                </a:lnTo>
                <a:lnTo>
                  <a:pt x="1277" y="833"/>
                </a:lnTo>
                <a:lnTo>
                  <a:pt x="1278" y="833"/>
                </a:lnTo>
                <a:lnTo>
                  <a:pt x="1279" y="833"/>
                </a:lnTo>
                <a:lnTo>
                  <a:pt x="1279" y="832"/>
                </a:lnTo>
                <a:lnTo>
                  <a:pt x="1278" y="831"/>
                </a:lnTo>
                <a:lnTo>
                  <a:pt x="1278" y="830"/>
                </a:lnTo>
                <a:lnTo>
                  <a:pt x="1278" y="829"/>
                </a:lnTo>
                <a:lnTo>
                  <a:pt x="1277" y="829"/>
                </a:lnTo>
                <a:lnTo>
                  <a:pt x="1277" y="828"/>
                </a:lnTo>
                <a:lnTo>
                  <a:pt x="1277" y="826"/>
                </a:lnTo>
                <a:lnTo>
                  <a:pt x="1276" y="826"/>
                </a:lnTo>
                <a:lnTo>
                  <a:pt x="1276" y="824"/>
                </a:lnTo>
                <a:lnTo>
                  <a:pt x="1275" y="824"/>
                </a:lnTo>
                <a:lnTo>
                  <a:pt x="1275" y="823"/>
                </a:lnTo>
                <a:lnTo>
                  <a:pt x="1275" y="822"/>
                </a:lnTo>
                <a:lnTo>
                  <a:pt x="1273" y="821"/>
                </a:lnTo>
                <a:lnTo>
                  <a:pt x="1273" y="818"/>
                </a:lnTo>
                <a:lnTo>
                  <a:pt x="1273" y="817"/>
                </a:lnTo>
                <a:lnTo>
                  <a:pt x="1273" y="816"/>
                </a:lnTo>
                <a:lnTo>
                  <a:pt x="1273" y="815"/>
                </a:lnTo>
                <a:lnTo>
                  <a:pt x="1273" y="814"/>
                </a:lnTo>
                <a:lnTo>
                  <a:pt x="1273" y="813"/>
                </a:lnTo>
                <a:lnTo>
                  <a:pt x="1273" y="812"/>
                </a:lnTo>
                <a:lnTo>
                  <a:pt x="1273" y="811"/>
                </a:lnTo>
                <a:lnTo>
                  <a:pt x="1275" y="811"/>
                </a:lnTo>
                <a:lnTo>
                  <a:pt x="1277" y="811"/>
                </a:lnTo>
                <a:lnTo>
                  <a:pt x="1278" y="811"/>
                </a:lnTo>
                <a:lnTo>
                  <a:pt x="1279" y="811"/>
                </a:lnTo>
                <a:lnTo>
                  <a:pt x="1280" y="811"/>
                </a:lnTo>
                <a:lnTo>
                  <a:pt x="1281" y="811"/>
                </a:lnTo>
                <a:lnTo>
                  <a:pt x="1281" y="812"/>
                </a:lnTo>
                <a:lnTo>
                  <a:pt x="1281" y="813"/>
                </a:lnTo>
                <a:lnTo>
                  <a:pt x="1281" y="814"/>
                </a:lnTo>
                <a:lnTo>
                  <a:pt x="1281" y="815"/>
                </a:lnTo>
                <a:lnTo>
                  <a:pt x="1275" y="815"/>
                </a:lnTo>
                <a:lnTo>
                  <a:pt x="1275" y="816"/>
                </a:lnTo>
                <a:lnTo>
                  <a:pt x="1275" y="817"/>
                </a:lnTo>
                <a:lnTo>
                  <a:pt x="1275" y="818"/>
                </a:lnTo>
                <a:lnTo>
                  <a:pt x="1275" y="820"/>
                </a:lnTo>
                <a:lnTo>
                  <a:pt x="1275" y="821"/>
                </a:lnTo>
                <a:lnTo>
                  <a:pt x="1275" y="822"/>
                </a:lnTo>
                <a:lnTo>
                  <a:pt x="1276" y="822"/>
                </a:lnTo>
                <a:lnTo>
                  <a:pt x="1276" y="823"/>
                </a:lnTo>
                <a:lnTo>
                  <a:pt x="1277" y="824"/>
                </a:lnTo>
                <a:lnTo>
                  <a:pt x="1277" y="825"/>
                </a:lnTo>
                <a:lnTo>
                  <a:pt x="1278" y="826"/>
                </a:lnTo>
                <a:lnTo>
                  <a:pt x="1279" y="829"/>
                </a:lnTo>
                <a:lnTo>
                  <a:pt x="1279" y="831"/>
                </a:lnTo>
                <a:lnTo>
                  <a:pt x="1279" y="833"/>
                </a:lnTo>
                <a:lnTo>
                  <a:pt x="1279" y="836"/>
                </a:lnTo>
                <a:lnTo>
                  <a:pt x="1280" y="837"/>
                </a:lnTo>
                <a:lnTo>
                  <a:pt x="1281" y="837"/>
                </a:lnTo>
                <a:lnTo>
                  <a:pt x="1284" y="837"/>
                </a:lnTo>
                <a:lnTo>
                  <a:pt x="1285" y="838"/>
                </a:lnTo>
                <a:lnTo>
                  <a:pt x="1286" y="838"/>
                </a:lnTo>
                <a:lnTo>
                  <a:pt x="1288" y="839"/>
                </a:lnTo>
                <a:lnTo>
                  <a:pt x="1289" y="839"/>
                </a:lnTo>
                <a:lnTo>
                  <a:pt x="1290" y="840"/>
                </a:lnTo>
                <a:lnTo>
                  <a:pt x="1292" y="840"/>
                </a:lnTo>
                <a:lnTo>
                  <a:pt x="1292" y="841"/>
                </a:lnTo>
                <a:lnTo>
                  <a:pt x="1293" y="841"/>
                </a:lnTo>
                <a:lnTo>
                  <a:pt x="1293" y="842"/>
                </a:lnTo>
                <a:lnTo>
                  <a:pt x="1293" y="843"/>
                </a:lnTo>
                <a:lnTo>
                  <a:pt x="1293" y="846"/>
                </a:lnTo>
                <a:lnTo>
                  <a:pt x="1293" y="847"/>
                </a:lnTo>
                <a:lnTo>
                  <a:pt x="1292" y="847"/>
                </a:lnTo>
                <a:lnTo>
                  <a:pt x="1290" y="847"/>
                </a:lnTo>
                <a:lnTo>
                  <a:pt x="1288" y="847"/>
                </a:lnTo>
                <a:lnTo>
                  <a:pt x="1286" y="847"/>
                </a:lnTo>
                <a:lnTo>
                  <a:pt x="1285" y="847"/>
                </a:lnTo>
                <a:lnTo>
                  <a:pt x="1284" y="847"/>
                </a:lnTo>
                <a:lnTo>
                  <a:pt x="1283" y="847"/>
                </a:lnTo>
                <a:lnTo>
                  <a:pt x="1281" y="847"/>
                </a:lnTo>
                <a:lnTo>
                  <a:pt x="1278" y="847"/>
                </a:lnTo>
                <a:lnTo>
                  <a:pt x="1277" y="847"/>
                </a:lnTo>
                <a:lnTo>
                  <a:pt x="1276" y="847"/>
                </a:lnTo>
                <a:lnTo>
                  <a:pt x="1278" y="848"/>
                </a:lnTo>
                <a:lnTo>
                  <a:pt x="1278" y="849"/>
                </a:lnTo>
                <a:lnTo>
                  <a:pt x="1275" y="848"/>
                </a:lnTo>
                <a:lnTo>
                  <a:pt x="1275" y="847"/>
                </a:lnTo>
                <a:lnTo>
                  <a:pt x="1275" y="846"/>
                </a:lnTo>
                <a:lnTo>
                  <a:pt x="1276" y="843"/>
                </a:lnTo>
                <a:lnTo>
                  <a:pt x="1269" y="838"/>
                </a:lnTo>
                <a:lnTo>
                  <a:pt x="1267" y="838"/>
                </a:lnTo>
                <a:lnTo>
                  <a:pt x="1261" y="840"/>
                </a:lnTo>
                <a:lnTo>
                  <a:pt x="1260" y="840"/>
                </a:lnTo>
                <a:lnTo>
                  <a:pt x="1259" y="840"/>
                </a:lnTo>
                <a:lnTo>
                  <a:pt x="1258" y="840"/>
                </a:lnTo>
                <a:lnTo>
                  <a:pt x="1257" y="840"/>
                </a:lnTo>
                <a:lnTo>
                  <a:pt x="1255" y="840"/>
                </a:lnTo>
                <a:lnTo>
                  <a:pt x="1253" y="840"/>
                </a:lnTo>
                <a:lnTo>
                  <a:pt x="1253" y="839"/>
                </a:lnTo>
                <a:lnTo>
                  <a:pt x="1253" y="838"/>
                </a:lnTo>
                <a:lnTo>
                  <a:pt x="1253" y="837"/>
                </a:lnTo>
                <a:lnTo>
                  <a:pt x="1253" y="836"/>
                </a:lnTo>
                <a:lnTo>
                  <a:pt x="1253" y="834"/>
                </a:lnTo>
                <a:lnTo>
                  <a:pt x="1253" y="833"/>
                </a:lnTo>
                <a:lnTo>
                  <a:pt x="1253" y="832"/>
                </a:lnTo>
                <a:lnTo>
                  <a:pt x="1253" y="831"/>
                </a:lnTo>
                <a:lnTo>
                  <a:pt x="1252" y="831"/>
                </a:lnTo>
                <a:lnTo>
                  <a:pt x="1249" y="831"/>
                </a:lnTo>
                <a:lnTo>
                  <a:pt x="1249" y="830"/>
                </a:lnTo>
                <a:lnTo>
                  <a:pt x="1249" y="826"/>
                </a:lnTo>
                <a:lnTo>
                  <a:pt x="1245" y="826"/>
                </a:lnTo>
                <a:lnTo>
                  <a:pt x="1243" y="825"/>
                </a:lnTo>
                <a:lnTo>
                  <a:pt x="1241" y="824"/>
                </a:lnTo>
                <a:lnTo>
                  <a:pt x="1237" y="822"/>
                </a:lnTo>
                <a:lnTo>
                  <a:pt x="1237" y="823"/>
                </a:lnTo>
                <a:lnTo>
                  <a:pt x="1236" y="823"/>
                </a:lnTo>
                <a:lnTo>
                  <a:pt x="1236" y="825"/>
                </a:lnTo>
                <a:lnTo>
                  <a:pt x="1236" y="826"/>
                </a:lnTo>
                <a:lnTo>
                  <a:pt x="1235" y="826"/>
                </a:lnTo>
                <a:lnTo>
                  <a:pt x="1235" y="829"/>
                </a:lnTo>
                <a:lnTo>
                  <a:pt x="1235" y="831"/>
                </a:lnTo>
                <a:lnTo>
                  <a:pt x="1234" y="831"/>
                </a:lnTo>
                <a:lnTo>
                  <a:pt x="1233" y="831"/>
                </a:lnTo>
                <a:lnTo>
                  <a:pt x="1232" y="831"/>
                </a:lnTo>
                <a:lnTo>
                  <a:pt x="1232" y="832"/>
                </a:lnTo>
                <a:lnTo>
                  <a:pt x="1232" y="833"/>
                </a:lnTo>
                <a:lnTo>
                  <a:pt x="1232" y="834"/>
                </a:lnTo>
                <a:lnTo>
                  <a:pt x="1232" y="836"/>
                </a:lnTo>
                <a:lnTo>
                  <a:pt x="1232" y="840"/>
                </a:lnTo>
                <a:lnTo>
                  <a:pt x="1232" y="848"/>
                </a:lnTo>
                <a:lnTo>
                  <a:pt x="1232" y="853"/>
                </a:lnTo>
                <a:lnTo>
                  <a:pt x="1232" y="855"/>
                </a:lnTo>
                <a:lnTo>
                  <a:pt x="1232" y="858"/>
                </a:lnTo>
                <a:lnTo>
                  <a:pt x="1232" y="860"/>
                </a:lnTo>
                <a:lnTo>
                  <a:pt x="1233" y="860"/>
                </a:lnTo>
                <a:lnTo>
                  <a:pt x="1233" y="863"/>
                </a:lnTo>
                <a:lnTo>
                  <a:pt x="1232" y="863"/>
                </a:lnTo>
                <a:lnTo>
                  <a:pt x="1232" y="866"/>
                </a:lnTo>
                <a:lnTo>
                  <a:pt x="1232" y="868"/>
                </a:lnTo>
                <a:lnTo>
                  <a:pt x="1233" y="868"/>
                </a:lnTo>
                <a:lnTo>
                  <a:pt x="1236" y="868"/>
                </a:lnTo>
                <a:lnTo>
                  <a:pt x="1240" y="870"/>
                </a:lnTo>
                <a:lnTo>
                  <a:pt x="1241" y="870"/>
                </a:lnTo>
                <a:lnTo>
                  <a:pt x="1242" y="870"/>
                </a:lnTo>
                <a:lnTo>
                  <a:pt x="1246" y="868"/>
                </a:lnTo>
                <a:lnTo>
                  <a:pt x="1253" y="868"/>
                </a:lnTo>
                <a:lnTo>
                  <a:pt x="1254" y="868"/>
                </a:lnTo>
                <a:lnTo>
                  <a:pt x="1254" y="870"/>
                </a:lnTo>
                <a:lnTo>
                  <a:pt x="1254" y="873"/>
                </a:lnTo>
                <a:lnTo>
                  <a:pt x="1253" y="873"/>
                </a:lnTo>
                <a:lnTo>
                  <a:pt x="1252" y="873"/>
                </a:lnTo>
                <a:lnTo>
                  <a:pt x="1251" y="873"/>
                </a:lnTo>
                <a:lnTo>
                  <a:pt x="1250" y="873"/>
                </a:lnTo>
                <a:lnTo>
                  <a:pt x="1249" y="873"/>
                </a:lnTo>
                <a:lnTo>
                  <a:pt x="1247" y="873"/>
                </a:lnTo>
                <a:lnTo>
                  <a:pt x="1246" y="873"/>
                </a:lnTo>
                <a:lnTo>
                  <a:pt x="1245" y="873"/>
                </a:lnTo>
                <a:lnTo>
                  <a:pt x="1244" y="873"/>
                </a:lnTo>
                <a:lnTo>
                  <a:pt x="1244" y="874"/>
                </a:lnTo>
                <a:lnTo>
                  <a:pt x="1243" y="874"/>
                </a:lnTo>
                <a:lnTo>
                  <a:pt x="1242" y="874"/>
                </a:lnTo>
                <a:lnTo>
                  <a:pt x="1241" y="874"/>
                </a:lnTo>
                <a:lnTo>
                  <a:pt x="1240" y="874"/>
                </a:lnTo>
                <a:lnTo>
                  <a:pt x="1238" y="874"/>
                </a:lnTo>
                <a:lnTo>
                  <a:pt x="1237" y="874"/>
                </a:lnTo>
                <a:lnTo>
                  <a:pt x="1236" y="874"/>
                </a:lnTo>
                <a:lnTo>
                  <a:pt x="1235" y="874"/>
                </a:lnTo>
                <a:lnTo>
                  <a:pt x="1234" y="874"/>
                </a:lnTo>
                <a:lnTo>
                  <a:pt x="1233" y="874"/>
                </a:lnTo>
                <a:lnTo>
                  <a:pt x="1232" y="874"/>
                </a:lnTo>
                <a:lnTo>
                  <a:pt x="1232" y="876"/>
                </a:lnTo>
                <a:lnTo>
                  <a:pt x="1232" y="883"/>
                </a:lnTo>
                <a:lnTo>
                  <a:pt x="1232" y="887"/>
                </a:lnTo>
                <a:lnTo>
                  <a:pt x="1232" y="890"/>
                </a:lnTo>
                <a:lnTo>
                  <a:pt x="1232" y="892"/>
                </a:lnTo>
                <a:lnTo>
                  <a:pt x="1235" y="892"/>
                </a:lnTo>
                <a:lnTo>
                  <a:pt x="1235" y="893"/>
                </a:lnTo>
                <a:lnTo>
                  <a:pt x="1235" y="895"/>
                </a:lnTo>
                <a:lnTo>
                  <a:pt x="1235" y="896"/>
                </a:lnTo>
                <a:lnTo>
                  <a:pt x="1235" y="897"/>
                </a:lnTo>
                <a:lnTo>
                  <a:pt x="1235" y="898"/>
                </a:lnTo>
                <a:lnTo>
                  <a:pt x="1235" y="899"/>
                </a:lnTo>
                <a:lnTo>
                  <a:pt x="1235" y="900"/>
                </a:lnTo>
                <a:lnTo>
                  <a:pt x="1233" y="899"/>
                </a:lnTo>
                <a:lnTo>
                  <a:pt x="1232" y="899"/>
                </a:lnTo>
                <a:lnTo>
                  <a:pt x="1232" y="901"/>
                </a:lnTo>
                <a:lnTo>
                  <a:pt x="1232" y="903"/>
                </a:lnTo>
                <a:lnTo>
                  <a:pt x="1232" y="905"/>
                </a:lnTo>
                <a:lnTo>
                  <a:pt x="1232" y="908"/>
                </a:lnTo>
                <a:lnTo>
                  <a:pt x="1232" y="910"/>
                </a:lnTo>
                <a:lnTo>
                  <a:pt x="1232" y="912"/>
                </a:lnTo>
                <a:lnTo>
                  <a:pt x="1232" y="913"/>
                </a:lnTo>
                <a:lnTo>
                  <a:pt x="1233" y="913"/>
                </a:lnTo>
                <a:lnTo>
                  <a:pt x="1235" y="913"/>
                </a:lnTo>
                <a:lnTo>
                  <a:pt x="1237" y="912"/>
                </a:lnTo>
                <a:lnTo>
                  <a:pt x="1241" y="912"/>
                </a:lnTo>
                <a:lnTo>
                  <a:pt x="1241" y="914"/>
                </a:lnTo>
                <a:lnTo>
                  <a:pt x="1241" y="915"/>
                </a:lnTo>
                <a:lnTo>
                  <a:pt x="1243" y="916"/>
                </a:lnTo>
                <a:lnTo>
                  <a:pt x="1246" y="916"/>
                </a:lnTo>
                <a:lnTo>
                  <a:pt x="1246" y="915"/>
                </a:lnTo>
                <a:lnTo>
                  <a:pt x="1246" y="914"/>
                </a:lnTo>
                <a:lnTo>
                  <a:pt x="1246" y="910"/>
                </a:lnTo>
                <a:lnTo>
                  <a:pt x="1246" y="906"/>
                </a:lnTo>
                <a:lnTo>
                  <a:pt x="1246" y="905"/>
                </a:lnTo>
                <a:lnTo>
                  <a:pt x="1246" y="904"/>
                </a:lnTo>
                <a:lnTo>
                  <a:pt x="1246" y="903"/>
                </a:lnTo>
                <a:lnTo>
                  <a:pt x="1247" y="903"/>
                </a:lnTo>
                <a:lnTo>
                  <a:pt x="1251" y="903"/>
                </a:lnTo>
                <a:lnTo>
                  <a:pt x="1254" y="904"/>
                </a:lnTo>
                <a:lnTo>
                  <a:pt x="1257" y="904"/>
                </a:lnTo>
                <a:lnTo>
                  <a:pt x="1259" y="904"/>
                </a:lnTo>
                <a:lnTo>
                  <a:pt x="1261" y="905"/>
                </a:lnTo>
                <a:lnTo>
                  <a:pt x="1262" y="905"/>
                </a:lnTo>
                <a:lnTo>
                  <a:pt x="1263" y="906"/>
                </a:lnTo>
                <a:lnTo>
                  <a:pt x="1263" y="907"/>
                </a:lnTo>
                <a:lnTo>
                  <a:pt x="1263" y="908"/>
                </a:lnTo>
                <a:lnTo>
                  <a:pt x="1263" y="909"/>
                </a:lnTo>
                <a:lnTo>
                  <a:pt x="1263" y="910"/>
                </a:lnTo>
                <a:lnTo>
                  <a:pt x="1263" y="912"/>
                </a:lnTo>
                <a:lnTo>
                  <a:pt x="1263" y="913"/>
                </a:lnTo>
                <a:lnTo>
                  <a:pt x="1263" y="914"/>
                </a:lnTo>
                <a:lnTo>
                  <a:pt x="1263" y="915"/>
                </a:lnTo>
                <a:lnTo>
                  <a:pt x="1263" y="916"/>
                </a:lnTo>
                <a:lnTo>
                  <a:pt x="1263" y="917"/>
                </a:lnTo>
                <a:lnTo>
                  <a:pt x="1263" y="918"/>
                </a:lnTo>
                <a:lnTo>
                  <a:pt x="1263" y="920"/>
                </a:lnTo>
                <a:lnTo>
                  <a:pt x="1263" y="921"/>
                </a:lnTo>
                <a:lnTo>
                  <a:pt x="1263" y="922"/>
                </a:lnTo>
                <a:lnTo>
                  <a:pt x="1263" y="923"/>
                </a:lnTo>
                <a:lnTo>
                  <a:pt x="1263" y="924"/>
                </a:lnTo>
                <a:lnTo>
                  <a:pt x="1263" y="925"/>
                </a:lnTo>
                <a:lnTo>
                  <a:pt x="1263" y="926"/>
                </a:lnTo>
                <a:lnTo>
                  <a:pt x="1263" y="928"/>
                </a:lnTo>
                <a:lnTo>
                  <a:pt x="1263" y="929"/>
                </a:lnTo>
                <a:lnTo>
                  <a:pt x="1263" y="930"/>
                </a:lnTo>
                <a:lnTo>
                  <a:pt x="1264" y="930"/>
                </a:lnTo>
                <a:lnTo>
                  <a:pt x="1266" y="930"/>
                </a:lnTo>
                <a:lnTo>
                  <a:pt x="1267" y="930"/>
                </a:lnTo>
                <a:lnTo>
                  <a:pt x="1268" y="930"/>
                </a:lnTo>
                <a:lnTo>
                  <a:pt x="1269" y="930"/>
                </a:lnTo>
                <a:lnTo>
                  <a:pt x="1270" y="930"/>
                </a:lnTo>
                <a:lnTo>
                  <a:pt x="1271" y="930"/>
                </a:lnTo>
                <a:lnTo>
                  <a:pt x="1271" y="931"/>
                </a:lnTo>
                <a:lnTo>
                  <a:pt x="1272" y="932"/>
                </a:lnTo>
                <a:lnTo>
                  <a:pt x="1272" y="933"/>
                </a:lnTo>
                <a:lnTo>
                  <a:pt x="1273" y="933"/>
                </a:lnTo>
                <a:lnTo>
                  <a:pt x="1273" y="931"/>
                </a:lnTo>
                <a:lnTo>
                  <a:pt x="1276" y="931"/>
                </a:lnTo>
                <a:lnTo>
                  <a:pt x="1276" y="934"/>
                </a:lnTo>
                <a:lnTo>
                  <a:pt x="1276" y="935"/>
                </a:lnTo>
                <a:lnTo>
                  <a:pt x="1276" y="937"/>
                </a:lnTo>
                <a:lnTo>
                  <a:pt x="1275" y="937"/>
                </a:lnTo>
                <a:lnTo>
                  <a:pt x="1273" y="937"/>
                </a:lnTo>
                <a:lnTo>
                  <a:pt x="1272" y="937"/>
                </a:lnTo>
                <a:lnTo>
                  <a:pt x="1272" y="935"/>
                </a:lnTo>
                <a:lnTo>
                  <a:pt x="1272" y="934"/>
                </a:lnTo>
                <a:lnTo>
                  <a:pt x="1270" y="934"/>
                </a:lnTo>
                <a:lnTo>
                  <a:pt x="1269" y="935"/>
                </a:lnTo>
                <a:lnTo>
                  <a:pt x="1268" y="935"/>
                </a:lnTo>
                <a:lnTo>
                  <a:pt x="1267" y="935"/>
                </a:lnTo>
                <a:lnTo>
                  <a:pt x="1266" y="935"/>
                </a:lnTo>
                <a:lnTo>
                  <a:pt x="1264" y="935"/>
                </a:lnTo>
                <a:lnTo>
                  <a:pt x="1263" y="937"/>
                </a:lnTo>
                <a:lnTo>
                  <a:pt x="1262" y="937"/>
                </a:lnTo>
                <a:lnTo>
                  <a:pt x="1262" y="935"/>
                </a:lnTo>
                <a:lnTo>
                  <a:pt x="1262" y="934"/>
                </a:lnTo>
                <a:lnTo>
                  <a:pt x="1261" y="934"/>
                </a:lnTo>
                <a:lnTo>
                  <a:pt x="1259" y="934"/>
                </a:lnTo>
                <a:lnTo>
                  <a:pt x="1253" y="934"/>
                </a:lnTo>
                <a:lnTo>
                  <a:pt x="1251" y="934"/>
                </a:lnTo>
                <a:lnTo>
                  <a:pt x="1247" y="934"/>
                </a:lnTo>
                <a:lnTo>
                  <a:pt x="1242" y="935"/>
                </a:lnTo>
                <a:lnTo>
                  <a:pt x="1235" y="935"/>
                </a:lnTo>
                <a:lnTo>
                  <a:pt x="1235" y="945"/>
                </a:lnTo>
                <a:lnTo>
                  <a:pt x="1235" y="949"/>
                </a:lnTo>
                <a:lnTo>
                  <a:pt x="1235" y="951"/>
                </a:lnTo>
                <a:lnTo>
                  <a:pt x="1236" y="951"/>
                </a:lnTo>
                <a:lnTo>
                  <a:pt x="1237" y="951"/>
                </a:lnTo>
                <a:lnTo>
                  <a:pt x="1241" y="951"/>
                </a:lnTo>
                <a:lnTo>
                  <a:pt x="1241" y="955"/>
                </a:lnTo>
                <a:lnTo>
                  <a:pt x="1241" y="957"/>
                </a:lnTo>
                <a:lnTo>
                  <a:pt x="1242" y="957"/>
                </a:lnTo>
                <a:lnTo>
                  <a:pt x="1242" y="958"/>
                </a:lnTo>
                <a:lnTo>
                  <a:pt x="1241" y="958"/>
                </a:lnTo>
                <a:lnTo>
                  <a:pt x="1240" y="958"/>
                </a:lnTo>
                <a:lnTo>
                  <a:pt x="1240" y="960"/>
                </a:lnTo>
                <a:lnTo>
                  <a:pt x="1240" y="962"/>
                </a:lnTo>
                <a:lnTo>
                  <a:pt x="1236" y="962"/>
                </a:lnTo>
                <a:lnTo>
                  <a:pt x="1235" y="962"/>
                </a:lnTo>
                <a:lnTo>
                  <a:pt x="1235" y="963"/>
                </a:lnTo>
                <a:lnTo>
                  <a:pt x="1236" y="963"/>
                </a:lnTo>
                <a:lnTo>
                  <a:pt x="1237" y="963"/>
                </a:lnTo>
                <a:lnTo>
                  <a:pt x="1242" y="963"/>
                </a:lnTo>
                <a:lnTo>
                  <a:pt x="1243" y="963"/>
                </a:lnTo>
                <a:lnTo>
                  <a:pt x="1244" y="963"/>
                </a:lnTo>
                <a:lnTo>
                  <a:pt x="1244" y="964"/>
                </a:lnTo>
                <a:lnTo>
                  <a:pt x="1245" y="964"/>
                </a:lnTo>
                <a:lnTo>
                  <a:pt x="1246" y="965"/>
                </a:lnTo>
                <a:lnTo>
                  <a:pt x="1247" y="966"/>
                </a:lnTo>
                <a:lnTo>
                  <a:pt x="1249" y="966"/>
                </a:lnTo>
                <a:lnTo>
                  <a:pt x="1250" y="967"/>
                </a:lnTo>
                <a:lnTo>
                  <a:pt x="1251" y="967"/>
                </a:lnTo>
                <a:lnTo>
                  <a:pt x="1252" y="967"/>
                </a:lnTo>
                <a:lnTo>
                  <a:pt x="1253" y="967"/>
                </a:lnTo>
                <a:lnTo>
                  <a:pt x="1254" y="967"/>
                </a:lnTo>
                <a:lnTo>
                  <a:pt x="1254" y="968"/>
                </a:lnTo>
                <a:lnTo>
                  <a:pt x="1255" y="968"/>
                </a:lnTo>
                <a:lnTo>
                  <a:pt x="1255" y="970"/>
                </a:lnTo>
                <a:lnTo>
                  <a:pt x="1257" y="971"/>
                </a:lnTo>
                <a:lnTo>
                  <a:pt x="1257" y="972"/>
                </a:lnTo>
                <a:lnTo>
                  <a:pt x="1258" y="972"/>
                </a:lnTo>
                <a:lnTo>
                  <a:pt x="1259" y="973"/>
                </a:lnTo>
                <a:lnTo>
                  <a:pt x="1260" y="972"/>
                </a:lnTo>
                <a:lnTo>
                  <a:pt x="1257" y="964"/>
                </a:lnTo>
                <a:lnTo>
                  <a:pt x="1255" y="963"/>
                </a:lnTo>
                <a:lnTo>
                  <a:pt x="1253" y="958"/>
                </a:lnTo>
                <a:lnTo>
                  <a:pt x="1250" y="951"/>
                </a:lnTo>
                <a:lnTo>
                  <a:pt x="1251" y="950"/>
                </a:lnTo>
                <a:lnTo>
                  <a:pt x="1251" y="949"/>
                </a:lnTo>
                <a:lnTo>
                  <a:pt x="1252" y="949"/>
                </a:lnTo>
                <a:lnTo>
                  <a:pt x="1252" y="948"/>
                </a:lnTo>
                <a:lnTo>
                  <a:pt x="1253" y="947"/>
                </a:lnTo>
                <a:lnTo>
                  <a:pt x="1254" y="947"/>
                </a:lnTo>
                <a:lnTo>
                  <a:pt x="1255" y="947"/>
                </a:lnTo>
                <a:lnTo>
                  <a:pt x="1257" y="947"/>
                </a:lnTo>
                <a:lnTo>
                  <a:pt x="1258" y="947"/>
                </a:lnTo>
                <a:lnTo>
                  <a:pt x="1259" y="947"/>
                </a:lnTo>
                <a:lnTo>
                  <a:pt x="1260" y="947"/>
                </a:lnTo>
                <a:lnTo>
                  <a:pt x="1261" y="947"/>
                </a:lnTo>
                <a:lnTo>
                  <a:pt x="1262" y="947"/>
                </a:lnTo>
                <a:lnTo>
                  <a:pt x="1263" y="947"/>
                </a:lnTo>
                <a:lnTo>
                  <a:pt x="1263" y="951"/>
                </a:lnTo>
                <a:lnTo>
                  <a:pt x="1263" y="952"/>
                </a:lnTo>
                <a:lnTo>
                  <a:pt x="1263" y="954"/>
                </a:lnTo>
                <a:lnTo>
                  <a:pt x="1263" y="955"/>
                </a:lnTo>
                <a:lnTo>
                  <a:pt x="1263" y="956"/>
                </a:lnTo>
                <a:lnTo>
                  <a:pt x="1264" y="956"/>
                </a:lnTo>
                <a:lnTo>
                  <a:pt x="1268" y="956"/>
                </a:lnTo>
                <a:lnTo>
                  <a:pt x="1269" y="956"/>
                </a:lnTo>
                <a:lnTo>
                  <a:pt x="1267" y="958"/>
                </a:lnTo>
                <a:lnTo>
                  <a:pt x="1267" y="959"/>
                </a:lnTo>
                <a:lnTo>
                  <a:pt x="1268" y="960"/>
                </a:lnTo>
                <a:lnTo>
                  <a:pt x="1269" y="962"/>
                </a:lnTo>
                <a:lnTo>
                  <a:pt x="1270" y="963"/>
                </a:lnTo>
                <a:lnTo>
                  <a:pt x="1271" y="964"/>
                </a:lnTo>
                <a:lnTo>
                  <a:pt x="1272" y="965"/>
                </a:lnTo>
                <a:lnTo>
                  <a:pt x="1272" y="966"/>
                </a:lnTo>
                <a:lnTo>
                  <a:pt x="1275" y="967"/>
                </a:lnTo>
                <a:lnTo>
                  <a:pt x="1276" y="968"/>
                </a:lnTo>
                <a:lnTo>
                  <a:pt x="1276" y="970"/>
                </a:lnTo>
                <a:lnTo>
                  <a:pt x="1277" y="971"/>
                </a:lnTo>
                <a:lnTo>
                  <a:pt x="1277" y="970"/>
                </a:lnTo>
                <a:lnTo>
                  <a:pt x="1277" y="968"/>
                </a:lnTo>
                <a:lnTo>
                  <a:pt x="1277" y="967"/>
                </a:lnTo>
                <a:lnTo>
                  <a:pt x="1277" y="966"/>
                </a:lnTo>
                <a:lnTo>
                  <a:pt x="1277" y="965"/>
                </a:lnTo>
                <a:lnTo>
                  <a:pt x="1277" y="964"/>
                </a:lnTo>
                <a:lnTo>
                  <a:pt x="1277" y="963"/>
                </a:lnTo>
                <a:lnTo>
                  <a:pt x="1277" y="962"/>
                </a:lnTo>
                <a:lnTo>
                  <a:pt x="1277" y="960"/>
                </a:lnTo>
                <a:lnTo>
                  <a:pt x="1277" y="950"/>
                </a:lnTo>
                <a:lnTo>
                  <a:pt x="1277" y="949"/>
                </a:lnTo>
                <a:lnTo>
                  <a:pt x="1277" y="948"/>
                </a:lnTo>
                <a:lnTo>
                  <a:pt x="1277" y="946"/>
                </a:lnTo>
                <a:lnTo>
                  <a:pt x="1277" y="943"/>
                </a:lnTo>
                <a:lnTo>
                  <a:pt x="1277" y="942"/>
                </a:lnTo>
                <a:lnTo>
                  <a:pt x="1277" y="941"/>
                </a:lnTo>
                <a:lnTo>
                  <a:pt x="1277" y="940"/>
                </a:lnTo>
                <a:lnTo>
                  <a:pt x="1277" y="939"/>
                </a:lnTo>
                <a:lnTo>
                  <a:pt x="1277" y="938"/>
                </a:lnTo>
                <a:lnTo>
                  <a:pt x="1277" y="937"/>
                </a:lnTo>
                <a:lnTo>
                  <a:pt x="1277" y="935"/>
                </a:lnTo>
                <a:lnTo>
                  <a:pt x="1277" y="934"/>
                </a:lnTo>
                <a:lnTo>
                  <a:pt x="1279" y="934"/>
                </a:lnTo>
                <a:lnTo>
                  <a:pt x="1280" y="934"/>
                </a:lnTo>
                <a:lnTo>
                  <a:pt x="1281" y="934"/>
                </a:lnTo>
                <a:lnTo>
                  <a:pt x="1284" y="934"/>
                </a:lnTo>
                <a:lnTo>
                  <a:pt x="1292" y="934"/>
                </a:lnTo>
                <a:lnTo>
                  <a:pt x="1292" y="929"/>
                </a:lnTo>
                <a:lnTo>
                  <a:pt x="1292" y="928"/>
                </a:lnTo>
                <a:lnTo>
                  <a:pt x="1292" y="926"/>
                </a:lnTo>
                <a:lnTo>
                  <a:pt x="1290" y="926"/>
                </a:lnTo>
                <a:lnTo>
                  <a:pt x="1290" y="925"/>
                </a:lnTo>
                <a:lnTo>
                  <a:pt x="1289" y="925"/>
                </a:lnTo>
                <a:lnTo>
                  <a:pt x="1289" y="924"/>
                </a:lnTo>
                <a:lnTo>
                  <a:pt x="1288" y="923"/>
                </a:lnTo>
                <a:lnTo>
                  <a:pt x="1287" y="923"/>
                </a:lnTo>
                <a:lnTo>
                  <a:pt x="1287" y="922"/>
                </a:lnTo>
                <a:lnTo>
                  <a:pt x="1286" y="922"/>
                </a:lnTo>
                <a:lnTo>
                  <a:pt x="1286" y="921"/>
                </a:lnTo>
                <a:lnTo>
                  <a:pt x="1285" y="921"/>
                </a:lnTo>
                <a:lnTo>
                  <a:pt x="1285" y="920"/>
                </a:lnTo>
                <a:lnTo>
                  <a:pt x="1286" y="920"/>
                </a:lnTo>
                <a:lnTo>
                  <a:pt x="1286" y="918"/>
                </a:lnTo>
                <a:lnTo>
                  <a:pt x="1287" y="918"/>
                </a:lnTo>
                <a:lnTo>
                  <a:pt x="1286" y="917"/>
                </a:lnTo>
                <a:lnTo>
                  <a:pt x="1285" y="917"/>
                </a:lnTo>
                <a:lnTo>
                  <a:pt x="1285" y="916"/>
                </a:lnTo>
                <a:lnTo>
                  <a:pt x="1284" y="916"/>
                </a:lnTo>
                <a:lnTo>
                  <a:pt x="1283" y="915"/>
                </a:lnTo>
                <a:lnTo>
                  <a:pt x="1283" y="914"/>
                </a:lnTo>
                <a:lnTo>
                  <a:pt x="1281" y="914"/>
                </a:lnTo>
                <a:lnTo>
                  <a:pt x="1281" y="913"/>
                </a:lnTo>
                <a:lnTo>
                  <a:pt x="1280" y="913"/>
                </a:lnTo>
                <a:lnTo>
                  <a:pt x="1279" y="914"/>
                </a:lnTo>
                <a:lnTo>
                  <a:pt x="1278" y="914"/>
                </a:lnTo>
                <a:lnTo>
                  <a:pt x="1277" y="913"/>
                </a:lnTo>
                <a:lnTo>
                  <a:pt x="1277" y="912"/>
                </a:lnTo>
                <a:lnTo>
                  <a:pt x="1277" y="910"/>
                </a:lnTo>
                <a:lnTo>
                  <a:pt x="1276" y="909"/>
                </a:lnTo>
                <a:lnTo>
                  <a:pt x="1276" y="908"/>
                </a:lnTo>
                <a:lnTo>
                  <a:pt x="1276" y="907"/>
                </a:lnTo>
                <a:lnTo>
                  <a:pt x="1276" y="905"/>
                </a:lnTo>
                <a:lnTo>
                  <a:pt x="1276" y="904"/>
                </a:lnTo>
                <a:lnTo>
                  <a:pt x="1275" y="904"/>
                </a:lnTo>
                <a:lnTo>
                  <a:pt x="1275" y="903"/>
                </a:lnTo>
                <a:lnTo>
                  <a:pt x="1275" y="901"/>
                </a:lnTo>
                <a:lnTo>
                  <a:pt x="1276" y="900"/>
                </a:lnTo>
                <a:lnTo>
                  <a:pt x="1277" y="900"/>
                </a:lnTo>
                <a:lnTo>
                  <a:pt x="1278" y="900"/>
                </a:lnTo>
                <a:lnTo>
                  <a:pt x="1280" y="900"/>
                </a:lnTo>
                <a:lnTo>
                  <a:pt x="1281" y="900"/>
                </a:lnTo>
                <a:lnTo>
                  <a:pt x="1281" y="904"/>
                </a:lnTo>
                <a:lnTo>
                  <a:pt x="1283" y="904"/>
                </a:lnTo>
                <a:lnTo>
                  <a:pt x="1283" y="905"/>
                </a:lnTo>
                <a:lnTo>
                  <a:pt x="1283" y="907"/>
                </a:lnTo>
                <a:lnTo>
                  <a:pt x="1281" y="907"/>
                </a:lnTo>
                <a:lnTo>
                  <a:pt x="1279" y="907"/>
                </a:lnTo>
                <a:lnTo>
                  <a:pt x="1279" y="908"/>
                </a:lnTo>
                <a:lnTo>
                  <a:pt x="1281" y="907"/>
                </a:lnTo>
                <a:lnTo>
                  <a:pt x="1281" y="908"/>
                </a:lnTo>
                <a:lnTo>
                  <a:pt x="1280" y="909"/>
                </a:lnTo>
                <a:lnTo>
                  <a:pt x="1280" y="910"/>
                </a:lnTo>
                <a:lnTo>
                  <a:pt x="1281" y="910"/>
                </a:lnTo>
                <a:lnTo>
                  <a:pt x="1281" y="912"/>
                </a:lnTo>
                <a:lnTo>
                  <a:pt x="1281" y="913"/>
                </a:lnTo>
                <a:lnTo>
                  <a:pt x="1283" y="913"/>
                </a:lnTo>
                <a:lnTo>
                  <a:pt x="1283" y="914"/>
                </a:lnTo>
                <a:lnTo>
                  <a:pt x="1284" y="914"/>
                </a:lnTo>
                <a:lnTo>
                  <a:pt x="1284" y="915"/>
                </a:lnTo>
                <a:lnTo>
                  <a:pt x="1285" y="915"/>
                </a:lnTo>
                <a:lnTo>
                  <a:pt x="1285" y="916"/>
                </a:lnTo>
                <a:lnTo>
                  <a:pt x="1286" y="916"/>
                </a:lnTo>
                <a:lnTo>
                  <a:pt x="1286" y="917"/>
                </a:lnTo>
                <a:lnTo>
                  <a:pt x="1287" y="917"/>
                </a:lnTo>
                <a:lnTo>
                  <a:pt x="1288" y="918"/>
                </a:lnTo>
                <a:lnTo>
                  <a:pt x="1289" y="918"/>
                </a:lnTo>
                <a:lnTo>
                  <a:pt x="1290" y="916"/>
                </a:lnTo>
                <a:lnTo>
                  <a:pt x="1292" y="916"/>
                </a:lnTo>
                <a:lnTo>
                  <a:pt x="1292" y="915"/>
                </a:lnTo>
                <a:lnTo>
                  <a:pt x="1292" y="916"/>
                </a:lnTo>
                <a:lnTo>
                  <a:pt x="1292" y="917"/>
                </a:lnTo>
                <a:lnTo>
                  <a:pt x="1293" y="917"/>
                </a:lnTo>
                <a:lnTo>
                  <a:pt x="1293" y="918"/>
                </a:lnTo>
                <a:lnTo>
                  <a:pt x="1294" y="920"/>
                </a:lnTo>
                <a:lnTo>
                  <a:pt x="1295" y="921"/>
                </a:lnTo>
                <a:lnTo>
                  <a:pt x="1295" y="922"/>
                </a:lnTo>
                <a:lnTo>
                  <a:pt x="1296" y="922"/>
                </a:lnTo>
                <a:lnTo>
                  <a:pt x="1296" y="923"/>
                </a:lnTo>
                <a:lnTo>
                  <a:pt x="1297" y="924"/>
                </a:lnTo>
                <a:lnTo>
                  <a:pt x="1297" y="925"/>
                </a:lnTo>
                <a:lnTo>
                  <a:pt x="1298" y="926"/>
                </a:lnTo>
                <a:lnTo>
                  <a:pt x="1298" y="928"/>
                </a:lnTo>
                <a:lnTo>
                  <a:pt x="1298" y="929"/>
                </a:lnTo>
                <a:lnTo>
                  <a:pt x="1299" y="929"/>
                </a:lnTo>
                <a:lnTo>
                  <a:pt x="1299" y="930"/>
                </a:lnTo>
                <a:lnTo>
                  <a:pt x="1299" y="931"/>
                </a:lnTo>
                <a:lnTo>
                  <a:pt x="1299" y="932"/>
                </a:lnTo>
                <a:lnTo>
                  <a:pt x="1299" y="933"/>
                </a:lnTo>
                <a:lnTo>
                  <a:pt x="1299" y="934"/>
                </a:lnTo>
                <a:lnTo>
                  <a:pt x="1310" y="934"/>
                </a:lnTo>
                <a:lnTo>
                  <a:pt x="1314" y="934"/>
                </a:lnTo>
                <a:lnTo>
                  <a:pt x="1315" y="934"/>
                </a:lnTo>
                <a:lnTo>
                  <a:pt x="1315" y="933"/>
                </a:lnTo>
                <a:lnTo>
                  <a:pt x="1315" y="932"/>
                </a:lnTo>
                <a:lnTo>
                  <a:pt x="1315" y="931"/>
                </a:lnTo>
                <a:lnTo>
                  <a:pt x="1316" y="931"/>
                </a:lnTo>
                <a:lnTo>
                  <a:pt x="1316" y="930"/>
                </a:lnTo>
                <a:lnTo>
                  <a:pt x="1318" y="929"/>
                </a:lnTo>
                <a:lnTo>
                  <a:pt x="1318" y="928"/>
                </a:lnTo>
                <a:lnTo>
                  <a:pt x="1318" y="926"/>
                </a:lnTo>
                <a:lnTo>
                  <a:pt x="1319" y="926"/>
                </a:lnTo>
                <a:lnTo>
                  <a:pt x="1318" y="925"/>
                </a:lnTo>
                <a:lnTo>
                  <a:pt x="1318" y="924"/>
                </a:lnTo>
                <a:lnTo>
                  <a:pt x="1318" y="923"/>
                </a:lnTo>
                <a:lnTo>
                  <a:pt x="1318" y="922"/>
                </a:lnTo>
                <a:lnTo>
                  <a:pt x="1318" y="917"/>
                </a:lnTo>
                <a:lnTo>
                  <a:pt x="1318" y="916"/>
                </a:lnTo>
                <a:lnTo>
                  <a:pt x="1316" y="916"/>
                </a:lnTo>
                <a:lnTo>
                  <a:pt x="1318" y="915"/>
                </a:lnTo>
                <a:lnTo>
                  <a:pt x="1316" y="915"/>
                </a:lnTo>
                <a:lnTo>
                  <a:pt x="1316" y="913"/>
                </a:lnTo>
                <a:lnTo>
                  <a:pt x="1315" y="913"/>
                </a:lnTo>
                <a:lnTo>
                  <a:pt x="1315" y="912"/>
                </a:lnTo>
                <a:lnTo>
                  <a:pt x="1315" y="910"/>
                </a:lnTo>
                <a:lnTo>
                  <a:pt x="1316" y="910"/>
                </a:lnTo>
                <a:lnTo>
                  <a:pt x="1323" y="910"/>
                </a:lnTo>
                <a:lnTo>
                  <a:pt x="1328" y="910"/>
                </a:lnTo>
                <a:lnTo>
                  <a:pt x="1328" y="913"/>
                </a:lnTo>
                <a:lnTo>
                  <a:pt x="1328" y="916"/>
                </a:lnTo>
                <a:lnTo>
                  <a:pt x="1329" y="916"/>
                </a:lnTo>
                <a:lnTo>
                  <a:pt x="1330" y="916"/>
                </a:lnTo>
                <a:lnTo>
                  <a:pt x="1331" y="916"/>
                </a:lnTo>
                <a:lnTo>
                  <a:pt x="1335" y="916"/>
                </a:lnTo>
                <a:lnTo>
                  <a:pt x="1335" y="915"/>
                </a:lnTo>
                <a:lnTo>
                  <a:pt x="1335" y="913"/>
                </a:lnTo>
                <a:lnTo>
                  <a:pt x="1336" y="913"/>
                </a:lnTo>
                <a:lnTo>
                  <a:pt x="1337" y="913"/>
                </a:lnTo>
                <a:lnTo>
                  <a:pt x="1340" y="913"/>
                </a:lnTo>
                <a:lnTo>
                  <a:pt x="1341" y="913"/>
                </a:lnTo>
                <a:lnTo>
                  <a:pt x="1345" y="913"/>
                </a:lnTo>
                <a:lnTo>
                  <a:pt x="1346" y="913"/>
                </a:lnTo>
                <a:lnTo>
                  <a:pt x="1348" y="915"/>
                </a:lnTo>
                <a:lnTo>
                  <a:pt x="1349" y="916"/>
                </a:lnTo>
                <a:lnTo>
                  <a:pt x="1350" y="917"/>
                </a:lnTo>
                <a:lnTo>
                  <a:pt x="1353" y="921"/>
                </a:lnTo>
                <a:lnTo>
                  <a:pt x="1355" y="922"/>
                </a:lnTo>
                <a:lnTo>
                  <a:pt x="1357" y="925"/>
                </a:lnTo>
                <a:lnTo>
                  <a:pt x="1358" y="926"/>
                </a:lnTo>
                <a:lnTo>
                  <a:pt x="1361" y="930"/>
                </a:lnTo>
                <a:lnTo>
                  <a:pt x="1363" y="932"/>
                </a:lnTo>
                <a:lnTo>
                  <a:pt x="1364" y="932"/>
                </a:lnTo>
                <a:lnTo>
                  <a:pt x="1365" y="934"/>
                </a:lnTo>
                <a:lnTo>
                  <a:pt x="1366" y="934"/>
                </a:lnTo>
                <a:lnTo>
                  <a:pt x="1367" y="934"/>
                </a:lnTo>
                <a:lnTo>
                  <a:pt x="1368" y="934"/>
                </a:lnTo>
                <a:lnTo>
                  <a:pt x="1370" y="934"/>
                </a:lnTo>
                <a:lnTo>
                  <a:pt x="1371" y="934"/>
                </a:lnTo>
                <a:lnTo>
                  <a:pt x="1372" y="934"/>
                </a:lnTo>
                <a:lnTo>
                  <a:pt x="1373" y="934"/>
                </a:lnTo>
                <a:lnTo>
                  <a:pt x="1374" y="934"/>
                </a:lnTo>
                <a:lnTo>
                  <a:pt x="1375" y="934"/>
                </a:lnTo>
                <a:lnTo>
                  <a:pt x="1376" y="934"/>
                </a:lnTo>
                <a:lnTo>
                  <a:pt x="1378" y="934"/>
                </a:lnTo>
                <a:lnTo>
                  <a:pt x="1379" y="934"/>
                </a:lnTo>
                <a:lnTo>
                  <a:pt x="1379" y="933"/>
                </a:lnTo>
                <a:lnTo>
                  <a:pt x="1381" y="933"/>
                </a:lnTo>
                <a:lnTo>
                  <a:pt x="1382" y="933"/>
                </a:lnTo>
                <a:lnTo>
                  <a:pt x="1387" y="933"/>
                </a:lnTo>
                <a:lnTo>
                  <a:pt x="1388" y="933"/>
                </a:lnTo>
                <a:lnTo>
                  <a:pt x="1395" y="933"/>
                </a:lnTo>
                <a:lnTo>
                  <a:pt x="1397" y="933"/>
                </a:lnTo>
                <a:lnTo>
                  <a:pt x="1404" y="933"/>
                </a:lnTo>
                <a:lnTo>
                  <a:pt x="1409" y="933"/>
                </a:lnTo>
                <a:lnTo>
                  <a:pt x="1416" y="932"/>
                </a:lnTo>
                <a:lnTo>
                  <a:pt x="1422" y="932"/>
                </a:lnTo>
                <a:lnTo>
                  <a:pt x="1423" y="932"/>
                </a:lnTo>
                <a:lnTo>
                  <a:pt x="1423" y="930"/>
                </a:lnTo>
                <a:lnTo>
                  <a:pt x="1423" y="923"/>
                </a:lnTo>
                <a:lnTo>
                  <a:pt x="1423" y="916"/>
                </a:lnTo>
                <a:lnTo>
                  <a:pt x="1423" y="914"/>
                </a:lnTo>
                <a:lnTo>
                  <a:pt x="1423" y="908"/>
                </a:lnTo>
                <a:lnTo>
                  <a:pt x="1423" y="907"/>
                </a:lnTo>
                <a:lnTo>
                  <a:pt x="1423" y="906"/>
                </a:lnTo>
                <a:lnTo>
                  <a:pt x="1423" y="905"/>
                </a:lnTo>
                <a:lnTo>
                  <a:pt x="1423" y="904"/>
                </a:lnTo>
                <a:lnTo>
                  <a:pt x="1423" y="895"/>
                </a:lnTo>
                <a:lnTo>
                  <a:pt x="1423" y="890"/>
                </a:lnTo>
                <a:lnTo>
                  <a:pt x="1430" y="889"/>
                </a:lnTo>
                <a:lnTo>
                  <a:pt x="1433" y="889"/>
                </a:lnTo>
                <a:lnTo>
                  <a:pt x="1439" y="889"/>
                </a:lnTo>
                <a:lnTo>
                  <a:pt x="1447" y="889"/>
                </a:lnTo>
                <a:lnTo>
                  <a:pt x="1449" y="889"/>
                </a:lnTo>
                <a:lnTo>
                  <a:pt x="1461" y="889"/>
                </a:lnTo>
                <a:lnTo>
                  <a:pt x="1466" y="889"/>
                </a:lnTo>
                <a:lnTo>
                  <a:pt x="1466" y="888"/>
                </a:lnTo>
                <a:lnTo>
                  <a:pt x="1466" y="887"/>
                </a:lnTo>
                <a:lnTo>
                  <a:pt x="1466" y="885"/>
                </a:lnTo>
                <a:lnTo>
                  <a:pt x="1466" y="884"/>
                </a:lnTo>
                <a:lnTo>
                  <a:pt x="1467" y="884"/>
                </a:lnTo>
                <a:lnTo>
                  <a:pt x="1467" y="883"/>
                </a:lnTo>
                <a:lnTo>
                  <a:pt x="1467" y="882"/>
                </a:lnTo>
                <a:lnTo>
                  <a:pt x="1467" y="881"/>
                </a:lnTo>
                <a:lnTo>
                  <a:pt x="1471" y="881"/>
                </a:lnTo>
                <a:lnTo>
                  <a:pt x="1471" y="880"/>
                </a:lnTo>
                <a:lnTo>
                  <a:pt x="1471" y="879"/>
                </a:lnTo>
                <a:lnTo>
                  <a:pt x="1471" y="876"/>
                </a:lnTo>
                <a:lnTo>
                  <a:pt x="1471" y="875"/>
                </a:lnTo>
                <a:lnTo>
                  <a:pt x="1471" y="873"/>
                </a:lnTo>
                <a:lnTo>
                  <a:pt x="1471" y="872"/>
                </a:lnTo>
                <a:lnTo>
                  <a:pt x="1471" y="868"/>
                </a:lnTo>
                <a:lnTo>
                  <a:pt x="1471" y="866"/>
                </a:lnTo>
                <a:lnTo>
                  <a:pt x="1473" y="866"/>
                </a:lnTo>
                <a:lnTo>
                  <a:pt x="1474" y="866"/>
                </a:lnTo>
                <a:lnTo>
                  <a:pt x="1475" y="866"/>
                </a:lnTo>
                <a:lnTo>
                  <a:pt x="1476" y="865"/>
                </a:lnTo>
                <a:lnTo>
                  <a:pt x="1477" y="865"/>
                </a:lnTo>
                <a:lnTo>
                  <a:pt x="1478" y="864"/>
                </a:lnTo>
                <a:lnTo>
                  <a:pt x="1478" y="851"/>
                </a:lnTo>
                <a:lnTo>
                  <a:pt x="1478" y="845"/>
                </a:lnTo>
                <a:lnTo>
                  <a:pt x="1477" y="845"/>
                </a:lnTo>
                <a:lnTo>
                  <a:pt x="1476" y="845"/>
                </a:lnTo>
                <a:lnTo>
                  <a:pt x="1475" y="845"/>
                </a:lnTo>
                <a:lnTo>
                  <a:pt x="1474" y="845"/>
                </a:lnTo>
                <a:lnTo>
                  <a:pt x="1471" y="845"/>
                </a:lnTo>
                <a:lnTo>
                  <a:pt x="1469" y="845"/>
                </a:lnTo>
                <a:lnTo>
                  <a:pt x="1468" y="845"/>
                </a:lnTo>
                <a:lnTo>
                  <a:pt x="1466" y="845"/>
                </a:lnTo>
                <a:lnTo>
                  <a:pt x="1465" y="845"/>
                </a:lnTo>
                <a:lnTo>
                  <a:pt x="1465" y="843"/>
                </a:lnTo>
                <a:lnTo>
                  <a:pt x="1465" y="833"/>
                </a:lnTo>
                <a:lnTo>
                  <a:pt x="1465" y="831"/>
                </a:lnTo>
                <a:lnTo>
                  <a:pt x="1462" y="831"/>
                </a:lnTo>
                <a:lnTo>
                  <a:pt x="1461" y="831"/>
                </a:lnTo>
                <a:lnTo>
                  <a:pt x="1461" y="830"/>
                </a:lnTo>
                <a:lnTo>
                  <a:pt x="1460" y="830"/>
                </a:lnTo>
                <a:lnTo>
                  <a:pt x="1460" y="828"/>
                </a:lnTo>
                <a:lnTo>
                  <a:pt x="1460" y="826"/>
                </a:lnTo>
                <a:lnTo>
                  <a:pt x="1460" y="825"/>
                </a:lnTo>
                <a:lnTo>
                  <a:pt x="1460" y="824"/>
                </a:lnTo>
                <a:lnTo>
                  <a:pt x="1460" y="823"/>
                </a:lnTo>
                <a:lnTo>
                  <a:pt x="1459" y="823"/>
                </a:lnTo>
                <a:lnTo>
                  <a:pt x="1459" y="822"/>
                </a:lnTo>
                <a:lnTo>
                  <a:pt x="1458" y="820"/>
                </a:lnTo>
                <a:lnTo>
                  <a:pt x="1458" y="818"/>
                </a:lnTo>
                <a:lnTo>
                  <a:pt x="1457" y="817"/>
                </a:lnTo>
                <a:lnTo>
                  <a:pt x="1457" y="814"/>
                </a:lnTo>
                <a:lnTo>
                  <a:pt x="1457" y="813"/>
                </a:lnTo>
                <a:lnTo>
                  <a:pt x="1457" y="812"/>
                </a:lnTo>
                <a:lnTo>
                  <a:pt x="1457" y="811"/>
                </a:lnTo>
                <a:lnTo>
                  <a:pt x="1457" y="809"/>
                </a:lnTo>
                <a:lnTo>
                  <a:pt x="1457" y="808"/>
                </a:lnTo>
                <a:lnTo>
                  <a:pt x="1458" y="808"/>
                </a:lnTo>
                <a:lnTo>
                  <a:pt x="1458" y="807"/>
                </a:lnTo>
                <a:lnTo>
                  <a:pt x="1458" y="806"/>
                </a:lnTo>
                <a:lnTo>
                  <a:pt x="1458" y="805"/>
                </a:lnTo>
                <a:lnTo>
                  <a:pt x="1458" y="804"/>
                </a:lnTo>
                <a:lnTo>
                  <a:pt x="1458" y="803"/>
                </a:lnTo>
                <a:lnTo>
                  <a:pt x="1458" y="801"/>
                </a:lnTo>
                <a:lnTo>
                  <a:pt x="1458" y="800"/>
                </a:lnTo>
                <a:lnTo>
                  <a:pt x="1459" y="800"/>
                </a:lnTo>
                <a:lnTo>
                  <a:pt x="1464" y="800"/>
                </a:lnTo>
                <a:lnTo>
                  <a:pt x="1469" y="801"/>
                </a:lnTo>
                <a:lnTo>
                  <a:pt x="1469" y="800"/>
                </a:lnTo>
                <a:lnTo>
                  <a:pt x="1470" y="800"/>
                </a:lnTo>
                <a:lnTo>
                  <a:pt x="1470" y="799"/>
                </a:lnTo>
                <a:lnTo>
                  <a:pt x="1471" y="799"/>
                </a:lnTo>
                <a:lnTo>
                  <a:pt x="1474" y="800"/>
                </a:lnTo>
                <a:lnTo>
                  <a:pt x="1474" y="799"/>
                </a:lnTo>
                <a:lnTo>
                  <a:pt x="1474" y="789"/>
                </a:lnTo>
                <a:lnTo>
                  <a:pt x="1474" y="788"/>
                </a:lnTo>
                <a:lnTo>
                  <a:pt x="1475" y="788"/>
                </a:lnTo>
                <a:lnTo>
                  <a:pt x="1476" y="788"/>
                </a:lnTo>
                <a:lnTo>
                  <a:pt x="1479" y="788"/>
                </a:lnTo>
                <a:lnTo>
                  <a:pt x="1479" y="783"/>
                </a:lnTo>
                <a:lnTo>
                  <a:pt x="1478" y="783"/>
                </a:lnTo>
                <a:lnTo>
                  <a:pt x="1476" y="783"/>
                </a:lnTo>
                <a:lnTo>
                  <a:pt x="1474" y="783"/>
                </a:lnTo>
                <a:lnTo>
                  <a:pt x="1467" y="784"/>
                </a:lnTo>
                <a:lnTo>
                  <a:pt x="1464" y="784"/>
                </a:lnTo>
                <a:lnTo>
                  <a:pt x="1464" y="783"/>
                </a:lnTo>
                <a:lnTo>
                  <a:pt x="1464" y="773"/>
                </a:lnTo>
                <a:lnTo>
                  <a:pt x="1462" y="773"/>
                </a:lnTo>
                <a:lnTo>
                  <a:pt x="1461" y="773"/>
                </a:lnTo>
                <a:lnTo>
                  <a:pt x="1460" y="773"/>
                </a:lnTo>
                <a:lnTo>
                  <a:pt x="1459" y="773"/>
                </a:lnTo>
                <a:lnTo>
                  <a:pt x="1458" y="773"/>
                </a:lnTo>
                <a:lnTo>
                  <a:pt x="1458" y="774"/>
                </a:lnTo>
                <a:lnTo>
                  <a:pt x="1457" y="774"/>
                </a:lnTo>
                <a:lnTo>
                  <a:pt x="1456" y="774"/>
                </a:lnTo>
                <a:lnTo>
                  <a:pt x="1454" y="775"/>
                </a:lnTo>
                <a:lnTo>
                  <a:pt x="1453" y="775"/>
                </a:lnTo>
                <a:lnTo>
                  <a:pt x="1452" y="776"/>
                </a:lnTo>
                <a:lnTo>
                  <a:pt x="1451" y="778"/>
                </a:lnTo>
                <a:lnTo>
                  <a:pt x="1450" y="779"/>
                </a:lnTo>
                <a:lnTo>
                  <a:pt x="1449" y="780"/>
                </a:lnTo>
                <a:lnTo>
                  <a:pt x="1448" y="781"/>
                </a:lnTo>
                <a:lnTo>
                  <a:pt x="1447" y="782"/>
                </a:lnTo>
                <a:lnTo>
                  <a:pt x="1447" y="784"/>
                </a:lnTo>
                <a:lnTo>
                  <a:pt x="1445" y="786"/>
                </a:lnTo>
                <a:lnTo>
                  <a:pt x="1445" y="787"/>
                </a:lnTo>
                <a:lnTo>
                  <a:pt x="1444" y="789"/>
                </a:lnTo>
                <a:lnTo>
                  <a:pt x="1444" y="790"/>
                </a:lnTo>
                <a:lnTo>
                  <a:pt x="1444" y="791"/>
                </a:lnTo>
                <a:lnTo>
                  <a:pt x="1443" y="792"/>
                </a:lnTo>
                <a:lnTo>
                  <a:pt x="1443" y="793"/>
                </a:lnTo>
                <a:lnTo>
                  <a:pt x="1442" y="795"/>
                </a:lnTo>
                <a:lnTo>
                  <a:pt x="1441" y="796"/>
                </a:lnTo>
                <a:lnTo>
                  <a:pt x="1441" y="797"/>
                </a:lnTo>
                <a:lnTo>
                  <a:pt x="1440" y="798"/>
                </a:lnTo>
                <a:lnTo>
                  <a:pt x="1439" y="798"/>
                </a:lnTo>
                <a:lnTo>
                  <a:pt x="1438" y="799"/>
                </a:lnTo>
                <a:lnTo>
                  <a:pt x="1436" y="800"/>
                </a:lnTo>
                <a:lnTo>
                  <a:pt x="1435" y="800"/>
                </a:lnTo>
                <a:lnTo>
                  <a:pt x="1434" y="801"/>
                </a:lnTo>
                <a:lnTo>
                  <a:pt x="1433" y="801"/>
                </a:lnTo>
                <a:lnTo>
                  <a:pt x="1432" y="803"/>
                </a:lnTo>
                <a:lnTo>
                  <a:pt x="1431" y="803"/>
                </a:lnTo>
                <a:lnTo>
                  <a:pt x="1428" y="803"/>
                </a:lnTo>
                <a:lnTo>
                  <a:pt x="1427" y="803"/>
                </a:lnTo>
                <a:lnTo>
                  <a:pt x="1426" y="803"/>
                </a:lnTo>
                <a:lnTo>
                  <a:pt x="1425" y="803"/>
                </a:lnTo>
                <a:lnTo>
                  <a:pt x="1421" y="803"/>
                </a:lnTo>
                <a:lnTo>
                  <a:pt x="1419" y="801"/>
                </a:lnTo>
                <a:lnTo>
                  <a:pt x="1418" y="801"/>
                </a:lnTo>
                <a:lnTo>
                  <a:pt x="1418" y="799"/>
                </a:lnTo>
                <a:lnTo>
                  <a:pt x="1418" y="795"/>
                </a:lnTo>
                <a:lnTo>
                  <a:pt x="1418" y="796"/>
                </a:lnTo>
                <a:lnTo>
                  <a:pt x="1418" y="799"/>
                </a:lnTo>
                <a:lnTo>
                  <a:pt x="1418" y="800"/>
                </a:lnTo>
                <a:lnTo>
                  <a:pt x="1418" y="801"/>
                </a:lnTo>
                <a:lnTo>
                  <a:pt x="1418" y="808"/>
                </a:lnTo>
                <a:lnTo>
                  <a:pt x="1417" y="808"/>
                </a:lnTo>
                <a:lnTo>
                  <a:pt x="1416" y="808"/>
                </a:lnTo>
                <a:lnTo>
                  <a:pt x="1415" y="808"/>
                </a:lnTo>
                <a:lnTo>
                  <a:pt x="1414" y="808"/>
                </a:lnTo>
                <a:lnTo>
                  <a:pt x="1414" y="807"/>
                </a:lnTo>
                <a:lnTo>
                  <a:pt x="1410" y="807"/>
                </a:lnTo>
                <a:lnTo>
                  <a:pt x="1410" y="806"/>
                </a:lnTo>
                <a:lnTo>
                  <a:pt x="1408" y="806"/>
                </a:lnTo>
                <a:lnTo>
                  <a:pt x="1408" y="805"/>
                </a:lnTo>
                <a:lnTo>
                  <a:pt x="1408" y="804"/>
                </a:lnTo>
                <a:lnTo>
                  <a:pt x="1407" y="804"/>
                </a:lnTo>
                <a:lnTo>
                  <a:pt x="1407" y="803"/>
                </a:lnTo>
                <a:lnTo>
                  <a:pt x="1407" y="801"/>
                </a:lnTo>
                <a:lnTo>
                  <a:pt x="1407" y="800"/>
                </a:lnTo>
                <a:lnTo>
                  <a:pt x="1407" y="799"/>
                </a:lnTo>
                <a:lnTo>
                  <a:pt x="1406" y="798"/>
                </a:lnTo>
                <a:lnTo>
                  <a:pt x="1406" y="797"/>
                </a:lnTo>
                <a:lnTo>
                  <a:pt x="1406" y="796"/>
                </a:lnTo>
                <a:lnTo>
                  <a:pt x="1406" y="795"/>
                </a:lnTo>
                <a:lnTo>
                  <a:pt x="1409" y="795"/>
                </a:lnTo>
                <a:lnTo>
                  <a:pt x="1410" y="795"/>
                </a:lnTo>
                <a:lnTo>
                  <a:pt x="1411" y="795"/>
                </a:lnTo>
                <a:lnTo>
                  <a:pt x="1414" y="795"/>
                </a:lnTo>
                <a:lnTo>
                  <a:pt x="1415" y="795"/>
                </a:lnTo>
                <a:lnTo>
                  <a:pt x="1415" y="787"/>
                </a:lnTo>
                <a:lnTo>
                  <a:pt x="1415" y="772"/>
                </a:lnTo>
                <a:lnTo>
                  <a:pt x="1415" y="769"/>
                </a:lnTo>
                <a:lnTo>
                  <a:pt x="1414" y="762"/>
                </a:lnTo>
                <a:lnTo>
                  <a:pt x="1414" y="761"/>
                </a:lnTo>
                <a:lnTo>
                  <a:pt x="1414" y="756"/>
                </a:lnTo>
                <a:lnTo>
                  <a:pt x="1414" y="755"/>
                </a:lnTo>
                <a:lnTo>
                  <a:pt x="1414" y="754"/>
                </a:lnTo>
                <a:lnTo>
                  <a:pt x="1413" y="754"/>
                </a:lnTo>
                <a:lnTo>
                  <a:pt x="1410" y="754"/>
                </a:lnTo>
                <a:lnTo>
                  <a:pt x="1408" y="754"/>
                </a:lnTo>
                <a:lnTo>
                  <a:pt x="1405" y="753"/>
                </a:lnTo>
                <a:lnTo>
                  <a:pt x="1400" y="753"/>
                </a:lnTo>
                <a:lnTo>
                  <a:pt x="1392" y="753"/>
                </a:lnTo>
                <a:lnTo>
                  <a:pt x="1381" y="753"/>
                </a:lnTo>
                <a:lnTo>
                  <a:pt x="1379" y="753"/>
                </a:lnTo>
                <a:lnTo>
                  <a:pt x="1368" y="753"/>
                </a:lnTo>
                <a:lnTo>
                  <a:pt x="1364" y="754"/>
                </a:lnTo>
                <a:lnTo>
                  <a:pt x="1364" y="755"/>
                </a:lnTo>
                <a:lnTo>
                  <a:pt x="1364" y="756"/>
                </a:lnTo>
                <a:lnTo>
                  <a:pt x="1364" y="758"/>
                </a:lnTo>
                <a:lnTo>
                  <a:pt x="1364" y="759"/>
                </a:lnTo>
                <a:lnTo>
                  <a:pt x="1364" y="761"/>
                </a:lnTo>
                <a:lnTo>
                  <a:pt x="1364" y="763"/>
                </a:lnTo>
                <a:lnTo>
                  <a:pt x="1362" y="763"/>
                </a:lnTo>
                <a:lnTo>
                  <a:pt x="1354" y="763"/>
                </a:lnTo>
                <a:lnTo>
                  <a:pt x="1353" y="763"/>
                </a:lnTo>
                <a:lnTo>
                  <a:pt x="1346" y="763"/>
                </a:lnTo>
                <a:lnTo>
                  <a:pt x="1346" y="764"/>
                </a:lnTo>
                <a:lnTo>
                  <a:pt x="1346" y="765"/>
                </a:lnTo>
                <a:lnTo>
                  <a:pt x="1348" y="769"/>
                </a:lnTo>
                <a:lnTo>
                  <a:pt x="1349" y="769"/>
                </a:lnTo>
                <a:lnTo>
                  <a:pt x="1349" y="770"/>
                </a:lnTo>
                <a:lnTo>
                  <a:pt x="1357" y="781"/>
                </a:lnTo>
                <a:lnTo>
                  <a:pt x="1358" y="782"/>
                </a:lnTo>
                <a:lnTo>
                  <a:pt x="1361" y="787"/>
                </a:lnTo>
                <a:lnTo>
                  <a:pt x="1363" y="790"/>
                </a:lnTo>
                <a:lnTo>
                  <a:pt x="1364" y="791"/>
                </a:lnTo>
                <a:lnTo>
                  <a:pt x="1368" y="791"/>
                </a:lnTo>
                <a:lnTo>
                  <a:pt x="1368" y="792"/>
                </a:lnTo>
                <a:lnTo>
                  <a:pt x="1368" y="793"/>
                </a:lnTo>
                <a:lnTo>
                  <a:pt x="1367" y="793"/>
                </a:lnTo>
                <a:lnTo>
                  <a:pt x="1366" y="795"/>
                </a:lnTo>
                <a:lnTo>
                  <a:pt x="1367" y="796"/>
                </a:lnTo>
                <a:lnTo>
                  <a:pt x="1368" y="797"/>
                </a:lnTo>
                <a:lnTo>
                  <a:pt x="1368" y="798"/>
                </a:lnTo>
                <a:lnTo>
                  <a:pt x="1370" y="799"/>
                </a:lnTo>
                <a:lnTo>
                  <a:pt x="1371" y="800"/>
                </a:lnTo>
                <a:lnTo>
                  <a:pt x="1371" y="801"/>
                </a:lnTo>
                <a:lnTo>
                  <a:pt x="1372" y="803"/>
                </a:lnTo>
                <a:lnTo>
                  <a:pt x="1373" y="804"/>
                </a:lnTo>
                <a:lnTo>
                  <a:pt x="1373" y="805"/>
                </a:lnTo>
                <a:lnTo>
                  <a:pt x="1374" y="806"/>
                </a:lnTo>
                <a:lnTo>
                  <a:pt x="1375" y="807"/>
                </a:lnTo>
                <a:lnTo>
                  <a:pt x="1376" y="807"/>
                </a:lnTo>
                <a:lnTo>
                  <a:pt x="1378" y="806"/>
                </a:lnTo>
                <a:lnTo>
                  <a:pt x="1379" y="806"/>
                </a:lnTo>
                <a:lnTo>
                  <a:pt x="1380" y="806"/>
                </a:lnTo>
                <a:lnTo>
                  <a:pt x="1381" y="806"/>
                </a:lnTo>
                <a:lnTo>
                  <a:pt x="1381" y="805"/>
                </a:lnTo>
                <a:lnTo>
                  <a:pt x="1382" y="806"/>
                </a:lnTo>
                <a:lnTo>
                  <a:pt x="1382" y="807"/>
                </a:lnTo>
                <a:lnTo>
                  <a:pt x="1382" y="808"/>
                </a:lnTo>
                <a:lnTo>
                  <a:pt x="1382" y="809"/>
                </a:lnTo>
                <a:lnTo>
                  <a:pt x="1382" y="811"/>
                </a:lnTo>
                <a:lnTo>
                  <a:pt x="1383" y="812"/>
                </a:lnTo>
                <a:lnTo>
                  <a:pt x="1383" y="813"/>
                </a:lnTo>
                <a:lnTo>
                  <a:pt x="1383" y="814"/>
                </a:lnTo>
                <a:lnTo>
                  <a:pt x="1382" y="814"/>
                </a:lnTo>
                <a:lnTo>
                  <a:pt x="1382" y="815"/>
                </a:lnTo>
                <a:lnTo>
                  <a:pt x="1381" y="815"/>
                </a:lnTo>
                <a:lnTo>
                  <a:pt x="1381" y="816"/>
                </a:lnTo>
                <a:lnTo>
                  <a:pt x="1380" y="816"/>
                </a:lnTo>
                <a:lnTo>
                  <a:pt x="1383" y="821"/>
                </a:lnTo>
                <a:lnTo>
                  <a:pt x="1384" y="822"/>
                </a:lnTo>
                <a:lnTo>
                  <a:pt x="1385" y="823"/>
                </a:lnTo>
                <a:lnTo>
                  <a:pt x="1387" y="822"/>
                </a:lnTo>
                <a:lnTo>
                  <a:pt x="1388" y="822"/>
                </a:lnTo>
                <a:lnTo>
                  <a:pt x="1388" y="821"/>
                </a:lnTo>
                <a:lnTo>
                  <a:pt x="1389" y="821"/>
                </a:lnTo>
                <a:lnTo>
                  <a:pt x="1389" y="822"/>
                </a:lnTo>
                <a:lnTo>
                  <a:pt x="1389" y="823"/>
                </a:lnTo>
                <a:lnTo>
                  <a:pt x="1389" y="824"/>
                </a:lnTo>
                <a:lnTo>
                  <a:pt x="1390" y="823"/>
                </a:lnTo>
                <a:lnTo>
                  <a:pt x="1391" y="823"/>
                </a:lnTo>
                <a:lnTo>
                  <a:pt x="1392" y="823"/>
                </a:lnTo>
                <a:lnTo>
                  <a:pt x="1392" y="824"/>
                </a:lnTo>
                <a:lnTo>
                  <a:pt x="1392" y="825"/>
                </a:lnTo>
                <a:lnTo>
                  <a:pt x="1392" y="826"/>
                </a:lnTo>
                <a:lnTo>
                  <a:pt x="1392" y="829"/>
                </a:lnTo>
                <a:lnTo>
                  <a:pt x="1393" y="829"/>
                </a:lnTo>
                <a:lnTo>
                  <a:pt x="1395" y="829"/>
                </a:lnTo>
                <a:lnTo>
                  <a:pt x="1396" y="829"/>
                </a:lnTo>
                <a:lnTo>
                  <a:pt x="1397" y="829"/>
                </a:lnTo>
                <a:lnTo>
                  <a:pt x="1398" y="829"/>
                </a:lnTo>
                <a:lnTo>
                  <a:pt x="1399" y="829"/>
                </a:lnTo>
                <a:lnTo>
                  <a:pt x="1399" y="830"/>
                </a:lnTo>
                <a:lnTo>
                  <a:pt x="1401" y="830"/>
                </a:lnTo>
                <a:lnTo>
                  <a:pt x="1401" y="831"/>
                </a:lnTo>
                <a:lnTo>
                  <a:pt x="1402" y="831"/>
                </a:lnTo>
                <a:lnTo>
                  <a:pt x="1404" y="831"/>
                </a:lnTo>
                <a:lnTo>
                  <a:pt x="1405" y="831"/>
                </a:lnTo>
                <a:lnTo>
                  <a:pt x="1406" y="831"/>
                </a:lnTo>
                <a:lnTo>
                  <a:pt x="1407" y="831"/>
                </a:lnTo>
                <a:lnTo>
                  <a:pt x="1408" y="831"/>
                </a:lnTo>
                <a:lnTo>
                  <a:pt x="1409" y="831"/>
                </a:lnTo>
                <a:lnTo>
                  <a:pt x="1409" y="830"/>
                </a:lnTo>
                <a:lnTo>
                  <a:pt x="1409" y="829"/>
                </a:lnTo>
                <a:lnTo>
                  <a:pt x="1409" y="828"/>
                </a:lnTo>
                <a:lnTo>
                  <a:pt x="1410" y="828"/>
                </a:lnTo>
                <a:lnTo>
                  <a:pt x="1411" y="828"/>
                </a:lnTo>
                <a:lnTo>
                  <a:pt x="1413" y="828"/>
                </a:lnTo>
                <a:lnTo>
                  <a:pt x="1414" y="828"/>
                </a:lnTo>
                <a:lnTo>
                  <a:pt x="1415" y="828"/>
                </a:lnTo>
                <a:lnTo>
                  <a:pt x="1416" y="828"/>
                </a:lnTo>
                <a:lnTo>
                  <a:pt x="1417" y="828"/>
                </a:lnTo>
                <a:lnTo>
                  <a:pt x="1418" y="828"/>
                </a:lnTo>
                <a:lnTo>
                  <a:pt x="1418" y="831"/>
                </a:lnTo>
                <a:lnTo>
                  <a:pt x="1419" y="831"/>
                </a:lnTo>
                <a:lnTo>
                  <a:pt x="1419" y="832"/>
                </a:lnTo>
                <a:lnTo>
                  <a:pt x="1419" y="845"/>
                </a:lnTo>
                <a:lnTo>
                  <a:pt x="1419" y="846"/>
                </a:lnTo>
                <a:lnTo>
                  <a:pt x="1418" y="846"/>
                </a:lnTo>
                <a:lnTo>
                  <a:pt x="1417" y="846"/>
                </a:lnTo>
                <a:lnTo>
                  <a:pt x="1417" y="845"/>
                </a:lnTo>
                <a:lnTo>
                  <a:pt x="1416" y="843"/>
                </a:lnTo>
                <a:lnTo>
                  <a:pt x="1416" y="842"/>
                </a:lnTo>
                <a:lnTo>
                  <a:pt x="1415" y="841"/>
                </a:lnTo>
                <a:lnTo>
                  <a:pt x="1415" y="840"/>
                </a:lnTo>
                <a:lnTo>
                  <a:pt x="1415" y="839"/>
                </a:lnTo>
                <a:lnTo>
                  <a:pt x="1415" y="838"/>
                </a:lnTo>
                <a:lnTo>
                  <a:pt x="1415" y="837"/>
                </a:lnTo>
                <a:lnTo>
                  <a:pt x="1415" y="836"/>
                </a:lnTo>
                <a:lnTo>
                  <a:pt x="1415" y="833"/>
                </a:lnTo>
                <a:lnTo>
                  <a:pt x="1414" y="833"/>
                </a:lnTo>
                <a:lnTo>
                  <a:pt x="1413" y="833"/>
                </a:lnTo>
                <a:lnTo>
                  <a:pt x="1410" y="833"/>
                </a:lnTo>
                <a:lnTo>
                  <a:pt x="1410" y="832"/>
                </a:lnTo>
                <a:lnTo>
                  <a:pt x="1408" y="832"/>
                </a:lnTo>
                <a:lnTo>
                  <a:pt x="1407" y="832"/>
                </a:lnTo>
                <a:lnTo>
                  <a:pt x="1406" y="832"/>
                </a:lnTo>
                <a:lnTo>
                  <a:pt x="1405" y="832"/>
                </a:lnTo>
                <a:lnTo>
                  <a:pt x="1404" y="832"/>
                </a:lnTo>
                <a:lnTo>
                  <a:pt x="1402" y="832"/>
                </a:lnTo>
                <a:lnTo>
                  <a:pt x="1401" y="832"/>
                </a:lnTo>
                <a:lnTo>
                  <a:pt x="1400" y="832"/>
                </a:lnTo>
                <a:lnTo>
                  <a:pt x="1399" y="832"/>
                </a:lnTo>
                <a:lnTo>
                  <a:pt x="1398" y="832"/>
                </a:lnTo>
                <a:lnTo>
                  <a:pt x="1398" y="833"/>
                </a:lnTo>
                <a:lnTo>
                  <a:pt x="1398" y="836"/>
                </a:lnTo>
                <a:lnTo>
                  <a:pt x="1398" y="837"/>
                </a:lnTo>
                <a:lnTo>
                  <a:pt x="1398" y="838"/>
                </a:lnTo>
                <a:lnTo>
                  <a:pt x="1397" y="838"/>
                </a:lnTo>
                <a:lnTo>
                  <a:pt x="1398" y="839"/>
                </a:lnTo>
                <a:lnTo>
                  <a:pt x="1398" y="840"/>
                </a:lnTo>
                <a:lnTo>
                  <a:pt x="1399" y="840"/>
                </a:lnTo>
                <a:lnTo>
                  <a:pt x="1399" y="841"/>
                </a:lnTo>
                <a:lnTo>
                  <a:pt x="1400" y="840"/>
                </a:lnTo>
                <a:lnTo>
                  <a:pt x="1401" y="840"/>
                </a:lnTo>
                <a:lnTo>
                  <a:pt x="1401" y="841"/>
                </a:lnTo>
                <a:lnTo>
                  <a:pt x="1401" y="842"/>
                </a:lnTo>
                <a:lnTo>
                  <a:pt x="1400" y="843"/>
                </a:lnTo>
                <a:lnTo>
                  <a:pt x="1399" y="845"/>
                </a:lnTo>
                <a:lnTo>
                  <a:pt x="1398" y="842"/>
                </a:lnTo>
                <a:lnTo>
                  <a:pt x="1396" y="840"/>
                </a:lnTo>
                <a:lnTo>
                  <a:pt x="1395" y="838"/>
                </a:lnTo>
                <a:lnTo>
                  <a:pt x="1393" y="837"/>
                </a:lnTo>
                <a:lnTo>
                  <a:pt x="1392" y="834"/>
                </a:lnTo>
                <a:lnTo>
                  <a:pt x="1391" y="832"/>
                </a:lnTo>
                <a:lnTo>
                  <a:pt x="1389" y="829"/>
                </a:lnTo>
                <a:lnTo>
                  <a:pt x="1387" y="825"/>
                </a:lnTo>
                <a:lnTo>
                  <a:pt x="1385" y="825"/>
                </a:lnTo>
                <a:lnTo>
                  <a:pt x="1381" y="825"/>
                </a:lnTo>
                <a:lnTo>
                  <a:pt x="1380" y="825"/>
                </a:lnTo>
                <a:lnTo>
                  <a:pt x="1378" y="822"/>
                </a:lnTo>
                <a:lnTo>
                  <a:pt x="1376" y="822"/>
                </a:lnTo>
                <a:lnTo>
                  <a:pt x="1375" y="822"/>
                </a:lnTo>
                <a:lnTo>
                  <a:pt x="1371" y="822"/>
                </a:lnTo>
                <a:lnTo>
                  <a:pt x="1370" y="822"/>
                </a:lnTo>
                <a:lnTo>
                  <a:pt x="1370" y="820"/>
                </a:lnTo>
                <a:lnTo>
                  <a:pt x="1370" y="818"/>
                </a:lnTo>
                <a:lnTo>
                  <a:pt x="1370" y="817"/>
                </a:lnTo>
                <a:lnTo>
                  <a:pt x="1370" y="816"/>
                </a:lnTo>
                <a:lnTo>
                  <a:pt x="1370" y="815"/>
                </a:lnTo>
                <a:lnTo>
                  <a:pt x="1370" y="812"/>
                </a:lnTo>
                <a:lnTo>
                  <a:pt x="1370" y="811"/>
                </a:lnTo>
                <a:lnTo>
                  <a:pt x="1370" y="809"/>
                </a:lnTo>
                <a:lnTo>
                  <a:pt x="1370" y="808"/>
                </a:lnTo>
                <a:lnTo>
                  <a:pt x="1368" y="803"/>
                </a:lnTo>
                <a:lnTo>
                  <a:pt x="1367" y="803"/>
                </a:lnTo>
                <a:lnTo>
                  <a:pt x="1366" y="803"/>
                </a:lnTo>
                <a:lnTo>
                  <a:pt x="1365" y="803"/>
                </a:lnTo>
                <a:lnTo>
                  <a:pt x="1364" y="803"/>
                </a:lnTo>
                <a:lnTo>
                  <a:pt x="1362" y="803"/>
                </a:lnTo>
                <a:lnTo>
                  <a:pt x="1358" y="803"/>
                </a:lnTo>
                <a:lnTo>
                  <a:pt x="1357" y="803"/>
                </a:lnTo>
                <a:lnTo>
                  <a:pt x="1356" y="803"/>
                </a:lnTo>
                <a:lnTo>
                  <a:pt x="1355" y="803"/>
                </a:lnTo>
                <a:lnTo>
                  <a:pt x="1353" y="803"/>
                </a:lnTo>
                <a:lnTo>
                  <a:pt x="1352" y="803"/>
                </a:lnTo>
                <a:lnTo>
                  <a:pt x="1350" y="803"/>
                </a:lnTo>
                <a:lnTo>
                  <a:pt x="1349" y="803"/>
                </a:lnTo>
                <a:lnTo>
                  <a:pt x="1341" y="803"/>
                </a:lnTo>
                <a:lnTo>
                  <a:pt x="1340" y="803"/>
                </a:lnTo>
                <a:lnTo>
                  <a:pt x="1340" y="801"/>
                </a:lnTo>
                <a:lnTo>
                  <a:pt x="1340" y="800"/>
                </a:lnTo>
                <a:lnTo>
                  <a:pt x="1340" y="799"/>
                </a:lnTo>
                <a:lnTo>
                  <a:pt x="1341" y="799"/>
                </a:lnTo>
                <a:lnTo>
                  <a:pt x="1341" y="800"/>
                </a:lnTo>
                <a:lnTo>
                  <a:pt x="1341" y="801"/>
                </a:lnTo>
                <a:lnTo>
                  <a:pt x="1341" y="803"/>
                </a:lnTo>
                <a:lnTo>
                  <a:pt x="1342" y="803"/>
                </a:lnTo>
                <a:lnTo>
                  <a:pt x="1344" y="803"/>
                </a:lnTo>
                <a:lnTo>
                  <a:pt x="1345" y="803"/>
                </a:lnTo>
                <a:lnTo>
                  <a:pt x="1346" y="803"/>
                </a:lnTo>
                <a:lnTo>
                  <a:pt x="1347" y="803"/>
                </a:lnTo>
                <a:lnTo>
                  <a:pt x="1348" y="803"/>
                </a:lnTo>
                <a:lnTo>
                  <a:pt x="1349" y="803"/>
                </a:lnTo>
                <a:lnTo>
                  <a:pt x="1350" y="803"/>
                </a:lnTo>
                <a:lnTo>
                  <a:pt x="1352" y="803"/>
                </a:lnTo>
                <a:lnTo>
                  <a:pt x="1353" y="803"/>
                </a:lnTo>
                <a:lnTo>
                  <a:pt x="1355" y="803"/>
                </a:lnTo>
                <a:lnTo>
                  <a:pt x="1356" y="803"/>
                </a:lnTo>
                <a:lnTo>
                  <a:pt x="1357" y="803"/>
                </a:lnTo>
                <a:lnTo>
                  <a:pt x="1358" y="803"/>
                </a:lnTo>
                <a:lnTo>
                  <a:pt x="1359" y="803"/>
                </a:lnTo>
                <a:lnTo>
                  <a:pt x="1361" y="803"/>
                </a:lnTo>
                <a:lnTo>
                  <a:pt x="1362" y="803"/>
                </a:lnTo>
                <a:lnTo>
                  <a:pt x="1363" y="803"/>
                </a:lnTo>
                <a:lnTo>
                  <a:pt x="1364" y="803"/>
                </a:lnTo>
                <a:lnTo>
                  <a:pt x="1365" y="803"/>
                </a:lnTo>
                <a:lnTo>
                  <a:pt x="1365" y="801"/>
                </a:lnTo>
                <a:lnTo>
                  <a:pt x="1364" y="796"/>
                </a:lnTo>
                <a:lnTo>
                  <a:pt x="1364" y="793"/>
                </a:lnTo>
                <a:lnTo>
                  <a:pt x="1363" y="795"/>
                </a:lnTo>
                <a:lnTo>
                  <a:pt x="1362" y="795"/>
                </a:lnTo>
                <a:lnTo>
                  <a:pt x="1362" y="796"/>
                </a:lnTo>
                <a:lnTo>
                  <a:pt x="1362" y="795"/>
                </a:lnTo>
                <a:lnTo>
                  <a:pt x="1361" y="795"/>
                </a:lnTo>
                <a:lnTo>
                  <a:pt x="1361" y="793"/>
                </a:lnTo>
                <a:lnTo>
                  <a:pt x="1359" y="792"/>
                </a:lnTo>
                <a:lnTo>
                  <a:pt x="1359" y="791"/>
                </a:lnTo>
                <a:lnTo>
                  <a:pt x="1358" y="791"/>
                </a:lnTo>
                <a:lnTo>
                  <a:pt x="1358" y="790"/>
                </a:lnTo>
                <a:lnTo>
                  <a:pt x="1357" y="789"/>
                </a:lnTo>
                <a:lnTo>
                  <a:pt x="1356" y="788"/>
                </a:lnTo>
                <a:lnTo>
                  <a:pt x="1356" y="787"/>
                </a:lnTo>
                <a:lnTo>
                  <a:pt x="1355" y="786"/>
                </a:lnTo>
                <a:lnTo>
                  <a:pt x="1354" y="784"/>
                </a:lnTo>
                <a:lnTo>
                  <a:pt x="1354" y="783"/>
                </a:lnTo>
                <a:lnTo>
                  <a:pt x="1353" y="783"/>
                </a:lnTo>
                <a:lnTo>
                  <a:pt x="1353" y="782"/>
                </a:lnTo>
                <a:lnTo>
                  <a:pt x="1352" y="781"/>
                </a:lnTo>
                <a:lnTo>
                  <a:pt x="1352" y="780"/>
                </a:lnTo>
                <a:lnTo>
                  <a:pt x="1350" y="780"/>
                </a:lnTo>
                <a:lnTo>
                  <a:pt x="1350" y="779"/>
                </a:lnTo>
                <a:lnTo>
                  <a:pt x="1350" y="778"/>
                </a:lnTo>
                <a:lnTo>
                  <a:pt x="1349" y="778"/>
                </a:lnTo>
                <a:lnTo>
                  <a:pt x="1349" y="776"/>
                </a:lnTo>
                <a:lnTo>
                  <a:pt x="1348" y="776"/>
                </a:lnTo>
                <a:lnTo>
                  <a:pt x="1348" y="775"/>
                </a:lnTo>
                <a:lnTo>
                  <a:pt x="1347" y="774"/>
                </a:lnTo>
                <a:lnTo>
                  <a:pt x="1347" y="773"/>
                </a:lnTo>
                <a:lnTo>
                  <a:pt x="1346" y="772"/>
                </a:lnTo>
                <a:lnTo>
                  <a:pt x="1345" y="771"/>
                </a:lnTo>
                <a:lnTo>
                  <a:pt x="1346" y="771"/>
                </a:lnTo>
                <a:lnTo>
                  <a:pt x="1346" y="770"/>
                </a:lnTo>
                <a:lnTo>
                  <a:pt x="1345" y="770"/>
                </a:lnTo>
                <a:lnTo>
                  <a:pt x="1344" y="766"/>
                </a:lnTo>
                <a:lnTo>
                  <a:pt x="1345" y="765"/>
                </a:lnTo>
                <a:lnTo>
                  <a:pt x="1345" y="763"/>
                </a:lnTo>
                <a:lnTo>
                  <a:pt x="1344" y="763"/>
                </a:lnTo>
                <a:lnTo>
                  <a:pt x="1342" y="761"/>
                </a:lnTo>
                <a:lnTo>
                  <a:pt x="1341" y="759"/>
                </a:lnTo>
                <a:lnTo>
                  <a:pt x="1341" y="758"/>
                </a:lnTo>
                <a:lnTo>
                  <a:pt x="1340" y="758"/>
                </a:lnTo>
                <a:lnTo>
                  <a:pt x="1340" y="757"/>
                </a:lnTo>
                <a:lnTo>
                  <a:pt x="1339" y="756"/>
                </a:lnTo>
                <a:lnTo>
                  <a:pt x="1339" y="755"/>
                </a:lnTo>
                <a:lnTo>
                  <a:pt x="1338" y="756"/>
                </a:lnTo>
                <a:lnTo>
                  <a:pt x="1337" y="756"/>
                </a:lnTo>
                <a:lnTo>
                  <a:pt x="1336" y="755"/>
                </a:lnTo>
                <a:lnTo>
                  <a:pt x="1336" y="754"/>
                </a:lnTo>
                <a:lnTo>
                  <a:pt x="1335" y="754"/>
                </a:lnTo>
                <a:lnTo>
                  <a:pt x="1335" y="753"/>
                </a:lnTo>
                <a:lnTo>
                  <a:pt x="1331" y="753"/>
                </a:lnTo>
                <a:lnTo>
                  <a:pt x="1320" y="753"/>
                </a:lnTo>
                <a:lnTo>
                  <a:pt x="1320" y="754"/>
                </a:lnTo>
                <a:lnTo>
                  <a:pt x="1320" y="755"/>
                </a:lnTo>
                <a:lnTo>
                  <a:pt x="1320" y="756"/>
                </a:lnTo>
                <a:lnTo>
                  <a:pt x="1320" y="757"/>
                </a:lnTo>
                <a:lnTo>
                  <a:pt x="1320" y="758"/>
                </a:lnTo>
                <a:lnTo>
                  <a:pt x="1320" y="759"/>
                </a:lnTo>
                <a:lnTo>
                  <a:pt x="1319" y="759"/>
                </a:lnTo>
                <a:lnTo>
                  <a:pt x="1314" y="759"/>
                </a:lnTo>
                <a:lnTo>
                  <a:pt x="1313" y="759"/>
                </a:lnTo>
                <a:lnTo>
                  <a:pt x="1301" y="759"/>
                </a:lnTo>
                <a:lnTo>
                  <a:pt x="1297" y="759"/>
                </a:lnTo>
                <a:lnTo>
                  <a:pt x="1297" y="758"/>
                </a:lnTo>
                <a:lnTo>
                  <a:pt x="1297" y="757"/>
                </a:lnTo>
                <a:lnTo>
                  <a:pt x="1297" y="755"/>
                </a:lnTo>
                <a:lnTo>
                  <a:pt x="1297" y="754"/>
                </a:lnTo>
                <a:lnTo>
                  <a:pt x="1297" y="753"/>
                </a:lnTo>
                <a:lnTo>
                  <a:pt x="1297" y="751"/>
                </a:lnTo>
                <a:lnTo>
                  <a:pt x="1297" y="750"/>
                </a:lnTo>
                <a:lnTo>
                  <a:pt x="1298" y="750"/>
                </a:lnTo>
                <a:lnTo>
                  <a:pt x="1299" y="750"/>
                </a:lnTo>
                <a:lnTo>
                  <a:pt x="1301" y="750"/>
                </a:lnTo>
                <a:lnTo>
                  <a:pt x="1302" y="750"/>
                </a:lnTo>
                <a:lnTo>
                  <a:pt x="1303" y="750"/>
                </a:lnTo>
                <a:lnTo>
                  <a:pt x="1304" y="750"/>
                </a:lnTo>
                <a:lnTo>
                  <a:pt x="1305" y="750"/>
                </a:lnTo>
                <a:lnTo>
                  <a:pt x="1306" y="750"/>
                </a:lnTo>
                <a:lnTo>
                  <a:pt x="1307" y="750"/>
                </a:lnTo>
                <a:lnTo>
                  <a:pt x="1309" y="750"/>
                </a:lnTo>
                <a:lnTo>
                  <a:pt x="1310" y="750"/>
                </a:lnTo>
                <a:lnTo>
                  <a:pt x="1312" y="749"/>
                </a:lnTo>
                <a:lnTo>
                  <a:pt x="1313" y="749"/>
                </a:lnTo>
                <a:lnTo>
                  <a:pt x="1314" y="749"/>
                </a:lnTo>
                <a:lnTo>
                  <a:pt x="1316" y="749"/>
                </a:lnTo>
                <a:lnTo>
                  <a:pt x="1318" y="749"/>
                </a:lnTo>
                <a:lnTo>
                  <a:pt x="1318" y="748"/>
                </a:lnTo>
                <a:lnTo>
                  <a:pt x="1318" y="747"/>
                </a:lnTo>
                <a:lnTo>
                  <a:pt x="1318" y="746"/>
                </a:lnTo>
                <a:lnTo>
                  <a:pt x="1318" y="745"/>
                </a:lnTo>
                <a:lnTo>
                  <a:pt x="1318" y="744"/>
                </a:lnTo>
                <a:lnTo>
                  <a:pt x="1318" y="742"/>
                </a:lnTo>
                <a:lnTo>
                  <a:pt x="1318" y="741"/>
                </a:lnTo>
                <a:lnTo>
                  <a:pt x="1318" y="740"/>
                </a:lnTo>
                <a:lnTo>
                  <a:pt x="1319" y="738"/>
                </a:lnTo>
                <a:lnTo>
                  <a:pt x="1320" y="738"/>
                </a:lnTo>
                <a:lnTo>
                  <a:pt x="1321" y="737"/>
                </a:lnTo>
                <a:lnTo>
                  <a:pt x="1323" y="737"/>
                </a:lnTo>
                <a:lnTo>
                  <a:pt x="1323" y="738"/>
                </a:lnTo>
                <a:lnTo>
                  <a:pt x="1324" y="738"/>
                </a:lnTo>
                <a:lnTo>
                  <a:pt x="1324" y="739"/>
                </a:lnTo>
                <a:lnTo>
                  <a:pt x="1326" y="739"/>
                </a:lnTo>
                <a:lnTo>
                  <a:pt x="1327" y="739"/>
                </a:lnTo>
                <a:lnTo>
                  <a:pt x="1328" y="739"/>
                </a:lnTo>
                <a:lnTo>
                  <a:pt x="1328" y="738"/>
                </a:lnTo>
                <a:lnTo>
                  <a:pt x="1328" y="737"/>
                </a:lnTo>
                <a:lnTo>
                  <a:pt x="1327" y="737"/>
                </a:lnTo>
                <a:lnTo>
                  <a:pt x="1324" y="732"/>
                </a:lnTo>
                <a:lnTo>
                  <a:pt x="1323" y="731"/>
                </a:lnTo>
                <a:lnTo>
                  <a:pt x="1323" y="730"/>
                </a:lnTo>
                <a:lnTo>
                  <a:pt x="1322" y="731"/>
                </a:lnTo>
                <a:lnTo>
                  <a:pt x="1321" y="732"/>
                </a:lnTo>
                <a:lnTo>
                  <a:pt x="1319" y="730"/>
                </a:lnTo>
                <a:lnTo>
                  <a:pt x="1318" y="729"/>
                </a:lnTo>
                <a:lnTo>
                  <a:pt x="1316" y="726"/>
                </a:lnTo>
                <a:lnTo>
                  <a:pt x="1316" y="725"/>
                </a:lnTo>
                <a:lnTo>
                  <a:pt x="1315" y="726"/>
                </a:lnTo>
                <a:lnTo>
                  <a:pt x="1314" y="726"/>
                </a:lnTo>
                <a:lnTo>
                  <a:pt x="1313" y="726"/>
                </a:lnTo>
                <a:lnTo>
                  <a:pt x="1312" y="726"/>
                </a:lnTo>
                <a:lnTo>
                  <a:pt x="1312" y="725"/>
                </a:lnTo>
                <a:lnTo>
                  <a:pt x="1309" y="722"/>
                </a:lnTo>
                <a:lnTo>
                  <a:pt x="1309" y="721"/>
                </a:lnTo>
                <a:lnTo>
                  <a:pt x="1307" y="720"/>
                </a:lnTo>
                <a:lnTo>
                  <a:pt x="1305" y="721"/>
                </a:lnTo>
                <a:lnTo>
                  <a:pt x="1304" y="722"/>
                </a:lnTo>
                <a:lnTo>
                  <a:pt x="1303" y="722"/>
                </a:lnTo>
                <a:lnTo>
                  <a:pt x="1301" y="723"/>
                </a:lnTo>
                <a:lnTo>
                  <a:pt x="1301" y="724"/>
                </a:lnTo>
                <a:lnTo>
                  <a:pt x="1299" y="724"/>
                </a:lnTo>
                <a:lnTo>
                  <a:pt x="1299" y="725"/>
                </a:lnTo>
                <a:lnTo>
                  <a:pt x="1298" y="725"/>
                </a:lnTo>
                <a:lnTo>
                  <a:pt x="1298" y="726"/>
                </a:lnTo>
                <a:lnTo>
                  <a:pt x="1297" y="726"/>
                </a:lnTo>
                <a:lnTo>
                  <a:pt x="1297" y="728"/>
                </a:lnTo>
                <a:lnTo>
                  <a:pt x="1296" y="728"/>
                </a:lnTo>
                <a:lnTo>
                  <a:pt x="1295" y="729"/>
                </a:lnTo>
                <a:lnTo>
                  <a:pt x="1294" y="730"/>
                </a:lnTo>
                <a:lnTo>
                  <a:pt x="1293" y="731"/>
                </a:lnTo>
                <a:lnTo>
                  <a:pt x="1292" y="732"/>
                </a:lnTo>
                <a:lnTo>
                  <a:pt x="1290" y="732"/>
                </a:lnTo>
                <a:lnTo>
                  <a:pt x="1290" y="733"/>
                </a:lnTo>
                <a:lnTo>
                  <a:pt x="1289" y="733"/>
                </a:lnTo>
                <a:lnTo>
                  <a:pt x="1288" y="733"/>
                </a:lnTo>
                <a:lnTo>
                  <a:pt x="1288" y="734"/>
                </a:lnTo>
                <a:lnTo>
                  <a:pt x="1287" y="734"/>
                </a:lnTo>
                <a:lnTo>
                  <a:pt x="1286" y="734"/>
                </a:lnTo>
                <a:lnTo>
                  <a:pt x="1285" y="734"/>
                </a:lnTo>
                <a:lnTo>
                  <a:pt x="1285" y="736"/>
                </a:lnTo>
                <a:lnTo>
                  <a:pt x="1284" y="736"/>
                </a:lnTo>
                <a:lnTo>
                  <a:pt x="1283" y="736"/>
                </a:lnTo>
                <a:lnTo>
                  <a:pt x="1281" y="736"/>
                </a:lnTo>
                <a:lnTo>
                  <a:pt x="1280" y="736"/>
                </a:lnTo>
                <a:lnTo>
                  <a:pt x="1279" y="736"/>
                </a:lnTo>
                <a:lnTo>
                  <a:pt x="1278" y="736"/>
                </a:lnTo>
                <a:lnTo>
                  <a:pt x="1277" y="736"/>
                </a:lnTo>
                <a:lnTo>
                  <a:pt x="1277" y="734"/>
                </a:lnTo>
                <a:lnTo>
                  <a:pt x="1275" y="734"/>
                </a:lnTo>
                <a:lnTo>
                  <a:pt x="1273" y="734"/>
                </a:lnTo>
                <a:lnTo>
                  <a:pt x="1272" y="734"/>
                </a:lnTo>
                <a:lnTo>
                  <a:pt x="1271" y="734"/>
                </a:lnTo>
                <a:lnTo>
                  <a:pt x="1270" y="734"/>
                </a:lnTo>
                <a:lnTo>
                  <a:pt x="1269" y="734"/>
                </a:lnTo>
                <a:lnTo>
                  <a:pt x="1268" y="734"/>
                </a:lnTo>
                <a:lnTo>
                  <a:pt x="1267" y="734"/>
                </a:lnTo>
                <a:lnTo>
                  <a:pt x="1266" y="734"/>
                </a:lnTo>
                <a:lnTo>
                  <a:pt x="1262" y="736"/>
                </a:lnTo>
                <a:lnTo>
                  <a:pt x="1261" y="737"/>
                </a:lnTo>
                <a:lnTo>
                  <a:pt x="1260" y="737"/>
                </a:lnTo>
                <a:lnTo>
                  <a:pt x="1259" y="737"/>
                </a:lnTo>
                <a:lnTo>
                  <a:pt x="1258" y="737"/>
                </a:lnTo>
                <a:lnTo>
                  <a:pt x="1257" y="737"/>
                </a:lnTo>
                <a:lnTo>
                  <a:pt x="1255" y="737"/>
                </a:lnTo>
                <a:lnTo>
                  <a:pt x="1254" y="737"/>
                </a:lnTo>
                <a:lnTo>
                  <a:pt x="1253" y="737"/>
                </a:lnTo>
                <a:lnTo>
                  <a:pt x="1252" y="737"/>
                </a:lnTo>
                <a:lnTo>
                  <a:pt x="1251" y="737"/>
                </a:lnTo>
                <a:lnTo>
                  <a:pt x="1251" y="736"/>
                </a:lnTo>
                <a:lnTo>
                  <a:pt x="1250" y="736"/>
                </a:lnTo>
                <a:lnTo>
                  <a:pt x="1249" y="736"/>
                </a:lnTo>
                <a:lnTo>
                  <a:pt x="1247" y="734"/>
                </a:lnTo>
                <a:lnTo>
                  <a:pt x="1246" y="734"/>
                </a:lnTo>
                <a:lnTo>
                  <a:pt x="1246" y="733"/>
                </a:lnTo>
                <a:lnTo>
                  <a:pt x="1245" y="733"/>
                </a:lnTo>
                <a:lnTo>
                  <a:pt x="1244" y="733"/>
                </a:lnTo>
                <a:lnTo>
                  <a:pt x="1244" y="732"/>
                </a:lnTo>
                <a:lnTo>
                  <a:pt x="1241" y="730"/>
                </a:lnTo>
                <a:lnTo>
                  <a:pt x="1240" y="729"/>
                </a:lnTo>
                <a:lnTo>
                  <a:pt x="1238" y="728"/>
                </a:lnTo>
                <a:lnTo>
                  <a:pt x="1237" y="726"/>
                </a:lnTo>
                <a:lnTo>
                  <a:pt x="1236" y="726"/>
                </a:lnTo>
                <a:lnTo>
                  <a:pt x="1235" y="725"/>
                </a:lnTo>
                <a:lnTo>
                  <a:pt x="1234" y="725"/>
                </a:lnTo>
                <a:lnTo>
                  <a:pt x="1234" y="724"/>
                </a:lnTo>
                <a:lnTo>
                  <a:pt x="1233" y="724"/>
                </a:lnTo>
                <a:lnTo>
                  <a:pt x="1232" y="724"/>
                </a:lnTo>
                <a:lnTo>
                  <a:pt x="1230" y="723"/>
                </a:lnTo>
                <a:lnTo>
                  <a:pt x="1229" y="723"/>
                </a:lnTo>
                <a:lnTo>
                  <a:pt x="1228" y="723"/>
                </a:lnTo>
                <a:lnTo>
                  <a:pt x="1227" y="723"/>
                </a:lnTo>
                <a:lnTo>
                  <a:pt x="1226" y="723"/>
                </a:lnTo>
                <a:lnTo>
                  <a:pt x="1225" y="723"/>
                </a:lnTo>
                <a:lnTo>
                  <a:pt x="1225" y="725"/>
                </a:lnTo>
                <a:lnTo>
                  <a:pt x="1225" y="726"/>
                </a:lnTo>
                <a:lnTo>
                  <a:pt x="1225" y="728"/>
                </a:lnTo>
                <a:lnTo>
                  <a:pt x="1225" y="730"/>
                </a:lnTo>
                <a:lnTo>
                  <a:pt x="1225" y="731"/>
                </a:lnTo>
                <a:lnTo>
                  <a:pt x="1225" y="732"/>
                </a:lnTo>
                <a:lnTo>
                  <a:pt x="1225" y="736"/>
                </a:lnTo>
                <a:lnTo>
                  <a:pt x="1225" y="738"/>
                </a:lnTo>
                <a:lnTo>
                  <a:pt x="1225" y="742"/>
                </a:lnTo>
                <a:lnTo>
                  <a:pt x="1225" y="744"/>
                </a:lnTo>
                <a:lnTo>
                  <a:pt x="1225" y="746"/>
                </a:lnTo>
                <a:lnTo>
                  <a:pt x="1225" y="748"/>
                </a:lnTo>
                <a:lnTo>
                  <a:pt x="1225" y="751"/>
                </a:lnTo>
                <a:lnTo>
                  <a:pt x="1223" y="751"/>
                </a:lnTo>
                <a:lnTo>
                  <a:pt x="1214" y="751"/>
                </a:lnTo>
                <a:lnTo>
                  <a:pt x="1212" y="751"/>
                </a:lnTo>
                <a:lnTo>
                  <a:pt x="1203" y="751"/>
                </a:lnTo>
                <a:lnTo>
                  <a:pt x="1203" y="750"/>
                </a:lnTo>
                <a:lnTo>
                  <a:pt x="1198" y="750"/>
                </a:lnTo>
                <a:lnTo>
                  <a:pt x="1198" y="751"/>
                </a:lnTo>
                <a:lnTo>
                  <a:pt x="1197" y="751"/>
                </a:lnTo>
                <a:lnTo>
                  <a:pt x="1195" y="751"/>
                </a:lnTo>
                <a:lnTo>
                  <a:pt x="1193" y="751"/>
                </a:lnTo>
                <a:lnTo>
                  <a:pt x="1193" y="750"/>
                </a:lnTo>
                <a:lnTo>
                  <a:pt x="1193" y="749"/>
                </a:lnTo>
                <a:lnTo>
                  <a:pt x="1193" y="748"/>
                </a:lnTo>
                <a:lnTo>
                  <a:pt x="1194" y="748"/>
                </a:lnTo>
                <a:lnTo>
                  <a:pt x="1195" y="748"/>
                </a:lnTo>
                <a:lnTo>
                  <a:pt x="1197" y="748"/>
                </a:lnTo>
                <a:lnTo>
                  <a:pt x="1195" y="748"/>
                </a:lnTo>
                <a:lnTo>
                  <a:pt x="1195" y="746"/>
                </a:lnTo>
                <a:lnTo>
                  <a:pt x="1197" y="744"/>
                </a:lnTo>
                <a:lnTo>
                  <a:pt x="1197" y="741"/>
                </a:lnTo>
                <a:lnTo>
                  <a:pt x="1197" y="739"/>
                </a:lnTo>
                <a:lnTo>
                  <a:pt x="1198" y="738"/>
                </a:lnTo>
                <a:lnTo>
                  <a:pt x="1199" y="736"/>
                </a:lnTo>
                <a:lnTo>
                  <a:pt x="1200" y="733"/>
                </a:lnTo>
                <a:lnTo>
                  <a:pt x="1202" y="734"/>
                </a:lnTo>
                <a:lnTo>
                  <a:pt x="1202" y="736"/>
                </a:lnTo>
                <a:lnTo>
                  <a:pt x="1202" y="737"/>
                </a:lnTo>
                <a:lnTo>
                  <a:pt x="1202" y="738"/>
                </a:lnTo>
                <a:lnTo>
                  <a:pt x="1202" y="739"/>
                </a:lnTo>
                <a:lnTo>
                  <a:pt x="1202" y="740"/>
                </a:lnTo>
                <a:lnTo>
                  <a:pt x="1202" y="741"/>
                </a:lnTo>
                <a:lnTo>
                  <a:pt x="1202" y="742"/>
                </a:lnTo>
                <a:lnTo>
                  <a:pt x="1202" y="744"/>
                </a:lnTo>
                <a:lnTo>
                  <a:pt x="1203" y="744"/>
                </a:lnTo>
                <a:lnTo>
                  <a:pt x="1204" y="744"/>
                </a:lnTo>
                <a:lnTo>
                  <a:pt x="1206" y="744"/>
                </a:lnTo>
                <a:lnTo>
                  <a:pt x="1207" y="744"/>
                </a:lnTo>
                <a:lnTo>
                  <a:pt x="1208" y="744"/>
                </a:lnTo>
                <a:lnTo>
                  <a:pt x="1212" y="744"/>
                </a:lnTo>
                <a:lnTo>
                  <a:pt x="1214" y="745"/>
                </a:lnTo>
                <a:lnTo>
                  <a:pt x="1215" y="745"/>
                </a:lnTo>
                <a:lnTo>
                  <a:pt x="1216" y="744"/>
                </a:lnTo>
                <a:lnTo>
                  <a:pt x="1217" y="744"/>
                </a:lnTo>
                <a:lnTo>
                  <a:pt x="1215" y="740"/>
                </a:lnTo>
                <a:lnTo>
                  <a:pt x="1216" y="740"/>
                </a:lnTo>
                <a:lnTo>
                  <a:pt x="1216" y="739"/>
                </a:lnTo>
                <a:lnTo>
                  <a:pt x="1217" y="739"/>
                </a:lnTo>
                <a:lnTo>
                  <a:pt x="1218" y="739"/>
                </a:lnTo>
                <a:lnTo>
                  <a:pt x="1219" y="739"/>
                </a:lnTo>
                <a:lnTo>
                  <a:pt x="1219" y="738"/>
                </a:lnTo>
                <a:lnTo>
                  <a:pt x="1220" y="738"/>
                </a:lnTo>
                <a:lnTo>
                  <a:pt x="1221" y="738"/>
                </a:lnTo>
                <a:lnTo>
                  <a:pt x="1223" y="738"/>
                </a:lnTo>
                <a:lnTo>
                  <a:pt x="1224" y="738"/>
                </a:lnTo>
                <a:lnTo>
                  <a:pt x="1225" y="738"/>
                </a:lnTo>
                <a:lnTo>
                  <a:pt x="1225" y="736"/>
                </a:lnTo>
                <a:lnTo>
                  <a:pt x="1225" y="731"/>
                </a:lnTo>
                <a:lnTo>
                  <a:pt x="1225" y="730"/>
                </a:lnTo>
                <a:lnTo>
                  <a:pt x="1224" y="730"/>
                </a:lnTo>
                <a:lnTo>
                  <a:pt x="1223" y="730"/>
                </a:lnTo>
                <a:lnTo>
                  <a:pt x="1221" y="730"/>
                </a:lnTo>
                <a:lnTo>
                  <a:pt x="1219" y="730"/>
                </a:lnTo>
                <a:lnTo>
                  <a:pt x="1219" y="729"/>
                </a:lnTo>
                <a:lnTo>
                  <a:pt x="1219" y="728"/>
                </a:lnTo>
                <a:lnTo>
                  <a:pt x="1219" y="726"/>
                </a:lnTo>
                <a:lnTo>
                  <a:pt x="1219" y="725"/>
                </a:lnTo>
                <a:lnTo>
                  <a:pt x="1219" y="724"/>
                </a:lnTo>
                <a:lnTo>
                  <a:pt x="1220" y="725"/>
                </a:lnTo>
                <a:lnTo>
                  <a:pt x="1221" y="725"/>
                </a:lnTo>
                <a:lnTo>
                  <a:pt x="1223" y="725"/>
                </a:lnTo>
                <a:lnTo>
                  <a:pt x="1224" y="725"/>
                </a:lnTo>
                <a:lnTo>
                  <a:pt x="1224" y="724"/>
                </a:lnTo>
                <a:lnTo>
                  <a:pt x="1224" y="722"/>
                </a:lnTo>
                <a:lnTo>
                  <a:pt x="1224" y="721"/>
                </a:lnTo>
                <a:lnTo>
                  <a:pt x="1224" y="720"/>
                </a:lnTo>
                <a:lnTo>
                  <a:pt x="1224" y="717"/>
                </a:lnTo>
                <a:lnTo>
                  <a:pt x="1224" y="715"/>
                </a:lnTo>
                <a:lnTo>
                  <a:pt x="1224" y="714"/>
                </a:lnTo>
                <a:lnTo>
                  <a:pt x="1225" y="714"/>
                </a:lnTo>
                <a:lnTo>
                  <a:pt x="1226" y="714"/>
                </a:lnTo>
                <a:lnTo>
                  <a:pt x="1227" y="714"/>
                </a:lnTo>
                <a:lnTo>
                  <a:pt x="1228" y="714"/>
                </a:lnTo>
                <a:lnTo>
                  <a:pt x="1229" y="714"/>
                </a:lnTo>
                <a:lnTo>
                  <a:pt x="1232" y="714"/>
                </a:lnTo>
                <a:lnTo>
                  <a:pt x="1233" y="714"/>
                </a:lnTo>
                <a:lnTo>
                  <a:pt x="1234" y="715"/>
                </a:lnTo>
                <a:lnTo>
                  <a:pt x="1234" y="716"/>
                </a:lnTo>
                <a:lnTo>
                  <a:pt x="1235" y="716"/>
                </a:lnTo>
                <a:lnTo>
                  <a:pt x="1235" y="717"/>
                </a:lnTo>
                <a:lnTo>
                  <a:pt x="1236" y="717"/>
                </a:lnTo>
                <a:lnTo>
                  <a:pt x="1237" y="717"/>
                </a:lnTo>
                <a:lnTo>
                  <a:pt x="1238" y="717"/>
                </a:lnTo>
                <a:lnTo>
                  <a:pt x="1240" y="717"/>
                </a:lnTo>
                <a:lnTo>
                  <a:pt x="1241" y="717"/>
                </a:lnTo>
                <a:lnTo>
                  <a:pt x="1242" y="717"/>
                </a:lnTo>
                <a:lnTo>
                  <a:pt x="1243" y="717"/>
                </a:lnTo>
                <a:lnTo>
                  <a:pt x="1244" y="717"/>
                </a:lnTo>
                <a:lnTo>
                  <a:pt x="1245" y="717"/>
                </a:lnTo>
                <a:lnTo>
                  <a:pt x="1249" y="717"/>
                </a:lnTo>
                <a:lnTo>
                  <a:pt x="1250" y="717"/>
                </a:lnTo>
                <a:lnTo>
                  <a:pt x="1251" y="719"/>
                </a:lnTo>
                <a:lnTo>
                  <a:pt x="1252" y="719"/>
                </a:lnTo>
                <a:lnTo>
                  <a:pt x="1253" y="720"/>
                </a:lnTo>
                <a:lnTo>
                  <a:pt x="1254" y="720"/>
                </a:lnTo>
                <a:lnTo>
                  <a:pt x="1254" y="721"/>
                </a:lnTo>
                <a:lnTo>
                  <a:pt x="1255" y="721"/>
                </a:lnTo>
                <a:lnTo>
                  <a:pt x="1258" y="722"/>
                </a:lnTo>
                <a:lnTo>
                  <a:pt x="1259" y="723"/>
                </a:lnTo>
                <a:lnTo>
                  <a:pt x="1260" y="723"/>
                </a:lnTo>
                <a:lnTo>
                  <a:pt x="1261" y="723"/>
                </a:lnTo>
                <a:lnTo>
                  <a:pt x="1262" y="723"/>
                </a:lnTo>
                <a:lnTo>
                  <a:pt x="1263" y="724"/>
                </a:lnTo>
                <a:lnTo>
                  <a:pt x="1267" y="724"/>
                </a:lnTo>
                <a:lnTo>
                  <a:pt x="1267" y="725"/>
                </a:lnTo>
                <a:lnTo>
                  <a:pt x="1267" y="726"/>
                </a:lnTo>
                <a:lnTo>
                  <a:pt x="1267" y="728"/>
                </a:lnTo>
                <a:lnTo>
                  <a:pt x="1267" y="729"/>
                </a:lnTo>
                <a:lnTo>
                  <a:pt x="1267" y="730"/>
                </a:lnTo>
                <a:lnTo>
                  <a:pt x="1267" y="731"/>
                </a:lnTo>
                <a:lnTo>
                  <a:pt x="1268" y="732"/>
                </a:lnTo>
                <a:lnTo>
                  <a:pt x="1268" y="733"/>
                </a:lnTo>
                <a:lnTo>
                  <a:pt x="1268" y="734"/>
                </a:lnTo>
                <a:lnTo>
                  <a:pt x="1268" y="733"/>
                </a:lnTo>
                <a:lnTo>
                  <a:pt x="1269" y="733"/>
                </a:lnTo>
                <a:lnTo>
                  <a:pt x="1270" y="733"/>
                </a:lnTo>
                <a:lnTo>
                  <a:pt x="1271" y="733"/>
                </a:lnTo>
                <a:lnTo>
                  <a:pt x="1272" y="733"/>
                </a:lnTo>
                <a:lnTo>
                  <a:pt x="1273" y="733"/>
                </a:lnTo>
                <a:lnTo>
                  <a:pt x="1275" y="733"/>
                </a:lnTo>
                <a:lnTo>
                  <a:pt x="1277" y="734"/>
                </a:lnTo>
                <a:lnTo>
                  <a:pt x="1278" y="734"/>
                </a:lnTo>
                <a:lnTo>
                  <a:pt x="1279" y="734"/>
                </a:lnTo>
                <a:lnTo>
                  <a:pt x="1280" y="734"/>
                </a:lnTo>
                <a:lnTo>
                  <a:pt x="1281" y="734"/>
                </a:lnTo>
                <a:lnTo>
                  <a:pt x="1283" y="734"/>
                </a:lnTo>
                <a:lnTo>
                  <a:pt x="1284" y="734"/>
                </a:lnTo>
                <a:lnTo>
                  <a:pt x="1285" y="734"/>
                </a:lnTo>
                <a:lnTo>
                  <a:pt x="1286" y="733"/>
                </a:lnTo>
                <a:lnTo>
                  <a:pt x="1287" y="733"/>
                </a:lnTo>
                <a:lnTo>
                  <a:pt x="1288" y="733"/>
                </a:lnTo>
                <a:lnTo>
                  <a:pt x="1288" y="732"/>
                </a:lnTo>
                <a:lnTo>
                  <a:pt x="1289" y="732"/>
                </a:lnTo>
                <a:lnTo>
                  <a:pt x="1290" y="732"/>
                </a:lnTo>
                <a:lnTo>
                  <a:pt x="1290" y="731"/>
                </a:lnTo>
                <a:lnTo>
                  <a:pt x="1292" y="731"/>
                </a:lnTo>
                <a:lnTo>
                  <a:pt x="1292" y="730"/>
                </a:lnTo>
                <a:lnTo>
                  <a:pt x="1293" y="730"/>
                </a:lnTo>
                <a:lnTo>
                  <a:pt x="1294" y="729"/>
                </a:lnTo>
                <a:lnTo>
                  <a:pt x="1295" y="728"/>
                </a:lnTo>
                <a:lnTo>
                  <a:pt x="1296" y="726"/>
                </a:lnTo>
                <a:lnTo>
                  <a:pt x="1297" y="725"/>
                </a:lnTo>
                <a:lnTo>
                  <a:pt x="1298" y="724"/>
                </a:lnTo>
                <a:lnTo>
                  <a:pt x="1299" y="724"/>
                </a:lnTo>
                <a:lnTo>
                  <a:pt x="1299" y="723"/>
                </a:lnTo>
                <a:lnTo>
                  <a:pt x="1301" y="723"/>
                </a:lnTo>
                <a:lnTo>
                  <a:pt x="1302" y="722"/>
                </a:lnTo>
                <a:lnTo>
                  <a:pt x="1303" y="721"/>
                </a:lnTo>
                <a:lnTo>
                  <a:pt x="1304" y="721"/>
                </a:lnTo>
                <a:lnTo>
                  <a:pt x="1304" y="720"/>
                </a:lnTo>
                <a:lnTo>
                  <a:pt x="1305" y="720"/>
                </a:lnTo>
                <a:lnTo>
                  <a:pt x="1306" y="719"/>
                </a:lnTo>
                <a:lnTo>
                  <a:pt x="1307" y="719"/>
                </a:lnTo>
                <a:lnTo>
                  <a:pt x="1309" y="717"/>
                </a:lnTo>
                <a:lnTo>
                  <a:pt x="1310" y="716"/>
                </a:lnTo>
                <a:lnTo>
                  <a:pt x="1309" y="716"/>
                </a:lnTo>
                <a:lnTo>
                  <a:pt x="1309" y="715"/>
                </a:lnTo>
                <a:lnTo>
                  <a:pt x="1307" y="714"/>
                </a:lnTo>
                <a:lnTo>
                  <a:pt x="1307" y="713"/>
                </a:lnTo>
                <a:lnTo>
                  <a:pt x="1306" y="713"/>
                </a:lnTo>
                <a:lnTo>
                  <a:pt x="1306" y="712"/>
                </a:lnTo>
                <a:lnTo>
                  <a:pt x="1305" y="711"/>
                </a:lnTo>
                <a:lnTo>
                  <a:pt x="1305" y="709"/>
                </a:lnTo>
                <a:lnTo>
                  <a:pt x="1307" y="709"/>
                </a:lnTo>
                <a:lnTo>
                  <a:pt x="1309" y="709"/>
                </a:lnTo>
                <a:lnTo>
                  <a:pt x="1307" y="709"/>
                </a:lnTo>
                <a:lnTo>
                  <a:pt x="1306" y="706"/>
                </a:lnTo>
                <a:lnTo>
                  <a:pt x="1302" y="706"/>
                </a:lnTo>
                <a:lnTo>
                  <a:pt x="1302" y="703"/>
                </a:lnTo>
                <a:lnTo>
                  <a:pt x="1304" y="703"/>
                </a:lnTo>
                <a:lnTo>
                  <a:pt x="1301" y="698"/>
                </a:lnTo>
                <a:lnTo>
                  <a:pt x="1299" y="696"/>
                </a:lnTo>
                <a:lnTo>
                  <a:pt x="1297" y="697"/>
                </a:lnTo>
                <a:lnTo>
                  <a:pt x="1297" y="695"/>
                </a:lnTo>
                <a:lnTo>
                  <a:pt x="1299" y="695"/>
                </a:lnTo>
                <a:lnTo>
                  <a:pt x="1298" y="695"/>
                </a:lnTo>
                <a:lnTo>
                  <a:pt x="1298" y="694"/>
                </a:lnTo>
                <a:lnTo>
                  <a:pt x="1296" y="691"/>
                </a:lnTo>
                <a:lnTo>
                  <a:pt x="1295" y="690"/>
                </a:lnTo>
                <a:lnTo>
                  <a:pt x="1293" y="684"/>
                </a:lnTo>
                <a:lnTo>
                  <a:pt x="1292" y="683"/>
                </a:lnTo>
                <a:lnTo>
                  <a:pt x="1288" y="683"/>
                </a:lnTo>
                <a:lnTo>
                  <a:pt x="1286" y="683"/>
                </a:lnTo>
                <a:lnTo>
                  <a:pt x="1286" y="681"/>
                </a:lnTo>
                <a:lnTo>
                  <a:pt x="1285" y="681"/>
                </a:lnTo>
                <a:lnTo>
                  <a:pt x="1285" y="683"/>
                </a:lnTo>
                <a:lnTo>
                  <a:pt x="1280" y="683"/>
                </a:lnTo>
                <a:lnTo>
                  <a:pt x="1277" y="683"/>
                </a:lnTo>
                <a:lnTo>
                  <a:pt x="1276" y="683"/>
                </a:lnTo>
                <a:lnTo>
                  <a:pt x="1276" y="681"/>
                </a:lnTo>
                <a:lnTo>
                  <a:pt x="1275" y="680"/>
                </a:lnTo>
                <a:lnTo>
                  <a:pt x="1273" y="680"/>
                </a:lnTo>
                <a:lnTo>
                  <a:pt x="1273" y="679"/>
                </a:lnTo>
                <a:lnTo>
                  <a:pt x="1273" y="678"/>
                </a:lnTo>
                <a:lnTo>
                  <a:pt x="1273" y="677"/>
                </a:lnTo>
                <a:lnTo>
                  <a:pt x="1273" y="675"/>
                </a:lnTo>
                <a:lnTo>
                  <a:pt x="1273" y="674"/>
                </a:lnTo>
                <a:lnTo>
                  <a:pt x="1273" y="673"/>
                </a:lnTo>
                <a:lnTo>
                  <a:pt x="1273" y="672"/>
                </a:lnTo>
                <a:lnTo>
                  <a:pt x="1276" y="671"/>
                </a:lnTo>
                <a:lnTo>
                  <a:pt x="1278" y="671"/>
                </a:lnTo>
                <a:lnTo>
                  <a:pt x="1279" y="671"/>
                </a:lnTo>
                <a:lnTo>
                  <a:pt x="1280" y="671"/>
                </a:lnTo>
                <a:lnTo>
                  <a:pt x="1281" y="671"/>
                </a:lnTo>
                <a:lnTo>
                  <a:pt x="1283" y="671"/>
                </a:lnTo>
                <a:lnTo>
                  <a:pt x="1283" y="670"/>
                </a:lnTo>
                <a:lnTo>
                  <a:pt x="1281" y="669"/>
                </a:lnTo>
                <a:lnTo>
                  <a:pt x="1278" y="669"/>
                </a:lnTo>
                <a:lnTo>
                  <a:pt x="1277" y="669"/>
                </a:lnTo>
                <a:lnTo>
                  <a:pt x="1275" y="670"/>
                </a:lnTo>
                <a:lnTo>
                  <a:pt x="1275" y="669"/>
                </a:lnTo>
                <a:lnTo>
                  <a:pt x="1275" y="667"/>
                </a:lnTo>
                <a:lnTo>
                  <a:pt x="1276" y="667"/>
                </a:lnTo>
                <a:lnTo>
                  <a:pt x="1277" y="666"/>
                </a:lnTo>
                <a:lnTo>
                  <a:pt x="1278" y="666"/>
                </a:lnTo>
                <a:lnTo>
                  <a:pt x="1277" y="665"/>
                </a:lnTo>
                <a:lnTo>
                  <a:pt x="1277" y="664"/>
                </a:lnTo>
                <a:lnTo>
                  <a:pt x="1276" y="664"/>
                </a:lnTo>
                <a:lnTo>
                  <a:pt x="1276" y="663"/>
                </a:lnTo>
                <a:lnTo>
                  <a:pt x="1275" y="662"/>
                </a:lnTo>
                <a:lnTo>
                  <a:pt x="1275" y="661"/>
                </a:lnTo>
                <a:lnTo>
                  <a:pt x="1273" y="661"/>
                </a:lnTo>
                <a:lnTo>
                  <a:pt x="1273" y="659"/>
                </a:lnTo>
                <a:lnTo>
                  <a:pt x="1272" y="658"/>
                </a:lnTo>
                <a:lnTo>
                  <a:pt x="1271" y="657"/>
                </a:lnTo>
                <a:lnTo>
                  <a:pt x="1271" y="656"/>
                </a:lnTo>
                <a:lnTo>
                  <a:pt x="1270" y="655"/>
                </a:lnTo>
                <a:lnTo>
                  <a:pt x="1269" y="654"/>
                </a:lnTo>
                <a:lnTo>
                  <a:pt x="1269" y="653"/>
                </a:lnTo>
                <a:lnTo>
                  <a:pt x="1268" y="653"/>
                </a:lnTo>
                <a:lnTo>
                  <a:pt x="1267" y="653"/>
                </a:lnTo>
                <a:lnTo>
                  <a:pt x="1267" y="654"/>
                </a:lnTo>
                <a:lnTo>
                  <a:pt x="1267" y="655"/>
                </a:lnTo>
                <a:lnTo>
                  <a:pt x="1267" y="656"/>
                </a:lnTo>
                <a:lnTo>
                  <a:pt x="1267" y="657"/>
                </a:lnTo>
                <a:lnTo>
                  <a:pt x="1267" y="658"/>
                </a:lnTo>
                <a:lnTo>
                  <a:pt x="1267" y="659"/>
                </a:lnTo>
                <a:lnTo>
                  <a:pt x="1266" y="659"/>
                </a:lnTo>
                <a:lnTo>
                  <a:pt x="1264" y="659"/>
                </a:lnTo>
                <a:lnTo>
                  <a:pt x="1263" y="659"/>
                </a:lnTo>
                <a:lnTo>
                  <a:pt x="1262" y="661"/>
                </a:lnTo>
                <a:lnTo>
                  <a:pt x="1261" y="661"/>
                </a:lnTo>
                <a:lnTo>
                  <a:pt x="1261" y="659"/>
                </a:lnTo>
                <a:lnTo>
                  <a:pt x="1261" y="656"/>
                </a:lnTo>
                <a:lnTo>
                  <a:pt x="1261" y="653"/>
                </a:lnTo>
                <a:lnTo>
                  <a:pt x="1261" y="652"/>
                </a:lnTo>
                <a:lnTo>
                  <a:pt x="1261" y="648"/>
                </a:lnTo>
                <a:lnTo>
                  <a:pt x="1261" y="646"/>
                </a:lnTo>
                <a:lnTo>
                  <a:pt x="1264" y="644"/>
                </a:lnTo>
                <a:lnTo>
                  <a:pt x="1260" y="646"/>
                </a:lnTo>
                <a:lnTo>
                  <a:pt x="1260" y="645"/>
                </a:lnTo>
                <a:lnTo>
                  <a:pt x="1259" y="645"/>
                </a:lnTo>
                <a:lnTo>
                  <a:pt x="1259" y="644"/>
                </a:lnTo>
                <a:lnTo>
                  <a:pt x="1259" y="642"/>
                </a:lnTo>
                <a:lnTo>
                  <a:pt x="1258" y="642"/>
                </a:lnTo>
                <a:lnTo>
                  <a:pt x="1258" y="641"/>
                </a:lnTo>
                <a:lnTo>
                  <a:pt x="1257" y="640"/>
                </a:lnTo>
                <a:lnTo>
                  <a:pt x="1255" y="639"/>
                </a:lnTo>
                <a:lnTo>
                  <a:pt x="1257" y="638"/>
                </a:lnTo>
                <a:lnTo>
                  <a:pt x="1258" y="637"/>
                </a:lnTo>
                <a:lnTo>
                  <a:pt x="1259" y="637"/>
                </a:lnTo>
                <a:lnTo>
                  <a:pt x="1258" y="636"/>
                </a:lnTo>
                <a:lnTo>
                  <a:pt x="1258" y="634"/>
                </a:lnTo>
                <a:lnTo>
                  <a:pt x="1257" y="634"/>
                </a:lnTo>
                <a:lnTo>
                  <a:pt x="1257" y="633"/>
                </a:lnTo>
                <a:lnTo>
                  <a:pt x="1255" y="633"/>
                </a:lnTo>
                <a:lnTo>
                  <a:pt x="1255" y="632"/>
                </a:lnTo>
                <a:lnTo>
                  <a:pt x="1254" y="631"/>
                </a:lnTo>
                <a:lnTo>
                  <a:pt x="1254" y="630"/>
                </a:lnTo>
                <a:lnTo>
                  <a:pt x="1255" y="629"/>
                </a:lnTo>
                <a:lnTo>
                  <a:pt x="1254" y="628"/>
                </a:lnTo>
                <a:lnTo>
                  <a:pt x="1253" y="625"/>
                </a:lnTo>
                <a:lnTo>
                  <a:pt x="1252" y="625"/>
                </a:lnTo>
                <a:lnTo>
                  <a:pt x="1252" y="624"/>
                </a:lnTo>
                <a:lnTo>
                  <a:pt x="1251" y="624"/>
                </a:lnTo>
                <a:lnTo>
                  <a:pt x="1251" y="623"/>
                </a:lnTo>
                <a:lnTo>
                  <a:pt x="1250" y="623"/>
                </a:lnTo>
                <a:lnTo>
                  <a:pt x="1250" y="622"/>
                </a:lnTo>
                <a:lnTo>
                  <a:pt x="1249" y="622"/>
                </a:lnTo>
                <a:lnTo>
                  <a:pt x="1249" y="623"/>
                </a:lnTo>
                <a:lnTo>
                  <a:pt x="1247" y="623"/>
                </a:lnTo>
                <a:lnTo>
                  <a:pt x="1246" y="624"/>
                </a:lnTo>
                <a:lnTo>
                  <a:pt x="1245" y="623"/>
                </a:lnTo>
                <a:lnTo>
                  <a:pt x="1244" y="623"/>
                </a:lnTo>
                <a:lnTo>
                  <a:pt x="1244" y="622"/>
                </a:lnTo>
                <a:lnTo>
                  <a:pt x="1243" y="622"/>
                </a:lnTo>
                <a:lnTo>
                  <a:pt x="1243" y="621"/>
                </a:lnTo>
                <a:lnTo>
                  <a:pt x="1242" y="621"/>
                </a:lnTo>
                <a:lnTo>
                  <a:pt x="1241" y="621"/>
                </a:lnTo>
                <a:lnTo>
                  <a:pt x="1240" y="620"/>
                </a:lnTo>
                <a:lnTo>
                  <a:pt x="1240" y="621"/>
                </a:lnTo>
                <a:lnTo>
                  <a:pt x="1240" y="622"/>
                </a:lnTo>
                <a:lnTo>
                  <a:pt x="1237" y="628"/>
                </a:lnTo>
                <a:lnTo>
                  <a:pt x="1237" y="629"/>
                </a:lnTo>
                <a:lnTo>
                  <a:pt x="1236" y="630"/>
                </a:lnTo>
                <a:lnTo>
                  <a:pt x="1236" y="631"/>
                </a:lnTo>
                <a:lnTo>
                  <a:pt x="1235" y="633"/>
                </a:lnTo>
                <a:lnTo>
                  <a:pt x="1235" y="634"/>
                </a:lnTo>
                <a:lnTo>
                  <a:pt x="1234" y="637"/>
                </a:lnTo>
                <a:lnTo>
                  <a:pt x="1235" y="638"/>
                </a:lnTo>
                <a:lnTo>
                  <a:pt x="1236" y="640"/>
                </a:lnTo>
                <a:lnTo>
                  <a:pt x="1235" y="641"/>
                </a:lnTo>
                <a:lnTo>
                  <a:pt x="1235" y="642"/>
                </a:lnTo>
                <a:lnTo>
                  <a:pt x="1235" y="644"/>
                </a:lnTo>
                <a:lnTo>
                  <a:pt x="1234" y="644"/>
                </a:lnTo>
                <a:lnTo>
                  <a:pt x="1234" y="645"/>
                </a:lnTo>
                <a:lnTo>
                  <a:pt x="1234" y="646"/>
                </a:lnTo>
                <a:lnTo>
                  <a:pt x="1234" y="647"/>
                </a:lnTo>
                <a:lnTo>
                  <a:pt x="1233" y="647"/>
                </a:lnTo>
                <a:lnTo>
                  <a:pt x="1233" y="648"/>
                </a:lnTo>
                <a:lnTo>
                  <a:pt x="1233" y="649"/>
                </a:lnTo>
                <a:lnTo>
                  <a:pt x="1233" y="650"/>
                </a:lnTo>
                <a:lnTo>
                  <a:pt x="1232" y="650"/>
                </a:lnTo>
                <a:lnTo>
                  <a:pt x="1232" y="652"/>
                </a:lnTo>
                <a:lnTo>
                  <a:pt x="1232" y="653"/>
                </a:lnTo>
                <a:lnTo>
                  <a:pt x="1232" y="654"/>
                </a:lnTo>
                <a:lnTo>
                  <a:pt x="1230" y="654"/>
                </a:lnTo>
                <a:lnTo>
                  <a:pt x="1230" y="655"/>
                </a:lnTo>
                <a:lnTo>
                  <a:pt x="1228" y="653"/>
                </a:lnTo>
                <a:lnTo>
                  <a:pt x="1229" y="649"/>
                </a:lnTo>
                <a:lnTo>
                  <a:pt x="1230" y="646"/>
                </a:lnTo>
                <a:lnTo>
                  <a:pt x="1227" y="640"/>
                </a:lnTo>
                <a:lnTo>
                  <a:pt x="1228" y="639"/>
                </a:lnTo>
                <a:lnTo>
                  <a:pt x="1233" y="637"/>
                </a:lnTo>
                <a:lnTo>
                  <a:pt x="1230" y="633"/>
                </a:lnTo>
                <a:lnTo>
                  <a:pt x="1232" y="633"/>
                </a:lnTo>
                <a:lnTo>
                  <a:pt x="1234" y="636"/>
                </a:lnTo>
                <a:lnTo>
                  <a:pt x="1234" y="637"/>
                </a:lnTo>
                <a:lnTo>
                  <a:pt x="1234" y="636"/>
                </a:lnTo>
                <a:lnTo>
                  <a:pt x="1234" y="634"/>
                </a:lnTo>
                <a:lnTo>
                  <a:pt x="1235" y="632"/>
                </a:lnTo>
                <a:lnTo>
                  <a:pt x="1235" y="631"/>
                </a:lnTo>
                <a:lnTo>
                  <a:pt x="1236" y="631"/>
                </a:lnTo>
                <a:lnTo>
                  <a:pt x="1234" y="630"/>
                </a:lnTo>
                <a:lnTo>
                  <a:pt x="1234" y="631"/>
                </a:lnTo>
                <a:lnTo>
                  <a:pt x="1233" y="632"/>
                </a:lnTo>
                <a:lnTo>
                  <a:pt x="1232" y="632"/>
                </a:lnTo>
                <a:lnTo>
                  <a:pt x="1232" y="631"/>
                </a:lnTo>
                <a:lnTo>
                  <a:pt x="1233" y="631"/>
                </a:lnTo>
                <a:lnTo>
                  <a:pt x="1233" y="630"/>
                </a:lnTo>
                <a:lnTo>
                  <a:pt x="1233" y="629"/>
                </a:lnTo>
                <a:lnTo>
                  <a:pt x="1233" y="628"/>
                </a:lnTo>
                <a:lnTo>
                  <a:pt x="1234" y="627"/>
                </a:lnTo>
                <a:lnTo>
                  <a:pt x="1234" y="625"/>
                </a:lnTo>
                <a:lnTo>
                  <a:pt x="1234" y="624"/>
                </a:lnTo>
                <a:lnTo>
                  <a:pt x="1235" y="623"/>
                </a:lnTo>
                <a:lnTo>
                  <a:pt x="1235" y="624"/>
                </a:lnTo>
                <a:lnTo>
                  <a:pt x="1236" y="625"/>
                </a:lnTo>
                <a:lnTo>
                  <a:pt x="1237" y="627"/>
                </a:lnTo>
                <a:lnTo>
                  <a:pt x="1238" y="623"/>
                </a:lnTo>
                <a:lnTo>
                  <a:pt x="1238" y="621"/>
                </a:lnTo>
                <a:lnTo>
                  <a:pt x="1240" y="621"/>
                </a:lnTo>
                <a:lnTo>
                  <a:pt x="1240" y="619"/>
                </a:lnTo>
                <a:lnTo>
                  <a:pt x="1241" y="617"/>
                </a:lnTo>
                <a:lnTo>
                  <a:pt x="1242" y="614"/>
                </a:lnTo>
                <a:lnTo>
                  <a:pt x="1242" y="612"/>
                </a:lnTo>
                <a:lnTo>
                  <a:pt x="1241" y="609"/>
                </a:lnTo>
                <a:lnTo>
                  <a:pt x="1241" y="608"/>
                </a:lnTo>
                <a:lnTo>
                  <a:pt x="1242" y="608"/>
                </a:lnTo>
                <a:lnTo>
                  <a:pt x="1242" y="607"/>
                </a:lnTo>
                <a:lnTo>
                  <a:pt x="1241" y="607"/>
                </a:lnTo>
                <a:lnTo>
                  <a:pt x="1241" y="606"/>
                </a:lnTo>
                <a:lnTo>
                  <a:pt x="1240" y="606"/>
                </a:lnTo>
                <a:lnTo>
                  <a:pt x="1236" y="609"/>
                </a:lnTo>
                <a:lnTo>
                  <a:pt x="1235" y="609"/>
                </a:lnTo>
                <a:lnTo>
                  <a:pt x="1234" y="608"/>
                </a:lnTo>
                <a:lnTo>
                  <a:pt x="1234" y="607"/>
                </a:lnTo>
                <a:lnTo>
                  <a:pt x="1233" y="607"/>
                </a:lnTo>
                <a:lnTo>
                  <a:pt x="1233" y="606"/>
                </a:lnTo>
                <a:lnTo>
                  <a:pt x="1233" y="605"/>
                </a:lnTo>
                <a:lnTo>
                  <a:pt x="1232" y="605"/>
                </a:lnTo>
                <a:lnTo>
                  <a:pt x="1233" y="605"/>
                </a:lnTo>
                <a:lnTo>
                  <a:pt x="1234" y="604"/>
                </a:lnTo>
                <a:lnTo>
                  <a:pt x="1235" y="604"/>
                </a:lnTo>
                <a:lnTo>
                  <a:pt x="1236" y="603"/>
                </a:lnTo>
                <a:lnTo>
                  <a:pt x="1237" y="603"/>
                </a:lnTo>
                <a:lnTo>
                  <a:pt x="1237" y="602"/>
                </a:lnTo>
                <a:lnTo>
                  <a:pt x="1236" y="600"/>
                </a:lnTo>
                <a:lnTo>
                  <a:pt x="1234" y="596"/>
                </a:lnTo>
                <a:lnTo>
                  <a:pt x="1233" y="597"/>
                </a:lnTo>
                <a:lnTo>
                  <a:pt x="1232" y="596"/>
                </a:lnTo>
                <a:lnTo>
                  <a:pt x="1229" y="592"/>
                </a:lnTo>
                <a:lnTo>
                  <a:pt x="1228" y="594"/>
                </a:lnTo>
                <a:lnTo>
                  <a:pt x="1228" y="592"/>
                </a:lnTo>
                <a:lnTo>
                  <a:pt x="1227" y="591"/>
                </a:lnTo>
                <a:lnTo>
                  <a:pt x="1227" y="590"/>
                </a:lnTo>
                <a:lnTo>
                  <a:pt x="1228" y="590"/>
                </a:lnTo>
                <a:lnTo>
                  <a:pt x="1228" y="589"/>
                </a:lnTo>
                <a:lnTo>
                  <a:pt x="1229" y="589"/>
                </a:lnTo>
                <a:lnTo>
                  <a:pt x="1228" y="588"/>
                </a:lnTo>
                <a:lnTo>
                  <a:pt x="1227" y="587"/>
                </a:lnTo>
                <a:lnTo>
                  <a:pt x="1226" y="588"/>
                </a:lnTo>
                <a:lnTo>
                  <a:pt x="1225" y="588"/>
                </a:lnTo>
                <a:lnTo>
                  <a:pt x="1224" y="589"/>
                </a:lnTo>
                <a:lnTo>
                  <a:pt x="1223" y="589"/>
                </a:lnTo>
                <a:lnTo>
                  <a:pt x="1223" y="590"/>
                </a:lnTo>
                <a:lnTo>
                  <a:pt x="1221" y="590"/>
                </a:lnTo>
                <a:lnTo>
                  <a:pt x="1220" y="591"/>
                </a:lnTo>
                <a:lnTo>
                  <a:pt x="1219" y="591"/>
                </a:lnTo>
                <a:lnTo>
                  <a:pt x="1219" y="592"/>
                </a:lnTo>
                <a:lnTo>
                  <a:pt x="1218" y="592"/>
                </a:lnTo>
                <a:lnTo>
                  <a:pt x="1217" y="594"/>
                </a:lnTo>
                <a:lnTo>
                  <a:pt x="1216" y="594"/>
                </a:lnTo>
                <a:lnTo>
                  <a:pt x="1216" y="595"/>
                </a:lnTo>
                <a:lnTo>
                  <a:pt x="1215" y="595"/>
                </a:lnTo>
                <a:lnTo>
                  <a:pt x="1214" y="595"/>
                </a:lnTo>
                <a:lnTo>
                  <a:pt x="1214" y="596"/>
                </a:lnTo>
                <a:lnTo>
                  <a:pt x="1212" y="596"/>
                </a:lnTo>
                <a:lnTo>
                  <a:pt x="1211" y="596"/>
                </a:lnTo>
                <a:lnTo>
                  <a:pt x="1209" y="597"/>
                </a:lnTo>
                <a:lnTo>
                  <a:pt x="1209" y="596"/>
                </a:lnTo>
                <a:lnTo>
                  <a:pt x="1207" y="594"/>
                </a:lnTo>
                <a:lnTo>
                  <a:pt x="1206" y="595"/>
                </a:lnTo>
                <a:lnTo>
                  <a:pt x="1204" y="595"/>
                </a:lnTo>
                <a:lnTo>
                  <a:pt x="1204" y="596"/>
                </a:lnTo>
                <a:lnTo>
                  <a:pt x="1203" y="596"/>
                </a:lnTo>
                <a:lnTo>
                  <a:pt x="1203" y="597"/>
                </a:lnTo>
                <a:lnTo>
                  <a:pt x="1202" y="596"/>
                </a:lnTo>
                <a:lnTo>
                  <a:pt x="1202" y="597"/>
                </a:lnTo>
                <a:lnTo>
                  <a:pt x="1200" y="598"/>
                </a:lnTo>
                <a:lnTo>
                  <a:pt x="1200" y="597"/>
                </a:lnTo>
                <a:lnTo>
                  <a:pt x="1199" y="596"/>
                </a:lnTo>
                <a:lnTo>
                  <a:pt x="1198" y="596"/>
                </a:lnTo>
                <a:lnTo>
                  <a:pt x="1198" y="597"/>
                </a:lnTo>
                <a:lnTo>
                  <a:pt x="1199" y="597"/>
                </a:lnTo>
                <a:lnTo>
                  <a:pt x="1198" y="598"/>
                </a:lnTo>
                <a:lnTo>
                  <a:pt x="1198" y="599"/>
                </a:lnTo>
                <a:lnTo>
                  <a:pt x="1197" y="599"/>
                </a:lnTo>
                <a:lnTo>
                  <a:pt x="1194" y="602"/>
                </a:lnTo>
                <a:lnTo>
                  <a:pt x="1193" y="602"/>
                </a:lnTo>
                <a:lnTo>
                  <a:pt x="1195" y="604"/>
                </a:lnTo>
                <a:lnTo>
                  <a:pt x="1195" y="605"/>
                </a:lnTo>
                <a:lnTo>
                  <a:pt x="1197" y="606"/>
                </a:lnTo>
                <a:lnTo>
                  <a:pt x="1198" y="607"/>
                </a:lnTo>
                <a:lnTo>
                  <a:pt x="1197" y="607"/>
                </a:lnTo>
                <a:lnTo>
                  <a:pt x="1195" y="607"/>
                </a:lnTo>
                <a:lnTo>
                  <a:pt x="1195" y="608"/>
                </a:lnTo>
                <a:lnTo>
                  <a:pt x="1194" y="608"/>
                </a:lnTo>
                <a:lnTo>
                  <a:pt x="1193" y="609"/>
                </a:lnTo>
                <a:lnTo>
                  <a:pt x="1192" y="611"/>
                </a:lnTo>
                <a:lnTo>
                  <a:pt x="1191" y="611"/>
                </a:lnTo>
                <a:lnTo>
                  <a:pt x="1190" y="612"/>
                </a:lnTo>
                <a:lnTo>
                  <a:pt x="1189" y="613"/>
                </a:lnTo>
                <a:lnTo>
                  <a:pt x="1186" y="614"/>
                </a:lnTo>
                <a:lnTo>
                  <a:pt x="1185" y="613"/>
                </a:lnTo>
                <a:lnTo>
                  <a:pt x="1184" y="614"/>
                </a:lnTo>
                <a:lnTo>
                  <a:pt x="1184" y="615"/>
                </a:lnTo>
                <a:lnTo>
                  <a:pt x="1183" y="616"/>
                </a:lnTo>
                <a:lnTo>
                  <a:pt x="1182" y="616"/>
                </a:lnTo>
                <a:lnTo>
                  <a:pt x="1182" y="617"/>
                </a:lnTo>
                <a:lnTo>
                  <a:pt x="1181" y="617"/>
                </a:lnTo>
                <a:lnTo>
                  <a:pt x="1180" y="619"/>
                </a:lnTo>
                <a:lnTo>
                  <a:pt x="1178" y="619"/>
                </a:lnTo>
                <a:lnTo>
                  <a:pt x="1177" y="620"/>
                </a:lnTo>
                <a:lnTo>
                  <a:pt x="1176" y="619"/>
                </a:lnTo>
                <a:lnTo>
                  <a:pt x="1176" y="617"/>
                </a:lnTo>
                <a:lnTo>
                  <a:pt x="1175" y="616"/>
                </a:lnTo>
                <a:lnTo>
                  <a:pt x="1174" y="615"/>
                </a:lnTo>
                <a:lnTo>
                  <a:pt x="1174" y="614"/>
                </a:lnTo>
                <a:lnTo>
                  <a:pt x="1174" y="613"/>
                </a:lnTo>
                <a:lnTo>
                  <a:pt x="1173" y="613"/>
                </a:lnTo>
                <a:lnTo>
                  <a:pt x="1173" y="612"/>
                </a:lnTo>
                <a:lnTo>
                  <a:pt x="1172" y="613"/>
                </a:lnTo>
                <a:lnTo>
                  <a:pt x="1168" y="615"/>
                </a:lnTo>
                <a:lnTo>
                  <a:pt x="1164" y="617"/>
                </a:lnTo>
                <a:lnTo>
                  <a:pt x="1163" y="619"/>
                </a:lnTo>
                <a:lnTo>
                  <a:pt x="1159" y="621"/>
                </a:lnTo>
                <a:lnTo>
                  <a:pt x="1160" y="622"/>
                </a:lnTo>
                <a:lnTo>
                  <a:pt x="1160" y="623"/>
                </a:lnTo>
                <a:lnTo>
                  <a:pt x="1159" y="624"/>
                </a:lnTo>
                <a:lnTo>
                  <a:pt x="1158" y="625"/>
                </a:lnTo>
                <a:lnTo>
                  <a:pt x="1158" y="624"/>
                </a:lnTo>
                <a:lnTo>
                  <a:pt x="1157" y="623"/>
                </a:lnTo>
                <a:lnTo>
                  <a:pt x="1155" y="624"/>
                </a:lnTo>
                <a:lnTo>
                  <a:pt x="1156" y="625"/>
                </a:lnTo>
                <a:lnTo>
                  <a:pt x="1156" y="627"/>
                </a:lnTo>
                <a:lnTo>
                  <a:pt x="1157" y="627"/>
                </a:lnTo>
                <a:lnTo>
                  <a:pt x="1156" y="627"/>
                </a:lnTo>
                <a:lnTo>
                  <a:pt x="1156" y="628"/>
                </a:lnTo>
                <a:lnTo>
                  <a:pt x="1155" y="627"/>
                </a:lnTo>
                <a:lnTo>
                  <a:pt x="1155" y="625"/>
                </a:lnTo>
                <a:lnTo>
                  <a:pt x="1154" y="624"/>
                </a:lnTo>
                <a:lnTo>
                  <a:pt x="1154" y="625"/>
                </a:lnTo>
                <a:lnTo>
                  <a:pt x="1151" y="625"/>
                </a:lnTo>
                <a:lnTo>
                  <a:pt x="1151" y="627"/>
                </a:lnTo>
                <a:lnTo>
                  <a:pt x="1149" y="628"/>
                </a:lnTo>
                <a:lnTo>
                  <a:pt x="1148" y="629"/>
                </a:lnTo>
                <a:lnTo>
                  <a:pt x="1145" y="630"/>
                </a:lnTo>
                <a:lnTo>
                  <a:pt x="1143" y="631"/>
                </a:lnTo>
                <a:lnTo>
                  <a:pt x="1142" y="632"/>
                </a:lnTo>
                <a:lnTo>
                  <a:pt x="1141" y="632"/>
                </a:lnTo>
                <a:lnTo>
                  <a:pt x="1141" y="633"/>
                </a:lnTo>
                <a:lnTo>
                  <a:pt x="1133" y="638"/>
                </a:lnTo>
                <a:lnTo>
                  <a:pt x="1132" y="639"/>
                </a:lnTo>
                <a:lnTo>
                  <a:pt x="1131" y="640"/>
                </a:lnTo>
                <a:lnTo>
                  <a:pt x="1130" y="640"/>
                </a:lnTo>
                <a:lnTo>
                  <a:pt x="1131" y="640"/>
                </a:lnTo>
                <a:lnTo>
                  <a:pt x="1133" y="645"/>
                </a:lnTo>
                <a:lnTo>
                  <a:pt x="1133" y="646"/>
                </a:lnTo>
                <a:lnTo>
                  <a:pt x="1132" y="646"/>
                </a:lnTo>
                <a:lnTo>
                  <a:pt x="1131" y="647"/>
                </a:lnTo>
                <a:lnTo>
                  <a:pt x="1132" y="649"/>
                </a:lnTo>
                <a:lnTo>
                  <a:pt x="1130" y="650"/>
                </a:lnTo>
                <a:lnTo>
                  <a:pt x="1129" y="650"/>
                </a:lnTo>
                <a:lnTo>
                  <a:pt x="1128" y="652"/>
                </a:lnTo>
                <a:lnTo>
                  <a:pt x="1124" y="654"/>
                </a:lnTo>
                <a:lnTo>
                  <a:pt x="1125" y="655"/>
                </a:lnTo>
                <a:lnTo>
                  <a:pt x="1128" y="658"/>
                </a:lnTo>
                <a:lnTo>
                  <a:pt x="1130" y="657"/>
                </a:lnTo>
                <a:lnTo>
                  <a:pt x="1132" y="656"/>
                </a:lnTo>
                <a:lnTo>
                  <a:pt x="1133" y="657"/>
                </a:lnTo>
                <a:lnTo>
                  <a:pt x="1133" y="658"/>
                </a:lnTo>
                <a:lnTo>
                  <a:pt x="1134" y="658"/>
                </a:lnTo>
                <a:lnTo>
                  <a:pt x="1133" y="658"/>
                </a:lnTo>
                <a:lnTo>
                  <a:pt x="1129" y="662"/>
                </a:lnTo>
                <a:lnTo>
                  <a:pt x="1128" y="662"/>
                </a:lnTo>
                <a:lnTo>
                  <a:pt x="1123" y="663"/>
                </a:lnTo>
                <a:lnTo>
                  <a:pt x="1121" y="664"/>
                </a:lnTo>
                <a:lnTo>
                  <a:pt x="1120" y="664"/>
                </a:lnTo>
                <a:lnTo>
                  <a:pt x="1118" y="665"/>
                </a:lnTo>
                <a:lnTo>
                  <a:pt x="1117" y="665"/>
                </a:lnTo>
                <a:lnTo>
                  <a:pt x="1117" y="669"/>
                </a:lnTo>
                <a:lnTo>
                  <a:pt x="1117" y="670"/>
                </a:lnTo>
                <a:lnTo>
                  <a:pt x="1117" y="673"/>
                </a:lnTo>
                <a:lnTo>
                  <a:pt x="1116" y="673"/>
                </a:lnTo>
                <a:lnTo>
                  <a:pt x="1115" y="673"/>
                </a:lnTo>
                <a:lnTo>
                  <a:pt x="1115" y="672"/>
                </a:lnTo>
                <a:lnTo>
                  <a:pt x="1114" y="672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05" name="Freeform 370">
            <a:extLst>
              <a:ext uri="{FF2B5EF4-FFF2-40B4-BE49-F238E27FC236}">
                <a16:creationId xmlns:a16="http://schemas.microsoft.com/office/drawing/2014/main" id="{7D12CFE9-ECC8-38B5-62E2-6A06146B4605}"/>
              </a:ext>
            </a:extLst>
          </p:cNvPr>
          <p:cNvSpPr>
            <a:spLocks/>
          </p:cNvSpPr>
          <p:nvPr/>
        </p:nvSpPr>
        <p:spPr bwMode="auto">
          <a:xfrm>
            <a:off x="3328543" y="2311432"/>
            <a:ext cx="180037" cy="346028"/>
          </a:xfrm>
          <a:custGeom>
            <a:avLst/>
            <a:gdLst>
              <a:gd name="T0" fmla="*/ 8 w 141"/>
              <a:gd name="T1" fmla="*/ 232 h 271"/>
              <a:gd name="T2" fmla="*/ 12 w 141"/>
              <a:gd name="T3" fmla="*/ 221 h 271"/>
              <a:gd name="T4" fmla="*/ 19 w 141"/>
              <a:gd name="T5" fmla="*/ 205 h 271"/>
              <a:gd name="T6" fmla="*/ 27 w 141"/>
              <a:gd name="T7" fmla="*/ 186 h 271"/>
              <a:gd name="T8" fmla="*/ 31 w 141"/>
              <a:gd name="T9" fmla="*/ 174 h 271"/>
              <a:gd name="T10" fmla="*/ 31 w 141"/>
              <a:gd name="T11" fmla="*/ 169 h 271"/>
              <a:gd name="T12" fmla="*/ 30 w 141"/>
              <a:gd name="T13" fmla="*/ 162 h 271"/>
              <a:gd name="T14" fmla="*/ 35 w 141"/>
              <a:gd name="T15" fmla="*/ 152 h 271"/>
              <a:gd name="T16" fmla="*/ 30 w 141"/>
              <a:gd name="T17" fmla="*/ 151 h 271"/>
              <a:gd name="T18" fmla="*/ 27 w 141"/>
              <a:gd name="T19" fmla="*/ 140 h 271"/>
              <a:gd name="T20" fmla="*/ 28 w 141"/>
              <a:gd name="T21" fmla="*/ 121 h 271"/>
              <a:gd name="T22" fmla="*/ 34 w 141"/>
              <a:gd name="T23" fmla="*/ 115 h 271"/>
              <a:gd name="T24" fmla="*/ 31 w 141"/>
              <a:gd name="T25" fmla="*/ 110 h 271"/>
              <a:gd name="T26" fmla="*/ 21 w 141"/>
              <a:gd name="T27" fmla="*/ 106 h 271"/>
              <a:gd name="T28" fmla="*/ 8 w 141"/>
              <a:gd name="T29" fmla="*/ 106 h 271"/>
              <a:gd name="T30" fmla="*/ 6 w 141"/>
              <a:gd name="T31" fmla="*/ 39 h 271"/>
              <a:gd name="T32" fmla="*/ 6 w 141"/>
              <a:gd name="T33" fmla="*/ 14 h 271"/>
              <a:gd name="T34" fmla="*/ 10 w 141"/>
              <a:gd name="T35" fmla="*/ 6 h 271"/>
              <a:gd name="T36" fmla="*/ 16 w 141"/>
              <a:gd name="T37" fmla="*/ 5 h 271"/>
              <a:gd name="T38" fmla="*/ 21 w 141"/>
              <a:gd name="T39" fmla="*/ 5 h 271"/>
              <a:gd name="T40" fmla="*/ 26 w 141"/>
              <a:gd name="T41" fmla="*/ 4 h 271"/>
              <a:gd name="T42" fmla="*/ 29 w 141"/>
              <a:gd name="T43" fmla="*/ 4 h 271"/>
              <a:gd name="T44" fmla="*/ 34 w 141"/>
              <a:gd name="T45" fmla="*/ 3 h 271"/>
              <a:gd name="T46" fmla="*/ 40 w 141"/>
              <a:gd name="T47" fmla="*/ 1 h 271"/>
              <a:gd name="T48" fmla="*/ 49 w 141"/>
              <a:gd name="T49" fmla="*/ 1 h 271"/>
              <a:gd name="T50" fmla="*/ 56 w 141"/>
              <a:gd name="T51" fmla="*/ 2 h 271"/>
              <a:gd name="T52" fmla="*/ 64 w 141"/>
              <a:gd name="T53" fmla="*/ 1 h 271"/>
              <a:gd name="T54" fmla="*/ 71 w 141"/>
              <a:gd name="T55" fmla="*/ 5 h 271"/>
              <a:gd name="T56" fmla="*/ 73 w 141"/>
              <a:gd name="T57" fmla="*/ 12 h 271"/>
              <a:gd name="T58" fmla="*/ 75 w 141"/>
              <a:gd name="T59" fmla="*/ 19 h 271"/>
              <a:gd name="T60" fmla="*/ 82 w 141"/>
              <a:gd name="T61" fmla="*/ 21 h 271"/>
              <a:gd name="T62" fmla="*/ 83 w 141"/>
              <a:gd name="T63" fmla="*/ 26 h 271"/>
              <a:gd name="T64" fmla="*/ 83 w 141"/>
              <a:gd name="T65" fmla="*/ 39 h 271"/>
              <a:gd name="T66" fmla="*/ 104 w 141"/>
              <a:gd name="T67" fmla="*/ 55 h 271"/>
              <a:gd name="T68" fmla="*/ 106 w 141"/>
              <a:gd name="T69" fmla="*/ 69 h 271"/>
              <a:gd name="T70" fmla="*/ 106 w 141"/>
              <a:gd name="T71" fmla="*/ 88 h 271"/>
              <a:gd name="T72" fmla="*/ 107 w 141"/>
              <a:gd name="T73" fmla="*/ 101 h 271"/>
              <a:gd name="T74" fmla="*/ 115 w 141"/>
              <a:gd name="T75" fmla="*/ 114 h 271"/>
              <a:gd name="T76" fmla="*/ 124 w 141"/>
              <a:gd name="T77" fmla="*/ 114 h 271"/>
              <a:gd name="T78" fmla="*/ 131 w 141"/>
              <a:gd name="T79" fmla="*/ 144 h 271"/>
              <a:gd name="T80" fmla="*/ 134 w 141"/>
              <a:gd name="T81" fmla="*/ 159 h 271"/>
              <a:gd name="T82" fmla="*/ 135 w 141"/>
              <a:gd name="T83" fmla="*/ 163 h 271"/>
              <a:gd name="T84" fmla="*/ 134 w 141"/>
              <a:gd name="T85" fmla="*/ 171 h 271"/>
              <a:gd name="T86" fmla="*/ 134 w 141"/>
              <a:gd name="T87" fmla="*/ 174 h 271"/>
              <a:gd name="T88" fmla="*/ 133 w 141"/>
              <a:gd name="T89" fmla="*/ 183 h 271"/>
              <a:gd name="T90" fmla="*/ 125 w 141"/>
              <a:gd name="T91" fmla="*/ 183 h 271"/>
              <a:gd name="T92" fmla="*/ 120 w 141"/>
              <a:gd name="T93" fmla="*/ 195 h 271"/>
              <a:gd name="T94" fmla="*/ 128 w 141"/>
              <a:gd name="T95" fmla="*/ 206 h 271"/>
              <a:gd name="T96" fmla="*/ 124 w 141"/>
              <a:gd name="T97" fmla="*/ 218 h 271"/>
              <a:gd name="T98" fmla="*/ 109 w 141"/>
              <a:gd name="T99" fmla="*/ 241 h 271"/>
              <a:gd name="T100" fmla="*/ 82 w 141"/>
              <a:gd name="T101" fmla="*/ 251 h 271"/>
              <a:gd name="T102" fmla="*/ 55 w 141"/>
              <a:gd name="T103" fmla="*/ 266 h 271"/>
              <a:gd name="T104" fmla="*/ 51 w 141"/>
              <a:gd name="T105" fmla="*/ 270 h 271"/>
              <a:gd name="T106" fmla="*/ 45 w 141"/>
              <a:gd name="T107" fmla="*/ 270 h 271"/>
              <a:gd name="T108" fmla="*/ 40 w 141"/>
              <a:gd name="T109" fmla="*/ 270 h 271"/>
              <a:gd name="T110" fmla="*/ 35 w 141"/>
              <a:gd name="T111" fmla="*/ 271 h 271"/>
              <a:gd name="T112" fmla="*/ 30 w 141"/>
              <a:gd name="T113" fmla="*/ 268 h 271"/>
              <a:gd name="T114" fmla="*/ 25 w 141"/>
              <a:gd name="T115" fmla="*/ 264 h 271"/>
              <a:gd name="T116" fmla="*/ 19 w 141"/>
              <a:gd name="T117" fmla="*/ 263 h 271"/>
              <a:gd name="T118" fmla="*/ 16 w 141"/>
              <a:gd name="T119" fmla="*/ 261 h 271"/>
              <a:gd name="T120" fmla="*/ 10 w 141"/>
              <a:gd name="T121" fmla="*/ 257 h 271"/>
              <a:gd name="T122" fmla="*/ 5 w 141"/>
              <a:gd name="T123" fmla="*/ 256 h 271"/>
              <a:gd name="T124" fmla="*/ 2 w 141"/>
              <a:gd name="T125" fmla="*/ 256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1" h="271">
                <a:moveTo>
                  <a:pt x="0" y="255"/>
                </a:moveTo>
                <a:lnTo>
                  <a:pt x="1" y="252"/>
                </a:lnTo>
                <a:lnTo>
                  <a:pt x="1" y="251"/>
                </a:lnTo>
                <a:lnTo>
                  <a:pt x="4" y="244"/>
                </a:lnTo>
                <a:lnTo>
                  <a:pt x="8" y="232"/>
                </a:lnTo>
                <a:lnTo>
                  <a:pt x="9" y="230"/>
                </a:lnTo>
                <a:lnTo>
                  <a:pt x="9" y="229"/>
                </a:lnTo>
                <a:lnTo>
                  <a:pt x="11" y="226"/>
                </a:lnTo>
                <a:lnTo>
                  <a:pt x="11" y="223"/>
                </a:lnTo>
                <a:lnTo>
                  <a:pt x="12" y="221"/>
                </a:lnTo>
                <a:lnTo>
                  <a:pt x="13" y="219"/>
                </a:lnTo>
                <a:lnTo>
                  <a:pt x="16" y="214"/>
                </a:lnTo>
                <a:lnTo>
                  <a:pt x="16" y="212"/>
                </a:lnTo>
                <a:lnTo>
                  <a:pt x="18" y="208"/>
                </a:lnTo>
                <a:lnTo>
                  <a:pt x="19" y="205"/>
                </a:lnTo>
                <a:lnTo>
                  <a:pt x="20" y="201"/>
                </a:lnTo>
                <a:lnTo>
                  <a:pt x="22" y="194"/>
                </a:lnTo>
                <a:lnTo>
                  <a:pt x="23" y="193"/>
                </a:lnTo>
                <a:lnTo>
                  <a:pt x="25" y="190"/>
                </a:lnTo>
                <a:lnTo>
                  <a:pt x="27" y="186"/>
                </a:lnTo>
                <a:lnTo>
                  <a:pt x="29" y="182"/>
                </a:lnTo>
                <a:lnTo>
                  <a:pt x="29" y="181"/>
                </a:lnTo>
                <a:lnTo>
                  <a:pt x="30" y="178"/>
                </a:lnTo>
                <a:lnTo>
                  <a:pt x="30" y="174"/>
                </a:lnTo>
                <a:lnTo>
                  <a:pt x="31" y="174"/>
                </a:lnTo>
                <a:lnTo>
                  <a:pt x="31" y="173"/>
                </a:lnTo>
                <a:lnTo>
                  <a:pt x="31" y="172"/>
                </a:lnTo>
                <a:lnTo>
                  <a:pt x="31" y="171"/>
                </a:lnTo>
                <a:lnTo>
                  <a:pt x="31" y="170"/>
                </a:lnTo>
                <a:lnTo>
                  <a:pt x="31" y="169"/>
                </a:lnTo>
                <a:lnTo>
                  <a:pt x="30" y="169"/>
                </a:lnTo>
                <a:lnTo>
                  <a:pt x="30" y="168"/>
                </a:lnTo>
                <a:lnTo>
                  <a:pt x="29" y="165"/>
                </a:lnTo>
                <a:lnTo>
                  <a:pt x="30" y="163"/>
                </a:lnTo>
                <a:lnTo>
                  <a:pt x="30" y="162"/>
                </a:lnTo>
                <a:lnTo>
                  <a:pt x="31" y="159"/>
                </a:lnTo>
                <a:lnTo>
                  <a:pt x="32" y="157"/>
                </a:lnTo>
                <a:lnTo>
                  <a:pt x="34" y="155"/>
                </a:lnTo>
                <a:lnTo>
                  <a:pt x="34" y="154"/>
                </a:lnTo>
                <a:lnTo>
                  <a:pt x="35" y="152"/>
                </a:lnTo>
                <a:lnTo>
                  <a:pt x="34" y="152"/>
                </a:lnTo>
                <a:lnTo>
                  <a:pt x="34" y="151"/>
                </a:lnTo>
                <a:lnTo>
                  <a:pt x="32" y="151"/>
                </a:lnTo>
                <a:lnTo>
                  <a:pt x="31" y="151"/>
                </a:lnTo>
                <a:lnTo>
                  <a:pt x="30" y="151"/>
                </a:lnTo>
                <a:lnTo>
                  <a:pt x="30" y="149"/>
                </a:lnTo>
                <a:lnTo>
                  <a:pt x="29" y="149"/>
                </a:lnTo>
                <a:lnTo>
                  <a:pt x="28" y="149"/>
                </a:lnTo>
                <a:lnTo>
                  <a:pt x="27" y="148"/>
                </a:lnTo>
                <a:lnTo>
                  <a:pt x="27" y="140"/>
                </a:lnTo>
                <a:lnTo>
                  <a:pt x="27" y="136"/>
                </a:lnTo>
                <a:lnTo>
                  <a:pt x="26" y="124"/>
                </a:lnTo>
                <a:lnTo>
                  <a:pt x="27" y="123"/>
                </a:lnTo>
                <a:lnTo>
                  <a:pt x="27" y="122"/>
                </a:lnTo>
                <a:lnTo>
                  <a:pt x="28" y="121"/>
                </a:lnTo>
                <a:lnTo>
                  <a:pt x="29" y="121"/>
                </a:lnTo>
                <a:lnTo>
                  <a:pt x="31" y="119"/>
                </a:lnTo>
                <a:lnTo>
                  <a:pt x="34" y="118"/>
                </a:lnTo>
                <a:lnTo>
                  <a:pt x="34" y="116"/>
                </a:lnTo>
                <a:lnTo>
                  <a:pt x="34" y="115"/>
                </a:lnTo>
                <a:lnTo>
                  <a:pt x="34" y="114"/>
                </a:lnTo>
                <a:lnTo>
                  <a:pt x="34" y="113"/>
                </a:lnTo>
                <a:lnTo>
                  <a:pt x="32" y="112"/>
                </a:lnTo>
                <a:lnTo>
                  <a:pt x="32" y="111"/>
                </a:lnTo>
                <a:lnTo>
                  <a:pt x="31" y="110"/>
                </a:lnTo>
                <a:lnTo>
                  <a:pt x="31" y="107"/>
                </a:lnTo>
                <a:lnTo>
                  <a:pt x="31" y="106"/>
                </a:lnTo>
                <a:lnTo>
                  <a:pt x="29" y="106"/>
                </a:lnTo>
                <a:lnTo>
                  <a:pt x="26" y="106"/>
                </a:lnTo>
                <a:lnTo>
                  <a:pt x="21" y="106"/>
                </a:lnTo>
                <a:lnTo>
                  <a:pt x="17" y="106"/>
                </a:lnTo>
                <a:lnTo>
                  <a:pt x="16" y="106"/>
                </a:lnTo>
                <a:lnTo>
                  <a:pt x="13" y="106"/>
                </a:lnTo>
                <a:lnTo>
                  <a:pt x="9" y="106"/>
                </a:lnTo>
                <a:lnTo>
                  <a:pt x="8" y="106"/>
                </a:lnTo>
                <a:lnTo>
                  <a:pt x="8" y="95"/>
                </a:lnTo>
                <a:lnTo>
                  <a:pt x="8" y="94"/>
                </a:lnTo>
                <a:lnTo>
                  <a:pt x="8" y="88"/>
                </a:lnTo>
                <a:lnTo>
                  <a:pt x="6" y="55"/>
                </a:lnTo>
                <a:lnTo>
                  <a:pt x="6" y="39"/>
                </a:lnTo>
                <a:lnTo>
                  <a:pt x="6" y="38"/>
                </a:lnTo>
                <a:lnTo>
                  <a:pt x="6" y="32"/>
                </a:lnTo>
                <a:lnTo>
                  <a:pt x="6" y="28"/>
                </a:lnTo>
                <a:lnTo>
                  <a:pt x="6" y="15"/>
                </a:lnTo>
                <a:lnTo>
                  <a:pt x="6" y="14"/>
                </a:lnTo>
                <a:lnTo>
                  <a:pt x="6" y="13"/>
                </a:lnTo>
                <a:lnTo>
                  <a:pt x="6" y="9"/>
                </a:lnTo>
                <a:lnTo>
                  <a:pt x="8" y="7"/>
                </a:lnTo>
                <a:lnTo>
                  <a:pt x="9" y="7"/>
                </a:lnTo>
                <a:lnTo>
                  <a:pt x="10" y="6"/>
                </a:lnTo>
                <a:lnTo>
                  <a:pt x="11" y="6"/>
                </a:lnTo>
                <a:lnTo>
                  <a:pt x="12" y="5"/>
                </a:lnTo>
                <a:lnTo>
                  <a:pt x="13" y="5"/>
                </a:lnTo>
                <a:lnTo>
                  <a:pt x="14" y="5"/>
                </a:lnTo>
                <a:lnTo>
                  <a:pt x="16" y="5"/>
                </a:lnTo>
                <a:lnTo>
                  <a:pt x="17" y="5"/>
                </a:lnTo>
                <a:lnTo>
                  <a:pt x="18" y="5"/>
                </a:lnTo>
                <a:lnTo>
                  <a:pt x="19" y="5"/>
                </a:lnTo>
                <a:lnTo>
                  <a:pt x="20" y="5"/>
                </a:lnTo>
                <a:lnTo>
                  <a:pt x="21" y="5"/>
                </a:lnTo>
                <a:lnTo>
                  <a:pt x="22" y="5"/>
                </a:lnTo>
                <a:lnTo>
                  <a:pt x="23" y="5"/>
                </a:lnTo>
                <a:lnTo>
                  <a:pt x="25" y="5"/>
                </a:lnTo>
                <a:lnTo>
                  <a:pt x="25" y="4"/>
                </a:lnTo>
                <a:lnTo>
                  <a:pt x="26" y="4"/>
                </a:lnTo>
                <a:lnTo>
                  <a:pt x="26" y="5"/>
                </a:lnTo>
                <a:lnTo>
                  <a:pt x="26" y="4"/>
                </a:lnTo>
                <a:lnTo>
                  <a:pt x="27" y="4"/>
                </a:lnTo>
                <a:lnTo>
                  <a:pt x="28" y="4"/>
                </a:lnTo>
                <a:lnTo>
                  <a:pt x="29" y="4"/>
                </a:lnTo>
                <a:lnTo>
                  <a:pt x="29" y="3"/>
                </a:lnTo>
                <a:lnTo>
                  <a:pt x="29" y="4"/>
                </a:lnTo>
                <a:lnTo>
                  <a:pt x="30" y="4"/>
                </a:lnTo>
                <a:lnTo>
                  <a:pt x="32" y="3"/>
                </a:lnTo>
                <a:lnTo>
                  <a:pt x="34" y="3"/>
                </a:lnTo>
                <a:lnTo>
                  <a:pt x="36" y="2"/>
                </a:lnTo>
                <a:lnTo>
                  <a:pt x="37" y="2"/>
                </a:lnTo>
                <a:lnTo>
                  <a:pt x="38" y="1"/>
                </a:lnTo>
                <a:lnTo>
                  <a:pt x="39" y="1"/>
                </a:lnTo>
                <a:lnTo>
                  <a:pt x="40" y="1"/>
                </a:lnTo>
                <a:lnTo>
                  <a:pt x="43" y="0"/>
                </a:lnTo>
                <a:lnTo>
                  <a:pt x="44" y="0"/>
                </a:lnTo>
                <a:lnTo>
                  <a:pt x="46" y="0"/>
                </a:lnTo>
                <a:lnTo>
                  <a:pt x="47" y="0"/>
                </a:lnTo>
                <a:lnTo>
                  <a:pt x="49" y="1"/>
                </a:lnTo>
                <a:lnTo>
                  <a:pt x="52" y="2"/>
                </a:lnTo>
                <a:lnTo>
                  <a:pt x="53" y="2"/>
                </a:lnTo>
                <a:lnTo>
                  <a:pt x="54" y="2"/>
                </a:lnTo>
                <a:lnTo>
                  <a:pt x="55" y="2"/>
                </a:lnTo>
                <a:lnTo>
                  <a:pt x="56" y="2"/>
                </a:lnTo>
                <a:lnTo>
                  <a:pt x="57" y="2"/>
                </a:lnTo>
                <a:lnTo>
                  <a:pt x="58" y="2"/>
                </a:lnTo>
                <a:lnTo>
                  <a:pt x="61" y="1"/>
                </a:lnTo>
                <a:lnTo>
                  <a:pt x="62" y="1"/>
                </a:lnTo>
                <a:lnTo>
                  <a:pt x="64" y="1"/>
                </a:lnTo>
                <a:lnTo>
                  <a:pt x="68" y="1"/>
                </a:lnTo>
                <a:lnTo>
                  <a:pt x="69" y="1"/>
                </a:lnTo>
                <a:lnTo>
                  <a:pt x="69" y="2"/>
                </a:lnTo>
                <a:lnTo>
                  <a:pt x="70" y="3"/>
                </a:lnTo>
                <a:lnTo>
                  <a:pt x="71" y="5"/>
                </a:lnTo>
                <a:lnTo>
                  <a:pt x="71" y="6"/>
                </a:lnTo>
                <a:lnTo>
                  <a:pt x="72" y="7"/>
                </a:lnTo>
                <a:lnTo>
                  <a:pt x="72" y="10"/>
                </a:lnTo>
                <a:lnTo>
                  <a:pt x="72" y="11"/>
                </a:lnTo>
                <a:lnTo>
                  <a:pt x="73" y="12"/>
                </a:lnTo>
                <a:lnTo>
                  <a:pt x="73" y="14"/>
                </a:lnTo>
                <a:lnTo>
                  <a:pt x="74" y="15"/>
                </a:lnTo>
                <a:lnTo>
                  <a:pt x="74" y="17"/>
                </a:lnTo>
                <a:lnTo>
                  <a:pt x="75" y="18"/>
                </a:lnTo>
                <a:lnTo>
                  <a:pt x="75" y="19"/>
                </a:lnTo>
                <a:lnTo>
                  <a:pt x="78" y="20"/>
                </a:lnTo>
                <a:lnTo>
                  <a:pt x="79" y="21"/>
                </a:lnTo>
                <a:lnTo>
                  <a:pt x="80" y="21"/>
                </a:lnTo>
                <a:lnTo>
                  <a:pt x="81" y="21"/>
                </a:lnTo>
                <a:lnTo>
                  <a:pt x="82" y="21"/>
                </a:lnTo>
                <a:lnTo>
                  <a:pt x="82" y="22"/>
                </a:lnTo>
                <a:lnTo>
                  <a:pt x="83" y="22"/>
                </a:lnTo>
                <a:lnTo>
                  <a:pt x="83" y="23"/>
                </a:lnTo>
                <a:lnTo>
                  <a:pt x="83" y="24"/>
                </a:lnTo>
                <a:lnTo>
                  <a:pt x="83" y="26"/>
                </a:lnTo>
                <a:lnTo>
                  <a:pt x="83" y="28"/>
                </a:lnTo>
                <a:lnTo>
                  <a:pt x="83" y="30"/>
                </a:lnTo>
                <a:lnTo>
                  <a:pt x="83" y="32"/>
                </a:lnTo>
                <a:lnTo>
                  <a:pt x="83" y="36"/>
                </a:lnTo>
                <a:lnTo>
                  <a:pt x="83" y="39"/>
                </a:lnTo>
                <a:lnTo>
                  <a:pt x="83" y="53"/>
                </a:lnTo>
                <a:lnTo>
                  <a:pt x="83" y="55"/>
                </a:lnTo>
                <a:lnTo>
                  <a:pt x="90" y="54"/>
                </a:lnTo>
                <a:lnTo>
                  <a:pt x="91" y="54"/>
                </a:lnTo>
                <a:lnTo>
                  <a:pt x="104" y="55"/>
                </a:lnTo>
                <a:lnTo>
                  <a:pt x="106" y="55"/>
                </a:lnTo>
                <a:lnTo>
                  <a:pt x="107" y="55"/>
                </a:lnTo>
                <a:lnTo>
                  <a:pt x="106" y="60"/>
                </a:lnTo>
                <a:lnTo>
                  <a:pt x="106" y="65"/>
                </a:lnTo>
                <a:lnTo>
                  <a:pt x="106" y="69"/>
                </a:lnTo>
                <a:lnTo>
                  <a:pt x="107" y="79"/>
                </a:lnTo>
                <a:lnTo>
                  <a:pt x="106" y="79"/>
                </a:lnTo>
                <a:lnTo>
                  <a:pt x="106" y="84"/>
                </a:lnTo>
                <a:lnTo>
                  <a:pt x="106" y="86"/>
                </a:lnTo>
                <a:lnTo>
                  <a:pt x="106" y="88"/>
                </a:lnTo>
                <a:lnTo>
                  <a:pt x="106" y="90"/>
                </a:lnTo>
                <a:lnTo>
                  <a:pt x="106" y="93"/>
                </a:lnTo>
                <a:lnTo>
                  <a:pt x="106" y="94"/>
                </a:lnTo>
                <a:lnTo>
                  <a:pt x="106" y="101"/>
                </a:lnTo>
                <a:lnTo>
                  <a:pt x="107" y="101"/>
                </a:lnTo>
                <a:lnTo>
                  <a:pt x="108" y="102"/>
                </a:lnTo>
                <a:lnTo>
                  <a:pt x="112" y="104"/>
                </a:lnTo>
                <a:lnTo>
                  <a:pt x="114" y="106"/>
                </a:lnTo>
                <a:lnTo>
                  <a:pt x="114" y="114"/>
                </a:lnTo>
                <a:lnTo>
                  <a:pt x="115" y="114"/>
                </a:lnTo>
                <a:lnTo>
                  <a:pt x="116" y="114"/>
                </a:lnTo>
                <a:lnTo>
                  <a:pt x="118" y="114"/>
                </a:lnTo>
                <a:lnTo>
                  <a:pt x="121" y="114"/>
                </a:lnTo>
                <a:lnTo>
                  <a:pt x="123" y="114"/>
                </a:lnTo>
                <a:lnTo>
                  <a:pt x="124" y="114"/>
                </a:lnTo>
                <a:lnTo>
                  <a:pt x="125" y="114"/>
                </a:lnTo>
                <a:lnTo>
                  <a:pt x="128" y="114"/>
                </a:lnTo>
                <a:lnTo>
                  <a:pt x="131" y="114"/>
                </a:lnTo>
                <a:lnTo>
                  <a:pt x="131" y="126"/>
                </a:lnTo>
                <a:lnTo>
                  <a:pt x="131" y="144"/>
                </a:lnTo>
                <a:lnTo>
                  <a:pt x="131" y="155"/>
                </a:lnTo>
                <a:lnTo>
                  <a:pt x="130" y="155"/>
                </a:lnTo>
                <a:lnTo>
                  <a:pt x="130" y="156"/>
                </a:lnTo>
                <a:lnTo>
                  <a:pt x="134" y="156"/>
                </a:lnTo>
                <a:lnTo>
                  <a:pt x="134" y="159"/>
                </a:lnTo>
                <a:lnTo>
                  <a:pt x="141" y="159"/>
                </a:lnTo>
                <a:lnTo>
                  <a:pt x="141" y="162"/>
                </a:lnTo>
                <a:lnTo>
                  <a:pt x="137" y="162"/>
                </a:lnTo>
                <a:lnTo>
                  <a:pt x="135" y="162"/>
                </a:lnTo>
                <a:lnTo>
                  <a:pt x="135" y="163"/>
                </a:lnTo>
                <a:lnTo>
                  <a:pt x="137" y="163"/>
                </a:lnTo>
                <a:lnTo>
                  <a:pt x="134" y="170"/>
                </a:lnTo>
                <a:lnTo>
                  <a:pt x="134" y="171"/>
                </a:lnTo>
                <a:lnTo>
                  <a:pt x="132" y="171"/>
                </a:lnTo>
                <a:lnTo>
                  <a:pt x="134" y="171"/>
                </a:lnTo>
                <a:lnTo>
                  <a:pt x="134" y="172"/>
                </a:lnTo>
                <a:lnTo>
                  <a:pt x="135" y="172"/>
                </a:lnTo>
                <a:lnTo>
                  <a:pt x="137" y="172"/>
                </a:lnTo>
                <a:lnTo>
                  <a:pt x="135" y="174"/>
                </a:lnTo>
                <a:lnTo>
                  <a:pt x="134" y="174"/>
                </a:lnTo>
                <a:lnTo>
                  <a:pt x="134" y="176"/>
                </a:lnTo>
                <a:lnTo>
                  <a:pt x="135" y="177"/>
                </a:lnTo>
                <a:lnTo>
                  <a:pt x="135" y="185"/>
                </a:lnTo>
                <a:lnTo>
                  <a:pt x="134" y="183"/>
                </a:lnTo>
                <a:lnTo>
                  <a:pt x="133" y="183"/>
                </a:lnTo>
                <a:lnTo>
                  <a:pt x="132" y="183"/>
                </a:lnTo>
                <a:lnTo>
                  <a:pt x="131" y="183"/>
                </a:lnTo>
                <a:lnTo>
                  <a:pt x="129" y="183"/>
                </a:lnTo>
                <a:lnTo>
                  <a:pt x="128" y="183"/>
                </a:lnTo>
                <a:lnTo>
                  <a:pt x="125" y="183"/>
                </a:lnTo>
                <a:lnTo>
                  <a:pt x="124" y="183"/>
                </a:lnTo>
                <a:lnTo>
                  <a:pt x="124" y="189"/>
                </a:lnTo>
                <a:lnTo>
                  <a:pt x="124" y="195"/>
                </a:lnTo>
                <a:lnTo>
                  <a:pt x="122" y="195"/>
                </a:lnTo>
                <a:lnTo>
                  <a:pt x="120" y="195"/>
                </a:lnTo>
                <a:lnTo>
                  <a:pt x="117" y="195"/>
                </a:lnTo>
                <a:lnTo>
                  <a:pt x="117" y="198"/>
                </a:lnTo>
                <a:lnTo>
                  <a:pt x="117" y="206"/>
                </a:lnTo>
                <a:lnTo>
                  <a:pt x="122" y="206"/>
                </a:lnTo>
                <a:lnTo>
                  <a:pt x="128" y="206"/>
                </a:lnTo>
                <a:lnTo>
                  <a:pt x="128" y="211"/>
                </a:lnTo>
                <a:lnTo>
                  <a:pt x="128" y="215"/>
                </a:lnTo>
                <a:lnTo>
                  <a:pt x="128" y="218"/>
                </a:lnTo>
                <a:lnTo>
                  <a:pt x="126" y="218"/>
                </a:lnTo>
                <a:lnTo>
                  <a:pt x="124" y="218"/>
                </a:lnTo>
                <a:lnTo>
                  <a:pt x="123" y="218"/>
                </a:lnTo>
                <a:lnTo>
                  <a:pt x="123" y="241"/>
                </a:lnTo>
                <a:lnTo>
                  <a:pt x="120" y="241"/>
                </a:lnTo>
                <a:lnTo>
                  <a:pt x="115" y="241"/>
                </a:lnTo>
                <a:lnTo>
                  <a:pt x="109" y="241"/>
                </a:lnTo>
                <a:lnTo>
                  <a:pt x="100" y="243"/>
                </a:lnTo>
                <a:lnTo>
                  <a:pt x="98" y="243"/>
                </a:lnTo>
                <a:lnTo>
                  <a:pt x="87" y="248"/>
                </a:lnTo>
                <a:lnTo>
                  <a:pt x="86" y="249"/>
                </a:lnTo>
                <a:lnTo>
                  <a:pt x="82" y="251"/>
                </a:lnTo>
                <a:lnTo>
                  <a:pt x="78" y="253"/>
                </a:lnTo>
                <a:lnTo>
                  <a:pt x="77" y="253"/>
                </a:lnTo>
                <a:lnTo>
                  <a:pt x="75" y="254"/>
                </a:lnTo>
                <a:lnTo>
                  <a:pt x="61" y="261"/>
                </a:lnTo>
                <a:lnTo>
                  <a:pt x="55" y="266"/>
                </a:lnTo>
                <a:lnTo>
                  <a:pt x="54" y="268"/>
                </a:lnTo>
                <a:lnTo>
                  <a:pt x="53" y="268"/>
                </a:lnTo>
                <a:lnTo>
                  <a:pt x="52" y="269"/>
                </a:lnTo>
                <a:lnTo>
                  <a:pt x="52" y="270"/>
                </a:lnTo>
                <a:lnTo>
                  <a:pt x="51" y="270"/>
                </a:lnTo>
                <a:lnTo>
                  <a:pt x="49" y="270"/>
                </a:lnTo>
                <a:lnTo>
                  <a:pt x="48" y="270"/>
                </a:lnTo>
                <a:lnTo>
                  <a:pt x="47" y="270"/>
                </a:lnTo>
                <a:lnTo>
                  <a:pt x="46" y="270"/>
                </a:lnTo>
                <a:lnTo>
                  <a:pt x="45" y="270"/>
                </a:lnTo>
                <a:lnTo>
                  <a:pt x="44" y="270"/>
                </a:lnTo>
                <a:lnTo>
                  <a:pt x="42" y="270"/>
                </a:lnTo>
                <a:lnTo>
                  <a:pt x="42" y="269"/>
                </a:lnTo>
                <a:lnTo>
                  <a:pt x="42" y="270"/>
                </a:lnTo>
                <a:lnTo>
                  <a:pt x="40" y="270"/>
                </a:lnTo>
                <a:lnTo>
                  <a:pt x="39" y="270"/>
                </a:lnTo>
                <a:lnTo>
                  <a:pt x="38" y="270"/>
                </a:lnTo>
                <a:lnTo>
                  <a:pt x="37" y="270"/>
                </a:lnTo>
                <a:lnTo>
                  <a:pt x="36" y="270"/>
                </a:lnTo>
                <a:lnTo>
                  <a:pt x="35" y="271"/>
                </a:lnTo>
                <a:lnTo>
                  <a:pt x="34" y="271"/>
                </a:lnTo>
                <a:lnTo>
                  <a:pt x="32" y="270"/>
                </a:lnTo>
                <a:lnTo>
                  <a:pt x="31" y="270"/>
                </a:lnTo>
                <a:lnTo>
                  <a:pt x="30" y="269"/>
                </a:lnTo>
                <a:lnTo>
                  <a:pt x="30" y="268"/>
                </a:lnTo>
                <a:lnTo>
                  <a:pt x="29" y="268"/>
                </a:lnTo>
                <a:lnTo>
                  <a:pt x="29" y="266"/>
                </a:lnTo>
                <a:lnTo>
                  <a:pt x="28" y="265"/>
                </a:lnTo>
                <a:lnTo>
                  <a:pt x="26" y="264"/>
                </a:lnTo>
                <a:lnTo>
                  <a:pt x="25" y="264"/>
                </a:lnTo>
                <a:lnTo>
                  <a:pt x="23" y="263"/>
                </a:lnTo>
                <a:lnTo>
                  <a:pt x="22" y="263"/>
                </a:lnTo>
                <a:lnTo>
                  <a:pt x="21" y="263"/>
                </a:lnTo>
                <a:lnTo>
                  <a:pt x="20" y="263"/>
                </a:lnTo>
                <a:lnTo>
                  <a:pt x="19" y="263"/>
                </a:lnTo>
                <a:lnTo>
                  <a:pt x="19" y="262"/>
                </a:lnTo>
                <a:lnTo>
                  <a:pt x="18" y="262"/>
                </a:lnTo>
                <a:lnTo>
                  <a:pt x="17" y="262"/>
                </a:lnTo>
                <a:lnTo>
                  <a:pt x="17" y="261"/>
                </a:lnTo>
                <a:lnTo>
                  <a:pt x="16" y="261"/>
                </a:lnTo>
                <a:lnTo>
                  <a:pt x="14" y="260"/>
                </a:lnTo>
                <a:lnTo>
                  <a:pt x="13" y="260"/>
                </a:lnTo>
                <a:lnTo>
                  <a:pt x="13" y="258"/>
                </a:lnTo>
                <a:lnTo>
                  <a:pt x="12" y="258"/>
                </a:lnTo>
                <a:lnTo>
                  <a:pt x="10" y="257"/>
                </a:lnTo>
                <a:lnTo>
                  <a:pt x="9" y="257"/>
                </a:lnTo>
                <a:lnTo>
                  <a:pt x="8" y="257"/>
                </a:lnTo>
                <a:lnTo>
                  <a:pt x="6" y="257"/>
                </a:lnTo>
                <a:lnTo>
                  <a:pt x="6" y="256"/>
                </a:lnTo>
                <a:lnTo>
                  <a:pt x="5" y="256"/>
                </a:lnTo>
                <a:lnTo>
                  <a:pt x="4" y="256"/>
                </a:lnTo>
                <a:lnTo>
                  <a:pt x="4" y="257"/>
                </a:lnTo>
                <a:lnTo>
                  <a:pt x="3" y="257"/>
                </a:lnTo>
                <a:lnTo>
                  <a:pt x="3" y="256"/>
                </a:lnTo>
                <a:lnTo>
                  <a:pt x="2" y="256"/>
                </a:lnTo>
                <a:lnTo>
                  <a:pt x="2" y="255"/>
                </a:lnTo>
                <a:lnTo>
                  <a:pt x="1" y="255"/>
                </a:lnTo>
                <a:lnTo>
                  <a:pt x="0" y="255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05" name="Freeform 471">
            <a:extLst>
              <a:ext uri="{FF2B5EF4-FFF2-40B4-BE49-F238E27FC236}">
                <a16:creationId xmlns:a16="http://schemas.microsoft.com/office/drawing/2014/main" id="{164BB91B-DCC9-4EDB-246C-E555BB2A5CD5}"/>
              </a:ext>
            </a:extLst>
          </p:cNvPr>
          <p:cNvSpPr>
            <a:spLocks/>
          </p:cNvSpPr>
          <p:nvPr/>
        </p:nvSpPr>
        <p:spPr bwMode="auto">
          <a:xfrm>
            <a:off x="2759066" y="1943699"/>
            <a:ext cx="483928" cy="394548"/>
          </a:xfrm>
          <a:custGeom>
            <a:avLst/>
            <a:gdLst>
              <a:gd name="T0" fmla="*/ 7 w 379"/>
              <a:gd name="T1" fmla="*/ 79 h 309"/>
              <a:gd name="T2" fmla="*/ 7 w 379"/>
              <a:gd name="T3" fmla="*/ 31 h 309"/>
              <a:gd name="T4" fmla="*/ 19 w 379"/>
              <a:gd name="T5" fmla="*/ 30 h 309"/>
              <a:gd name="T6" fmla="*/ 4 w 379"/>
              <a:gd name="T7" fmla="*/ 16 h 309"/>
              <a:gd name="T8" fmla="*/ 28 w 379"/>
              <a:gd name="T9" fmla="*/ 2 h 309"/>
              <a:gd name="T10" fmla="*/ 52 w 379"/>
              <a:gd name="T11" fmla="*/ 24 h 309"/>
              <a:gd name="T12" fmla="*/ 75 w 379"/>
              <a:gd name="T13" fmla="*/ 52 h 309"/>
              <a:gd name="T14" fmla="*/ 78 w 379"/>
              <a:gd name="T15" fmla="*/ 74 h 309"/>
              <a:gd name="T16" fmla="*/ 112 w 379"/>
              <a:gd name="T17" fmla="*/ 97 h 309"/>
              <a:gd name="T18" fmla="*/ 142 w 379"/>
              <a:gd name="T19" fmla="*/ 106 h 309"/>
              <a:gd name="T20" fmla="*/ 179 w 379"/>
              <a:gd name="T21" fmla="*/ 102 h 309"/>
              <a:gd name="T22" fmla="*/ 208 w 379"/>
              <a:gd name="T23" fmla="*/ 131 h 309"/>
              <a:gd name="T24" fmla="*/ 242 w 379"/>
              <a:gd name="T25" fmla="*/ 133 h 309"/>
              <a:gd name="T26" fmla="*/ 273 w 379"/>
              <a:gd name="T27" fmla="*/ 151 h 309"/>
              <a:gd name="T28" fmla="*/ 297 w 379"/>
              <a:gd name="T29" fmla="*/ 182 h 309"/>
              <a:gd name="T30" fmla="*/ 336 w 379"/>
              <a:gd name="T31" fmla="*/ 206 h 309"/>
              <a:gd name="T32" fmla="*/ 370 w 379"/>
              <a:gd name="T33" fmla="*/ 232 h 309"/>
              <a:gd name="T34" fmla="*/ 371 w 379"/>
              <a:gd name="T35" fmla="*/ 281 h 309"/>
              <a:gd name="T36" fmla="*/ 357 w 379"/>
              <a:gd name="T37" fmla="*/ 284 h 309"/>
              <a:gd name="T38" fmla="*/ 334 w 379"/>
              <a:gd name="T39" fmla="*/ 303 h 309"/>
              <a:gd name="T40" fmla="*/ 303 w 379"/>
              <a:gd name="T41" fmla="*/ 297 h 309"/>
              <a:gd name="T42" fmla="*/ 264 w 379"/>
              <a:gd name="T43" fmla="*/ 302 h 309"/>
              <a:gd name="T44" fmla="*/ 241 w 379"/>
              <a:gd name="T45" fmla="*/ 284 h 309"/>
              <a:gd name="T46" fmla="*/ 207 w 379"/>
              <a:gd name="T47" fmla="*/ 283 h 309"/>
              <a:gd name="T48" fmla="*/ 243 w 379"/>
              <a:gd name="T49" fmla="*/ 260 h 309"/>
              <a:gd name="T50" fmla="*/ 269 w 379"/>
              <a:gd name="T51" fmla="*/ 251 h 309"/>
              <a:gd name="T52" fmla="*/ 274 w 379"/>
              <a:gd name="T53" fmla="*/ 250 h 309"/>
              <a:gd name="T54" fmla="*/ 284 w 379"/>
              <a:gd name="T55" fmla="*/ 236 h 309"/>
              <a:gd name="T56" fmla="*/ 278 w 379"/>
              <a:gd name="T57" fmla="*/ 233 h 309"/>
              <a:gd name="T58" fmla="*/ 266 w 379"/>
              <a:gd name="T59" fmla="*/ 239 h 309"/>
              <a:gd name="T60" fmla="*/ 258 w 379"/>
              <a:gd name="T61" fmla="*/ 245 h 309"/>
              <a:gd name="T62" fmla="*/ 235 w 379"/>
              <a:gd name="T63" fmla="*/ 265 h 309"/>
              <a:gd name="T64" fmla="*/ 209 w 379"/>
              <a:gd name="T65" fmla="*/ 276 h 309"/>
              <a:gd name="T66" fmla="*/ 167 w 379"/>
              <a:gd name="T67" fmla="*/ 263 h 309"/>
              <a:gd name="T68" fmla="*/ 174 w 379"/>
              <a:gd name="T69" fmla="*/ 244 h 309"/>
              <a:gd name="T70" fmla="*/ 153 w 379"/>
              <a:gd name="T71" fmla="*/ 239 h 309"/>
              <a:gd name="T72" fmla="*/ 144 w 379"/>
              <a:gd name="T73" fmla="*/ 214 h 309"/>
              <a:gd name="T74" fmla="*/ 131 w 379"/>
              <a:gd name="T75" fmla="*/ 202 h 309"/>
              <a:gd name="T76" fmla="*/ 122 w 379"/>
              <a:gd name="T77" fmla="*/ 190 h 309"/>
              <a:gd name="T78" fmla="*/ 172 w 379"/>
              <a:gd name="T79" fmla="*/ 157 h 309"/>
              <a:gd name="T80" fmla="*/ 193 w 379"/>
              <a:gd name="T81" fmla="*/ 161 h 309"/>
              <a:gd name="T82" fmla="*/ 217 w 379"/>
              <a:gd name="T83" fmla="*/ 182 h 309"/>
              <a:gd name="T84" fmla="*/ 195 w 379"/>
              <a:gd name="T85" fmla="*/ 157 h 309"/>
              <a:gd name="T86" fmla="*/ 128 w 379"/>
              <a:gd name="T87" fmla="*/ 180 h 309"/>
              <a:gd name="T88" fmla="*/ 112 w 379"/>
              <a:gd name="T89" fmla="*/ 173 h 309"/>
              <a:gd name="T90" fmla="*/ 101 w 379"/>
              <a:gd name="T91" fmla="*/ 174 h 309"/>
              <a:gd name="T92" fmla="*/ 118 w 379"/>
              <a:gd name="T93" fmla="*/ 182 h 309"/>
              <a:gd name="T94" fmla="*/ 103 w 379"/>
              <a:gd name="T95" fmla="*/ 180 h 309"/>
              <a:gd name="T96" fmla="*/ 124 w 379"/>
              <a:gd name="T97" fmla="*/ 209 h 309"/>
              <a:gd name="T98" fmla="*/ 142 w 379"/>
              <a:gd name="T99" fmla="*/ 222 h 309"/>
              <a:gd name="T100" fmla="*/ 145 w 379"/>
              <a:gd name="T101" fmla="*/ 250 h 309"/>
              <a:gd name="T102" fmla="*/ 159 w 379"/>
              <a:gd name="T103" fmla="*/ 261 h 309"/>
              <a:gd name="T104" fmla="*/ 122 w 379"/>
              <a:gd name="T105" fmla="*/ 276 h 309"/>
              <a:gd name="T106" fmla="*/ 93 w 379"/>
              <a:gd name="T107" fmla="*/ 292 h 309"/>
              <a:gd name="T108" fmla="*/ 60 w 379"/>
              <a:gd name="T109" fmla="*/ 270 h 309"/>
              <a:gd name="T110" fmla="*/ 27 w 379"/>
              <a:gd name="T111" fmla="*/ 276 h 309"/>
              <a:gd name="T112" fmla="*/ 25 w 379"/>
              <a:gd name="T113" fmla="*/ 240 h 309"/>
              <a:gd name="T114" fmla="*/ 19 w 379"/>
              <a:gd name="T115" fmla="*/ 219 h 309"/>
              <a:gd name="T116" fmla="*/ 23 w 379"/>
              <a:gd name="T117" fmla="*/ 164 h 309"/>
              <a:gd name="T118" fmla="*/ 29 w 379"/>
              <a:gd name="T119" fmla="*/ 155 h 309"/>
              <a:gd name="T120" fmla="*/ 7 w 379"/>
              <a:gd name="T121" fmla="*/ 158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9" h="309">
                <a:moveTo>
                  <a:pt x="0" y="119"/>
                </a:moveTo>
                <a:lnTo>
                  <a:pt x="1" y="116"/>
                </a:lnTo>
                <a:lnTo>
                  <a:pt x="1" y="115"/>
                </a:lnTo>
                <a:lnTo>
                  <a:pt x="1" y="114"/>
                </a:lnTo>
                <a:lnTo>
                  <a:pt x="2" y="113"/>
                </a:lnTo>
                <a:lnTo>
                  <a:pt x="2" y="111"/>
                </a:lnTo>
                <a:lnTo>
                  <a:pt x="2" y="110"/>
                </a:lnTo>
                <a:lnTo>
                  <a:pt x="2" y="109"/>
                </a:lnTo>
                <a:lnTo>
                  <a:pt x="2" y="108"/>
                </a:lnTo>
                <a:lnTo>
                  <a:pt x="3" y="106"/>
                </a:lnTo>
                <a:lnTo>
                  <a:pt x="3" y="104"/>
                </a:lnTo>
                <a:lnTo>
                  <a:pt x="4" y="101"/>
                </a:lnTo>
                <a:lnTo>
                  <a:pt x="4" y="99"/>
                </a:lnTo>
                <a:lnTo>
                  <a:pt x="4" y="97"/>
                </a:lnTo>
                <a:lnTo>
                  <a:pt x="4" y="96"/>
                </a:lnTo>
                <a:lnTo>
                  <a:pt x="6" y="89"/>
                </a:lnTo>
                <a:lnTo>
                  <a:pt x="7" y="85"/>
                </a:lnTo>
                <a:lnTo>
                  <a:pt x="7" y="83"/>
                </a:lnTo>
                <a:lnTo>
                  <a:pt x="7" y="82"/>
                </a:lnTo>
                <a:lnTo>
                  <a:pt x="7" y="81"/>
                </a:lnTo>
                <a:lnTo>
                  <a:pt x="7" y="80"/>
                </a:lnTo>
                <a:lnTo>
                  <a:pt x="7" y="79"/>
                </a:lnTo>
                <a:lnTo>
                  <a:pt x="7" y="77"/>
                </a:lnTo>
                <a:lnTo>
                  <a:pt x="6" y="72"/>
                </a:lnTo>
                <a:lnTo>
                  <a:pt x="6" y="71"/>
                </a:lnTo>
                <a:lnTo>
                  <a:pt x="6" y="68"/>
                </a:lnTo>
                <a:lnTo>
                  <a:pt x="6" y="67"/>
                </a:lnTo>
                <a:lnTo>
                  <a:pt x="4" y="66"/>
                </a:lnTo>
                <a:lnTo>
                  <a:pt x="4" y="63"/>
                </a:lnTo>
                <a:lnTo>
                  <a:pt x="4" y="58"/>
                </a:lnTo>
                <a:lnTo>
                  <a:pt x="4" y="52"/>
                </a:lnTo>
                <a:lnTo>
                  <a:pt x="4" y="47"/>
                </a:lnTo>
                <a:lnTo>
                  <a:pt x="4" y="39"/>
                </a:lnTo>
                <a:lnTo>
                  <a:pt x="4" y="38"/>
                </a:lnTo>
                <a:lnTo>
                  <a:pt x="4" y="35"/>
                </a:lnTo>
                <a:lnTo>
                  <a:pt x="4" y="34"/>
                </a:lnTo>
                <a:lnTo>
                  <a:pt x="6" y="33"/>
                </a:lnTo>
                <a:lnTo>
                  <a:pt x="6" y="32"/>
                </a:lnTo>
                <a:lnTo>
                  <a:pt x="6" y="30"/>
                </a:lnTo>
                <a:lnTo>
                  <a:pt x="4" y="29"/>
                </a:lnTo>
                <a:lnTo>
                  <a:pt x="6" y="29"/>
                </a:lnTo>
                <a:lnTo>
                  <a:pt x="8" y="29"/>
                </a:lnTo>
                <a:lnTo>
                  <a:pt x="8" y="31"/>
                </a:lnTo>
                <a:lnTo>
                  <a:pt x="7" y="31"/>
                </a:lnTo>
                <a:lnTo>
                  <a:pt x="7" y="32"/>
                </a:lnTo>
                <a:lnTo>
                  <a:pt x="8" y="34"/>
                </a:lnTo>
                <a:lnTo>
                  <a:pt x="9" y="34"/>
                </a:lnTo>
                <a:lnTo>
                  <a:pt x="9" y="35"/>
                </a:lnTo>
                <a:lnTo>
                  <a:pt x="10" y="37"/>
                </a:lnTo>
                <a:lnTo>
                  <a:pt x="11" y="38"/>
                </a:lnTo>
                <a:lnTo>
                  <a:pt x="15" y="39"/>
                </a:lnTo>
                <a:lnTo>
                  <a:pt x="21" y="43"/>
                </a:lnTo>
                <a:lnTo>
                  <a:pt x="23" y="41"/>
                </a:lnTo>
                <a:lnTo>
                  <a:pt x="24" y="41"/>
                </a:lnTo>
                <a:lnTo>
                  <a:pt x="26" y="39"/>
                </a:lnTo>
                <a:lnTo>
                  <a:pt x="26" y="38"/>
                </a:lnTo>
                <a:lnTo>
                  <a:pt x="26" y="37"/>
                </a:lnTo>
                <a:lnTo>
                  <a:pt x="25" y="37"/>
                </a:lnTo>
                <a:lnTo>
                  <a:pt x="24" y="37"/>
                </a:lnTo>
                <a:lnTo>
                  <a:pt x="24" y="35"/>
                </a:lnTo>
                <a:lnTo>
                  <a:pt x="23" y="35"/>
                </a:lnTo>
                <a:lnTo>
                  <a:pt x="23" y="34"/>
                </a:lnTo>
                <a:lnTo>
                  <a:pt x="20" y="32"/>
                </a:lnTo>
                <a:lnTo>
                  <a:pt x="19" y="32"/>
                </a:lnTo>
                <a:lnTo>
                  <a:pt x="19" y="31"/>
                </a:lnTo>
                <a:lnTo>
                  <a:pt x="19" y="30"/>
                </a:lnTo>
                <a:lnTo>
                  <a:pt x="18" y="30"/>
                </a:lnTo>
                <a:lnTo>
                  <a:pt x="17" y="30"/>
                </a:lnTo>
                <a:lnTo>
                  <a:pt x="17" y="29"/>
                </a:lnTo>
                <a:lnTo>
                  <a:pt x="17" y="30"/>
                </a:lnTo>
                <a:lnTo>
                  <a:pt x="16" y="30"/>
                </a:lnTo>
                <a:lnTo>
                  <a:pt x="14" y="29"/>
                </a:lnTo>
                <a:lnTo>
                  <a:pt x="12" y="29"/>
                </a:lnTo>
                <a:lnTo>
                  <a:pt x="11" y="27"/>
                </a:lnTo>
                <a:lnTo>
                  <a:pt x="10" y="27"/>
                </a:lnTo>
                <a:lnTo>
                  <a:pt x="10" y="26"/>
                </a:lnTo>
                <a:lnTo>
                  <a:pt x="9" y="26"/>
                </a:lnTo>
                <a:lnTo>
                  <a:pt x="9" y="25"/>
                </a:lnTo>
                <a:lnTo>
                  <a:pt x="8" y="24"/>
                </a:lnTo>
                <a:lnTo>
                  <a:pt x="8" y="23"/>
                </a:lnTo>
                <a:lnTo>
                  <a:pt x="8" y="22"/>
                </a:lnTo>
                <a:lnTo>
                  <a:pt x="7" y="21"/>
                </a:lnTo>
                <a:lnTo>
                  <a:pt x="7" y="19"/>
                </a:lnTo>
                <a:lnTo>
                  <a:pt x="7" y="18"/>
                </a:lnTo>
                <a:lnTo>
                  <a:pt x="6" y="18"/>
                </a:lnTo>
                <a:lnTo>
                  <a:pt x="6" y="17"/>
                </a:lnTo>
                <a:lnTo>
                  <a:pt x="6" y="16"/>
                </a:lnTo>
                <a:lnTo>
                  <a:pt x="4" y="16"/>
                </a:lnTo>
                <a:lnTo>
                  <a:pt x="3" y="16"/>
                </a:lnTo>
                <a:lnTo>
                  <a:pt x="3" y="17"/>
                </a:lnTo>
                <a:lnTo>
                  <a:pt x="3" y="18"/>
                </a:lnTo>
                <a:lnTo>
                  <a:pt x="2" y="18"/>
                </a:lnTo>
                <a:lnTo>
                  <a:pt x="2" y="16"/>
                </a:lnTo>
                <a:lnTo>
                  <a:pt x="2" y="14"/>
                </a:lnTo>
                <a:lnTo>
                  <a:pt x="2" y="13"/>
                </a:lnTo>
                <a:lnTo>
                  <a:pt x="3" y="10"/>
                </a:lnTo>
                <a:lnTo>
                  <a:pt x="4" y="10"/>
                </a:lnTo>
                <a:lnTo>
                  <a:pt x="4" y="9"/>
                </a:lnTo>
                <a:lnTo>
                  <a:pt x="8" y="8"/>
                </a:lnTo>
                <a:lnTo>
                  <a:pt x="11" y="7"/>
                </a:lnTo>
                <a:lnTo>
                  <a:pt x="14" y="7"/>
                </a:lnTo>
                <a:lnTo>
                  <a:pt x="16" y="7"/>
                </a:lnTo>
                <a:lnTo>
                  <a:pt x="18" y="6"/>
                </a:lnTo>
                <a:lnTo>
                  <a:pt x="19" y="7"/>
                </a:lnTo>
                <a:lnTo>
                  <a:pt x="20" y="7"/>
                </a:lnTo>
                <a:lnTo>
                  <a:pt x="21" y="7"/>
                </a:lnTo>
                <a:lnTo>
                  <a:pt x="23" y="6"/>
                </a:lnTo>
                <a:lnTo>
                  <a:pt x="25" y="5"/>
                </a:lnTo>
                <a:lnTo>
                  <a:pt x="27" y="4"/>
                </a:lnTo>
                <a:lnTo>
                  <a:pt x="28" y="2"/>
                </a:lnTo>
                <a:lnTo>
                  <a:pt x="29" y="1"/>
                </a:lnTo>
                <a:lnTo>
                  <a:pt x="31" y="1"/>
                </a:lnTo>
                <a:lnTo>
                  <a:pt x="32" y="1"/>
                </a:lnTo>
                <a:lnTo>
                  <a:pt x="33" y="0"/>
                </a:lnTo>
                <a:lnTo>
                  <a:pt x="36" y="0"/>
                </a:lnTo>
                <a:lnTo>
                  <a:pt x="37" y="1"/>
                </a:lnTo>
                <a:lnTo>
                  <a:pt x="38" y="2"/>
                </a:lnTo>
                <a:lnTo>
                  <a:pt x="38" y="4"/>
                </a:lnTo>
                <a:lnTo>
                  <a:pt x="40" y="5"/>
                </a:lnTo>
                <a:lnTo>
                  <a:pt x="40" y="8"/>
                </a:lnTo>
                <a:lnTo>
                  <a:pt x="41" y="10"/>
                </a:lnTo>
                <a:lnTo>
                  <a:pt x="41" y="13"/>
                </a:lnTo>
                <a:lnTo>
                  <a:pt x="41" y="17"/>
                </a:lnTo>
                <a:lnTo>
                  <a:pt x="42" y="19"/>
                </a:lnTo>
                <a:lnTo>
                  <a:pt x="43" y="21"/>
                </a:lnTo>
                <a:lnTo>
                  <a:pt x="44" y="21"/>
                </a:lnTo>
                <a:lnTo>
                  <a:pt x="46" y="22"/>
                </a:lnTo>
                <a:lnTo>
                  <a:pt x="46" y="23"/>
                </a:lnTo>
                <a:lnTo>
                  <a:pt x="47" y="24"/>
                </a:lnTo>
                <a:lnTo>
                  <a:pt x="49" y="24"/>
                </a:lnTo>
                <a:lnTo>
                  <a:pt x="50" y="24"/>
                </a:lnTo>
                <a:lnTo>
                  <a:pt x="52" y="24"/>
                </a:lnTo>
                <a:lnTo>
                  <a:pt x="53" y="24"/>
                </a:lnTo>
                <a:lnTo>
                  <a:pt x="53" y="25"/>
                </a:lnTo>
                <a:lnTo>
                  <a:pt x="53" y="27"/>
                </a:lnTo>
                <a:lnTo>
                  <a:pt x="53" y="29"/>
                </a:lnTo>
                <a:lnTo>
                  <a:pt x="53" y="32"/>
                </a:lnTo>
                <a:lnTo>
                  <a:pt x="53" y="33"/>
                </a:lnTo>
                <a:lnTo>
                  <a:pt x="53" y="34"/>
                </a:lnTo>
                <a:lnTo>
                  <a:pt x="53" y="37"/>
                </a:lnTo>
                <a:lnTo>
                  <a:pt x="53" y="38"/>
                </a:lnTo>
                <a:lnTo>
                  <a:pt x="53" y="39"/>
                </a:lnTo>
                <a:lnTo>
                  <a:pt x="54" y="39"/>
                </a:lnTo>
                <a:lnTo>
                  <a:pt x="55" y="41"/>
                </a:lnTo>
                <a:lnTo>
                  <a:pt x="58" y="42"/>
                </a:lnTo>
                <a:lnTo>
                  <a:pt x="61" y="43"/>
                </a:lnTo>
                <a:lnTo>
                  <a:pt x="61" y="44"/>
                </a:lnTo>
                <a:lnTo>
                  <a:pt x="63" y="46"/>
                </a:lnTo>
                <a:lnTo>
                  <a:pt x="67" y="49"/>
                </a:lnTo>
                <a:lnTo>
                  <a:pt x="68" y="50"/>
                </a:lnTo>
                <a:lnTo>
                  <a:pt x="70" y="51"/>
                </a:lnTo>
                <a:lnTo>
                  <a:pt x="73" y="51"/>
                </a:lnTo>
                <a:lnTo>
                  <a:pt x="75" y="51"/>
                </a:lnTo>
                <a:lnTo>
                  <a:pt x="75" y="52"/>
                </a:lnTo>
                <a:lnTo>
                  <a:pt x="75" y="54"/>
                </a:lnTo>
                <a:lnTo>
                  <a:pt x="75" y="55"/>
                </a:lnTo>
                <a:lnTo>
                  <a:pt x="73" y="56"/>
                </a:lnTo>
                <a:lnTo>
                  <a:pt x="73" y="57"/>
                </a:lnTo>
                <a:lnTo>
                  <a:pt x="75" y="56"/>
                </a:lnTo>
                <a:lnTo>
                  <a:pt x="76" y="56"/>
                </a:lnTo>
                <a:lnTo>
                  <a:pt x="77" y="56"/>
                </a:lnTo>
                <a:lnTo>
                  <a:pt x="78" y="57"/>
                </a:lnTo>
                <a:lnTo>
                  <a:pt x="77" y="58"/>
                </a:lnTo>
                <a:lnTo>
                  <a:pt x="78" y="59"/>
                </a:lnTo>
                <a:lnTo>
                  <a:pt x="78" y="61"/>
                </a:lnTo>
                <a:lnTo>
                  <a:pt x="76" y="64"/>
                </a:lnTo>
                <a:lnTo>
                  <a:pt x="75" y="65"/>
                </a:lnTo>
                <a:lnTo>
                  <a:pt x="73" y="66"/>
                </a:lnTo>
                <a:lnTo>
                  <a:pt x="71" y="68"/>
                </a:lnTo>
                <a:lnTo>
                  <a:pt x="71" y="69"/>
                </a:lnTo>
                <a:lnTo>
                  <a:pt x="71" y="71"/>
                </a:lnTo>
                <a:lnTo>
                  <a:pt x="71" y="72"/>
                </a:lnTo>
                <a:lnTo>
                  <a:pt x="72" y="72"/>
                </a:lnTo>
                <a:lnTo>
                  <a:pt x="76" y="73"/>
                </a:lnTo>
                <a:lnTo>
                  <a:pt x="77" y="73"/>
                </a:lnTo>
                <a:lnTo>
                  <a:pt x="78" y="74"/>
                </a:lnTo>
                <a:lnTo>
                  <a:pt x="78" y="75"/>
                </a:lnTo>
                <a:lnTo>
                  <a:pt x="78" y="76"/>
                </a:lnTo>
                <a:lnTo>
                  <a:pt x="79" y="77"/>
                </a:lnTo>
                <a:lnTo>
                  <a:pt x="79" y="79"/>
                </a:lnTo>
                <a:lnTo>
                  <a:pt x="79" y="80"/>
                </a:lnTo>
                <a:lnTo>
                  <a:pt x="80" y="80"/>
                </a:lnTo>
                <a:lnTo>
                  <a:pt x="81" y="80"/>
                </a:lnTo>
                <a:lnTo>
                  <a:pt x="85" y="80"/>
                </a:lnTo>
                <a:lnTo>
                  <a:pt x="87" y="79"/>
                </a:lnTo>
                <a:lnTo>
                  <a:pt x="92" y="81"/>
                </a:lnTo>
                <a:lnTo>
                  <a:pt x="93" y="82"/>
                </a:lnTo>
                <a:lnTo>
                  <a:pt x="94" y="82"/>
                </a:lnTo>
                <a:lnTo>
                  <a:pt x="96" y="83"/>
                </a:lnTo>
                <a:lnTo>
                  <a:pt x="100" y="83"/>
                </a:lnTo>
                <a:lnTo>
                  <a:pt x="102" y="83"/>
                </a:lnTo>
                <a:lnTo>
                  <a:pt x="103" y="83"/>
                </a:lnTo>
                <a:lnTo>
                  <a:pt x="105" y="85"/>
                </a:lnTo>
                <a:lnTo>
                  <a:pt x="109" y="88"/>
                </a:lnTo>
                <a:lnTo>
                  <a:pt x="110" y="89"/>
                </a:lnTo>
                <a:lnTo>
                  <a:pt x="111" y="92"/>
                </a:lnTo>
                <a:lnTo>
                  <a:pt x="111" y="94"/>
                </a:lnTo>
                <a:lnTo>
                  <a:pt x="112" y="97"/>
                </a:lnTo>
                <a:lnTo>
                  <a:pt x="113" y="100"/>
                </a:lnTo>
                <a:lnTo>
                  <a:pt x="114" y="104"/>
                </a:lnTo>
                <a:lnTo>
                  <a:pt x="114" y="105"/>
                </a:lnTo>
                <a:lnTo>
                  <a:pt x="115" y="105"/>
                </a:lnTo>
                <a:lnTo>
                  <a:pt x="116" y="105"/>
                </a:lnTo>
                <a:lnTo>
                  <a:pt x="119" y="106"/>
                </a:lnTo>
                <a:lnTo>
                  <a:pt x="122" y="109"/>
                </a:lnTo>
                <a:lnTo>
                  <a:pt x="123" y="110"/>
                </a:lnTo>
                <a:lnTo>
                  <a:pt x="124" y="110"/>
                </a:lnTo>
                <a:lnTo>
                  <a:pt x="126" y="110"/>
                </a:lnTo>
                <a:lnTo>
                  <a:pt x="131" y="113"/>
                </a:lnTo>
                <a:lnTo>
                  <a:pt x="132" y="113"/>
                </a:lnTo>
                <a:lnTo>
                  <a:pt x="133" y="114"/>
                </a:lnTo>
                <a:lnTo>
                  <a:pt x="135" y="114"/>
                </a:lnTo>
                <a:lnTo>
                  <a:pt x="136" y="114"/>
                </a:lnTo>
                <a:lnTo>
                  <a:pt x="137" y="114"/>
                </a:lnTo>
                <a:lnTo>
                  <a:pt x="137" y="113"/>
                </a:lnTo>
                <a:lnTo>
                  <a:pt x="138" y="113"/>
                </a:lnTo>
                <a:lnTo>
                  <a:pt x="138" y="110"/>
                </a:lnTo>
                <a:lnTo>
                  <a:pt x="139" y="107"/>
                </a:lnTo>
                <a:lnTo>
                  <a:pt x="140" y="106"/>
                </a:lnTo>
                <a:lnTo>
                  <a:pt x="142" y="106"/>
                </a:lnTo>
                <a:lnTo>
                  <a:pt x="144" y="106"/>
                </a:lnTo>
                <a:lnTo>
                  <a:pt x="147" y="107"/>
                </a:lnTo>
                <a:lnTo>
                  <a:pt x="149" y="107"/>
                </a:lnTo>
                <a:lnTo>
                  <a:pt x="150" y="107"/>
                </a:lnTo>
                <a:lnTo>
                  <a:pt x="152" y="106"/>
                </a:lnTo>
                <a:lnTo>
                  <a:pt x="154" y="105"/>
                </a:lnTo>
                <a:lnTo>
                  <a:pt x="154" y="104"/>
                </a:lnTo>
                <a:lnTo>
                  <a:pt x="155" y="101"/>
                </a:lnTo>
                <a:lnTo>
                  <a:pt x="154" y="98"/>
                </a:lnTo>
                <a:lnTo>
                  <a:pt x="154" y="97"/>
                </a:lnTo>
                <a:lnTo>
                  <a:pt x="155" y="97"/>
                </a:lnTo>
                <a:lnTo>
                  <a:pt x="157" y="96"/>
                </a:lnTo>
                <a:lnTo>
                  <a:pt x="158" y="96"/>
                </a:lnTo>
                <a:lnTo>
                  <a:pt x="161" y="98"/>
                </a:lnTo>
                <a:lnTo>
                  <a:pt x="162" y="99"/>
                </a:lnTo>
                <a:lnTo>
                  <a:pt x="164" y="99"/>
                </a:lnTo>
                <a:lnTo>
                  <a:pt x="167" y="98"/>
                </a:lnTo>
                <a:lnTo>
                  <a:pt x="170" y="98"/>
                </a:lnTo>
                <a:lnTo>
                  <a:pt x="171" y="98"/>
                </a:lnTo>
                <a:lnTo>
                  <a:pt x="173" y="99"/>
                </a:lnTo>
                <a:lnTo>
                  <a:pt x="178" y="102"/>
                </a:lnTo>
                <a:lnTo>
                  <a:pt x="179" y="102"/>
                </a:lnTo>
                <a:lnTo>
                  <a:pt x="181" y="102"/>
                </a:lnTo>
                <a:lnTo>
                  <a:pt x="182" y="102"/>
                </a:lnTo>
                <a:lnTo>
                  <a:pt x="183" y="101"/>
                </a:lnTo>
                <a:lnTo>
                  <a:pt x="184" y="101"/>
                </a:lnTo>
                <a:lnTo>
                  <a:pt x="185" y="102"/>
                </a:lnTo>
                <a:lnTo>
                  <a:pt x="185" y="104"/>
                </a:lnTo>
                <a:lnTo>
                  <a:pt x="187" y="107"/>
                </a:lnTo>
                <a:lnTo>
                  <a:pt x="185" y="110"/>
                </a:lnTo>
                <a:lnTo>
                  <a:pt x="185" y="111"/>
                </a:lnTo>
                <a:lnTo>
                  <a:pt x="187" y="118"/>
                </a:lnTo>
                <a:lnTo>
                  <a:pt x="187" y="121"/>
                </a:lnTo>
                <a:lnTo>
                  <a:pt x="188" y="123"/>
                </a:lnTo>
                <a:lnTo>
                  <a:pt x="189" y="124"/>
                </a:lnTo>
                <a:lnTo>
                  <a:pt x="189" y="125"/>
                </a:lnTo>
                <a:lnTo>
                  <a:pt x="191" y="126"/>
                </a:lnTo>
                <a:lnTo>
                  <a:pt x="193" y="127"/>
                </a:lnTo>
                <a:lnTo>
                  <a:pt x="196" y="130"/>
                </a:lnTo>
                <a:lnTo>
                  <a:pt x="199" y="131"/>
                </a:lnTo>
                <a:lnTo>
                  <a:pt x="200" y="131"/>
                </a:lnTo>
                <a:lnTo>
                  <a:pt x="202" y="131"/>
                </a:lnTo>
                <a:lnTo>
                  <a:pt x="206" y="131"/>
                </a:lnTo>
                <a:lnTo>
                  <a:pt x="208" y="131"/>
                </a:lnTo>
                <a:lnTo>
                  <a:pt x="208" y="132"/>
                </a:lnTo>
                <a:lnTo>
                  <a:pt x="210" y="133"/>
                </a:lnTo>
                <a:lnTo>
                  <a:pt x="210" y="134"/>
                </a:lnTo>
                <a:lnTo>
                  <a:pt x="212" y="135"/>
                </a:lnTo>
                <a:lnTo>
                  <a:pt x="213" y="135"/>
                </a:lnTo>
                <a:lnTo>
                  <a:pt x="215" y="134"/>
                </a:lnTo>
                <a:lnTo>
                  <a:pt x="216" y="133"/>
                </a:lnTo>
                <a:lnTo>
                  <a:pt x="217" y="132"/>
                </a:lnTo>
                <a:lnTo>
                  <a:pt x="218" y="131"/>
                </a:lnTo>
                <a:lnTo>
                  <a:pt x="221" y="130"/>
                </a:lnTo>
                <a:lnTo>
                  <a:pt x="222" y="129"/>
                </a:lnTo>
                <a:lnTo>
                  <a:pt x="224" y="130"/>
                </a:lnTo>
                <a:lnTo>
                  <a:pt x="225" y="130"/>
                </a:lnTo>
                <a:lnTo>
                  <a:pt x="226" y="132"/>
                </a:lnTo>
                <a:lnTo>
                  <a:pt x="228" y="134"/>
                </a:lnTo>
                <a:lnTo>
                  <a:pt x="230" y="135"/>
                </a:lnTo>
                <a:lnTo>
                  <a:pt x="231" y="135"/>
                </a:lnTo>
                <a:lnTo>
                  <a:pt x="232" y="135"/>
                </a:lnTo>
                <a:lnTo>
                  <a:pt x="236" y="133"/>
                </a:lnTo>
                <a:lnTo>
                  <a:pt x="239" y="133"/>
                </a:lnTo>
                <a:lnTo>
                  <a:pt x="240" y="133"/>
                </a:lnTo>
                <a:lnTo>
                  <a:pt x="242" y="133"/>
                </a:lnTo>
                <a:lnTo>
                  <a:pt x="244" y="134"/>
                </a:lnTo>
                <a:lnTo>
                  <a:pt x="245" y="135"/>
                </a:lnTo>
                <a:lnTo>
                  <a:pt x="248" y="136"/>
                </a:lnTo>
                <a:lnTo>
                  <a:pt x="250" y="136"/>
                </a:lnTo>
                <a:lnTo>
                  <a:pt x="254" y="135"/>
                </a:lnTo>
                <a:lnTo>
                  <a:pt x="257" y="135"/>
                </a:lnTo>
                <a:lnTo>
                  <a:pt x="258" y="135"/>
                </a:lnTo>
                <a:lnTo>
                  <a:pt x="259" y="135"/>
                </a:lnTo>
                <a:lnTo>
                  <a:pt x="259" y="136"/>
                </a:lnTo>
                <a:lnTo>
                  <a:pt x="260" y="136"/>
                </a:lnTo>
                <a:lnTo>
                  <a:pt x="260" y="138"/>
                </a:lnTo>
                <a:lnTo>
                  <a:pt x="260" y="141"/>
                </a:lnTo>
                <a:lnTo>
                  <a:pt x="259" y="143"/>
                </a:lnTo>
                <a:lnTo>
                  <a:pt x="259" y="144"/>
                </a:lnTo>
                <a:lnTo>
                  <a:pt x="260" y="146"/>
                </a:lnTo>
                <a:lnTo>
                  <a:pt x="260" y="147"/>
                </a:lnTo>
                <a:lnTo>
                  <a:pt x="261" y="147"/>
                </a:lnTo>
                <a:lnTo>
                  <a:pt x="264" y="148"/>
                </a:lnTo>
                <a:lnTo>
                  <a:pt x="265" y="148"/>
                </a:lnTo>
                <a:lnTo>
                  <a:pt x="268" y="148"/>
                </a:lnTo>
                <a:lnTo>
                  <a:pt x="270" y="149"/>
                </a:lnTo>
                <a:lnTo>
                  <a:pt x="273" y="151"/>
                </a:lnTo>
                <a:lnTo>
                  <a:pt x="274" y="152"/>
                </a:lnTo>
                <a:lnTo>
                  <a:pt x="275" y="153"/>
                </a:lnTo>
                <a:lnTo>
                  <a:pt x="276" y="156"/>
                </a:lnTo>
                <a:lnTo>
                  <a:pt x="277" y="159"/>
                </a:lnTo>
                <a:lnTo>
                  <a:pt x="278" y="161"/>
                </a:lnTo>
                <a:lnTo>
                  <a:pt x="278" y="164"/>
                </a:lnTo>
                <a:lnTo>
                  <a:pt x="279" y="165"/>
                </a:lnTo>
                <a:lnTo>
                  <a:pt x="281" y="166"/>
                </a:lnTo>
                <a:lnTo>
                  <a:pt x="283" y="167"/>
                </a:lnTo>
                <a:lnTo>
                  <a:pt x="285" y="168"/>
                </a:lnTo>
                <a:lnTo>
                  <a:pt x="287" y="169"/>
                </a:lnTo>
                <a:lnTo>
                  <a:pt x="290" y="169"/>
                </a:lnTo>
                <a:lnTo>
                  <a:pt x="292" y="171"/>
                </a:lnTo>
                <a:lnTo>
                  <a:pt x="293" y="172"/>
                </a:lnTo>
                <a:lnTo>
                  <a:pt x="294" y="174"/>
                </a:lnTo>
                <a:lnTo>
                  <a:pt x="294" y="175"/>
                </a:lnTo>
                <a:lnTo>
                  <a:pt x="294" y="176"/>
                </a:lnTo>
                <a:lnTo>
                  <a:pt x="295" y="178"/>
                </a:lnTo>
                <a:lnTo>
                  <a:pt x="295" y="180"/>
                </a:lnTo>
                <a:lnTo>
                  <a:pt x="296" y="181"/>
                </a:lnTo>
                <a:lnTo>
                  <a:pt x="296" y="182"/>
                </a:lnTo>
                <a:lnTo>
                  <a:pt x="297" y="182"/>
                </a:lnTo>
                <a:lnTo>
                  <a:pt x="299" y="183"/>
                </a:lnTo>
                <a:lnTo>
                  <a:pt x="301" y="183"/>
                </a:lnTo>
                <a:lnTo>
                  <a:pt x="303" y="183"/>
                </a:lnTo>
                <a:lnTo>
                  <a:pt x="304" y="182"/>
                </a:lnTo>
                <a:lnTo>
                  <a:pt x="309" y="181"/>
                </a:lnTo>
                <a:lnTo>
                  <a:pt x="311" y="181"/>
                </a:lnTo>
                <a:lnTo>
                  <a:pt x="313" y="182"/>
                </a:lnTo>
                <a:lnTo>
                  <a:pt x="314" y="183"/>
                </a:lnTo>
                <a:lnTo>
                  <a:pt x="320" y="184"/>
                </a:lnTo>
                <a:lnTo>
                  <a:pt x="321" y="185"/>
                </a:lnTo>
                <a:lnTo>
                  <a:pt x="322" y="185"/>
                </a:lnTo>
                <a:lnTo>
                  <a:pt x="323" y="188"/>
                </a:lnTo>
                <a:lnTo>
                  <a:pt x="323" y="190"/>
                </a:lnTo>
                <a:lnTo>
                  <a:pt x="323" y="192"/>
                </a:lnTo>
                <a:lnTo>
                  <a:pt x="323" y="193"/>
                </a:lnTo>
                <a:lnTo>
                  <a:pt x="326" y="198"/>
                </a:lnTo>
                <a:lnTo>
                  <a:pt x="327" y="199"/>
                </a:lnTo>
                <a:lnTo>
                  <a:pt x="328" y="201"/>
                </a:lnTo>
                <a:lnTo>
                  <a:pt x="331" y="202"/>
                </a:lnTo>
                <a:lnTo>
                  <a:pt x="335" y="205"/>
                </a:lnTo>
                <a:lnTo>
                  <a:pt x="336" y="205"/>
                </a:lnTo>
                <a:lnTo>
                  <a:pt x="336" y="206"/>
                </a:lnTo>
                <a:lnTo>
                  <a:pt x="337" y="207"/>
                </a:lnTo>
                <a:lnTo>
                  <a:pt x="338" y="211"/>
                </a:lnTo>
                <a:lnTo>
                  <a:pt x="340" y="215"/>
                </a:lnTo>
                <a:lnTo>
                  <a:pt x="342" y="216"/>
                </a:lnTo>
                <a:lnTo>
                  <a:pt x="343" y="217"/>
                </a:lnTo>
                <a:lnTo>
                  <a:pt x="344" y="217"/>
                </a:lnTo>
                <a:lnTo>
                  <a:pt x="345" y="217"/>
                </a:lnTo>
                <a:lnTo>
                  <a:pt x="348" y="217"/>
                </a:lnTo>
                <a:lnTo>
                  <a:pt x="353" y="214"/>
                </a:lnTo>
                <a:lnTo>
                  <a:pt x="354" y="213"/>
                </a:lnTo>
                <a:lnTo>
                  <a:pt x="355" y="213"/>
                </a:lnTo>
                <a:lnTo>
                  <a:pt x="356" y="213"/>
                </a:lnTo>
                <a:lnTo>
                  <a:pt x="357" y="213"/>
                </a:lnTo>
                <a:lnTo>
                  <a:pt x="359" y="213"/>
                </a:lnTo>
                <a:lnTo>
                  <a:pt x="360" y="214"/>
                </a:lnTo>
                <a:lnTo>
                  <a:pt x="361" y="215"/>
                </a:lnTo>
                <a:lnTo>
                  <a:pt x="362" y="218"/>
                </a:lnTo>
                <a:lnTo>
                  <a:pt x="365" y="222"/>
                </a:lnTo>
                <a:lnTo>
                  <a:pt x="368" y="224"/>
                </a:lnTo>
                <a:lnTo>
                  <a:pt x="368" y="225"/>
                </a:lnTo>
                <a:lnTo>
                  <a:pt x="369" y="228"/>
                </a:lnTo>
                <a:lnTo>
                  <a:pt x="370" y="232"/>
                </a:lnTo>
                <a:lnTo>
                  <a:pt x="370" y="234"/>
                </a:lnTo>
                <a:lnTo>
                  <a:pt x="371" y="235"/>
                </a:lnTo>
                <a:lnTo>
                  <a:pt x="373" y="238"/>
                </a:lnTo>
                <a:lnTo>
                  <a:pt x="376" y="240"/>
                </a:lnTo>
                <a:lnTo>
                  <a:pt x="378" y="241"/>
                </a:lnTo>
                <a:lnTo>
                  <a:pt x="379" y="242"/>
                </a:lnTo>
                <a:lnTo>
                  <a:pt x="379" y="245"/>
                </a:lnTo>
                <a:lnTo>
                  <a:pt x="379" y="248"/>
                </a:lnTo>
                <a:lnTo>
                  <a:pt x="379" y="249"/>
                </a:lnTo>
                <a:lnTo>
                  <a:pt x="378" y="250"/>
                </a:lnTo>
                <a:lnTo>
                  <a:pt x="376" y="252"/>
                </a:lnTo>
                <a:lnTo>
                  <a:pt x="374" y="252"/>
                </a:lnTo>
                <a:lnTo>
                  <a:pt x="373" y="253"/>
                </a:lnTo>
                <a:lnTo>
                  <a:pt x="373" y="255"/>
                </a:lnTo>
                <a:lnTo>
                  <a:pt x="372" y="255"/>
                </a:lnTo>
                <a:lnTo>
                  <a:pt x="371" y="260"/>
                </a:lnTo>
                <a:lnTo>
                  <a:pt x="370" y="266"/>
                </a:lnTo>
                <a:lnTo>
                  <a:pt x="370" y="268"/>
                </a:lnTo>
                <a:lnTo>
                  <a:pt x="369" y="273"/>
                </a:lnTo>
                <a:lnTo>
                  <a:pt x="369" y="275"/>
                </a:lnTo>
                <a:lnTo>
                  <a:pt x="370" y="278"/>
                </a:lnTo>
                <a:lnTo>
                  <a:pt x="371" y="281"/>
                </a:lnTo>
                <a:lnTo>
                  <a:pt x="373" y="284"/>
                </a:lnTo>
                <a:lnTo>
                  <a:pt x="374" y="286"/>
                </a:lnTo>
                <a:lnTo>
                  <a:pt x="373" y="288"/>
                </a:lnTo>
                <a:lnTo>
                  <a:pt x="372" y="288"/>
                </a:lnTo>
                <a:lnTo>
                  <a:pt x="371" y="288"/>
                </a:lnTo>
                <a:lnTo>
                  <a:pt x="370" y="288"/>
                </a:lnTo>
                <a:lnTo>
                  <a:pt x="369" y="285"/>
                </a:lnTo>
                <a:lnTo>
                  <a:pt x="368" y="285"/>
                </a:lnTo>
                <a:lnTo>
                  <a:pt x="366" y="285"/>
                </a:lnTo>
                <a:lnTo>
                  <a:pt x="366" y="286"/>
                </a:lnTo>
                <a:lnTo>
                  <a:pt x="365" y="286"/>
                </a:lnTo>
                <a:lnTo>
                  <a:pt x="365" y="288"/>
                </a:lnTo>
                <a:lnTo>
                  <a:pt x="363" y="290"/>
                </a:lnTo>
                <a:lnTo>
                  <a:pt x="362" y="290"/>
                </a:lnTo>
                <a:lnTo>
                  <a:pt x="361" y="291"/>
                </a:lnTo>
                <a:lnTo>
                  <a:pt x="360" y="291"/>
                </a:lnTo>
                <a:lnTo>
                  <a:pt x="359" y="291"/>
                </a:lnTo>
                <a:lnTo>
                  <a:pt x="359" y="290"/>
                </a:lnTo>
                <a:lnTo>
                  <a:pt x="357" y="289"/>
                </a:lnTo>
                <a:lnTo>
                  <a:pt x="357" y="288"/>
                </a:lnTo>
                <a:lnTo>
                  <a:pt x="357" y="285"/>
                </a:lnTo>
                <a:lnTo>
                  <a:pt x="357" y="284"/>
                </a:lnTo>
                <a:lnTo>
                  <a:pt x="356" y="282"/>
                </a:lnTo>
                <a:lnTo>
                  <a:pt x="355" y="281"/>
                </a:lnTo>
                <a:lnTo>
                  <a:pt x="354" y="281"/>
                </a:lnTo>
                <a:lnTo>
                  <a:pt x="353" y="281"/>
                </a:lnTo>
                <a:lnTo>
                  <a:pt x="352" y="281"/>
                </a:lnTo>
                <a:lnTo>
                  <a:pt x="350" y="283"/>
                </a:lnTo>
                <a:lnTo>
                  <a:pt x="347" y="283"/>
                </a:lnTo>
                <a:lnTo>
                  <a:pt x="345" y="284"/>
                </a:lnTo>
                <a:lnTo>
                  <a:pt x="344" y="284"/>
                </a:lnTo>
                <a:lnTo>
                  <a:pt x="342" y="285"/>
                </a:lnTo>
                <a:lnTo>
                  <a:pt x="340" y="286"/>
                </a:lnTo>
                <a:lnTo>
                  <a:pt x="340" y="288"/>
                </a:lnTo>
                <a:lnTo>
                  <a:pt x="340" y="292"/>
                </a:lnTo>
                <a:lnTo>
                  <a:pt x="340" y="293"/>
                </a:lnTo>
                <a:lnTo>
                  <a:pt x="343" y="294"/>
                </a:lnTo>
                <a:lnTo>
                  <a:pt x="343" y="295"/>
                </a:lnTo>
                <a:lnTo>
                  <a:pt x="339" y="298"/>
                </a:lnTo>
                <a:lnTo>
                  <a:pt x="338" y="300"/>
                </a:lnTo>
                <a:lnTo>
                  <a:pt x="337" y="301"/>
                </a:lnTo>
                <a:lnTo>
                  <a:pt x="336" y="301"/>
                </a:lnTo>
                <a:lnTo>
                  <a:pt x="334" y="302"/>
                </a:lnTo>
                <a:lnTo>
                  <a:pt x="334" y="303"/>
                </a:lnTo>
                <a:lnTo>
                  <a:pt x="333" y="305"/>
                </a:lnTo>
                <a:lnTo>
                  <a:pt x="333" y="306"/>
                </a:lnTo>
                <a:lnTo>
                  <a:pt x="329" y="308"/>
                </a:lnTo>
                <a:lnTo>
                  <a:pt x="328" y="309"/>
                </a:lnTo>
                <a:lnTo>
                  <a:pt x="327" y="309"/>
                </a:lnTo>
                <a:lnTo>
                  <a:pt x="327" y="308"/>
                </a:lnTo>
                <a:lnTo>
                  <a:pt x="327" y="307"/>
                </a:lnTo>
                <a:lnTo>
                  <a:pt x="327" y="303"/>
                </a:lnTo>
                <a:lnTo>
                  <a:pt x="326" y="301"/>
                </a:lnTo>
                <a:lnTo>
                  <a:pt x="323" y="299"/>
                </a:lnTo>
                <a:lnTo>
                  <a:pt x="322" y="298"/>
                </a:lnTo>
                <a:lnTo>
                  <a:pt x="319" y="295"/>
                </a:lnTo>
                <a:lnTo>
                  <a:pt x="318" y="294"/>
                </a:lnTo>
                <a:lnTo>
                  <a:pt x="317" y="294"/>
                </a:lnTo>
                <a:lnTo>
                  <a:pt x="316" y="293"/>
                </a:lnTo>
                <a:lnTo>
                  <a:pt x="314" y="294"/>
                </a:lnTo>
                <a:lnTo>
                  <a:pt x="311" y="298"/>
                </a:lnTo>
                <a:lnTo>
                  <a:pt x="310" y="299"/>
                </a:lnTo>
                <a:lnTo>
                  <a:pt x="308" y="299"/>
                </a:lnTo>
                <a:lnTo>
                  <a:pt x="304" y="298"/>
                </a:lnTo>
                <a:lnTo>
                  <a:pt x="303" y="298"/>
                </a:lnTo>
                <a:lnTo>
                  <a:pt x="303" y="297"/>
                </a:lnTo>
                <a:lnTo>
                  <a:pt x="302" y="295"/>
                </a:lnTo>
                <a:lnTo>
                  <a:pt x="301" y="294"/>
                </a:lnTo>
                <a:lnTo>
                  <a:pt x="300" y="294"/>
                </a:lnTo>
                <a:lnTo>
                  <a:pt x="299" y="295"/>
                </a:lnTo>
                <a:lnTo>
                  <a:pt x="297" y="300"/>
                </a:lnTo>
                <a:lnTo>
                  <a:pt x="296" y="300"/>
                </a:lnTo>
                <a:lnTo>
                  <a:pt x="293" y="301"/>
                </a:lnTo>
                <a:lnTo>
                  <a:pt x="292" y="302"/>
                </a:lnTo>
                <a:lnTo>
                  <a:pt x="291" y="302"/>
                </a:lnTo>
                <a:lnTo>
                  <a:pt x="290" y="302"/>
                </a:lnTo>
                <a:lnTo>
                  <a:pt x="287" y="302"/>
                </a:lnTo>
                <a:lnTo>
                  <a:pt x="285" y="302"/>
                </a:lnTo>
                <a:lnTo>
                  <a:pt x="282" y="302"/>
                </a:lnTo>
                <a:lnTo>
                  <a:pt x="281" y="302"/>
                </a:lnTo>
                <a:lnTo>
                  <a:pt x="275" y="301"/>
                </a:lnTo>
                <a:lnTo>
                  <a:pt x="274" y="301"/>
                </a:lnTo>
                <a:lnTo>
                  <a:pt x="271" y="302"/>
                </a:lnTo>
                <a:lnTo>
                  <a:pt x="270" y="302"/>
                </a:lnTo>
                <a:lnTo>
                  <a:pt x="268" y="302"/>
                </a:lnTo>
                <a:lnTo>
                  <a:pt x="266" y="302"/>
                </a:lnTo>
                <a:lnTo>
                  <a:pt x="265" y="302"/>
                </a:lnTo>
                <a:lnTo>
                  <a:pt x="264" y="302"/>
                </a:lnTo>
                <a:lnTo>
                  <a:pt x="262" y="301"/>
                </a:lnTo>
                <a:lnTo>
                  <a:pt x="261" y="300"/>
                </a:lnTo>
                <a:lnTo>
                  <a:pt x="260" y="299"/>
                </a:lnTo>
                <a:lnTo>
                  <a:pt x="259" y="299"/>
                </a:lnTo>
                <a:lnTo>
                  <a:pt x="258" y="298"/>
                </a:lnTo>
                <a:lnTo>
                  <a:pt x="257" y="295"/>
                </a:lnTo>
                <a:lnTo>
                  <a:pt x="257" y="292"/>
                </a:lnTo>
                <a:lnTo>
                  <a:pt x="257" y="291"/>
                </a:lnTo>
                <a:lnTo>
                  <a:pt x="256" y="291"/>
                </a:lnTo>
                <a:lnTo>
                  <a:pt x="256" y="290"/>
                </a:lnTo>
                <a:lnTo>
                  <a:pt x="252" y="290"/>
                </a:lnTo>
                <a:lnTo>
                  <a:pt x="251" y="290"/>
                </a:lnTo>
                <a:lnTo>
                  <a:pt x="250" y="289"/>
                </a:lnTo>
                <a:lnTo>
                  <a:pt x="249" y="286"/>
                </a:lnTo>
                <a:lnTo>
                  <a:pt x="247" y="285"/>
                </a:lnTo>
                <a:lnTo>
                  <a:pt x="247" y="284"/>
                </a:lnTo>
                <a:lnTo>
                  <a:pt x="245" y="283"/>
                </a:lnTo>
                <a:lnTo>
                  <a:pt x="244" y="283"/>
                </a:lnTo>
                <a:lnTo>
                  <a:pt x="244" y="284"/>
                </a:lnTo>
                <a:lnTo>
                  <a:pt x="243" y="285"/>
                </a:lnTo>
                <a:lnTo>
                  <a:pt x="242" y="284"/>
                </a:lnTo>
                <a:lnTo>
                  <a:pt x="241" y="284"/>
                </a:lnTo>
                <a:lnTo>
                  <a:pt x="240" y="282"/>
                </a:lnTo>
                <a:lnTo>
                  <a:pt x="239" y="280"/>
                </a:lnTo>
                <a:lnTo>
                  <a:pt x="235" y="276"/>
                </a:lnTo>
                <a:lnTo>
                  <a:pt x="234" y="275"/>
                </a:lnTo>
                <a:lnTo>
                  <a:pt x="232" y="275"/>
                </a:lnTo>
                <a:lnTo>
                  <a:pt x="231" y="275"/>
                </a:lnTo>
                <a:lnTo>
                  <a:pt x="230" y="275"/>
                </a:lnTo>
                <a:lnTo>
                  <a:pt x="228" y="275"/>
                </a:lnTo>
                <a:lnTo>
                  <a:pt x="225" y="277"/>
                </a:lnTo>
                <a:lnTo>
                  <a:pt x="223" y="281"/>
                </a:lnTo>
                <a:lnTo>
                  <a:pt x="221" y="283"/>
                </a:lnTo>
                <a:lnTo>
                  <a:pt x="219" y="285"/>
                </a:lnTo>
                <a:lnTo>
                  <a:pt x="218" y="286"/>
                </a:lnTo>
                <a:lnTo>
                  <a:pt x="214" y="289"/>
                </a:lnTo>
                <a:lnTo>
                  <a:pt x="213" y="289"/>
                </a:lnTo>
                <a:lnTo>
                  <a:pt x="212" y="291"/>
                </a:lnTo>
                <a:lnTo>
                  <a:pt x="210" y="291"/>
                </a:lnTo>
                <a:lnTo>
                  <a:pt x="209" y="291"/>
                </a:lnTo>
                <a:lnTo>
                  <a:pt x="208" y="288"/>
                </a:lnTo>
                <a:lnTo>
                  <a:pt x="207" y="284"/>
                </a:lnTo>
                <a:lnTo>
                  <a:pt x="206" y="283"/>
                </a:lnTo>
                <a:lnTo>
                  <a:pt x="207" y="283"/>
                </a:lnTo>
                <a:lnTo>
                  <a:pt x="209" y="282"/>
                </a:lnTo>
                <a:lnTo>
                  <a:pt x="212" y="281"/>
                </a:lnTo>
                <a:lnTo>
                  <a:pt x="214" y="278"/>
                </a:lnTo>
                <a:lnTo>
                  <a:pt x="215" y="278"/>
                </a:lnTo>
                <a:lnTo>
                  <a:pt x="216" y="277"/>
                </a:lnTo>
                <a:lnTo>
                  <a:pt x="218" y="276"/>
                </a:lnTo>
                <a:lnTo>
                  <a:pt x="221" y="275"/>
                </a:lnTo>
                <a:lnTo>
                  <a:pt x="221" y="274"/>
                </a:lnTo>
                <a:lnTo>
                  <a:pt x="223" y="274"/>
                </a:lnTo>
                <a:lnTo>
                  <a:pt x="223" y="273"/>
                </a:lnTo>
                <a:lnTo>
                  <a:pt x="224" y="273"/>
                </a:lnTo>
                <a:lnTo>
                  <a:pt x="225" y="272"/>
                </a:lnTo>
                <a:lnTo>
                  <a:pt x="227" y="270"/>
                </a:lnTo>
                <a:lnTo>
                  <a:pt x="228" y="269"/>
                </a:lnTo>
                <a:lnTo>
                  <a:pt x="231" y="268"/>
                </a:lnTo>
                <a:lnTo>
                  <a:pt x="232" y="267"/>
                </a:lnTo>
                <a:lnTo>
                  <a:pt x="233" y="266"/>
                </a:lnTo>
                <a:lnTo>
                  <a:pt x="235" y="265"/>
                </a:lnTo>
                <a:lnTo>
                  <a:pt x="238" y="264"/>
                </a:lnTo>
                <a:lnTo>
                  <a:pt x="240" y="263"/>
                </a:lnTo>
                <a:lnTo>
                  <a:pt x="242" y="261"/>
                </a:lnTo>
                <a:lnTo>
                  <a:pt x="243" y="260"/>
                </a:lnTo>
                <a:lnTo>
                  <a:pt x="244" y="259"/>
                </a:lnTo>
                <a:lnTo>
                  <a:pt x="245" y="258"/>
                </a:lnTo>
                <a:lnTo>
                  <a:pt x="247" y="258"/>
                </a:lnTo>
                <a:lnTo>
                  <a:pt x="248" y="257"/>
                </a:lnTo>
                <a:lnTo>
                  <a:pt x="249" y="257"/>
                </a:lnTo>
                <a:lnTo>
                  <a:pt x="250" y="256"/>
                </a:lnTo>
                <a:lnTo>
                  <a:pt x="251" y="255"/>
                </a:lnTo>
                <a:lnTo>
                  <a:pt x="252" y="255"/>
                </a:lnTo>
                <a:lnTo>
                  <a:pt x="252" y="253"/>
                </a:lnTo>
                <a:lnTo>
                  <a:pt x="253" y="253"/>
                </a:lnTo>
                <a:lnTo>
                  <a:pt x="254" y="252"/>
                </a:lnTo>
                <a:lnTo>
                  <a:pt x="256" y="252"/>
                </a:lnTo>
                <a:lnTo>
                  <a:pt x="257" y="251"/>
                </a:lnTo>
                <a:lnTo>
                  <a:pt x="259" y="250"/>
                </a:lnTo>
                <a:lnTo>
                  <a:pt x="261" y="252"/>
                </a:lnTo>
                <a:lnTo>
                  <a:pt x="262" y="255"/>
                </a:lnTo>
                <a:lnTo>
                  <a:pt x="265" y="253"/>
                </a:lnTo>
                <a:lnTo>
                  <a:pt x="266" y="253"/>
                </a:lnTo>
                <a:lnTo>
                  <a:pt x="267" y="252"/>
                </a:lnTo>
                <a:lnTo>
                  <a:pt x="268" y="252"/>
                </a:lnTo>
                <a:lnTo>
                  <a:pt x="269" y="252"/>
                </a:lnTo>
                <a:lnTo>
                  <a:pt x="269" y="251"/>
                </a:lnTo>
                <a:lnTo>
                  <a:pt x="270" y="251"/>
                </a:lnTo>
                <a:lnTo>
                  <a:pt x="271" y="251"/>
                </a:lnTo>
                <a:lnTo>
                  <a:pt x="273" y="252"/>
                </a:lnTo>
                <a:lnTo>
                  <a:pt x="273" y="253"/>
                </a:lnTo>
                <a:lnTo>
                  <a:pt x="274" y="255"/>
                </a:lnTo>
                <a:lnTo>
                  <a:pt x="274" y="256"/>
                </a:lnTo>
                <a:lnTo>
                  <a:pt x="275" y="256"/>
                </a:lnTo>
                <a:lnTo>
                  <a:pt x="276" y="257"/>
                </a:lnTo>
                <a:lnTo>
                  <a:pt x="276" y="258"/>
                </a:lnTo>
                <a:lnTo>
                  <a:pt x="277" y="258"/>
                </a:lnTo>
                <a:lnTo>
                  <a:pt x="278" y="259"/>
                </a:lnTo>
                <a:lnTo>
                  <a:pt x="278" y="258"/>
                </a:lnTo>
                <a:lnTo>
                  <a:pt x="278" y="256"/>
                </a:lnTo>
                <a:lnTo>
                  <a:pt x="278" y="255"/>
                </a:lnTo>
                <a:lnTo>
                  <a:pt x="279" y="253"/>
                </a:lnTo>
                <a:lnTo>
                  <a:pt x="279" y="252"/>
                </a:lnTo>
                <a:lnTo>
                  <a:pt x="278" y="252"/>
                </a:lnTo>
                <a:lnTo>
                  <a:pt x="277" y="252"/>
                </a:lnTo>
                <a:lnTo>
                  <a:pt x="276" y="252"/>
                </a:lnTo>
                <a:lnTo>
                  <a:pt x="275" y="252"/>
                </a:lnTo>
                <a:lnTo>
                  <a:pt x="274" y="251"/>
                </a:lnTo>
                <a:lnTo>
                  <a:pt x="274" y="250"/>
                </a:lnTo>
                <a:lnTo>
                  <a:pt x="274" y="249"/>
                </a:lnTo>
                <a:lnTo>
                  <a:pt x="273" y="248"/>
                </a:lnTo>
                <a:lnTo>
                  <a:pt x="273" y="247"/>
                </a:lnTo>
                <a:lnTo>
                  <a:pt x="271" y="245"/>
                </a:lnTo>
                <a:lnTo>
                  <a:pt x="271" y="244"/>
                </a:lnTo>
                <a:lnTo>
                  <a:pt x="273" y="243"/>
                </a:lnTo>
                <a:lnTo>
                  <a:pt x="274" y="243"/>
                </a:lnTo>
                <a:lnTo>
                  <a:pt x="274" y="242"/>
                </a:lnTo>
                <a:lnTo>
                  <a:pt x="275" y="242"/>
                </a:lnTo>
                <a:lnTo>
                  <a:pt x="276" y="242"/>
                </a:lnTo>
                <a:lnTo>
                  <a:pt x="276" y="241"/>
                </a:lnTo>
                <a:lnTo>
                  <a:pt x="277" y="241"/>
                </a:lnTo>
                <a:lnTo>
                  <a:pt x="277" y="240"/>
                </a:lnTo>
                <a:lnTo>
                  <a:pt x="278" y="240"/>
                </a:lnTo>
                <a:lnTo>
                  <a:pt x="279" y="240"/>
                </a:lnTo>
                <a:lnTo>
                  <a:pt x="279" y="241"/>
                </a:lnTo>
                <a:lnTo>
                  <a:pt x="279" y="240"/>
                </a:lnTo>
                <a:lnTo>
                  <a:pt x="279" y="239"/>
                </a:lnTo>
                <a:lnTo>
                  <a:pt x="281" y="238"/>
                </a:lnTo>
                <a:lnTo>
                  <a:pt x="282" y="238"/>
                </a:lnTo>
                <a:lnTo>
                  <a:pt x="283" y="236"/>
                </a:lnTo>
                <a:lnTo>
                  <a:pt x="284" y="236"/>
                </a:lnTo>
                <a:lnTo>
                  <a:pt x="285" y="236"/>
                </a:lnTo>
                <a:lnTo>
                  <a:pt x="287" y="236"/>
                </a:lnTo>
                <a:lnTo>
                  <a:pt x="288" y="236"/>
                </a:lnTo>
                <a:lnTo>
                  <a:pt x="288" y="233"/>
                </a:lnTo>
                <a:lnTo>
                  <a:pt x="288" y="231"/>
                </a:lnTo>
                <a:lnTo>
                  <a:pt x="287" y="231"/>
                </a:lnTo>
                <a:lnTo>
                  <a:pt x="287" y="232"/>
                </a:lnTo>
                <a:lnTo>
                  <a:pt x="286" y="232"/>
                </a:lnTo>
                <a:lnTo>
                  <a:pt x="285" y="233"/>
                </a:lnTo>
                <a:lnTo>
                  <a:pt x="285" y="232"/>
                </a:lnTo>
                <a:lnTo>
                  <a:pt x="285" y="231"/>
                </a:lnTo>
                <a:lnTo>
                  <a:pt x="285" y="230"/>
                </a:lnTo>
                <a:lnTo>
                  <a:pt x="285" y="228"/>
                </a:lnTo>
                <a:lnTo>
                  <a:pt x="284" y="230"/>
                </a:lnTo>
                <a:lnTo>
                  <a:pt x="283" y="230"/>
                </a:lnTo>
                <a:lnTo>
                  <a:pt x="283" y="231"/>
                </a:lnTo>
                <a:lnTo>
                  <a:pt x="282" y="231"/>
                </a:lnTo>
                <a:lnTo>
                  <a:pt x="282" y="232"/>
                </a:lnTo>
                <a:lnTo>
                  <a:pt x="281" y="232"/>
                </a:lnTo>
                <a:lnTo>
                  <a:pt x="279" y="232"/>
                </a:lnTo>
                <a:lnTo>
                  <a:pt x="279" y="233"/>
                </a:lnTo>
                <a:lnTo>
                  <a:pt x="278" y="233"/>
                </a:lnTo>
                <a:lnTo>
                  <a:pt x="279" y="235"/>
                </a:lnTo>
                <a:lnTo>
                  <a:pt x="279" y="236"/>
                </a:lnTo>
                <a:lnTo>
                  <a:pt x="278" y="236"/>
                </a:lnTo>
                <a:lnTo>
                  <a:pt x="277" y="238"/>
                </a:lnTo>
                <a:lnTo>
                  <a:pt x="276" y="239"/>
                </a:lnTo>
                <a:lnTo>
                  <a:pt x="274" y="235"/>
                </a:lnTo>
                <a:lnTo>
                  <a:pt x="273" y="235"/>
                </a:lnTo>
                <a:lnTo>
                  <a:pt x="271" y="235"/>
                </a:lnTo>
                <a:lnTo>
                  <a:pt x="270" y="235"/>
                </a:lnTo>
                <a:lnTo>
                  <a:pt x="271" y="235"/>
                </a:lnTo>
                <a:lnTo>
                  <a:pt x="273" y="239"/>
                </a:lnTo>
                <a:lnTo>
                  <a:pt x="274" y="240"/>
                </a:lnTo>
                <a:lnTo>
                  <a:pt x="273" y="241"/>
                </a:lnTo>
                <a:lnTo>
                  <a:pt x="271" y="241"/>
                </a:lnTo>
                <a:lnTo>
                  <a:pt x="271" y="242"/>
                </a:lnTo>
                <a:lnTo>
                  <a:pt x="270" y="242"/>
                </a:lnTo>
                <a:lnTo>
                  <a:pt x="270" y="241"/>
                </a:lnTo>
                <a:lnTo>
                  <a:pt x="269" y="240"/>
                </a:lnTo>
                <a:lnTo>
                  <a:pt x="269" y="239"/>
                </a:lnTo>
                <a:lnTo>
                  <a:pt x="268" y="238"/>
                </a:lnTo>
                <a:lnTo>
                  <a:pt x="267" y="239"/>
                </a:lnTo>
                <a:lnTo>
                  <a:pt x="266" y="239"/>
                </a:lnTo>
                <a:lnTo>
                  <a:pt x="266" y="238"/>
                </a:lnTo>
                <a:lnTo>
                  <a:pt x="264" y="234"/>
                </a:lnTo>
                <a:lnTo>
                  <a:pt x="261" y="231"/>
                </a:lnTo>
                <a:lnTo>
                  <a:pt x="260" y="231"/>
                </a:lnTo>
                <a:lnTo>
                  <a:pt x="259" y="231"/>
                </a:lnTo>
                <a:lnTo>
                  <a:pt x="259" y="232"/>
                </a:lnTo>
                <a:lnTo>
                  <a:pt x="259" y="233"/>
                </a:lnTo>
                <a:lnTo>
                  <a:pt x="259" y="234"/>
                </a:lnTo>
                <a:lnTo>
                  <a:pt x="259" y="235"/>
                </a:lnTo>
                <a:lnTo>
                  <a:pt x="259" y="236"/>
                </a:lnTo>
                <a:lnTo>
                  <a:pt x="260" y="236"/>
                </a:lnTo>
                <a:lnTo>
                  <a:pt x="261" y="236"/>
                </a:lnTo>
                <a:lnTo>
                  <a:pt x="262" y="235"/>
                </a:lnTo>
                <a:lnTo>
                  <a:pt x="262" y="234"/>
                </a:lnTo>
                <a:lnTo>
                  <a:pt x="265" y="238"/>
                </a:lnTo>
                <a:lnTo>
                  <a:pt x="260" y="240"/>
                </a:lnTo>
                <a:lnTo>
                  <a:pt x="259" y="241"/>
                </a:lnTo>
                <a:lnTo>
                  <a:pt x="259" y="242"/>
                </a:lnTo>
                <a:lnTo>
                  <a:pt x="258" y="242"/>
                </a:lnTo>
                <a:lnTo>
                  <a:pt x="258" y="243"/>
                </a:lnTo>
                <a:lnTo>
                  <a:pt x="258" y="244"/>
                </a:lnTo>
                <a:lnTo>
                  <a:pt x="258" y="245"/>
                </a:lnTo>
                <a:lnTo>
                  <a:pt x="258" y="247"/>
                </a:lnTo>
                <a:lnTo>
                  <a:pt x="258" y="248"/>
                </a:lnTo>
                <a:lnTo>
                  <a:pt x="259" y="249"/>
                </a:lnTo>
                <a:lnTo>
                  <a:pt x="259" y="250"/>
                </a:lnTo>
                <a:lnTo>
                  <a:pt x="258" y="250"/>
                </a:lnTo>
                <a:lnTo>
                  <a:pt x="257" y="250"/>
                </a:lnTo>
                <a:lnTo>
                  <a:pt x="257" y="251"/>
                </a:lnTo>
                <a:lnTo>
                  <a:pt x="256" y="251"/>
                </a:lnTo>
                <a:lnTo>
                  <a:pt x="249" y="256"/>
                </a:lnTo>
                <a:lnTo>
                  <a:pt x="248" y="256"/>
                </a:lnTo>
                <a:lnTo>
                  <a:pt x="248" y="257"/>
                </a:lnTo>
                <a:lnTo>
                  <a:pt x="247" y="257"/>
                </a:lnTo>
                <a:lnTo>
                  <a:pt x="247" y="258"/>
                </a:lnTo>
                <a:lnTo>
                  <a:pt x="245" y="258"/>
                </a:lnTo>
                <a:lnTo>
                  <a:pt x="244" y="259"/>
                </a:lnTo>
                <a:lnTo>
                  <a:pt x="243" y="259"/>
                </a:lnTo>
                <a:lnTo>
                  <a:pt x="242" y="260"/>
                </a:lnTo>
                <a:lnTo>
                  <a:pt x="241" y="260"/>
                </a:lnTo>
                <a:lnTo>
                  <a:pt x="240" y="261"/>
                </a:lnTo>
                <a:lnTo>
                  <a:pt x="238" y="263"/>
                </a:lnTo>
                <a:lnTo>
                  <a:pt x="236" y="264"/>
                </a:lnTo>
                <a:lnTo>
                  <a:pt x="235" y="265"/>
                </a:lnTo>
                <a:lnTo>
                  <a:pt x="234" y="265"/>
                </a:lnTo>
                <a:lnTo>
                  <a:pt x="232" y="266"/>
                </a:lnTo>
                <a:lnTo>
                  <a:pt x="232" y="267"/>
                </a:lnTo>
                <a:lnTo>
                  <a:pt x="230" y="267"/>
                </a:lnTo>
                <a:lnTo>
                  <a:pt x="228" y="268"/>
                </a:lnTo>
                <a:lnTo>
                  <a:pt x="227" y="269"/>
                </a:lnTo>
                <a:lnTo>
                  <a:pt x="226" y="269"/>
                </a:lnTo>
                <a:lnTo>
                  <a:pt x="226" y="270"/>
                </a:lnTo>
                <a:lnTo>
                  <a:pt x="225" y="270"/>
                </a:lnTo>
                <a:lnTo>
                  <a:pt x="224" y="272"/>
                </a:lnTo>
                <a:lnTo>
                  <a:pt x="223" y="273"/>
                </a:lnTo>
                <a:lnTo>
                  <a:pt x="222" y="273"/>
                </a:lnTo>
                <a:lnTo>
                  <a:pt x="221" y="274"/>
                </a:lnTo>
                <a:lnTo>
                  <a:pt x="218" y="275"/>
                </a:lnTo>
                <a:lnTo>
                  <a:pt x="217" y="276"/>
                </a:lnTo>
                <a:lnTo>
                  <a:pt x="214" y="277"/>
                </a:lnTo>
                <a:lnTo>
                  <a:pt x="214" y="278"/>
                </a:lnTo>
                <a:lnTo>
                  <a:pt x="214" y="277"/>
                </a:lnTo>
                <a:lnTo>
                  <a:pt x="213" y="277"/>
                </a:lnTo>
                <a:lnTo>
                  <a:pt x="212" y="275"/>
                </a:lnTo>
                <a:lnTo>
                  <a:pt x="210" y="276"/>
                </a:lnTo>
                <a:lnTo>
                  <a:pt x="209" y="276"/>
                </a:lnTo>
                <a:lnTo>
                  <a:pt x="209" y="277"/>
                </a:lnTo>
                <a:lnTo>
                  <a:pt x="210" y="278"/>
                </a:lnTo>
                <a:lnTo>
                  <a:pt x="210" y="280"/>
                </a:lnTo>
                <a:lnTo>
                  <a:pt x="209" y="281"/>
                </a:lnTo>
                <a:lnTo>
                  <a:pt x="208" y="282"/>
                </a:lnTo>
                <a:lnTo>
                  <a:pt x="206" y="283"/>
                </a:lnTo>
                <a:lnTo>
                  <a:pt x="205" y="280"/>
                </a:lnTo>
                <a:lnTo>
                  <a:pt x="202" y="275"/>
                </a:lnTo>
                <a:lnTo>
                  <a:pt x="201" y="274"/>
                </a:lnTo>
                <a:lnTo>
                  <a:pt x="199" y="273"/>
                </a:lnTo>
                <a:lnTo>
                  <a:pt x="198" y="273"/>
                </a:lnTo>
                <a:lnTo>
                  <a:pt x="197" y="273"/>
                </a:lnTo>
                <a:lnTo>
                  <a:pt x="196" y="273"/>
                </a:lnTo>
                <a:lnTo>
                  <a:pt x="187" y="270"/>
                </a:lnTo>
                <a:lnTo>
                  <a:pt x="184" y="269"/>
                </a:lnTo>
                <a:lnTo>
                  <a:pt x="181" y="267"/>
                </a:lnTo>
                <a:lnTo>
                  <a:pt x="176" y="265"/>
                </a:lnTo>
                <a:lnTo>
                  <a:pt x="175" y="264"/>
                </a:lnTo>
                <a:lnTo>
                  <a:pt x="174" y="264"/>
                </a:lnTo>
                <a:lnTo>
                  <a:pt x="171" y="264"/>
                </a:lnTo>
                <a:lnTo>
                  <a:pt x="169" y="264"/>
                </a:lnTo>
                <a:lnTo>
                  <a:pt x="167" y="263"/>
                </a:lnTo>
                <a:lnTo>
                  <a:pt x="167" y="261"/>
                </a:lnTo>
                <a:lnTo>
                  <a:pt x="165" y="260"/>
                </a:lnTo>
                <a:lnTo>
                  <a:pt x="163" y="260"/>
                </a:lnTo>
                <a:lnTo>
                  <a:pt x="162" y="260"/>
                </a:lnTo>
                <a:lnTo>
                  <a:pt x="163" y="260"/>
                </a:lnTo>
                <a:lnTo>
                  <a:pt x="163" y="259"/>
                </a:lnTo>
                <a:lnTo>
                  <a:pt x="163" y="258"/>
                </a:lnTo>
                <a:lnTo>
                  <a:pt x="162" y="257"/>
                </a:lnTo>
                <a:lnTo>
                  <a:pt x="162" y="256"/>
                </a:lnTo>
                <a:lnTo>
                  <a:pt x="163" y="255"/>
                </a:lnTo>
                <a:lnTo>
                  <a:pt x="164" y="255"/>
                </a:lnTo>
                <a:lnTo>
                  <a:pt x="165" y="255"/>
                </a:lnTo>
                <a:lnTo>
                  <a:pt x="164" y="251"/>
                </a:lnTo>
                <a:lnTo>
                  <a:pt x="167" y="249"/>
                </a:lnTo>
                <a:lnTo>
                  <a:pt x="169" y="249"/>
                </a:lnTo>
                <a:lnTo>
                  <a:pt x="170" y="248"/>
                </a:lnTo>
                <a:lnTo>
                  <a:pt x="171" y="248"/>
                </a:lnTo>
                <a:lnTo>
                  <a:pt x="172" y="247"/>
                </a:lnTo>
                <a:lnTo>
                  <a:pt x="173" y="248"/>
                </a:lnTo>
                <a:lnTo>
                  <a:pt x="175" y="245"/>
                </a:lnTo>
                <a:lnTo>
                  <a:pt x="175" y="244"/>
                </a:lnTo>
                <a:lnTo>
                  <a:pt x="174" y="244"/>
                </a:lnTo>
                <a:lnTo>
                  <a:pt x="174" y="245"/>
                </a:lnTo>
                <a:lnTo>
                  <a:pt x="173" y="245"/>
                </a:lnTo>
                <a:lnTo>
                  <a:pt x="172" y="245"/>
                </a:lnTo>
                <a:lnTo>
                  <a:pt x="172" y="247"/>
                </a:lnTo>
                <a:lnTo>
                  <a:pt x="171" y="247"/>
                </a:lnTo>
                <a:lnTo>
                  <a:pt x="170" y="248"/>
                </a:lnTo>
                <a:lnTo>
                  <a:pt x="169" y="248"/>
                </a:lnTo>
                <a:lnTo>
                  <a:pt x="167" y="249"/>
                </a:lnTo>
                <a:lnTo>
                  <a:pt x="164" y="251"/>
                </a:lnTo>
                <a:lnTo>
                  <a:pt x="163" y="251"/>
                </a:lnTo>
                <a:lnTo>
                  <a:pt x="159" y="245"/>
                </a:lnTo>
                <a:lnTo>
                  <a:pt x="158" y="247"/>
                </a:lnTo>
                <a:lnTo>
                  <a:pt x="157" y="247"/>
                </a:lnTo>
                <a:lnTo>
                  <a:pt x="157" y="248"/>
                </a:lnTo>
                <a:lnTo>
                  <a:pt x="156" y="248"/>
                </a:lnTo>
                <a:lnTo>
                  <a:pt x="155" y="243"/>
                </a:lnTo>
                <a:lnTo>
                  <a:pt x="154" y="243"/>
                </a:lnTo>
                <a:lnTo>
                  <a:pt x="154" y="242"/>
                </a:lnTo>
                <a:lnTo>
                  <a:pt x="154" y="241"/>
                </a:lnTo>
                <a:lnTo>
                  <a:pt x="153" y="241"/>
                </a:lnTo>
                <a:lnTo>
                  <a:pt x="153" y="240"/>
                </a:lnTo>
                <a:lnTo>
                  <a:pt x="153" y="239"/>
                </a:lnTo>
                <a:lnTo>
                  <a:pt x="152" y="239"/>
                </a:lnTo>
                <a:lnTo>
                  <a:pt x="152" y="238"/>
                </a:lnTo>
                <a:lnTo>
                  <a:pt x="150" y="235"/>
                </a:lnTo>
                <a:lnTo>
                  <a:pt x="153" y="234"/>
                </a:lnTo>
                <a:lnTo>
                  <a:pt x="152" y="232"/>
                </a:lnTo>
                <a:lnTo>
                  <a:pt x="150" y="233"/>
                </a:lnTo>
                <a:lnTo>
                  <a:pt x="150" y="231"/>
                </a:lnTo>
                <a:lnTo>
                  <a:pt x="148" y="232"/>
                </a:lnTo>
                <a:lnTo>
                  <a:pt x="148" y="228"/>
                </a:lnTo>
                <a:lnTo>
                  <a:pt x="148" y="227"/>
                </a:lnTo>
                <a:lnTo>
                  <a:pt x="147" y="227"/>
                </a:lnTo>
                <a:lnTo>
                  <a:pt x="147" y="228"/>
                </a:lnTo>
                <a:lnTo>
                  <a:pt x="146" y="226"/>
                </a:lnTo>
                <a:lnTo>
                  <a:pt x="146" y="225"/>
                </a:lnTo>
                <a:lnTo>
                  <a:pt x="145" y="224"/>
                </a:lnTo>
                <a:lnTo>
                  <a:pt x="144" y="222"/>
                </a:lnTo>
                <a:lnTo>
                  <a:pt x="142" y="218"/>
                </a:lnTo>
                <a:lnTo>
                  <a:pt x="141" y="218"/>
                </a:lnTo>
                <a:lnTo>
                  <a:pt x="140" y="216"/>
                </a:lnTo>
                <a:lnTo>
                  <a:pt x="144" y="214"/>
                </a:lnTo>
                <a:lnTo>
                  <a:pt x="145" y="214"/>
                </a:lnTo>
                <a:lnTo>
                  <a:pt x="144" y="214"/>
                </a:lnTo>
                <a:lnTo>
                  <a:pt x="142" y="214"/>
                </a:lnTo>
                <a:lnTo>
                  <a:pt x="141" y="214"/>
                </a:lnTo>
                <a:lnTo>
                  <a:pt x="140" y="214"/>
                </a:lnTo>
                <a:lnTo>
                  <a:pt x="139" y="214"/>
                </a:lnTo>
                <a:lnTo>
                  <a:pt x="138" y="213"/>
                </a:lnTo>
                <a:lnTo>
                  <a:pt x="137" y="211"/>
                </a:lnTo>
                <a:lnTo>
                  <a:pt x="137" y="210"/>
                </a:lnTo>
                <a:lnTo>
                  <a:pt x="136" y="210"/>
                </a:lnTo>
                <a:lnTo>
                  <a:pt x="136" y="209"/>
                </a:lnTo>
                <a:lnTo>
                  <a:pt x="135" y="209"/>
                </a:lnTo>
                <a:lnTo>
                  <a:pt x="136" y="208"/>
                </a:lnTo>
                <a:lnTo>
                  <a:pt x="135" y="208"/>
                </a:lnTo>
                <a:lnTo>
                  <a:pt x="135" y="207"/>
                </a:lnTo>
                <a:lnTo>
                  <a:pt x="133" y="207"/>
                </a:lnTo>
                <a:lnTo>
                  <a:pt x="133" y="206"/>
                </a:lnTo>
                <a:lnTo>
                  <a:pt x="135" y="206"/>
                </a:lnTo>
                <a:lnTo>
                  <a:pt x="133" y="205"/>
                </a:lnTo>
                <a:lnTo>
                  <a:pt x="133" y="203"/>
                </a:lnTo>
                <a:lnTo>
                  <a:pt x="132" y="203"/>
                </a:lnTo>
                <a:lnTo>
                  <a:pt x="132" y="202"/>
                </a:lnTo>
                <a:lnTo>
                  <a:pt x="131" y="201"/>
                </a:lnTo>
                <a:lnTo>
                  <a:pt x="131" y="202"/>
                </a:lnTo>
                <a:lnTo>
                  <a:pt x="130" y="203"/>
                </a:lnTo>
                <a:lnTo>
                  <a:pt x="129" y="203"/>
                </a:lnTo>
                <a:lnTo>
                  <a:pt x="128" y="202"/>
                </a:lnTo>
                <a:lnTo>
                  <a:pt x="127" y="202"/>
                </a:lnTo>
                <a:lnTo>
                  <a:pt x="127" y="201"/>
                </a:lnTo>
                <a:lnTo>
                  <a:pt x="126" y="201"/>
                </a:lnTo>
                <a:lnTo>
                  <a:pt x="124" y="201"/>
                </a:lnTo>
                <a:lnTo>
                  <a:pt x="123" y="201"/>
                </a:lnTo>
                <a:lnTo>
                  <a:pt x="123" y="200"/>
                </a:lnTo>
                <a:lnTo>
                  <a:pt x="123" y="199"/>
                </a:lnTo>
                <a:lnTo>
                  <a:pt x="122" y="199"/>
                </a:lnTo>
                <a:lnTo>
                  <a:pt x="121" y="198"/>
                </a:lnTo>
                <a:lnTo>
                  <a:pt x="120" y="198"/>
                </a:lnTo>
                <a:lnTo>
                  <a:pt x="120" y="197"/>
                </a:lnTo>
                <a:lnTo>
                  <a:pt x="119" y="197"/>
                </a:lnTo>
                <a:lnTo>
                  <a:pt x="118" y="197"/>
                </a:lnTo>
                <a:lnTo>
                  <a:pt x="118" y="196"/>
                </a:lnTo>
                <a:lnTo>
                  <a:pt x="119" y="194"/>
                </a:lnTo>
                <a:lnTo>
                  <a:pt x="120" y="192"/>
                </a:lnTo>
                <a:lnTo>
                  <a:pt x="120" y="191"/>
                </a:lnTo>
                <a:lnTo>
                  <a:pt x="121" y="190"/>
                </a:lnTo>
                <a:lnTo>
                  <a:pt x="122" y="190"/>
                </a:lnTo>
                <a:lnTo>
                  <a:pt x="123" y="188"/>
                </a:lnTo>
                <a:lnTo>
                  <a:pt x="124" y="188"/>
                </a:lnTo>
                <a:lnTo>
                  <a:pt x="126" y="186"/>
                </a:lnTo>
                <a:lnTo>
                  <a:pt x="128" y="185"/>
                </a:lnTo>
                <a:lnTo>
                  <a:pt x="129" y="184"/>
                </a:lnTo>
                <a:lnTo>
                  <a:pt x="130" y="184"/>
                </a:lnTo>
                <a:lnTo>
                  <a:pt x="130" y="183"/>
                </a:lnTo>
                <a:lnTo>
                  <a:pt x="133" y="181"/>
                </a:lnTo>
                <a:lnTo>
                  <a:pt x="135" y="181"/>
                </a:lnTo>
                <a:lnTo>
                  <a:pt x="136" y="180"/>
                </a:lnTo>
                <a:lnTo>
                  <a:pt x="140" y="176"/>
                </a:lnTo>
                <a:lnTo>
                  <a:pt x="141" y="176"/>
                </a:lnTo>
                <a:lnTo>
                  <a:pt x="142" y="175"/>
                </a:lnTo>
                <a:lnTo>
                  <a:pt x="144" y="175"/>
                </a:lnTo>
                <a:lnTo>
                  <a:pt x="145" y="174"/>
                </a:lnTo>
                <a:lnTo>
                  <a:pt x="153" y="169"/>
                </a:lnTo>
                <a:lnTo>
                  <a:pt x="158" y="165"/>
                </a:lnTo>
                <a:lnTo>
                  <a:pt x="164" y="161"/>
                </a:lnTo>
                <a:lnTo>
                  <a:pt x="166" y="160"/>
                </a:lnTo>
                <a:lnTo>
                  <a:pt x="170" y="158"/>
                </a:lnTo>
                <a:lnTo>
                  <a:pt x="171" y="158"/>
                </a:lnTo>
                <a:lnTo>
                  <a:pt x="172" y="157"/>
                </a:lnTo>
                <a:lnTo>
                  <a:pt x="174" y="160"/>
                </a:lnTo>
                <a:lnTo>
                  <a:pt x="175" y="159"/>
                </a:lnTo>
                <a:lnTo>
                  <a:pt x="176" y="159"/>
                </a:lnTo>
                <a:lnTo>
                  <a:pt x="178" y="159"/>
                </a:lnTo>
                <a:lnTo>
                  <a:pt x="179" y="159"/>
                </a:lnTo>
                <a:lnTo>
                  <a:pt x="180" y="159"/>
                </a:lnTo>
                <a:lnTo>
                  <a:pt x="181" y="159"/>
                </a:lnTo>
                <a:lnTo>
                  <a:pt x="182" y="159"/>
                </a:lnTo>
                <a:lnTo>
                  <a:pt x="182" y="158"/>
                </a:lnTo>
                <a:lnTo>
                  <a:pt x="182" y="157"/>
                </a:lnTo>
                <a:lnTo>
                  <a:pt x="182" y="156"/>
                </a:lnTo>
                <a:lnTo>
                  <a:pt x="183" y="156"/>
                </a:lnTo>
                <a:lnTo>
                  <a:pt x="184" y="156"/>
                </a:lnTo>
                <a:lnTo>
                  <a:pt x="185" y="157"/>
                </a:lnTo>
                <a:lnTo>
                  <a:pt x="187" y="157"/>
                </a:lnTo>
                <a:lnTo>
                  <a:pt x="188" y="157"/>
                </a:lnTo>
                <a:lnTo>
                  <a:pt x="189" y="158"/>
                </a:lnTo>
                <a:lnTo>
                  <a:pt x="190" y="158"/>
                </a:lnTo>
                <a:lnTo>
                  <a:pt x="190" y="159"/>
                </a:lnTo>
                <a:lnTo>
                  <a:pt x="191" y="159"/>
                </a:lnTo>
                <a:lnTo>
                  <a:pt x="192" y="160"/>
                </a:lnTo>
                <a:lnTo>
                  <a:pt x="193" y="161"/>
                </a:lnTo>
                <a:lnTo>
                  <a:pt x="195" y="163"/>
                </a:lnTo>
                <a:lnTo>
                  <a:pt x="196" y="164"/>
                </a:lnTo>
                <a:lnTo>
                  <a:pt x="197" y="166"/>
                </a:lnTo>
                <a:lnTo>
                  <a:pt x="198" y="167"/>
                </a:lnTo>
                <a:lnTo>
                  <a:pt x="199" y="168"/>
                </a:lnTo>
                <a:lnTo>
                  <a:pt x="206" y="175"/>
                </a:lnTo>
                <a:lnTo>
                  <a:pt x="206" y="176"/>
                </a:lnTo>
                <a:lnTo>
                  <a:pt x="207" y="176"/>
                </a:lnTo>
                <a:lnTo>
                  <a:pt x="207" y="177"/>
                </a:lnTo>
                <a:lnTo>
                  <a:pt x="209" y="180"/>
                </a:lnTo>
                <a:lnTo>
                  <a:pt x="210" y="181"/>
                </a:lnTo>
                <a:lnTo>
                  <a:pt x="212" y="182"/>
                </a:lnTo>
                <a:lnTo>
                  <a:pt x="213" y="182"/>
                </a:lnTo>
                <a:lnTo>
                  <a:pt x="214" y="183"/>
                </a:lnTo>
                <a:lnTo>
                  <a:pt x="215" y="183"/>
                </a:lnTo>
                <a:lnTo>
                  <a:pt x="215" y="184"/>
                </a:lnTo>
                <a:lnTo>
                  <a:pt x="216" y="184"/>
                </a:lnTo>
                <a:lnTo>
                  <a:pt x="217" y="184"/>
                </a:lnTo>
                <a:lnTo>
                  <a:pt x="218" y="185"/>
                </a:lnTo>
                <a:lnTo>
                  <a:pt x="219" y="185"/>
                </a:lnTo>
                <a:lnTo>
                  <a:pt x="219" y="184"/>
                </a:lnTo>
                <a:lnTo>
                  <a:pt x="217" y="182"/>
                </a:lnTo>
                <a:lnTo>
                  <a:pt x="216" y="180"/>
                </a:lnTo>
                <a:lnTo>
                  <a:pt x="214" y="176"/>
                </a:lnTo>
                <a:lnTo>
                  <a:pt x="213" y="174"/>
                </a:lnTo>
                <a:lnTo>
                  <a:pt x="209" y="169"/>
                </a:lnTo>
                <a:lnTo>
                  <a:pt x="209" y="168"/>
                </a:lnTo>
                <a:lnTo>
                  <a:pt x="206" y="164"/>
                </a:lnTo>
                <a:lnTo>
                  <a:pt x="205" y="164"/>
                </a:lnTo>
                <a:lnTo>
                  <a:pt x="205" y="165"/>
                </a:lnTo>
                <a:lnTo>
                  <a:pt x="204" y="165"/>
                </a:lnTo>
                <a:lnTo>
                  <a:pt x="202" y="166"/>
                </a:lnTo>
                <a:lnTo>
                  <a:pt x="201" y="165"/>
                </a:lnTo>
                <a:lnTo>
                  <a:pt x="200" y="165"/>
                </a:lnTo>
                <a:lnTo>
                  <a:pt x="200" y="164"/>
                </a:lnTo>
                <a:lnTo>
                  <a:pt x="199" y="163"/>
                </a:lnTo>
                <a:lnTo>
                  <a:pt x="198" y="161"/>
                </a:lnTo>
                <a:lnTo>
                  <a:pt x="198" y="160"/>
                </a:lnTo>
                <a:lnTo>
                  <a:pt x="197" y="160"/>
                </a:lnTo>
                <a:lnTo>
                  <a:pt x="197" y="159"/>
                </a:lnTo>
                <a:lnTo>
                  <a:pt x="196" y="159"/>
                </a:lnTo>
                <a:lnTo>
                  <a:pt x="196" y="158"/>
                </a:lnTo>
                <a:lnTo>
                  <a:pt x="195" y="158"/>
                </a:lnTo>
                <a:lnTo>
                  <a:pt x="195" y="157"/>
                </a:lnTo>
                <a:lnTo>
                  <a:pt x="193" y="157"/>
                </a:lnTo>
                <a:lnTo>
                  <a:pt x="193" y="156"/>
                </a:lnTo>
                <a:lnTo>
                  <a:pt x="191" y="156"/>
                </a:lnTo>
                <a:lnTo>
                  <a:pt x="190" y="158"/>
                </a:lnTo>
                <a:lnTo>
                  <a:pt x="184" y="149"/>
                </a:lnTo>
                <a:lnTo>
                  <a:pt x="178" y="153"/>
                </a:lnTo>
                <a:lnTo>
                  <a:pt x="176" y="155"/>
                </a:lnTo>
                <a:lnTo>
                  <a:pt x="175" y="156"/>
                </a:lnTo>
                <a:lnTo>
                  <a:pt x="174" y="156"/>
                </a:lnTo>
                <a:lnTo>
                  <a:pt x="172" y="157"/>
                </a:lnTo>
                <a:lnTo>
                  <a:pt x="171" y="157"/>
                </a:lnTo>
                <a:lnTo>
                  <a:pt x="170" y="158"/>
                </a:lnTo>
                <a:lnTo>
                  <a:pt x="164" y="161"/>
                </a:lnTo>
                <a:lnTo>
                  <a:pt x="158" y="165"/>
                </a:lnTo>
                <a:lnTo>
                  <a:pt x="153" y="168"/>
                </a:lnTo>
                <a:lnTo>
                  <a:pt x="144" y="174"/>
                </a:lnTo>
                <a:lnTo>
                  <a:pt x="133" y="181"/>
                </a:lnTo>
                <a:lnTo>
                  <a:pt x="132" y="181"/>
                </a:lnTo>
                <a:lnTo>
                  <a:pt x="131" y="182"/>
                </a:lnTo>
                <a:lnTo>
                  <a:pt x="130" y="182"/>
                </a:lnTo>
                <a:lnTo>
                  <a:pt x="129" y="182"/>
                </a:lnTo>
                <a:lnTo>
                  <a:pt x="128" y="180"/>
                </a:lnTo>
                <a:lnTo>
                  <a:pt x="127" y="180"/>
                </a:lnTo>
                <a:lnTo>
                  <a:pt x="126" y="181"/>
                </a:lnTo>
                <a:lnTo>
                  <a:pt x="124" y="181"/>
                </a:lnTo>
                <a:lnTo>
                  <a:pt x="124" y="180"/>
                </a:lnTo>
                <a:lnTo>
                  <a:pt x="123" y="178"/>
                </a:lnTo>
                <a:lnTo>
                  <a:pt x="122" y="178"/>
                </a:lnTo>
                <a:lnTo>
                  <a:pt x="121" y="180"/>
                </a:lnTo>
                <a:lnTo>
                  <a:pt x="121" y="178"/>
                </a:lnTo>
                <a:lnTo>
                  <a:pt x="120" y="178"/>
                </a:lnTo>
                <a:lnTo>
                  <a:pt x="119" y="177"/>
                </a:lnTo>
                <a:lnTo>
                  <a:pt x="118" y="177"/>
                </a:lnTo>
                <a:lnTo>
                  <a:pt x="116" y="176"/>
                </a:lnTo>
                <a:lnTo>
                  <a:pt x="118" y="175"/>
                </a:lnTo>
                <a:lnTo>
                  <a:pt x="119" y="175"/>
                </a:lnTo>
                <a:lnTo>
                  <a:pt x="119" y="174"/>
                </a:lnTo>
                <a:lnTo>
                  <a:pt x="118" y="174"/>
                </a:lnTo>
                <a:lnTo>
                  <a:pt x="118" y="173"/>
                </a:lnTo>
                <a:lnTo>
                  <a:pt x="118" y="172"/>
                </a:lnTo>
                <a:lnTo>
                  <a:pt x="116" y="172"/>
                </a:lnTo>
                <a:lnTo>
                  <a:pt x="116" y="171"/>
                </a:lnTo>
                <a:lnTo>
                  <a:pt x="116" y="169"/>
                </a:lnTo>
                <a:lnTo>
                  <a:pt x="112" y="173"/>
                </a:lnTo>
                <a:lnTo>
                  <a:pt x="110" y="174"/>
                </a:lnTo>
                <a:lnTo>
                  <a:pt x="109" y="173"/>
                </a:lnTo>
                <a:lnTo>
                  <a:pt x="107" y="173"/>
                </a:lnTo>
                <a:lnTo>
                  <a:pt x="106" y="172"/>
                </a:lnTo>
                <a:lnTo>
                  <a:pt x="105" y="172"/>
                </a:lnTo>
                <a:lnTo>
                  <a:pt x="104" y="171"/>
                </a:lnTo>
                <a:lnTo>
                  <a:pt x="103" y="171"/>
                </a:lnTo>
                <a:lnTo>
                  <a:pt x="102" y="171"/>
                </a:lnTo>
                <a:lnTo>
                  <a:pt x="101" y="171"/>
                </a:lnTo>
                <a:lnTo>
                  <a:pt x="100" y="171"/>
                </a:lnTo>
                <a:lnTo>
                  <a:pt x="98" y="171"/>
                </a:lnTo>
                <a:lnTo>
                  <a:pt x="97" y="171"/>
                </a:lnTo>
                <a:lnTo>
                  <a:pt x="96" y="171"/>
                </a:lnTo>
                <a:lnTo>
                  <a:pt x="95" y="171"/>
                </a:lnTo>
                <a:lnTo>
                  <a:pt x="94" y="171"/>
                </a:lnTo>
                <a:lnTo>
                  <a:pt x="94" y="172"/>
                </a:lnTo>
                <a:lnTo>
                  <a:pt x="94" y="173"/>
                </a:lnTo>
                <a:lnTo>
                  <a:pt x="95" y="173"/>
                </a:lnTo>
                <a:lnTo>
                  <a:pt x="96" y="176"/>
                </a:lnTo>
                <a:lnTo>
                  <a:pt x="97" y="175"/>
                </a:lnTo>
                <a:lnTo>
                  <a:pt x="100" y="174"/>
                </a:lnTo>
                <a:lnTo>
                  <a:pt x="101" y="174"/>
                </a:lnTo>
                <a:lnTo>
                  <a:pt x="101" y="173"/>
                </a:lnTo>
                <a:lnTo>
                  <a:pt x="102" y="173"/>
                </a:lnTo>
                <a:lnTo>
                  <a:pt x="103" y="172"/>
                </a:lnTo>
                <a:lnTo>
                  <a:pt x="104" y="172"/>
                </a:lnTo>
                <a:lnTo>
                  <a:pt x="105" y="172"/>
                </a:lnTo>
                <a:lnTo>
                  <a:pt x="106" y="173"/>
                </a:lnTo>
                <a:lnTo>
                  <a:pt x="107" y="173"/>
                </a:lnTo>
                <a:lnTo>
                  <a:pt x="109" y="174"/>
                </a:lnTo>
                <a:lnTo>
                  <a:pt x="110" y="174"/>
                </a:lnTo>
                <a:lnTo>
                  <a:pt x="109" y="175"/>
                </a:lnTo>
                <a:lnTo>
                  <a:pt x="106" y="176"/>
                </a:lnTo>
                <a:lnTo>
                  <a:pt x="107" y="176"/>
                </a:lnTo>
                <a:lnTo>
                  <a:pt x="107" y="177"/>
                </a:lnTo>
                <a:lnTo>
                  <a:pt x="109" y="177"/>
                </a:lnTo>
                <a:lnTo>
                  <a:pt x="110" y="178"/>
                </a:lnTo>
                <a:lnTo>
                  <a:pt x="110" y="180"/>
                </a:lnTo>
                <a:lnTo>
                  <a:pt x="111" y="180"/>
                </a:lnTo>
                <a:lnTo>
                  <a:pt x="112" y="181"/>
                </a:lnTo>
                <a:lnTo>
                  <a:pt x="113" y="182"/>
                </a:lnTo>
                <a:lnTo>
                  <a:pt x="114" y="183"/>
                </a:lnTo>
                <a:lnTo>
                  <a:pt x="115" y="183"/>
                </a:lnTo>
                <a:lnTo>
                  <a:pt x="118" y="182"/>
                </a:lnTo>
                <a:lnTo>
                  <a:pt x="119" y="182"/>
                </a:lnTo>
                <a:lnTo>
                  <a:pt x="122" y="188"/>
                </a:lnTo>
                <a:lnTo>
                  <a:pt x="122" y="189"/>
                </a:lnTo>
                <a:lnTo>
                  <a:pt x="120" y="191"/>
                </a:lnTo>
                <a:lnTo>
                  <a:pt x="119" y="192"/>
                </a:lnTo>
                <a:lnTo>
                  <a:pt x="118" y="193"/>
                </a:lnTo>
                <a:lnTo>
                  <a:pt x="115" y="192"/>
                </a:lnTo>
                <a:lnTo>
                  <a:pt x="113" y="191"/>
                </a:lnTo>
                <a:lnTo>
                  <a:pt x="111" y="189"/>
                </a:lnTo>
                <a:lnTo>
                  <a:pt x="110" y="188"/>
                </a:lnTo>
                <a:lnTo>
                  <a:pt x="109" y="189"/>
                </a:lnTo>
                <a:lnTo>
                  <a:pt x="109" y="188"/>
                </a:lnTo>
                <a:lnTo>
                  <a:pt x="107" y="188"/>
                </a:lnTo>
                <a:lnTo>
                  <a:pt x="107" y="186"/>
                </a:lnTo>
                <a:lnTo>
                  <a:pt x="106" y="185"/>
                </a:lnTo>
                <a:lnTo>
                  <a:pt x="106" y="184"/>
                </a:lnTo>
                <a:lnTo>
                  <a:pt x="105" y="184"/>
                </a:lnTo>
                <a:lnTo>
                  <a:pt x="105" y="183"/>
                </a:lnTo>
                <a:lnTo>
                  <a:pt x="104" y="182"/>
                </a:lnTo>
                <a:lnTo>
                  <a:pt x="104" y="181"/>
                </a:lnTo>
                <a:lnTo>
                  <a:pt x="103" y="181"/>
                </a:lnTo>
                <a:lnTo>
                  <a:pt x="103" y="180"/>
                </a:lnTo>
                <a:lnTo>
                  <a:pt x="102" y="178"/>
                </a:lnTo>
                <a:lnTo>
                  <a:pt x="101" y="180"/>
                </a:lnTo>
                <a:lnTo>
                  <a:pt x="100" y="180"/>
                </a:lnTo>
                <a:lnTo>
                  <a:pt x="100" y="181"/>
                </a:lnTo>
                <a:lnTo>
                  <a:pt x="104" y="186"/>
                </a:lnTo>
                <a:lnTo>
                  <a:pt x="105" y="190"/>
                </a:lnTo>
                <a:lnTo>
                  <a:pt x="106" y="191"/>
                </a:lnTo>
                <a:lnTo>
                  <a:pt x="106" y="192"/>
                </a:lnTo>
                <a:lnTo>
                  <a:pt x="107" y="192"/>
                </a:lnTo>
                <a:lnTo>
                  <a:pt x="110" y="196"/>
                </a:lnTo>
                <a:lnTo>
                  <a:pt x="113" y="201"/>
                </a:lnTo>
                <a:lnTo>
                  <a:pt x="113" y="202"/>
                </a:lnTo>
                <a:lnTo>
                  <a:pt x="115" y="206"/>
                </a:lnTo>
                <a:lnTo>
                  <a:pt x="118" y="209"/>
                </a:lnTo>
                <a:lnTo>
                  <a:pt x="118" y="208"/>
                </a:lnTo>
                <a:lnTo>
                  <a:pt x="121" y="206"/>
                </a:lnTo>
                <a:lnTo>
                  <a:pt x="123" y="205"/>
                </a:lnTo>
                <a:lnTo>
                  <a:pt x="124" y="203"/>
                </a:lnTo>
                <a:lnTo>
                  <a:pt x="128" y="206"/>
                </a:lnTo>
                <a:lnTo>
                  <a:pt x="124" y="208"/>
                </a:lnTo>
                <a:lnTo>
                  <a:pt x="123" y="208"/>
                </a:lnTo>
                <a:lnTo>
                  <a:pt x="124" y="209"/>
                </a:lnTo>
                <a:lnTo>
                  <a:pt x="126" y="210"/>
                </a:lnTo>
                <a:lnTo>
                  <a:pt x="126" y="211"/>
                </a:lnTo>
                <a:lnTo>
                  <a:pt x="124" y="213"/>
                </a:lnTo>
                <a:lnTo>
                  <a:pt x="123" y="213"/>
                </a:lnTo>
                <a:lnTo>
                  <a:pt x="126" y="214"/>
                </a:lnTo>
                <a:lnTo>
                  <a:pt x="127" y="214"/>
                </a:lnTo>
                <a:lnTo>
                  <a:pt x="128" y="214"/>
                </a:lnTo>
                <a:lnTo>
                  <a:pt x="128" y="213"/>
                </a:lnTo>
                <a:lnTo>
                  <a:pt x="129" y="213"/>
                </a:lnTo>
                <a:lnTo>
                  <a:pt x="130" y="213"/>
                </a:lnTo>
                <a:lnTo>
                  <a:pt x="131" y="211"/>
                </a:lnTo>
                <a:lnTo>
                  <a:pt x="133" y="209"/>
                </a:lnTo>
                <a:lnTo>
                  <a:pt x="135" y="209"/>
                </a:lnTo>
                <a:lnTo>
                  <a:pt x="136" y="210"/>
                </a:lnTo>
                <a:lnTo>
                  <a:pt x="137" y="211"/>
                </a:lnTo>
                <a:lnTo>
                  <a:pt x="137" y="213"/>
                </a:lnTo>
                <a:lnTo>
                  <a:pt x="138" y="213"/>
                </a:lnTo>
                <a:lnTo>
                  <a:pt x="138" y="214"/>
                </a:lnTo>
                <a:lnTo>
                  <a:pt x="139" y="215"/>
                </a:lnTo>
                <a:lnTo>
                  <a:pt x="139" y="216"/>
                </a:lnTo>
                <a:lnTo>
                  <a:pt x="141" y="219"/>
                </a:lnTo>
                <a:lnTo>
                  <a:pt x="142" y="222"/>
                </a:lnTo>
                <a:lnTo>
                  <a:pt x="141" y="223"/>
                </a:lnTo>
                <a:lnTo>
                  <a:pt x="140" y="224"/>
                </a:lnTo>
                <a:lnTo>
                  <a:pt x="141" y="226"/>
                </a:lnTo>
                <a:lnTo>
                  <a:pt x="139" y="227"/>
                </a:lnTo>
                <a:lnTo>
                  <a:pt x="140" y="228"/>
                </a:lnTo>
                <a:lnTo>
                  <a:pt x="141" y="230"/>
                </a:lnTo>
                <a:lnTo>
                  <a:pt x="141" y="231"/>
                </a:lnTo>
                <a:lnTo>
                  <a:pt x="142" y="232"/>
                </a:lnTo>
                <a:lnTo>
                  <a:pt x="142" y="233"/>
                </a:lnTo>
                <a:lnTo>
                  <a:pt x="144" y="234"/>
                </a:lnTo>
                <a:lnTo>
                  <a:pt x="144" y="235"/>
                </a:lnTo>
                <a:lnTo>
                  <a:pt x="145" y="236"/>
                </a:lnTo>
                <a:lnTo>
                  <a:pt x="145" y="238"/>
                </a:lnTo>
                <a:lnTo>
                  <a:pt x="146" y="238"/>
                </a:lnTo>
                <a:lnTo>
                  <a:pt x="145" y="239"/>
                </a:lnTo>
                <a:lnTo>
                  <a:pt x="145" y="240"/>
                </a:lnTo>
                <a:lnTo>
                  <a:pt x="146" y="241"/>
                </a:lnTo>
                <a:lnTo>
                  <a:pt x="146" y="242"/>
                </a:lnTo>
                <a:lnTo>
                  <a:pt x="147" y="241"/>
                </a:lnTo>
                <a:lnTo>
                  <a:pt x="147" y="245"/>
                </a:lnTo>
                <a:lnTo>
                  <a:pt x="144" y="250"/>
                </a:lnTo>
                <a:lnTo>
                  <a:pt x="145" y="250"/>
                </a:lnTo>
                <a:lnTo>
                  <a:pt x="146" y="249"/>
                </a:lnTo>
                <a:lnTo>
                  <a:pt x="149" y="247"/>
                </a:lnTo>
                <a:lnTo>
                  <a:pt x="150" y="245"/>
                </a:lnTo>
                <a:lnTo>
                  <a:pt x="154" y="244"/>
                </a:lnTo>
                <a:lnTo>
                  <a:pt x="154" y="245"/>
                </a:lnTo>
                <a:lnTo>
                  <a:pt x="156" y="248"/>
                </a:lnTo>
                <a:lnTo>
                  <a:pt x="154" y="249"/>
                </a:lnTo>
                <a:lnTo>
                  <a:pt x="155" y="250"/>
                </a:lnTo>
                <a:lnTo>
                  <a:pt x="156" y="249"/>
                </a:lnTo>
                <a:lnTo>
                  <a:pt x="157" y="250"/>
                </a:lnTo>
                <a:lnTo>
                  <a:pt x="158" y="251"/>
                </a:lnTo>
                <a:lnTo>
                  <a:pt x="158" y="252"/>
                </a:lnTo>
                <a:lnTo>
                  <a:pt x="156" y="253"/>
                </a:lnTo>
                <a:lnTo>
                  <a:pt x="154" y="255"/>
                </a:lnTo>
                <a:lnTo>
                  <a:pt x="153" y="256"/>
                </a:lnTo>
                <a:lnTo>
                  <a:pt x="154" y="256"/>
                </a:lnTo>
                <a:lnTo>
                  <a:pt x="154" y="257"/>
                </a:lnTo>
                <a:lnTo>
                  <a:pt x="155" y="257"/>
                </a:lnTo>
                <a:lnTo>
                  <a:pt x="156" y="257"/>
                </a:lnTo>
                <a:lnTo>
                  <a:pt x="157" y="258"/>
                </a:lnTo>
                <a:lnTo>
                  <a:pt x="157" y="259"/>
                </a:lnTo>
                <a:lnTo>
                  <a:pt x="159" y="261"/>
                </a:lnTo>
                <a:lnTo>
                  <a:pt x="161" y="260"/>
                </a:lnTo>
                <a:lnTo>
                  <a:pt x="159" y="261"/>
                </a:lnTo>
                <a:lnTo>
                  <a:pt x="157" y="266"/>
                </a:lnTo>
                <a:lnTo>
                  <a:pt x="156" y="267"/>
                </a:lnTo>
                <a:lnTo>
                  <a:pt x="155" y="268"/>
                </a:lnTo>
                <a:lnTo>
                  <a:pt x="150" y="269"/>
                </a:lnTo>
                <a:lnTo>
                  <a:pt x="148" y="270"/>
                </a:lnTo>
                <a:lnTo>
                  <a:pt x="144" y="273"/>
                </a:lnTo>
                <a:lnTo>
                  <a:pt x="142" y="274"/>
                </a:lnTo>
                <a:lnTo>
                  <a:pt x="141" y="274"/>
                </a:lnTo>
                <a:lnTo>
                  <a:pt x="139" y="273"/>
                </a:lnTo>
                <a:lnTo>
                  <a:pt x="138" y="273"/>
                </a:lnTo>
                <a:lnTo>
                  <a:pt x="137" y="273"/>
                </a:lnTo>
                <a:lnTo>
                  <a:pt x="135" y="273"/>
                </a:lnTo>
                <a:lnTo>
                  <a:pt x="132" y="274"/>
                </a:lnTo>
                <a:lnTo>
                  <a:pt x="130" y="275"/>
                </a:lnTo>
                <a:lnTo>
                  <a:pt x="128" y="275"/>
                </a:lnTo>
                <a:lnTo>
                  <a:pt x="127" y="274"/>
                </a:lnTo>
                <a:lnTo>
                  <a:pt x="126" y="274"/>
                </a:lnTo>
                <a:lnTo>
                  <a:pt x="126" y="275"/>
                </a:lnTo>
                <a:lnTo>
                  <a:pt x="123" y="276"/>
                </a:lnTo>
                <a:lnTo>
                  <a:pt x="122" y="276"/>
                </a:lnTo>
                <a:lnTo>
                  <a:pt x="121" y="276"/>
                </a:lnTo>
                <a:lnTo>
                  <a:pt x="120" y="276"/>
                </a:lnTo>
                <a:lnTo>
                  <a:pt x="119" y="275"/>
                </a:lnTo>
                <a:lnTo>
                  <a:pt x="116" y="276"/>
                </a:lnTo>
                <a:lnTo>
                  <a:pt x="115" y="277"/>
                </a:lnTo>
                <a:lnTo>
                  <a:pt x="113" y="276"/>
                </a:lnTo>
                <a:lnTo>
                  <a:pt x="113" y="275"/>
                </a:lnTo>
                <a:lnTo>
                  <a:pt x="112" y="275"/>
                </a:lnTo>
                <a:lnTo>
                  <a:pt x="110" y="275"/>
                </a:lnTo>
                <a:lnTo>
                  <a:pt x="109" y="275"/>
                </a:lnTo>
                <a:lnTo>
                  <a:pt x="109" y="277"/>
                </a:lnTo>
                <a:lnTo>
                  <a:pt x="107" y="278"/>
                </a:lnTo>
                <a:lnTo>
                  <a:pt x="107" y="280"/>
                </a:lnTo>
                <a:lnTo>
                  <a:pt x="106" y="281"/>
                </a:lnTo>
                <a:lnTo>
                  <a:pt x="102" y="283"/>
                </a:lnTo>
                <a:lnTo>
                  <a:pt x="98" y="284"/>
                </a:lnTo>
                <a:lnTo>
                  <a:pt x="96" y="285"/>
                </a:lnTo>
                <a:lnTo>
                  <a:pt x="96" y="286"/>
                </a:lnTo>
                <a:lnTo>
                  <a:pt x="96" y="290"/>
                </a:lnTo>
                <a:lnTo>
                  <a:pt x="96" y="291"/>
                </a:lnTo>
                <a:lnTo>
                  <a:pt x="94" y="292"/>
                </a:lnTo>
                <a:lnTo>
                  <a:pt x="93" y="292"/>
                </a:lnTo>
                <a:lnTo>
                  <a:pt x="92" y="293"/>
                </a:lnTo>
                <a:lnTo>
                  <a:pt x="90" y="293"/>
                </a:lnTo>
                <a:lnTo>
                  <a:pt x="89" y="292"/>
                </a:lnTo>
                <a:lnTo>
                  <a:pt x="87" y="291"/>
                </a:lnTo>
                <a:lnTo>
                  <a:pt x="86" y="290"/>
                </a:lnTo>
                <a:lnTo>
                  <a:pt x="85" y="290"/>
                </a:lnTo>
                <a:lnTo>
                  <a:pt x="85" y="289"/>
                </a:lnTo>
                <a:lnTo>
                  <a:pt x="85" y="288"/>
                </a:lnTo>
                <a:lnTo>
                  <a:pt x="85" y="284"/>
                </a:lnTo>
                <a:lnTo>
                  <a:pt x="85" y="283"/>
                </a:lnTo>
                <a:lnTo>
                  <a:pt x="83" y="280"/>
                </a:lnTo>
                <a:lnTo>
                  <a:pt x="79" y="275"/>
                </a:lnTo>
                <a:lnTo>
                  <a:pt x="79" y="274"/>
                </a:lnTo>
                <a:lnTo>
                  <a:pt x="77" y="273"/>
                </a:lnTo>
                <a:lnTo>
                  <a:pt x="75" y="272"/>
                </a:lnTo>
                <a:lnTo>
                  <a:pt x="73" y="270"/>
                </a:lnTo>
                <a:lnTo>
                  <a:pt x="70" y="270"/>
                </a:lnTo>
                <a:lnTo>
                  <a:pt x="68" y="270"/>
                </a:lnTo>
                <a:lnTo>
                  <a:pt x="66" y="269"/>
                </a:lnTo>
                <a:lnTo>
                  <a:pt x="63" y="269"/>
                </a:lnTo>
                <a:lnTo>
                  <a:pt x="63" y="270"/>
                </a:lnTo>
                <a:lnTo>
                  <a:pt x="60" y="270"/>
                </a:lnTo>
                <a:lnTo>
                  <a:pt x="58" y="273"/>
                </a:lnTo>
                <a:lnTo>
                  <a:pt x="57" y="273"/>
                </a:lnTo>
                <a:lnTo>
                  <a:pt x="55" y="274"/>
                </a:lnTo>
                <a:lnTo>
                  <a:pt x="54" y="275"/>
                </a:lnTo>
                <a:lnTo>
                  <a:pt x="53" y="275"/>
                </a:lnTo>
                <a:lnTo>
                  <a:pt x="52" y="277"/>
                </a:lnTo>
                <a:lnTo>
                  <a:pt x="50" y="277"/>
                </a:lnTo>
                <a:lnTo>
                  <a:pt x="47" y="277"/>
                </a:lnTo>
                <a:lnTo>
                  <a:pt x="46" y="278"/>
                </a:lnTo>
                <a:lnTo>
                  <a:pt x="44" y="277"/>
                </a:lnTo>
                <a:lnTo>
                  <a:pt x="43" y="277"/>
                </a:lnTo>
                <a:lnTo>
                  <a:pt x="41" y="280"/>
                </a:lnTo>
                <a:lnTo>
                  <a:pt x="40" y="280"/>
                </a:lnTo>
                <a:lnTo>
                  <a:pt x="40" y="281"/>
                </a:lnTo>
                <a:lnTo>
                  <a:pt x="38" y="281"/>
                </a:lnTo>
                <a:lnTo>
                  <a:pt x="37" y="280"/>
                </a:lnTo>
                <a:lnTo>
                  <a:pt x="34" y="278"/>
                </a:lnTo>
                <a:lnTo>
                  <a:pt x="33" y="278"/>
                </a:lnTo>
                <a:lnTo>
                  <a:pt x="32" y="276"/>
                </a:lnTo>
                <a:lnTo>
                  <a:pt x="31" y="276"/>
                </a:lnTo>
                <a:lnTo>
                  <a:pt x="29" y="276"/>
                </a:lnTo>
                <a:lnTo>
                  <a:pt x="27" y="276"/>
                </a:lnTo>
                <a:lnTo>
                  <a:pt x="25" y="276"/>
                </a:lnTo>
                <a:lnTo>
                  <a:pt x="24" y="276"/>
                </a:lnTo>
                <a:lnTo>
                  <a:pt x="24" y="275"/>
                </a:lnTo>
                <a:lnTo>
                  <a:pt x="25" y="275"/>
                </a:lnTo>
                <a:lnTo>
                  <a:pt x="24" y="272"/>
                </a:lnTo>
                <a:lnTo>
                  <a:pt x="24" y="269"/>
                </a:lnTo>
                <a:lnTo>
                  <a:pt x="24" y="267"/>
                </a:lnTo>
                <a:lnTo>
                  <a:pt x="24" y="266"/>
                </a:lnTo>
                <a:lnTo>
                  <a:pt x="24" y="265"/>
                </a:lnTo>
                <a:lnTo>
                  <a:pt x="24" y="264"/>
                </a:lnTo>
                <a:lnTo>
                  <a:pt x="24" y="263"/>
                </a:lnTo>
                <a:lnTo>
                  <a:pt x="23" y="260"/>
                </a:lnTo>
                <a:lnTo>
                  <a:pt x="23" y="259"/>
                </a:lnTo>
                <a:lnTo>
                  <a:pt x="23" y="258"/>
                </a:lnTo>
                <a:lnTo>
                  <a:pt x="23" y="256"/>
                </a:lnTo>
                <a:lnTo>
                  <a:pt x="21" y="255"/>
                </a:lnTo>
                <a:lnTo>
                  <a:pt x="20" y="243"/>
                </a:lnTo>
                <a:lnTo>
                  <a:pt x="20" y="242"/>
                </a:lnTo>
                <a:lnTo>
                  <a:pt x="21" y="242"/>
                </a:lnTo>
                <a:lnTo>
                  <a:pt x="21" y="241"/>
                </a:lnTo>
                <a:lnTo>
                  <a:pt x="23" y="241"/>
                </a:lnTo>
                <a:lnTo>
                  <a:pt x="25" y="240"/>
                </a:lnTo>
                <a:lnTo>
                  <a:pt x="25" y="241"/>
                </a:lnTo>
                <a:lnTo>
                  <a:pt x="26" y="241"/>
                </a:lnTo>
                <a:lnTo>
                  <a:pt x="27" y="240"/>
                </a:lnTo>
                <a:lnTo>
                  <a:pt x="27" y="239"/>
                </a:lnTo>
                <a:lnTo>
                  <a:pt x="26" y="239"/>
                </a:lnTo>
                <a:lnTo>
                  <a:pt x="27" y="239"/>
                </a:lnTo>
                <a:lnTo>
                  <a:pt x="28" y="238"/>
                </a:lnTo>
                <a:lnTo>
                  <a:pt x="29" y="236"/>
                </a:lnTo>
                <a:lnTo>
                  <a:pt x="31" y="236"/>
                </a:lnTo>
                <a:lnTo>
                  <a:pt x="31" y="235"/>
                </a:lnTo>
                <a:lnTo>
                  <a:pt x="29" y="234"/>
                </a:lnTo>
                <a:lnTo>
                  <a:pt x="28" y="231"/>
                </a:lnTo>
                <a:lnTo>
                  <a:pt x="27" y="228"/>
                </a:lnTo>
                <a:lnTo>
                  <a:pt x="28" y="227"/>
                </a:lnTo>
                <a:lnTo>
                  <a:pt x="27" y="221"/>
                </a:lnTo>
                <a:lnTo>
                  <a:pt x="26" y="221"/>
                </a:lnTo>
                <a:lnTo>
                  <a:pt x="25" y="221"/>
                </a:lnTo>
                <a:lnTo>
                  <a:pt x="24" y="221"/>
                </a:lnTo>
                <a:lnTo>
                  <a:pt x="23" y="221"/>
                </a:lnTo>
                <a:lnTo>
                  <a:pt x="21" y="221"/>
                </a:lnTo>
                <a:lnTo>
                  <a:pt x="19" y="221"/>
                </a:lnTo>
                <a:lnTo>
                  <a:pt x="19" y="219"/>
                </a:lnTo>
                <a:lnTo>
                  <a:pt x="19" y="218"/>
                </a:lnTo>
                <a:lnTo>
                  <a:pt x="18" y="218"/>
                </a:lnTo>
                <a:lnTo>
                  <a:pt x="18" y="217"/>
                </a:lnTo>
                <a:lnTo>
                  <a:pt x="17" y="216"/>
                </a:lnTo>
                <a:lnTo>
                  <a:pt x="15" y="209"/>
                </a:lnTo>
                <a:lnTo>
                  <a:pt x="20" y="206"/>
                </a:lnTo>
                <a:lnTo>
                  <a:pt x="17" y="200"/>
                </a:lnTo>
                <a:lnTo>
                  <a:pt x="20" y="198"/>
                </a:lnTo>
                <a:lnTo>
                  <a:pt x="19" y="188"/>
                </a:lnTo>
                <a:lnTo>
                  <a:pt x="18" y="181"/>
                </a:lnTo>
                <a:lnTo>
                  <a:pt x="23" y="180"/>
                </a:lnTo>
                <a:lnTo>
                  <a:pt x="24" y="180"/>
                </a:lnTo>
                <a:lnTo>
                  <a:pt x="32" y="178"/>
                </a:lnTo>
                <a:lnTo>
                  <a:pt x="31" y="176"/>
                </a:lnTo>
                <a:lnTo>
                  <a:pt x="29" y="175"/>
                </a:lnTo>
                <a:lnTo>
                  <a:pt x="28" y="173"/>
                </a:lnTo>
                <a:lnTo>
                  <a:pt x="27" y="171"/>
                </a:lnTo>
                <a:lnTo>
                  <a:pt x="25" y="168"/>
                </a:lnTo>
                <a:lnTo>
                  <a:pt x="25" y="167"/>
                </a:lnTo>
                <a:lnTo>
                  <a:pt x="24" y="165"/>
                </a:lnTo>
                <a:lnTo>
                  <a:pt x="24" y="164"/>
                </a:lnTo>
                <a:lnTo>
                  <a:pt x="23" y="164"/>
                </a:lnTo>
                <a:lnTo>
                  <a:pt x="23" y="163"/>
                </a:lnTo>
                <a:lnTo>
                  <a:pt x="34" y="155"/>
                </a:lnTo>
                <a:lnTo>
                  <a:pt x="41" y="151"/>
                </a:lnTo>
                <a:lnTo>
                  <a:pt x="41" y="150"/>
                </a:lnTo>
                <a:lnTo>
                  <a:pt x="41" y="149"/>
                </a:lnTo>
                <a:lnTo>
                  <a:pt x="41" y="148"/>
                </a:lnTo>
                <a:lnTo>
                  <a:pt x="40" y="148"/>
                </a:lnTo>
                <a:lnTo>
                  <a:pt x="40" y="147"/>
                </a:lnTo>
                <a:lnTo>
                  <a:pt x="38" y="147"/>
                </a:lnTo>
                <a:lnTo>
                  <a:pt x="40" y="147"/>
                </a:lnTo>
                <a:lnTo>
                  <a:pt x="40" y="146"/>
                </a:lnTo>
                <a:lnTo>
                  <a:pt x="32" y="133"/>
                </a:lnTo>
                <a:lnTo>
                  <a:pt x="29" y="130"/>
                </a:lnTo>
                <a:lnTo>
                  <a:pt x="28" y="130"/>
                </a:lnTo>
                <a:lnTo>
                  <a:pt x="27" y="130"/>
                </a:lnTo>
                <a:lnTo>
                  <a:pt x="21" y="132"/>
                </a:lnTo>
                <a:lnTo>
                  <a:pt x="21" y="133"/>
                </a:lnTo>
                <a:lnTo>
                  <a:pt x="23" y="133"/>
                </a:lnTo>
                <a:lnTo>
                  <a:pt x="28" y="143"/>
                </a:lnTo>
                <a:lnTo>
                  <a:pt x="33" y="150"/>
                </a:lnTo>
                <a:lnTo>
                  <a:pt x="34" y="152"/>
                </a:lnTo>
                <a:lnTo>
                  <a:pt x="29" y="155"/>
                </a:lnTo>
                <a:lnTo>
                  <a:pt x="28" y="155"/>
                </a:lnTo>
                <a:lnTo>
                  <a:pt x="27" y="156"/>
                </a:lnTo>
                <a:lnTo>
                  <a:pt x="26" y="157"/>
                </a:lnTo>
                <a:lnTo>
                  <a:pt x="24" y="158"/>
                </a:lnTo>
                <a:lnTo>
                  <a:pt x="23" y="158"/>
                </a:lnTo>
                <a:lnTo>
                  <a:pt x="23" y="159"/>
                </a:lnTo>
                <a:lnTo>
                  <a:pt x="23" y="158"/>
                </a:lnTo>
                <a:lnTo>
                  <a:pt x="20" y="160"/>
                </a:lnTo>
                <a:lnTo>
                  <a:pt x="17" y="163"/>
                </a:lnTo>
                <a:lnTo>
                  <a:pt x="16" y="163"/>
                </a:lnTo>
                <a:lnTo>
                  <a:pt x="14" y="164"/>
                </a:lnTo>
                <a:lnTo>
                  <a:pt x="12" y="164"/>
                </a:lnTo>
                <a:lnTo>
                  <a:pt x="12" y="165"/>
                </a:lnTo>
                <a:lnTo>
                  <a:pt x="12" y="164"/>
                </a:lnTo>
                <a:lnTo>
                  <a:pt x="11" y="164"/>
                </a:lnTo>
                <a:lnTo>
                  <a:pt x="11" y="163"/>
                </a:lnTo>
                <a:lnTo>
                  <a:pt x="10" y="161"/>
                </a:lnTo>
                <a:lnTo>
                  <a:pt x="8" y="163"/>
                </a:lnTo>
                <a:lnTo>
                  <a:pt x="7" y="161"/>
                </a:lnTo>
                <a:lnTo>
                  <a:pt x="7" y="160"/>
                </a:lnTo>
                <a:lnTo>
                  <a:pt x="7" y="159"/>
                </a:lnTo>
                <a:lnTo>
                  <a:pt x="7" y="158"/>
                </a:lnTo>
                <a:lnTo>
                  <a:pt x="6" y="158"/>
                </a:lnTo>
                <a:lnTo>
                  <a:pt x="6" y="155"/>
                </a:lnTo>
                <a:lnTo>
                  <a:pt x="6" y="153"/>
                </a:lnTo>
                <a:lnTo>
                  <a:pt x="6" y="152"/>
                </a:lnTo>
                <a:lnTo>
                  <a:pt x="6" y="153"/>
                </a:lnTo>
                <a:lnTo>
                  <a:pt x="4" y="149"/>
                </a:lnTo>
                <a:lnTo>
                  <a:pt x="4" y="144"/>
                </a:lnTo>
                <a:lnTo>
                  <a:pt x="3" y="141"/>
                </a:lnTo>
                <a:lnTo>
                  <a:pt x="3" y="139"/>
                </a:lnTo>
                <a:lnTo>
                  <a:pt x="3" y="136"/>
                </a:lnTo>
                <a:lnTo>
                  <a:pt x="2" y="133"/>
                </a:lnTo>
                <a:lnTo>
                  <a:pt x="1" y="127"/>
                </a:lnTo>
                <a:lnTo>
                  <a:pt x="1" y="126"/>
                </a:lnTo>
                <a:lnTo>
                  <a:pt x="1" y="124"/>
                </a:lnTo>
                <a:lnTo>
                  <a:pt x="0" y="122"/>
                </a:lnTo>
                <a:lnTo>
                  <a:pt x="0" y="119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52" name="Freeform 116">
            <a:extLst>
              <a:ext uri="{FF2B5EF4-FFF2-40B4-BE49-F238E27FC236}">
                <a16:creationId xmlns:a16="http://schemas.microsoft.com/office/drawing/2014/main" id="{225BD562-806E-9246-0B30-9D5ED6CB3A5E}"/>
              </a:ext>
            </a:extLst>
          </p:cNvPr>
          <p:cNvSpPr>
            <a:spLocks noEditPoints="1"/>
          </p:cNvSpPr>
          <p:nvPr/>
        </p:nvSpPr>
        <p:spPr bwMode="auto">
          <a:xfrm>
            <a:off x="920398" y="3174585"/>
            <a:ext cx="472436" cy="393271"/>
          </a:xfrm>
          <a:custGeom>
            <a:avLst/>
            <a:gdLst>
              <a:gd name="T0" fmla="*/ 23 w 370"/>
              <a:gd name="T1" fmla="*/ 175 h 308"/>
              <a:gd name="T2" fmla="*/ 58 w 370"/>
              <a:gd name="T3" fmla="*/ 190 h 308"/>
              <a:gd name="T4" fmla="*/ 93 w 370"/>
              <a:gd name="T5" fmla="*/ 171 h 308"/>
              <a:gd name="T6" fmla="*/ 130 w 370"/>
              <a:gd name="T7" fmla="*/ 173 h 308"/>
              <a:gd name="T8" fmla="*/ 142 w 370"/>
              <a:gd name="T9" fmla="*/ 190 h 308"/>
              <a:gd name="T10" fmla="*/ 150 w 370"/>
              <a:gd name="T11" fmla="*/ 180 h 308"/>
              <a:gd name="T12" fmla="*/ 168 w 370"/>
              <a:gd name="T13" fmla="*/ 173 h 308"/>
              <a:gd name="T14" fmla="*/ 189 w 370"/>
              <a:gd name="T15" fmla="*/ 173 h 308"/>
              <a:gd name="T16" fmla="*/ 191 w 370"/>
              <a:gd name="T17" fmla="*/ 100 h 308"/>
              <a:gd name="T18" fmla="*/ 215 w 370"/>
              <a:gd name="T19" fmla="*/ 67 h 308"/>
              <a:gd name="T20" fmla="*/ 253 w 370"/>
              <a:gd name="T21" fmla="*/ 67 h 308"/>
              <a:gd name="T22" fmla="*/ 261 w 370"/>
              <a:gd name="T23" fmla="*/ 58 h 308"/>
              <a:gd name="T24" fmla="*/ 265 w 370"/>
              <a:gd name="T25" fmla="*/ 42 h 308"/>
              <a:gd name="T26" fmla="*/ 302 w 370"/>
              <a:gd name="T27" fmla="*/ 0 h 308"/>
              <a:gd name="T28" fmla="*/ 339 w 370"/>
              <a:gd name="T29" fmla="*/ 40 h 308"/>
              <a:gd name="T30" fmla="*/ 331 w 370"/>
              <a:gd name="T31" fmla="*/ 66 h 308"/>
              <a:gd name="T32" fmla="*/ 331 w 370"/>
              <a:gd name="T33" fmla="*/ 90 h 308"/>
              <a:gd name="T34" fmla="*/ 353 w 370"/>
              <a:gd name="T35" fmla="*/ 137 h 308"/>
              <a:gd name="T36" fmla="*/ 353 w 370"/>
              <a:gd name="T37" fmla="*/ 159 h 308"/>
              <a:gd name="T38" fmla="*/ 355 w 370"/>
              <a:gd name="T39" fmla="*/ 174 h 308"/>
              <a:gd name="T40" fmla="*/ 354 w 370"/>
              <a:gd name="T41" fmla="*/ 199 h 308"/>
              <a:gd name="T42" fmla="*/ 356 w 370"/>
              <a:gd name="T43" fmla="*/ 216 h 308"/>
              <a:gd name="T44" fmla="*/ 356 w 370"/>
              <a:gd name="T45" fmla="*/ 231 h 308"/>
              <a:gd name="T46" fmla="*/ 308 w 370"/>
              <a:gd name="T47" fmla="*/ 228 h 308"/>
              <a:gd name="T48" fmla="*/ 294 w 370"/>
              <a:gd name="T49" fmla="*/ 242 h 308"/>
              <a:gd name="T50" fmla="*/ 277 w 370"/>
              <a:gd name="T51" fmla="*/ 258 h 308"/>
              <a:gd name="T52" fmla="*/ 254 w 370"/>
              <a:gd name="T53" fmla="*/ 270 h 308"/>
              <a:gd name="T54" fmla="*/ 250 w 370"/>
              <a:gd name="T55" fmla="*/ 284 h 308"/>
              <a:gd name="T56" fmla="*/ 252 w 370"/>
              <a:gd name="T57" fmla="*/ 299 h 308"/>
              <a:gd name="T58" fmla="*/ 245 w 370"/>
              <a:gd name="T59" fmla="*/ 308 h 308"/>
              <a:gd name="T60" fmla="*/ 226 w 370"/>
              <a:gd name="T61" fmla="*/ 281 h 308"/>
              <a:gd name="T62" fmla="*/ 234 w 370"/>
              <a:gd name="T63" fmla="*/ 246 h 308"/>
              <a:gd name="T64" fmla="*/ 239 w 370"/>
              <a:gd name="T65" fmla="*/ 237 h 308"/>
              <a:gd name="T66" fmla="*/ 235 w 370"/>
              <a:gd name="T67" fmla="*/ 217 h 308"/>
              <a:gd name="T68" fmla="*/ 202 w 370"/>
              <a:gd name="T69" fmla="*/ 216 h 308"/>
              <a:gd name="T70" fmla="*/ 200 w 370"/>
              <a:gd name="T71" fmla="*/ 204 h 308"/>
              <a:gd name="T72" fmla="*/ 179 w 370"/>
              <a:gd name="T73" fmla="*/ 204 h 308"/>
              <a:gd name="T74" fmla="*/ 165 w 370"/>
              <a:gd name="T75" fmla="*/ 204 h 308"/>
              <a:gd name="T76" fmla="*/ 161 w 370"/>
              <a:gd name="T77" fmla="*/ 230 h 308"/>
              <a:gd name="T78" fmla="*/ 159 w 370"/>
              <a:gd name="T79" fmla="*/ 255 h 308"/>
              <a:gd name="T80" fmla="*/ 106 w 370"/>
              <a:gd name="T81" fmla="*/ 243 h 308"/>
              <a:gd name="T82" fmla="*/ 131 w 370"/>
              <a:gd name="T83" fmla="*/ 230 h 308"/>
              <a:gd name="T84" fmla="*/ 146 w 370"/>
              <a:gd name="T85" fmla="*/ 223 h 308"/>
              <a:gd name="T86" fmla="*/ 127 w 370"/>
              <a:gd name="T87" fmla="*/ 205 h 308"/>
              <a:gd name="T88" fmla="*/ 114 w 370"/>
              <a:gd name="T89" fmla="*/ 209 h 308"/>
              <a:gd name="T90" fmla="*/ 82 w 370"/>
              <a:gd name="T91" fmla="*/ 205 h 308"/>
              <a:gd name="T92" fmla="*/ 58 w 370"/>
              <a:gd name="T93" fmla="*/ 209 h 308"/>
              <a:gd name="T94" fmla="*/ 8 w 370"/>
              <a:gd name="T95" fmla="*/ 199 h 308"/>
              <a:gd name="T96" fmla="*/ 11 w 370"/>
              <a:gd name="T97" fmla="*/ 205 h 308"/>
              <a:gd name="T98" fmla="*/ 1 w 370"/>
              <a:gd name="T99" fmla="*/ 229 h 308"/>
              <a:gd name="T100" fmla="*/ 1 w 370"/>
              <a:gd name="T101" fmla="*/ 209 h 308"/>
              <a:gd name="T102" fmla="*/ 1 w 370"/>
              <a:gd name="T103" fmla="*/ 188 h 308"/>
              <a:gd name="T104" fmla="*/ 0 w 370"/>
              <a:gd name="T105" fmla="*/ 175 h 308"/>
              <a:gd name="T106" fmla="*/ 204 w 370"/>
              <a:gd name="T107" fmla="*/ 205 h 308"/>
              <a:gd name="T108" fmla="*/ 216 w 370"/>
              <a:gd name="T109" fmla="*/ 117 h 308"/>
              <a:gd name="T110" fmla="*/ 76 w 370"/>
              <a:gd name="T111" fmla="*/ 195 h 308"/>
              <a:gd name="T112" fmla="*/ 70 w 370"/>
              <a:gd name="T113" fmla="*/ 201 h 308"/>
              <a:gd name="T114" fmla="*/ 93 w 370"/>
              <a:gd name="T115" fmla="*/ 173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70" h="308">
                <a:moveTo>
                  <a:pt x="0" y="172"/>
                </a:moveTo>
                <a:lnTo>
                  <a:pt x="1" y="172"/>
                </a:lnTo>
                <a:lnTo>
                  <a:pt x="2" y="172"/>
                </a:lnTo>
                <a:lnTo>
                  <a:pt x="8" y="172"/>
                </a:lnTo>
                <a:lnTo>
                  <a:pt x="20" y="172"/>
                </a:lnTo>
                <a:lnTo>
                  <a:pt x="20" y="173"/>
                </a:lnTo>
                <a:lnTo>
                  <a:pt x="20" y="175"/>
                </a:lnTo>
                <a:lnTo>
                  <a:pt x="23" y="175"/>
                </a:lnTo>
                <a:lnTo>
                  <a:pt x="23" y="173"/>
                </a:lnTo>
                <a:lnTo>
                  <a:pt x="23" y="172"/>
                </a:lnTo>
                <a:lnTo>
                  <a:pt x="35" y="172"/>
                </a:lnTo>
                <a:lnTo>
                  <a:pt x="35" y="173"/>
                </a:lnTo>
                <a:lnTo>
                  <a:pt x="35" y="174"/>
                </a:lnTo>
                <a:lnTo>
                  <a:pt x="38" y="192"/>
                </a:lnTo>
                <a:lnTo>
                  <a:pt x="58" y="192"/>
                </a:lnTo>
                <a:lnTo>
                  <a:pt x="58" y="190"/>
                </a:lnTo>
                <a:lnTo>
                  <a:pt x="58" y="179"/>
                </a:lnTo>
                <a:lnTo>
                  <a:pt x="58" y="172"/>
                </a:lnTo>
                <a:lnTo>
                  <a:pt x="59" y="172"/>
                </a:lnTo>
                <a:lnTo>
                  <a:pt x="61" y="172"/>
                </a:lnTo>
                <a:lnTo>
                  <a:pt x="75" y="173"/>
                </a:lnTo>
                <a:lnTo>
                  <a:pt x="93" y="173"/>
                </a:lnTo>
                <a:lnTo>
                  <a:pt x="93" y="172"/>
                </a:lnTo>
                <a:lnTo>
                  <a:pt x="93" y="171"/>
                </a:lnTo>
                <a:lnTo>
                  <a:pt x="93" y="167"/>
                </a:lnTo>
                <a:lnTo>
                  <a:pt x="93" y="166"/>
                </a:lnTo>
                <a:lnTo>
                  <a:pt x="93" y="165"/>
                </a:lnTo>
                <a:lnTo>
                  <a:pt x="113" y="165"/>
                </a:lnTo>
                <a:lnTo>
                  <a:pt x="129" y="165"/>
                </a:lnTo>
                <a:lnTo>
                  <a:pt x="129" y="172"/>
                </a:lnTo>
                <a:lnTo>
                  <a:pt x="129" y="173"/>
                </a:lnTo>
                <a:lnTo>
                  <a:pt x="130" y="173"/>
                </a:lnTo>
                <a:lnTo>
                  <a:pt x="131" y="173"/>
                </a:lnTo>
                <a:lnTo>
                  <a:pt x="137" y="173"/>
                </a:lnTo>
                <a:lnTo>
                  <a:pt x="140" y="173"/>
                </a:lnTo>
                <a:lnTo>
                  <a:pt x="141" y="173"/>
                </a:lnTo>
                <a:lnTo>
                  <a:pt x="142" y="173"/>
                </a:lnTo>
                <a:lnTo>
                  <a:pt x="142" y="178"/>
                </a:lnTo>
                <a:lnTo>
                  <a:pt x="142" y="183"/>
                </a:lnTo>
                <a:lnTo>
                  <a:pt x="142" y="190"/>
                </a:lnTo>
                <a:lnTo>
                  <a:pt x="142" y="191"/>
                </a:lnTo>
                <a:lnTo>
                  <a:pt x="142" y="200"/>
                </a:lnTo>
                <a:lnTo>
                  <a:pt x="151" y="200"/>
                </a:lnTo>
                <a:lnTo>
                  <a:pt x="151" y="192"/>
                </a:lnTo>
                <a:lnTo>
                  <a:pt x="150" y="183"/>
                </a:lnTo>
                <a:lnTo>
                  <a:pt x="147" y="182"/>
                </a:lnTo>
                <a:lnTo>
                  <a:pt x="147" y="175"/>
                </a:lnTo>
                <a:lnTo>
                  <a:pt x="150" y="180"/>
                </a:lnTo>
                <a:lnTo>
                  <a:pt x="151" y="181"/>
                </a:lnTo>
                <a:lnTo>
                  <a:pt x="154" y="183"/>
                </a:lnTo>
                <a:lnTo>
                  <a:pt x="154" y="184"/>
                </a:lnTo>
                <a:lnTo>
                  <a:pt x="158" y="189"/>
                </a:lnTo>
                <a:lnTo>
                  <a:pt x="159" y="189"/>
                </a:lnTo>
                <a:lnTo>
                  <a:pt x="159" y="173"/>
                </a:lnTo>
                <a:lnTo>
                  <a:pt x="161" y="173"/>
                </a:lnTo>
                <a:lnTo>
                  <a:pt x="168" y="173"/>
                </a:lnTo>
                <a:lnTo>
                  <a:pt x="173" y="173"/>
                </a:lnTo>
                <a:lnTo>
                  <a:pt x="176" y="173"/>
                </a:lnTo>
                <a:lnTo>
                  <a:pt x="179" y="173"/>
                </a:lnTo>
                <a:lnTo>
                  <a:pt x="179" y="178"/>
                </a:lnTo>
                <a:lnTo>
                  <a:pt x="184" y="178"/>
                </a:lnTo>
                <a:lnTo>
                  <a:pt x="185" y="178"/>
                </a:lnTo>
                <a:lnTo>
                  <a:pt x="189" y="178"/>
                </a:lnTo>
                <a:lnTo>
                  <a:pt x="189" y="173"/>
                </a:lnTo>
                <a:lnTo>
                  <a:pt x="189" y="172"/>
                </a:lnTo>
                <a:lnTo>
                  <a:pt x="189" y="167"/>
                </a:lnTo>
                <a:lnTo>
                  <a:pt x="191" y="167"/>
                </a:lnTo>
                <a:lnTo>
                  <a:pt x="191" y="145"/>
                </a:lnTo>
                <a:lnTo>
                  <a:pt x="191" y="121"/>
                </a:lnTo>
                <a:lnTo>
                  <a:pt x="191" y="117"/>
                </a:lnTo>
                <a:lnTo>
                  <a:pt x="191" y="116"/>
                </a:lnTo>
                <a:lnTo>
                  <a:pt x="191" y="100"/>
                </a:lnTo>
                <a:lnTo>
                  <a:pt x="208" y="100"/>
                </a:lnTo>
                <a:lnTo>
                  <a:pt x="208" y="83"/>
                </a:lnTo>
                <a:lnTo>
                  <a:pt x="210" y="83"/>
                </a:lnTo>
                <a:lnTo>
                  <a:pt x="210" y="67"/>
                </a:lnTo>
                <a:lnTo>
                  <a:pt x="210" y="73"/>
                </a:lnTo>
                <a:lnTo>
                  <a:pt x="214" y="73"/>
                </a:lnTo>
                <a:lnTo>
                  <a:pt x="214" y="67"/>
                </a:lnTo>
                <a:lnTo>
                  <a:pt x="215" y="67"/>
                </a:lnTo>
                <a:lnTo>
                  <a:pt x="216" y="67"/>
                </a:lnTo>
                <a:lnTo>
                  <a:pt x="219" y="67"/>
                </a:lnTo>
                <a:lnTo>
                  <a:pt x="226" y="67"/>
                </a:lnTo>
                <a:lnTo>
                  <a:pt x="231" y="67"/>
                </a:lnTo>
                <a:lnTo>
                  <a:pt x="240" y="67"/>
                </a:lnTo>
                <a:lnTo>
                  <a:pt x="246" y="67"/>
                </a:lnTo>
                <a:lnTo>
                  <a:pt x="252" y="67"/>
                </a:lnTo>
                <a:lnTo>
                  <a:pt x="253" y="67"/>
                </a:lnTo>
                <a:lnTo>
                  <a:pt x="257" y="67"/>
                </a:lnTo>
                <a:lnTo>
                  <a:pt x="261" y="67"/>
                </a:lnTo>
                <a:lnTo>
                  <a:pt x="261" y="66"/>
                </a:lnTo>
                <a:lnTo>
                  <a:pt x="261" y="65"/>
                </a:lnTo>
                <a:lnTo>
                  <a:pt x="261" y="63"/>
                </a:lnTo>
                <a:lnTo>
                  <a:pt x="261" y="62"/>
                </a:lnTo>
                <a:lnTo>
                  <a:pt x="261" y="61"/>
                </a:lnTo>
                <a:lnTo>
                  <a:pt x="261" y="58"/>
                </a:lnTo>
                <a:lnTo>
                  <a:pt x="259" y="58"/>
                </a:lnTo>
                <a:lnTo>
                  <a:pt x="259" y="57"/>
                </a:lnTo>
                <a:lnTo>
                  <a:pt x="261" y="57"/>
                </a:lnTo>
                <a:lnTo>
                  <a:pt x="261" y="56"/>
                </a:lnTo>
                <a:lnTo>
                  <a:pt x="261" y="54"/>
                </a:lnTo>
                <a:lnTo>
                  <a:pt x="265" y="54"/>
                </a:lnTo>
                <a:lnTo>
                  <a:pt x="265" y="50"/>
                </a:lnTo>
                <a:lnTo>
                  <a:pt x="265" y="42"/>
                </a:lnTo>
                <a:lnTo>
                  <a:pt x="265" y="19"/>
                </a:lnTo>
                <a:lnTo>
                  <a:pt x="265" y="17"/>
                </a:lnTo>
                <a:lnTo>
                  <a:pt x="275" y="17"/>
                </a:lnTo>
                <a:lnTo>
                  <a:pt x="284" y="17"/>
                </a:lnTo>
                <a:lnTo>
                  <a:pt x="289" y="16"/>
                </a:lnTo>
                <a:lnTo>
                  <a:pt x="301" y="16"/>
                </a:lnTo>
                <a:lnTo>
                  <a:pt x="302" y="16"/>
                </a:lnTo>
                <a:lnTo>
                  <a:pt x="302" y="0"/>
                </a:lnTo>
                <a:lnTo>
                  <a:pt x="310" y="0"/>
                </a:lnTo>
                <a:lnTo>
                  <a:pt x="310" y="16"/>
                </a:lnTo>
                <a:lnTo>
                  <a:pt x="311" y="16"/>
                </a:lnTo>
                <a:lnTo>
                  <a:pt x="314" y="16"/>
                </a:lnTo>
                <a:lnTo>
                  <a:pt x="339" y="16"/>
                </a:lnTo>
                <a:lnTo>
                  <a:pt x="339" y="17"/>
                </a:lnTo>
                <a:lnTo>
                  <a:pt x="339" y="39"/>
                </a:lnTo>
                <a:lnTo>
                  <a:pt x="339" y="40"/>
                </a:lnTo>
                <a:lnTo>
                  <a:pt x="339" y="41"/>
                </a:lnTo>
                <a:lnTo>
                  <a:pt x="339" y="49"/>
                </a:lnTo>
                <a:lnTo>
                  <a:pt x="339" y="57"/>
                </a:lnTo>
                <a:lnTo>
                  <a:pt x="339" y="61"/>
                </a:lnTo>
                <a:lnTo>
                  <a:pt x="339" y="66"/>
                </a:lnTo>
                <a:lnTo>
                  <a:pt x="336" y="66"/>
                </a:lnTo>
                <a:lnTo>
                  <a:pt x="332" y="66"/>
                </a:lnTo>
                <a:lnTo>
                  <a:pt x="331" y="66"/>
                </a:lnTo>
                <a:lnTo>
                  <a:pt x="331" y="67"/>
                </a:lnTo>
                <a:lnTo>
                  <a:pt x="331" y="74"/>
                </a:lnTo>
                <a:lnTo>
                  <a:pt x="331" y="77"/>
                </a:lnTo>
                <a:lnTo>
                  <a:pt x="331" y="83"/>
                </a:lnTo>
                <a:lnTo>
                  <a:pt x="331" y="86"/>
                </a:lnTo>
                <a:lnTo>
                  <a:pt x="331" y="87"/>
                </a:lnTo>
                <a:lnTo>
                  <a:pt x="331" y="88"/>
                </a:lnTo>
                <a:lnTo>
                  <a:pt x="331" y="90"/>
                </a:lnTo>
                <a:lnTo>
                  <a:pt x="331" y="91"/>
                </a:lnTo>
                <a:lnTo>
                  <a:pt x="331" y="101"/>
                </a:lnTo>
                <a:lnTo>
                  <a:pt x="331" y="106"/>
                </a:lnTo>
                <a:lnTo>
                  <a:pt x="332" y="119"/>
                </a:lnTo>
                <a:lnTo>
                  <a:pt x="332" y="120"/>
                </a:lnTo>
                <a:lnTo>
                  <a:pt x="353" y="120"/>
                </a:lnTo>
                <a:lnTo>
                  <a:pt x="353" y="133"/>
                </a:lnTo>
                <a:lnTo>
                  <a:pt x="353" y="137"/>
                </a:lnTo>
                <a:lnTo>
                  <a:pt x="353" y="138"/>
                </a:lnTo>
                <a:lnTo>
                  <a:pt x="353" y="144"/>
                </a:lnTo>
                <a:lnTo>
                  <a:pt x="353" y="145"/>
                </a:lnTo>
                <a:lnTo>
                  <a:pt x="353" y="146"/>
                </a:lnTo>
                <a:lnTo>
                  <a:pt x="353" y="151"/>
                </a:lnTo>
                <a:lnTo>
                  <a:pt x="353" y="155"/>
                </a:lnTo>
                <a:lnTo>
                  <a:pt x="353" y="157"/>
                </a:lnTo>
                <a:lnTo>
                  <a:pt x="353" y="159"/>
                </a:lnTo>
                <a:lnTo>
                  <a:pt x="353" y="161"/>
                </a:lnTo>
                <a:lnTo>
                  <a:pt x="353" y="165"/>
                </a:lnTo>
                <a:lnTo>
                  <a:pt x="353" y="171"/>
                </a:lnTo>
                <a:lnTo>
                  <a:pt x="353" y="172"/>
                </a:lnTo>
                <a:lnTo>
                  <a:pt x="353" y="173"/>
                </a:lnTo>
                <a:lnTo>
                  <a:pt x="354" y="173"/>
                </a:lnTo>
                <a:lnTo>
                  <a:pt x="355" y="173"/>
                </a:lnTo>
                <a:lnTo>
                  <a:pt x="355" y="174"/>
                </a:lnTo>
                <a:lnTo>
                  <a:pt x="355" y="175"/>
                </a:lnTo>
                <a:lnTo>
                  <a:pt x="355" y="176"/>
                </a:lnTo>
                <a:lnTo>
                  <a:pt x="355" y="178"/>
                </a:lnTo>
                <a:lnTo>
                  <a:pt x="354" y="178"/>
                </a:lnTo>
                <a:lnTo>
                  <a:pt x="354" y="179"/>
                </a:lnTo>
                <a:lnTo>
                  <a:pt x="354" y="186"/>
                </a:lnTo>
                <a:lnTo>
                  <a:pt x="354" y="191"/>
                </a:lnTo>
                <a:lnTo>
                  <a:pt x="354" y="199"/>
                </a:lnTo>
                <a:lnTo>
                  <a:pt x="354" y="204"/>
                </a:lnTo>
                <a:lnTo>
                  <a:pt x="354" y="206"/>
                </a:lnTo>
                <a:lnTo>
                  <a:pt x="354" y="211"/>
                </a:lnTo>
                <a:lnTo>
                  <a:pt x="354" y="212"/>
                </a:lnTo>
                <a:lnTo>
                  <a:pt x="354" y="214"/>
                </a:lnTo>
                <a:lnTo>
                  <a:pt x="354" y="215"/>
                </a:lnTo>
                <a:lnTo>
                  <a:pt x="354" y="216"/>
                </a:lnTo>
                <a:lnTo>
                  <a:pt x="356" y="216"/>
                </a:lnTo>
                <a:lnTo>
                  <a:pt x="360" y="216"/>
                </a:lnTo>
                <a:lnTo>
                  <a:pt x="362" y="216"/>
                </a:lnTo>
                <a:lnTo>
                  <a:pt x="368" y="216"/>
                </a:lnTo>
                <a:lnTo>
                  <a:pt x="370" y="216"/>
                </a:lnTo>
                <a:lnTo>
                  <a:pt x="370" y="220"/>
                </a:lnTo>
                <a:lnTo>
                  <a:pt x="369" y="221"/>
                </a:lnTo>
                <a:lnTo>
                  <a:pt x="358" y="231"/>
                </a:lnTo>
                <a:lnTo>
                  <a:pt x="356" y="231"/>
                </a:lnTo>
                <a:lnTo>
                  <a:pt x="355" y="236"/>
                </a:lnTo>
                <a:lnTo>
                  <a:pt x="348" y="242"/>
                </a:lnTo>
                <a:lnTo>
                  <a:pt x="347" y="241"/>
                </a:lnTo>
                <a:lnTo>
                  <a:pt x="340" y="249"/>
                </a:lnTo>
                <a:lnTo>
                  <a:pt x="335" y="241"/>
                </a:lnTo>
                <a:lnTo>
                  <a:pt x="326" y="232"/>
                </a:lnTo>
                <a:lnTo>
                  <a:pt x="314" y="222"/>
                </a:lnTo>
                <a:lnTo>
                  <a:pt x="308" y="228"/>
                </a:lnTo>
                <a:lnTo>
                  <a:pt x="302" y="234"/>
                </a:lnTo>
                <a:lnTo>
                  <a:pt x="300" y="236"/>
                </a:lnTo>
                <a:lnTo>
                  <a:pt x="299" y="238"/>
                </a:lnTo>
                <a:lnTo>
                  <a:pt x="296" y="239"/>
                </a:lnTo>
                <a:lnTo>
                  <a:pt x="295" y="240"/>
                </a:lnTo>
                <a:lnTo>
                  <a:pt x="295" y="241"/>
                </a:lnTo>
                <a:lnTo>
                  <a:pt x="294" y="241"/>
                </a:lnTo>
                <a:lnTo>
                  <a:pt x="294" y="242"/>
                </a:lnTo>
                <a:lnTo>
                  <a:pt x="292" y="245"/>
                </a:lnTo>
                <a:lnTo>
                  <a:pt x="289" y="246"/>
                </a:lnTo>
                <a:lnTo>
                  <a:pt x="288" y="248"/>
                </a:lnTo>
                <a:lnTo>
                  <a:pt x="286" y="250"/>
                </a:lnTo>
                <a:lnTo>
                  <a:pt x="284" y="251"/>
                </a:lnTo>
                <a:lnTo>
                  <a:pt x="279" y="257"/>
                </a:lnTo>
                <a:lnTo>
                  <a:pt x="278" y="258"/>
                </a:lnTo>
                <a:lnTo>
                  <a:pt x="277" y="258"/>
                </a:lnTo>
                <a:lnTo>
                  <a:pt x="276" y="260"/>
                </a:lnTo>
                <a:lnTo>
                  <a:pt x="274" y="263"/>
                </a:lnTo>
                <a:lnTo>
                  <a:pt x="269" y="267"/>
                </a:lnTo>
                <a:lnTo>
                  <a:pt x="268" y="267"/>
                </a:lnTo>
                <a:lnTo>
                  <a:pt x="268" y="268"/>
                </a:lnTo>
                <a:lnTo>
                  <a:pt x="265" y="272"/>
                </a:lnTo>
                <a:lnTo>
                  <a:pt x="254" y="265"/>
                </a:lnTo>
                <a:lnTo>
                  <a:pt x="254" y="270"/>
                </a:lnTo>
                <a:lnTo>
                  <a:pt x="254" y="272"/>
                </a:lnTo>
                <a:lnTo>
                  <a:pt x="253" y="272"/>
                </a:lnTo>
                <a:lnTo>
                  <a:pt x="251" y="272"/>
                </a:lnTo>
                <a:lnTo>
                  <a:pt x="240" y="272"/>
                </a:lnTo>
                <a:lnTo>
                  <a:pt x="240" y="279"/>
                </a:lnTo>
                <a:lnTo>
                  <a:pt x="240" y="281"/>
                </a:lnTo>
                <a:lnTo>
                  <a:pt x="250" y="281"/>
                </a:lnTo>
                <a:lnTo>
                  <a:pt x="250" y="284"/>
                </a:lnTo>
                <a:lnTo>
                  <a:pt x="254" y="287"/>
                </a:lnTo>
                <a:lnTo>
                  <a:pt x="253" y="289"/>
                </a:lnTo>
                <a:lnTo>
                  <a:pt x="252" y="290"/>
                </a:lnTo>
                <a:lnTo>
                  <a:pt x="252" y="292"/>
                </a:lnTo>
                <a:lnTo>
                  <a:pt x="251" y="295"/>
                </a:lnTo>
                <a:lnTo>
                  <a:pt x="256" y="295"/>
                </a:lnTo>
                <a:lnTo>
                  <a:pt x="254" y="298"/>
                </a:lnTo>
                <a:lnTo>
                  <a:pt x="252" y="299"/>
                </a:lnTo>
                <a:lnTo>
                  <a:pt x="252" y="298"/>
                </a:lnTo>
                <a:lnTo>
                  <a:pt x="251" y="298"/>
                </a:lnTo>
                <a:lnTo>
                  <a:pt x="250" y="298"/>
                </a:lnTo>
                <a:lnTo>
                  <a:pt x="249" y="300"/>
                </a:lnTo>
                <a:lnTo>
                  <a:pt x="249" y="301"/>
                </a:lnTo>
                <a:lnTo>
                  <a:pt x="248" y="304"/>
                </a:lnTo>
                <a:lnTo>
                  <a:pt x="246" y="307"/>
                </a:lnTo>
                <a:lnTo>
                  <a:pt x="245" y="308"/>
                </a:lnTo>
                <a:lnTo>
                  <a:pt x="244" y="308"/>
                </a:lnTo>
                <a:lnTo>
                  <a:pt x="232" y="308"/>
                </a:lnTo>
                <a:lnTo>
                  <a:pt x="231" y="308"/>
                </a:lnTo>
                <a:lnTo>
                  <a:pt x="227" y="308"/>
                </a:lnTo>
                <a:lnTo>
                  <a:pt x="227" y="299"/>
                </a:lnTo>
                <a:lnTo>
                  <a:pt x="226" y="289"/>
                </a:lnTo>
                <a:lnTo>
                  <a:pt x="226" y="287"/>
                </a:lnTo>
                <a:lnTo>
                  <a:pt x="226" y="281"/>
                </a:lnTo>
                <a:lnTo>
                  <a:pt x="226" y="276"/>
                </a:lnTo>
                <a:lnTo>
                  <a:pt x="226" y="268"/>
                </a:lnTo>
                <a:lnTo>
                  <a:pt x="226" y="256"/>
                </a:lnTo>
                <a:lnTo>
                  <a:pt x="226" y="247"/>
                </a:lnTo>
                <a:lnTo>
                  <a:pt x="230" y="247"/>
                </a:lnTo>
                <a:lnTo>
                  <a:pt x="231" y="247"/>
                </a:lnTo>
                <a:lnTo>
                  <a:pt x="233" y="247"/>
                </a:lnTo>
                <a:lnTo>
                  <a:pt x="234" y="246"/>
                </a:lnTo>
                <a:lnTo>
                  <a:pt x="235" y="246"/>
                </a:lnTo>
                <a:lnTo>
                  <a:pt x="235" y="245"/>
                </a:lnTo>
                <a:lnTo>
                  <a:pt x="236" y="245"/>
                </a:lnTo>
                <a:lnTo>
                  <a:pt x="235" y="243"/>
                </a:lnTo>
                <a:lnTo>
                  <a:pt x="235" y="240"/>
                </a:lnTo>
                <a:lnTo>
                  <a:pt x="237" y="240"/>
                </a:lnTo>
                <a:lnTo>
                  <a:pt x="239" y="239"/>
                </a:lnTo>
                <a:lnTo>
                  <a:pt x="239" y="237"/>
                </a:lnTo>
                <a:lnTo>
                  <a:pt x="241" y="232"/>
                </a:lnTo>
                <a:lnTo>
                  <a:pt x="242" y="229"/>
                </a:lnTo>
                <a:lnTo>
                  <a:pt x="242" y="228"/>
                </a:lnTo>
                <a:lnTo>
                  <a:pt x="243" y="224"/>
                </a:lnTo>
                <a:lnTo>
                  <a:pt x="244" y="223"/>
                </a:lnTo>
                <a:lnTo>
                  <a:pt x="237" y="217"/>
                </a:lnTo>
                <a:lnTo>
                  <a:pt x="236" y="217"/>
                </a:lnTo>
                <a:lnTo>
                  <a:pt x="235" y="217"/>
                </a:lnTo>
                <a:lnTo>
                  <a:pt x="231" y="217"/>
                </a:lnTo>
                <a:lnTo>
                  <a:pt x="209" y="217"/>
                </a:lnTo>
                <a:lnTo>
                  <a:pt x="209" y="218"/>
                </a:lnTo>
                <a:lnTo>
                  <a:pt x="199" y="218"/>
                </a:lnTo>
                <a:lnTo>
                  <a:pt x="198" y="218"/>
                </a:lnTo>
                <a:lnTo>
                  <a:pt x="199" y="218"/>
                </a:lnTo>
                <a:lnTo>
                  <a:pt x="199" y="216"/>
                </a:lnTo>
                <a:lnTo>
                  <a:pt x="202" y="216"/>
                </a:lnTo>
                <a:lnTo>
                  <a:pt x="202" y="215"/>
                </a:lnTo>
                <a:lnTo>
                  <a:pt x="202" y="214"/>
                </a:lnTo>
                <a:lnTo>
                  <a:pt x="201" y="213"/>
                </a:lnTo>
                <a:lnTo>
                  <a:pt x="201" y="211"/>
                </a:lnTo>
                <a:lnTo>
                  <a:pt x="201" y="209"/>
                </a:lnTo>
                <a:lnTo>
                  <a:pt x="201" y="205"/>
                </a:lnTo>
                <a:lnTo>
                  <a:pt x="201" y="204"/>
                </a:lnTo>
                <a:lnTo>
                  <a:pt x="200" y="204"/>
                </a:lnTo>
                <a:lnTo>
                  <a:pt x="199" y="204"/>
                </a:lnTo>
                <a:lnTo>
                  <a:pt x="197" y="204"/>
                </a:lnTo>
                <a:lnTo>
                  <a:pt x="194" y="204"/>
                </a:lnTo>
                <a:lnTo>
                  <a:pt x="190" y="204"/>
                </a:lnTo>
                <a:lnTo>
                  <a:pt x="188" y="204"/>
                </a:lnTo>
                <a:lnTo>
                  <a:pt x="187" y="204"/>
                </a:lnTo>
                <a:lnTo>
                  <a:pt x="185" y="204"/>
                </a:lnTo>
                <a:lnTo>
                  <a:pt x="179" y="204"/>
                </a:lnTo>
                <a:lnTo>
                  <a:pt x="179" y="203"/>
                </a:lnTo>
                <a:lnTo>
                  <a:pt x="179" y="201"/>
                </a:lnTo>
                <a:lnTo>
                  <a:pt x="172" y="201"/>
                </a:lnTo>
                <a:lnTo>
                  <a:pt x="173" y="203"/>
                </a:lnTo>
                <a:lnTo>
                  <a:pt x="174" y="203"/>
                </a:lnTo>
                <a:lnTo>
                  <a:pt x="174" y="204"/>
                </a:lnTo>
                <a:lnTo>
                  <a:pt x="173" y="204"/>
                </a:lnTo>
                <a:lnTo>
                  <a:pt x="165" y="204"/>
                </a:lnTo>
                <a:lnTo>
                  <a:pt x="159" y="204"/>
                </a:lnTo>
                <a:lnTo>
                  <a:pt x="154" y="204"/>
                </a:lnTo>
                <a:lnTo>
                  <a:pt x="150" y="204"/>
                </a:lnTo>
                <a:lnTo>
                  <a:pt x="150" y="223"/>
                </a:lnTo>
                <a:lnTo>
                  <a:pt x="150" y="224"/>
                </a:lnTo>
                <a:lnTo>
                  <a:pt x="150" y="228"/>
                </a:lnTo>
                <a:lnTo>
                  <a:pt x="161" y="228"/>
                </a:lnTo>
                <a:lnTo>
                  <a:pt x="161" y="230"/>
                </a:lnTo>
                <a:lnTo>
                  <a:pt x="161" y="236"/>
                </a:lnTo>
                <a:lnTo>
                  <a:pt x="161" y="241"/>
                </a:lnTo>
                <a:lnTo>
                  <a:pt x="164" y="241"/>
                </a:lnTo>
                <a:lnTo>
                  <a:pt x="166" y="241"/>
                </a:lnTo>
                <a:lnTo>
                  <a:pt x="166" y="243"/>
                </a:lnTo>
                <a:lnTo>
                  <a:pt x="166" y="255"/>
                </a:lnTo>
                <a:lnTo>
                  <a:pt x="164" y="255"/>
                </a:lnTo>
                <a:lnTo>
                  <a:pt x="159" y="255"/>
                </a:lnTo>
                <a:lnTo>
                  <a:pt x="136" y="255"/>
                </a:lnTo>
                <a:lnTo>
                  <a:pt x="133" y="255"/>
                </a:lnTo>
                <a:lnTo>
                  <a:pt x="119" y="255"/>
                </a:lnTo>
                <a:lnTo>
                  <a:pt x="115" y="255"/>
                </a:lnTo>
                <a:lnTo>
                  <a:pt x="114" y="255"/>
                </a:lnTo>
                <a:lnTo>
                  <a:pt x="106" y="256"/>
                </a:lnTo>
                <a:lnTo>
                  <a:pt x="106" y="246"/>
                </a:lnTo>
                <a:lnTo>
                  <a:pt x="106" y="243"/>
                </a:lnTo>
                <a:lnTo>
                  <a:pt x="106" y="242"/>
                </a:lnTo>
                <a:lnTo>
                  <a:pt x="106" y="233"/>
                </a:lnTo>
                <a:lnTo>
                  <a:pt x="115" y="233"/>
                </a:lnTo>
                <a:lnTo>
                  <a:pt x="119" y="233"/>
                </a:lnTo>
                <a:lnTo>
                  <a:pt x="119" y="232"/>
                </a:lnTo>
                <a:lnTo>
                  <a:pt x="119" y="230"/>
                </a:lnTo>
                <a:lnTo>
                  <a:pt x="127" y="230"/>
                </a:lnTo>
                <a:lnTo>
                  <a:pt x="131" y="230"/>
                </a:lnTo>
                <a:lnTo>
                  <a:pt x="133" y="230"/>
                </a:lnTo>
                <a:lnTo>
                  <a:pt x="134" y="230"/>
                </a:lnTo>
                <a:lnTo>
                  <a:pt x="136" y="230"/>
                </a:lnTo>
                <a:lnTo>
                  <a:pt x="139" y="228"/>
                </a:lnTo>
                <a:lnTo>
                  <a:pt x="142" y="228"/>
                </a:lnTo>
                <a:lnTo>
                  <a:pt x="146" y="228"/>
                </a:lnTo>
                <a:lnTo>
                  <a:pt x="146" y="225"/>
                </a:lnTo>
                <a:lnTo>
                  <a:pt x="146" y="223"/>
                </a:lnTo>
                <a:lnTo>
                  <a:pt x="146" y="222"/>
                </a:lnTo>
                <a:lnTo>
                  <a:pt x="146" y="216"/>
                </a:lnTo>
                <a:lnTo>
                  <a:pt x="146" y="214"/>
                </a:lnTo>
                <a:lnTo>
                  <a:pt x="146" y="204"/>
                </a:lnTo>
                <a:lnTo>
                  <a:pt x="138" y="204"/>
                </a:lnTo>
                <a:lnTo>
                  <a:pt x="130" y="204"/>
                </a:lnTo>
                <a:lnTo>
                  <a:pt x="128" y="204"/>
                </a:lnTo>
                <a:lnTo>
                  <a:pt x="127" y="205"/>
                </a:lnTo>
                <a:lnTo>
                  <a:pt x="125" y="206"/>
                </a:lnTo>
                <a:lnTo>
                  <a:pt x="123" y="208"/>
                </a:lnTo>
                <a:lnTo>
                  <a:pt x="122" y="208"/>
                </a:lnTo>
                <a:lnTo>
                  <a:pt x="121" y="209"/>
                </a:lnTo>
                <a:lnTo>
                  <a:pt x="120" y="209"/>
                </a:lnTo>
                <a:lnTo>
                  <a:pt x="118" y="209"/>
                </a:lnTo>
                <a:lnTo>
                  <a:pt x="116" y="209"/>
                </a:lnTo>
                <a:lnTo>
                  <a:pt x="114" y="209"/>
                </a:lnTo>
                <a:lnTo>
                  <a:pt x="113" y="208"/>
                </a:lnTo>
                <a:lnTo>
                  <a:pt x="112" y="207"/>
                </a:lnTo>
                <a:lnTo>
                  <a:pt x="111" y="206"/>
                </a:lnTo>
                <a:lnTo>
                  <a:pt x="108" y="206"/>
                </a:lnTo>
                <a:lnTo>
                  <a:pt x="106" y="205"/>
                </a:lnTo>
                <a:lnTo>
                  <a:pt x="104" y="205"/>
                </a:lnTo>
                <a:lnTo>
                  <a:pt x="102" y="205"/>
                </a:lnTo>
                <a:lnTo>
                  <a:pt x="82" y="205"/>
                </a:lnTo>
                <a:lnTo>
                  <a:pt x="67" y="206"/>
                </a:lnTo>
                <a:lnTo>
                  <a:pt x="64" y="206"/>
                </a:lnTo>
                <a:lnTo>
                  <a:pt x="62" y="208"/>
                </a:lnTo>
                <a:lnTo>
                  <a:pt x="61" y="209"/>
                </a:lnTo>
                <a:lnTo>
                  <a:pt x="60" y="209"/>
                </a:lnTo>
                <a:lnTo>
                  <a:pt x="59" y="211"/>
                </a:lnTo>
                <a:lnTo>
                  <a:pt x="58" y="211"/>
                </a:lnTo>
                <a:lnTo>
                  <a:pt x="58" y="209"/>
                </a:lnTo>
                <a:lnTo>
                  <a:pt x="58" y="204"/>
                </a:lnTo>
                <a:lnTo>
                  <a:pt x="58" y="203"/>
                </a:lnTo>
                <a:lnTo>
                  <a:pt x="58" y="201"/>
                </a:lnTo>
                <a:lnTo>
                  <a:pt x="56" y="201"/>
                </a:lnTo>
                <a:lnTo>
                  <a:pt x="12" y="201"/>
                </a:lnTo>
                <a:lnTo>
                  <a:pt x="11" y="201"/>
                </a:lnTo>
                <a:lnTo>
                  <a:pt x="10" y="200"/>
                </a:lnTo>
                <a:lnTo>
                  <a:pt x="8" y="199"/>
                </a:lnTo>
                <a:lnTo>
                  <a:pt x="8" y="200"/>
                </a:lnTo>
                <a:lnTo>
                  <a:pt x="8" y="203"/>
                </a:lnTo>
                <a:lnTo>
                  <a:pt x="8" y="204"/>
                </a:lnTo>
                <a:lnTo>
                  <a:pt x="8" y="205"/>
                </a:lnTo>
                <a:lnTo>
                  <a:pt x="8" y="206"/>
                </a:lnTo>
                <a:lnTo>
                  <a:pt x="9" y="206"/>
                </a:lnTo>
                <a:lnTo>
                  <a:pt x="10" y="205"/>
                </a:lnTo>
                <a:lnTo>
                  <a:pt x="11" y="205"/>
                </a:lnTo>
                <a:lnTo>
                  <a:pt x="12" y="204"/>
                </a:lnTo>
                <a:lnTo>
                  <a:pt x="12" y="205"/>
                </a:lnTo>
                <a:lnTo>
                  <a:pt x="12" y="208"/>
                </a:lnTo>
                <a:lnTo>
                  <a:pt x="12" y="220"/>
                </a:lnTo>
                <a:lnTo>
                  <a:pt x="20" y="220"/>
                </a:lnTo>
                <a:lnTo>
                  <a:pt x="20" y="229"/>
                </a:lnTo>
                <a:lnTo>
                  <a:pt x="3" y="229"/>
                </a:lnTo>
                <a:lnTo>
                  <a:pt x="1" y="229"/>
                </a:lnTo>
                <a:lnTo>
                  <a:pt x="0" y="229"/>
                </a:lnTo>
                <a:lnTo>
                  <a:pt x="1" y="229"/>
                </a:lnTo>
                <a:lnTo>
                  <a:pt x="1" y="228"/>
                </a:lnTo>
                <a:lnTo>
                  <a:pt x="1" y="226"/>
                </a:lnTo>
                <a:lnTo>
                  <a:pt x="1" y="225"/>
                </a:lnTo>
                <a:lnTo>
                  <a:pt x="1" y="223"/>
                </a:lnTo>
                <a:lnTo>
                  <a:pt x="1" y="212"/>
                </a:lnTo>
                <a:lnTo>
                  <a:pt x="1" y="209"/>
                </a:lnTo>
                <a:lnTo>
                  <a:pt x="1" y="205"/>
                </a:lnTo>
                <a:lnTo>
                  <a:pt x="1" y="204"/>
                </a:lnTo>
                <a:lnTo>
                  <a:pt x="1" y="203"/>
                </a:lnTo>
                <a:lnTo>
                  <a:pt x="1" y="201"/>
                </a:lnTo>
                <a:lnTo>
                  <a:pt x="1" y="199"/>
                </a:lnTo>
                <a:lnTo>
                  <a:pt x="1" y="197"/>
                </a:lnTo>
                <a:lnTo>
                  <a:pt x="1" y="189"/>
                </a:lnTo>
                <a:lnTo>
                  <a:pt x="1" y="188"/>
                </a:lnTo>
                <a:lnTo>
                  <a:pt x="1" y="186"/>
                </a:lnTo>
                <a:lnTo>
                  <a:pt x="1" y="184"/>
                </a:lnTo>
                <a:lnTo>
                  <a:pt x="3" y="183"/>
                </a:lnTo>
                <a:lnTo>
                  <a:pt x="3" y="181"/>
                </a:lnTo>
                <a:lnTo>
                  <a:pt x="2" y="179"/>
                </a:lnTo>
                <a:lnTo>
                  <a:pt x="1" y="179"/>
                </a:lnTo>
                <a:lnTo>
                  <a:pt x="0" y="180"/>
                </a:lnTo>
                <a:lnTo>
                  <a:pt x="0" y="175"/>
                </a:lnTo>
                <a:lnTo>
                  <a:pt x="0" y="174"/>
                </a:lnTo>
                <a:lnTo>
                  <a:pt x="0" y="172"/>
                </a:lnTo>
                <a:close/>
                <a:moveTo>
                  <a:pt x="204" y="205"/>
                </a:moveTo>
                <a:lnTo>
                  <a:pt x="204" y="208"/>
                </a:lnTo>
                <a:lnTo>
                  <a:pt x="209" y="208"/>
                </a:lnTo>
                <a:lnTo>
                  <a:pt x="209" y="205"/>
                </a:lnTo>
                <a:lnTo>
                  <a:pt x="204" y="204"/>
                </a:lnTo>
                <a:lnTo>
                  <a:pt x="204" y="205"/>
                </a:lnTo>
                <a:close/>
                <a:moveTo>
                  <a:pt x="216" y="124"/>
                </a:moveTo>
                <a:lnTo>
                  <a:pt x="216" y="131"/>
                </a:lnTo>
                <a:lnTo>
                  <a:pt x="220" y="131"/>
                </a:lnTo>
                <a:lnTo>
                  <a:pt x="220" y="130"/>
                </a:lnTo>
                <a:lnTo>
                  <a:pt x="220" y="121"/>
                </a:lnTo>
                <a:lnTo>
                  <a:pt x="220" y="117"/>
                </a:lnTo>
                <a:lnTo>
                  <a:pt x="217" y="117"/>
                </a:lnTo>
                <a:lnTo>
                  <a:pt x="216" y="117"/>
                </a:lnTo>
                <a:lnTo>
                  <a:pt x="216" y="121"/>
                </a:lnTo>
                <a:lnTo>
                  <a:pt x="216" y="124"/>
                </a:lnTo>
                <a:close/>
                <a:moveTo>
                  <a:pt x="93" y="173"/>
                </a:moveTo>
                <a:lnTo>
                  <a:pt x="93" y="191"/>
                </a:lnTo>
                <a:lnTo>
                  <a:pt x="77" y="191"/>
                </a:lnTo>
                <a:lnTo>
                  <a:pt x="77" y="192"/>
                </a:lnTo>
                <a:lnTo>
                  <a:pt x="76" y="193"/>
                </a:lnTo>
                <a:lnTo>
                  <a:pt x="76" y="195"/>
                </a:lnTo>
                <a:lnTo>
                  <a:pt x="77" y="196"/>
                </a:lnTo>
                <a:lnTo>
                  <a:pt x="60" y="197"/>
                </a:lnTo>
                <a:lnTo>
                  <a:pt x="61" y="197"/>
                </a:lnTo>
                <a:lnTo>
                  <a:pt x="62" y="198"/>
                </a:lnTo>
                <a:lnTo>
                  <a:pt x="63" y="199"/>
                </a:lnTo>
                <a:lnTo>
                  <a:pt x="64" y="200"/>
                </a:lnTo>
                <a:lnTo>
                  <a:pt x="67" y="201"/>
                </a:lnTo>
                <a:lnTo>
                  <a:pt x="70" y="201"/>
                </a:lnTo>
                <a:lnTo>
                  <a:pt x="72" y="203"/>
                </a:lnTo>
                <a:lnTo>
                  <a:pt x="75" y="203"/>
                </a:lnTo>
                <a:lnTo>
                  <a:pt x="80" y="203"/>
                </a:lnTo>
                <a:lnTo>
                  <a:pt x="92" y="203"/>
                </a:lnTo>
                <a:lnTo>
                  <a:pt x="102" y="203"/>
                </a:lnTo>
                <a:lnTo>
                  <a:pt x="105" y="203"/>
                </a:lnTo>
                <a:lnTo>
                  <a:pt x="110" y="173"/>
                </a:lnTo>
                <a:lnTo>
                  <a:pt x="93" y="173"/>
                </a:lnTo>
                <a:close/>
              </a:path>
            </a:pathLst>
          </a:custGeom>
          <a:solidFill>
            <a:schemeClr val="accent5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43B92402-4846-3A5A-E80F-C0D36F5CDC8D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39652" y="334219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1A65E986-26BD-ED46-FD7E-4771A851B623}"/>
              </a:ext>
            </a:extLst>
          </p:cNvPr>
          <p:cNvCxnSpPr>
            <a:cxnSpLocks/>
            <a:stCxn id="7" idx="1"/>
            <a:endCxn id="5" idx="4"/>
          </p:cNvCxnSpPr>
          <p:nvPr/>
        </p:nvCxnSpPr>
        <p:spPr>
          <a:xfrm rot="10800000">
            <a:off x="1281861" y="3426610"/>
            <a:ext cx="2827319" cy="121326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5F4EA61C-8FF5-9927-DF30-5E191F067255}"/>
              </a:ext>
            </a:extLst>
          </p:cNvPr>
          <p:cNvSpPr/>
          <p:nvPr/>
        </p:nvSpPr>
        <p:spPr>
          <a:xfrm>
            <a:off x="4109179" y="447588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Katy</a:t>
            </a:r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42E37210-09B9-9DAD-5A68-2C9AEB999F5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85572" y="209251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9B719D4E-9262-A805-EC22-C5306710C684}"/>
              </a:ext>
            </a:extLst>
          </p:cNvPr>
          <p:cNvCxnSpPr>
            <a:cxnSpLocks/>
            <a:stCxn id="16" idx="1"/>
            <a:endCxn id="12" idx="0"/>
          </p:cNvCxnSpPr>
          <p:nvPr/>
        </p:nvCxnSpPr>
        <p:spPr>
          <a:xfrm rot="10800000" flipV="1">
            <a:off x="2927781" y="1525811"/>
            <a:ext cx="400763" cy="56670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0E1A400E-CD77-9207-7CA4-3955E3770ADE}"/>
              </a:ext>
            </a:extLst>
          </p:cNvPr>
          <p:cNvSpPr/>
          <p:nvPr/>
        </p:nvSpPr>
        <p:spPr>
          <a:xfrm>
            <a:off x="3328543" y="136183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Spring</a:t>
            </a:r>
          </a:p>
        </p:txBody>
      </p:sp>
      <p:sp>
        <p:nvSpPr>
          <p:cNvPr id="17" name="Oval 25">
            <a:extLst>
              <a:ext uri="{FF2B5EF4-FFF2-40B4-BE49-F238E27FC236}">
                <a16:creationId xmlns:a16="http://schemas.microsoft.com/office/drawing/2014/main" id="{EA453173-7017-1D4B-7E03-F7B4EDBB180D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87222" y="242589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9" name="肘形连接符 164">
            <a:extLst>
              <a:ext uri="{FF2B5EF4-FFF2-40B4-BE49-F238E27FC236}">
                <a16:creationId xmlns:a16="http://schemas.microsoft.com/office/drawing/2014/main" id="{F369FD14-2B76-85DA-354A-1B539820F407}"/>
              </a:ext>
            </a:extLst>
          </p:cNvPr>
          <p:cNvCxnSpPr>
            <a:cxnSpLocks/>
            <a:stCxn id="20" idx="1"/>
            <a:endCxn id="17" idx="4"/>
          </p:cNvCxnSpPr>
          <p:nvPr/>
        </p:nvCxnSpPr>
        <p:spPr>
          <a:xfrm rot="10800000">
            <a:off x="3429431" y="2510305"/>
            <a:ext cx="1099457" cy="20072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0" name="圆角矩形 45">
            <a:extLst>
              <a:ext uri="{FF2B5EF4-FFF2-40B4-BE49-F238E27FC236}">
                <a16:creationId xmlns:a16="http://schemas.microsoft.com/office/drawing/2014/main" id="{4800AB15-7A10-DFB2-ACA9-110B8986D4B8}"/>
              </a:ext>
            </a:extLst>
          </p:cNvPr>
          <p:cNvSpPr/>
          <p:nvPr/>
        </p:nvSpPr>
        <p:spPr>
          <a:xfrm>
            <a:off x="4528887" y="254705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Humble</a:t>
            </a:r>
            <a:endParaRPr lang="en-US" altLang="zh-CN" sz="14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766A99A-083B-E4D5-4CAE-2CE65ADE270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38508" y="334219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7" name="肘形连接符 164">
            <a:extLst>
              <a:ext uri="{FF2B5EF4-FFF2-40B4-BE49-F238E27FC236}">
                <a16:creationId xmlns:a16="http://schemas.microsoft.com/office/drawing/2014/main" id="{BEC31641-E888-6B8E-C1BC-7F9088CD299C}"/>
              </a:ext>
            </a:extLst>
          </p:cNvPr>
          <p:cNvCxnSpPr>
            <a:cxnSpLocks/>
            <a:stCxn id="28" idx="1"/>
            <a:endCxn id="26" idx="4"/>
          </p:cNvCxnSpPr>
          <p:nvPr/>
        </p:nvCxnSpPr>
        <p:spPr>
          <a:xfrm rot="10800000">
            <a:off x="3180716" y="3426611"/>
            <a:ext cx="1507788" cy="22423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5E4BC211-E53B-9420-E1FA-F74CAB2F3F45}"/>
              </a:ext>
            </a:extLst>
          </p:cNvPr>
          <p:cNvSpPr/>
          <p:nvPr/>
        </p:nvSpPr>
        <p:spPr>
          <a:xfrm>
            <a:off x="4688504" y="348686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Houston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14F4719-990E-7338-FAC4-0A2EBDE1CF8A}"/>
              </a:ext>
            </a:extLst>
          </p:cNvPr>
          <p:cNvSpPr txBox="1"/>
          <p:nvPr/>
        </p:nvSpPr>
        <p:spPr>
          <a:xfrm>
            <a:off x="6663858" y="3134114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FFC000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14F8B31A-43F3-4541-211F-259472850E25}"/>
              </a:ext>
            </a:extLst>
          </p:cNvPr>
          <p:cNvSpPr txBox="1"/>
          <p:nvPr/>
        </p:nvSpPr>
        <p:spPr>
          <a:xfrm>
            <a:off x="6512521" y="2169834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accent6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23AD11BB-A339-EFA6-203F-E1901D9C641C}"/>
              </a:ext>
            </a:extLst>
          </p:cNvPr>
          <p:cNvSpPr txBox="1"/>
          <p:nvPr/>
        </p:nvSpPr>
        <p:spPr>
          <a:xfrm>
            <a:off x="5345133" y="1186417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475" name="TextBox 474">
            <a:extLst>
              <a:ext uri="{FF2B5EF4-FFF2-40B4-BE49-F238E27FC236}">
                <a16:creationId xmlns:a16="http://schemas.microsoft.com/office/drawing/2014/main" id="{FF04A926-D54C-C303-88FA-27CC7D9FC1D4}"/>
              </a:ext>
            </a:extLst>
          </p:cNvPr>
          <p:cNvSpPr txBox="1"/>
          <p:nvPr/>
        </p:nvSpPr>
        <p:spPr>
          <a:xfrm>
            <a:off x="6095343" y="4172168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484" name="Oval 483">
            <a:extLst>
              <a:ext uri="{FF2B5EF4-FFF2-40B4-BE49-F238E27FC236}">
                <a16:creationId xmlns:a16="http://schemas.microsoft.com/office/drawing/2014/main" id="{F60CF9B4-F9EE-B9DA-FD94-BF0EBB2E5648}"/>
              </a:ext>
            </a:extLst>
          </p:cNvPr>
          <p:cNvSpPr/>
          <p:nvPr/>
        </p:nvSpPr>
        <p:spPr>
          <a:xfrm>
            <a:off x="4659833" y="1161314"/>
            <a:ext cx="685300" cy="685300"/>
          </a:xfrm>
          <a:prstGeom prst="ellipse">
            <a:avLst/>
          </a:prstGeom>
          <a:solidFill>
            <a:srgbClr val="F79646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485" name="Oval 484">
            <a:extLst>
              <a:ext uri="{FF2B5EF4-FFF2-40B4-BE49-F238E27FC236}">
                <a16:creationId xmlns:a16="http://schemas.microsoft.com/office/drawing/2014/main" id="{22E6878C-8EAE-BE9B-3532-30E081B95963}"/>
              </a:ext>
            </a:extLst>
          </p:cNvPr>
          <p:cNvSpPr/>
          <p:nvPr/>
        </p:nvSpPr>
        <p:spPr>
          <a:xfrm>
            <a:off x="5827221" y="2164730"/>
            <a:ext cx="685300" cy="685300"/>
          </a:xfrm>
          <a:prstGeom prst="ellipse">
            <a:avLst/>
          </a:prstGeom>
          <a:solidFill>
            <a:srgbClr val="F79646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486" name="Oval 485">
            <a:extLst>
              <a:ext uri="{FF2B5EF4-FFF2-40B4-BE49-F238E27FC236}">
                <a16:creationId xmlns:a16="http://schemas.microsoft.com/office/drawing/2014/main" id="{E83797C5-836E-78D3-DD56-D417CB868EF9}"/>
              </a:ext>
            </a:extLst>
          </p:cNvPr>
          <p:cNvSpPr/>
          <p:nvPr/>
        </p:nvSpPr>
        <p:spPr>
          <a:xfrm>
            <a:off x="6019794" y="3134850"/>
            <a:ext cx="685300" cy="6853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488" name="Oval 487">
            <a:extLst>
              <a:ext uri="{FF2B5EF4-FFF2-40B4-BE49-F238E27FC236}">
                <a16:creationId xmlns:a16="http://schemas.microsoft.com/office/drawing/2014/main" id="{BC943CCC-4B1E-3B18-4EBD-A3BA01F6A202}"/>
              </a:ext>
            </a:extLst>
          </p:cNvPr>
          <p:cNvSpPr/>
          <p:nvPr/>
        </p:nvSpPr>
        <p:spPr>
          <a:xfrm>
            <a:off x="5448294" y="4211597"/>
            <a:ext cx="685300" cy="6853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489" name="Freeform 471">
            <a:extLst>
              <a:ext uri="{FF2B5EF4-FFF2-40B4-BE49-F238E27FC236}">
                <a16:creationId xmlns:a16="http://schemas.microsoft.com/office/drawing/2014/main" id="{5FAE6C48-F2CC-3D0A-C505-F350898A7655}"/>
              </a:ext>
            </a:extLst>
          </p:cNvPr>
          <p:cNvSpPr>
            <a:spLocks/>
          </p:cNvSpPr>
          <p:nvPr/>
        </p:nvSpPr>
        <p:spPr bwMode="auto">
          <a:xfrm>
            <a:off x="4848604" y="1325698"/>
            <a:ext cx="412927" cy="336661"/>
          </a:xfrm>
          <a:custGeom>
            <a:avLst/>
            <a:gdLst>
              <a:gd name="T0" fmla="*/ 7 w 379"/>
              <a:gd name="T1" fmla="*/ 79 h 309"/>
              <a:gd name="T2" fmla="*/ 7 w 379"/>
              <a:gd name="T3" fmla="*/ 31 h 309"/>
              <a:gd name="T4" fmla="*/ 19 w 379"/>
              <a:gd name="T5" fmla="*/ 30 h 309"/>
              <a:gd name="T6" fmla="*/ 4 w 379"/>
              <a:gd name="T7" fmla="*/ 16 h 309"/>
              <a:gd name="T8" fmla="*/ 28 w 379"/>
              <a:gd name="T9" fmla="*/ 2 h 309"/>
              <a:gd name="T10" fmla="*/ 52 w 379"/>
              <a:gd name="T11" fmla="*/ 24 h 309"/>
              <a:gd name="T12" fmla="*/ 75 w 379"/>
              <a:gd name="T13" fmla="*/ 52 h 309"/>
              <a:gd name="T14" fmla="*/ 78 w 379"/>
              <a:gd name="T15" fmla="*/ 74 h 309"/>
              <a:gd name="T16" fmla="*/ 112 w 379"/>
              <a:gd name="T17" fmla="*/ 97 h 309"/>
              <a:gd name="T18" fmla="*/ 142 w 379"/>
              <a:gd name="T19" fmla="*/ 106 h 309"/>
              <a:gd name="T20" fmla="*/ 179 w 379"/>
              <a:gd name="T21" fmla="*/ 102 h 309"/>
              <a:gd name="T22" fmla="*/ 208 w 379"/>
              <a:gd name="T23" fmla="*/ 131 h 309"/>
              <a:gd name="T24" fmla="*/ 242 w 379"/>
              <a:gd name="T25" fmla="*/ 133 h 309"/>
              <a:gd name="T26" fmla="*/ 273 w 379"/>
              <a:gd name="T27" fmla="*/ 151 h 309"/>
              <a:gd name="T28" fmla="*/ 297 w 379"/>
              <a:gd name="T29" fmla="*/ 182 h 309"/>
              <a:gd name="T30" fmla="*/ 336 w 379"/>
              <a:gd name="T31" fmla="*/ 206 h 309"/>
              <a:gd name="T32" fmla="*/ 370 w 379"/>
              <a:gd name="T33" fmla="*/ 232 h 309"/>
              <a:gd name="T34" fmla="*/ 371 w 379"/>
              <a:gd name="T35" fmla="*/ 281 h 309"/>
              <a:gd name="T36" fmla="*/ 357 w 379"/>
              <a:gd name="T37" fmla="*/ 284 h 309"/>
              <a:gd name="T38" fmla="*/ 334 w 379"/>
              <a:gd name="T39" fmla="*/ 303 h 309"/>
              <a:gd name="T40" fmla="*/ 303 w 379"/>
              <a:gd name="T41" fmla="*/ 297 h 309"/>
              <a:gd name="T42" fmla="*/ 264 w 379"/>
              <a:gd name="T43" fmla="*/ 302 h 309"/>
              <a:gd name="T44" fmla="*/ 241 w 379"/>
              <a:gd name="T45" fmla="*/ 284 h 309"/>
              <a:gd name="T46" fmla="*/ 207 w 379"/>
              <a:gd name="T47" fmla="*/ 283 h 309"/>
              <a:gd name="T48" fmla="*/ 243 w 379"/>
              <a:gd name="T49" fmla="*/ 260 h 309"/>
              <a:gd name="T50" fmla="*/ 269 w 379"/>
              <a:gd name="T51" fmla="*/ 251 h 309"/>
              <a:gd name="T52" fmla="*/ 274 w 379"/>
              <a:gd name="T53" fmla="*/ 250 h 309"/>
              <a:gd name="T54" fmla="*/ 284 w 379"/>
              <a:gd name="T55" fmla="*/ 236 h 309"/>
              <a:gd name="T56" fmla="*/ 278 w 379"/>
              <a:gd name="T57" fmla="*/ 233 h 309"/>
              <a:gd name="T58" fmla="*/ 266 w 379"/>
              <a:gd name="T59" fmla="*/ 239 h 309"/>
              <a:gd name="T60" fmla="*/ 258 w 379"/>
              <a:gd name="T61" fmla="*/ 245 h 309"/>
              <a:gd name="T62" fmla="*/ 235 w 379"/>
              <a:gd name="T63" fmla="*/ 265 h 309"/>
              <a:gd name="T64" fmla="*/ 209 w 379"/>
              <a:gd name="T65" fmla="*/ 276 h 309"/>
              <a:gd name="T66" fmla="*/ 167 w 379"/>
              <a:gd name="T67" fmla="*/ 263 h 309"/>
              <a:gd name="T68" fmla="*/ 174 w 379"/>
              <a:gd name="T69" fmla="*/ 244 h 309"/>
              <a:gd name="T70" fmla="*/ 153 w 379"/>
              <a:gd name="T71" fmla="*/ 239 h 309"/>
              <a:gd name="T72" fmla="*/ 144 w 379"/>
              <a:gd name="T73" fmla="*/ 214 h 309"/>
              <a:gd name="T74" fmla="*/ 131 w 379"/>
              <a:gd name="T75" fmla="*/ 202 h 309"/>
              <a:gd name="T76" fmla="*/ 122 w 379"/>
              <a:gd name="T77" fmla="*/ 190 h 309"/>
              <a:gd name="T78" fmla="*/ 172 w 379"/>
              <a:gd name="T79" fmla="*/ 157 h 309"/>
              <a:gd name="T80" fmla="*/ 193 w 379"/>
              <a:gd name="T81" fmla="*/ 161 h 309"/>
              <a:gd name="T82" fmla="*/ 217 w 379"/>
              <a:gd name="T83" fmla="*/ 182 h 309"/>
              <a:gd name="T84" fmla="*/ 195 w 379"/>
              <a:gd name="T85" fmla="*/ 157 h 309"/>
              <a:gd name="T86" fmla="*/ 128 w 379"/>
              <a:gd name="T87" fmla="*/ 180 h 309"/>
              <a:gd name="T88" fmla="*/ 112 w 379"/>
              <a:gd name="T89" fmla="*/ 173 h 309"/>
              <a:gd name="T90" fmla="*/ 101 w 379"/>
              <a:gd name="T91" fmla="*/ 174 h 309"/>
              <a:gd name="T92" fmla="*/ 118 w 379"/>
              <a:gd name="T93" fmla="*/ 182 h 309"/>
              <a:gd name="T94" fmla="*/ 103 w 379"/>
              <a:gd name="T95" fmla="*/ 180 h 309"/>
              <a:gd name="T96" fmla="*/ 124 w 379"/>
              <a:gd name="T97" fmla="*/ 209 h 309"/>
              <a:gd name="T98" fmla="*/ 142 w 379"/>
              <a:gd name="T99" fmla="*/ 222 h 309"/>
              <a:gd name="T100" fmla="*/ 145 w 379"/>
              <a:gd name="T101" fmla="*/ 250 h 309"/>
              <a:gd name="T102" fmla="*/ 159 w 379"/>
              <a:gd name="T103" fmla="*/ 261 h 309"/>
              <a:gd name="T104" fmla="*/ 122 w 379"/>
              <a:gd name="T105" fmla="*/ 276 h 309"/>
              <a:gd name="T106" fmla="*/ 93 w 379"/>
              <a:gd name="T107" fmla="*/ 292 h 309"/>
              <a:gd name="T108" fmla="*/ 60 w 379"/>
              <a:gd name="T109" fmla="*/ 270 h 309"/>
              <a:gd name="T110" fmla="*/ 27 w 379"/>
              <a:gd name="T111" fmla="*/ 276 h 309"/>
              <a:gd name="T112" fmla="*/ 25 w 379"/>
              <a:gd name="T113" fmla="*/ 240 h 309"/>
              <a:gd name="T114" fmla="*/ 19 w 379"/>
              <a:gd name="T115" fmla="*/ 219 h 309"/>
              <a:gd name="T116" fmla="*/ 23 w 379"/>
              <a:gd name="T117" fmla="*/ 164 h 309"/>
              <a:gd name="T118" fmla="*/ 29 w 379"/>
              <a:gd name="T119" fmla="*/ 155 h 309"/>
              <a:gd name="T120" fmla="*/ 7 w 379"/>
              <a:gd name="T121" fmla="*/ 158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9" h="309">
                <a:moveTo>
                  <a:pt x="0" y="119"/>
                </a:moveTo>
                <a:lnTo>
                  <a:pt x="1" y="116"/>
                </a:lnTo>
                <a:lnTo>
                  <a:pt x="1" y="115"/>
                </a:lnTo>
                <a:lnTo>
                  <a:pt x="1" y="114"/>
                </a:lnTo>
                <a:lnTo>
                  <a:pt x="2" y="113"/>
                </a:lnTo>
                <a:lnTo>
                  <a:pt x="2" y="111"/>
                </a:lnTo>
                <a:lnTo>
                  <a:pt x="2" y="110"/>
                </a:lnTo>
                <a:lnTo>
                  <a:pt x="2" y="109"/>
                </a:lnTo>
                <a:lnTo>
                  <a:pt x="2" y="108"/>
                </a:lnTo>
                <a:lnTo>
                  <a:pt x="3" y="106"/>
                </a:lnTo>
                <a:lnTo>
                  <a:pt x="3" y="104"/>
                </a:lnTo>
                <a:lnTo>
                  <a:pt x="4" y="101"/>
                </a:lnTo>
                <a:lnTo>
                  <a:pt x="4" y="99"/>
                </a:lnTo>
                <a:lnTo>
                  <a:pt x="4" y="97"/>
                </a:lnTo>
                <a:lnTo>
                  <a:pt x="4" y="96"/>
                </a:lnTo>
                <a:lnTo>
                  <a:pt x="6" y="89"/>
                </a:lnTo>
                <a:lnTo>
                  <a:pt x="7" y="85"/>
                </a:lnTo>
                <a:lnTo>
                  <a:pt x="7" y="83"/>
                </a:lnTo>
                <a:lnTo>
                  <a:pt x="7" y="82"/>
                </a:lnTo>
                <a:lnTo>
                  <a:pt x="7" y="81"/>
                </a:lnTo>
                <a:lnTo>
                  <a:pt x="7" y="80"/>
                </a:lnTo>
                <a:lnTo>
                  <a:pt x="7" y="79"/>
                </a:lnTo>
                <a:lnTo>
                  <a:pt x="7" y="77"/>
                </a:lnTo>
                <a:lnTo>
                  <a:pt x="6" y="72"/>
                </a:lnTo>
                <a:lnTo>
                  <a:pt x="6" y="71"/>
                </a:lnTo>
                <a:lnTo>
                  <a:pt x="6" y="68"/>
                </a:lnTo>
                <a:lnTo>
                  <a:pt x="6" y="67"/>
                </a:lnTo>
                <a:lnTo>
                  <a:pt x="4" y="66"/>
                </a:lnTo>
                <a:lnTo>
                  <a:pt x="4" y="63"/>
                </a:lnTo>
                <a:lnTo>
                  <a:pt x="4" y="58"/>
                </a:lnTo>
                <a:lnTo>
                  <a:pt x="4" y="52"/>
                </a:lnTo>
                <a:lnTo>
                  <a:pt x="4" y="47"/>
                </a:lnTo>
                <a:lnTo>
                  <a:pt x="4" y="39"/>
                </a:lnTo>
                <a:lnTo>
                  <a:pt x="4" y="38"/>
                </a:lnTo>
                <a:lnTo>
                  <a:pt x="4" y="35"/>
                </a:lnTo>
                <a:lnTo>
                  <a:pt x="4" y="34"/>
                </a:lnTo>
                <a:lnTo>
                  <a:pt x="6" y="33"/>
                </a:lnTo>
                <a:lnTo>
                  <a:pt x="6" y="32"/>
                </a:lnTo>
                <a:lnTo>
                  <a:pt x="6" y="30"/>
                </a:lnTo>
                <a:lnTo>
                  <a:pt x="4" y="29"/>
                </a:lnTo>
                <a:lnTo>
                  <a:pt x="6" y="29"/>
                </a:lnTo>
                <a:lnTo>
                  <a:pt x="8" y="29"/>
                </a:lnTo>
                <a:lnTo>
                  <a:pt x="8" y="31"/>
                </a:lnTo>
                <a:lnTo>
                  <a:pt x="7" y="31"/>
                </a:lnTo>
                <a:lnTo>
                  <a:pt x="7" y="32"/>
                </a:lnTo>
                <a:lnTo>
                  <a:pt x="8" y="34"/>
                </a:lnTo>
                <a:lnTo>
                  <a:pt x="9" y="34"/>
                </a:lnTo>
                <a:lnTo>
                  <a:pt x="9" y="35"/>
                </a:lnTo>
                <a:lnTo>
                  <a:pt x="10" y="37"/>
                </a:lnTo>
                <a:lnTo>
                  <a:pt x="11" y="38"/>
                </a:lnTo>
                <a:lnTo>
                  <a:pt x="15" y="39"/>
                </a:lnTo>
                <a:lnTo>
                  <a:pt x="21" y="43"/>
                </a:lnTo>
                <a:lnTo>
                  <a:pt x="23" y="41"/>
                </a:lnTo>
                <a:lnTo>
                  <a:pt x="24" y="41"/>
                </a:lnTo>
                <a:lnTo>
                  <a:pt x="26" y="39"/>
                </a:lnTo>
                <a:lnTo>
                  <a:pt x="26" y="38"/>
                </a:lnTo>
                <a:lnTo>
                  <a:pt x="26" y="37"/>
                </a:lnTo>
                <a:lnTo>
                  <a:pt x="25" y="37"/>
                </a:lnTo>
                <a:lnTo>
                  <a:pt x="24" y="37"/>
                </a:lnTo>
                <a:lnTo>
                  <a:pt x="24" y="35"/>
                </a:lnTo>
                <a:lnTo>
                  <a:pt x="23" y="35"/>
                </a:lnTo>
                <a:lnTo>
                  <a:pt x="23" y="34"/>
                </a:lnTo>
                <a:lnTo>
                  <a:pt x="20" y="32"/>
                </a:lnTo>
                <a:lnTo>
                  <a:pt x="19" y="32"/>
                </a:lnTo>
                <a:lnTo>
                  <a:pt x="19" y="31"/>
                </a:lnTo>
                <a:lnTo>
                  <a:pt x="19" y="30"/>
                </a:lnTo>
                <a:lnTo>
                  <a:pt x="18" y="30"/>
                </a:lnTo>
                <a:lnTo>
                  <a:pt x="17" y="30"/>
                </a:lnTo>
                <a:lnTo>
                  <a:pt x="17" y="29"/>
                </a:lnTo>
                <a:lnTo>
                  <a:pt x="17" y="30"/>
                </a:lnTo>
                <a:lnTo>
                  <a:pt x="16" y="30"/>
                </a:lnTo>
                <a:lnTo>
                  <a:pt x="14" y="29"/>
                </a:lnTo>
                <a:lnTo>
                  <a:pt x="12" y="29"/>
                </a:lnTo>
                <a:lnTo>
                  <a:pt x="11" y="27"/>
                </a:lnTo>
                <a:lnTo>
                  <a:pt x="10" y="27"/>
                </a:lnTo>
                <a:lnTo>
                  <a:pt x="10" y="26"/>
                </a:lnTo>
                <a:lnTo>
                  <a:pt x="9" y="26"/>
                </a:lnTo>
                <a:lnTo>
                  <a:pt x="9" y="25"/>
                </a:lnTo>
                <a:lnTo>
                  <a:pt x="8" y="24"/>
                </a:lnTo>
                <a:lnTo>
                  <a:pt x="8" y="23"/>
                </a:lnTo>
                <a:lnTo>
                  <a:pt x="8" y="22"/>
                </a:lnTo>
                <a:lnTo>
                  <a:pt x="7" y="21"/>
                </a:lnTo>
                <a:lnTo>
                  <a:pt x="7" y="19"/>
                </a:lnTo>
                <a:lnTo>
                  <a:pt x="7" y="18"/>
                </a:lnTo>
                <a:lnTo>
                  <a:pt x="6" y="18"/>
                </a:lnTo>
                <a:lnTo>
                  <a:pt x="6" y="17"/>
                </a:lnTo>
                <a:lnTo>
                  <a:pt x="6" y="16"/>
                </a:lnTo>
                <a:lnTo>
                  <a:pt x="4" y="16"/>
                </a:lnTo>
                <a:lnTo>
                  <a:pt x="3" y="16"/>
                </a:lnTo>
                <a:lnTo>
                  <a:pt x="3" y="17"/>
                </a:lnTo>
                <a:lnTo>
                  <a:pt x="3" y="18"/>
                </a:lnTo>
                <a:lnTo>
                  <a:pt x="2" y="18"/>
                </a:lnTo>
                <a:lnTo>
                  <a:pt x="2" y="16"/>
                </a:lnTo>
                <a:lnTo>
                  <a:pt x="2" y="14"/>
                </a:lnTo>
                <a:lnTo>
                  <a:pt x="2" y="13"/>
                </a:lnTo>
                <a:lnTo>
                  <a:pt x="3" y="10"/>
                </a:lnTo>
                <a:lnTo>
                  <a:pt x="4" y="10"/>
                </a:lnTo>
                <a:lnTo>
                  <a:pt x="4" y="9"/>
                </a:lnTo>
                <a:lnTo>
                  <a:pt x="8" y="8"/>
                </a:lnTo>
                <a:lnTo>
                  <a:pt x="11" y="7"/>
                </a:lnTo>
                <a:lnTo>
                  <a:pt x="14" y="7"/>
                </a:lnTo>
                <a:lnTo>
                  <a:pt x="16" y="7"/>
                </a:lnTo>
                <a:lnTo>
                  <a:pt x="18" y="6"/>
                </a:lnTo>
                <a:lnTo>
                  <a:pt x="19" y="7"/>
                </a:lnTo>
                <a:lnTo>
                  <a:pt x="20" y="7"/>
                </a:lnTo>
                <a:lnTo>
                  <a:pt x="21" y="7"/>
                </a:lnTo>
                <a:lnTo>
                  <a:pt x="23" y="6"/>
                </a:lnTo>
                <a:lnTo>
                  <a:pt x="25" y="5"/>
                </a:lnTo>
                <a:lnTo>
                  <a:pt x="27" y="4"/>
                </a:lnTo>
                <a:lnTo>
                  <a:pt x="28" y="2"/>
                </a:lnTo>
                <a:lnTo>
                  <a:pt x="29" y="1"/>
                </a:lnTo>
                <a:lnTo>
                  <a:pt x="31" y="1"/>
                </a:lnTo>
                <a:lnTo>
                  <a:pt x="32" y="1"/>
                </a:lnTo>
                <a:lnTo>
                  <a:pt x="33" y="0"/>
                </a:lnTo>
                <a:lnTo>
                  <a:pt x="36" y="0"/>
                </a:lnTo>
                <a:lnTo>
                  <a:pt x="37" y="1"/>
                </a:lnTo>
                <a:lnTo>
                  <a:pt x="38" y="2"/>
                </a:lnTo>
                <a:lnTo>
                  <a:pt x="38" y="4"/>
                </a:lnTo>
                <a:lnTo>
                  <a:pt x="40" y="5"/>
                </a:lnTo>
                <a:lnTo>
                  <a:pt x="40" y="8"/>
                </a:lnTo>
                <a:lnTo>
                  <a:pt x="41" y="10"/>
                </a:lnTo>
                <a:lnTo>
                  <a:pt x="41" y="13"/>
                </a:lnTo>
                <a:lnTo>
                  <a:pt x="41" y="17"/>
                </a:lnTo>
                <a:lnTo>
                  <a:pt x="42" y="19"/>
                </a:lnTo>
                <a:lnTo>
                  <a:pt x="43" y="21"/>
                </a:lnTo>
                <a:lnTo>
                  <a:pt x="44" y="21"/>
                </a:lnTo>
                <a:lnTo>
                  <a:pt x="46" y="22"/>
                </a:lnTo>
                <a:lnTo>
                  <a:pt x="46" y="23"/>
                </a:lnTo>
                <a:lnTo>
                  <a:pt x="47" y="24"/>
                </a:lnTo>
                <a:lnTo>
                  <a:pt x="49" y="24"/>
                </a:lnTo>
                <a:lnTo>
                  <a:pt x="50" y="24"/>
                </a:lnTo>
                <a:lnTo>
                  <a:pt x="52" y="24"/>
                </a:lnTo>
                <a:lnTo>
                  <a:pt x="53" y="24"/>
                </a:lnTo>
                <a:lnTo>
                  <a:pt x="53" y="25"/>
                </a:lnTo>
                <a:lnTo>
                  <a:pt x="53" y="27"/>
                </a:lnTo>
                <a:lnTo>
                  <a:pt x="53" y="29"/>
                </a:lnTo>
                <a:lnTo>
                  <a:pt x="53" y="32"/>
                </a:lnTo>
                <a:lnTo>
                  <a:pt x="53" y="33"/>
                </a:lnTo>
                <a:lnTo>
                  <a:pt x="53" y="34"/>
                </a:lnTo>
                <a:lnTo>
                  <a:pt x="53" y="37"/>
                </a:lnTo>
                <a:lnTo>
                  <a:pt x="53" y="38"/>
                </a:lnTo>
                <a:lnTo>
                  <a:pt x="53" y="39"/>
                </a:lnTo>
                <a:lnTo>
                  <a:pt x="54" y="39"/>
                </a:lnTo>
                <a:lnTo>
                  <a:pt x="55" y="41"/>
                </a:lnTo>
                <a:lnTo>
                  <a:pt x="58" y="42"/>
                </a:lnTo>
                <a:lnTo>
                  <a:pt x="61" y="43"/>
                </a:lnTo>
                <a:lnTo>
                  <a:pt x="61" y="44"/>
                </a:lnTo>
                <a:lnTo>
                  <a:pt x="63" y="46"/>
                </a:lnTo>
                <a:lnTo>
                  <a:pt x="67" y="49"/>
                </a:lnTo>
                <a:lnTo>
                  <a:pt x="68" y="50"/>
                </a:lnTo>
                <a:lnTo>
                  <a:pt x="70" y="51"/>
                </a:lnTo>
                <a:lnTo>
                  <a:pt x="73" y="51"/>
                </a:lnTo>
                <a:lnTo>
                  <a:pt x="75" y="51"/>
                </a:lnTo>
                <a:lnTo>
                  <a:pt x="75" y="52"/>
                </a:lnTo>
                <a:lnTo>
                  <a:pt x="75" y="54"/>
                </a:lnTo>
                <a:lnTo>
                  <a:pt x="75" y="55"/>
                </a:lnTo>
                <a:lnTo>
                  <a:pt x="73" y="56"/>
                </a:lnTo>
                <a:lnTo>
                  <a:pt x="73" y="57"/>
                </a:lnTo>
                <a:lnTo>
                  <a:pt x="75" y="56"/>
                </a:lnTo>
                <a:lnTo>
                  <a:pt x="76" y="56"/>
                </a:lnTo>
                <a:lnTo>
                  <a:pt x="77" y="56"/>
                </a:lnTo>
                <a:lnTo>
                  <a:pt x="78" y="57"/>
                </a:lnTo>
                <a:lnTo>
                  <a:pt x="77" y="58"/>
                </a:lnTo>
                <a:lnTo>
                  <a:pt x="78" y="59"/>
                </a:lnTo>
                <a:lnTo>
                  <a:pt x="78" y="61"/>
                </a:lnTo>
                <a:lnTo>
                  <a:pt x="76" y="64"/>
                </a:lnTo>
                <a:lnTo>
                  <a:pt x="75" y="65"/>
                </a:lnTo>
                <a:lnTo>
                  <a:pt x="73" y="66"/>
                </a:lnTo>
                <a:lnTo>
                  <a:pt x="71" y="68"/>
                </a:lnTo>
                <a:lnTo>
                  <a:pt x="71" y="69"/>
                </a:lnTo>
                <a:lnTo>
                  <a:pt x="71" y="71"/>
                </a:lnTo>
                <a:lnTo>
                  <a:pt x="71" y="72"/>
                </a:lnTo>
                <a:lnTo>
                  <a:pt x="72" y="72"/>
                </a:lnTo>
                <a:lnTo>
                  <a:pt x="76" y="73"/>
                </a:lnTo>
                <a:lnTo>
                  <a:pt x="77" y="73"/>
                </a:lnTo>
                <a:lnTo>
                  <a:pt x="78" y="74"/>
                </a:lnTo>
                <a:lnTo>
                  <a:pt x="78" y="75"/>
                </a:lnTo>
                <a:lnTo>
                  <a:pt x="78" y="76"/>
                </a:lnTo>
                <a:lnTo>
                  <a:pt x="79" y="77"/>
                </a:lnTo>
                <a:lnTo>
                  <a:pt x="79" y="79"/>
                </a:lnTo>
                <a:lnTo>
                  <a:pt x="79" y="80"/>
                </a:lnTo>
                <a:lnTo>
                  <a:pt x="80" y="80"/>
                </a:lnTo>
                <a:lnTo>
                  <a:pt x="81" y="80"/>
                </a:lnTo>
                <a:lnTo>
                  <a:pt x="85" y="80"/>
                </a:lnTo>
                <a:lnTo>
                  <a:pt x="87" y="79"/>
                </a:lnTo>
                <a:lnTo>
                  <a:pt x="92" y="81"/>
                </a:lnTo>
                <a:lnTo>
                  <a:pt x="93" y="82"/>
                </a:lnTo>
                <a:lnTo>
                  <a:pt x="94" y="82"/>
                </a:lnTo>
                <a:lnTo>
                  <a:pt x="96" y="83"/>
                </a:lnTo>
                <a:lnTo>
                  <a:pt x="100" y="83"/>
                </a:lnTo>
                <a:lnTo>
                  <a:pt x="102" y="83"/>
                </a:lnTo>
                <a:lnTo>
                  <a:pt x="103" y="83"/>
                </a:lnTo>
                <a:lnTo>
                  <a:pt x="105" y="85"/>
                </a:lnTo>
                <a:lnTo>
                  <a:pt x="109" y="88"/>
                </a:lnTo>
                <a:lnTo>
                  <a:pt x="110" y="89"/>
                </a:lnTo>
                <a:lnTo>
                  <a:pt x="111" y="92"/>
                </a:lnTo>
                <a:lnTo>
                  <a:pt x="111" y="94"/>
                </a:lnTo>
                <a:lnTo>
                  <a:pt x="112" y="97"/>
                </a:lnTo>
                <a:lnTo>
                  <a:pt x="113" y="100"/>
                </a:lnTo>
                <a:lnTo>
                  <a:pt x="114" y="104"/>
                </a:lnTo>
                <a:lnTo>
                  <a:pt x="114" y="105"/>
                </a:lnTo>
                <a:lnTo>
                  <a:pt x="115" y="105"/>
                </a:lnTo>
                <a:lnTo>
                  <a:pt x="116" y="105"/>
                </a:lnTo>
                <a:lnTo>
                  <a:pt x="119" y="106"/>
                </a:lnTo>
                <a:lnTo>
                  <a:pt x="122" y="109"/>
                </a:lnTo>
                <a:lnTo>
                  <a:pt x="123" y="110"/>
                </a:lnTo>
                <a:lnTo>
                  <a:pt x="124" y="110"/>
                </a:lnTo>
                <a:lnTo>
                  <a:pt x="126" y="110"/>
                </a:lnTo>
                <a:lnTo>
                  <a:pt x="131" y="113"/>
                </a:lnTo>
                <a:lnTo>
                  <a:pt x="132" y="113"/>
                </a:lnTo>
                <a:lnTo>
                  <a:pt x="133" y="114"/>
                </a:lnTo>
                <a:lnTo>
                  <a:pt x="135" y="114"/>
                </a:lnTo>
                <a:lnTo>
                  <a:pt x="136" y="114"/>
                </a:lnTo>
                <a:lnTo>
                  <a:pt x="137" y="114"/>
                </a:lnTo>
                <a:lnTo>
                  <a:pt x="137" y="113"/>
                </a:lnTo>
                <a:lnTo>
                  <a:pt x="138" y="113"/>
                </a:lnTo>
                <a:lnTo>
                  <a:pt x="138" y="110"/>
                </a:lnTo>
                <a:lnTo>
                  <a:pt x="139" y="107"/>
                </a:lnTo>
                <a:lnTo>
                  <a:pt x="140" y="106"/>
                </a:lnTo>
                <a:lnTo>
                  <a:pt x="142" y="106"/>
                </a:lnTo>
                <a:lnTo>
                  <a:pt x="144" y="106"/>
                </a:lnTo>
                <a:lnTo>
                  <a:pt x="147" y="107"/>
                </a:lnTo>
                <a:lnTo>
                  <a:pt x="149" y="107"/>
                </a:lnTo>
                <a:lnTo>
                  <a:pt x="150" y="107"/>
                </a:lnTo>
                <a:lnTo>
                  <a:pt x="152" y="106"/>
                </a:lnTo>
                <a:lnTo>
                  <a:pt x="154" y="105"/>
                </a:lnTo>
                <a:lnTo>
                  <a:pt x="154" y="104"/>
                </a:lnTo>
                <a:lnTo>
                  <a:pt x="155" y="101"/>
                </a:lnTo>
                <a:lnTo>
                  <a:pt x="154" y="98"/>
                </a:lnTo>
                <a:lnTo>
                  <a:pt x="154" y="97"/>
                </a:lnTo>
                <a:lnTo>
                  <a:pt x="155" y="97"/>
                </a:lnTo>
                <a:lnTo>
                  <a:pt x="157" y="96"/>
                </a:lnTo>
                <a:lnTo>
                  <a:pt x="158" y="96"/>
                </a:lnTo>
                <a:lnTo>
                  <a:pt x="161" y="98"/>
                </a:lnTo>
                <a:lnTo>
                  <a:pt x="162" y="99"/>
                </a:lnTo>
                <a:lnTo>
                  <a:pt x="164" y="99"/>
                </a:lnTo>
                <a:lnTo>
                  <a:pt x="167" y="98"/>
                </a:lnTo>
                <a:lnTo>
                  <a:pt x="170" y="98"/>
                </a:lnTo>
                <a:lnTo>
                  <a:pt x="171" y="98"/>
                </a:lnTo>
                <a:lnTo>
                  <a:pt x="173" y="99"/>
                </a:lnTo>
                <a:lnTo>
                  <a:pt x="178" y="102"/>
                </a:lnTo>
                <a:lnTo>
                  <a:pt x="179" y="102"/>
                </a:lnTo>
                <a:lnTo>
                  <a:pt x="181" y="102"/>
                </a:lnTo>
                <a:lnTo>
                  <a:pt x="182" y="102"/>
                </a:lnTo>
                <a:lnTo>
                  <a:pt x="183" y="101"/>
                </a:lnTo>
                <a:lnTo>
                  <a:pt x="184" y="101"/>
                </a:lnTo>
                <a:lnTo>
                  <a:pt x="185" y="102"/>
                </a:lnTo>
                <a:lnTo>
                  <a:pt x="185" y="104"/>
                </a:lnTo>
                <a:lnTo>
                  <a:pt x="187" y="107"/>
                </a:lnTo>
                <a:lnTo>
                  <a:pt x="185" y="110"/>
                </a:lnTo>
                <a:lnTo>
                  <a:pt x="185" y="111"/>
                </a:lnTo>
                <a:lnTo>
                  <a:pt x="187" y="118"/>
                </a:lnTo>
                <a:lnTo>
                  <a:pt x="187" y="121"/>
                </a:lnTo>
                <a:lnTo>
                  <a:pt x="188" y="123"/>
                </a:lnTo>
                <a:lnTo>
                  <a:pt x="189" y="124"/>
                </a:lnTo>
                <a:lnTo>
                  <a:pt x="189" y="125"/>
                </a:lnTo>
                <a:lnTo>
                  <a:pt x="191" y="126"/>
                </a:lnTo>
                <a:lnTo>
                  <a:pt x="193" y="127"/>
                </a:lnTo>
                <a:lnTo>
                  <a:pt x="196" y="130"/>
                </a:lnTo>
                <a:lnTo>
                  <a:pt x="199" y="131"/>
                </a:lnTo>
                <a:lnTo>
                  <a:pt x="200" y="131"/>
                </a:lnTo>
                <a:lnTo>
                  <a:pt x="202" y="131"/>
                </a:lnTo>
                <a:lnTo>
                  <a:pt x="206" y="131"/>
                </a:lnTo>
                <a:lnTo>
                  <a:pt x="208" y="131"/>
                </a:lnTo>
                <a:lnTo>
                  <a:pt x="208" y="132"/>
                </a:lnTo>
                <a:lnTo>
                  <a:pt x="210" y="133"/>
                </a:lnTo>
                <a:lnTo>
                  <a:pt x="210" y="134"/>
                </a:lnTo>
                <a:lnTo>
                  <a:pt x="212" y="135"/>
                </a:lnTo>
                <a:lnTo>
                  <a:pt x="213" y="135"/>
                </a:lnTo>
                <a:lnTo>
                  <a:pt x="215" y="134"/>
                </a:lnTo>
                <a:lnTo>
                  <a:pt x="216" y="133"/>
                </a:lnTo>
                <a:lnTo>
                  <a:pt x="217" y="132"/>
                </a:lnTo>
                <a:lnTo>
                  <a:pt x="218" y="131"/>
                </a:lnTo>
                <a:lnTo>
                  <a:pt x="221" y="130"/>
                </a:lnTo>
                <a:lnTo>
                  <a:pt x="222" y="129"/>
                </a:lnTo>
                <a:lnTo>
                  <a:pt x="224" y="130"/>
                </a:lnTo>
                <a:lnTo>
                  <a:pt x="225" y="130"/>
                </a:lnTo>
                <a:lnTo>
                  <a:pt x="226" y="132"/>
                </a:lnTo>
                <a:lnTo>
                  <a:pt x="228" y="134"/>
                </a:lnTo>
                <a:lnTo>
                  <a:pt x="230" y="135"/>
                </a:lnTo>
                <a:lnTo>
                  <a:pt x="231" y="135"/>
                </a:lnTo>
                <a:lnTo>
                  <a:pt x="232" y="135"/>
                </a:lnTo>
                <a:lnTo>
                  <a:pt x="236" y="133"/>
                </a:lnTo>
                <a:lnTo>
                  <a:pt x="239" y="133"/>
                </a:lnTo>
                <a:lnTo>
                  <a:pt x="240" y="133"/>
                </a:lnTo>
                <a:lnTo>
                  <a:pt x="242" y="133"/>
                </a:lnTo>
                <a:lnTo>
                  <a:pt x="244" y="134"/>
                </a:lnTo>
                <a:lnTo>
                  <a:pt x="245" y="135"/>
                </a:lnTo>
                <a:lnTo>
                  <a:pt x="248" y="136"/>
                </a:lnTo>
                <a:lnTo>
                  <a:pt x="250" y="136"/>
                </a:lnTo>
                <a:lnTo>
                  <a:pt x="254" y="135"/>
                </a:lnTo>
                <a:lnTo>
                  <a:pt x="257" y="135"/>
                </a:lnTo>
                <a:lnTo>
                  <a:pt x="258" y="135"/>
                </a:lnTo>
                <a:lnTo>
                  <a:pt x="259" y="135"/>
                </a:lnTo>
                <a:lnTo>
                  <a:pt x="259" y="136"/>
                </a:lnTo>
                <a:lnTo>
                  <a:pt x="260" y="136"/>
                </a:lnTo>
                <a:lnTo>
                  <a:pt x="260" y="138"/>
                </a:lnTo>
                <a:lnTo>
                  <a:pt x="260" y="141"/>
                </a:lnTo>
                <a:lnTo>
                  <a:pt x="259" y="143"/>
                </a:lnTo>
                <a:lnTo>
                  <a:pt x="259" y="144"/>
                </a:lnTo>
                <a:lnTo>
                  <a:pt x="260" y="146"/>
                </a:lnTo>
                <a:lnTo>
                  <a:pt x="260" y="147"/>
                </a:lnTo>
                <a:lnTo>
                  <a:pt x="261" y="147"/>
                </a:lnTo>
                <a:lnTo>
                  <a:pt x="264" y="148"/>
                </a:lnTo>
                <a:lnTo>
                  <a:pt x="265" y="148"/>
                </a:lnTo>
                <a:lnTo>
                  <a:pt x="268" y="148"/>
                </a:lnTo>
                <a:lnTo>
                  <a:pt x="270" y="149"/>
                </a:lnTo>
                <a:lnTo>
                  <a:pt x="273" y="151"/>
                </a:lnTo>
                <a:lnTo>
                  <a:pt x="274" y="152"/>
                </a:lnTo>
                <a:lnTo>
                  <a:pt x="275" y="153"/>
                </a:lnTo>
                <a:lnTo>
                  <a:pt x="276" y="156"/>
                </a:lnTo>
                <a:lnTo>
                  <a:pt x="277" y="159"/>
                </a:lnTo>
                <a:lnTo>
                  <a:pt x="278" y="161"/>
                </a:lnTo>
                <a:lnTo>
                  <a:pt x="278" y="164"/>
                </a:lnTo>
                <a:lnTo>
                  <a:pt x="279" y="165"/>
                </a:lnTo>
                <a:lnTo>
                  <a:pt x="281" y="166"/>
                </a:lnTo>
                <a:lnTo>
                  <a:pt x="283" y="167"/>
                </a:lnTo>
                <a:lnTo>
                  <a:pt x="285" y="168"/>
                </a:lnTo>
                <a:lnTo>
                  <a:pt x="287" y="169"/>
                </a:lnTo>
                <a:lnTo>
                  <a:pt x="290" y="169"/>
                </a:lnTo>
                <a:lnTo>
                  <a:pt x="292" y="171"/>
                </a:lnTo>
                <a:lnTo>
                  <a:pt x="293" y="172"/>
                </a:lnTo>
                <a:lnTo>
                  <a:pt x="294" y="174"/>
                </a:lnTo>
                <a:lnTo>
                  <a:pt x="294" y="175"/>
                </a:lnTo>
                <a:lnTo>
                  <a:pt x="294" y="176"/>
                </a:lnTo>
                <a:lnTo>
                  <a:pt x="295" y="178"/>
                </a:lnTo>
                <a:lnTo>
                  <a:pt x="295" y="180"/>
                </a:lnTo>
                <a:lnTo>
                  <a:pt x="296" y="181"/>
                </a:lnTo>
                <a:lnTo>
                  <a:pt x="296" y="182"/>
                </a:lnTo>
                <a:lnTo>
                  <a:pt x="297" y="182"/>
                </a:lnTo>
                <a:lnTo>
                  <a:pt x="299" y="183"/>
                </a:lnTo>
                <a:lnTo>
                  <a:pt x="301" y="183"/>
                </a:lnTo>
                <a:lnTo>
                  <a:pt x="303" y="183"/>
                </a:lnTo>
                <a:lnTo>
                  <a:pt x="304" y="182"/>
                </a:lnTo>
                <a:lnTo>
                  <a:pt x="309" y="181"/>
                </a:lnTo>
                <a:lnTo>
                  <a:pt x="311" y="181"/>
                </a:lnTo>
                <a:lnTo>
                  <a:pt x="313" y="182"/>
                </a:lnTo>
                <a:lnTo>
                  <a:pt x="314" y="183"/>
                </a:lnTo>
                <a:lnTo>
                  <a:pt x="320" y="184"/>
                </a:lnTo>
                <a:lnTo>
                  <a:pt x="321" y="185"/>
                </a:lnTo>
                <a:lnTo>
                  <a:pt x="322" y="185"/>
                </a:lnTo>
                <a:lnTo>
                  <a:pt x="323" y="188"/>
                </a:lnTo>
                <a:lnTo>
                  <a:pt x="323" y="190"/>
                </a:lnTo>
                <a:lnTo>
                  <a:pt x="323" y="192"/>
                </a:lnTo>
                <a:lnTo>
                  <a:pt x="323" y="193"/>
                </a:lnTo>
                <a:lnTo>
                  <a:pt x="326" y="198"/>
                </a:lnTo>
                <a:lnTo>
                  <a:pt x="327" y="199"/>
                </a:lnTo>
                <a:lnTo>
                  <a:pt x="328" y="201"/>
                </a:lnTo>
                <a:lnTo>
                  <a:pt x="331" y="202"/>
                </a:lnTo>
                <a:lnTo>
                  <a:pt x="335" y="205"/>
                </a:lnTo>
                <a:lnTo>
                  <a:pt x="336" y="205"/>
                </a:lnTo>
                <a:lnTo>
                  <a:pt x="336" y="206"/>
                </a:lnTo>
                <a:lnTo>
                  <a:pt x="337" y="207"/>
                </a:lnTo>
                <a:lnTo>
                  <a:pt x="338" y="211"/>
                </a:lnTo>
                <a:lnTo>
                  <a:pt x="340" y="215"/>
                </a:lnTo>
                <a:lnTo>
                  <a:pt x="342" y="216"/>
                </a:lnTo>
                <a:lnTo>
                  <a:pt x="343" y="217"/>
                </a:lnTo>
                <a:lnTo>
                  <a:pt x="344" y="217"/>
                </a:lnTo>
                <a:lnTo>
                  <a:pt x="345" y="217"/>
                </a:lnTo>
                <a:lnTo>
                  <a:pt x="348" y="217"/>
                </a:lnTo>
                <a:lnTo>
                  <a:pt x="353" y="214"/>
                </a:lnTo>
                <a:lnTo>
                  <a:pt x="354" y="213"/>
                </a:lnTo>
                <a:lnTo>
                  <a:pt x="355" y="213"/>
                </a:lnTo>
                <a:lnTo>
                  <a:pt x="356" y="213"/>
                </a:lnTo>
                <a:lnTo>
                  <a:pt x="357" y="213"/>
                </a:lnTo>
                <a:lnTo>
                  <a:pt x="359" y="213"/>
                </a:lnTo>
                <a:lnTo>
                  <a:pt x="360" y="214"/>
                </a:lnTo>
                <a:lnTo>
                  <a:pt x="361" y="215"/>
                </a:lnTo>
                <a:lnTo>
                  <a:pt x="362" y="218"/>
                </a:lnTo>
                <a:lnTo>
                  <a:pt x="365" y="222"/>
                </a:lnTo>
                <a:lnTo>
                  <a:pt x="368" y="224"/>
                </a:lnTo>
                <a:lnTo>
                  <a:pt x="368" y="225"/>
                </a:lnTo>
                <a:lnTo>
                  <a:pt x="369" y="228"/>
                </a:lnTo>
                <a:lnTo>
                  <a:pt x="370" y="232"/>
                </a:lnTo>
                <a:lnTo>
                  <a:pt x="370" y="234"/>
                </a:lnTo>
                <a:lnTo>
                  <a:pt x="371" y="235"/>
                </a:lnTo>
                <a:lnTo>
                  <a:pt x="373" y="238"/>
                </a:lnTo>
                <a:lnTo>
                  <a:pt x="376" y="240"/>
                </a:lnTo>
                <a:lnTo>
                  <a:pt x="378" y="241"/>
                </a:lnTo>
                <a:lnTo>
                  <a:pt x="379" y="242"/>
                </a:lnTo>
                <a:lnTo>
                  <a:pt x="379" y="245"/>
                </a:lnTo>
                <a:lnTo>
                  <a:pt x="379" y="248"/>
                </a:lnTo>
                <a:lnTo>
                  <a:pt x="379" y="249"/>
                </a:lnTo>
                <a:lnTo>
                  <a:pt x="378" y="250"/>
                </a:lnTo>
                <a:lnTo>
                  <a:pt x="376" y="252"/>
                </a:lnTo>
                <a:lnTo>
                  <a:pt x="374" y="252"/>
                </a:lnTo>
                <a:lnTo>
                  <a:pt x="373" y="253"/>
                </a:lnTo>
                <a:lnTo>
                  <a:pt x="373" y="255"/>
                </a:lnTo>
                <a:lnTo>
                  <a:pt x="372" y="255"/>
                </a:lnTo>
                <a:lnTo>
                  <a:pt x="371" y="260"/>
                </a:lnTo>
                <a:lnTo>
                  <a:pt x="370" y="266"/>
                </a:lnTo>
                <a:lnTo>
                  <a:pt x="370" y="268"/>
                </a:lnTo>
                <a:lnTo>
                  <a:pt x="369" y="273"/>
                </a:lnTo>
                <a:lnTo>
                  <a:pt x="369" y="275"/>
                </a:lnTo>
                <a:lnTo>
                  <a:pt x="370" y="278"/>
                </a:lnTo>
                <a:lnTo>
                  <a:pt x="371" y="281"/>
                </a:lnTo>
                <a:lnTo>
                  <a:pt x="373" y="284"/>
                </a:lnTo>
                <a:lnTo>
                  <a:pt x="374" y="286"/>
                </a:lnTo>
                <a:lnTo>
                  <a:pt x="373" y="288"/>
                </a:lnTo>
                <a:lnTo>
                  <a:pt x="372" y="288"/>
                </a:lnTo>
                <a:lnTo>
                  <a:pt x="371" y="288"/>
                </a:lnTo>
                <a:lnTo>
                  <a:pt x="370" y="288"/>
                </a:lnTo>
                <a:lnTo>
                  <a:pt x="369" y="285"/>
                </a:lnTo>
                <a:lnTo>
                  <a:pt x="368" y="285"/>
                </a:lnTo>
                <a:lnTo>
                  <a:pt x="366" y="285"/>
                </a:lnTo>
                <a:lnTo>
                  <a:pt x="366" y="286"/>
                </a:lnTo>
                <a:lnTo>
                  <a:pt x="365" y="286"/>
                </a:lnTo>
                <a:lnTo>
                  <a:pt x="365" y="288"/>
                </a:lnTo>
                <a:lnTo>
                  <a:pt x="363" y="290"/>
                </a:lnTo>
                <a:lnTo>
                  <a:pt x="362" y="290"/>
                </a:lnTo>
                <a:lnTo>
                  <a:pt x="361" y="291"/>
                </a:lnTo>
                <a:lnTo>
                  <a:pt x="360" y="291"/>
                </a:lnTo>
                <a:lnTo>
                  <a:pt x="359" y="291"/>
                </a:lnTo>
                <a:lnTo>
                  <a:pt x="359" y="290"/>
                </a:lnTo>
                <a:lnTo>
                  <a:pt x="357" y="289"/>
                </a:lnTo>
                <a:lnTo>
                  <a:pt x="357" y="288"/>
                </a:lnTo>
                <a:lnTo>
                  <a:pt x="357" y="285"/>
                </a:lnTo>
                <a:lnTo>
                  <a:pt x="357" y="284"/>
                </a:lnTo>
                <a:lnTo>
                  <a:pt x="356" y="282"/>
                </a:lnTo>
                <a:lnTo>
                  <a:pt x="355" y="281"/>
                </a:lnTo>
                <a:lnTo>
                  <a:pt x="354" y="281"/>
                </a:lnTo>
                <a:lnTo>
                  <a:pt x="353" y="281"/>
                </a:lnTo>
                <a:lnTo>
                  <a:pt x="352" y="281"/>
                </a:lnTo>
                <a:lnTo>
                  <a:pt x="350" y="283"/>
                </a:lnTo>
                <a:lnTo>
                  <a:pt x="347" y="283"/>
                </a:lnTo>
                <a:lnTo>
                  <a:pt x="345" y="284"/>
                </a:lnTo>
                <a:lnTo>
                  <a:pt x="344" y="284"/>
                </a:lnTo>
                <a:lnTo>
                  <a:pt x="342" y="285"/>
                </a:lnTo>
                <a:lnTo>
                  <a:pt x="340" y="286"/>
                </a:lnTo>
                <a:lnTo>
                  <a:pt x="340" y="288"/>
                </a:lnTo>
                <a:lnTo>
                  <a:pt x="340" y="292"/>
                </a:lnTo>
                <a:lnTo>
                  <a:pt x="340" y="293"/>
                </a:lnTo>
                <a:lnTo>
                  <a:pt x="343" y="294"/>
                </a:lnTo>
                <a:lnTo>
                  <a:pt x="343" y="295"/>
                </a:lnTo>
                <a:lnTo>
                  <a:pt x="339" y="298"/>
                </a:lnTo>
                <a:lnTo>
                  <a:pt x="338" y="300"/>
                </a:lnTo>
                <a:lnTo>
                  <a:pt x="337" y="301"/>
                </a:lnTo>
                <a:lnTo>
                  <a:pt x="336" y="301"/>
                </a:lnTo>
                <a:lnTo>
                  <a:pt x="334" y="302"/>
                </a:lnTo>
                <a:lnTo>
                  <a:pt x="334" y="303"/>
                </a:lnTo>
                <a:lnTo>
                  <a:pt x="333" y="305"/>
                </a:lnTo>
                <a:lnTo>
                  <a:pt x="333" y="306"/>
                </a:lnTo>
                <a:lnTo>
                  <a:pt x="329" y="308"/>
                </a:lnTo>
                <a:lnTo>
                  <a:pt x="328" y="309"/>
                </a:lnTo>
                <a:lnTo>
                  <a:pt x="327" y="309"/>
                </a:lnTo>
                <a:lnTo>
                  <a:pt x="327" y="308"/>
                </a:lnTo>
                <a:lnTo>
                  <a:pt x="327" y="307"/>
                </a:lnTo>
                <a:lnTo>
                  <a:pt x="327" y="303"/>
                </a:lnTo>
                <a:lnTo>
                  <a:pt x="326" y="301"/>
                </a:lnTo>
                <a:lnTo>
                  <a:pt x="323" y="299"/>
                </a:lnTo>
                <a:lnTo>
                  <a:pt x="322" y="298"/>
                </a:lnTo>
                <a:lnTo>
                  <a:pt x="319" y="295"/>
                </a:lnTo>
                <a:lnTo>
                  <a:pt x="318" y="294"/>
                </a:lnTo>
                <a:lnTo>
                  <a:pt x="317" y="294"/>
                </a:lnTo>
                <a:lnTo>
                  <a:pt x="316" y="293"/>
                </a:lnTo>
                <a:lnTo>
                  <a:pt x="314" y="294"/>
                </a:lnTo>
                <a:lnTo>
                  <a:pt x="311" y="298"/>
                </a:lnTo>
                <a:lnTo>
                  <a:pt x="310" y="299"/>
                </a:lnTo>
                <a:lnTo>
                  <a:pt x="308" y="299"/>
                </a:lnTo>
                <a:lnTo>
                  <a:pt x="304" y="298"/>
                </a:lnTo>
                <a:lnTo>
                  <a:pt x="303" y="298"/>
                </a:lnTo>
                <a:lnTo>
                  <a:pt x="303" y="297"/>
                </a:lnTo>
                <a:lnTo>
                  <a:pt x="302" y="295"/>
                </a:lnTo>
                <a:lnTo>
                  <a:pt x="301" y="294"/>
                </a:lnTo>
                <a:lnTo>
                  <a:pt x="300" y="294"/>
                </a:lnTo>
                <a:lnTo>
                  <a:pt x="299" y="295"/>
                </a:lnTo>
                <a:lnTo>
                  <a:pt x="297" y="300"/>
                </a:lnTo>
                <a:lnTo>
                  <a:pt x="296" y="300"/>
                </a:lnTo>
                <a:lnTo>
                  <a:pt x="293" y="301"/>
                </a:lnTo>
                <a:lnTo>
                  <a:pt x="292" y="302"/>
                </a:lnTo>
                <a:lnTo>
                  <a:pt x="291" y="302"/>
                </a:lnTo>
                <a:lnTo>
                  <a:pt x="290" y="302"/>
                </a:lnTo>
                <a:lnTo>
                  <a:pt x="287" y="302"/>
                </a:lnTo>
                <a:lnTo>
                  <a:pt x="285" y="302"/>
                </a:lnTo>
                <a:lnTo>
                  <a:pt x="282" y="302"/>
                </a:lnTo>
                <a:lnTo>
                  <a:pt x="281" y="302"/>
                </a:lnTo>
                <a:lnTo>
                  <a:pt x="275" y="301"/>
                </a:lnTo>
                <a:lnTo>
                  <a:pt x="274" y="301"/>
                </a:lnTo>
                <a:lnTo>
                  <a:pt x="271" y="302"/>
                </a:lnTo>
                <a:lnTo>
                  <a:pt x="270" y="302"/>
                </a:lnTo>
                <a:lnTo>
                  <a:pt x="268" y="302"/>
                </a:lnTo>
                <a:lnTo>
                  <a:pt x="266" y="302"/>
                </a:lnTo>
                <a:lnTo>
                  <a:pt x="265" y="302"/>
                </a:lnTo>
                <a:lnTo>
                  <a:pt x="264" y="302"/>
                </a:lnTo>
                <a:lnTo>
                  <a:pt x="262" y="301"/>
                </a:lnTo>
                <a:lnTo>
                  <a:pt x="261" y="300"/>
                </a:lnTo>
                <a:lnTo>
                  <a:pt x="260" y="299"/>
                </a:lnTo>
                <a:lnTo>
                  <a:pt x="259" y="299"/>
                </a:lnTo>
                <a:lnTo>
                  <a:pt x="258" y="298"/>
                </a:lnTo>
                <a:lnTo>
                  <a:pt x="257" y="295"/>
                </a:lnTo>
                <a:lnTo>
                  <a:pt x="257" y="292"/>
                </a:lnTo>
                <a:lnTo>
                  <a:pt x="257" y="291"/>
                </a:lnTo>
                <a:lnTo>
                  <a:pt x="256" y="291"/>
                </a:lnTo>
                <a:lnTo>
                  <a:pt x="256" y="290"/>
                </a:lnTo>
                <a:lnTo>
                  <a:pt x="252" y="290"/>
                </a:lnTo>
                <a:lnTo>
                  <a:pt x="251" y="290"/>
                </a:lnTo>
                <a:lnTo>
                  <a:pt x="250" y="289"/>
                </a:lnTo>
                <a:lnTo>
                  <a:pt x="249" y="286"/>
                </a:lnTo>
                <a:lnTo>
                  <a:pt x="247" y="285"/>
                </a:lnTo>
                <a:lnTo>
                  <a:pt x="247" y="284"/>
                </a:lnTo>
                <a:lnTo>
                  <a:pt x="245" y="283"/>
                </a:lnTo>
                <a:lnTo>
                  <a:pt x="244" y="283"/>
                </a:lnTo>
                <a:lnTo>
                  <a:pt x="244" y="284"/>
                </a:lnTo>
                <a:lnTo>
                  <a:pt x="243" y="285"/>
                </a:lnTo>
                <a:lnTo>
                  <a:pt x="242" y="284"/>
                </a:lnTo>
                <a:lnTo>
                  <a:pt x="241" y="284"/>
                </a:lnTo>
                <a:lnTo>
                  <a:pt x="240" y="282"/>
                </a:lnTo>
                <a:lnTo>
                  <a:pt x="239" y="280"/>
                </a:lnTo>
                <a:lnTo>
                  <a:pt x="235" y="276"/>
                </a:lnTo>
                <a:lnTo>
                  <a:pt x="234" y="275"/>
                </a:lnTo>
                <a:lnTo>
                  <a:pt x="232" y="275"/>
                </a:lnTo>
                <a:lnTo>
                  <a:pt x="231" y="275"/>
                </a:lnTo>
                <a:lnTo>
                  <a:pt x="230" y="275"/>
                </a:lnTo>
                <a:lnTo>
                  <a:pt x="228" y="275"/>
                </a:lnTo>
                <a:lnTo>
                  <a:pt x="225" y="277"/>
                </a:lnTo>
                <a:lnTo>
                  <a:pt x="223" y="281"/>
                </a:lnTo>
                <a:lnTo>
                  <a:pt x="221" y="283"/>
                </a:lnTo>
                <a:lnTo>
                  <a:pt x="219" y="285"/>
                </a:lnTo>
                <a:lnTo>
                  <a:pt x="218" y="286"/>
                </a:lnTo>
                <a:lnTo>
                  <a:pt x="214" y="289"/>
                </a:lnTo>
                <a:lnTo>
                  <a:pt x="213" y="289"/>
                </a:lnTo>
                <a:lnTo>
                  <a:pt x="212" y="291"/>
                </a:lnTo>
                <a:lnTo>
                  <a:pt x="210" y="291"/>
                </a:lnTo>
                <a:lnTo>
                  <a:pt x="209" y="291"/>
                </a:lnTo>
                <a:lnTo>
                  <a:pt x="208" y="288"/>
                </a:lnTo>
                <a:lnTo>
                  <a:pt x="207" y="284"/>
                </a:lnTo>
                <a:lnTo>
                  <a:pt x="206" y="283"/>
                </a:lnTo>
                <a:lnTo>
                  <a:pt x="207" y="283"/>
                </a:lnTo>
                <a:lnTo>
                  <a:pt x="209" y="282"/>
                </a:lnTo>
                <a:lnTo>
                  <a:pt x="212" y="281"/>
                </a:lnTo>
                <a:lnTo>
                  <a:pt x="214" y="278"/>
                </a:lnTo>
                <a:lnTo>
                  <a:pt x="215" y="278"/>
                </a:lnTo>
                <a:lnTo>
                  <a:pt x="216" y="277"/>
                </a:lnTo>
                <a:lnTo>
                  <a:pt x="218" y="276"/>
                </a:lnTo>
                <a:lnTo>
                  <a:pt x="221" y="275"/>
                </a:lnTo>
                <a:lnTo>
                  <a:pt x="221" y="274"/>
                </a:lnTo>
                <a:lnTo>
                  <a:pt x="223" y="274"/>
                </a:lnTo>
                <a:lnTo>
                  <a:pt x="223" y="273"/>
                </a:lnTo>
                <a:lnTo>
                  <a:pt x="224" y="273"/>
                </a:lnTo>
                <a:lnTo>
                  <a:pt x="225" y="272"/>
                </a:lnTo>
                <a:lnTo>
                  <a:pt x="227" y="270"/>
                </a:lnTo>
                <a:lnTo>
                  <a:pt x="228" y="269"/>
                </a:lnTo>
                <a:lnTo>
                  <a:pt x="231" y="268"/>
                </a:lnTo>
                <a:lnTo>
                  <a:pt x="232" y="267"/>
                </a:lnTo>
                <a:lnTo>
                  <a:pt x="233" y="266"/>
                </a:lnTo>
                <a:lnTo>
                  <a:pt x="235" y="265"/>
                </a:lnTo>
                <a:lnTo>
                  <a:pt x="238" y="264"/>
                </a:lnTo>
                <a:lnTo>
                  <a:pt x="240" y="263"/>
                </a:lnTo>
                <a:lnTo>
                  <a:pt x="242" y="261"/>
                </a:lnTo>
                <a:lnTo>
                  <a:pt x="243" y="260"/>
                </a:lnTo>
                <a:lnTo>
                  <a:pt x="244" y="259"/>
                </a:lnTo>
                <a:lnTo>
                  <a:pt x="245" y="258"/>
                </a:lnTo>
                <a:lnTo>
                  <a:pt x="247" y="258"/>
                </a:lnTo>
                <a:lnTo>
                  <a:pt x="248" y="257"/>
                </a:lnTo>
                <a:lnTo>
                  <a:pt x="249" y="257"/>
                </a:lnTo>
                <a:lnTo>
                  <a:pt x="250" y="256"/>
                </a:lnTo>
                <a:lnTo>
                  <a:pt x="251" y="255"/>
                </a:lnTo>
                <a:lnTo>
                  <a:pt x="252" y="255"/>
                </a:lnTo>
                <a:lnTo>
                  <a:pt x="252" y="253"/>
                </a:lnTo>
                <a:lnTo>
                  <a:pt x="253" y="253"/>
                </a:lnTo>
                <a:lnTo>
                  <a:pt x="254" y="252"/>
                </a:lnTo>
                <a:lnTo>
                  <a:pt x="256" y="252"/>
                </a:lnTo>
                <a:lnTo>
                  <a:pt x="257" y="251"/>
                </a:lnTo>
                <a:lnTo>
                  <a:pt x="259" y="250"/>
                </a:lnTo>
                <a:lnTo>
                  <a:pt x="261" y="252"/>
                </a:lnTo>
                <a:lnTo>
                  <a:pt x="262" y="255"/>
                </a:lnTo>
                <a:lnTo>
                  <a:pt x="265" y="253"/>
                </a:lnTo>
                <a:lnTo>
                  <a:pt x="266" y="253"/>
                </a:lnTo>
                <a:lnTo>
                  <a:pt x="267" y="252"/>
                </a:lnTo>
                <a:lnTo>
                  <a:pt x="268" y="252"/>
                </a:lnTo>
                <a:lnTo>
                  <a:pt x="269" y="252"/>
                </a:lnTo>
                <a:lnTo>
                  <a:pt x="269" y="251"/>
                </a:lnTo>
                <a:lnTo>
                  <a:pt x="270" y="251"/>
                </a:lnTo>
                <a:lnTo>
                  <a:pt x="271" y="251"/>
                </a:lnTo>
                <a:lnTo>
                  <a:pt x="273" y="252"/>
                </a:lnTo>
                <a:lnTo>
                  <a:pt x="273" y="253"/>
                </a:lnTo>
                <a:lnTo>
                  <a:pt x="274" y="255"/>
                </a:lnTo>
                <a:lnTo>
                  <a:pt x="274" y="256"/>
                </a:lnTo>
                <a:lnTo>
                  <a:pt x="275" y="256"/>
                </a:lnTo>
                <a:lnTo>
                  <a:pt x="276" y="257"/>
                </a:lnTo>
                <a:lnTo>
                  <a:pt x="276" y="258"/>
                </a:lnTo>
                <a:lnTo>
                  <a:pt x="277" y="258"/>
                </a:lnTo>
                <a:lnTo>
                  <a:pt x="278" y="259"/>
                </a:lnTo>
                <a:lnTo>
                  <a:pt x="278" y="258"/>
                </a:lnTo>
                <a:lnTo>
                  <a:pt x="278" y="256"/>
                </a:lnTo>
                <a:lnTo>
                  <a:pt x="278" y="255"/>
                </a:lnTo>
                <a:lnTo>
                  <a:pt x="279" y="253"/>
                </a:lnTo>
                <a:lnTo>
                  <a:pt x="279" y="252"/>
                </a:lnTo>
                <a:lnTo>
                  <a:pt x="278" y="252"/>
                </a:lnTo>
                <a:lnTo>
                  <a:pt x="277" y="252"/>
                </a:lnTo>
                <a:lnTo>
                  <a:pt x="276" y="252"/>
                </a:lnTo>
                <a:lnTo>
                  <a:pt x="275" y="252"/>
                </a:lnTo>
                <a:lnTo>
                  <a:pt x="274" y="251"/>
                </a:lnTo>
                <a:lnTo>
                  <a:pt x="274" y="250"/>
                </a:lnTo>
                <a:lnTo>
                  <a:pt x="274" y="249"/>
                </a:lnTo>
                <a:lnTo>
                  <a:pt x="273" y="248"/>
                </a:lnTo>
                <a:lnTo>
                  <a:pt x="273" y="247"/>
                </a:lnTo>
                <a:lnTo>
                  <a:pt x="271" y="245"/>
                </a:lnTo>
                <a:lnTo>
                  <a:pt x="271" y="244"/>
                </a:lnTo>
                <a:lnTo>
                  <a:pt x="273" y="243"/>
                </a:lnTo>
                <a:lnTo>
                  <a:pt x="274" y="243"/>
                </a:lnTo>
                <a:lnTo>
                  <a:pt x="274" y="242"/>
                </a:lnTo>
                <a:lnTo>
                  <a:pt x="275" y="242"/>
                </a:lnTo>
                <a:lnTo>
                  <a:pt x="276" y="242"/>
                </a:lnTo>
                <a:lnTo>
                  <a:pt x="276" y="241"/>
                </a:lnTo>
                <a:lnTo>
                  <a:pt x="277" y="241"/>
                </a:lnTo>
                <a:lnTo>
                  <a:pt x="277" y="240"/>
                </a:lnTo>
                <a:lnTo>
                  <a:pt x="278" y="240"/>
                </a:lnTo>
                <a:lnTo>
                  <a:pt x="279" y="240"/>
                </a:lnTo>
                <a:lnTo>
                  <a:pt x="279" y="241"/>
                </a:lnTo>
                <a:lnTo>
                  <a:pt x="279" y="240"/>
                </a:lnTo>
                <a:lnTo>
                  <a:pt x="279" y="239"/>
                </a:lnTo>
                <a:lnTo>
                  <a:pt x="281" y="238"/>
                </a:lnTo>
                <a:lnTo>
                  <a:pt x="282" y="238"/>
                </a:lnTo>
                <a:lnTo>
                  <a:pt x="283" y="236"/>
                </a:lnTo>
                <a:lnTo>
                  <a:pt x="284" y="236"/>
                </a:lnTo>
                <a:lnTo>
                  <a:pt x="285" y="236"/>
                </a:lnTo>
                <a:lnTo>
                  <a:pt x="287" y="236"/>
                </a:lnTo>
                <a:lnTo>
                  <a:pt x="288" y="236"/>
                </a:lnTo>
                <a:lnTo>
                  <a:pt x="288" y="233"/>
                </a:lnTo>
                <a:lnTo>
                  <a:pt x="288" y="231"/>
                </a:lnTo>
                <a:lnTo>
                  <a:pt x="287" y="231"/>
                </a:lnTo>
                <a:lnTo>
                  <a:pt x="287" y="232"/>
                </a:lnTo>
                <a:lnTo>
                  <a:pt x="286" y="232"/>
                </a:lnTo>
                <a:lnTo>
                  <a:pt x="285" y="233"/>
                </a:lnTo>
                <a:lnTo>
                  <a:pt x="285" y="232"/>
                </a:lnTo>
                <a:lnTo>
                  <a:pt x="285" y="231"/>
                </a:lnTo>
                <a:lnTo>
                  <a:pt x="285" y="230"/>
                </a:lnTo>
                <a:lnTo>
                  <a:pt x="285" y="228"/>
                </a:lnTo>
                <a:lnTo>
                  <a:pt x="284" y="230"/>
                </a:lnTo>
                <a:lnTo>
                  <a:pt x="283" y="230"/>
                </a:lnTo>
                <a:lnTo>
                  <a:pt x="283" y="231"/>
                </a:lnTo>
                <a:lnTo>
                  <a:pt x="282" y="231"/>
                </a:lnTo>
                <a:lnTo>
                  <a:pt x="282" y="232"/>
                </a:lnTo>
                <a:lnTo>
                  <a:pt x="281" y="232"/>
                </a:lnTo>
                <a:lnTo>
                  <a:pt x="279" y="232"/>
                </a:lnTo>
                <a:lnTo>
                  <a:pt x="279" y="233"/>
                </a:lnTo>
                <a:lnTo>
                  <a:pt x="278" y="233"/>
                </a:lnTo>
                <a:lnTo>
                  <a:pt x="279" y="235"/>
                </a:lnTo>
                <a:lnTo>
                  <a:pt x="279" y="236"/>
                </a:lnTo>
                <a:lnTo>
                  <a:pt x="278" y="236"/>
                </a:lnTo>
                <a:lnTo>
                  <a:pt x="277" y="238"/>
                </a:lnTo>
                <a:lnTo>
                  <a:pt x="276" y="239"/>
                </a:lnTo>
                <a:lnTo>
                  <a:pt x="274" y="235"/>
                </a:lnTo>
                <a:lnTo>
                  <a:pt x="273" y="235"/>
                </a:lnTo>
                <a:lnTo>
                  <a:pt x="271" y="235"/>
                </a:lnTo>
                <a:lnTo>
                  <a:pt x="270" y="235"/>
                </a:lnTo>
                <a:lnTo>
                  <a:pt x="271" y="235"/>
                </a:lnTo>
                <a:lnTo>
                  <a:pt x="273" y="239"/>
                </a:lnTo>
                <a:lnTo>
                  <a:pt x="274" y="240"/>
                </a:lnTo>
                <a:lnTo>
                  <a:pt x="273" y="241"/>
                </a:lnTo>
                <a:lnTo>
                  <a:pt x="271" y="241"/>
                </a:lnTo>
                <a:lnTo>
                  <a:pt x="271" y="242"/>
                </a:lnTo>
                <a:lnTo>
                  <a:pt x="270" y="242"/>
                </a:lnTo>
                <a:lnTo>
                  <a:pt x="270" y="241"/>
                </a:lnTo>
                <a:lnTo>
                  <a:pt x="269" y="240"/>
                </a:lnTo>
                <a:lnTo>
                  <a:pt x="269" y="239"/>
                </a:lnTo>
                <a:lnTo>
                  <a:pt x="268" y="238"/>
                </a:lnTo>
                <a:lnTo>
                  <a:pt x="267" y="239"/>
                </a:lnTo>
                <a:lnTo>
                  <a:pt x="266" y="239"/>
                </a:lnTo>
                <a:lnTo>
                  <a:pt x="266" y="238"/>
                </a:lnTo>
                <a:lnTo>
                  <a:pt x="264" y="234"/>
                </a:lnTo>
                <a:lnTo>
                  <a:pt x="261" y="231"/>
                </a:lnTo>
                <a:lnTo>
                  <a:pt x="260" y="231"/>
                </a:lnTo>
                <a:lnTo>
                  <a:pt x="259" y="231"/>
                </a:lnTo>
                <a:lnTo>
                  <a:pt x="259" y="232"/>
                </a:lnTo>
                <a:lnTo>
                  <a:pt x="259" y="233"/>
                </a:lnTo>
                <a:lnTo>
                  <a:pt x="259" y="234"/>
                </a:lnTo>
                <a:lnTo>
                  <a:pt x="259" y="235"/>
                </a:lnTo>
                <a:lnTo>
                  <a:pt x="259" y="236"/>
                </a:lnTo>
                <a:lnTo>
                  <a:pt x="260" y="236"/>
                </a:lnTo>
                <a:lnTo>
                  <a:pt x="261" y="236"/>
                </a:lnTo>
                <a:lnTo>
                  <a:pt x="262" y="235"/>
                </a:lnTo>
                <a:lnTo>
                  <a:pt x="262" y="234"/>
                </a:lnTo>
                <a:lnTo>
                  <a:pt x="265" y="238"/>
                </a:lnTo>
                <a:lnTo>
                  <a:pt x="260" y="240"/>
                </a:lnTo>
                <a:lnTo>
                  <a:pt x="259" y="241"/>
                </a:lnTo>
                <a:lnTo>
                  <a:pt x="259" y="242"/>
                </a:lnTo>
                <a:lnTo>
                  <a:pt x="258" y="242"/>
                </a:lnTo>
                <a:lnTo>
                  <a:pt x="258" y="243"/>
                </a:lnTo>
                <a:lnTo>
                  <a:pt x="258" y="244"/>
                </a:lnTo>
                <a:lnTo>
                  <a:pt x="258" y="245"/>
                </a:lnTo>
                <a:lnTo>
                  <a:pt x="258" y="247"/>
                </a:lnTo>
                <a:lnTo>
                  <a:pt x="258" y="248"/>
                </a:lnTo>
                <a:lnTo>
                  <a:pt x="259" y="249"/>
                </a:lnTo>
                <a:lnTo>
                  <a:pt x="259" y="250"/>
                </a:lnTo>
                <a:lnTo>
                  <a:pt x="258" y="250"/>
                </a:lnTo>
                <a:lnTo>
                  <a:pt x="257" y="250"/>
                </a:lnTo>
                <a:lnTo>
                  <a:pt x="257" y="251"/>
                </a:lnTo>
                <a:lnTo>
                  <a:pt x="256" y="251"/>
                </a:lnTo>
                <a:lnTo>
                  <a:pt x="249" y="256"/>
                </a:lnTo>
                <a:lnTo>
                  <a:pt x="248" y="256"/>
                </a:lnTo>
                <a:lnTo>
                  <a:pt x="248" y="257"/>
                </a:lnTo>
                <a:lnTo>
                  <a:pt x="247" y="257"/>
                </a:lnTo>
                <a:lnTo>
                  <a:pt x="247" y="258"/>
                </a:lnTo>
                <a:lnTo>
                  <a:pt x="245" y="258"/>
                </a:lnTo>
                <a:lnTo>
                  <a:pt x="244" y="259"/>
                </a:lnTo>
                <a:lnTo>
                  <a:pt x="243" y="259"/>
                </a:lnTo>
                <a:lnTo>
                  <a:pt x="242" y="260"/>
                </a:lnTo>
                <a:lnTo>
                  <a:pt x="241" y="260"/>
                </a:lnTo>
                <a:lnTo>
                  <a:pt x="240" y="261"/>
                </a:lnTo>
                <a:lnTo>
                  <a:pt x="238" y="263"/>
                </a:lnTo>
                <a:lnTo>
                  <a:pt x="236" y="264"/>
                </a:lnTo>
                <a:lnTo>
                  <a:pt x="235" y="265"/>
                </a:lnTo>
                <a:lnTo>
                  <a:pt x="234" y="265"/>
                </a:lnTo>
                <a:lnTo>
                  <a:pt x="232" y="266"/>
                </a:lnTo>
                <a:lnTo>
                  <a:pt x="232" y="267"/>
                </a:lnTo>
                <a:lnTo>
                  <a:pt x="230" y="267"/>
                </a:lnTo>
                <a:lnTo>
                  <a:pt x="228" y="268"/>
                </a:lnTo>
                <a:lnTo>
                  <a:pt x="227" y="269"/>
                </a:lnTo>
                <a:lnTo>
                  <a:pt x="226" y="269"/>
                </a:lnTo>
                <a:lnTo>
                  <a:pt x="226" y="270"/>
                </a:lnTo>
                <a:lnTo>
                  <a:pt x="225" y="270"/>
                </a:lnTo>
                <a:lnTo>
                  <a:pt x="224" y="272"/>
                </a:lnTo>
                <a:lnTo>
                  <a:pt x="223" y="273"/>
                </a:lnTo>
                <a:lnTo>
                  <a:pt x="222" y="273"/>
                </a:lnTo>
                <a:lnTo>
                  <a:pt x="221" y="274"/>
                </a:lnTo>
                <a:lnTo>
                  <a:pt x="218" y="275"/>
                </a:lnTo>
                <a:lnTo>
                  <a:pt x="217" y="276"/>
                </a:lnTo>
                <a:lnTo>
                  <a:pt x="214" y="277"/>
                </a:lnTo>
                <a:lnTo>
                  <a:pt x="214" y="278"/>
                </a:lnTo>
                <a:lnTo>
                  <a:pt x="214" y="277"/>
                </a:lnTo>
                <a:lnTo>
                  <a:pt x="213" y="277"/>
                </a:lnTo>
                <a:lnTo>
                  <a:pt x="212" y="275"/>
                </a:lnTo>
                <a:lnTo>
                  <a:pt x="210" y="276"/>
                </a:lnTo>
                <a:lnTo>
                  <a:pt x="209" y="276"/>
                </a:lnTo>
                <a:lnTo>
                  <a:pt x="209" y="277"/>
                </a:lnTo>
                <a:lnTo>
                  <a:pt x="210" y="278"/>
                </a:lnTo>
                <a:lnTo>
                  <a:pt x="210" y="280"/>
                </a:lnTo>
                <a:lnTo>
                  <a:pt x="209" y="281"/>
                </a:lnTo>
                <a:lnTo>
                  <a:pt x="208" y="282"/>
                </a:lnTo>
                <a:lnTo>
                  <a:pt x="206" y="283"/>
                </a:lnTo>
                <a:lnTo>
                  <a:pt x="205" y="280"/>
                </a:lnTo>
                <a:lnTo>
                  <a:pt x="202" y="275"/>
                </a:lnTo>
                <a:lnTo>
                  <a:pt x="201" y="274"/>
                </a:lnTo>
                <a:lnTo>
                  <a:pt x="199" y="273"/>
                </a:lnTo>
                <a:lnTo>
                  <a:pt x="198" y="273"/>
                </a:lnTo>
                <a:lnTo>
                  <a:pt x="197" y="273"/>
                </a:lnTo>
                <a:lnTo>
                  <a:pt x="196" y="273"/>
                </a:lnTo>
                <a:lnTo>
                  <a:pt x="187" y="270"/>
                </a:lnTo>
                <a:lnTo>
                  <a:pt x="184" y="269"/>
                </a:lnTo>
                <a:lnTo>
                  <a:pt x="181" y="267"/>
                </a:lnTo>
                <a:lnTo>
                  <a:pt x="176" y="265"/>
                </a:lnTo>
                <a:lnTo>
                  <a:pt x="175" y="264"/>
                </a:lnTo>
                <a:lnTo>
                  <a:pt x="174" y="264"/>
                </a:lnTo>
                <a:lnTo>
                  <a:pt x="171" y="264"/>
                </a:lnTo>
                <a:lnTo>
                  <a:pt x="169" y="264"/>
                </a:lnTo>
                <a:lnTo>
                  <a:pt x="167" y="263"/>
                </a:lnTo>
                <a:lnTo>
                  <a:pt x="167" y="261"/>
                </a:lnTo>
                <a:lnTo>
                  <a:pt x="165" y="260"/>
                </a:lnTo>
                <a:lnTo>
                  <a:pt x="163" y="260"/>
                </a:lnTo>
                <a:lnTo>
                  <a:pt x="162" y="260"/>
                </a:lnTo>
                <a:lnTo>
                  <a:pt x="163" y="260"/>
                </a:lnTo>
                <a:lnTo>
                  <a:pt x="163" y="259"/>
                </a:lnTo>
                <a:lnTo>
                  <a:pt x="163" y="258"/>
                </a:lnTo>
                <a:lnTo>
                  <a:pt x="162" y="257"/>
                </a:lnTo>
                <a:lnTo>
                  <a:pt x="162" y="256"/>
                </a:lnTo>
                <a:lnTo>
                  <a:pt x="163" y="255"/>
                </a:lnTo>
                <a:lnTo>
                  <a:pt x="164" y="255"/>
                </a:lnTo>
                <a:lnTo>
                  <a:pt x="165" y="255"/>
                </a:lnTo>
                <a:lnTo>
                  <a:pt x="164" y="251"/>
                </a:lnTo>
                <a:lnTo>
                  <a:pt x="167" y="249"/>
                </a:lnTo>
                <a:lnTo>
                  <a:pt x="169" y="249"/>
                </a:lnTo>
                <a:lnTo>
                  <a:pt x="170" y="248"/>
                </a:lnTo>
                <a:lnTo>
                  <a:pt x="171" y="248"/>
                </a:lnTo>
                <a:lnTo>
                  <a:pt x="172" y="247"/>
                </a:lnTo>
                <a:lnTo>
                  <a:pt x="173" y="248"/>
                </a:lnTo>
                <a:lnTo>
                  <a:pt x="175" y="245"/>
                </a:lnTo>
                <a:lnTo>
                  <a:pt x="175" y="244"/>
                </a:lnTo>
                <a:lnTo>
                  <a:pt x="174" y="244"/>
                </a:lnTo>
                <a:lnTo>
                  <a:pt x="174" y="245"/>
                </a:lnTo>
                <a:lnTo>
                  <a:pt x="173" y="245"/>
                </a:lnTo>
                <a:lnTo>
                  <a:pt x="172" y="245"/>
                </a:lnTo>
                <a:lnTo>
                  <a:pt x="172" y="247"/>
                </a:lnTo>
                <a:lnTo>
                  <a:pt x="171" y="247"/>
                </a:lnTo>
                <a:lnTo>
                  <a:pt x="170" y="248"/>
                </a:lnTo>
                <a:lnTo>
                  <a:pt x="169" y="248"/>
                </a:lnTo>
                <a:lnTo>
                  <a:pt x="167" y="249"/>
                </a:lnTo>
                <a:lnTo>
                  <a:pt x="164" y="251"/>
                </a:lnTo>
                <a:lnTo>
                  <a:pt x="163" y="251"/>
                </a:lnTo>
                <a:lnTo>
                  <a:pt x="159" y="245"/>
                </a:lnTo>
                <a:lnTo>
                  <a:pt x="158" y="247"/>
                </a:lnTo>
                <a:lnTo>
                  <a:pt x="157" y="247"/>
                </a:lnTo>
                <a:lnTo>
                  <a:pt x="157" y="248"/>
                </a:lnTo>
                <a:lnTo>
                  <a:pt x="156" y="248"/>
                </a:lnTo>
                <a:lnTo>
                  <a:pt x="155" y="243"/>
                </a:lnTo>
                <a:lnTo>
                  <a:pt x="154" y="243"/>
                </a:lnTo>
                <a:lnTo>
                  <a:pt x="154" y="242"/>
                </a:lnTo>
                <a:lnTo>
                  <a:pt x="154" y="241"/>
                </a:lnTo>
                <a:lnTo>
                  <a:pt x="153" y="241"/>
                </a:lnTo>
                <a:lnTo>
                  <a:pt x="153" y="240"/>
                </a:lnTo>
                <a:lnTo>
                  <a:pt x="153" y="239"/>
                </a:lnTo>
                <a:lnTo>
                  <a:pt x="152" y="239"/>
                </a:lnTo>
                <a:lnTo>
                  <a:pt x="152" y="238"/>
                </a:lnTo>
                <a:lnTo>
                  <a:pt x="150" y="235"/>
                </a:lnTo>
                <a:lnTo>
                  <a:pt x="153" y="234"/>
                </a:lnTo>
                <a:lnTo>
                  <a:pt x="152" y="232"/>
                </a:lnTo>
                <a:lnTo>
                  <a:pt x="150" y="233"/>
                </a:lnTo>
                <a:lnTo>
                  <a:pt x="150" y="231"/>
                </a:lnTo>
                <a:lnTo>
                  <a:pt x="148" y="232"/>
                </a:lnTo>
                <a:lnTo>
                  <a:pt x="148" y="228"/>
                </a:lnTo>
                <a:lnTo>
                  <a:pt x="148" y="227"/>
                </a:lnTo>
                <a:lnTo>
                  <a:pt x="147" y="227"/>
                </a:lnTo>
                <a:lnTo>
                  <a:pt x="147" y="228"/>
                </a:lnTo>
                <a:lnTo>
                  <a:pt x="146" y="226"/>
                </a:lnTo>
                <a:lnTo>
                  <a:pt x="146" y="225"/>
                </a:lnTo>
                <a:lnTo>
                  <a:pt x="145" y="224"/>
                </a:lnTo>
                <a:lnTo>
                  <a:pt x="144" y="222"/>
                </a:lnTo>
                <a:lnTo>
                  <a:pt x="142" y="218"/>
                </a:lnTo>
                <a:lnTo>
                  <a:pt x="141" y="218"/>
                </a:lnTo>
                <a:lnTo>
                  <a:pt x="140" y="216"/>
                </a:lnTo>
                <a:lnTo>
                  <a:pt x="144" y="214"/>
                </a:lnTo>
                <a:lnTo>
                  <a:pt x="145" y="214"/>
                </a:lnTo>
                <a:lnTo>
                  <a:pt x="144" y="214"/>
                </a:lnTo>
                <a:lnTo>
                  <a:pt x="142" y="214"/>
                </a:lnTo>
                <a:lnTo>
                  <a:pt x="141" y="214"/>
                </a:lnTo>
                <a:lnTo>
                  <a:pt x="140" y="214"/>
                </a:lnTo>
                <a:lnTo>
                  <a:pt x="139" y="214"/>
                </a:lnTo>
                <a:lnTo>
                  <a:pt x="138" y="213"/>
                </a:lnTo>
                <a:lnTo>
                  <a:pt x="137" y="211"/>
                </a:lnTo>
                <a:lnTo>
                  <a:pt x="137" y="210"/>
                </a:lnTo>
                <a:lnTo>
                  <a:pt x="136" y="210"/>
                </a:lnTo>
                <a:lnTo>
                  <a:pt x="136" y="209"/>
                </a:lnTo>
                <a:lnTo>
                  <a:pt x="135" y="209"/>
                </a:lnTo>
                <a:lnTo>
                  <a:pt x="136" y="208"/>
                </a:lnTo>
                <a:lnTo>
                  <a:pt x="135" y="208"/>
                </a:lnTo>
                <a:lnTo>
                  <a:pt x="135" y="207"/>
                </a:lnTo>
                <a:lnTo>
                  <a:pt x="133" y="207"/>
                </a:lnTo>
                <a:lnTo>
                  <a:pt x="133" y="206"/>
                </a:lnTo>
                <a:lnTo>
                  <a:pt x="135" y="206"/>
                </a:lnTo>
                <a:lnTo>
                  <a:pt x="133" y="205"/>
                </a:lnTo>
                <a:lnTo>
                  <a:pt x="133" y="203"/>
                </a:lnTo>
                <a:lnTo>
                  <a:pt x="132" y="203"/>
                </a:lnTo>
                <a:lnTo>
                  <a:pt x="132" y="202"/>
                </a:lnTo>
                <a:lnTo>
                  <a:pt x="131" y="201"/>
                </a:lnTo>
                <a:lnTo>
                  <a:pt x="131" y="202"/>
                </a:lnTo>
                <a:lnTo>
                  <a:pt x="130" y="203"/>
                </a:lnTo>
                <a:lnTo>
                  <a:pt x="129" y="203"/>
                </a:lnTo>
                <a:lnTo>
                  <a:pt x="128" y="202"/>
                </a:lnTo>
                <a:lnTo>
                  <a:pt x="127" y="202"/>
                </a:lnTo>
                <a:lnTo>
                  <a:pt x="127" y="201"/>
                </a:lnTo>
                <a:lnTo>
                  <a:pt x="126" y="201"/>
                </a:lnTo>
                <a:lnTo>
                  <a:pt x="124" y="201"/>
                </a:lnTo>
                <a:lnTo>
                  <a:pt x="123" y="201"/>
                </a:lnTo>
                <a:lnTo>
                  <a:pt x="123" y="200"/>
                </a:lnTo>
                <a:lnTo>
                  <a:pt x="123" y="199"/>
                </a:lnTo>
                <a:lnTo>
                  <a:pt x="122" y="199"/>
                </a:lnTo>
                <a:lnTo>
                  <a:pt x="121" y="198"/>
                </a:lnTo>
                <a:lnTo>
                  <a:pt x="120" y="198"/>
                </a:lnTo>
                <a:lnTo>
                  <a:pt x="120" y="197"/>
                </a:lnTo>
                <a:lnTo>
                  <a:pt x="119" y="197"/>
                </a:lnTo>
                <a:lnTo>
                  <a:pt x="118" y="197"/>
                </a:lnTo>
                <a:lnTo>
                  <a:pt x="118" y="196"/>
                </a:lnTo>
                <a:lnTo>
                  <a:pt x="119" y="194"/>
                </a:lnTo>
                <a:lnTo>
                  <a:pt x="120" y="192"/>
                </a:lnTo>
                <a:lnTo>
                  <a:pt x="120" y="191"/>
                </a:lnTo>
                <a:lnTo>
                  <a:pt x="121" y="190"/>
                </a:lnTo>
                <a:lnTo>
                  <a:pt x="122" y="190"/>
                </a:lnTo>
                <a:lnTo>
                  <a:pt x="123" y="188"/>
                </a:lnTo>
                <a:lnTo>
                  <a:pt x="124" y="188"/>
                </a:lnTo>
                <a:lnTo>
                  <a:pt x="126" y="186"/>
                </a:lnTo>
                <a:lnTo>
                  <a:pt x="128" y="185"/>
                </a:lnTo>
                <a:lnTo>
                  <a:pt x="129" y="184"/>
                </a:lnTo>
                <a:lnTo>
                  <a:pt x="130" y="184"/>
                </a:lnTo>
                <a:lnTo>
                  <a:pt x="130" y="183"/>
                </a:lnTo>
                <a:lnTo>
                  <a:pt x="133" y="181"/>
                </a:lnTo>
                <a:lnTo>
                  <a:pt x="135" y="181"/>
                </a:lnTo>
                <a:lnTo>
                  <a:pt x="136" y="180"/>
                </a:lnTo>
                <a:lnTo>
                  <a:pt x="140" y="176"/>
                </a:lnTo>
                <a:lnTo>
                  <a:pt x="141" y="176"/>
                </a:lnTo>
                <a:lnTo>
                  <a:pt x="142" y="175"/>
                </a:lnTo>
                <a:lnTo>
                  <a:pt x="144" y="175"/>
                </a:lnTo>
                <a:lnTo>
                  <a:pt x="145" y="174"/>
                </a:lnTo>
                <a:lnTo>
                  <a:pt x="153" y="169"/>
                </a:lnTo>
                <a:lnTo>
                  <a:pt x="158" y="165"/>
                </a:lnTo>
                <a:lnTo>
                  <a:pt x="164" y="161"/>
                </a:lnTo>
                <a:lnTo>
                  <a:pt x="166" y="160"/>
                </a:lnTo>
                <a:lnTo>
                  <a:pt x="170" y="158"/>
                </a:lnTo>
                <a:lnTo>
                  <a:pt x="171" y="158"/>
                </a:lnTo>
                <a:lnTo>
                  <a:pt x="172" y="157"/>
                </a:lnTo>
                <a:lnTo>
                  <a:pt x="174" y="160"/>
                </a:lnTo>
                <a:lnTo>
                  <a:pt x="175" y="159"/>
                </a:lnTo>
                <a:lnTo>
                  <a:pt x="176" y="159"/>
                </a:lnTo>
                <a:lnTo>
                  <a:pt x="178" y="159"/>
                </a:lnTo>
                <a:lnTo>
                  <a:pt x="179" y="159"/>
                </a:lnTo>
                <a:lnTo>
                  <a:pt x="180" y="159"/>
                </a:lnTo>
                <a:lnTo>
                  <a:pt x="181" y="159"/>
                </a:lnTo>
                <a:lnTo>
                  <a:pt x="182" y="159"/>
                </a:lnTo>
                <a:lnTo>
                  <a:pt x="182" y="158"/>
                </a:lnTo>
                <a:lnTo>
                  <a:pt x="182" y="157"/>
                </a:lnTo>
                <a:lnTo>
                  <a:pt x="182" y="156"/>
                </a:lnTo>
                <a:lnTo>
                  <a:pt x="183" y="156"/>
                </a:lnTo>
                <a:lnTo>
                  <a:pt x="184" y="156"/>
                </a:lnTo>
                <a:lnTo>
                  <a:pt x="185" y="157"/>
                </a:lnTo>
                <a:lnTo>
                  <a:pt x="187" y="157"/>
                </a:lnTo>
                <a:lnTo>
                  <a:pt x="188" y="157"/>
                </a:lnTo>
                <a:lnTo>
                  <a:pt x="189" y="158"/>
                </a:lnTo>
                <a:lnTo>
                  <a:pt x="190" y="158"/>
                </a:lnTo>
                <a:lnTo>
                  <a:pt x="190" y="159"/>
                </a:lnTo>
                <a:lnTo>
                  <a:pt x="191" y="159"/>
                </a:lnTo>
                <a:lnTo>
                  <a:pt x="192" y="160"/>
                </a:lnTo>
                <a:lnTo>
                  <a:pt x="193" y="161"/>
                </a:lnTo>
                <a:lnTo>
                  <a:pt x="195" y="163"/>
                </a:lnTo>
                <a:lnTo>
                  <a:pt x="196" y="164"/>
                </a:lnTo>
                <a:lnTo>
                  <a:pt x="197" y="166"/>
                </a:lnTo>
                <a:lnTo>
                  <a:pt x="198" y="167"/>
                </a:lnTo>
                <a:lnTo>
                  <a:pt x="199" y="168"/>
                </a:lnTo>
                <a:lnTo>
                  <a:pt x="206" y="175"/>
                </a:lnTo>
                <a:lnTo>
                  <a:pt x="206" y="176"/>
                </a:lnTo>
                <a:lnTo>
                  <a:pt x="207" y="176"/>
                </a:lnTo>
                <a:lnTo>
                  <a:pt x="207" y="177"/>
                </a:lnTo>
                <a:lnTo>
                  <a:pt x="209" y="180"/>
                </a:lnTo>
                <a:lnTo>
                  <a:pt x="210" y="181"/>
                </a:lnTo>
                <a:lnTo>
                  <a:pt x="212" y="182"/>
                </a:lnTo>
                <a:lnTo>
                  <a:pt x="213" y="182"/>
                </a:lnTo>
                <a:lnTo>
                  <a:pt x="214" y="183"/>
                </a:lnTo>
                <a:lnTo>
                  <a:pt x="215" y="183"/>
                </a:lnTo>
                <a:lnTo>
                  <a:pt x="215" y="184"/>
                </a:lnTo>
                <a:lnTo>
                  <a:pt x="216" y="184"/>
                </a:lnTo>
                <a:lnTo>
                  <a:pt x="217" y="184"/>
                </a:lnTo>
                <a:lnTo>
                  <a:pt x="218" y="185"/>
                </a:lnTo>
                <a:lnTo>
                  <a:pt x="219" y="185"/>
                </a:lnTo>
                <a:lnTo>
                  <a:pt x="219" y="184"/>
                </a:lnTo>
                <a:lnTo>
                  <a:pt x="217" y="182"/>
                </a:lnTo>
                <a:lnTo>
                  <a:pt x="216" y="180"/>
                </a:lnTo>
                <a:lnTo>
                  <a:pt x="214" y="176"/>
                </a:lnTo>
                <a:lnTo>
                  <a:pt x="213" y="174"/>
                </a:lnTo>
                <a:lnTo>
                  <a:pt x="209" y="169"/>
                </a:lnTo>
                <a:lnTo>
                  <a:pt x="209" y="168"/>
                </a:lnTo>
                <a:lnTo>
                  <a:pt x="206" y="164"/>
                </a:lnTo>
                <a:lnTo>
                  <a:pt x="205" y="164"/>
                </a:lnTo>
                <a:lnTo>
                  <a:pt x="205" y="165"/>
                </a:lnTo>
                <a:lnTo>
                  <a:pt x="204" y="165"/>
                </a:lnTo>
                <a:lnTo>
                  <a:pt x="202" y="166"/>
                </a:lnTo>
                <a:lnTo>
                  <a:pt x="201" y="165"/>
                </a:lnTo>
                <a:lnTo>
                  <a:pt x="200" y="165"/>
                </a:lnTo>
                <a:lnTo>
                  <a:pt x="200" y="164"/>
                </a:lnTo>
                <a:lnTo>
                  <a:pt x="199" y="163"/>
                </a:lnTo>
                <a:lnTo>
                  <a:pt x="198" y="161"/>
                </a:lnTo>
                <a:lnTo>
                  <a:pt x="198" y="160"/>
                </a:lnTo>
                <a:lnTo>
                  <a:pt x="197" y="160"/>
                </a:lnTo>
                <a:lnTo>
                  <a:pt x="197" y="159"/>
                </a:lnTo>
                <a:lnTo>
                  <a:pt x="196" y="159"/>
                </a:lnTo>
                <a:lnTo>
                  <a:pt x="196" y="158"/>
                </a:lnTo>
                <a:lnTo>
                  <a:pt x="195" y="158"/>
                </a:lnTo>
                <a:lnTo>
                  <a:pt x="195" y="157"/>
                </a:lnTo>
                <a:lnTo>
                  <a:pt x="193" y="157"/>
                </a:lnTo>
                <a:lnTo>
                  <a:pt x="193" y="156"/>
                </a:lnTo>
                <a:lnTo>
                  <a:pt x="191" y="156"/>
                </a:lnTo>
                <a:lnTo>
                  <a:pt x="190" y="158"/>
                </a:lnTo>
                <a:lnTo>
                  <a:pt x="184" y="149"/>
                </a:lnTo>
                <a:lnTo>
                  <a:pt x="178" y="153"/>
                </a:lnTo>
                <a:lnTo>
                  <a:pt x="176" y="155"/>
                </a:lnTo>
                <a:lnTo>
                  <a:pt x="175" y="156"/>
                </a:lnTo>
                <a:lnTo>
                  <a:pt x="174" y="156"/>
                </a:lnTo>
                <a:lnTo>
                  <a:pt x="172" y="157"/>
                </a:lnTo>
                <a:lnTo>
                  <a:pt x="171" y="157"/>
                </a:lnTo>
                <a:lnTo>
                  <a:pt x="170" y="158"/>
                </a:lnTo>
                <a:lnTo>
                  <a:pt x="164" y="161"/>
                </a:lnTo>
                <a:lnTo>
                  <a:pt x="158" y="165"/>
                </a:lnTo>
                <a:lnTo>
                  <a:pt x="153" y="168"/>
                </a:lnTo>
                <a:lnTo>
                  <a:pt x="144" y="174"/>
                </a:lnTo>
                <a:lnTo>
                  <a:pt x="133" y="181"/>
                </a:lnTo>
                <a:lnTo>
                  <a:pt x="132" y="181"/>
                </a:lnTo>
                <a:lnTo>
                  <a:pt x="131" y="182"/>
                </a:lnTo>
                <a:lnTo>
                  <a:pt x="130" y="182"/>
                </a:lnTo>
                <a:lnTo>
                  <a:pt x="129" y="182"/>
                </a:lnTo>
                <a:lnTo>
                  <a:pt x="128" y="180"/>
                </a:lnTo>
                <a:lnTo>
                  <a:pt x="127" y="180"/>
                </a:lnTo>
                <a:lnTo>
                  <a:pt x="126" y="181"/>
                </a:lnTo>
                <a:lnTo>
                  <a:pt x="124" y="181"/>
                </a:lnTo>
                <a:lnTo>
                  <a:pt x="124" y="180"/>
                </a:lnTo>
                <a:lnTo>
                  <a:pt x="123" y="178"/>
                </a:lnTo>
                <a:lnTo>
                  <a:pt x="122" y="178"/>
                </a:lnTo>
                <a:lnTo>
                  <a:pt x="121" y="180"/>
                </a:lnTo>
                <a:lnTo>
                  <a:pt x="121" y="178"/>
                </a:lnTo>
                <a:lnTo>
                  <a:pt x="120" y="178"/>
                </a:lnTo>
                <a:lnTo>
                  <a:pt x="119" y="177"/>
                </a:lnTo>
                <a:lnTo>
                  <a:pt x="118" y="177"/>
                </a:lnTo>
                <a:lnTo>
                  <a:pt x="116" y="176"/>
                </a:lnTo>
                <a:lnTo>
                  <a:pt x="118" y="175"/>
                </a:lnTo>
                <a:lnTo>
                  <a:pt x="119" y="175"/>
                </a:lnTo>
                <a:lnTo>
                  <a:pt x="119" y="174"/>
                </a:lnTo>
                <a:lnTo>
                  <a:pt x="118" y="174"/>
                </a:lnTo>
                <a:lnTo>
                  <a:pt x="118" y="173"/>
                </a:lnTo>
                <a:lnTo>
                  <a:pt x="118" y="172"/>
                </a:lnTo>
                <a:lnTo>
                  <a:pt x="116" y="172"/>
                </a:lnTo>
                <a:lnTo>
                  <a:pt x="116" y="171"/>
                </a:lnTo>
                <a:lnTo>
                  <a:pt x="116" y="169"/>
                </a:lnTo>
                <a:lnTo>
                  <a:pt x="112" y="173"/>
                </a:lnTo>
                <a:lnTo>
                  <a:pt x="110" y="174"/>
                </a:lnTo>
                <a:lnTo>
                  <a:pt x="109" y="173"/>
                </a:lnTo>
                <a:lnTo>
                  <a:pt x="107" y="173"/>
                </a:lnTo>
                <a:lnTo>
                  <a:pt x="106" y="172"/>
                </a:lnTo>
                <a:lnTo>
                  <a:pt x="105" y="172"/>
                </a:lnTo>
                <a:lnTo>
                  <a:pt x="104" y="171"/>
                </a:lnTo>
                <a:lnTo>
                  <a:pt x="103" y="171"/>
                </a:lnTo>
                <a:lnTo>
                  <a:pt x="102" y="171"/>
                </a:lnTo>
                <a:lnTo>
                  <a:pt x="101" y="171"/>
                </a:lnTo>
                <a:lnTo>
                  <a:pt x="100" y="171"/>
                </a:lnTo>
                <a:lnTo>
                  <a:pt x="98" y="171"/>
                </a:lnTo>
                <a:lnTo>
                  <a:pt x="97" y="171"/>
                </a:lnTo>
                <a:lnTo>
                  <a:pt x="96" y="171"/>
                </a:lnTo>
                <a:lnTo>
                  <a:pt x="95" y="171"/>
                </a:lnTo>
                <a:lnTo>
                  <a:pt x="94" y="171"/>
                </a:lnTo>
                <a:lnTo>
                  <a:pt x="94" y="172"/>
                </a:lnTo>
                <a:lnTo>
                  <a:pt x="94" y="173"/>
                </a:lnTo>
                <a:lnTo>
                  <a:pt x="95" y="173"/>
                </a:lnTo>
                <a:lnTo>
                  <a:pt x="96" y="176"/>
                </a:lnTo>
                <a:lnTo>
                  <a:pt x="97" y="175"/>
                </a:lnTo>
                <a:lnTo>
                  <a:pt x="100" y="174"/>
                </a:lnTo>
                <a:lnTo>
                  <a:pt x="101" y="174"/>
                </a:lnTo>
                <a:lnTo>
                  <a:pt x="101" y="173"/>
                </a:lnTo>
                <a:lnTo>
                  <a:pt x="102" y="173"/>
                </a:lnTo>
                <a:lnTo>
                  <a:pt x="103" y="172"/>
                </a:lnTo>
                <a:lnTo>
                  <a:pt x="104" y="172"/>
                </a:lnTo>
                <a:lnTo>
                  <a:pt x="105" y="172"/>
                </a:lnTo>
                <a:lnTo>
                  <a:pt x="106" y="173"/>
                </a:lnTo>
                <a:lnTo>
                  <a:pt x="107" y="173"/>
                </a:lnTo>
                <a:lnTo>
                  <a:pt x="109" y="174"/>
                </a:lnTo>
                <a:lnTo>
                  <a:pt x="110" y="174"/>
                </a:lnTo>
                <a:lnTo>
                  <a:pt x="109" y="175"/>
                </a:lnTo>
                <a:lnTo>
                  <a:pt x="106" y="176"/>
                </a:lnTo>
                <a:lnTo>
                  <a:pt x="107" y="176"/>
                </a:lnTo>
                <a:lnTo>
                  <a:pt x="107" y="177"/>
                </a:lnTo>
                <a:lnTo>
                  <a:pt x="109" y="177"/>
                </a:lnTo>
                <a:lnTo>
                  <a:pt x="110" y="178"/>
                </a:lnTo>
                <a:lnTo>
                  <a:pt x="110" y="180"/>
                </a:lnTo>
                <a:lnTo>
                  <a:pt x="111" y="180"/>
                </a:lnTo>
                <a:lnTo>
                  <a:pt x="112" y="181"/>
                </a:lnTo>
                <a:lnTo>
                  <a:pt x="113" y="182"/>
                </a:lnTo>
                <a:lnTo>
                  <a:pt x="114" y="183"/>
                </a:lnTo>
                <a:lnTo>
                  <a:pt x="115" y="183"/>
                </a:lnTo>
                <a:lnTo>
                  <a:pt x="118" y="182"/>
                </a:lnTo>
                <a:lnTo>
                  <a:pt x="119" y="182"/>
                </a:lnTo>
                <a:lnTo>
                  <a:pt x="122" y="188"/>
                </a:lnTo>
                <a:lnTo>
                  <a:pt x="122" y="189"/>
                </a:lnTo>
                <a:lnTo>
                  <a:pt x="120" y="191"/>
                </a:lnTo>
                <a:lnTo>
                  <a:pt x="119" y="192"/>
                </a:lnTo>
                <a:lnTo>
                  <a:pt x="118" y="193"/>
                </a:lnTo>
                <a:lnTo>
                  <a:pt x="115" y="192"/>
                </a:lnTo>
                <a:lnTo>
                  <a:pt x="113" y="191"/>
                </a:lnTo>
                <a:lnTo>
                  <a:pt x="111" y="189"/>
                </a:lnTo>
                <a:lnTo>
                  <a:pt x="110" y="188"/>
                </a:lnTo>
                <a:lnTo>
                  <a:pt x="109" y="189"/>
                </a:lnTo>
                <a:lnTo>
                  <a:pt x="109" y="188"/>
                </a:lnTo>
                <a:lnTo>
                  <a:pt x="107" y="188"/>
                </a:lnTo>
                <a:lnTo>
                  <a:pt x="107" y="186"/>
                </a:lnTo>
                <a:lnTo>
                  <a:pt x="106" y="185"/>
                </a:lnTo>
                <a:lnTo>
                  <a:pt x="106" y="184"/>
                </a:lnTo>
                <a:lnTo>
                  <a:pt x="105" y="184"/>
                </a:lnTo>
                <a:lnTo>
                  <a:pt x="105" y="183"/>
                </a:lnTo>
                <a:lnTo>
                  <a:pt x="104" y="182"/>
                </a:lnTo>
                <a:lnTo>
                  <a:pt x="104" y="181"/>
                </a:lnTo>
                <a:lnTo>
                  <a:pt x="103" y="181"/>
                </a:lnTo>
                <a:lnTo>
                  <a:pt x="103" y="180"/>
                </a:lnTo>
                <a:lnTo>
                  <a:pt x="102" y="178"/>
                </a:lnTo>
                <a:lnTo>
                  <a:pt x="101" y="180"/>
                </a:lnTo>
                <a:lnTo>
                  <a:pt x="100" y="180"/>
                </a:lnTo>
                <a:lnTo>
                  <a:pt x="100" y="181"/>
                </a:lnTo>
                <a:lnTo>
                  <a:pt x="104" y="186"/>
                </a:lnTo>
                <a:lnTo>
                  <a:pt x="105" y="190"/>
                </a:lnTo>
                <a:lnTo>
                  <a:pt x="106" y="191"/>
                </a:lnTo>
                <a:lnTo>
                  <a:pt x="106" y="192"/>
                </a:lnTo>
                <a:lnTo>
                  <a:pt x="107" y="192"/>
                </a:lnTo>
                <a:lnTo>
                  <a:pt x="110" y="196"/>
                </a:lnTo>
                <a:lnTo>
                  <a:pt x="113" y="201"/>
                </a:lnTo>
                <a:lnTo>
                  <a:pt x="113" y="202"/>
                </a:lnTo>
                <a:lnTo>
                  <a:pt x="115" y="206"/>
                </a:lnTo>
                <a:lnTo>
                  <a:pt x="118" y="209"/>
                </a:lnTo>
                <a:lnTo>
                  <a:pt x="118" y="208"/>
                </a:lnTo>
                <a:lnTo>
                  <a:pt x="121" y="206"/>
                </a:lnTo>
                <a:lnTo>
                  <a:pt x="123" y="205"/>
                </a:lnTo>
                <a:lnTo>
                  <a:pt x="124" y="203"/>
                </a:lnTo>
                <a:lnTo>
                  <a:pt x="128" y="206"/>
                </a:lnTo>
                <a:lnTo>
                  <a:pt x="124" y="208"/>
                </a:lnTo>
                <a:lnTo>
                  <a:pt x="123" y="208"/>
                </a:lnTo>
                <a:lnTo>
                  <a:pt x="124" y="209"/>
                </a:lnTo>
                <a:lnTo>
                  <a:pt x="126" y="210"/>
                </a:lnTo>
                <a:lnTo>
                  <a:pt x="126" y="211"/>
                </a:lnTo>
                <a:lnTo>
                  <a:pt x="124" y="213"/>
                </a:lnTo>
                <a:lnTo>
                  <a:pt x="123" y="213"/>
                </a:lnTo>
                <a:lnTo>
                  <a:pt x="126" y="214"/>
                </a:lnTo>
                <a:lnTo>
                  <a:pt x="127" y="214"/>
                </a:lnTo>
                <a:lnTo>
                  <a:pt x="128" y="214"/>
                </a:lnTo>
                <a:lnTo>
                  <a:pt x="128" y="213"/>
                </a:lnTo>
                <a:lnTo>
                  <a:pt x="129" y="213"/>
                </a:lnTo>
                <a:lnTo>
                  <a:pt x="130" y="213"/>
                </a:lnTo>
                <a:lnTo>
                  <a:pt x="131" y="211"/>
                </a:lnTo>
                <a:lnTo>
                  <a:pt x="133" y="209"/>
                </a:lnTo>
                <a:lnTo>
                  <a:pt x="135" y="209"/>
                </a:lnTo>
                <a:lnTo>
                  <a:pt x="136" y="210"/>
                </a:lnTo>
                <a:lnTo>
                  <a:pt x="137" y="211"/>
                </a:lnTo>
                <a:lnTo>
                  <a:pt x="137" y="213"/>
                </a:lnTo>
                <a:lnTo>
                  <a:pt x="138" y="213"/>
                </a:lnTo>
                <a:lnTo>
                  <a:pt x="138" y="214"/>
                </a:lnTo>
                <a:lnTo>
                  <a:pt x="139" y="215"/>
                </a:lnTo>
                <a:lnTo>
                  <a:pt x="139" y="216"/>
                </a:lnTo>
                <a:lnTo>
                  <a:pt x="141" y="219"/>
                </a:lnTo>
                <a:lnTo>
                  <a:pt x="142" y="222"/>
                </a:lnTo>
                <a:lnTo>
                  <a:pt x="141" y="223"/>
                </a:lnTo>
                <a:lnTo>
                  <a:pt x="140" y="224"/>
                </a:lnTo>
                <a:lnTo>
                  <a:pt x="141" y="226"/>
                </a:lnTo>
                <a:lnTo>
                  <a:pt x="139" y="227"/>
                </a:lnTo>
                <a:lnTo>
                  <a:pt x="140" y="228"/>
                </a:lnTo>
                <a:lnTo>
                  <a:pt x="141" y="230"/>
                </a:lnTo>
                <a:lnTo>
                  <a:pt x="141" y="231"/>
                </a:lnTo>
                <a:lnTo>
                  <a:pt x="142" y="232"/>
                </a:lnTo>
                <a:lnTo>
                  <a:pt x="142" y="233"/>
                </a:lnTo>
                <a:lnTo>
                  <a:pt x="144" y="234"/>
                </a:lnTo>
                <a:lnTo>
                  <a:pt x="144" y="235"/>
                </a:lnTo>
                <a:lnTo>
                  <a:pt x="145" y="236"/>
                </a:lnTo>
                <a:lnTo>
                  <a:pt x="145" y="238"/>
                </a:lnTo>
                <a:lnTo>
                  <a:pt x="146" y="238"/>
                </a:lnTo>
                <a:lnTo>
                  <a:pt x="145" y="239"/>
                </a:lnTo>
                <a:lnTo>
                  <a:pt x="145" y="240"/>
                </a:lnTo>
                <a:lnTo>
                  <a:pt x="146" y="241"/>
                </a:lnTo>
                <a:lnTo>
                  <a:pt x="146" y="242"/>
                </a:lnTo>
                <a:lnTo>
                  <a:pt x="147" y="241"/>
                </a:lnTo>
                <a:lnTo>
                  <a:pt x="147" y="245"/>
                </a:lnTo>
                <a:lnTo>
                  <a:pt x="144" y="250"/>
                </a:lnTo>
                <a:lnTo>
                  <a:pt x="145" y="250"/>
                </a:lnTo>
                <a:lnTo>
                  <a:pt x="146" y="249"/>
                </a:lnTo>
                <a:lnTo>
                  <a:pt x="149" y="247"/>
                </a:lnTo>
                <a:lnTo>
                  <a:pt x="150" y="245"/>
                </a:lnTo>
                <a:lnTo>
                  <a:pt x="154" y="244"/>
                </a:lnTo>
                <a:lnTo>
                  <a:pt x="154" y="245"/>
                </a:lnTo>
                <a:lnTo>
                  <a:pt x="156" y="248"/>
                </a:lnTo>
                <a:lnTo>
                  <a:pt x="154" y="249"/>
                </a:lnTo>
                <a:lnTo>
                  <a:pt x="155" y="250"/>
                </a:lnTo>
                <a:lnTo>
                  <a:pt x="156" y="249"/>
                </a:lnTo>
                <a:lnTo>
                  <a:pt x="157" y="250"/>
                </a:lnTo>
                <a:lnTo>
                  <a:pt x="158" y="251"/>
                </a:lnTo>
                <a:lnTo>
                  <a:pt x="158" y="252"/>
                </a:lnTo>
                <a:lnTo>
                  <a:pt x="156" y="253"/>
                </a:lnTo>
                <a:lnTo>
                  <a:pt x="154" y="255"/>
                </a:lnTo>
                <a:lnTo>
                  <a:pt x="153" y="256"/>
                </a:lnTo>
                <a:lnTo>
                  <a:pt x="154" y="256"/>
                </a:lnTo>
                <a:lnTo>
                  <a:pt x="154" y="257"/>
                </a:lnTo>
                <a:lnTo>
                  <a:pt x="155" y="257"/>
                </a:lnTo>
                <a:lnTo>
                  <a:pt x="156" y="257"/>
                </a:lnTo>
                <a:lnTo>
                  <a:pt x="157" y="258"/>
                </a:lnTo>
                <a:lnTo>
                  <a:pt x="157" y="259"/>
                </a:lnTo>
                <a:lnTo>
                  <a:pt x="159" y="261"/>
                </a:lnTo>
                <a:lnTo>
                  <a:pt x="161" y="260"/>
                </a:lnTo>
                <a:lnTo>
                  <a:pt x="159" y="261"/>
                </a:lnTo>
                <a:lnTo>
                  <a:pt x="157" y="266"/>
                </a:lnTo>
                <a:lnTo>
                  <a:pt x="156" y="267"/>
                </a:lnTo>
                <a:lnTo>
                  <a:pt x="155" y="268"/>
                </a:lnTo>
                <a:lnTo>
                  <a:pt x="150" y="269"/>
                </a:lnTo>
                <a:lnTo>
                  <a:pt x="148" y="270"/>
                </a:lnTo>
                <a:lnTo>
                  <a:pt x="144" y="273"/>
                </a:lnTo>
                <a:lnTo>
                  <a:pt x="142" y="274"/>
                </a:lnTo>
                <a:lnTo>
                  <a:pt x="141" y="274"/>
                </a:lnTo>
                <a:lnTo>
                  <a:pt x="139" y="273"/>
                </a:lnTo>
                <a:lnTo>
                  <a:pt x="138" y="273"/>
                </a:lnTo>
                <a:lnTo>
                  <a:pt x="137" y="273"/>
                </a:lnTo>
                <a:lnTo>
                  <a:pt x="135" y="273"/>
                </a:lnTo>
                <a:lnTo>
                  <a:pt x="132" y="274"/>
                </a:lnTo>
                <a:lnTo>
                  <a:pt x="130" y="275"/>
                </a:lnTo>
                <a:lnTo>
                  <a:pt x="128" y="275"/>
                </a:lnTo>
                <a:lnTo>
                  <a:pt x="127" y="274"/>
                </a:lnTo>
                <a:lnTo>
                  <a:pt x="126" y="274"/>
                </a:lnTo>
                <a:lnTo>
                  <a:pt x="126" y="275"/>
                </a:lnTo>
                <a:lnTo>
                  <a:pt x="123" y="276"/>
                </a:lnTo>
                <a:lnTo>
                  <a:pt x="122" y="276"/>
                </a:lnTo>
                <a:lnTo>
                  <a:pt x="121" y="276"/>
                </a:lnTo>
                <a:lnTo>
                  <a:pt x="120" y="276"/>
                </a:lnTo>
                <a:lnTo>
                  <a:pt x="119" y="275"/>
                </a:lnTo>
                <a:lnTo>
                  <a:pt x="116" y="276"/>
                </a:lnTo>
                <a:lnTo>
                  <a:pt x="115" y="277"/>
                </a:lnTo>
                <a:lnTo>
                  <a:pt x="113" y="276"/>
                </a:lnTo>
                <a:lnTo>
                  <a:pt x="113" y="275"/>
                </a:lnTo>
                <a:lnTo>
                  <a:pt x="112" y="275"/>
                </a:lnTo>
                <a:lnTo>
                  <a:pt x="110" y="275"/>
                </a:lnTo>
                <a:lnTo>
                  <a:pt x="109" y="275"/>
                </a:lnTo>
                <a:lnTo>
                  <a:pt x="109" y="277"/>
                </a:lnTo>
                <a:lnTo>
                  <a:pt x="107" y="278"/>
                </a:lnTo>
                <a:lnTo>
                  <a:pt x="107" y="280"/>
                </a:lnTo>
                <a:lnTo>
                  <a:pt x="106" y="281"/>
                </a:lnTo>
                <a:lnTo>
                  <a:pt x="102" y="283"/>
                </a:lnTo>
                <a:lnTo>
                  <a:pt x="98" y="284"/>
                </a:lnTo>
                <a:lnTo>
                  <a:pt x="96" y="285"/>
                </a:lnTo>
                <a:lnTo>
                  <a:pt x="96" y="286"/>
                </a:lnTo>
                <a:lnTo>
                  <a:pt x="96" y="290"/>
                </a:lnTo>
                <a:lnTo>
                  <a:pt x="96" y="291"/>
                </a:lnTo>
                <a:lnTo>
                  <a:pt x="94" y="292"/>
                </a:lnTo>
                <a:lnTo>
                  <a:pt x="93" y="292"/>
                </a:lnTo>
                <a:lnTo>
                  <a:pt x="92" y="293"/>
                </a:lnTo>
                <a:lnTo>
                  <a:pt x="90" y="293"/>
                </a:lnTo>
                <a:lnTo>
                  <a:pt x="89" y="292"/>
                </a:lnTo>
                <a:lnTo>
                  <a:pt x="87" y="291"/>
                </a:lnTo>
                <a:lnTo>
                  <a:pt x="86" y="290"/>
                </a:lnTo>
                <a:lnTo>
                  <a:pt x="85" y="290"/>
                </a:lnTo>
                <a:lnTo>
                  <a:pt x="85" y="289"/>
                </a:lnTo>
                <a:lnTo>
                  <a:pt x="85" y="288"/>
                </a:lnTo>
                <a:lnTo>
                  <a:pt x="85" y="284"/>
                </a:lnTo>
                <a:lnTo>
                  <a:pt x="85" y="283"/>
                </a:lnTo>
                <a:lnTo>
                  <a:pt x="83" y="280"/>
                </a:lnTo>
                <a:lnTo>
                  <a:pt x="79" y="275"/>
                </a:lnTo>
                <a:lnTo>
                  <a:pt x="79" y="274"/>
                </a:lnTo>
                <a:lnTo>
                  <a:pt x="77" y="273"/>
                </a:lnTo>
                <a:lnTo>
                  <a:pt x="75" y="272"/>
                </a:lnTo>
                <a:lnTo>
                  <a:pt x="73" y="270"/>
                </a:lnTo>
                <a:lnTo>
                  <a:pt x="70" y="270"/>
                </a:lnTo>
                <a:lnTo>
                  <a:pt x="68" y="270"/>
                </a:lnTo>
                <a:lnTo>
                  <a:pt x="66" y="269"/>
                </a:lnTo>
                <a:lnTo>
                  <a:pt x="63" y="269"/>
                </a:lnTo>
                <a:lnTo>
                  <a:pt x="63" y="270"/>
                </a:lnTo>
                <a:lnTo>
                  <a:pt x="60" y="270"/>
                </a:lnTo>
                <a:lnTo>
                  <a:pt x="58" y="273"/>
                </a:lnTo>
                <a:lnTo>
                  <a:pt x="57" y="273"/>
                </a:lnTo>
                <a:lnTo>
                  <a:pt x="55" y="274"/>
                </a:lnTo>
                <a:lnTo>
                  <a:pt x="54" y="275"/>
                </a:lnTo>
                <a:lnTo>
                  <a:pt x="53" y="275"/>
                </a:lnTo>
                <a:lnTo>
                  <a:pt x="52" y="277"/>
                </a:lnTo>
                <a:lnTo>
                  <a:pt x="50" y="277"/>
                </a:lnTo>
                <a:lnTo>
                  <a:pt x="47" y="277"/>
                </a:lnTo>
                <a:lnTo>
                  <a:pt x="46" y="278"/>
                </a:lnTo>
                <a:lnTo>
                  <a:pt x="44" y="277"/>
                </a:lnTo>
                <a:lnTo>
                  <a:pt x="43" y="277"/>
                </a:lnTo>
                <a:lnTo>
                  <a:pt x="41" y="280"/>
                </a:lnTo>
                <a:lnTo>
                  <a:pt x="40" y="280"/>
                </a:lnTo>
                <a:lnTo>
                  <a:pt x="40" y="281"/>
                </a:lnTo>
                <a:lnTo>
                  <a:pt x="38" y="281"/>
                </a:lnTo>
                <a:lnTo>
                  <a:pt x="37" y="280"/>
                </a:lnTo>
                <a:lnTo>
                  <a:pt x="34" y="278"/>
                </a:lnTo>
                <a:lnTo>
                  <a:pt x="33" y="278"/>
                </a:lnTo>
                <a:lnTo>
                  <a:pt x="32" y="276"/>
                </a:lnTo>
                <a:lnTo>
                  <a:pt x="31" y="276"/>
                </a:lnTo>
                <a:lnTo>
                  <a:pt x="29" y="276"/>
                </a:lnTo>
                <a:lnTo>
                  <a:pt x="27" y="276"/>
                </a:lnTo>
                <a:lnTo>
                  <a:pt x="25" y="276"/>
                </a:lnTo>
                <a:lnTo>
                  <a:pt x="24" y="276"/>
                </a:lnTo>
                <a:lnTo>
                  <a:pt x="24" y="275"/>
                </a:lnTo>
                <a:lnTo>
                  <a:pt x="25" y="275"/>
                </a:lnTo>
                <a:lnTo>
                  <a:pt x="24" y="272"/>
                </a:lnTo>
                <a:lnTo>
                  <a:pt x="24" y="269"/>
                </a:lnTo>
                <a:lnTo>
                  <a:pt x="24" y="267"/>
                </a:lnTo>
                <a:lnTo>
                  <a:pt x="24" y="266"/>
                </a:lnTo>
                <a:lnTo>
                  <a:pt x="24" y="265"/>
                </a:lnTo>
                <a:lnTo>
                  <a:pt x="24" y="264"/>
                </a:lnTo>
                <a:lnTo>
                  <a:pt x="24" y="263"/>
                </a:lnTo>
                <a:lnTo>
                  <a:pt x="23" y="260"/>
                </a:lnTo>
                <a:lnTo>
                  <a:pt x="23" y="259"/>
                </a:lnTo>
                <a:lnTo>
                  <a:pt x="23" y="258"/>
                </a:lnTo>
                <a:lnTo>
                  <a:pt x="23" y="256"/>
                </a:lnTo>
                <a:lnTo>
                  <a:pt x="21" y="255"/>
                </a:lnTo>
                <a:lnTo>
                  <a:pt x="20" y="243"/>
                </a:lnTo>
                <a:lnTo>
                  <a:pt x="20" y="242"/>
                </a:lnTo>
                <a:lnTo>
                  <a:pt x="21" y="242"/>
                </a:lnTo>
                <a:lnTo>
                  <a:pt x="21" y="241"/>
                </a:lnTo>
                <a:lnTo>
                  <a:pt x="23" y="241"/>
                </a:lnTo>
                <a:lnTo>
                  <a:pt x="25" y="240"/>
                </a:lnTo>
                <a:lnTo>
                  <a:pt x="25" y="241"/>
                </a:lnTo>
                <a:lnTo>
                  <a:pt x="26" y="241"/>
                </a:lnTo>
                <a:lnTo>
                  <a:pt x="27" y="240"/>
                </a:lnTo>
                <a:lnTo>
                  <a:pt x="27" y="239"/>
                </a:lnTo>
                <a:lnTo>
                  <a:pt x="26" y="239"/>
                </a:lnTo>
                <a:lnTo>
                  <a:pt x="27" y="239"/>
                </a:lnTo>
                <a:lnTo>
                  <a:pt x="28" y="238"/>
                </a:lnTo>
                <a:lnTo>
                  <a:pt x="29" y="236"/>
                </a:lnTo>
                <a:lnTo>
                  <a:pt x="31" y="236"/>
                </a:lnTo>
                <a:lnTo>
                  <a:pt x="31" y="235"/>
                </a:lnTo>
                <a:lnTo>
                  <a:pt x="29" y="234"/>
                </a:lnTo>
                <a:lnTo>
                  <a:pt x="28" y="231"/>
                </a:lnTo>
                <a:lnTo>
                  <a:pt x="27" y="228"/>
                </a:lnTo>
                <a:lnTo>
                  <a:pt x="28" y="227"/>
                </a:lnTo>
                <a:lnTo>
                  <a:pt x="27" y="221"/>
                </a:lnTo>
                <a:lnTo>
                  <a:pt x="26" y="221"/>
                </a:lnTo>
                <a:lnTo>
                  <a:pt x="25" y="221"/>
                </a:lnTo>
                <a:lnTo>
                  <a:pt x="24" y="221"/>
                </a:lnTo>
                <a:lnTo>
                  <a:pt x="23" y="221"/>
                </a:lnTo>
                <a:lnTo>
                  <a:pt x="21" y="221"/>
                </a:lnTo>
                <a:lnTo>
                  <a:pt x="19" y="221"/>
                </a:lnTo>
                <a:lnTo>
                  <a:pt x="19" y="219"/>
                </a:lnTo>
                <a:lnTo>
                  <a:pt x="19" y="218"/>
                </a:lnTo>
                <a:lnTo>
                  <a:pt x="18" y="218"/>
                </a:lnTo>
                <a:lnTo>
                  <a:pt x="18" y="217"/>
                </a:lnTo>
                <a:lnTo>
                  <a:pt x="17" y="216"/>
                </a:lnTo>
                <a:lnTo>
                  <a:pt x="15" y="209"/>
                </a:lnTo>
                <a:lnTo>
                  <a:pt x="20" y="206"/>
                </a:lnTo>
                <a:lnTo>
                  <a:pt x="17" y="200"/>
                </a:lnTo>
                <a:lnTo>
                  <a:pt x="20" y="198"/>
                </a:lnTo>
                <a:lnTo>
                  <a:pt x="19" y="188"/>
                </a:lnTo>
                <a:lnTo>
                  <a:pt x="18" y="181"/>
                </a:lnTo>
                <a:lnTo>
                  <a:pt x="23" y="180"/>
                </a:lnTo>
                <a:lnTo>
                  <a:pt x="24" y="180"/>
                </a:lnTo>
                <a:lnTo>
                  <a:pt x="32" y="178"/>
                </a:lnTo>
                <a:lnTo>
                  <a:pt x="31" y="176"/>
                </a:lnTo>
                <a:lnTo>
                  <a:pt x="29" y="175"/>
                </a:lnTo>
                <a:lnTo>
                  <a:pt x="28" y="173"/>
                </a:lnTo>
                <a:lnTo>
                  <a:pt x="27" y="171"/>
                </a:lnTo>
                <a:lnTo>
                  <a:pt x="25" y="168"/>
                </a:lnTo>
                <a:lnTo>
                  <a:pt x="25" y="167"/>
                </a:lnTo>
                <a:lnTo>
                  <a:pt x="24" y="165"/>
                </a:lnTo>
                <a:lnTo>
                  <a:pt x="24" y="164"/>
                </a:lnTo>
                <a:lnTo>
                  <a:pt x="23" y="164"/>
                </a:lnTo>
                <a:lnTo>
                  <a:pt x="23" y="163"/>
                </a:lnTo>
                <a:lnTo>
                  <a:pt x="34" y="155"/>
                </a:lnTo>
                <a:lnTo>
                  <a:pt x="41" y="151"/>
                </a:lnTo>
                <a:lnTo>
                  <a:pt x="41" y="150"/>
                </a:lnTo>
                <a:lnTo>
                  <a:pt x="41" y="149"/>
                </a:lnTo>
                <a:lnTo>
                  <a:pt x="41" y="148"/>
                </a:lnTo>
                <a:lnTo>
                  <a:pt x="40" y="148"/>
                </a:lnTo>
                <a:lnTo>
                  <a:pt x="40" y="147"/>
                </a:lnTo>
                <a:lnTo>
                  <a:pt x="38" y="147"/>
                </a:lnTo>
                <a:lnTo>
                  <a:pt x="40" y="147"/>
                </a:lnTo>
                <a:lnTo>
                  <a:pt x="40" y="146"/>
                </a:lnTo>
                <a:lnTo>
                  <a:pt x="32" y="133"/>
                </a:lnTo>
                <a:lnTo>
                  <a:pt x="29" y="130"/>
                </a:lnTo>
                <a:lnTo>
                  <a:pt x="28" y="130"/>
                </a:lnTo>
                <a:lnTo>
                  <a:pt x="27" y="130"/>
                </a:lnTo>
                <a:lnTo>
                  <a:pt x="21" y="132"/>
                </a:lnTo>
                <a:lnTo>
                  <a:pt x="21" y="133"/>
                </a:lnTo>
                <a:lnTo>
                  <a:pt x="23" y="133"/>
                </a:lnTo>
                <a:lnTo>
                  <a:pt x="28" y="143"/>
                </a:lnTo>
                <a:lnTo>
                  <a:pt x="33" y="150"/>
                </a:lnTo>
                <a:lnTo>
                  <a:pt x="34" y="152"/>
                </a:lnTo>
                <a:lnTo>
                  <a:pt x="29" y="155"/>
                </a:lnTo>
                <a:lnTo>
                  <a:pt x="28" y="155"/>
                </a:lnTo>
                <a:lnTo>
                  <a:pt x="27" y="156"/>
                </a:lnTo>
                <a:lnTo>
                  <a:pt x="26" y="157"/>
                </a:lnTo>
                <a:lnTo>
                  <a:pt x="24" y="158"/>
                </a:lnTo>
                <a:lnTo>
                  <a:pt x="23" y="158"/>
                </a:lnTo>
                <a:lnTo>
                  <a:pt x="23" y="159"/>
                </a:lnTo>
                <a:lnTo>
                  <a:pt x="23" y="158"/>
                </a:lnTo>
                <a:lnTo>
                  <a:pt x="20" y="160"/>
                </a:lnTo>
                <a:lnTo>
                  <a:pt x="17" y="163"/>
                </a:lnTo>
                <a:lnTo>
                  <a:pt x="16" y="163"/>
                </a:lnTo>
                <a:lnTo>
                  <a:pt x="14" y="164"/>
                </a:lnTo>
                <a:lnTo>
                  <a:pt x="12" y="164"/>
                </a:lnTo>
                <a:lnTo>
                  <a:pt x="12" y="165"/>
                </a:lnTo>
                <a:lnTo>
                  <a:pt x="12" y="164"/>
                </a:lnTo>
                <a:lnTo>
                  <a:pt x="11" y="164"/>
                </a:lnTo>
                <a:lnTo>
                  <a:pt x="11" y="163"/>
                </a:lnTo>
                <a:lnTo>
                  <a:pt x="10" y="161"/>
                </a:lnTo>
                <a:lnTo>
                  <a:pt x="8" y="163"/>
                </a:lnTo>
                <a:lnTo>
                  <a:pt x="7" y="161"/>
                </a:lnTo>
                <a:lnTo>
                  <a:pt x="7" y="160"/>
                </a:lnTo>
                <a:lnTo>
                  <a:pt x="7" y="159"/>
                </a:lnTo>
                <a:lnTo>
                  <a:pt x="7" y="158"/>
                </a:lnTo>
                <a:lnTo>
                  <a:pt x="6" y="158"/>
                </a:lnTo>
                <a:lnTo>
                  <a:pt x="6" y="155"/>
                </a:lnTo>
                <a:lnTo>
                  <a:pt x="6" y="153"/>
                </a:lnTo>
                <a:lnTo>
                  <a:pt x="6" y="152"/>
                </a:lnTo>
                <a:lnTo>
                  <a:pt x="6" y="153"/>
                </a:lnTo>
                <a:lnTo>
                  <a:pt x="4" y="149"/>
                </a:lnTo>
                <a:lnTo>
                  <a:pt x="4" y="144"/>
                </a:lnTo>
                <a:lnTo>
                  <a:pt x="3" y="141"/>
                </a:lnTo>
                <a:lnTo>
                  <a:pt x="3" y="139"/>
                </a:lnTo>
                <a:lnTo>
                  <a:pt x="3" y="136"/>
                </a:lnTo>
                <a:lnTo>
                  <a:pt x="2" y="133"/>
                </a:lnTo>
                <a:lnTo>
                  <a:pt x="1" y="127"/>
                </a:lnTo>
                <a:lnTo>
                  <a:pt x="1" y="126"/>
                </a:lnTo>
                <a:lnTo>
                  <a:pt x="1" y="124"/>
                </a:lnTo>
                <a:lnTo>
                  <a:pt x="0" y="122"/>
                </a:lnTo>
                <a:lnTo>
                  <a:pt x="0" y="11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90" name="Freeform 370">
            <a:extLst>
              <a:ext uri="{FF2B5EF4-FFF2-40B4-BE49-F238E27FC236}">
                <a16:creationId xmlns:a16="http://schemas.microsoft.com/office/drawing/2014/main" id="{FB3D9CFC-3327-31DE-83AA-1AE07FDD76DB}"/>
              </a:ext>
            </a:extLst>
          </p:cNvPr>
          <p:cNvSpPr>
            <a:spLocks/>
          </p:cNvSpPr>
          <p:nvPr/>
        </p:nvSpPr>
        <p:spPr bwMode="auto">
          <a:xfrm>
            <a:off x="6046639" y="2285700"/>
            <a:ext cx="238141" cy="457703"/>
          </a:xfrm>
          <a:custGeom>
            <a:avLst/>
            <a:gdLst>
              <a:gd name="T0" fmla="*/ 8 w 141"/>
              <a:gd name="T1" fmla="*/ 232 h 271"/>
              <a:gd name="T2" fmla="*/ 12 w 141"/>
              <a:gd name="T3" fmla="*/ 221 h 271"/>
              <a:gd name="T4" fmla="*/ 19 w 141"/>
              <a:gd name="T5" fmla="*/ 205 h 271"/>
              <a:gd name="T6" fmla="*/ 27 w 141"/>
              <a:gd name="T7" fmla="*/ 186 h 271"/>
              <a:gd name="T8" fmla="*/ 31 w 141"/>
              <a:gd name="T9" fmla="*/ 174 h 271"/>
              <a:gd name="T10" fmla="*/ 31 w 141"/>
              <a:gd name="T11" fmla="*/ 169 h 271"/>
              <a:gd name="T12" fmla="*/ 30 w 141"/>
              <a:gd name="T13" fmla="*/ 162 h 271"/>
              <a:gd name="T14" fmla="*/ 35 w 141"/>
              <a:gd name="T15" fmla="*/ 152 h 271"/>
              <a:gd name="T16" fmla="*/ 30 w 141"/>
              <a:gd name="T17" fmla="*/ 151 h 271"/>
              <a:gd name="T18" fmla="*/ 27 w 141"/>
              <a:gd name="T19" fmla="*/ 140 h 271"/>
              <a:gd name="T20" fmla="*/ 28 w 141"/>
              <a:gd name="T21" fmla="*/ 121 h 271"/>
              <a:gd name="T22" fmla="*/ 34 w 141"/>
              <a:gd name="T23" fmla="*/ 115 h 271"/>
              <a:gd name="T24" fmla="*/ 31 w 141"/>
              <a:gd name="T25" fmla="*/ 110 h 271"/>
              <a:gd name="T26" fmla="*/ 21 w 141"/>
              <a:gd name="T27" fmla="*/ 106 h 271"/>
              <a:gd name="T28" fmla="*/ 8 w 141"/>
              <a:gd name="T29" fmla="*/ 106 h 271"/>
              <a:gd name="T30" fmla="*/ 6 w 141"/>
              <a:gd name="T31" fmla="*/ 39 h 271"/>
              <a:gd name="T32" fmla="*/ 6 w 141"/>
              <a:gd name="T33" fmla="*/ 14 h 271"/>
              <a:gd name="T34" fmla="*/ 10 w 141"/>
              <a:gd name="T35" fmla="*/ 6 h 271"/>
              <a:gd name="T36" fmla="*/ 16 w 141"/>
              <a:gd name="T37" fmla="*/ 5 h 271"/>
              <a:gd name="T38" fmla="*/ 21 w 141"/>
              <a:gd name="T39" fmla="*/ 5 h 271"/>
              <a:gd name="T40" fmla="*/ 26 w 141"/>
              <a:gd name="T41" fmla="*/ 4 h 271"/>
              <a:gd name="T42" fmla="*/ 29 w 141"/>
              <a:gd name="T43" fmla="*/ 4 h 271"/>
              <a:gd name="T44" fmla="*/ 34 w 141"/>
              <a:gd name="T45" fmla="*/ 3 h 271"/>
              <a:gd name="T46" fmla="*/ 40 w 141"/>
              <a:gd name="T47" fmla="*/ 1 h 271"/>
              <a:gd name="T48" fmla="*/ 49 w 141"/>
              <a:gd name="T49" fmla="*/ 1 h 271"/>
              <a:gd name="T50" fmla="*/ 56 w 141"/>
              <a:gd name="T51" fmla="*/ 2 h 271"/>
              <a:gd name="T52" fmla="*/ 64 w 141"/>
              <a:gd name="T53" fmla="*/ 1 h 271"/>
              <a:gd name="T54" fmla="*/ 71 w 141"/>
              <a:gd name="T55" fmla="*/ 5 h 271"/>
              <a:gd name="T56" fmla="*/ 73 w 141"/>
              <a:gd name="T57" fmla="*/ 12 h 271"/>
              <a:gd name="T58" fmla="*/ 75 w 141"/>
              <a:gd name="T59" fmla="*/ 19 h 271"/>
              <a:gd name="T60" fmla="*/ 82 w 141"/>
              <a:gd name="T61" fmla="*/ 21 h 271"/>
              <a:gd name="T62" fmla="*/ 83 w 141"/>
              <a:gd name="T63" fmla="*/ 26 h 271"/>
              <a:gd name="T64" fmla="*/ 83 w 141"/>
              <a:gd name="T65" fmla="*/ 39 h 271"/>
              <a:gd name="T66" fmla="*/ 104 w 141"/>
              <a:gd name="T67" fmla="*/ 55 h 271"/>
              <a:gd name="T68" fmla="*/ 106 w 141"/>
              <a:gd name="T69" fmla="*/ 69 h 271"/>
              <a:gd name="T70" fmla="*/ 106 w 141"/>
              <a:gd name="T71" fmla="*/ 88 h 271"/>
              <a:gd name="T72" fmla="*/ 107 w 141"/>
              <a:gd name="T73" fmla="*/ 101 h 271"/>
              <a:gd name="T74" fmla="*/ 115 w 141"/>
              <a:gd name="T75" fmla="*/ 114 h 271"/>
              <a:gd name="T76" fmla="*/ 124 w 141"/>
              <a:gd name="T77" fmla="*/ 114 h 271"/>
              <a:gd name="T78" fmla="*/ 131 w 141"/>
              <a:gd name="T79" fmla="*/ 144 h 271"/>
              <a:gd name="T80" fmla="*/ 134 w 141"/>
              <a:gd name="T81" fmla="*/ 159 h 271"/>
              <a:gd name="T82" fmla="*/ 135 w 141"/>
              <a:gd name="T83" fmla="*/ 163 h 271"/>
              <a:gd name="T84" fmla="*/ 134 w 141"/>
              <a:gd name="T85" fmla="*/ 171 h 271"/>
              <a:gd name="T86" fmla="*/ 134 w 141"/>
              <a:gd name="T87" fmla="*/ 174 h 271"/>
              <a:gd name="T88" fmla="*/ 133 w 141"/>
              <a:gd name="T89" fmla="*/ 183 h 271"/>
              <a:gd name="T90" fmla="*/ 125 w 141"/>
              <a:gd name="T91" fmla="*/ 183 h 271"/>
              <a:gd name="T92" fmla="*/ 120 w 141"/>
              <a:gd name="T93" fmla="*/ 195 h 271"/>
              <a:gd name="T94" fmla="*/ 128 w 141"/>
              <a:gd name="T95" fmla="*/ 206 h 271"/>
              <a:gd name="T96" fmla="*/ 124 w 141"/>
              <a:gd name="T97" fmla="*/ 218 h 271"/>
              <a:gd name="T98" fmla="*/ 109 w 141"/>
              <a:gd name="T99" fmla="*/ 241 h 271"/>
              <a:gd name="T100" fmla="*/ 82 w 141"/>
              <a:gd name="T101" fmla="*/ 251 h 271"/>
              <a:gd name="T102" fmla="*/ 55 w 141"/>
              <a:gd name="T103" fmla="*/ 266 h 271"/>
              <a:gd name="T104" fmla="*/ 51 w 141"/>
              <a:gd name="T105" fmla="*/ 270 h 271"/>
              <a:gd name="T106" fmla="*/ 45 w 141"/>
              <a:gd name="T107" fmla="*/ 270 h 271"/>
              <a:gd name="T108" fmla="*/ 40 w 141"/>
              <a:gd name="T109" fmla="*/ 270 h 271"/>
              <a:gd name="T110" fmla="*/ 35 w 141"/>
              <a:gd name="T111" fmla="*/ 271 h 271"/>
              <a:gd name="T112" fmla="*/ 30 w 141"/>
              <a:gd name="T113" fmla="*/ 268 h 271"/>
              <a:gd name="T114" fmla="*/ 25 w 141"/>
              <a:gd name="T115" fmla="*/ 264 h 271"/>
              <a:gd name="T116" fmla="*/ 19 w 141"/>
              <a:gd name="T117" fmla="*/ 263 h 271"/>
              <a:gd name="T118" fmla="*/ 16 w 141"/>
              <a:gd name="T119" fmla="*/ 261 h 271"/>
              <a:gd name="T120" fmla="*/ 10 w 141"/>
              <a:gd name="T121" fmla="*/ 257 h 271"/>
              <a:gd name="T122" fmla="*/ 5 w 141"/>
              <a:gd name="T123" fmla="*/ 256 h 271"/>
              <a:gd name="T124" fmla="*/ 2 w 141"/>
              <a:gd name="T125" fmla="*/ 256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1" h="271">
                <a:moveTo>
                  <a:pt x="0" y="255"/>
                </a:moveTo>
                <a:lnTo>
                  <a:pt x="1" y="252"/>
                </a:lnTo>
                <a:lnTo>
                  <a:pt x="1" y="251"/>
                </a:lnTo>
                <a:lnTo>
                  <a:pt x="4" y="244"/>
                </a:lnTo>
                <a:lnTo>
                  <a:pt x="8" y="232"/>
                </a:lnTo>
                <a:lnTo>
                  <a:pt x="9" y="230"/>
                </a:lnTo>
                <a:lnTo>
                  <a:pt x="9" y="229"/>
                </a:lnTo>
                <a:lnTo>
                  <a:pt x="11" y="226"/>
                </a:lnTo>
                <a:lnTo>
                  <a:pt x="11" y="223"/>
                </a:lnTo>
                <a:lnTo>
                  <a:pt x="12" y="221"/>
                </a:lnTo>
                <a:lnTo>
                  <a:pt x="13" y="219"/>
                </a:lnTo>
                <a:lnTo>
                  <a:pt x="16" y="214"/>
                </a:lnTo>
                <a:lnTo>
                  <a:pt x="16" y="212"/>
                </a:lnTo>
                <a:lnTo>
                  <a:pt x="18" y="208"/>
                </a:lnTo>
                <a:lnTo>
                  <a:pt x="19" y="205"/>
                </a:lnTo>
                <a:lnTo>
                  <a:pt x="20" y="201"/>
                </a:lnTo>
                <a:lnTo>
                  <a:pt x="22" y="194"/>
                </a:lnTo>
                <a:lnTo>
                  <a:pt x="23" y="193"/>
                </a:lnTo>
                <a:lnTo>
                  <a:pt x="25" y="190"/>
                </a:lnTo>
                <a:lnTo>
                  <a:pt x="27" y="186"/>
                </a:lnTo>
                <a:lnTo>
                  <a:pt x="29" y="182"/>
                </a:lnTo>
                <a:lnTo>
                  <a:pt x="29" y="181"/>
                </a:lnTo>
                <a:lnTo>
                  <a:pt x="30" y="178"/>
                </a:lnTo>
                <a:lnTo>
                  <a:pt x="30" y="174"/>
                </a:lnTo>
                <a:lnTo>
                  <a:pt x="31" y="174"/>
                </a:lnTo>
                <a:lnTo>
                  <a:pt x="31" y="173"/>
                </a:lnTo>
                <a:lnTo>
                  <a:pt x="31" y="172"/>
                </a:lnTo>
                <a:lnTo>
                  <a:pt x="31" y="171"/>
                </a:lnTo>
                <a:lnTo>
                  <a:pt x="31" y="170"/>
                </a:lnTo>
                <a:lnTo>
                  <a:pt x="31" y="169"/>
                </a:lnTo>
                <a:lnTo>
                  <a:pt x="30" y="169"/>
                </a:lnTo>
                <a:lnTo>
                  <a:pt x="30" y="168"/>
                </a:lnTo>
                <a:lnTo>
                  <a:pt x="29" y="165"/>
                </a:lnTo>
                <a:lnTo>
                  <a:pt x="30" y="163"/>
                </a:lnTo>
                <a:lnTo>
                  <a:pt x="30" y="162"/>
                </a:lnTo>
                <a:lnTo>
                  <a:pt x="31" y="159"/>
                </a:lnTo>
                <a:lnTo>
                  <a:pt x="32" y="157"/>
                </a:lnTo>
                <a:lnTo>
                  <a:pt x="34" y="155"/>
                </a:lnTo>
                <a:lnTo>
                  <a:pt x="34" y="154"/>
                </a:lnTo>
                <a:lnTo>
                  <a:pt x="35" y="152"/>
                </a:lnTo>
                <a:lnTo>
                  <a:pt x="34" y="152"/>
                </a:lnTo>
                <a:lnTo>
                  <a:pt x="34" y="151"/>
                </a:lnTo>
                <a:lnTo>
                  <a:pt x="32" y="151"/>
                </a:lnTo>
                <a:lnTo>
                  <a:pt x="31" y="151"/>
                </a:lnTo>
                <a:lnTo>
                  <a:pt x="30" y="151"/>
                </a:lnTo>
                <a:lnTo>
                  <a:pt x="30" y="149"/>
                </a:lnTo>
                <a:lnTo>
                  <a:pt x="29" y="149"/>
                </a:lnTo>
                <a:lnTo>
                  <a:pt x="28" y="149"/>
                </a:lnTo>
                <a:lnTo>
                  <a:pt x="27" y="148"/>
                </a:lnTo>
                <a:lnTo>
                  <a:pt x="27" y="140"/>
                </a:lnTo>
                <a:lnTo>
                  <a:pt x="27" y="136"/>
                </a:lnTo>
                <a:lnTo>
                  <a:pt x="26" y="124"/>
                </a:lnTo>
                <a:lnTo>
                  <a:pt x="27" y="123"/>
                </a:lnTo>
                <a:lnTo>
                  <a:pt x="27" y="122"/>
                </a:lnTo>
                <a:lnTo>
                  <a:pt x="28" y="121"/>
                </a:lnTo>
                <a:lnTo>
                  <a:pt x="29" y="121"/>
                </a:lnTo>
                <a:lnTo>
                  <a:pt x="31" y="119"/>
                </a:lnTo>
                <a:lnTo>
                  <a:pt x="34" y="118"/>
                </a:lnTo>
                <a:lnTo>
                  <a:pt x="34" y="116"/>
                </a:lnTo>
                <a:lnTo>
                  <a:pt x="34" y="115"/>
                </a:lnTo>
                <a:lnTo>
                  <a:pt x="34" y="114"/>
                </a:lnTo>
                <a:lnTo>
                  <a:pt x="34" y="113"/>
                </a:lnTo>
                <a:lnTo>
                  <a:pt x="32" y="112"/>
                </a:lnTo>
                <a:lnTo>
                  <a:pt x="32" y="111"/>
                </a:lnTo>
                <a:lnTo>
                  <a:pt x="31" y="110"/>
                </a:lnTo>
                <a:lnTo>
                  <a:pt x="31" y="107"/>
                </a:lnTo>
                <a:lnTo>
                  <a:pt x="31" y="106"/>
                </a:lnTo>
                <a:lnTo>
                  <a:pt x="29" y="106"/>
                </a:lnTo>
                <a:lnTo>
                  <a:pt x="26" y="106"/>
                </a:lnTo>
                <a:lnTo>
                  <a:pt x="21" y="106"/>
                </a:lnTo>
                <a:lnTo>
                  <a:pt x="17" y="106"/>
                </a:lnTo>
                <a:lnTo>
                  <a:pt x="16" y="106"/>
                </a:lnTo>
                <a:lnTo>
                  <a:pt x="13" y="106"/>
                </a:lnTo>
                <a:lnTo>
                  <a:pt x="9" y="106"/>
                </a:lnTo>
                <a:lnTo>
                  <a:pt x="8" y="106"/>
                </a:lnTo>
                <a:lnTo>
                  <a:pt x="8" y="95"/>
                </a:lnTo>
                <a:lnTo>
                  <a:pt x="8" y="94"/>
                </a:lnTo>
                <a:lnTo>
                  <a:pt x="8" y="88"/>
                </a:lnTo>
                <a:lnTo>
                  <a:pt x="6" y="55"/>
                </a:lnTo>
                <a:lnTo>
                  <a:pt x="6" y="39"/>
                </a:lnTo>
                <a:lnTo>
                  <a:pt x="6" y="38"/>
                </a:lnTo>
                <a:lnTo>
                  <a:pt x="6" y="32"/>
                </a:lnTo>
                <a:lnTo>
                  <a:pt x="6" y="28"/>
                </a:lnTo>
                <a:lnTo>
                  <a:pt x="6" y="15"/>
                </a:lnTo>
                <a:lnTo>
                  <a:pt x="6" y="14"/>
                </a:lnTo>
                <a:lnTo>
                  <a:pt x="6" y="13"/>
                </a:lnTo>
                <a:lnTo>
                  <a:pt x="6" y="9"/>
                </a:lnTo>
                <a:lnTo>
                  <a:pt x="8" y="7"/>
                </a:lnTo>
                <a:lnTo>
                  <a:pt x="9" y="7"/>
                </a:lnTo>
                <a:lnTo>
                  <a:pt x="10" y="6"/>
                </a:lnTo>
                <a:lnTo>
                  <a:pt x="11" y="6"/>
                </a:lnTo>
                <a:lnTo>
                  <a:pt x="12" y="5"/>
                </a:lnTo>
                <a:lnTo>
                  <a:pt x="13" y="5"/>
                </a:lnTo>
                <a:lnTo>
                  <a:pt x="14" y="5"/>
                </a:lnTo>
                <a:lnTo>
                  <a:pt x="16" y="5"/>
                </a:lnTo>
                <a:lnTo>
                  <a:pt x="17" y="5"/>
                </a:lnTo>
                <a:lnTo>
                  <a:pt x="18" y="5"/>
                </a:lnTo>
                <a:lnTo>
                  <a:pt x="19" y="5"/>
                </a:lnTo>
                <a:lnTo>
                  <a:pt x="20" y="5"/>
                </a:lnTo>
                <a:lnTo>
                  <a:pt x="21" y="5"/>
                </a:lnTo>
                <a:lnTo>
                  <a:pt x="22" y="5"/>
                </a:lnTo>
                <a:lnTo>
                  <a:pt x="23" y="5"/>
                </a:lnTo>
                <a:lnTo>
                  <a:pt x="25" y="5"/>
                </a:lnTo>
                <a:lnTo>
                  <a:pt x="25" y="4"/>
                </a:lnTo>
                <a:lnTo>
                  <a:pt x="26" y="4"/>
                </a:lnTo>
                <a:lnTo>
                  <a:pt x="26" y="5"/>
                </a:lnTo>
                <a:lnTo>
                  <a:pt x="26" y="4"/>
                </a:lnTo>
                <a:lnTo>
                  <a:pt x="27" y="4"/>
                </a:lnTo>
                <a:lnTo>
                  <a:pt x="28" y="4"/>
                </a:lnTo>
                <a:lnTo>
                  <a:pt x="29" y="4"/>
                </a:lnTo>
                <a:lnTo>
                  <a:pt x="29" y="3"/>
                </a:lnTo>
                <a:lnTo>
                  <a:pt x="29" y="4"/>
                </a:lnTo>
                <a:lnTo>
                  <a:pt x="30" y="4"/>
                </a:lnTo>
                <a:lnTo>
                  <a:pt x="32" y="3"/>
                </a:lnTo>
                <a:lnTo>
                  <a:pt x="34" y="3"/>
                </a:lnTo>
                <a:lnTo>
                  <a:pt x="36" y="2"/>
                </a:lnTo>
                <a:lnTo>
                  <a:pt x="37" y="2"/>
                </a:lnTo>
                <a:lnTo>
                  <a:pt x="38" y="1"/>
                </a:lnTo>
                <a:lnTo>
                  <a:pt x="39" y="1"/>
                </a:lnTo>
                <a:lnTo>
                  <a:pt x="40" y="1"/>
                </a:lnTo>
                <a:lnTo>
                  <a:pt x="43" y="0"/>
                </a:lnTo>
                <a:lnTo>
                  <a:pt x="44" y="0"/>
                </a:lnTo>
                <a:lnTo>
                  <a:pt x="46" y="0"/>
                </a:lnTo>
                <a:lnTo>
                  <a:pt x="47" y="0"/>
                </a:lnTo>
                <a:lnTo>
                  <a:pt x="49" y="1"/>
                </a:lnTo>
                <a:lnTo>
                  <a:pt x="52" y="2"/>
                </a:lnTo>
                <a:lnTo>
                  <a:pt x="53" y="2"/>
                </a:lnTo>
                <a:lnTo>
                  <a:pt x="54" y="2"/>
                </a:lnTo>
                <a:lnTo>
                  <a:pt x="55" y="2"/>
                </a:lnTo>
                <a:lnTo>
                  <a:pt x="56" y="2"/>
                </a:lnTo>
                <a:lnTo>
                  <a:pt x="57" y="2"/>
                </a:lnTo>
                <a:lnTo>
                  <a:pt x="58" y="2"/>
                </a:lnTo>
                <a:lnTo>
                  <a:pt x="61" y="1"/>
                </a:lnTo>
                <a:lnTo>
                  <a:pt x="62" y="1"/>
                </a:lnTo>
                <a:lnTo>
                  <a:pt x="64" y="1"/>
                </a:lnTo>
                <a:lnTo>
                  <a:pt x="68" y="1"/>
                </a:lnTo>
                <a:lnTo>
                  <a:pt x="69" y="1"/>
                </a:lnTo>
                <a:lnTo>
                  <a:pt x="69" y="2"/>
                </a:lnTo>
                <a:lnTo>
                  <a:pt x="70" y="3"/>
                </a:lnTo>
                <a:lnTo>
                  <a:pt x="71" y="5"/>
                </a:lnTo>
                <a:lnTo>
                  <a:pt x="71" y="6"/>
                </a:lnTo>
                <a:lnTo>
                  <a:pt x="72" y="7"/>
                </a:lnTo>
                <a:lnTo>
                  <a:pt x="72" y="10"/>
                </a:lnTo>
                <a:lnTo>
                  <a:pt x="72" y="11"/>
                </a:lnTo>
                <a:lnTo>
                  <a:pt x="73" y="12"/>
                </a:lnTo>
                <a:lnTo>
                  <a:pt x="73" y="14"/>
                </a:lnTo>
                <a:lnTo>
                  <a:pt x="74" y="15"/>
                </a:lnTo>
                <a:lnTo>
                  <a:pt x="74" y="17"/>
                </a:lnTo>
                <a:lnTo>
                  <a:pt x="75" y="18"/>
                </a:lnTo>
                <a:lnTo>
                  <a:pt x="75" y="19"/>
                </a:lnTo>
                <a:lnTo>
                  <a:pt x="78" y="20"/>
                </a:lnTo>
                <a:lnTo>
                  <a:pt x="79" y="21"/>
                </a:lnTo>
                <a:lnTo>
                  <a:pt x="80" y="21"/>
                </a:lnTo>
                <a:lnTo>
                  <a:pt x="81" y="21"/>
                </a:lnTo>
                <a:lnTo>
                  <a:pt x="82" y="21"/>
                </a:lnTo>
                <a:lnTo>
                  <a:pt x="82" y="22"/>
                </a:lnTo>
                <a:lnTo>
                  <a:pt x="83" y="22"/>
                </a:lnTo>
                <a:lnTo>
                  <a:pt x="83" y="23"/>
                </a:lnTo>
                <a:lnTo>
                  <a:pt x="83" y="24"/>
                </a:lnTo>
                <a:lnTo>
                  <a:pt x="83" y="26"/>
                </a:lnTo>
                <a:lnTo>
                  <a:pt x="83" y="28"/>
                </a:lnTo>
                <a:lnTo>
                  <a:pt x="83" y="30"/>
                </a:lnTo>
                <a:lnTo>
                  <a:pt x="83" y="32"/>
                </a:lnTo>
                <a:lnTo>
                  <a:pt x="83" y="36"/>
                </a:lnTo>
                <a:lnTo>
                  <a:pt x="83" y="39"/>
                </a:lnTo>
                <a:lnTo>
                  <a:pt x="83" y="53"/>
                </a:lnTo>
                <a:lnTo>
                  <a:pt x="83" y="55"/>
                </a:lnTo>
                <a:lnTo>
                  <a:pt x="90" y="54"/>
                </a:lnTo>
                <a:lnTo>
                  <a:pt x="91" y="54"/>
                </a:lnTo>
                <a:lnTo>
                  <a:pt x="104" y="55"/>
                </a:lnTo>
                <a:lnTo>
                  <a:pt x="106" y="55"/>
                </a:lnTo>
                <a:lnTo>
                  <a:pt x="107" y="55"/>
                </a:lnTo>
                <a:lnTo>
                  <a:pt x="106" y="60"/>
                </a:lnTo>
                <a:lnTo>
                  <a:pt x="106" y="65"/>
                </a:lnTo>
                <a:lnTo>
                  <a:pt x="106" y="69"/>
                </a:lnTo>
                <a:lnTo>
                  <a:pt x="107" y="79"/>
                </a:lnTo>
                <a:lnTo>
                  <a:pt x="106" y="79"/>
                </a:lnTo>
                <a:lnTo>
                  <a:pt x="106" y="84"/>
                </a:lnTo>
                <a:lnTo>
                  <a:pt x="106" y="86"/>
                </a:lnTo>
                <a:lnTo>
                  <a:pt x="106" y="88"/>
                </a:lnTo>
                <a:lnTo>
                  <a:pt x="106" y="90"/>
                </a:lnTo>
                <a:lnTo>
                  <a:pt x="106" y="93"/>
                </a:lnTo>
                <a:lnTo>
                  <a:pt x="106" y="94"/>
                </a:lnTo>
                <a:lnTo>
                  <a:pt x="106" y="101"/>
                </a:lnTo>
                <a:lnTo>
                  <a:pt x="107" y="101"/>
                </a:lnTo>
                <a:lnTo>
                  <a:pt x="108" y="102"/>
                </a:lnTo>
                <a:lnTo>
                  <a:pt x="112" y="104"/>
                </a:lnTo>
                <a:lnTo>
                  <a:pt x="114" y="106"/>
                </a:lnTo>
                <a:lnTo>
                  <a:pt x="114" y="114"/>
                </a:lnTo>
                <a:lnTo>
                  <a:pt x="115" y="114"/>
                </a:lnTo>
                <a:lnTo>
                  <a:pt x="116" y="114"/>
                </a:lnTo>
                <a:lnTo>
                  <a:pt x="118" y="114"/>
                </a:lnTo>
                <a:lnTo>
                  <a:pt x="121" y="114"/>
                </a:lnTo>
                <a:lnTo>
                  <a:pt x="123" y="114"/>
                </a:lnTo>
                <a:lnTo>
                  <a:pt x="124" y="114"/>
                </a:lnTo>
                <a:lnTo>
                  <a:pt x="125" y="114"/>
                </a:lnTo>
                <a:lnTo>
                  <a:pt x="128" y="114"/>
                </a:lnTo>
                <a:lnTo>
                  <a:pt x="131" y="114"/>
                </a:lnTo>
                <a:lnTo>
                  <a:pt x="131" y="126"/>
                </a:lnTo>
                <a:lnTo>
                  <a:pt x="131" y="144"/>
                </a:lnTo>
                <a:lnTo>
                  <a:pt x="131" y="155"/>
                </a:lnTo>
                <a:lnTo>
                  <a:pt x="130" y="155"/>
                </a:lnTo>
                <a:lnTo>
                  <a:pt x="130" y="156"/>
                </a:lnTo>
                <a:lnTo>
                  <a:pt x="134" y="156"/>
                </a:lnTo>
                <a:lnTo>
                  <a:pt x="134" y="159"/>
                </a:lnTo>
                <a:lnTo>
                  <a:pt x="141" y="159"/>
                </a:lnTo>
                <a:lnTo>
                  <a:pt x="141" y="162"/>
                </a:lnTo>
                <a:lnTo>
                  <a:pt x="137" y="162"/>
                </a:lnTo>
                <a:lnTo>
                  <a:pt x="135" y="162"/>
                </a:lnTo>
                <a:lnTo>
                  <a:pt x="135" y="163"/>
                </a:lnTo>
                <a:lnTo>
                  <a:pt x="137" y="163"/>
                </a:lnTo>
                <a:lnTo>
                  <a:pt x="134" y="170"/>
                </a:lnTo>
                <a:lnTo>
                  <a:pt x="134" y="171"/>
                </a:lnTo>
                <a:lnTo>
                  <a:pt x="132" y="171"/>
                </a:lnTo>
                <a:lnTo>
                  <a:pt x="134" y="171"/>
                </a:lnTo>
                <a:lnTo>
                  <a:pt x="134" y="172"/>
                </a:lnTo>
                <a:lnTo>
                  <a:pt x="135" y="172"/>
                </a:lnTo>
                <a:lnTo>
                  <a:pt x="137" y="172"/>
                </a:lnTo>
                <a:lnTo>
                  <a:pt x="135" y="174"/>
                </a:lnTo>
                <a:lnTo>
                  <a:pt x="134" y="174"/>
                </a:lnTo>
                <a:lnTo>
                  <a:pt x="134" y="176"/>
                </a:lnTo>
                <a:lnTo>
                  <a:pt x="135" y="177"/>
                </a:lnTo>
                <a:lnTo>
                  <a:pt x="135" y="185"/>
                </a:lnTo>
                <a:lnTo>
                  <a:pt x="134" y="183"/>
                </a:lnTo>
                <a:lnTo>
                  <a:pt x="133" y="183"/>
                </a:lnTo>
                <a:lnTo>
                  <a:pt x="132" y="183"/>
                </a:lnTo>
                <a:lnTo>
                  <a:pt x="131" y="183"/>
                </a:lnTo>
                <a:lnTo>
                  <a:pt x="129" y="183"/>
                </a:lnTo>
                <a:lnTo>
                  <a:pt x="128" y="183"/>
                </a:lnTo>
                <a:lnTo>
                  <a:pt x="125" y="183"/>
                </a:lnTo>
                <a:lnTo>
                  <a:pt x="124" y="183"/>
                </a:lnTo>
                <a:lnTo>
                  <a:pt x="124" y="189"/>
                </a:lnTo>
                <a:lnTo>
                  <a:pt x="124" y="195"/>
                </a:lnTo>
                <a:lnTo>
                  <a:pt x="122" y="195"/>
                </a:lnTo>
                <a:lnTo>
                  <a:pt x="120" y="195"/>
                </a:lnTo>
                <a:lnTo>
                  <a:pt x="117" y="195"/>
                </a:lnTo>
                <a:lnTo>
                  <a:pt x="117" y="198"/>
                </a:lnTo>
                <a:lnTo>
                  <a:pt x="117" y="206"/>
                </a:lnTo>
                <a:lnTo>
                  <a:pt x="122" y="206"/>
                </a:lnTo>
                <a:lnTo>
                  <a:pt x="128" y="206"/>
                </a:lnTo>
                <a:lnTo>
                  <a:pt x="128" y="211"/>
                </a:lnTo>
                <a:lnTo>
                  <a:pt x="128" y="215"/>
                </a:lnTo>
                <a:lnTo>
                  <a:pt x="128" y="218"/>
                </a:lnTo>
                <a:lnTo>
                  <a:pt x="126" y="218"/>
                </a:lnTo>
                <a:lnTo>
                  <a:pt x="124" y="218"/>
                </a:lnTo>
                <a:lnTo>
                  <a:pt x="123" y="218"/>
                </a:lnTo>
                <a:lnTo>
                  <a:pt x="123" y="241"/>
                </a:lnTo>
                <a:lnTo>
                  <a:pt x="120" y="241"/>
                </a:lnTo>
                <a:lnTo>
                  <a:pt x="115" y="241"/>
                </a:lnTo>
                <a:lnTo>
                  <a:pt x="109" y="241"/>
                </a:lnTo>
                <a:lnTo>
                  <a:pt x="100" y="243"/>
                </a:lnTo>
                <a:lnTo>
                  <a:pt x="98" y="243"/>
                </a:lnTo>
                <a:lnTo>
                  <a:pt x="87" y="248"/>
                </a:lnTo>
                <a:lnTo>
                  <a:pt x="86" y="249"/>
                </a:lnTo>
                <a:lnTo>
                  <a:pt x="82" y="251"/>
                </a:lnTo>
                <a:lnTo>
                  <a:pt x="78" y="253"/>
                </a:lnTo>
                <a:lnTo>
                  <a:pt x="77" y="253"/>
                </a:lnTo>
                <a:lnTo>
                  <a:pt x="75" y="254"/>
                </a:lnTo>
                <a:lnTo>
                  <a:pt x="61" y="261"/>
                </a:lnTo>
                <a:lnTo>
                  <a:pt x="55" y="266"/>
                </a:lnTo>
                <a:lnTo>
                  <a:pt x="54" y="268"/>
                </a:lnTo>
                <a:lnTo>
                  <a:pt x="53" y="268"/>
                </a:lnTo>
                <a:lnTo>
                  <a:pt x="52" y="269"/>
                </a:lnTo>
                <a:lnTo>
                  <a:pt x="52" y="270"/>
                </a:lnTo>
                <a:lnTo>
                  <a:pt x="51" y="270"/>
                </a:lnTo>
                <a:lnTo>
                  <a:pt x="49" y="270"/>
                </a:lnTo>
                <a:lnTo>
                  <a:pt x="48" y="270"/>
                </a:lnTo>
                <a:lnTo>
                  <a:pt x="47" y="270"/>
                </a:lnTo>
                <a:lnTo>
                  <a:pt x="46" y="270"/>
                </a:lnTo>
                <a:lnTo>
                  <a:pt x="45" y="270"/>
                </a:lnTo>
                <a:lnTo>
                  <a:pt x="44" y="270"/>
                </a:lnTo>
                <a:lnTo>
                  <a:pt x="42" y="270"/>
                </a:lnTo>
                <a:lnTo>
                  <a:pt x="42" y="269"/>
                </a:lnTo>
                <a:lnTo>
                  <a:pt x="42" y="270"/>
                </a:lnTo>
                <a:lnTo>
                  <a:pt x="40" y="270"/>
                </a:lnTo>
                <a:lnTo>
                  <a:pt x="39" y="270"/>
                </a:lnTo>
                <a:lnTo>
                  <a:pt x="38" y="270"/>
                </a:lnTo>
                <a:lnTo>
                  <a:pt x="37" y="270"/>
                </a:lnTo>
                <a:lnTo>
                  <a:pt x="36" y="270"/>
                </a:lnTo>
                <a:lnTo>
                  <a:pt x="35" y="271"/>
                </a:lnTo>
                <a:lnTo>
                  <a:pt x="34" y="271"/>
                </a:lnTo>
                <a:lnTo>
                  <a:pt x="32" y="270"/>
                </a:lnTo>
                <a:lnTo>
                  <a:pt x="31" y="270"/>
                </a:lnTo>
                <a:lnTo>
                  <a:pt x="30" y="269"/>
                </a:lnTo>
                <a:lnTo>
                  <a:pt x="30" y="268"/>
                </a:lnTo>
                <a:lnTo>
                  <a:pt x="29" y="268"/>
                </a:lnTo>
                <a:lnTo>
                  <a:pt x="29" y="266"/>
                </a:lnTo>
                <a:lnTo>
                  <a:pt x="28" y="265"/>
                </a:lnTo>
                <a:lnTo>
                  <a:pt x="26" y="264"/>
                </a:lnTo>
                <a:lnTo>
                  <a:pt x="25" y="264"/>
                </a:lnTo>
                <a:lnTo>
                  <a:pt x="23" y="263"/>
                </a:lnTo>
                <a:lnTo>
                  <a:pt x="22" y="263"/>
                </a:lnTo>
                <a:lnTo>
                  <a:pt x="21" y="263"/>
                </a:lnTo>
                <a:lnTo>
                  <a:pt x="20" y="263"/>
                </a:lnTo>
                <a:lnTo>
                  <a:pt x="19" y="263"/>
                </a:lnTo>
                <a:lnTo>
                  <a:pt x="19" y="262"/>
                </a:lnTo>
                <a:lnTo>
                  <a:pt x="18" y="262"/>
                </a:lnTo>
                <a:lnTo>
                  <a:pt x="17" y="262"/>
                </a:lnTo>
                <a:lnTo>
                  <a:pt x="17" y="261"/>
                </a:lnTo>
                <a:lnTo>
                  <a:pt x="16" y="261"/>
                </a:lnTo>
                <a:lnTo>
                  <a:pt x="14" y="260"/>
                </a:lnTo>
                <a:lnTo>
                  <a:pt x="13" y="260"/>
                </a:lnTo>
                <a:lnTo>
                  <a:pt x="13" y="258"/>
                </a:lnTo>
                <a:lnTo>
                  <a:pt x="12" y="258"/>
                </a:lnTo>
                <a:lnTo>
                  <a:pt x="10" y="257"/>
                </a:lnTo>
                <a:lnTo>
                  <a:pt x="9" y="257"/>
                </a:lnTo>
                <a:lnTo>
                  <a:pt x="8" y="257"/>
                </a:lnTo>
                <a:lnTo>
                  <a:pt x="6" y="257"/>
                </a:lnTo>
                <a:lnTo>
                  <a:pt x="6" y="256"/>
                </a:lnTo>
                <a:lnTo>
                  <a:pt x="5" y="256"/>
                </a:lnTo>
                <a:lnTo>
                  <a:pt x="4" y="256"/>
                </a:lnTo>
                <a:lnTo>
                  <a:pt x="4" y="257"/>
                </a:lnTo>
                <a:lnTo>
                  <a:pt x="3" y="257"/>
                </a:lnTo>
                <a:lnTo>
                  <a:pt x="3" y="256"/>
                </a:lnTo>
                <a:lnTo>
                  <a:pt x="2" y="256"/>
                </a:lnTo>
                <a:lnTo>
                  <a:pt x="2" y="255"/>
                </a:lnTo>
                <a:lnTo>
                  <a:pt x="1" y="255"/>
                </a:lnTo>
                <a:lnTo>
                  <a:pt x="0" y="25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91" name="Freeform 116">
            <a:extLst>
              <a:ext uri="{FF2B5EF4-FFF2-40B4-BE49-F238E27FC236}">
                <a16:creationId xmlns:a16="http://schemas.microsoft.com/office/drawing/2014/main" id="{37E80EB0-B220-4EEE-4173-E11EB68AE2E0}"/>
              </a:ext>
            </a:extLst>
          </p:cNvPr>
          <p:cNvSpPr>
            <a:spLocks noEditPoints="1"/>
          </p:cNvSpPr>
          <p:nvPr/>
        </p:nvSpPr>
        <p:spPr bwMode="auto">
          <a:xfrm>
            <a:off x="5540017" y="4357611"/>
            <a:ext cx="472436" cy="393271"/>
          </a:xfrm>
          <a:custGeom>
            <a:avLst/>
            <a:gdLst>
              <a:gd name="T0" fmla="*/ 23 w 370"/>
              <a:gd name="T1" fmla="*/ 175 h 308"/>
              <a:gd name="T2" fmla="*/ 58 w 370"/>
              <a:gd name="T3" fmla="*/ 190 h 308"/>
              <a:gd name="T4" fmla="*/ 93 w 370"/>
              <a:gd name="T5" fmla="*/ 171 h 308"/>
              <a:gd name="T6" fmla="*/ 130 w 370"/>
              <a:gd name="T7" fmla="*/ 173 h 308"/>
              <a:gd name="T8" fmla="*/ 142 w 370"/>
              <a:gd name="T9" fmla="*/ 190 h 308"/>
              <a:gd name="T10" fmla="*/ 150 w 370"/>
              <a:gd name="T11" fmla="*/ 180 h 308"/>
              <a:gd name="T12" fmla="*/ 168 w 370"/>
              <a:gd name="T13" fmla="*/ 173 h 308"/>
              <a:gd name="T14" fmla="*/ 189 w 370"/>
              <a:gd name="T15" fmla="*/ 173 h 308"/>
              <a:gd name="T16" fmla="*/ 191 w 370"/>
              <a:gd name="T17" fmla="*/ 100 h 308"/>
              <a:gd name="T18" fmla="*/ 215 w 370"/>
              <a:gd name="T19" fmla="*/ 67 h 308"/>
              <a:gd name="T20" fmla="*/ 253 w 370"/>
              <a:gd name="T21" fmla="*/ 67 h 308"/>
              <a:gd name="T22" fmla="*/ 261 w 370"/>
              <a:gd name="T23" fmla="*/ 58 h 308"/>
              <a:gd name="T24" fmla="*/ 265 w 370"/>
              <a:gd name="T25" fmla="*/ 42 h 308"/>
              <a:gd name="T26" fmla="*/ 302 w 370"/>
              <a:gd name="T27" fmla="*/ 0 h 308"/>
              <a:gd name="T28" fmla="*/ 339 w 370"/>
              <a:gd name="T29" fmla="*/ 40 h 308"/>
              <a:gd name="T30" fmla="*/ 331 w 370"/>
              <a:gd name="T31" fmla="*/ 66 h 308"/>
              <a:gd name="T32" fmla="*/ 331 w 370"/>
              <a:gd name="T33" fmla="*/ 90 h 308"/>
              <a:gd name="T34" fmla="*/ 353 w 370"/>
              <a:gd name="T35" fmla="*/ 137 h 308"/>
              <a:gd name="T36" fmla="*/ 353 w 370"/>
              <a:gd name="T37" fmla="*/ 159 h 308"/>
              <a:gd name="T38" fmla="*/ 355 w 370"/>
              <a:gd name="T39" fmla="*/ 174 h 308"/>
              <a:gd name="T40" fmla="*/ 354 w 370"/>
              <a:gd name="T41" fmla="*/ 199 h 308"/>
              <a:gd name="T42" fmla="*/ 356 w 370"/>
              <a:gd name="T43" fmla="*/ 216 h 308"/>
              <a:gd name="T44" fmla="*/ 356 w 370"/>
              <a:gd name="T45" fmla="*/ 231 h 308"/>
              <a:gd name="T46" fmla="*/ 308 w 370"/>
              <a:gd name="T47" fmla="*/ 228 h 308"/>
              <a:gd name="T48" fmla="*/ 294 w 370"/>
              <a:gd name="T49" fmla="*/ 242 h 308"/>
              <a:gd name="T50" fmla="*/ 277 w 370"/>
              <a:gd name="T51" fmla="*/ 258 h 308"/>
              <a:gd name="T52" fmla="*/ 254 w 370"/>
              <a:gd name="T53" fmla="*/ 270 h 308"/>
              <a:gd name="T54" fmla="*/ 250 w 370"/>
              <a:gd name="T55" fmla="*/ 284 h 308"/>
              <a:gd name="T56" fmla="*/ 252 w 370"/>
              <a:gd name="T57" fmla="*/ 299 h 308"/>
              <a:gd name="T58" fmla="*/ 245 w 370"/>
              <a:gd name="T59" fmla="*/ 308 h 308"/>
              <a:gd name="T60" fmla="*/ 226 w 370"/>
              <a:gd name="T61" fmla="*/ 281 h 308"/>
              <a:gd name="T62" fmla="*/ 234 w 370"/>
              <a:gd name="T63" fmla="*/ 246 h 308"/>
              <a:gd name="T64" fmla="*/ 239 w 370"/>
              <a:gd name="T65" fmla="*/ 237 h 308"/>
              <a:gd name="T66" fmla="*/ 235 w 370"/>
              <a:gd name="T67" fmla="*/ 217 h 308"/>
              <a:gd name="T68" fmla="*/ 202 w 370"/>
              <a:gd name="T69" fmla="*/ 216 h 308"/>
              <a:gd name="T70" fmla="*/ 200 w 370"/>
              <a:gd name="T71" fmla="*/ 204 h 308"/>
              <a:gd name="T72" fmla="*/ 179 w 370"/>
              <a:gd name="T73" fmla="*/ 204 h 308"/>
              <a:gd name="T74" fmla="*/ 165 w 370"/>
              <a:gd name="T75" fmla="*/ 204 h 308"/>
              <a:gd name="T76" fmla="*/ 161 w 370"/>
              <a:gd name="T77" fmla="*/ 230 h 308"/>
              <a:gd name="T78" fmla="*/ 159 w 370"/>
              <a:gd name="T79" fmla="*/ 255 h 308"/>
              <a:gd name="T80" fmla="*/ 106 w 370"/>
              <a:gd name="T81" fmla="*/ 243 h 308"/>
              <a:gd name="T82" fmla="*/ 131 w 370"/>
              <a:gd name="T83" fmla="*/ 230 h 308"/>
              <a:gd name="T84" fmla="*/ 146 w 370"/>
              <a:gd name="T85" fmla="*/ 223 h 308"/>
              <a:gd name="T86" fmla="*/ 127 w 370"/>
              <a:gd name="T87" fmla="*/ 205 h 308"/>
              <a:gd name="T88" fmla="*/ 114 w 370"/>
              <a:gd name="T89" fmla="*/ 209 h 308"/>
              <a:gd name="T90" fmla="*/ 82 w 370"/>
              <a:gd name="T91" fmla="*/ 205 h 308"/>
              <a:gd name="T92" fmla="*/ 58 w 370"/>
              <a:gd name="T93" fmla="*/ 209 h 308"/>
              <a:gd name="T94" fmla="*/ 8 w 370"/>
              <a:gd name="T95" fmla="*/ 199 h 308"/>
              <a:gd name="T96" fmla="*/ 11 w 370"/>
              <a:gd name="T97" fmla="*/ 205 h 308"/>
              <a:gd name="T98" fmla="*/ 1 w 370"/>
              <a:gd name="T99" fmla="*/ 229 h 308"/>
              <a:gd name="T100" fmla="*/ 1 w 370"/>
              <a:gd name="T101" fmla="*/ 209 h 308"/>
              <a:gd name="T102" fmla="*/ 1 w 370"/>
              <a:gd name="T103" fmla="*/ 188 h 308"/>
              <a:gd name="T104" fmla="*/ 0 w 370"/>
              <a:gd name="T105" fmla="*/ 175 h 308"/>
              <a:gd name="T106" fmla="*/ 204 w 370"/>
              <a:gd name="T107" fmla="*/ 205 h 308"/>
              <a:gd name="T108" fmla="*/ 216 w 370"/>
              <a:gd name="T109" fmla="*/ 117 h 308"/>
              <a:gd name="T110" fmla="*/ 76 w 370"/>
              <a:gd name="T111" fmla="*/ 195 h 308"/>
              <a:gd name="T112" fmla="*/ 70 w 370"/>
              <a:gd name="T113" fmla="*/ 201 h 308"/>
              <a:gd name="T114" fmla="*/ 93 w 370"/>
              <a:gd name="T115" fmla="*/ 173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70" h="308">
                <a:moveTo>
                  <a:pt x="0" y="172"/>
                </a:moveTo>
                <a:lnTo>
                  <a:pt x="1" y="172"/>
                </a:lnTo>
                <a:lnTo>
                  <a:pt x="2" y="172"/>
                </a:lnTo>
                <a:lnTo>
                  <a:pt x="8" y="172"/>
                </a:lnTo>
                <a:lnTo>
                  <a:pt x="20" y="172"/>
                </a:lnTo>
                <a:lnTo>
                  <a:pt x="20" y="173"/>
                </a:lnTo>
                <a:lnTo>
                  <a:pt x="20" y="175"/>
                </a:lnTo>
                <a:lnTo>
                  <a:pt x="23" y="175"/>
                </a:lnTo>
                <a:lnTo>
                  <a:pt x="23" y="173"/>
                </a:lnTo>
                <a:lnTo>
                  <a:pt x="23" y="172"/>
                </a:lnTo>
                <a:lnTo>
                  <a:pt x="35" y="172"/>
                </a:lnTo>
                <a:lnTo>
                  <a:pt x="35" y="173"/>
                </a:lnTo>
                <a:lnTo>
                  <a:pt x="35" y="174"/>
                </a:lnTo>
                <a:lnTo>
                  <a:pt x="38" y="192"/>
                </a:lnTo>
                <a:lnTo>
                  <a:pt x="58" y="192"/>
                </a:lnTo>
                <a:lnTo>
                  <a:pt x="58" y="190"/>
                </a:lnTo>
                <a:lnTo>
                  <a:pt x="58" y="179"/>
                </a:lnTo>
                <a:lnTo>
                  <a:pt x="58" y="172"/>
                </a:lnTo>
                <a:lnTo>
                  <a:pt x="59" y="172"/>
                </a:lnTo>
                <a:lnTo>
                  <a:pt x="61" y="172"/>
                </a:lnTo>
                <a:lnTo>
                  <a:pt x="75" y="173"/>
                </a:lnTo>
                <a:lnTo>
                  <a:pt x="93" y="173"/>
                </a:lnTo>
                <a:lnTo>
                  <a:pt x="93" y="172"/>
                </a:lnTo>
                <a:lnTo>
                  <a:pt x="93" y="171"/>
                </a:lnTo>
                <a:lnTo>
                  <a:pt x="93" y="167"/>
                </a:lnTo>
                <a:lnTo>
                  <a:pt x="93" y="166"/>
                </a:lnTo>
                <a:lnTo>
                  <a:pt x="93" y="165"/>
                </a:lnTo>
                <a:lnTo>
                  <a:pt x="113" y="165"/>
                </a:lnTo>
                <a:lnTo>
                  <a:pt x="129" y="165"/>
                </a:lnTo>
                <a:lnTo>
                  <a:pt x="129" y="172"/>
                </a:lnTo>
                <a:lnTo>
                  <a:pt x="129" y="173"/>
                </a:lnTo>
                <a:lnTo>
                  <a:pt x="130" y="173"/>
                </a:lnTo>
                <a:lnTo>
                  <a:pt x="131" y="173"/>
                </a:lnTo>
                <a:lnTo>
                  <a:pt x="137" y="173"/>
                </a:lnTo>
                <a:lnTo>
                  <a:pt x="140" y="173"/>
                </a:lnTo>
                <a:lnTo>
                  <a:pt x="141" y="173"/>
                </a:lnTo>
                <a:lnTo>
                  <a:pt x="142" y="173"/>
                </a:lnTo>
                <a:lnTo>
                  <a:pt x="142" y="178"/>
                </a:lnTo>
                <a:lnTo>
                  <a:pt x="142" y="183"/>
                </a:lnTo>
                <a:lnTo>
                  <a:pt x="142" y="190"/>
                </a:lnTo>
                <a:lnTo>
                  <a:pt x="142" y="191"/>
                </a:lnTo>
                <a:lnTo>
                  <a:pt x="142" y="200"/>
                </a:lnTo>
                <a:lnTo>
                  <a:pt x="151" y="200"/>
                </a:lnTo>
                <a:lnTo>
                  <a:pt x="151" y="192"/>
                </a:lnTo>
                <a:lnTo>
                  <a:pt x="150" y="183"/>
                </a:lnTo>
                <a:lnTo>
                  <a:pt x="147" y="182"/>
                </a:lnTo>
                <a:lnTo>
                  <a:pt x="147" y="175"/>
                </a:lnTo>
                <a:lnTo>
                  <a:pt x="150" y="180"/>
                </a:lnTo>
                <a:lnTo>
                  <a:pt x="151" y="181"/>
                </a:lnTo>
                <a:lnTo>
                  <a:pt x="154" y="183"/>
                </a:lnTo>
                <a:lnTo>
                  <a:pt x="154" y="184"/>
                </a:lnTo>
                <a:lnTo>
                  <a:pt x="158" y="189"/>
                </a:lnTo>
                <a:lnTo>
                  <a:pt x="159" y="189"/>
                </a:lnTo>
                <a:lnTo>
                  <a:pt x="159" y="173"/>
                </a:lnTo>
                <a:lnTo>
                  <a:pt x="161" y="173"/>
                </a:lnTo>
                <a:lnTo>
                  <a:pt x="168" y="173"/>
                </a:lnTo>
                <a:lnTo>
                  <a:pt x="173" y="173"/>
                </a:lnTo>
                <a:lnTo>
                  <a:pt x="176" y="173"/>
                </a:lnTo>
                <a:lnTo>
                  <a:pt x="179" y="173"/>
                </a:lnTo>
                <a:lnTo>
                  <a:pt x="179" y="178"/>
                </a:lnTo>
                <a:lnTo>
                  <a:pt x="184" y="178"/>
                </a:lnTo>
                <a:lnTo>
                  <a:pt x="185" y="178"/>
                </a:lnTo>
                <a:lnTo>
                  <a:pt x="189" y="178"/>
                </a:lnTo>
                <a:lnTo>
                  <a:pt x="189" y="173"/>
                </a:lnTo>
                <a:lnTo>
                  <a:pt x="189" y="172"/>
                </a:lnTo>
                <a:lnTo>
                  <a:pt x="189" y="167"/>
                </a:lnTo>
                <a:lnTo>
                  <a:pt x="191" y="167"/>
                </a:lnTo>
                <a:lnTo>
                  <a:pt x="191" y="145"/>
                </a:lnTo>
                <a:lnTo>
                  <a:pt x="191" y="121"/>
                </a:lnTo>
                <a:lnTo>
                  <a:pt x="191" y="117"/>
                </a:lnTo>
                <a:lnTo>
                  <a:pt x="191" y="116"/>
                </a:lnTo>
                <a:lnTo>
                  <a:pt x="191" y="100"/>
                </a:lnTo>
                <a:lnTo>
                  <a:pt x="208" y="100"/>
                </a:lnTo>
                <a:lnTo>
                  <a:pt x="208" y="83"/>
                </a:lnTo>
                <a:lnTo>
                  <a:pt x="210" y="83"/>
                </a:lnTo>
                <a:lnTo>
                  <a:pt x="210" y="67"/>
                </a:lnTo>
                <a:lnTo>
                  <a:pt x="210" y="73"/>
                </a:lnTo>
                <a:lnTo>
                  <a:pt x="214" y="73"/>
                </a:lnTo>
                <a:lnTo>
                  <a:pt x="214" y="67"/>
                </a:lnTo>
                <a:lnTo>
                  <a:pt x="215" y="67"/>
                </a:lnTo>
                <a:lnTo>
                  <a:pt x="216" y="67"/>
                </a:lnTo>
                <a:lnTo>
                  <a:pt x="219" y="67"/>
                </a:lnTo>
                <a:lnTo>
                  <a:pt x="226" y="67"/>
                </a:lnTo>
                <a:lnTo>
                  <a:pt x="231" y="67"/>
                </a:lnTo>
                <a:lnTo>
                  <a:pt x="240" y="67"/>
                </a:lnTo>
                <a:lnTo>
                  <a:pt x="246" y="67"/>
                </a:lnTo>
                <a:lnTo>
                  <a:pt x="252" y="67"/>
                </a:lnTo>
                <a:lnTo>
                  <a:pt x="253" y="67"/>
                </a:lnTo>
                <a:lnTo>
                  <a:pt x="257" y="67"/>
                </a:lnTo>
                <a:lnTo>
                  <a:pt x="261" y="67"/>
                </a:lnTo>
                <a:lnTo>
                  <a:pt x="261" y="66"/>
                </a:lnTo>
                <a:lnTo>
                  <a:pt x="261" y="65"/>
                </a:lnTo>
                <a:lnTo>
                  <a:pt x="261" y="63"/>
                </a:lnTo>
                <a:lnTo>
                  <a:pt x="261" y="62"/>
                </a:lnTo>
                <a:lnTo>
                  <a:pt x="261" y="61"/>
                </a:lnTo>
                <a:lnTo>
                  <a:pt x="261" y="58"/>
                </a:lnTo>
                <a:lnTo>
                  <a:pt x="259" y="58"/>
                </a:lnTo>
                <a:lnTo>
                  <a:pt x="259" y="57"/>
                </a:lnTo>
                <a:lnTo>
                  <a:pt x="261" y="57"/>
                </a:lnTo>
                <a:lnTo>
                  <a:pt x="261" y="56"/>
                </a:lnTo>
                <a:lnTo>
                  <a:pt x="261" y="54"/>
                </a:lnTo>
                <a:lnTo>
                  <a:pt x="265" y="54"/>
                </a:lnTo>
                <a:lnTo>
                  <a:pt x="265" y="50"/>
                </a:lnTo>
                <a:lnTo>
                  <a:pt x="265" y="42"/>
                </a:lnTo>
                <a:lnTo>
                  <a:pt x="265" y="19"/>
                </a:lnTo>
                <a:lnTo>
                  <a:pt x="265" y="17"/>
                </a:lnTo>
                <a:lnTo>
                  <a:pt x="275" y="17"/>
                </a:lnTo>
                <a:lnTo>
                  <a:pt x="284" y="17"/>
                </a:lnTo>
                <a:lnTo>
                  <a:pt x="289" y="16"/>
                </a:lnTo>
                <a:lnTo>
                  <a:pt x="301" y="16"/>
                </a:lnTo>
                <a:lnTo>
                  <a:pt x="302" y="16"/>
                </a:lnTo>
                <a:lnTo>
                  <a:pt x="302" y="0"/>
                </a:lnTo>
                <a:lnTo>
                  <a:pt x="310" y="0"/>
                </a:lnTo>
                <a:lnTo>
                  <a:pt x="310" y="16"/>
                </a:lnTo>
                <a:lnTo>
                  <a:pt x="311" y="16"/>
                </a:lnTo>
                <a:lnTo>
                  <a:pt x="314" y="16"/>
                </a:lnTo>
                <a:lnTo>
                  <a:pt x="339" y="16"/>
                </a:lnTo>
                <a:lnTo>
                  <a:pt x="339" y="17"/>
                </a:lnTo>
                <a:lnTo>
                  <a:pt x="339" y="39"/>
                </a:lnTo>
                <a:lnTo>
                  <a:pt x="339" y="40"/>
                </a:lnTo>
                <a:lnTo>
                  <a:pt x="339" y="41"/>
                </a:lnTo>
                <a:lnTo>
                  <a:pt x="339" y="49"/>
                </a:lnTo>
                <a:lnTo>
                  <a:pt x="339" y="57"/>
                </a:lnTo>
                <a:lnTo>
                  <a:pt x="339" y="61"/>
                </a:lnTo>
                <a:lnTo>
                  <a:pt x="339" y="66"/>
                </a:lnTo>
                <a:lnTo>
                  <a:pt x="336" y="66"/>
                </a:lnTo>
                <a:lnTo>
                  <a:pt x="332" y="66"/>
                </a:lnTo>
                <a:lnTo>
                  <a:pt x="331" y="66"/>
                </a:lnTo>
                <a:lnTo>
                  <a:pt x="331" y="67"/>
                </a:lnTo>
                <a:lnTo>
                  <a:pt x="331" y="74"/>
                </a:lnTo>
                <a:lnTo>
                  <a:pt x="331" y="77"/>
                </a:lnTo>
                <a:lnTo>
                  <a:pt x="331" y="83"/>
                </a:lnTo>
                <a:lnTo>
                  <a:pt x="331" y="86"/>
                </a:lnTo>
                <a:lnTo>
                  <a:pt x="331" y="87"/>
                </a:lnTo>
                <a:lnTo>
                  <a:pt x="331" y="88"/>
                </a:lnTo>
                <a:lnTo>
                  <a:pt x="331" y="90"/>
                </a:lnTo>
                <a:lnTo>
                  <a:pt x="331" y="91"/>
                </a:lnTo>
                <a:lnTo>
                  <a:pt x="331" y="101"/>
                </a:lnTo>
                <a:lnTo>
                  <a:pt x="331" y="106"/>
                </a:lnTo>
                <a:lnTo>
                  <a:pt x="332" y="119"/>
                </a:lnTo>
                <a:lnTo>
                  <a:pt x="332" y="120"/>
                </a:lnTo>
                <a:lnTo>
                  <a:pt x="353" y="120"/>
                </a:lnTo>
                <a:lnTo>
                  <a:pt x="353" y="133"/>
                </a:lnTo>
                <a:lnTo>
                  <a:pt x="353" y="137"/>
                </a:lnTo>
                <a:lnTo>
                  <a:pt x="353" y="138"/>
                </a:lnTo>
                <a:lnTo>
                  <a:pt x="353" y="144"/>
                </a:lnTo>
                <a:lnTo>
                  <a:pt x="353" y="145"/>
                </a:lnTo>
                <a:lnTo>
                  <a:pt x="353" y="146"/>
                </a:lnTo>
                <a:lnTo>
                  <a:pt x="353" y="151"/>
                </a:lnTo>
                <a:lnTo>
                  <a:pt x="353" y="155"/>
                </a:lnTo>
                <a:lnTo>
                  <a:pt x="353" y="157"/>
                </a:lnTo>
                <a:lnTo>
                  <a:pt x="353" y="159"/>
                </a:lnTo>
                <a:lnTo>
                  <a:pt x="353" y="161"/>
                </a:lnTo>
                <a:lnTo>
                  <a:pt x="353" y="165"/>
                </a:lnTo>
                <a:lnTo>
                  <a:pt x="353" y="171"/>
                </a:lnTo>
                <a:lnTo>
                  <a:pt x="353" y="172"/>
                </a:lnTo>
                <a:lnTo>
                  <a:pt x="353" y="173"/>
                </a:lnTo>
                <a:lnTo>
                  <a:pt x="354" y="173"/>
                </a:lnTo>
                <a:lnTo>
                  <a:pt x="355" y="173"/>
                </a:lnTo>
                <a:lnTo>
                  <a:pt x="355" y="174"/>
                </a:lnTo>
                <a:lnTo>
                  <a:pt x="355" y="175"/>
                </a:lnTo>
                <a:lnTo>
                  <a:pt x="355" y="176"/>
                </a:lnTo>
                <a:lnTo>
                  <a:pt x="355" y="178"/>
                </a:lnTo>
                <a:lnTo>
                  <a:pt x="354" y="178"/>
                </a:lnTo>
                <a:lnTo>
                  <a:pt x="354" y="179"/>
                </a:lnTo>
                <a:lnTo>
                  <a:pt x="354" y="186"/>
                </a:lnTo>
                <a:lnTo>
                  <a:pt x="354" y="191"/>
                </a:lnTo>
                <a:lnTo>
                  <a:pt x="354" y="199"/>
                </a:lnTo>
                <a:lnTo>
                  <a:pt x="354" y="204"/>
                </a:lnTo>
                <a:lnTo>
                  <a:pt x="354" y="206"/>
                </a:lnTo>
                <a:lnTo>
                  <a:pt x="354" y="211"/>
                </a:lnTo>
                <a:lnTo>
                  <a:pt x="354" y="212"/>
                </a:lnTo>
                <a:lnTo>
                  <a:pt x="354" y="214"/>
                </a:lnTo>
                <a:lnTo>
                  <a:pt x="354" y="215"/>
                </a:lnTo>
                <a:lnTo>
                  <a:pt x="354" y="216"/>
                </a:lnTo>
                <a:lnTo>
                  <a:pt x="356" y="216"/>
                </a:lnTo>
                <a:lnTo>
                  <a:pt x="360" y="216"/>
                </a:lnTo>
                <a:lnTo>
                  <a:pt x="362" y="216"/>
                </a:lnTo>
                <a:lnTo>
                  <a:pt x="368" y="216"/>
                </a:lnTo>
                <a:lnTo>
                  <a:pt x="370" y="216"/>
                </a:lnTo>
                <a:lnTo>
                  <a:pt x="370" y="220"/>
                </a:lnTo>
                <a:lnTo>
                  <a:pt x="369" y="221"/>
                </a:lnTo>
                <a:lnTo>
                  <a:pt x="358" y="231"/>
                </a:lnTo>
                <a:lnTo>
                  <a:pt x="356" y="231"/>
                </a:lnTo>
                <a:lnTo>
                  <a:pt x="355" y="236"/>
                </a:lnTo>
                <a:lnTo>
                  <a:pt x="348" y="242"/>
                </a:lnTo>
                <a:lnTo>
                  <a:pt x="347" y="241"/>
                </a:lnTo>
                <a:lnTo>
                  <a:pt x="340" y="249"/>
                </a:lnTo>
                <a:lnTo>
                  <a:pt x="335" y="241"/>
                </a:lnTo>
                <a:lnTo>
                  <a:pt x="326" y="232"/>
                </a:lnTo>
                <a:lnTo>
                  <a:pt x="314" y="222"/>
                </a:lnTo>
                <a:lnTo>
                  <a:pt x="308" y="228"/>
                </a:lnTo>
                <a:lnTo>
                  <a:pt x="302" y="234"/>
                </a:lnTo>
                <a:lnTo>
                  <a:pt x="300" y="236"/>
                </a:lnTo>
                <a:lnTo>
                  <a:pt x="299" y="238"/>
                </a:lnTo>
                <a:lnTo>
                  <a:pt x="296" y="239"/>
                </a:lnTo>
                <a:lnTo>
                  <a:pt x="295" y="240"/>
                </a:lnTo>
                <a:lnTo>
                  <a:pt x="295" y="241"/>
                </a:lnTo>
                <a:lnTo>
                  <a:pt x="294" y="241"/>
                </a:lnTo>
                <a:lnTo>
                  <a:pt x="294" y="242"/>
                </a:lnTo>
                <a:lnTo>
                  <a:pt x="292" y="245"/>
                </a:lnTo>
                <a:lnTo>
                  <a:pt x="289" y="246"/>
                </a:lnTo>
                <a:lnTo>
                  <a:pt x="288" y="248"/>
                </a:lnTo>
                <a:lnTo>
                  <a:pt x="286" y="250"/>
                </a:lnTo>
                <a:lnTo>
                  <a:pt x="284" y="251"/>
                </a:lnTo>
                <a:lnTo>
                  <a:pt x="279" y="257"/>
                </a:lnTo>
                <a:lnTo>
                  <a:pt x="278" y="258"/>
                </a:lnTo>
                <a:lnTo>
                  <a:pt x="277" y="258"/>
                </a:lnTo>
                <a:lnTo>
                  <a:pt x="276" y="260"/>
                </a:lnTo>
                <a:lnTo>
                  <a:pt x="274" y="263"/>
                </a:lnTo>
                <a:lnTo>
                  <a:pt x="269" y="267"/>
                </a:lnTo>
                <a:lnTo>
                  <a:pt x="268" y="267"/>
                </a:lnTo>
                <a:lnTo>
                  <a:pt x="268" y="268"/>
                </a:lnTo>
                <a:lnTo>
                  <a:pt x="265" y="272"/>
                </a:lnTo>
                <a:lnTo>
                  <a:pt x="254" y="265"/>
                </a:lnTo>
                <a:lnTo>
                  <a:pt x="254" y="270"/>
                </a:lnTo>
                <a:lnTo>
                  <a:pt x="254" y="272"/>
                </a:lnTo>
                <a:lnTo>
                  <a:pt x="253" y="272"/>
                </a:lnTo>
                <a:lnTo>
                  <a:pt x="251" y="272"/>
                </a:lnTo>
                <a:lnTo>
                  <a:pt x="240" y="272"/>
                </a:lnTo>
                <a:lnTo>
                  <a:pt x="240" y="279"/>
                </a:lnTo>
                <a:lnTo>
                  <a:pt x="240" y="281"/>
                </a:lnTo>
                <a:lnTo>
                  <a:pt x="250" y="281"/>
                </a:lnTo>
                <a:lnTo>
                  <a:pt x="250" y="284"/>
                </a:lnTo>
                <a:lnTo>
                  <a:pt x="254" y="287"/>
                </a:lnTo>
                <a:lnTo>
                  <a:pt x="253" y="289"/>
                </a:lnTo>
                <a:lnTo>
                  <a:pt x="252" y="290"/>
                </a:lnTo>
                <a:lnTo>
                  <a:pt x="252" y="292"/>
                </a:lnTo>
                <a:lnTo>
                  <a:pt x="251" y="295"/>
                </a:lnTo>
                <a:lnTo>
                  <a:pt x="256" y="295"/>
                </a:lnTo>
                <a:lnTo>
                  <a:pt x="254" y="298"/>
                </a:lnTo>
                <a:lnTo>
                  <a:pt x="252" y="299"/>
                </a:lnTo>
                <a:lnTo>
                  <a:pt x="252" y="298"/>
                </a:lnTo>
                <a:lnTo>
                  <a:pt x="251" y="298"/>
                </a:lnTo>
                <a:lnTo>
                  <a:pt x="250" y="298"/>
                </a:lnTo>
                <a:lnTo>
                  <a:pt x="249" y="300"/>
                </a:lnTo>
                <a:lnTo>
                  <a:pt x="249" y="301"/>
                </a:lnTo>
                <a:lnTo>
                  <a:pt x="248" y="304"/>
                </a:lnTo>
                <a:lnTo>
                  <a:pt x="246" y="307"/>
                </a:lnTo>
                <a:lnTo>
                  <a:pt x="245" y="308"/>
                </a:lnTo>
                <a:lnTo>
                  <a:pt x="244" y="308"/>
                </a:lnTo>
                <a:lnTo>
                  <a:pt x="232" y="308"/>
                </a:lnTo>
                <a:lnTo>
                  <a:pt x="231" y="308"/>
                </a:lnTo>
                <a:lnTo>
                  <a:pt x="227" y="308"/>
                </a:lnTo>
                <a:lnTo>
                  <a:pt x="227" y="299"/>
                </a:lnTo>
                <a:lnTo>
                  <a:pt x="226" y="289"/>
                </a:lnTo>
                <a:lnTo>
                  <a:pt x="226" y="287"/>
                </a:lnTo>
                <a:lnTo>
                  <a:pt x="226" y="281"/>
                </a:lnTo>
                <a:lnTo>
                  <a:pt x="226" y="276"/>
                </a:lnTo>
                <a:lnTo>
                  <a:pt x="226" y="268"/>
                </a:lnTo>
                <a:lnTo>
                  <a:pt x="226" y="256"/>
                </a:lnTo>
                <a:lnTo>
                  <a:pt x="226" y="247"/>
                </a:lnTo>
                <a:lnTo>
                  <a:pt x="230" y="247"/>
                </a:lnTo>
                <a:lnTo>
                  <a:pt x="231" y="247"/>
                </a:lnTo>
                <a:lnTo>
                  <a:pt x="233" y="247"/>
                </a:lnTo>
                <a:lnTo>
                  <a:pt x="234" y="246"/>
                </a:lnTo>
                <a:lnTo>
                  <a:pt x="235" y="246"/>
                </a:lnTo>
                <a:lnTo>
                  <a:pt x="235" y="245"/>
                </a:lnTo>
                <a:lnTo>
                  <a:pt x="236" y="245"/>
                </a:lnTo>
                <a:lnTo>
                  <a:pt x="235" y="243"/>
                </a:lnTo>
                <a:lnTo>
                  <a:pt x="235" y="240"/>
                </a:lnTo>
                <a:lnTo>
                  <a:pt x="237" y="240"/>
                </a:lnTo>
                <a:lnTo>
                  <a:pt x="239" y="239"/>
                </a:lnTo>
                <a:lnTo>
                  <a:pt x="239" y="237"/>
                </a:lnTo>
                <a:lnTo>
                  <a:pt x="241" y="232"/>
                </a:lnTo>
                <a:lnTo>
                  <a:pt x="242" y="229"/>
                </a:lnTo>
                <a:lnTo>
                  <a:pt x="242" y="228"/>
                </a:lnTo>
                <a:lnTo>
                  <a:pt x="243" y="224"/>
                </a:lnTo>
                <a:lnTo>
                  <a:pt x="244" y="223"/>
                </a:lnTo>
                <a:lnTo>
                  <a:pt x="237" y="217"/>
                </a:lnTo>
                <a:lnTo>
                  <a:pt x="236" y="217"/>
                </a:lnTo>
                <a:lnTo>
                  <a:pt x="235" y="217"/>
                </a:lnTo>
                <a:lnTo>
                  <a:pt x="231" y="217"/>
                </a:lnTo>
                <a:lnTo>
                  <a:pt x="209" y="217"/>
                </a:lnTo>
                <a:lnTo>
                  <a:pt x="209" y="218"/>
                </a:lnTo>
                <a:lnTo>
                  <a:pt x="199" y="218"/>
                </a:lnTo>
                <a:lnTo>
                  <a:pt x="198" y="218"/>
                </a:lnTo>
                <a:lnTo>
                  <a:pt x="199" y="218"/>
                </a:lnTo>
                <a:lnTo>
                  <a:pt x="199" y="216"/>
                </a:lnTo>
                <a:lnTo>
                  <a:pt x="202" y="216"/>
                </a:lnTo>
                <a:lnTo>
                  <a:pt x="202" y="215"/>
                </a:lnTo>
                <a:lnTo>
                  <a:pt x="202" y="214"/>
                </a:lnTo>
                <a:lnTo>
                  <a:pt x="201" y="213"/>
                </a:lnTo>
                <a:lnTo>
                  <a:pt x="201" y="211"/>
                </a:lnTo>
                <a:lnTo>
                  <a:pt x="201" y="209"/>
                </a:lnTo>
                <a:lnTo>
                  <a:pt x="201" y="205"/>
                </a:lnTo>
                <a:lnTo>
                  <a:pt x="201" y="204"/>
                </a:lnTo>
                <a:lnTo>
                  <a:pt x="200" y="204"/>
                </a:lnTo>
                <a:lnTo>
                  <a:pt x="199" y="204"/>
                </a:lnTo>
                <a:lnTo>
                  <a:pt x="197" y="204"/>
                </a:lnTo>
                <a:lnTo>
                  <a:pt x="194" y="204"/>
                </a:lnTo>
                <a:lnTo>
                  <a:pt x="190" y="204"/>
                </a:lnTo>
                <a:lnTo>
                  <a:pt x="188" y="204"/>
                </a:lnTo>
                <a:lnTo>
                  <a:pt x="187" y="204"/>
                </a:lnTo>
                <a:lnTo>
                  <a:pt x="185" y="204"/>
                </a:lnTo>
                <a:lnTo>
                  <a:pt x="179" y="204"/>
                </a:lnTo>
                <a:lnTo>
                  <a:pt x="179" y="203"/>
                </a:lnTo>
                <a:lnTo>
                  <a:pt x="179" y="201"/>
                </a:lnTo>
                <a:lnTo>
                  <a:pt x="172" y="201"/>
                </a:lnTo>
                <a:lnTo>
                  <a:pt x="173" y="203"/>
                </a:lnTo>
                <a:lnTo>
                  <a:pt x="174" y="203"/>
                </a:lnTo>
                <a:lnTo>
                  <a:pt x="174" y="204"/>
                </a:lnTo>
                <a:lnTo>
                  <a:pt x="173" y="204"/>
                </a:lnTo>
                <a:lnTo>
                  <a:pt x="165" y="204"/>
                </a:lnTo>
                <a:lnTo>
                  <a:pt x="159" y="204"/>
                </a:lnTo>
                <a:lnTo>
                  <a:pt x="154" y="204"/>
                </a:lnTo>
                <a:lnTo>
                  <a:pt x="150" y="204"/>
                </a:lnTo>
                <a:lnTo>
                  <a:pt x="150" y="223"/>
                </a:lnTo>
                <a:lnTo>
                  <a:pt x="150" y="224"/>
                </a:lnTo>
                <a:lnTo>
                  <a:pt x="150" y="228"/>
                </a:lnTo>
                <a:lnTo>
                  <a:pt x="161" y="228"/>
                </a:lnTo>
                <a:lnTo>
                  <a:pt x="161" y="230"/>
                </a:lnTo>
                <a:lnTo>
                  <a:pt x="161" y="236"/>
                </a:lnTo>
                <a:lnTo>
                  <a:pt x="161" y="241"/>
                </a:lnTo>
                <a:lnTo>
                  <a:pt x="164" y="241"/>
                </a:lnTo>
                <a:lnTo>
                  <a:pt x="166" y="241"/>
                </a:lnTo>
                <a:lnTo>
                  <a:pt x="166" y="243"/>
                </a:lnTo>
                <a:lnTo>
                  <a:pt x="166" y="255"/>
                </a:lnTo>
                <a:lnTo>
                  <a:pt x="164" y="255"/>
                </a:lnTo>
                <a:lnTo>
                  <a:pt x="159" y="255"/>
                </a:lnTo>
                <a:lnTo>
                  <a:pt x="136" y="255"/>
                </a:lnTo>
                <a:lnTo>
                  <a:pt x="133" y="255"/>
                </a:lnTo>
                <a:lnTo>
                  <a:pt x="119" y="255"/>
                </a:lnTo>
                <a:lnTo>
                  <a:pt x="115" y="255"/>
                </a:lnTo>
                <a:lnTo>
                  <a:pt x="114" y="255"/>
                </a:lnTo>
                <a:lnTo>
                  <a:pt x="106" y="256"/>
                </a:lnTo>
                <a:lnTo>
                  <a:pt x="106" y="246"/>
                </a:lnTo>
                <a:lnTo>
                  <a:pt x="106" y="243"/>
                </a:lnTo>
                <a:lnTo>
                  <a:pt x="106" y="242"/>
                </a:lnTo>
                <a:lnTo>
                  <a:pt x="106" y="233"/>
                </a:lnTo>
                <a:lnTo>
                  <a:pt x="115" y="233"/>
                </a:lnTo>
                <a:lnTo>
                  <a:pt x="119" y="233"/>
                </a:lnTo>
                <a:lnTo>
                  <a:pt x="119" y="232"/>
                </a:lnTo>
                <a:lnTo>
                  <a:pt x="119" y="230"/>
                </a:lnTo>
                <a:lnTo>
                  <a:pt x="127" y="230"/>
                </a:lnTo>
                <a:lnTo>
                  <a:pt x="131" y="230"/>
                </a:lnTo>
                <a:lnTo>
                  <a:pt x="133" y="230"/>
                </a:lnTo>
                <a:lnTo>
                  <a:pt x="134" y="230"/>
                </a:lnTo>
                <a:lnTo>
                  <a:pt x="136" y="230"/>
                </a:lnTo>
                <a:lnTo>
                  <a:pt x="139" y="228"/>
                </a:lnTo>
                <a:lnTo>
                  <a:pt x="142" y="228"/>
                </a:lnTo>
                <a:lnTo>
                  <a:pt x="146" y="228"/>
                </a:lnTo>
                <a:lnTo>
                  <a:pt x="146" y="225"/>
                </a:lnTo>
                <a:lnTo>
                  <a:pt x="146" y="223"/>
                </a:lnTo>
                <a:lnTo>
                  <a:pt x="146" y="222"/>
                </a:lnTo>
                <a:lnTo>
                  <a:pt x="146" y="216"/>
                </a:lnTo>
                <a:lnTo>
                  <a:pt x="146" y="214"/>
                </a:lnTo>
                <a:lnTo>
                  <a:pt x="146" y="204"/>
                </a:lnTo>
                <a:lnTo>
                  <a:pt x="138" y="204"/>
                </a:lnTo>
                <a:lnTo>
                  <a:pt x="130" y="204"/>
                </a:lnTo>
                <a:lnTo>
                  <a:pt x="128" y="204"/>
                </a:lnTo>
                <a:lnTo>
                  <a:pt x="127" y="205"/>
                </a:lnTo>
                <a:lnTo>
                  <a:pt x="125" y="206"/>
                </a:lnTo>
                <a:lnTo>
                  <a:pt x="123" y="208"/>
                </a:lnTo>
                <a:lnTo>
                  <a:pt x="122" y="208"/>
                </a:lnTo>
                <a:lnTo>
                  <a:pt x="121" y="209"/>
                </a:lnTo>
                <a:lnTo>
                  <a:pt x="120" y="209"/>
                </a:lnTo>
                <a:lnTo>
                  <a:pt x="118" y="209"/>
                </a:lnTo>
                <a:lnTo>
                  <a:pt x="116" y="209"/>
                </a:lnTo>
                <a:lnTo>
                  <a:pt x="114" y="209"/>
                </a:lnTo>
                <a:lnTo>
                  <a:pt x="113" y="208"/>
                </a:lnTo>
                <a:lnTo>
                  <a:pt x="112" y="207"/>
                </a:lnTo>
                <a:lnTo>
                  <a:pt x="111" y="206"/>
                </a:lnTo>
                <a:lnTo>
                  <a:pt x="108" y="206"/>
                </a:lnTo>
                <a:lnTo>
                  <a:pt x="106" y="205"/>
                </a:lnTo>
                <a:lnTo>
                  <a:pt x="104" y="205"/>
                </a:lnTo>
                <a:lnTo>
                  <a:pt x="102" y="205"/>
                </a:lnTo>
                <a:lnTo>
                  <a:pt x="82" y="205"/>
                </a:lnTo>
                <a:lnTo>
                  <a:pt x="67" y="206"/>
                </a:lnTo>
                <a:lnTo>
                  <a:pt x="64" y="206"/>
                </a:lnTo>
                <a:lnTo>
                  <a:pt x="62" y="208"/>
                </a:lnTo>
                <a:lnTo>
                  <a:pt x="61" y="209"/>
                </a:lnTo>
                <a:lnTo>
                  <a:pt x="60" y="209"/>
                </a:lnTo>
                <a:lnTo>
                  <a:pt x="59" y="211"/>
                </a:lnTo>
                <a:lnTo>
                  <a:pt x="58" y="211"/>
                </a:lnTo>
                <a:lnTo>
                  <a:pt x="58" y="209"/>
                </a:lnTo>
                <a:lnTo>
                  <a:pt x="58" y="204"/>
                </a:lnTo>
                <a:lnTo>
                  <a:pt x="58" y="203"/>
                </a:lnTo>
                <a:lnTo>
                  <a:pt x="58" y="201"/>
                </a:lnTo>
                <a:lnTo>
                  <a:pt x="56" y="201"/>
                </a:lnTo>
                <a:lnTo>
                  <a:pt x="12" y="201"/>
                </a:lnTo>
                <a:lnTo>
                  <a:pt x="11" y="201"/>
                </a:lnTo>
                <a:lnTo>
                  <a:pt x="10" y="200"/>
                </a:lnTo>
                <a:lnTo>
                  <a:pt x="8" y="199"/>
                </a:lnTo>
                <a:lnTo>
                  <a:pt x="8" y="200"/>
                </a:lnTo>
                <a:lnTo>
                  <a:pt x="8" y="203"/>
                </a:lnTo>
                <a:lnTo>
                  <a:pt x="8" y="204"/>
                </a:lnTo>
                <a:lnTo>
                  <a:pt x="8" y="205"/>
                </a:lnTo>
                <a:lnTo>
                  <a:pt x="8" y="206"/>
                </a:lnTo>
                <a:lnTo>
                  <a:pt x="9" y="206"/>
                </a:lnTo>
                <a:lnTo>
                  <a:pt x="10" y="205"/>
                </a:lnTo>
                <a:lnTo>
                  <a:pt x="11" y="205"/>
                </a:lnTo>
                <a:lnTo>
                  <a:pt x="12" y="204"/>
                </a:lnTo>
                <a:lnTo>
                  <a:pt x="12" y="205"/>
                </a:lnTo>
                <a:lnTo>
                  <a:pt x="12" y="208"/>
                </a:lnTo>
                <a:lnTo>
                  <a:pt x="12" y="220"/>
                </a:lnTo>
                <a:lnTo>
                  <a:pt x="20" y="220"/>
                </a:lnTo>
                <a:lnTo>
                  <a:pt x="20" y="229"/>
                </a:lnTo>
                <a:lnTo>
                  <a:pt x="3" y="229"/>
                </a:lnTo>
                <a:lnTo>
                  <a:pt x="1" y="229"/>
                </a:lnTo>
                <a:lnTo>
                  <a:pt x="0" y="229"/>
                </a:lnTo>
                <a:lnTo>
                  <a:pt x="1" y="229"/>
                </a:lnTo>
                <a:lnTo>
                  <a:pt x="1" y="228"/>
                </a:lnTo>
                <a:lnTo>
                  <a:pt x="1" y="226"/>
                </a:lnTo>
                <a:lnTo>
                  <a:pt x="1" y="225"/>
                </a:lnTo>
                <a:lnTo>
                  <a:pt x="1" y="223"/>
                </a:lnTo>
                <a:lnTo>
                  <a:pt x="1" y="212"/>
                </a:lnTo>
                <a:lnTo>
                  <a:pt x="1" y="209"/>
                </a:lnTo>
                <a:lnTo>
                  <a:pt x="1" y="205"/>
                </a:lnTo>
                <a:lnTo>
                  <a:pt x="1" y="204"/>
                </a:lnTo>
                <a:lnTo>
                  <a:pt x="1" y="203"/>
                </a:lnTo>
                <a:lnTo>
                  <a:pt x="1" y="201"/>
                </a:lnTo>
                <a:lnTo>
                  <a:pt x="1" y="199"/>
                </a:lnTo>
                <a:lnTo>
                  <a:pt x="1" y="197"/>
                </a:lnTo>
                <a:lnTo>
                  <a:pt x="1" y="189"/>
                </a:lnTo>
                <a:lnTo>
                  <a:pt x="1" y="188"/>
                </a:lnTo>
                <a:lnTo>
                  <a:pt x="1" y="186"/>
                </a:lnTo>
                <a:lnTo>
                  <a:pt x="1" y="184"/>
                </a:lnTo>
                <a:lnTo>
                  <a:pt x="3" y="183"/>
                </a:lnTo>
                <a:lnTo>
                  <a:pt x="3" y="181"/>
                </a:lnTo>
                <a:lnTo>
                  <a:pt x="2" y="179"/>
                </a:lnTo>
                <a:lnTo>
                  <a:pt x="1" y="179"/>
                </a:lnTo>
                <a:lnTo>
                  <a:pt x="0" y="180"/>
                </a:lnTo>
                <a:lnTo>
                  <a:pt x="0" y="175"/>
                </a:lnTo>
                <a:lnTo>
                  <a:pt x="0" y="174"/>
                </a:lnTo>
                <a:lnTo>
                  <a:pt x="0" y="172"/>
                </a:lnTo>
                <a:close/>
                <a:moveTo>
                  <a:pt x="204" y="205"/>
                </a:moveTo>
                <a:lnTo>
                  <a:pt x="204" y="208"/>
                </a:lnTo>
                <a:lnTo>
                  <a:pt x="209" y="208"/>
                </a:lnTo>
                <a:lnTo>
                  <a:pt x="209" y="205"/>
                </a:lnTo>
                <a:lnTo>
                  <a:pt x="204" y="204"/>
                </a:lnTo>
                <a:lnTo>
                  <a:pt x="204" y="205"/>
                </a:lnTo>
                <a:close/>
                <a:moveTo>
                  <a:pt x="216" y="124"/>
                </a:moveTo>
                <a:lnTo>
                  <a:pt x="216" y="131"/>
                </a:lnTo>
                <a:lnTo>
                  <a:pt x="220" y="131"/>
                </a:lnTo>
                <a:lnTo>
                  <a:pt x="220" y="130"/>
                </a:lnTo>
                <a:lnTo>
                  <a:pt x="220" y="121"/>
                </a:lnTo>
                <a:lnTo>
                  <a:pt x="220" y="117"/>
                </a:lnTo>
                <a:lnTo>
                  <a:pt x="217" y="117"/>
                </a:lnTo>
                <a:lnTo>
                  <a:pt x="216" y="117"/>
                </a:lnTo>
                <a:lnTo>
                  <a:pt x="216" y="121"/>
                </a:lnTo>
                <a:lnTo>
                  <a:pt x="216" y="124"/>
                </a:lnTo>
                <a:close/>
                <a:moveTo>
                  <a:pt x="93" y="173"/>
                </a:moveTo>
                <a:lnTo>
                  <a:pt x="93" y="191"/>
                </a:lnTo>
                <a:lnTo>
                  <a:pt x="77" y="191"/>
                </a:lnTo>
                <a:lnTo>
                  <a:pt x="77" y="192"/>
                </a:lnTo>
                <a:lnTo>
                  <a:pt x="76" y="193"/>
                </a:lnTo>
                <a:lnTo>
                  <a:pt x="76" y="195"/>
                </a:lnTo>
                <a:lnTo>
                  <a:pt x="77" y="196"/>
                </a:lnTo>
                <a:lnTo>
                  <a:pt x="60" y="197"/>
                </a:lnTo>
                <a:lnTo>
                  <a:pt x="61" y="197"/>
                </a:lnTo>
                <a:lnTo>
                  <a:pt x="62" y="198"/>
                </a:lnTo>
                <a:lnTo>
                  <a:pt x="63" y="199"/>
                </a:lnTo>
                <a:lnTo>
                  <a:pt x="64" y="200"/>
                </a:lnTo>
                <a:lnTo>
                  <a:pt x="67" y="201"/>
                </a:lnTo>
                <a:lnTo>
                  <a:pt x="70" y="201"/>
                </a:lnTo>
                <a:lnTo>
                  <a:pt x="72" y="203"/>
                </a:lnTo>
                <a:lnTo>
                  <a:pt x="75" y="203"/>
                </a:lnTo>
                <a:lnTo>
                  <a:pt x="80" y="203"/>
                </a:lnTo>
                <a:lnTo>
                  <a:pt x="92" y="203"/>
                </a:lnTo>
                <a:lnTo>
                  <a:pt x="102" y="203"/>
                </a:lnTo>
                <a:lnTo>
                  <a:pt x="105" y="203"/>
                </a:lnTo>
                <a:lnTo>
                  <a:pt x="110" y="173"/>
                </a:lnTo>
                <a:lnTo>
                  <a:pt x="93" y="17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92" name="Freeform 123">
            <a:extLst>
              <a:ext uri="{FF2B5EF4-FFF2-40B4-BE49-F238E27FC236}">
                <a16:creationId xmlns:a16="http://schemas.microsoft.com/office/drawing/2014/main" id="{5BC4BBEB-E80C-94FD-2878-CA195E871D56}"/>
              </a:ext>
            </a:extLst>
          </p:cNvPr>
          <p:cNvSpPr>
            <a:spLocks noEditPoints="1"/>
          </p:cNvSpPr>
          <p:nvPr/>
        </p:nvSpPr>
        <p:spPr bwMode="auto">
          <a:xfrm>
            <a:off x="6103806" y="3273239"/>
            <a:ext cx="517276" cy="426927"/>
          </a:xfrm>
          <a:custGeom>
            <a:avLst/>
            <a:gdLst>
              <a:gd name="T0" fmla="*/ 1443 w 2668"/>
              <a:gd name="T1" fmla="*/ 100 h 2202"/>
              <a:gd name="T2" fmla="*/ 1341 w 2668"/>
              <a:gd name="T3" fmla="*/ 2126 h 2202"/>
              <a:gd name="T4" fmla="*/ 0 w 2668"/>
              <a:gd name="T5" fmla="*/ 172 h 2202"/>
              <a:gd name="T6" fmla="*/ 551 w 2668"/>
              <a:gd name="T7" fmla="*/ 443 h 2202"/>
              <a:gd name="T8" fmla="*/ 717 w 2668"/>
              <a:gd name="T9" fmla="*/ 694 h 2202"/>
              <a:gd name="T10" fmla="*/ 902 w 2668"/>
              <a:gd name="T11" fmla="*/ 800 h 2202"/>
              <a:gd name="T12" fmla="*/ 1202 w 2668"/>
              <a:gd name="T13" fmla="*/ 831 h 2202"/>
              <a:gd name="T14" fmla="*/ 1027 w 2668"/>
              <a:gd name="T15" fmla="*/ 766 h 2202"/>
              <a:gd name="T16" fmla="*/ 956 w 2668"/>
              <a:gd name="T17" fmla="*/ 700 h 2202"/>
              <a:gd name="T18" fmla="*/ 901 w 2668"/>
              <a:gd name="T19" fmla="*/ 553 h 2202"/>
              <a:gd name="T20" fmla="*/ 908 w 2668"/>
              <a:gd name="T21" fmla="*/ 490 h 2202"/>
              <a:gd name="T22" fmla="*/ 1004 w 2668"/>
              <a:gd name="T23" fmla="*/ 328 h 2202"/>
              <a:gd name="T24" fmla="*/ 1316 w 2668"/>
              <a:gd name="T25" fmla="*/ 360 h 2202"/>
              <a:gd name="T26" fmla="*/ 956 w 2668"/>
              <a:gd name="T27" fmla="*/ 349 h 2202"/>
              <a:gd name="T28" fmla="*/ 985 w 2668"/>
              <a:gd name="T29" fmla="*/ 487 h 2202"/>
              <a:gd name="T30" fmla="*/ 1142 w 2668"/>
              <a:gd name="T31" fmla="*/ 563 h 2202"/>
              <a:gd name="T32" fmla="*/ 1314 w 2668"/>
              <a:gd name="T33" fmla="*/ 514 h 2202"/>
              <a:gd name="T34" fmla="*/ 1374 w 2668"/>
              <a:gd name="T35" fmla="*/ 315 h 2202"/>
              <a:gd name="T36" fmla="*/ 1564 w 2668"/>
              <a:gd name="T37" fmla="*/ 388 h 2202"/>
              <a:gd name="T38" fmla="*/ 1673 w 2668"/>
              <a:gd name="T39" fmla="*/ 391 h 2202"/>
              <a:gd name="T40" fmla="*/ 1891 w 2668"/>
              <a:gd name="T41" fmla="*/ 739 h 2202"/>
              <a:gd name="T42" fmla="*/ 1650 w 2668"/>
              <a:gd name="T43" fmla="*/ 928 h 2202"/>
              <a:gd name="T44" fmla="*/ 2069 w 2668"/>
              <a:gd name="T45" fmla="*/ 1281 h 2202"/>
              <a:gd name="T46" fmla="*/ 2252 w 2668"/>
              <a:gd name="T47" fmla="*/ 545 h 2202"/>
              <a:gd name="T48" fmla="*/ 1997 w 2668"/>
              <a:gd name="T49" fmla="*/ 525 h 2202"/>
              <a:gd name="T50" fmla="*/ 2404 w 2668"/>
              <a:gd name="T51" fmla="*/ 448 h 2202"/>
              <a:gd name="T52" fmla="*/ 2276 w 2668"/>
              <a:gd name="T53" fmla="*/ 1265 h 2202"/>
              <a:gd name="T54" fmla="*/ 2134 w 2668"/>
              <a:gd name="T55" fmla="*/ 1368 h 2202"/>
              <a:gd name="T56" fmla="*/ 2613 w 2668"/>
              <a:gd name="T57" fmla="*/ 1492 h 2202"/>
              <a:gd name="T58" fmla="*/ 2165 w 2668"/>
              <a:gd name="T59" fmla="*/ 1810 h 2202"/>
              <a:gd name="T60" fmla="*/ 2061 w 2668"/>
              <a:gd name="T61" fmla="*/ 1979 h 2202"/>
              <a:gd name="T62" fmla="*/ 1710 w 2668"/>
              <a:gd name="T63" fmla="*/ 1926 h 2202"/>
              <a:gd name="T64" fmla="*/ 876 w 2668"/>
              <a:gd name="T65" fmla="*/ 1656 h 2202"/>
              <a:gd name="T66" fmla="*/ 785 w 2668"/>
              <a:gd name="T67" fmla="*/ 1650 h 2202"/>
              <a:gd name="T68" fmla="*/ 683 w 2668"/>
              <a:gd name="T69" fmla="*/ 1638 h 2202"/>
              <a:gd name="T70" fmla="*/ 357 w 2668"/>
              <a:gd name="T71" fmla="*/ 1578 h 2202"/>
              <a:gd name="T72" fmla="*/ 315 w 2668"/>
              <a:gd name="T73" fmla="*/ 1571 h 2202"/>
              <a:gd name="T74" fmla="*/ 402 w 2668"/>
              <a:gd name="T75" fmla="*/ 1553 h 2202"/>
              <a:gd name="T76" fmla="*/ 454 w 2668"/>
              <a:gd name="T77" fmla="*/ 1366 h 2202"/>
              <a:gd name="T78" fmla="*/ 345 w 2668"/>
              <a:gd name="T79" fmla="*/ 1330 h 2202"/>
              <a:gd name="T80" fmla="*/ 710 w 2668"/>
              <a:gd name="T81" fmla="*/ 987 h 2202"/>
              <a:gd name="T82" fmla="*/ 650 w 2668"/>
              <a:gd name="T83" fmla="*/ 951 h 2202"/>
              <a:gd name="T84" fmla="*/ 727 w 2668"/>
              <a:gd name="T85" fmla="*/ 722 h 2202"/>
              <a:gd name="T86" fmla="*/ 407 w 2668"/>
              <a:gd name="T87" fmla="*/ 535 h 2202"/>
              <a:gd name="T88" fmla="*/ 456 w 2668"/>
              <a:gd name="T89" fmla="*/ 1208 h 2202"/>
              <a:gd name="T90" fmla="*/ 626 w 2668"/>
              <a:gd name="T91" fmla="*/ 1193 h 2202"/>
              <a:gd name="T92" fmla="*/ 838 w 2668"/>
              <a:gd name="T93" fmla="*/ 1468 h 2202"/>
              <a:gd name="T94" fmla="*/ 1073 w 2668"/>
              <a:gd name="T95" fmla="*/ 1064 h 2202"/>
              <a:gd name="T96" fmla="*/ 1180 w 2668"/>
              <a:gd name="T97" fmla="*/ 1420 h 2202"/>
              <a:gd name="T98" fmla="*/ 1298 w 2668"/>
              <a:gd name="T99" fmla="*/ 690 h 2202"/>
              <a:gd name="T100" fmla="*/ 1345 w 2668"/>
              <a:gd name="T101" fmla="*/ 529 h 2202"/>
              <a:gd name="T102" fmla="*/ 1414 w 2668"/>
              <a:gd name="T103" fmla="*/ 356 h 2202"/>
              <a:gd name="T104" fmla="*/ 1622 w 2668"/>
              <a:gd name="T105" fmla="*/ 607 h 2202"/>
              <a:gd name="T106" fmla="*/ 1649 w 2668"/>
              <a:gd name="T107" fmla="*/ 854 h 2202"/>
              <a:gd name="T108" fmla="*/ 1970 w 2668"/>
              <a:gd name="T109" fmla="*/ 1318 h 2202"/>
              <a:gd name="T110" fmla="*/ 2164 w 2668"/>
              <a:gd name="T111" fmla="*/ 1266 h 2202"/>
              <a:gd name="T112" fmla="*/ 2178 w 2668"/>
              <a:gd name="T113" fmla="*/ 1309 h 2202"/>
              <a:gd name="T114" fmla="*/ 812 w 2668"/>
              <a:gd name="T115" fmla="*/ 895 h 2202"/>
              <a:gd name="T116" fmla="*/ 934 w 2668"/>
              <a:gd name="T117" fmla="*/ 950 h 2202"/>
              <a:gd name="T118" fmla="*/ 779 w 2668"/>
              <a:gd name="T119" fmla="*/ 995 h 2202"/>
              <a:gd name="T120" fmla="*/ 1197 w 2668"/>
              <a:gd name="T121" fmla="*/ 756 h 2202"/>
              <a:gd name="T122" fmla="*/ 1316 w 2668"/>
              <a:gd name="T123" fmla="*/ 916 h 2202"/>
              <a:gd name="T124" fmla="*/ 1290 w 2668"/>
              <a:gd name="T125" fmla="*/ 733 h 2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68" h="2202">
                <a:moveTo>
                  <a:pt x="2191" y="1200"/>
                </a:moveTo>
                <a:lnTo>
                  <a:pt x="2192" y="1199"/>
                </a:lnTo>
                <a:lnTo>
                  <a:pt x="2198" y="1198"/>
                </a:lnTo>
                <a:lnTo>
                  <a:pt x="2199" y="1198"/>
                </a:lnTo>
                <a:lnTo>
                  <a:pt x="2201" y="1197"/>
                </a:lnTo>
                <a:lnTo>
                  <a:pt x="2201" y="1200"/>
                </a:lnTo>
                <a:lnTo>
                  <a:pt x="2202" y="1202"/>
                </a:lnTo>
                <a:lnTo>
                  <a:pt x="2195" y="1203"/>
                </a:lnTo>
                <a:lnTo>
                  <a:pt x="2194" y="1205"/>
                </a:lnTo>
                <a:lnTo>
                  <a:pt x="2192" y="1205"/>
                </a:lnTo>
                <a:lnTo>
                  <a:pt x="2191" y="1205"/>
                </a:lnTo>
                <a:lnTo>
                  <a:pt x="2191" y="1200"/>
                </a:lnTo>
                <a:close/>
                <a:moveTo>
                  <a:pt x="2167" y="2101"/>
                </a:moveTo>
                <a:lnTo>
                  <a:pt x="2169" y="2098"/>
                </a:lnTo>
                <a:lnTo>
                  <a:pt x="2171" y="2098"/>
                </a:lnTo>
                <a:lnTo>
                  <a:pt x="2171" y="2100"/>
                </a:lnTo>
                <a:lnTo>
                  <a:pt x="2172" y="2100"/>
                </a:lnTo>
                <a:lnTo>
                  <a:pt x="2172" y="2101"/>
                </a:lnTo>
                <a:lnTo>
                  <a:pt x="2173" y="2101"/>
                </a:lnTo>
                <a:lnTo>
                  <a:pt x="2173" y="2102"/>
                </a:lnTo>
                <a:lnTo>
                  <a:pt x="2174" y="2102"/>
                </a:lnTo>
                <a:lnTo>
                  <a:pt x="2174" y="2103"/>
                </a:lnTo>
                <a:lnTo>
                  <a:pt x="2172" y="2105"/>
                </a:lnTo>
                <a:lnTo>
                  <a:pt x="2169" y="2103"/>
                </a:lnTo>
                <a:lnTo>
                  <a:pt x="2167" y="2101"/>
                </a:lnTo>
                <a:close/>
                <a:moveTo>
                  <a:pt x="1368" y="59"/>
                </a:moveTo>
                <a:lnTo>
                  <a:pt x="1372" y="59"/>
                </a:lnTo>
                <a:lnTo>
                  <a:pt x="1372" y="60"/>
                </a:lnTo>
                <a:lnTo>
                  <a:pt x="1368" y="60"/>
                </a:lnTo>
                <a:lnTo>
                  <a:pt x="1368" y="59"/>
                </a:lnTo>
                <a:close/>
                <a:moveTo>
                  <a:pt x="1349" y="93"/>
                </a:moveTo>
                <a:lnTo>
                  <a:pt x="1350" y="93"/>
                </a:lnTo>
                <a:lnTo>
                  <a:pt x="1352" y="93"/>
                </a:lnTo>
                <a:lnTo>
                  <a:pt x="1352" y="92"/>
                </a:lnTo>
                <a:lnTo>
                  <a:pt x="1353" y="92"/>
                </a:lnTo>
                <a:lnTo>
                  <a:pt x="1358" y="92"/>
                </a:lnTo>
                <a:lnTo>
                  <a:pt x="1359" y="90"/>
                </a:lnTo>
                <a:lnTo>
                  <a:pt x="1359" y="88"/>
                </a:lnTo>
                <a:lnTo>
                  <a:pt x="1367" y="88"/>
                </a:lnTo>
                <a:lnTo>
                  <a:pt x="1368" y="88"/>
                </a:lnTo>
                <a:lnTo>
                  <a:pt x="1368" y="87"/>
                </a:lnTo>
                <a:lnTo>
                  <a:pt x="1368" y="84"/>
                </a:lnTo>
                <a:lnTo>
                  <a:pt x="1353" y="84"/>
                </a:lnTo>
                <a:lnTo>
                  <a:pt x="1353" y="83"/>
                </a:lnTo>
                <a:lnTo>
                  <a:pt x="1352" y="83"/>
                </a:lnTo>
                <a:lnTo>
                  <a:pt x="1352" y="81"/>
                </a:lnTo>
                <a:lnTo>
                  <a:pt x="1352" y="80"/>
                </a:lnTo>
                <a:lnTo>
                  <a:pt x="1354" y="80"/>
                </a:lnTo>
                <a:lnTo>
                  <a:pt x="1356" y="80"/>
                </a:lnTo>
                <a:lnTo>
                  <a:pt x="1358" y="80"/>
                </a:lnTo>
                <a:lnTo>
                  <a:pt x="1359" y="80"/>
                </a:lnTo>
                <a:lnTo>
                  <a:pt x="1361" y="80"/>
                </a:lnTo>
                <a:lnTo>
                  <a:pt x="1362" y="80"/>
                </a:lnTo>
                <a:lnTo>
                  <a:pt x="1363" y="80"/>
                </a:lnTo>
                <a:lnTo>
                  <a:pt x="1364" y="80"/>
                </a:lnTo>
                <a:lnTo>
                  <a:pt x="1365" y="80"/>
                </a:lnTo>
                <a:lnTo>
                  <a:pt x="1366" y="80"/>
                </a:lnTo>
                <a:lnTo>
                  <a:pt x="1367" y="80"/>
                </a:lnTo>
                <a:lnTo>
                  <a:pt x="1367" y="79"/>
                </a:lnTo>
                <a:lnTo>
                  <a:pt x="1368" y="79"/>
                </a:lnTo>
                <a:lnTo>
                  <a:pt x="1370" y="79"/>
                </a:lnTo>
                <a:lnTo>
                  <a:pt x="1370" y="83"/>
                </a:lnTo>
                <a:lnTo>
                  <a:pt x="1370" y="84"/>
                </a:lnTo>
                <a:lnTo>
                  <a:pt x="1370" y="85"/>
                </a:lnTo>
                <a:lnTo>
                  <a:pt x="1370" y="87"/>
                </a:lnTo>
                <a:lnTo>
                  <a:pt x="1373" y="87"/>
                </a:lnTo>
                <a:lnTo>
                  <a:pt x="1373" y="85"/>
                </a:lnTo>
                <a:lnTo>
                  <a:pt x="1374" y="85"/>
                </a:lnTo>
                <a:lnTo>
                  <a:pt x="1374" y="87"/>
                </a:lnTo>
                <a:lnTo>
                  <a:pt x="1378" y="87"/>
                </a:lnTo>
                <a:lnTo>
                  <a:pt x="1376" y="83"/>
                </a:lnTo>
                <a:lnTo>
                  <a:pt x="1376" y="81"/>
                </a:lnTo>
                <a:lnTo>
                  <a:pt x="1378" y="78"/>
                </a:lnTo>
                <a:lnTo>
                  <a:pt x="1378" y="77"/>
                </a:lnTo>
                <a:lnTo>
                  <a:pt x="1378" y="72"/>
                </a:lnTo>
                <a:lnTo>
                  <a:pt x="1376" y="72"/>
                </a:lnTo>
                <a:lnTo>
                  <a:pt x="1374" y="72"/>
                </a:lnTo>
                <a:lnTo>
                  <a:pt x="1373" y="72"/>
                </a:lnTo>
                <a:lnTo>
                  <a:pt x="1372" y="71"/>
                </a:lnTo>
                <a:lnTo>
                  <a:pt x="1371" y="71"/>
                </a:lnTo>
                <a:lnTo>
                  <a:pt x="1370" y="71"/>
                </a:lnTo>
                <a:lnTo>
                  <a:pt x="1368" y="71"/>
                </a:lnTo>
                <a:lnTo>
                  <a:pt x="1368" y="67"/>
                </a:lnTo>
                <a:lnTo>
                  <a:pt x="1371" y="67"/>
                </a:lnTo>
                <a:lnTo>
                  <a:pt x="1371" y="65"/>
                </a:lnTo>
                <a:lnTo>
                  <a:pt x="1368" y="65"/>
                </a:lnTo>
                <a:lnTo>
                  <a:pt x="1368" y="62"/>
                </a:lnTo>
                <a:lnTo>
                  <a:pt x="1372" y="62"/>
                </a:lnTo>
                <a:lnTo>
                  <a:pt x="1374" y="62"/>
                </a:lnTo>
                <a:lnTo>
                  <a:pt x="1374" y="61"/>
                </a:lnTo>
                <a:lnTo>
                  <a:pt x="1372" y="61"/>
                </a:lnTo>
                <a:lnTo>
                  <a:pt x="1372" y="60"/>
                </a:lnTo>
                <a:lnTo>
                  <a:pt x="1374" y="60"/>
                </a:lnTo>
                <a:lnTo>
                  <a:pt x="1374" y="59"/>
                </a:lnTo>
                <a:lnTo>
                  <a:pt x="1372" y="59"/>
                </a:lnTo>
                <a:lnTo>
                  <a:pt x="1372" y="58"/>
                </a:lnTo>
                <a:lnTo>
                  <a:pt x="1368" y="58"/>
                </a:lnTo>
                <a:lnTo>
                  <a:pt x="1368" y="56"/>
                </a:lnTo>
                <a:lnTo>
                  <a:pt x="1367" y="56"/>
                </a:lnTo>
                <a:lnTo>
                  <a:pt x="1364" y="56"/>
                </a:lnTo>
                <a:lnTo>
                  <a:pt x="1364" y="54"/>
                </a:lnTo>
                <a:lnTo>
                  <a:pt x="1367" y="54"/>
                </a:lnTo>
                <a:lnTo>
                  <a:pt x="1368" y="54"/>
                </a:lnTo>
                <a:lnTo>
                  <a:pt x="1368" y="53"/>
                </a:lnTo>
                <a:lnTo>
                  <a:pt x="1368" y="52"/>
                </a:lnTo>
                <a:lnTo>
                  <a:pt x="1367" y="52"/>
                </a:lnTo>
                <a:lnTo>
                  <a:pt x="1366" y="52"/>
                </a:lnTo>
                <a:lnTo>
                  <a:pt x="1366" y="48"/>
                </a:lnTo>
                <a:lnTo>
                  <a:pt x="1367" y="48"/>
                </a:lnTo>
                <a:lnTo>
                  <a:pt x="1368" y="48"/>
                </a:lnTo>
                <a:lnTo>
                  <a:pt x="1368" y="47"/>
                </a:lnTo>
                <a:lnTo>
                  <a:pt x="1368" y="46"/>
                </a:lnTo>
                <a:lnTo>
                  <a:pt x="1368" y="44"/>
                </a:lnTo>
                <a:lnTo>
                  <a:pt x="1368" y="43"/>
                </a:lnTo>
                <a:lnTo>
                  <a:pt x="1368" y="42"/>
                </a:lnTo>
                <a:lnTo>
                  <a:pt x="1371" y="42"/>
                </a:lnTo>
                <a:lnTo>
                  <a:pt x="1372" y="42"/>
                </a:lnTo>
                <a:lnTo>
                  <a:pt x="1372" y="40"/>
                </a:lnTo>
                <a:lnTo>
                  <a:pt x="1371" y="39"/>
                </a:lnTo>
                <a:lnTo>
                  <a:pt x="1371" y="40"/>
                </a:lnTo>
                <a:lnTo>
                  <a:pt x="1368" y="40"/>
                </a:lnTo>
                <a:lnTo>
                  <a:pt x="1368" y="39"/>
                </a:lnTo>
                <a:lnTo>
                  <a:pt x="1368" y="38"/>
                </a:lnTo>
                <a:lnTo>
                  <a:pt x="1368" y="37"/>
                </a:lnTo>
                <a:lnTo>
                  <a:pt x="1368" y="36"/>
                </a:lnTo>
                <a:lnTo>
                  <a:pt x="1368" y="35"/>
                </a:lnTo>
                <a:lnTo>
                  <a:pt x="1371" y="35"/>
                </a:lnTo>
                <a:lnTo>
                  <a:pt x="1371" y="34"/>
                </a:lnTo>
                <a:lnTo>
                  <a:pt x="1368" y="34"/>
                </a:lnTo>
                <a:lnTo>
                  <a:pt x="1368" y="33"/>
                </a:lnTo>
                <a:lnTo>
                  <a:pt x="1368" y="31"/>
                </a:lnTo>
                <a:lnTo>
                  <a:pt x="1370" y="31"/>
                </a:lnTo>
                <a:lnTo>
                  <a:pt x="1371" y="31"/>
                </a:lnTo>
                <a:lnTo>
                  <a:pt x="1370" y="30"/>
                </a:lnTo>
                <a:lnTo>
                  <a:pt x="1368" y="30"/>
                </a:lnTo>
                <a:lnTo>
                  <a:pt x="1368" y="29"/>
                </a:lnTo>
                <a:lnTo>
                  <a:pt x="1368" y="28"/>
                </a:lnTo>
                <a:lnTo>
                  <a:pt x="1368" y="27"/>
                </a:lnTo>
                <a:lnTo>
                  <a:pt x="1368" y="26"/>
                </a:lnTo>
                <a:lnTo>
                  <a:pt x="1368" y="25"/>
                </a:lnTo>
                <a:lnTo>
                  <a:pt x="1368" y="22"/>
                </a:lnTo>
                <a:lnTo>
                  <a:pt x="1368" y="21"/>
                </a:lnTo>
                <a:lnTo>
                  <a:pt x="1368" y="18"/>
                </a:lnTo>
                <a:lnTo>
                  <a:pt x="1368" y="17"/>
                </a:lnTo>
                <a:lnTo>
                  <a:pt x="1368" y="16"/>
                </a:lnTo>
                <a:lnTo>
                  <a:pt x="1368" y="14"/>
                </a:lnTo>
                <a:lnTo>
                  <a:pt x="1368" y="12"/>
                </a:lnTo>
                <a:lnTo>
                  <a:pt x="1368" y="11"/>
                </a:lnTo>
                <a:lnTo>
                  <a:pt x="1368" y="10"/>
                </a:lnTo>
                <a:lnTo>
                  <a:pt x="1368" y="2"/>
                </a:lnTo>
                <a:lnTo>
                  <a:pt x="1368" y="1"/>
                </a:lnTo>
                <a:lnTo>
                  <a:pt x="1368" y="0"/>
                </a:lnTo>
                <a:lnTo>
                  <a:pt x="1370" y="3"/>
                </a:lnTo>
                <a:lnTo>
                  <a:pt x="1370" y="8"/>
                </a:lnTo>
                <a:lnTo>
                  <a:pt x="1371" y="14"/>
                </a:lnTo>
                <a:lnTo>
                  <a:pt x="1372" y="17"/>
                </a:lnTo>
                <a:lnTo>
                  <a:pt x="1373" y="22"/>
                </a:lnTo>
                <a:lnTo>
                  <a:pt x="1373" y="23"/>
                </a:lnTo>
                <a:lnTo>
                  <a:pt x="1374" y="27"/>
                </a:lnTo>
                <a:lnTo>
                  <a:pt x="1374" y="30"/>
                </a:lnTo>
                <a:lnTo>
                  <a:pt x="1374" y="31"/>
                </a:lnTo>
                <a:lnTo>
                  <a:pt x="1375" y="34"/>
                </a:lnTo>
                <a:lnTo>
                  <a:pt x="1376" y="34"/>
                </a:lnTo>
                <a:lnTo>
                  <a:pt x="1378" y="33"/>
                </a:lnTo>
                <a:lnTo>
                  <a:pt x="1380" y="33"/>
                </a:lnTo>
                <a:lnTo>
                  <a:pt x="1380" y="34"/>
                </a:lnTo>
                <a:lnTo>
                  <a:pt x="1380" y="35"/>
                </a:lnTo>
                <a:lnTo>
                  <a:pt x="1380" y="36"/>
                </a:lnTo>
                <a:lnTo>
                  <a:pt x="1380" y="37"/>
                </a:lnTo>
                <a:lnTo>
                  <a:pt x="1381" y="38"/>
                </a:lnTo>
                <a:lnTo>
                  <a:pt x="1381" y="39"/>
                </a:lnTo>
                <a:lnTo>
                  <a:pt x="1381" y="40"/>
                </a:lnTo>
                <a:lnTo>
                  <a:pt x="1381" y="42"/>
                </a:lnTo>
                <a:lnTo>
                  <a:pt x="1381" y="43"/>
                </a:lnTo>
                <a:lnTo>
                  <a:pt x="1381" y="44"/>
                </a:lnTo>
                <a:lnTo>
                  <a:pt x="1381" y="45"/>
                </a:lnTo>
                <a:lnTo>
                  <a:pt x="1382" y="45"/>
                </a:lnTo>
                <a:lnTo>
                  <a:pt x="1382" y="46"/>
                </a:lnTo>
                <a:lnTo>
                  <a:pt x="1382" y="47"/>
                </a:lnTo>
                <a:lnTo>
                  <a:pt x="1382" y="48"/>
                </a:lnTo>
                <a:lnTo>
                  <a:pt x="1382" y="50"/>
                </a:lnTo>
                <a:lnTo>
                  <a:pt x="1383" y="51"/>
                </a:lnTo>
                <a:lnTo>
                  <a:pt x="1383" y="52"/>
                </a:lnTo>
                <a:lnTo>
                  <a:pt x="1383" y="53"/>
                </a:lnTo>
                <a:lnTo>
                  <a:pt x="1383" y="55"/>
                </a:lnTo>
                <a:lnTo>
                  <a:pt x="1383" y="56"/>
                </a:lnTo>
                <a:lnTo>
                  <a:pt x="1384" y="56"/>
                </a:lnTo>
                <a:lnTo>
                  <a:pt x="1384" y="58"/>
                </a:lnTo>
                <a:lnTo>
                  <a:pt x="1384" y="59"/>
                </a:lnTo>
                <a:lnTo>
                  <a:pt x="1384" y="60"/>
                </a:lnTo>
                <a:lnTo>
                  <a:pt x="1384" y="61"/>
                </a:lnTo>
                <a:lnTo>
                  <a:pt x="1384" y="62"/>
                </a:lnTo>
                <a:lnTo>
                  <a:pt x="1385" y="62"/>
                </a:lnTo>
                <a:lnTo>
                  <a:pt x="1385" y="64"/>
                </a:lnTo>
                <a:lnTo>
                  <a:pt x="1387" y="64"/>
                </a:lnTo>
                <a:lnTo>
                  <a:pt x="1387" y="65"/>
                </a:lnTo>
                <a:lnTo>
                  <a:pt x="1387" y="67"/>
                </a:lnTo>
                <a:lnTo>
                  <a:pt x="1388" y="67"/>
                </a:lnTo>
                <a:lnTo>
                  <a:pt x="1389" y="67"/>
                </a:lnTo>
                <a:lnTo>
                  <a:pt x="1390" y="67"/>
                </a:lnTo>
                <a:lnTo>
                  <a:pt x="1391" y="67"/>
                </a:lnTo>
                <a:lnTo>
                  <a:pt x="1392" y="67"/>
                </a:lnTo>
                <a:lnTo>
                  <a:pt x="1393" y="67"/>
                </a:lnTo>
                <a:lnTo>
                  <a:pt x="1395" y="67"/>
                </a:lnTo>
                <a:lnTo>
                  <a:pt x="1395" y="68"/>
                </a:lnTo>
                <a:lnTo>
                  <a:pt x="1395" y="70"/>
                </a:lnTo>
                <a:lnTo>
                  <a:pt x="1391" y="70"/>
                </a:lnTo>
                <a:lnTo>
                  <a:pt x="1389" y="70"/>
                </a:lnTo>
                <a:lnTo>
                  <a:pt x="1384" y="70"/>
                </a:lnTo>
                <a:lnTo>
                  <a:pt x="1384" y="72"/>
                </a:lnTo>
                <a:lnTo>
                  <a:pt x="1384" y="73"/>
                </a:lnTo>
                <a:lnTo>
                  <a:pt x="1385" y="73"/>
                </a:lnTo>
                <a:lnTo>
                  <a:pt x="1391" y="73"/>
                </a:lnTo>
                <a:lnTo>
                  <a:pt x="1391" y="75"/>
                </a:lnTo>
                <a:lnTo>
                  <a:pt x="1391" y="76"/>
                </a:lnTo>
                <a:lnTo>
                  <a:pt x="1391" y="77"/>
                </a:lnTo>
                <a:lnTo>
                  <a:pt x="1390" y="78"/>
                </a:lnTo>
                <a:lnTo>
                  <a:pt x="1390" y="79"/>
                </a:lnTo>
                <a:lnTo>
                  <a:pt x="1389" y="80"/>
                </a:lnTo>
                <a:lnTo>
                  <a:pt x="1389" y="81"/>
                </a:lnTo>
                <a:lnTo>
                  <a:pt x="1389" y="83"/>
                </a:lnTo>
                <a:lnTo>
                  <a:pt x="1389" y="84"/>
                </a:lnTo>
                <a:lnTo>
                  <a:pt x="1390" y="89"/>
                </a:lnTo>
                <a:lnTo>
                  <a:pt x="1390" y="92"/>
                </a:lnTo>
                <a:lnTo>
                  <a:pt x="1391" y="94"/>
                </a:lnTo>
                <a:lnTo>
                  <a:pt x="1391" y="95"/>
                </a:lnTo>
                <a:lnTo>
                  <a:pt x="1392" y="95"/>
                </a:lnTo>
                <a:lnTo>
                  <a:pt x="1395" y="95"/>
                </a:lnTo>
                <a:lnTo>
                  <a:pt x="1397" y="95"/>
                </a:lnTo>
                <a:lnTo>
                  <a:pt x="1397" y="94"/>
                </a:lnTo>
                <a:lnTo>
                  <a:pt x="1395" y="94"/>
                </a:lnTo>
                <a:lnTo>
                  <a:pt x="1397" y="94"/>
                </a:lnTo>
                <a:lnTo>
                  <a:pt x="1397" y="93"/>
                </a:lnTo>
                <a:lnTo>
                  <a:pt x="1395" y="93"/>
                </a:lnTo>
                <a:lnTo>
                  <a:pt x="1395" y="92"/>
                </a:lnTo>
                <a:lnTo>
                  <a:pt x="1395" y="90"/>
                </a:lnTo>
                <a:lnTo>
                  <a:pt x="1395" y="89"/>
                </a:lnTo>
                <a:lnTo>
                  <a:pt x="1395" y="88"/>
                </a:lnTo>
                <a:lnTo>
                  <a:pt x="1397" y="88"/>
                </a:lnTo>
                <a:lnTo>
                  <a:pt x="1397" y="87"/>
                </a:lnTo>
                <a:lnTo>
                  <a:pt x="1397" y="86"/>
                </a:lnTo>
                <a:lnTo>
                  <a:pt x="1395" y="86"/>
                </a:lnTo>
                <a:lnTo>
                  <a:pt x="1395" y="85"/>
                </a:lnTo>
                <a:lnTo>
                  <a:pt x="1397" y="85"/>
                </a:lnTo>
                <a:lnTo>
                  <a:pt x="1397" y="84"/>
                </a:lnTo>
                <a:lnTo>
                  <a:pt x="1395" y="84"/>
                </a:lnTo>
                <a:lnTo>
                  <a:pt x="1395" y="83"/>
                </a:lnTo>
                <a:lnTo>
                  <a:pt x="1397" y="83"/>
                </a:lnTo>
                <a:lnTo>
                  <a:pt x="1397" y="81"/>
                </a:lnTo>
                <a:lnTo>
                  <a:pt x="1395" y="81"/>
                </a:lnTo>
                <a:lnTo>
                  <a:pt x="1395" y="80"/>
                </a:lnTo>
                <a:lnTo>
                  <a:pt x="1397" y="80"/>
                </a:lnTo>
                <a:lnTo>
                  <a:pt x="1397" y="79"/>
                </a:lnTo>
                <a:lnTo>
                  <a:pt x="1397" y="77"/>
                </a:lnTo>
                <a:lnTo>
                  <a:pt x="1395" y="77"/>
                </a:lnTo>
                <a:lnTo>
                  <a:pt x="1395" y="76"/>
                </a:lnTo>
                <a:lnTo>
                  <a:pt x="1397" y="76"/>
                </a:lnTo>
                <a:lnTo>
                  <a:pt x="1396" y="75"/>
                </a:lnTo>
                <a:lnTo>
                  <a:pt x="1396" y="73"/>
                </a:lnTo>
                <a:lnTo>
                  <a:pt x="1395" y="73"/>
                </a:lnTo>
                <a:lnTo>
                  <a:pt x="1395" y="72"/>
                </a:lnTo>
                <a:lnTo>
                  <a:pt x="1396" y="72"/>
                </a:lnTo>
                <a:lnTo>
                  <a:pt x="1397" y="72"/>
                </a:lnTo>
                <a:lnTo>
                  <a:pt x="1397" y="75"/>
                </a:lnTo>
                <a:lnTo>
                  <a:pt x="1397" y="76"/>
                </a:lnTo>
                <a:lnTo>
                  <a:pt x="1397" y="79"/>
                </a:lnTo>
                <a:lnTo>
                  <a:pt x="1399" y="79"/>
                </a:lnTo>
                <a:lnTo>
                  <a:pt x="1399" y="80"/>
                </a:lnTo>
                <a:lnTo>
                  <a:pt x="1397" y="80"/>
                </a:lnTo>
                <a:lnTo>
                  <a:pt x="1397" y="81"/>
                </a:lnTo>
                <a:lnTo>
                  <a:pt x="1399" y="81"/>
                </a:lnTo>
                <a:lnTo>
                  <a:pt x="1399" y="85"/>
                </a:lnTo>
                <a:lnTo>
                  <a:pt x="1399" y="86"/>
                </a:lnTo>
                <a:lnTo>
                  <a:pt x="1399" y="89"/>
                </a:lnTo>
                <a:lnTo>
                  <a:pt x="1397" y="89"/>
                </a:lnTo>
                <a:lnTo>
                  <a:pt x="1397" y="90"/>
                </a:lnTo>
                <a:lnTo>
                  <a:pt x="1397" y="92"/>
                </a:lnTo>
                <a:lnTo>
                  <a:pt x="1399" y="92"/>
                </a:lnTo>
                <a:lnTo>
                  <a:pt x="1399" y="93"/>
                </a:lnTo>
                <a:lnTo>
                  <a:pt x="1399" y="94"/>
                </a:lnTo>
                <a:lnTo>
                  <a:pt x="1399" y="95"/>
                </a:lnTo>
                <a:lnTo>
                  <a:pt x="1399" y="96"/>
                </a:lnTo>
                <a:lnTo>
                  <a:pt x="1399" y="97"/>
                </a:lnTo>
                <a:lnTo>
                  <a:pt x="1400" y="97"/>
                </a:lnTo>
                <a:lnTo>
                  <a:pt x="1401" y="97"/>
                </a:lnTo>
                <a:lnTo>
                  <a:pt x="1402" y="97"/>
                </a:lnTo>
                <a:lnTo>
                  <a:pt x="1402" y="98"/>
                </a:lnTo>
                <a:lnTo>
                  <a:pt x="1405" y="98"/>
                </a:lnTo>
                <a:lnTo>
                  <a:pt x="1405" y="93"/>
                </a:lnTo>
                <a:lnTo>
                  <a:pt x="1406" y="93"/>
                </a:lnTo>
                <a:lnTo>
                  <a:pt x="1406" y="98"/>
                </a:lnTo>
                <a:lnTo>
                  <a:pt x="1407" y="98"/>
                </a:lnTo>
                <a:lnTo>
                  <a:pt x="1407" y="96"/>
                </a:lnTo>
                <a:lnTo>
                  <a:pt x="1408" y="96"/>
                </a:lnTo>
                <a:lnTo>
                  <a:pt x="1409" y="96"/>
                </a:lnTo>
                <a:lnTo>
                  <a:pt x="1410" y="95"/>
                </a:lnTo>
                <a:lnTo>
                  <a:pt x="1411" y="95"/>
                </a:lnTo>
                <a:lnTo>
                  <a:pt x="1411" y="97"/>
                </a:lnTo>
                <a:lnTo>
                  <a:pt x="1411" y="98"/>
                </a:lnTo>
                <a:lnTo>
                  <a:pt x="1414" y="98"/>
                </a:lnTo>
                <a:lnTo>
                  <a:pt x="1414" y="97"/>
                </a:lnTo>
                <a:lnTo>
                  <a:pt x="1414" y="95"/>
                </a:lnTo>
                <a:lnTo>
                  <a:pt x="1415" y="95"/>
                </a:lnTo>
                <a:lnTo>
                  <a:pt x="1415" y="72"/>
                </a:lnTo>
                <a:lnTo>
                  <a:pt x="1415" y="71"/>
                </a:lnTo>
                <a:lnTo>
                  <a:pt x="1415" y="69"/>
                </a:lnTo>
                <a:lnTo>
                  <a:pt x="1416" y="69"/>
                </a:lnTo>
                <a:lnTo>
                  <a:pt x="1417" y="69"/>
                </a:lnTo>
                <a:lnTo>
                  <a:pt x="1418" y="69"/>
                </a:lnTo>
                <a:lnTo>
                  <a:pt x="1418" y="68"/>
                </a:lnTo>
                <a:lnTo>
                  <a:pt x="1418" y="67"/>
                </a:lnTo>
                <a:lnTo>
                  <a:pt x="1419" y="65"/>
                </a:lnTo>
                <a:lnTo>
                  <a:pt x="1419" y="64"/>
                </a:lnTo>
                <a:lnTo>
                  <a:pt x="1422" y="64"/>
                </a:lnTo>
                <a:lnTo>
                  <a:pt x="1423" y="65"/>
                </a:lnTo>
                <a:lnTo>
                  <a:pt x="1424" y="68"/>
                </a:lnTo>
                <a:lnTo>
                  <a:pt x="1424" y="70"/>
                </a:lnTo>
                <a:lnTo>
                  <a:pt x="1427" y="84"/>
                </a:lnTo>
                <a:lnTo>
                  <a:pt x="1428" y="92"/>
                </a:lnTo>
                <a:lnTo>
                  <a:pt x="1430" y="97"/>
                </a:lnTo>
                <a:lnTo>
                  <a:pt x="1431" y="97"/>
                </a:lnTo>
                <a:lnTo>
                  <a:pt x="1433" y="97"/>
                </a:lnTo>
                <a:lnTo>
                  <a:pt x="1434" y="96"/>
                </a:lnTo>
                <a:lnTo>
                  <a:pt x="1438" y="97"/>
                </a:lnTo>
                <a:lnTo>
                  <a:pt x="1439" y="97"/>
                </a:lnTo>
                <a:lnTo>
                  <a:pt x="1441" y="97"/>
                </a:lnTo>
                <a:lnTo>
                  <a:pt x="1442" y="98"/>
                </a:lnTo>
                <a:lnTo>
                  <a:pt x="1443" y="98"/>
                </a:lnTo>
                <a:lnTo>
                  <a:pt x="1443" y="100"/>
                </a:lnTo>
                <a:lnTo>
                  <a:pt x="1445" y="101"/>
                </a:lnTo>
                <a:lnTo>
                  <a:pt x="1447" y="101"/>
                </a:lnTo>
                <a:lnTo>
                  <a:pt x="1448" y="102"/>
                </a:lnTo>
                <a:lnTo>
                  <a:pt x="1450" y="102"/>
                </a:lnTo>
                <a:lnTo>
                  <a:pt x="1452" y="103"/>
                </a:lnTo>
                <a:lnTo>
                  <a:pt x="1454" y="103"/>
                </a:lnTo>
                <a:lnTo>
                  <a:pt x="1457" y="104"/>
                </a:lnTo>
                <a:lnTo>
                  <a:pt x="1461" y="105"/>
                </a:lnTo>
                <a:lnTo>
                  <a:pt x="1462" y="105"/>
                </a:lnTo>
                <a:lnTo>
                  <a:pt x="1466" y="106"/>
                </a:lnTo>
                <a:lnTo>
                  <a:pt x="1467" y="106"/>
                </a:lnTo>
                <a:lnTo>
                  <a:pt x="1468" y="106"/>
                </a:lnTo>
                <a:lnTo>
                  <a:pt x="1469" y="108"/>
                </a:lnTo>
                <a:lnTo>
                  <a:pt x="1470" y="108"/>
                </a:lnTo>
                <a:lnTo>
                  <a:pt x="1471" y="108"/>
                </a:lnTo>
                <a:lnTo>
                  <a:pt x="1473" y="108"/>
                </a:lnTo>
                <a:lnTo>
                  <a:pt x="1474" y="108"/>
                </a:lnTo>
                <a:lnTo>
                  <a:pt x="1475" y="109"/>
                </a:lnTo>
                <a:lnTo>
                  <a:pt x="1476" y="109"/>
                </a:lnTo>
                <a:lnTo>
                  <a:pt x="1477" y="109"/>
                </a:lnTo>
                <a:lnTo>
                  <a:pt x="1478" y="109"/>
                </a:lnTo>
                <a:lnTo>
                  <a:pt x="1479" y="110"/>
                </a:lnTo>
                <a:lnTo>
                  <a:pt x="1480" y="110"/>
                </a:lnTo>
                <a:lnTo>
                  <a:pt x="1482" y="110"/>
                </a:lnTo>
                <a:lnTo>
                  <a:pt x="1483" y="110"/>
                </a:lnTo>
                <a:lnTo>
                  <a:pt x="1485" y="111"/>
                </a:lnTo>
                <a:lnTo>
                  <a:pt x="1486" y="111"/>
                </a:lnTo>
                <a:lnTo>
                  <a:pt x="1488" y="112"/>
                </a:lnTo>
                <a:lnTo>
                  <a:pt x="1490" y="112"/>
                </a:lnTo>
                <a:lnTo>
                  <a:pt x="1491" y="112"/>
                </a:lnTo>
                <a:lnTo>
                  <a:pt x="1492" y="112"/>
                </a:lnTo>
                <a:lnTo>
                  <a:pt x="1493" y="112"/>
                </a:lnTo>
                <a:lnTo>
                  <a:pt x="1493" y="113"/>
                </a:lnTo>
                <a:lnTo>
                  <a:pt x="1494" y="113"/>
                </a:lnTo>
                <a:lnTo>
                  <a:pt x="1495" y="113"/>
                </a:lnTo>
                <a:lnTo>
                  <a:pt x="1497" y="112"/>
                </a:lnTo>
                <a:lnTo>
                  <a:pt x="1500" y="112"/>
                </a:lnTo>
                <a:lnTo>
                  <a:pt x="1501" y="112"/>
                </a:lnTo>
                <a:lnTo>
                  <a:pt x="1502" y="112"/>
                </a:lnTo>
                <a:lnTo>
                  <a:pt x="1503" y="112"/>
                </a:lnTo>
                <a:lnTo>
                  <a:pt x="1504" y="112"/>
                </a:lnTo>
                <a:lnTo>
                  <a:pt x="1505" y="113"/>
                </a:lnTo>
                <a:lnTo>
                  <a:pt x="1507" y="113"/>
                </a:lnTo>
                <a:lnTo>
                  <a:pt x="1508" y="113"/>
                </a:lnTo>
                <a:lnTo>
                  <a:pt x="1509" y="113"/>
                </a:lnTo>
                <a:lnTo>
                  <a:pt x="1510" y="114"/>
                </a:lnTo>
                <a:lnTo>
                  <a:pt x="1511" y="115"/>
                </a:lnTo>
                <a:lnTo>
                  <a:pt x="1512" y="115"/>
                </a:lnTo>
                <a:lnTo>
                  <a:pt x="1517" y="119"/>
                </a:lnTo>
                <a:lnTo>
                  <a:pt x="1518" y="120"/>
                </a:lnTo>
                <a:lnTo>
                  <a:pt x="1519" y="120"/>
                </a:lnTo>
                <a:lnTo>
                  <a:pt x="1519" y="121"/>
                </a:lnTo>
                <a:lnTo>
                  <a:pt x="1520" y="121"/>
                </a:lnTo>
                <a:lnTo>
                  <a:pt x="1520" y="122"/>
                </a:lnTo>
                <a:lnTo>
                  <a:pt x="1521" y="122"/>
                </a:lnTo>
                <a:lnTo>
                  <a:pt x="1521" y="123"/>
                </a:lnTo>
                <a:lnTo>
                  <a:pt x="1522" y="123"/>
                </a:lnTo>
                <a:lnTo>
                  <a:pt x="1522" y="125"/>
                </a:lnTo>
                <a:lnTo>
                  <a:pt x="1523" y="125"/>
                </a:lnTo>
                <a:lnTo>
                  <a:pt x="1523" y="126"/>
                </a:lnTo>
                <a:lnTo>
                  <a:pt x="1525" y="127"/>
                </a:lnTo>
                <a:lnTo>
                  <a:pt x="1526" y="129"/>
                </a:lnTo>
                <a:lnTo>
                  <a:pt x="1526" y="130"/>
                </a:lnTo>
                <a:lnTo>
                  <a:pt x="1527" y="131"/>
                </a:lnTo>
                <a:lnTo>
                  <a:pt x="1528" y="132"/>
                </a:lnTo>
                <a:lnTo>
                  <a:pt x="1528" y="134"/>
                </a:lnTo>
                <a:lnTo>
                  <a:pt x="1528" y="135"/>
                </a:lnTo>
                <a:lnTo>
                  <a:pt x="1530" y="139"/>
                </a:lnTo>
                <a:lnTo>
                  <a:pt x="1531" y="139"/>
                </a:lnTo>
                <a:lnTo>
                  <a:pt x="1531" y="140"/>
                </a:lnTo>
                <a:lnTo>
                  <a:pt x="1533" y="142"/>
                </a:lnTo>
                <a:lnTo>
                  <a:pt x="1533" y="143"/>
                </a:lnTo>
                <a:lnTo>
                  <a:pt x="1534" y="145"/>
                </a:lnTo>
                <a:lnTo>
                  <a:pt x="1535" y="146"/>
                </a:lnTo>
                <a:lnTo>
                  <a:pt x="1538" y="152"/>
                </a:lnTo>
                <a:lnTo>
                  <a:pt x="1538" y="153"/>
                </a:lnTo>
                <a:lnTo>
                  <a:pt x="1539" y="153"/>
                </a:lnTo>
                <a:lnTo>
                  <a:pt x="1539" y="154"/>
                </a:lnTo>
                <a:lnTo>
                  <a:pt x="1540" y="155"/>
                </a:lnTo>
                <a:lnTo>
                  <a:pt x="1540" y="156"/>
                </a:lnTo>
                <a:lnTo>
                  <a:pt x="1542" y="156"/>
                </a:lnTo>
                <a:lnTo>
                  <a:pt x="1542" y="157"/>
                </a:lnTo>
                <a:lnTo>
                  <a:pt x="1543" y="157"/>
                </a:lnTo>
                <a:lnTo>
                  <a:pt x="1543" y="159"/>
                </a:lnTo>
                <a:lnTo>
                  <a:pt x="1544" y="159"/>
                </a:lnTo>
                <a:lnTo>
                  <a:pt x="1545" y="160"/>
                </a:lnTo>
                <a:lnTo>
                  <a:pt x="1546" y="159"/>
                </a:lnTo>
                <a:lnTo>
                  <a:pt x="1547" y="159"/>
                </a:lnTo>
                <a:lnTo>
                  <a:pt x="1549" y="157"/>
                </a:lnTo>
                <a:lnTo>
                  <a:pt x="1551" y="156"/>
                </a:lnTo>
                <a:lnTo>
                  <a:pt x="1552" y="155"/>
                </a:lnTo>
                <a:lnTo>
                  <a:pt x="1545" y="147"/>
                </a:lnTo>
                <a:lnTo>
                  <a:pt x="1546" y="147"/>
                </a:lnTo>
                <a:lnTo>
                  <a:pt x="1554" y="138"/>
                </a:lnTo>
                <a:lnTo>
                  <a:pt x="1559" y="143"/>
                </a:lnTo>
                <a:lnTo>
                  <a:pt x="1560" y="142"/>
                </a:lnTo>
                <a:lnTo>
                  <a:pt x="1561" y="142"/>
                </a:lnTo>
                <a:lnTo>
                  <a:pt x="1560" y="140"/>
                </a:lnTo>
                <a:lnTo>
                  <a:pt x="1561" y="140"/>
                </a:lnTo>
                <a:lnTo>
                  <a:pt x="1561" y="139"/>
                </a:lnTo>
                <a:lnTo>
                  <a:pt x="1562" y="140"/>
                </a:lnTo>
                <a:lnTo>
                  <a:pt x="1562" y="139"/>
                </a:lnTo>
                <a:lnTo>
                  <a:pt x="1557" y="135"/>
                </a:lnTo>
                <a:lnTo>
                  <a:pt x="1562" y="130"/>
                </a:lnTo>
                <a:lnTo>
                  <a:pt x="1564" y="129"/>
                </a:lnTo>
                <a:lnTo>
                  <a:pt x="1565" y="129"/>
                </a:lnTo>
                <a:lnTo>
                  <a:pt x="1566" y="128"/>
                </a:lnTo>
                <a:lnTo>
                  <a:pt x="1573" y="125"/>
                </a:lnTo>
                <a:lnTo>
                  <a:pt x="1576" y="123"/>
                </a:lnTo>
                <a:lnTo>
                  <a:pt x="1581" y="120"/>
                </a:lnTo>
                <a:lnTo>
                  <a:pt x="1589" y="115"/>
                </a:lnTo>
                <a:lnTo>
                  <a:pt x="1592" y="118"/>
                </a:lnTo>
                <a:lnTo>
                  <a:pt x="1594" y="119"/>
                </a:lnTo>
                <a:lnTo>
                  <a:pt x="1585" y="126"/>
                </a:lnTo>
                <a:lnTo>
                  <a:pt x="1578" y="130"/>
                </a:lnTo>
                <a:lnTo>
                  <a:pt x="1571" y="135"/>
                </a:lnTo>
                <a:lnTo>
                  <a:pt x="1569" y="137"/>
                </a:lnTo>
                <a:lnTo>
                  <a:pt x="1570" y="138"/>
                </a:lnTo>
                <a:lnTo>
                  <a:pt x="1571" y="139"/>
                </a:lnTo>
                <a:lnTo>
                  <a:pt x="1570" y="140"/>
                </a:lnTo>
                <a:lnTo>
                  <a:pt x="1569" y="143"/>
                </a:lnTo>
                <a:lnTo>
                  <a:pt x="1568" y="144"/>
                </a:lnTo>
                <a:lnTo>
                  <a:pt x="1566" y="144"/>
                </a:lnTo>
                <a:lnTo>
                  <a:pt x="1566" y="145"/>
                </a:lnTo>
                <a:lnTo>
                  <a:pt x="1565" y="147"/>
                </a:lnTo>
                <a:lnTo>
                  <a:pt x="1564" y="148"/>
                </a:lnTo>
                <a:lnTo>
                  <a:pt x="1563" y="148"/>
                </a:lnTo>
                <a:lnTo>
                  <a:pt x="1563" y="150"/>
                </a:lnTo>
                <a:lnTo>
                  <a:pt x="1562" y="151"/>
                </a:lnTo>
                <a:lnTo>
                  <a:pt x="1561" y="152"/>
                </a:lnTo>
                <a:lnTo>
                  <a:pt x="1560" y="152"/>
                </a:lnTo>
                <a:lnTo>
                  <a:pt x="1559" y="153"/>
                </a:lnTo>
                <a:lnTo>
                  <a:pt x="1557" y="153"/>
                </a:lnTo>
                <a:lnTo>
                  <a:pt x="1556" y="154"/>
                </a:lnTo>
                <a:lnTo>
                  <a:pt x="1555" y="154"/>
                </a:lnTo>
                <a:lnTo>
                  <a:pt x="1554" y="155"/>
                </a:lnTo>
                <a:lnTo>
                  <a:pt x="1555" y="155"/>
                </a:lnTo>
                <a:lnTo>
                  <a:pt x="1555" y="156"/>
                </a:lnTo>
                <a:lnTo>
                  <a:pt x="1556" y="156"/>
                </a:lnTo>
                <a:lnTo>
                  <a:pt x="1556" y="157"/>
                </a:lnTo>
                <a:lnTo>
                  <a:pt x="1557" y="157"/>
                </a:lnTo>
                <a:lnTo>
                  <a:pt x="1557" y="159"/>
                </a:lnTo>
                <a:lnTo>
                  <a:pt x="1559" y="159"/>
                </a:lnTo>
                <a:lnTo>
                  <a:pt x="1559" y="160"/>
                </a:lnTo>
                <a:lnTo>
                  <a:pt x="1560" y="160"/>
                </a:lnTo>
                <a:lnTo>
                  <a:pt x="1560" y="161"/>
                </a:lnTo>
                <a:lnTo>
                  <a:pt x="1562" y="162"/>
                </a:lnTo>
                <a:lnTo>
                  <a:pt x="1565" y="165"/>
                </a:lnTo>
                <a:lnTo>
                  <a:pt x="1565" y="167"/>
                </a:lnTo>
                <a:lnTo>
                  <a:pt x="1564" y="167"/>
                </a:lnTo>
                <a:lnTo>
                  <a:pt x="1564" y="168"/>
                </a:lnTo>
                <a:lnTo>
                  <a:pt x="1563" y="168"/>
                </a:lnTo>
                <a:lnTo>
                  <a:pt x="1563" y="169"/>
                </a:lnTo>
                <a:lnTo>
                  <a:pt x="1562" y="168"/>
                </a:lnTo>
                <a:lnTo>
                  <a:pt x="1561" y="167"/>
                </a:lnTo>
                <a:lnTo>
                  <a:pt x="1560" y="167"/>
                </a:lnTo>
                <a:lnTo>
                  <a:pt x="1557" y="168"/>
                </a:lnTo>
                <a:lnTo>
                  <a:pt x="1556" y="168"/>
                </a:lnTo>
                <a:lnTo>
                  <a:pt x="1556" y="169"/>
                </a:lnTo>
                <a:lnTo>
                  <a:pt x="1553" y="172"/>
                </a:lnTo>
                <a:lnTo>
                  <a:pt x="1548" y="177"/>
                </a:lnTo>
                <a:lnTo>
                  <a:pt x="1547" y="176"/>
                </a:lnTo>
                <a:lnTo>
                  <a:pt x="1542" y="173"/>
                </a:lnTo>
                <a:lnTo>
                  <a:pt x="1539" y="172"/>
                </a:lnTo>
                <a:lnTo>
                  <a:pt x="1538" y="171"/>
                </a:lnTo>
                <a:lnTo>
                  <a:pt x="1534" y="176"/>
                </a:lnTo>
                <a:lnTo>
                  <a:pt x="1533" y="177"/>
                </a:lnTo>
                <a:lnTo>
                  <a:pt x="1531" y="178"/>
                </a:lnTo>
                <a:lnTo>
                  <a:pt x="1530" y="178"/>
                </a:lnTo>
                <a:lnTo>
                  <a:pt x="1529" y="180"/>
                </a:lnTo>
                <a:lnTo>
                  <a:pt x="1528" y="181"/>
                </a:lnTo>
                <a:lnTo>
                  <a:pt x="1527" y="181"/>
                </a:lnTo>
                <a:lnTo>
                  <a:pt x="1527" y="182"/>
                </a:lnTo>
                <a:lnTo>
                  <a:pt x="1526" y="182"/>
                </a:lnTo>
                <a:lnTo>
                  <a:pt x="1519" y="177"/>
                </a:lnTo>
                <a:lnTo>
                  <a:pt x="1514" y="172"/>
                </a:lnTo>
                <a:lnTo>
                  <a:pt x="1517" y="169"/>
                </a:lnTo>
                <a:lnTo>
                  <a:pt x="1527" y="178"/>
                </a:lnTo>
                <a:lnTo>
                  <a:pt x="1528" y="179"/>
                </a:lnTo>
                <a:lnTo>
                  <a:pt x="1529" y="178"/>
                </a:lnTo>
                <a:lnTo>
                  <a:pt x="1530" y="177"/>
                </a:lnTo>
                <a:lnTo>
                  <a:pt x="1531" y="177"/>
                </a:lnTo>
                <a:lnTo>
                  <a:pt x="1534" y="175"/>
                </a:lnTo>
                <a:lnTo>
                  <a:pt x="1535" y="173"/>
                </a:lnTo>
                <a:lnTo>
                  <a:pt x="1537" y="171"/>
                </a:lnTo>
                <a:lnTo>
                  <a:pt x="1538" y="169"/>
                </a:lnTo>
                <a:lnTo>
                  <a:pt x="1542" y="165"/>
                </a:lnTo>
                <a:lnTo>
                  <a:pt x="1543" y="163"/>
                </a:lnTo>
                <a:lnTo>
                  <a:pt x="1544" y="161"/>
                </a:lnTo>
                <a:lnTo>
                  <a:pt x="1545" y="161"/>
                </a:lnTo>
                <a:lnTo>
                  <a:pt x="1543" y="160"/>
                </a:lnTo>
                <a:lnTo>
                  <a:pt x="1543" y="159"/>
                </a:lnTo>
                <a:lnTo>
                  <a:pt x="1542" y="159"/>
                </a:lnTo>
                <a:lnTo>
                  <a:pt x="1542" y="157"/>
                </a:lnTo>
                <a:lnTo>
                  <a:pt x="1540" y="157"/>
                </a:lnTo>
                <a:lnTo>
                  <a:pt x="1540" y="156"/>
                </a:lnTo>
                <a:lnTo>
                  <a:pt x="1539" y="156"/>
                </a:lnTo>
                <a:lnTo>
                  <a:pt x="1539" y="155"/>
                </a:lnTo>
                <a:lnTo>
                  <a:pt x="1538" y="155"/>
                </a:lnTo>
                <a:lnTo>
                  <a:pt x="1538" y="154"/>
                </a:lnTo>
                <a:lnTo>
                  <a:pt x="1538" y="153"/>
                </a:lnTo>
                <a:lnTo>
                  <a:pt x="1537" y="153"/>
                </a:lnTo>
                <a:lnTo>
                  <a:pt x="1537" y="152"/>
                </a:lnTo>
                <a:lnTo>
                  <a:pt x="1536" y="151"/>
                </a:lnTo>
                <a:lnTo>
                  <a:pt x="1536" y="150"/>
                </a:lnTo>
                <a:lnTo>
                  <a:pt x="1535" y="148"/>
                </a:lnTo>
                <a:lnTo>
                  <a:pt x="1535" y="147"/>
                </a:lnTo>
                <a:lnTo>
                  <a:pt x="1534" y="146"/>
                </a:lnTo>
                <a:lnTo>
                  <a:pt x="1534" y="145"/>
                </a:lnTo>
                <a:lnTo>
                  <a:pt x="1533" y="144"/>
                </a:lnTo>
                <a:lnTo>
                  <a:pt x="1533" y="143"/>
                </a:lnTo>
                <a:lnTo>
                  <a:pt x="1531" y="143"/>
                </a:lnTo>
                <a:lnTo>
                  <a:pt x="1531" y="142"/>
                </a:lnTo>
                <a:lnTo>
                  <a:pt x="1531" y="140"/>
                </a:lnTo>
                <a:lnTo>
                  <a:pt x="1530" y="140"/>
                </a:lnTo>
                <a:lnTo>
                  <a:pt x="1530" y="139"/>
                </a:lnTo>
                <a:lnTo>
                  <a:pt x="1530" y="138"/>
                </a:lnTo>
                <a:lnTo>
                  <a:pt x="1529" y="138"/>
                </a:lnTo>
                <a:lnTo>
                  <a:pt x="1529" y="137"/>
                </a:lnTo>
                <a:lnTo>
                  <a:pt x="1528" y="137"/>
                </a:lnTo>
                <a:lnTo>
                  <a:pt x="1528" y="136"/>
                </a:lnTo>
                <a:lnTo>
                  <a:pt x="1528" y="135"/>
                </a:lnTo>
                <a:lnTo>
                  <a:pt x="1527" y="135"/>
                </a:lnTo>
                <a:lnTo>
                  <a:pt x="1527" y="134"/>
                </a:lnTo>
                <a:lnTo>
                  <a:pt x="1527" y="132"/>
                </a:lnTo>
                <a:lnTo>
                  <a:pt x="1526" y="132"/>
                </a:lnTo>
                <a:lnTo>
                  <a:pt x="1526" y="131"/>
                </a:lnTo>
                <a:lnTo>
                  <a:pt x="1526" y="130"/>
                </a:lnTo>
                <a:lnTo>
                  <a:pt x="1525" y="130"/>
                </a:lnTo>
                <a:lnTo>
                  <a:pt x="1525" y="129"/>
                </a:lnTo>
                <a:lnTo>
                  <a:pt x="1525" y="128"/>
                </a:lnTo>
                <a:lnTo>
                  <a:pt x="1523" y="128"/>
                </a:lnTo>
                <a:lnTo>
                  <a:pt x="1521" y="129"/>
                </a:lnTo>
                <a:lnTo>
                  <a:pt x="1521" y="127"/>
                </a:lnTo>
                <a:lnTo>
                  <a:pt x="1523" y="126"/>
                </a:lnTo>
                <a:lnTo>
                  <a:pt x="1522" y="126"/>
                </a:lnTo>
                <a:lnTo>
                  <a:pt x="1522" y="125"/>
                </a:lnTo>
                <a:lnTo>
                  <a:pt x="1521" y="125"/>
                </a:lnTo>
                <a:lnTo>
                  <a:pt x="1521" y="123"/>
                </a:lnTo>
                <a:lnTo>
                  <a:pt x="1520" y="123"/>
                </a:lnTo>
                <a:lnTo>
                  <a:pt x="1520" y="122"/>
                </a:lnTo>
                <a:lnTo>
                  <a:pt x="1519" y="122"/>
                </a:lnTo>
                <a:lnTo>
                  <a:pt x="1519" y="121"/>
                </a:lnTo>
                <a:lnTo>
                  <a:pt x="1518" y="121"/>
                </a:lnTo>
                <a:lnTo>
                  <a:pt x="1517" y="120"/>
                </a:lnTo>
                <a:lnTo>
                  <a:pt x="1516" y="120"/>
                </a:lnTo>
                <a:lnTo>
                  <a:pt x="1510" y="115"/>
                </a:lnTo>
                <a:lnTo>
                  <a:pt x="1509" y="115"/>
                </a:lnTo>
                <a:lnTo>
                  <a:pt x="1509" y="114"/>
                </a:lnTo>
                <a:lnTo>
                  <a:pt x="1508" y="114"/>
                </a:lnTo>
                <a:lnTo>
                  <a:pt x="1507" y="114"/>
                </a:lnTo>
                <a:lnTo>
                  <a:pt x="1507" y="115"/>
                </a:lnTo>
                <a:lnTo>
                  <a:pt x="1505" y="115"/>
                </a:lnTo>
                <a:lnTo>
                  <a:pt x="1504" y="115"/>
                </a:lnTo>
                <a:lnTo>
                  <a:pt x="1503" y="115"/>
                </a:lnTo>
                <a:lnTo>
                  <a:pt x="1502" y="115"/>
                </a:lnTo>
                <a:lnTo>
                  <a:pt x="1501" y="115"/>
                </a:lnTo>
                <a:lnTo>
                  <a:pt x="1501" y="118"/>
                </a:lnTo>
                <a:lnTo>
                  <a:pt x="1500" y="118"/>
                </a:lnTo>
                <a:lnTo>
                  <a:pt x="1500" y="115"/>
                </a:lnTo>
                <a:lnTo>
                  <a:pt x="1497" y="115"/>
                </a:lnTo>
                <a:lnTo>
                  <a:pt x="1496" y="115"/>
                </a:lnTo>
                <a:lnTo>
                  <a:pt x="1495" y="115"/>
                </a:lnTo>
                <a:lnTo>
                  <a:pt x="1494" y="115"/>
                </a:lnTo>
                <a:lnTo>
                  <a:pt x="1493" y="115"/>
                </a:lnTo>
                <a:lnTo>
                  <a:pt x="1492" y="117"/>
                </a:lnTo>
                <a:lnTo>
                  <a:pt x="1492" y="115"/>
                </a:lnTo>
                <a:lnTo>
                  <a:pt x="1490" y="114"/>
                </a:lnTo>
                <a:lnTo>
                  <a:pt x="1491" y="113"/>
                </a:lnTo>
                <a:lnTo>
                  <a:pt x="1490" y="113"/>
                </a:lnTo>
                <a:lnTo>
                  <a:pt x="1485" y="112"/>
                </a:lnTo>
                <a:lnTo>
                  <a:pt x="1480" y="111"/>
                </a:lnTo>
                <a:lnTo>
                  <a:pt x="1470" y="108"/>
                </a:lnTo>
                <a:lnTo>
                  <a:pt x="1469" y="108"/>
                </a:lnTo>
                <a:lnTo>
                  <a:pt x="1467" y="108"/>
                </a:lnTo>
                <a:lnTo>
                  <a:pt x="1466" y="106"/>
                </a:lnTo>
                <a:lnTo>
                  <a:pt x="1461" y="106"/>
                </a:lnTo>
                <a:lnTo>
                  <a:pt x="1460" y="105"/>
                </a:lnTo>
                <a:lnTo>
                  <a:pt x="1457" y="104"/>
                </a:lnTo>
                <a:lnTo>
                  <a:pt x="1450" y="103"/>
                </a:lnTo>
                <a:lnTo>
                  <a:pt x="1448" y="103"/>
                </a:lnTo>
                <a:lnTo>
                  <a:pt x="1447" y="102"/>
                </a:lnTo>
                <a:lnTo>
                  <a:pt x="1445" y="102"/>
                </a:lnTo>
                <a:lnTo>
                  <a:pt x="1444" y="101"/>
                </a:lnTo>
                <a:lnTo>
                  <a:pt x="1443" y="100"/>
                </a:lnTo>
                <a:lnTo>
                  <a:pt x="1442" y="100"/>
                </a:lnTo>
                <a:lnTo>
                  <a:pt x="1441" y="98"/>
                </a:lnTo>
                <a:lnTo>
                  <a:pt x="1440" y="98"/>
                </a:lnTo>
                <a:lnTo>
                  <a:pt x="1439" y="97"/>
                </a:lnTo>
                <a:lnTo>
                  <a:pt x="1439" y="98"/>
                </a:lnTo>
                <a:lnTo>
                  <a:pt x="1439" y="100"/>
                </a:lnTo>
                <a:lnTo>
                  <a:pt x="1438" y="100"/>
                </a:lnTo>
                <a:lnTo>
                  <a:pt x="1438" y="101"/>
                </a:lnTo>
                <a:lnTo>
                  <a:pt x="1438" y="102"/>
                </a:lnTo>
                <a:lnTo>
                  <a:pt x="1438" y="103"/>
                </a:lnTo>
                <a:lnTo>
                  <a:pt x="1438" y="104"/>
                </a:lnTo>
                <a:lnTo>
                  <a:pt x="1435" y="104"/>
                </a:lnTo>
                <a:lnTo>
                  <a:pt x="1434" y="104"/>
                </a:lnTo>
                <a:lnTo>
                  <a:pt x="1434" y="103"/>
                </a:lnTo>
                <a:lnTo>
                  <a:pt x="1433" y="103"/>
                </a:lnTo>
                <a:lnTo>
                  <a:pt x="1433" y="101"/>
                </a:lnTo>
                <a:lnTo>
                  <a:pt x="1433" y="100"/>
                </a:lnTo>
                <a:lnTo>
                  <a:pt x="1431" y="100"/>
                </a:lnTo>
                <a:lnTo>
                  <a:pt x="1431" y="101"/>
                </a:lnTo>
                <a:lnTo>
                  <a:pt x="1430" y="101"/>
                </a:lnTo>
                <a:lnTo>
                  <a:pt x="1424" y="101"/>
                </a:lnTo>
                <a:lnTo>
                  <a:pt x="1424" y="100"/>
                </a:lnTo>
                <a:lnTo>
                  <a:pt x="1424" y="98"/>
                </a:lnTo>
                <a:lnTo>
                  <a:pt x="1424" y="97"/>
                </a:lnTo>
                <a:lnTo>
                  <a:pt x="1423" y="97"/>
                </a:lnTo>
                <a:lnTo>
                  <a:pt x="1419" y="97"/>
                </a:lnTo>
                <a:lnTo>
                  <a:pt x="1419" y="98"/>
                </a:lnTo>
                <a:lnTo>
                  <a:pt x="1419" y="104"/>
                </a:lnTo>
                <a:lnTo>
                  <a:pt x="1419" y="105"/>
                </a:lnTo>
                <a:lnTo>
                  <a:pt x="1417" y="104"/>
                </a:lnTo>
                <a:lnTo>
                  <a:pt x="1415" y="104"/>
                </a:lnTo>
                <a:lnTo>
                  <a:pt x="1415" y="109"/>
                </a:lnTo>
                <a:lnTo>
                  <a:pt x="1415" y="113"/>
                </a:lnTo>
                <a:lnTo>
                  <a:pt x="1424" y="113"/>
                </a:lnTo>
                <a:lnTo>
                  <a:pt x="1425" y="113"/>
                </a:lnTo>
                <a:lnTo>
                  <a:pt x="1426" y="113"/>
                </a:lnTo>
                <a:lnTo>
                  <a:pt x="1432" y="113"/>
                </a:lnTo>
                <a:lnTo>
                  <a:pt x="1433" y="113"/>
                </a:lnTo>
                <a:lnTo>
                  <a:pt x="1435" y="120"/>
                </a:lnTo>
                <a:lnTo>
                  <a:pt x="1439" y="139"/>
                </a:lnTo>
                <a:lnTo>
                  <a:pt x="1438" y="139"/>
                </a:lnTo>
                <a:lnTo>
                  <a:pt x="1436" y="139"/>
                </a:lnTo>
                <a:lnTo>
                  <a:pt x="1435" y="140"/>
                </a:lnTo>
                <a:lnTo>
                  <a:pt x="1434" y="142"/>
                </a:lnTo>
                <a:lnTo>
                  <a:pt x="1433" y="140"/>
                </a:lnTo>
                <a:lnTo>
                  <a:pt x="1432" y="134"/>
                </a:lnTo>
                <a:lnTo>
                  <a:pt x="1431" y="131"/>
                </a:lnTo>
                <a:lnTo>
                  <a:pt x="1431" y="130"/>
                </a:lnTo>
                <a:lnTo>
                  <a:pt x="1430" y="129"/>
                </a:lnTo>
                <a:lnTo>
                  <a:pt x="1430" y="128"/>
                </a:lnTo>
                <a:lnTo>
                  <a:pt x="1427" y="121"/>
                </a:lnTo>
                <a:lnTo>
                  <a:pt x="1422" y="121"/>
                </a:lnTo>
                <a:lnTo>
                  <a:pt x="1422" y="135"/>
                </a:lnTo>
                <a:lnTo>
                  <a:pt x="1421" y="135"/>
                </a:lnTo>
                <a:lnTo>
                  <a:pt x="1421" y="140"/>
                </a:lnTo>
                <a:lnTo>
                  <a:pt x="1418" y="140"/>
                </a:lnTo>
                <a:lnTo>
                  <a:pt x="1414" y="140"/>
                </a:lnTo>
                <a:lnTo>
                  <a:pt x="1409" y="140"/>
                </a:lnTo>
                <a:lnTo>
                  <a:pt x="1409" y="144"/>
                </a:lnTo>
                <a:lnTo>
                  <a:pt x="1408" y="144"/>
                </a:lnTo>
                <a:lnTo>
                  <a:pt x="1406" y="144"/>
                </a:lnTo>
                <a:lnTo>
                  <a:pt x="1407" y="147"/>
                </a:lnTo>
                <a:lnTo>
                  <a:pt x="1408" y="152"/>
                </a:lnTo>
                <a:lnTo>
                  <a:pt x="1409" y="154"/>
                </a:lnTo>
                <a:lnTo>
                  <a:pt x="1409" y="156"/>
                </a:lnTo>
                <a:lnTo>
                  <a:pt x="1410" y="156"/>
                </a:lnTo>
                <a:lnTo>
                  <a:pt x="1410" y="155"/>
                </a:lnTo>
                <a:lnTo>
                  <a:pt x="1410" y="154"/>
                </a:lnTo>
                <a:lnTo>
                  <a:pt x="1411" y="154"/>
                </a:lnTo>
                <a:lnTo>
                  <a:pt x="1413" y="154"/>
                </a:lnTo>
                <a:lnTo>
                  <a:pt x="1413" y="155"/>
                </a:lnTo>
                <a:lnTo>
                  <a:pt x="1413" y="156"/>
                </a:lnTo>
                <a:lnTo>
                  <a:pt x="1414" y="156"/>
                </a:lnTo>
                <a:lnTo>
                  <a:pt x="1414" y="157"/>
                </a:lnTo>
                <a:lnTo>
                  <a:pt x="1414" y="159"/>
                </a:lnTo>
                <a:lnTo>
                  <a:pt x="1415" y="160"/>
                </a:lnTo>
                <a:lnTo>
                  <a:pt x="1415" y="161"/>
                </a:lnTo>
                <a:lnTo>
                  <a:pt x="1415" y="162"/>
                </a:lnTo>
                <a:lnTo>
                  <a:pt x="1416" y="163"/>
                </a:lnTo>
                <a:lnTo>
                  <a:pt x="1416" y="164"/>
                </a:lnTo>
                <a:lnTo>
                  <a:pt x="1417" y="164"/>
                </a:lnTo>
                <a:lnTo>
                  <a:pt x="1417" y="165"/>
                </a:lnTo>
                <a:lnTo>
                  <a:pt x="1418" y="165"/>
                </a:lnTo>
                <a:lnTo>
                  <a:pt x="1419" y="167"/>
                </a:lnTo>
                <a:lnTo>
                  <a:pt x="1421" y="167"/>
                </a:lnTo>
                <a:lnTo>
                  <a:pt x="1423" y="168"/>
                </a:lnTo>
                <a:lnTo>
                  <a:pt x="1424" y="168"/>
                </a:lnTo>
                <a:lnTo>
                  <a:pt x="1424" y="167"/>
                </a:lnTo>
                <a:lnTo>
                  <a:pt x="1424" y="168"/>
                </a:lnTo>
                <a:lnTo>
                  <a:pt x="1425" y="168"/>
                </a:lnTo>
                <a:lnTo>
                  <a:pt x="1426" y="168"/>
                </a:lnTo>
                <a:lnTo>
                  <a:pt x="1426" y="169"/>
                </a:lnTo>
                <a:lnTo>
                  <a:pt x="1426" y="170"/>
                </a:lnTo>
                <a:lnTo>
                  <a:pt x="1427" y="170"/>
                </a:lnTo>
                <a:lnTo>
                  <a:pt x="1430" y="172"/>
                </a:lnTo>
                <a:lnTo>
                  <a:pt x="1430" y="173"/>
                </a:lnTo>
                <a:lnTo>
                  <a:pt x="1431" y="173"/>
                </a:lnTo>
                <a:lnTo>
                  <a:pt x="1431" y="175"/>
                </a:lnTo>
                <a:lnTo>
                  <a:pt x="1432" y="175"/>
                </a:lnTo>
                <a:lnTo>
                  <a:pt x="1433" y="175"/>
                </a:lnTo>
                <a:lnTo>
                  <a:pt x="1433" y="176"/>
                </a:lnTo>
                <a:lnTo>
                  <a:pt x="1433" y="177"/>
                </a:lnTo>
                <a:lnTo>
                  <a:pt x="1431" y="179"/>
                </a:lnTo>
                <a:lnTo>
                  <a:pt x="1430" y="179"/>
                </a:lnTo>
                <a:lnTo>
                  <a:pt x="1428" y="181"/>
                </a:lnTo>
                <a:lnTo>
                  <a:pt x="1422" y="177"/>
                </a:lnTo>
                <a:lnTo>
                  <a:pt x="1418" y="176"/>
                </a:lnTo>
                <a:lnTo>
                  <a:pt x="1417" y="175"/>
                </a:lnTo>
                <a:lnTo>
                  <a:pt x="1416" y="173"/>
                </a:lnTo>
                <a:lnTo>
                  <a:pt x="1416" y="172"/>
                </a:lnTo>
                <a:lnTo>
                  <a:pt x="1415" y="172"/>
                </a:lnTo>
                <a:lnTo>
                  <a:pt x="1414" y="170"/>
                </a:lnTo>
                <a:lnTo>
                  <a:pt x="1414" y="169"/>
                </a:lnTo>
                <a:lnTo>
                  <a:pt x="1415" y="169"/>
                </a:lnTo>
                <a:lnTo>
                  <a:pt x="1415" y="167"/>
                </a:lnTo>
                <a:lnTo>
                  <a:pt x="1413" y="167"/>
                </a:lnTo>
                <a:lnTo>
                  <a:pt x="1411" y="167"/>
                </a:lnTo>
                <a:lnTo>
                  <a:pt x="1413" y="168"/>
                </a:lnTo>
                <a:lnTo>
                  <a:pt x="1413" y="170"/>
                </a:lnTo>
                <a:lnTo>
                  <a:pt x="1413" y="171"/>
                </a:lnTo>
                <a:lnTo>
                  <a:pt x="1411" y="172"/>
                </a:lnTo>
                <a:lnTo>
                  <a:pt x="1411" y="173"/>
                </a:lnTo>
                <a:lnTo>
                  <a:pt x="1411" y="176"/>
                </a:lnTo>
                <a:lnTo>
                  <a:pt x="1411" y="177"/>
                </a:lnTo>
                <a:lnTo>
                  <a:pt x="1411" y="185"/>
                </a:lnTo>
                <a:lnTo>
                  <a:pt x="1411" y="190"/>
                </a:lnTo>
                <a:lnTo>
                  <a:pt x="1411" y="196"/>
                </a:lnTo>
                <a:lnTo>
                  <a:pt x="1411" y="201"/>
                </a:lnTo>
                <a:lnTo>
                  <a:pt x="1411" y="204"/>
                </a:lnTo>
                <a:lnTo>
                  <a:pt x="1413" y="205"/>
                </a:lnTo>
                <a:lnTo>
                  <a:pt x="1413" y="206"/>
                </a:lnTo>
                <a:lnTo>
                  <a:pt x="1413" y="209"/>
                </a:lnTo>
                <a:lnTo>
                  <a:pt x="1413" y="210"/>
                </a:lnTo>
                <a:lnTo>
                  <a:pt x="1414" y="215"/>
                </a:lnTo>
                <a:lnTo>
                  <a:pt x="1414" y="217"/>
                </a:lnTo>
                <a:lnTo>
                  <a:pt x="1414" y="218"/>
                </a:lnTo>
                <a:lnTo>
                  <a:pt x="1414" y="219"/>
                </a:lnTo>
                <a:lnTo>
                  <a:pt x="1414" y="220"/>
                </a:lnTo>
                <a:lnTo>
                  <a:pt x="1414" y="221"/>
                </a:lnTo>
                <a:lnTo>
                  <a:pt x="1414" y="223"/>
                </a:lnTo>
                <a:lnTo>
                  <a:pt x="1413" y="227"/>
                </a:lnTo>
                <a:lnTo>
                  <a:pt x="1411" y="234"/>
                </a:lnTo>
                <a:lnTo>
                  <a:pt x="1411" y="235"/>
                </a:lnTo>
                <a:lnTo>
                  <a:pt x="1411" y="237"/>
                </a:lnTo>
                <a:lnTo>
                  <a:pt x="1411" y="239"/>
                </a:lnTo>
                <a:lnTo>
                  <a:pt x="1410" y="242"/>
                </a:lnTo>
                <a:lnTo>
                  <a:pt x="1410" y="244"/>
                </a:lnTo>
                <a:lnTo>
                  <a:pt x="1409" y="246"/>
                </a:lnTo>
                <a:lnTo>
                  <a:pt x="1409" y="247"/>
                </a:lnTo>
                <a:lnTo>
                  <a:pt x="1409" y="248"/>
                </a:lnTo>
                <a:lnTo>
                  <a:pt x="1409" y="249"/>
                </a:lnTo>
                <a:lnTo>
                  <a:pt x="1409" y="251"/>
                </a:lnTo>
                <a:lnTo>
                  <a:pt x="1408" y="252"/>
                </a:lnTo>
                <a:lnTo>
                  <a:pt x="1408" y="253"/>
                </a:lnTo>
                <a:lnTo>
                  <a:pt x="1408" y="254"/>
                </a:lnTo>
                <a:lnTo>
                  <a:pt x="1407" y="257"/>
                </a:lnTo>
                <a:lnTo>
                  <a:pt x="1407" y="260"/>
                </a:lnTo>
                <a:lnTo>
                  <a:pt x="1408" y="262"/>
                </a:lnTo>
                <a:lnTo>
                  <a:pt x="1408" y="264"/>
                </a:lnTo>
                <a:lnTo>
                  <a:pt x="1408" y="265"/>
                </a:lnTo>
                <a:lnTo>
                  <a:pt x="1409" y="271"/>
                </a:lnTo>
                <a:lnTo>
                  <a:pt x="1410" y="274"/>
                </a:lnTo>
                <a:lnTo>
                  <a:pt x="1410" y="277"/>
                </a:lnTo>
                <a:lnTo>
                  <a:pt x="1410" y="279"/>
                </a:lnTo>
                <a:lnTo>
                  <a:pt x="1411" y="282"/>
                </a:lnTo>
                <a:lnTo>
                  <a:pt x="1411" y="287"/>
                </a:lnTo>
                <a:lnTo>
                  <a:pt x="1413" y="291"/>
                </a:lnTo>
                <a:lnTo>
                  <a:pt x="1413" y="290"/>
                </a:lnTo>
                <a:lnTo>
                  <a:pt x="1413" y="291"/>
                </a:lnTo>
                <a:lnTo>
                  <a:pt x="1411" y="291"/>
                </a:lnTo>
                <a:lnTo>
                  <a:pt x="1410" y="291"/>
                </a:lnTo>
                <a:lnTo>
                  <a:pt x="1409" y="291"/>
                </a:lnTo>
                <a:lnTo>
                  <a:pt x="1406" y="291"/>
                </a:lnTo>
                <a:lnTo>
                  <a:pt x="1405" y="290"/>
                </a:lnTo>
                <a:lnTo>
                  <a:pt x="1405" y="289"/>
                </a:lnTo>
                <a:lnTo>
                  <a:pt x="1409" y="289"/>
                </a:lnTo>
                <a:lnTo>
                  <a:pt x="1408" y="285"/>
                </a:lnTo>
                <a:lnTo>
                  <a:pt x="1407" y="285"/>
                </a:lnTo>
                <a:lnTo>
                  <a:pt x="1407" y="284"/>
                </a:lnTo>
                <a:lnTo>
                  <a:pt x="1407" y="282"/>
                </a:lnTo>
                <a:lnTo>
                  <a:pt x="1406" y="281"/>
                </a:lnTo>
                <a:lnTo>
                  <a:pt x="1406" y="280"/>
                </a:lnTo>
                <a:lnTo>
                  <a:pt x="1406" y="278"/>
                </a:lnTo>
                <a:lnTo>
                  <a:pt x="1405" y="278"/>
                </a:lnTo>
                <a:lnTo>
                  <a:pt x="1405" y="280"/>
                </a:lnTo>
                <a:lnTo>
                  <a:pt x="1405" y="281"/>
                </a:lnTo>
                <a:lnTo>
                  <a:pt x="1400" y="285"/>
                </a:lnTo>
                <a:lnTo>
                  <a:pt x="1400" y="284"/>
                </a:lnTo>
                <a:lnTo>
                  <a:pt x="1399" y="284"/>
                </a:lnTo>
                <a:lnTo>
                  <a:pt x="1399" y="282"/>
                </a:lnTo>
                <a:lnTo>
                  <a:pt x="1398" y="284"/>
                </a:lnTo>
                <a:lnTo>
                  <a:pt x="1398" y="281"/>
                </a:lnTo>
                <a:lnTo>
                  <a:pt x="1398" y="280"/>
                </a:lnTo>
                <a:lnTo>
                  <a:pt x="1398" y="277"/>
                </a:lnTo>
                <a:lnTo>
                  <a:pt x="1398" y="276"/>
                </a:lnTo>
                <a:lnTo>
                  <a:pt x="1399" y="276"/>
                </a:lnTo>
                <a:lnTo>
                  <a:pt x="1399" y="273"/>
                </a:lnTo>
                <a:lnTo>
                  <a:pt x="1398" y="273"/>
                </a:lnTo>
                <a:lnTo>
                  <a:pt x="1398" y="267"/>
                </a:lnTo>
                <a:lnTo>
                  <a:pt x="1401" y="267"/>
                </a:lnTo>
                <a:lnTo>
                  <a:pt x="1405" y="267"/>
                </a:lnTo>
                <a:lnTo>
                  <a:pt x="1406" y="267"/>
                </a:lnTo>
                <a:lnTo>
                  <a:pt x="1406" y="264"/>
                </a:lnTo>
                <a:lnTo>
                  <a:pt x="1406" y="261"/>
                </a:lnTo>
                <a:lnTo>
                  <a:pt x="1405" y="257"/>
                </a:lnTo>
                <a:lnTo>
                  <a:pt x="1405" y="256"/>
                </a:lnTo>
                <a:lnTo>
                  <a:pt x="1405" y="255"/>
                </a:lnTo>
                <a:lnTo>
                  <a:pt x="1405" y="254"/>
                </a:lnTo>
                <a:lnTo>
                  <a:pt x="1405" y="251"/>
                </a:lnTo>
                <a:lnTo>
                  <a:pt x="1406" y="249"/>
                </a:lnTo>
                <a:lnTo>
                  <a:pt x="1406" y="248"/>
                </a:lnTo>
                <a:lnTo>
                  <a:pt x="1406" y="247"/>
                </a:lnTo>
                <a:lnTo>
                  <a:pt x="1407" y="246"/>
                </a:lnTo>
                <a:lnTo>
                  <a:pt x="1408" y="239"/>
                </a:lnTo>
                <a:lnTo>
                  <a:pt x="1408" y="238"/>
                </a:lnTo>
                <a:lnTo>
                  <a:pt x="1408" y="237"/>
                </a:lnTo>
                <a:lnTo>
                  <a:pt x="1408" y="236"/>
                </a:lnTo>
                <a:lnTo>
                  <a:pt x="1408" y="234"/>
                </a:lnTo>
                <a:lnTo>
                  <a:pt x="1409" y="232"/>
                </a:lnTo>
                <a:lnTo>
                  <a:pt x="1409" y="228"/>
                </a:lnTo>
                <a:lnTo>
                  <a:pt x="1409" y="226"/>
                </a:lnTo>
                <a:lnTo>
                  <a:pt x="1410" y="220"/>
                </a:lnTo>
                <a:lnTo>
                  <a:pt x="1410" y="219"/>
                </a:lnTo>
                <a:lnTo>
                  <a:pt x="1410" y="218"/>
                </a:lnTo>
                <a:lnTo>
                  <a:pt x="1410" y="217"/>
                </a:lnTo>
                <a:lnTo>
                  <a:pt x="1410" y="215"/>
                </a:lnTo>
                <a:lnTo>
                  <a:pt x="1409" y="211"/>
                </a:lnTo>
                <a:lnTo>
                  <a:pt x="1409" y="209"/>
                </a:lnTo>
                <a:lnTo>
                  <a:pt x="1409" y="207"/>
                </a:lnTo>
                <a:lnTo>
                  <a:pt x="1409" y="202"/>
                </a:lnTo>
                <a:lnTo>
                  <a:pt x="1409" y="201"/>
                </a:lnTo>
                <a:lnTo>
                  <a:pt x="1409" y="197"/>
                </a:lnTo>
                <a:lnTo>
                  <a:pt x="1409" y="196"/>
                </a:lnTo>
                <a:lnTo>
                  <a:pt x="1409" y="193"/>
                </a:lnTo>
                <a:lnTo>
                  <a:pt x="1409" y="187"/>
                </a:lnTo>
                <a:lnTo>
                  <a:pt x="1409" y="186"/>
                </a:lnTo>
                <a:lnTo>
                  <a:pt x="1409" y="179"/>
                </a:lnTo>
                <a:lnTo>
                  <a:pt x="1409" y="178"/>
                </a:lnTo>
                <a:lnTo>
                  <a:pt x="1409" y="177"/>
                </a:lnTo>
                <a:lnTo>
                  <a:pt x="1409" y="176"/>
                </a:lnTo>
                <a:lnTo>
                  <a:pt x="1409" y="175"/>
                </a:lnTo>
                <a:lnTo>
                  <a:pt x="1409" y="173"/>
                </a:lnTo>
                <a:lnTo>
                  <a:pt x="1408" y="170"/>
                </a:lnTo>
                <a:lnTo>
                  <a:pt x="1408" y="167"/>
                </a:lnTo>
                <a:lnTo>
                  <a:pt x="1408" y="164"/>
                </a:lnTo>
                <a:lnTo>
                  <a:pt x="1408" y="162"/>
                </a:lnTo>
                <a:lnTo>
                  <a:pt x="1407" y="157"/>
                </a:lnTo>
                <a:lnTo>
                  <a:pt x="1405" y="151"/>
                </a:lnTo>
                <a:lnTo>
                  <a:pt x="1405" y="150"/>
                </a:lnTo>
                <a:lnTo>
                  <a:pt x="1405" y="148"/>
                </a:lnTo>
                <a:lnTo>
                  <a:pt x="1404" y="148"/>
                </a:lnTo>
                <a:lnTo>
                  <a:pt x="1404" y="147"/>
                </a:lnTo>
                <a:lnTo>
                  <a:pt x="1404" y="146"/>
                </a:lnTo>
                <a:lnTo>
                  <a:pt x="1404" y="145"/>
                </a:lnTo>
                <a:lnTo>
                  <a:pt x="1402" y="145"/>
                </a:lnTo>
                <a:lnTo>
                  <a:pt x="1401" y="144"/>
                </a:lnTo>
                <a:lnTo>
                  <a:pt x="1401" y="143"/>
                </a:lnTo>
                <a:lnTo>
                  <a:pt x="1399" y="139"/>
                </a:lnTo>
                <a:lnTo>
                  <a:pt x="1398" y="137"/>
                </a:lnTo>
                <a:lnTo>
                  <a:pt x="1397" y="137"/>
                </a:lnTo>
                <a:lnTo>
                  <a:pt x="1396" y="137"/>
                </a:lnTo>
                <a:lnTo>
                  <a:pt x="1395" y="136"/>
                </a:lnTo>
                <a:lnTo>
                  <a:pt x="1395" y="135"/>
                </a:lnTo>
                <a:lnTo>
                  <a:pt x="1393" y="135"/>
                </a:lnTo>
                <a:lnTo>
                  <a:pt x="1393" y="134"/>
                </a:lnTo>
                <a:lnTo>
                  <a:pt x="1392" y="132"/>
                </a:lnTo>
                <a:lnTo>
                  <a:pt x="1392" y="131"/>
                </a:lnTo>
                <a:lnTo>
                  <a:pt x="1391" y="130"/>
                </a:lnTo>
                <a:lnTo>
                  <a:pt x="1391" y="129"/>
                </a:lnTo>
                <a:lnTo>
                  <a:pt x="1391" y="128"/>
                </a:lnTo>
                <a:lnTo>
                  <a:pt x="1390" y="128"/>
                </a:lnTo>
                <a:lnTo>
                  <a:pt x="1390" y="127"/>
                </a:lnTo>
                <a:lnTo>
                  <a:pt x="1390" y="126"/>
                </a:lnTo>
                <a:lnTo>
                  <a:pt x="1384" y="126"/>
                </a:lnTo>
                <a:lnTo>
                  <a:pt x="1382" y="126"/>
                </a:lnTo>
                <a:lnTo>
                  <a:pt x="1380" y="126"/>
                </a:lnTo>
                <a:lnTo>
                  <a:pt x="1372" y="126"/>
                </a:lnTo>
                <a:lnTo>
                  <a:pt x="1370" y="126"/>
                </a:lnTo>
                <a:lnTo>
                  <a:pt x="1370" y="122"/>
                </a:lnTo>
                <a:lnTo>
                  <a:pt x="1368" y="123"/>
                </a:lnTo>
                <a:lnTo>
                  <a:pt x="1367" y="123"/>
                </a:lnTo>
                <a:lnTo>
                  <a:pt x="1367" y="125"/>
                </a:lnTo>
                <a:lnTo>
                  <a:pt x="1361" y="125"/>
                </a:lnTo>
                <a:lnTo>
                  <a:pt x="1361" y="123"/>
                </a:lnTo>
                <a:lnTo>
                  <a:pt x="1363" y="123"/>
                </a:lnTo>
                <a:lnTo>
                  <a:pt x="1365" y="123"/>
                </a:lnTo>
                <a:lnTo>
                  <a:pt x="1365" y="121"/>
                </a:lnTo>
                <a:lnTo>
                  <a:pt x="1365" y="120"/>
                </a:lnTo>
                <a:lnTo>
                  <a:pt x="1365" y="118"/>
                </a:lnTo>
                <a:lnTo>
                  <a:pt x="1365" y="113"/>
                </a:lnTo>
                <a:lnTo>
                  <a:pt x="1368" y="113"/>
                </a:lnTo>
                <a:lnTo>
                  <a:pt x="1368" y="110"/>
                </a:lnTo>
                <a:lnTo>
                  <a:pt x="1368" y="108"/>
                </a:lnTo>
                <a:lnTo>
                  <a:pt x="1367" y="108"/>
                </a:lnTo>
                <a:lnTo>
                  <a:pt x="1362" y="109"/>
                </a:lnTo>
                <a:lnTo>
                  <a:pt x="1361" y="109"/>
                </a:lnTo>
                <a:lnTo>
                  <a:pt x="1359" y="109"/>
                </a:lnTo>
                <a:lnTo>
                  <a:pt x="1359" y="119"/>
                </a:lnTo>
                <a:lnTo>
                  <a:pt x="1356" y="119"/>
                </a:lnTo>
                <a:lnTo>
                  <a:pt x="1354" y="119"/>
                </a:lnTo>
                <a:lnTo>
                  <a:pt x="1352" y="119"/>
                </a:lnTo>
                <a:lnTo>
                  <a:pt x="1352" y="105"/>
                </a:lnTo>
                <a:lnTo>
                  <a:pt x="1352" y="101"/>
                </a:lnTo>
                <a:lnTo>
                  <a:pt x="1349" y="101"/>
                </a:lnTo>
                <a:lnTo>
                  <a:pt x="1349" y="100"/>
                </a:lnTo>
                <a:lnTo>
                  <a:pt x="1349" y="96"/>
                </a:lnTo>
                <a:lnTo>
                  <a:pt x="1349" y="95"/>
                </a:lnTo>
                <a:lnTo>
                  <a:pt x="1349" y="93"/>
                </a:lnTo>
                <a:close/>
                <a:moveTo>
                  <a:pt x="1368" y="94"/>
                </a:moveTo>
                <a:lnTo>
                  <a:pt x="1368" y="95"/>
                </a:lnTo>
                <a:lnTo>
                  <a:pt x="1370" y="95"/>
                </a:lnTo>
                <a:lnTo>
                  <a:pt x="1371" y="95"/>
                </a:lnTo>
                <a:lnTo>
                  <a:pt x="1372" y="95"/>
                </a:lnTo>
                <a:lnTo>
                  <a:pt x="1373" y="95"/>
                </a:lnTo>
                <a:lnTo>
                  <a:pt x="1374" y="95"/>
                </a:lnTo>
                <a:lnTo>
                  <a:pt x="1375" y="95"/>
                </a:lnTo>
                <a:lnTo>
                  <a:pt x="1376" y="95"/>
                </a:lnTo>
                <a:lnTo>
                  <a:pt x="1376" y="94"/>
                </a:lnTo>
                <a:lnTo>
                  <a:pt x="1379" y="94"/>
                </a:lnTo>
                <a:lnTo>
                  <a:pt x="1380" y="94"/>
                </a:lnTo>
                <a:lnTo>
                  <a:pt x="1380" y="95"/>
                </a:lnTo>
                <a:lnTo>
                  <a:pt x="1384" y="95"/>
                </a:lnTo>
                <a:lnTo>
                  <a:pt x="1384" y="92"/>
                </a:lnTo>
                <a:lnTo>
                  <a:pt x="1383" y="93"/>
                </a:lnTo>
                <a:lnTo>
                  <a:pt x="1381" y="93"/>
                </a:lnTo>
                <a:lnTo>
                  <a:pt x="1379" y="93"/>
                </a:lnTo>
                <a:lnTo>
                  <a:pt x="1378" y="93"/>
                </a:lnTo>
                <a:lnTo>
                  <a:pt x="1375" y="93"/>
                </a:lnTo>
                <a:lnTo>
                  <a:pt x="1371" y="93"/>
                </a:lnTo>
                <a:lnTo>
                  <a:pt x="1370" y="93"/>
                </a:lnTo>
                <a:lnTo>
                  <a:pt x="1368" y="93"/>
                </a:lnTo>
                <a:lnTo>
                  <a:pt x="1368" y="94"/>
                </a:lnTo>
                <a:close/>
                <a:moveTo>
                  <a:pt x="1370" y="118"/>
                </a:moveTo>
                <a:lnTo>
                  <a:pt x="1371" y="118"/>
                </a:lnTo>
                <a:lnTo>
                  <a:pt x="1372" y="118"/>
                </a:lnTo>
                <a:lnTo>
                  <a:pt x="1372" y="125"/>
                </a:lnTo>
                <a:lnTo>
                  <a:pt x="1373" y="125"/>
                </a:lnTo>
                <a:lnTo>
                  <a:pt x="1375" y="125"/>
                </a:lnTo>
                <a:lnTo>
                  <a:pt x="1378" y="125"/>
                </a:lnTo>
                <a:lnTo>
                  <a:pt x="1380" y="125"/>
                </a:lnTo>
                <a:lnTo>
                  <a:pt x="1380" y="118"/>
                </a:lnTo>
                <a:lnTo>
                  <a:pt x="1382" y="118"/>
                </a:lnTo>
                <a:lnTo>
                  <a:pt x="1382" y="117"/>
                </a:lnTo>
                <a:lnTo>
                  <a:pt x="1382" y="115"/>
                </a:lnTo>
                <a:lnTo>
                  <a:pt x="1381" y="115"/>
                </a:lnTo>
                <a:lnTo>
                  <a:pt x="1380" y="115"/>
                </a:lnTo>
                <a:lnTo>
                  <a:pt x="1379" y="115"/>
                </a:lnTo>
                <a:lnTo>
                  <a:pt x="1379" y="114"/>
                </a:lnTo>
                <a:lnTo>
                  <a:pt x="1378" y="114"/>
                </a:lnTo>
                <a:lnTo>
                  <a:pt x="1378" y="113"/>
                </a:lnTo>
                <a:lnTo>
                  <a:pt x="1376" y="113"/>
                </a:lnTo>
                <a:lnTo>
                  <a:pt x="1375" y="113"/>
                </a:lnTo>
                <a:lnTo>
                  <a:pt x="1372" y="113"/>
                </a:lnTo>
                <a:lnTo>
                  <a:pt x="1368" y="113"/>
                </a:lnTo>
                <a:lnTo>
                  <a:pt x="1370" y="118"/>
                </a:lnTo>
                <a:close/>
                <a:moveTo>
                  <a:pt x="1371" y="52"/>
                </a:moveTo>
                <a:lnTo>
                  <a:pt x="1371" y="53"/>
                </a:lnTo>
                <a:lnTo>
                  <a:pt x="1373" y="53"/>
                </a:lnTo>
                <a:lnTo>
                  <a:pt x="1373" y="52"/>
                </a:lnTo>
                <a:lnTo>
                  <a:pt x="1371" y="52"/>
                </a:lnTo>
                <a:close/>
                <a:moveTo>
                  <a:pt x="1371" y="55"/>
                </a:moveTo>
                <a:lnTo>
                  <a:pt x="1373" y="55"/>
                </a:lnTo>
                <a:lnTo>
                  <a:pt x="1373" y="54"/>
                </a:lnTo>
                <a:lnTo>
                  <a:pt x="1371" y="54"/>
                </a:lnTo>
                <a:lnTo>
                  <a:pt x="1371" y="55"/>
                </a:lnTo>
                <a:close/>
                <a:moveTo>
                  <a:pt x="1372" y="67"/>
                </a:moveTo>
                <a:lnTo>
                  <a:pt x="1373" y="67"/>
                </a:lnTo>
                <a:lnTo>
                  <a:pt x="1374" y="67"/>
                </a:lnTo>
                <a:lnTo>
                  <a:pt x="1373" y="67"/>
                </a:lnTo>
                <a:lnTo>
                  <a:pt x="1372" y="67"/>
                </a:lnTo>
                <a:close/>
                <a:moveTo>
                  <a:pt x="1374" y="63"/>
                </a:moveTo>
                <a:lnTo>
                  <a:pt x="1374" y="64"/>
                </a:lnTo>
                <a:lnTo>
                  <a:pt x="1376" y="64"/>
                </a:lnTo>
                <a:lnTo>
                  <a:pt x="1376" y="63"/>
                </a:lnTo>
                <a:lnTo>
                  <a:pt x="1376" y="62"/>
                </a:lnTo>
                <a:lnTo>
                  <a:pt x="1374" y="62"/>
                </a:lnTo>
                <a:lnTo>
                  <a:pt x="1374" y="63"/>
                </a:lnTo>
                <a:close/>
                <a:moveTo>
                  <a:pt x="1419" y="87"/>
                </a:moveTo>
                <a:lnTo>
                  <a:pt x="1419" y="90"/>
                </a:lnTo>
                <a:lnTo>
                  <a:pt x="1419" y="92"/>
                </a:lnTo>
                <a:lnTo>
                  <a:pt x="1419" y="94"/>
                </a:lnTo>
                <a:lnTo>
                  <a:pt x="1421" y="94"/>
                </a:lnTo>
                <a:lnTo>
                  <a:pt x="1422" y="94"/>
                </a:lnTo>
                <a:lnTo>
                  <a:pt x="1423" y="94"/>
                </a:lnTo>
                <a:lnTo>
                  <a:pt x="1424" y="94"/>
                </a:lnTo>
                <a:lnTo>
                  <a:pt x="1425" y="94"/>
                </a:lnTo>
                <a:lnTo>
                  <a:pt x="1426" y="94"/>
                </a:lnTo>
                <a:lnTo>
                  <a:pt x="1426" y="97"/>
                </a:lnTo>
                <a:lnTo>
                  <a:pt x="1428" y="97"/>
                </a:lnTo>
                <a:lnTo>
                  <a:pt x="1430" y="97"/>
                </a:lnTo>
                <a:lnTo>
                  <a:pt x="1428" y="94"/>
                </a:lnTo>
                <a:lnTo>
                  <a:pt x="1428" y="93"/>
                </a:lnTo>
                <a:lnTo>
                  <a:pt x="1428" y="92"/>
                </a:lnTo>
                <a:lnTo>
                  <a:pt x="1427" y="90"/>
                </a:lnTo>
                <a:lnTo>
                  <a:pt x="1427" y="89"/>
                </a:lnTo>
                <a:lnTo>
                  <a:pt x="1427" y="88"/>
                </a:lnTo>
                <a:lnTo>
                  <a:pt x="1427" y="87"/>
                </a:lnTo>
                <a:lnTo>
                  <a:pt x="1426" y="87"/>
                </a:lnTo>
                <a:lnTo>
                  <a:pt x="1425" y="87"/>
                </a:lnTo>
                <a:lnTo>
                  <a:pt x="1424" y="87"/>
                </a:lnTo>
                <a:lnTo>
                  <a:pt x="1422" y="87"/>
                </a:lnTo>
                <a:lnTo>
                  <a:pt x="1419" y="87"/>
                </a:lnTo>
                <a:close/>
                <a:moveTo>
                  <a:pt x="1561" y="145"/>
                </a:moveTo>
                <a:lnTo>
                  <a:pt x="1562" y="145"/>
                </a:lnTo>
                <a:lnTo>
                  <a:pt x="1562" y="146"/>
                </a:lnTo>
                <a:lnTo>
                  <a:pt x="1563" y="147"/>
                </a:lnTo>
                <a:lnTo>
                  <a:pt x="1564" y="147"/>
                </a:lnTo>
                <a:lnTo>
                  <a:pt x="1565" y="146"/>
                </a:lnTo>
                <a:lnTo>
                  <a:pt x="1566" y="145"/>
                </a:lnTo>
                <a:lnTo>
                  <a:pt x="1566" y="144"/>
                </a:lnTo>
                <a:lnTo>
                  <a:pt x="1566" y="143"/>
                </a:lnTo>
                <a:lnTo>
                  <a:pt x="1565" y="143"/>
                </a:lnTo>
                <a:lnTo>
                  <a:pt x="1565" y="142"/>
                </a:lnTo>
                <a:lnTo>
                  <a:pt x="1564" y="142"/>
                </a:lnTo>
                <a:lnTo>
                  <a:pt x="1563" y="142"/>
                </a:lnTo>
                <a:lnTo>
                  <a:pt x="1563" y="143"/>
                </a:lnTo>
                <a:lnTo>
                  <a:pt x="1562" y="144"/>
                </a:lnTo>
                <a:lnTo>
                  <a:pt x="1561" y="145"/>
                </a:lnTo>
                <a:close/>
                <a:moveTo>
                  <a:pt x="1340" y="104"/>
                </a:moveTo>
                <a:lnTo>
                  <a:pt x="1340" y="101"/>
                </a:lnTo>
                <a:lnTo>
                  <a:pt x="1341" y="101"/>
                </a:lnTo>
                <a:lnTo>
                  <a:pt x="1342" y="101"/>
                </a:lnTo>
                <a:lnTo>
                  <a:pt x="1346" y="101"/>
                </a:lnTo>
                <a:lnTo>
                  <a:pt x="1349" y="101"/>
                </a:lnTo>
                <a:lnTo>
                  <a:pt x="1349" y="114"/>
                </a:lnTo>
                <a:lnTo>
                  <a:pt x="1348" y="114"/>
                </a:lnTo>
                <a:lnTo>
                  <a:pt x="1347" y="114"/>
                </a:lnTo>
                <a:lnTo>
                  <a:pt x="1347" y="115"/>
                </a:lnTo>
                <a:lnTo>
                  <a:pt x="1346" y="115"/>
                </a:lnTo>
                <a:lnTo>
                  <a:pt x="1345" y="115"/>
                </a:lnTo>
                <a:lnTo>
                  <a:pt x="1344" y="115"/>
                </a:lnTo>
                <a:lnTo>
                  <a:pt x="1341" y="115"/>
                </a:lnTo>
                <a:lnTo>
                  <a:pt x="1340" y="115"/>
                </a:lnTo>
                <a:lnTo>
                  <a:pt x="1340" y="110"/>
                </a:lnTo>
                <a:lnTo>
                  <a:pt x="1340" y="109"/>
                </a:lnTo>
                <a:lnTo>
                  <a:pt x="1340" y="105"/>
                </a:lnTo>
                <a:lnTo>
                  <a:pt x="1340" y="104"/>
                </a:lnTo>
                <a:close/>
                <a:moveTo>
                  <a:pt x="1312" y="112"/>
                </a:moveTo>
                <a:lnTo>
                  <a:pt x="1315" y="112"/>
                </a:lnTo>
                <a:lnTo>
                  <a:pt x="1315" y="102"/>
                </a:lnTo>
                <a:lnTo>
                  <a:pt x="1319" y="102"/>
                </a:lnTo>
                <a:lnTo>
                  <a:pt x="1320" y="115"/>
                </a:lnTo>
                <a:lnTo>
                  <a:pt x="1316" y="119"/>
                </a:lnTo>
                <a:lnTo>
                  <a:pt x="1315" y="119"/>
                </a:lnTo>
                <a:lnTo>
                  <a:pt x="1312" y="119"/>
                </a:lnTo>
                <a:lnTo>
                  <a:pt x="1312" y="112"/>
                </a:lnTo>
                <a:close/>
                <a:moveTo>
                  <a:pt x="1296" y="84"/>
                </a:moveTo>
                <a:lnTo>
                  <a:pt x="1296" y="81"/>
                </a:lnTo>
                <a:lnTo>
                  <a:pt x="1296" y="80"/>
                </a:lnTo>
                <a:lnTo>
                  <a:pt x="1296" y="78"/>
                </a:lnTo>
                <a:lnTo>
                  <a:pt x="1296" y="77"/>
                </a:lnTo>
                <a:lnTo>
                  <a:pt x="1296" y="76"/>
                </a:lnTo>
                <a:lnTo>
                  <a:pt x="1297" y="76"/>
                </a:lnTo>
                <a:lnTo>
                  <a:pt x="1297" y="75"/>
                </a:lnTo>
                <a:lnTo>
                  <a:pt x="1298" y="75"/>
                </a:lnTo>
                <a:lnTo>
                  <a:pt x="1298" y="76"/>
                </a:lnTo>
                <a:lnTo>
                  <a:pt x="1299" y="76"/>
                </a:lnTo>
                <a:lnTo>
                  <a:pt x="1301" y="76"/>
                </a:lnTo>
                <a:lnTo>
                  <a:pt x="1301" y="77"/>
                </a:lnTo>
                <a:lnTo>
                  <a:pt x="1302" y="78"/>
                </a:lnTo>
                <a:lnTo>
                  <a:pt x="1302" y="79"/>
                </a:lnTo>
                <a:lnTo>
                  <a:pt x="1302" y="80"/>
                </a:lnTo>
                <a:lnTo>
                  <a:pt x="1302" y="81"/>
                </a:lnTo>
                <a:lnTo>
                  <a:pt x="1302" y="84"/>
                </a:lnTo>
                <a:lnTo>
                  <a:pt x="1298" y="84"/>
                </a:lnTo>
                <a:lnTo>
                  <a:pt x="1297" y="84"/>
                </a:lnTo>
                <a:lnTo>
                  <a:pt x="1296" y="84"/>
                </a:lnTo>
                <a:close/>
                <a:moveTo>
                  <a:pt x="1288" y="110"/>
                </a:moveTo>
                <a:lnTo>
                  <a:pt x="1289" y="109"/>
                </a:lnTo>
                <a:lnTo>
                  <a:pt x="1290" y="106"/>
                </a:lnTo>
                <a:lnTo>
                  <a:pt x="1292" y="104"/>
                </a:lnTo>
                <a:lnTo>
                  <a:pt x="1292" y="101"/>
                </a:lnTo>
                <a:lnTo>
                  <a:pt x="1292" y="96"/>
                </a:lnTo>
                <a:lnTo>
                  <a:pt x="1302" y="96"/>
                </a:lnTo>
                <a:lnTo>
                  <a:pt x="1302" y="98"/>
                </a:lnTo>
                <a:lnTo>
                  <a:pt x="1302" y="101"/>
                </a:lnTo>
                <a:lnTo>
                  <a:pt x="1302" y="102"/>
                </a:lnTo>
                <a:lnTo>
                  <a:pt x="1299" y="102"/>
                </a:lnTo>
                <a:lnTo>
                  <a:pt x="1296" y="102"/>
                </a:lnTo>
                <a:lnTo>
                  <a:pt x="1296" y="112"/>
                </a:lnTo>
                <a:lnTo>
                  <a:pt x="1295" y="112"/>
                </a:lnTo>
                <a:lnTo>
                  <a:pt x="1294" y="112"/>
                </a:lnTo>
                <a:lnTo>
                  <a:pt x="1293" y="112"/>
                </a:lnTo>
                <a:lnTo>
                  <a:pt x="1292" y="112"/>
                </a:lnTo>
                <a:lnTo>
                  <a:pt x="1288" y="112"/>
                </a:lnTo>
                <a:lnTo>
                  <a:pt x="1288" y="110"/>
                </a:lnTo>
                <a:close/>
                <a:moveTo>
                  <a:pt x="1242" y="2135"/>
                </a:moveTo>
                <a:lnTo>
                  <a:pt x="1243" y="2135"/>
                </a:lnTo>
                <a:lnTo>
                  <a:pt x="1246" y="2135"/>
                </a:lnTo>
                <a:lnTo>
                  <a:pt x="1252" y="2135"/>
                </a:lnTo>
                <a:lnTo>
                  <a:pt x="1253" y="2135"/>
                </a:lnTo>
                <a:lnTo>
                  <a:pt x="1258" y="2135"/>
                </a:lnTo>
                <a:lnTo>
                  <a:pt x="1260" y="2135"/>
                </a:lnTo>
                <a:lnTo>
                  <a:pt x="1261" y="2135"/>
                </a:lnTo>
                <a:lnTo>
                  <a:pt x="1264" y="2135"/>
                </a:lnTo>
                <a:lnTo>
                  <a:pt x="1267" y="2135"/>
                </a:lnTo>
                <a:lnTo>
                  <a:pt x="1267" y="2134"/>
                </a:lnTo>
                <a:lnTo>
                  <a:pt x="1267" y="2133"/>
                </a:lnTo>
                <a:lnTo>
                  <a:pt x="1267" y="2131"/>
                </a:lnTo>
                <a:lnTo>
                  <a:pt x="1267" y="2130"/>
                </a:lnTo>
                <a:lnTo>
                  <a:pt x="1266" y="2129"/>
                </a:lnTo>
                <a:lnTo>
                  <a:pt x="1266" y="2128"/>
                </a:lnTo>
                <a:lnTo>
                  <a:pt x="1266" y="2127"/>
                </a:lnTo>
                <a:lnTo>
                  <a:pt x="1264" y="2126"/>
                </a:lnTo>
                <a:lnTo>
                  <a:pt x="1264" y="2125"/>
                </a:lnTo>
                <a:lnTo>
                  <a:pt x="1263" y="2123"/>
                </a:lnTo>
                <a:lnTo>
                  <a:pt x="1262" y="2122"/>
                </a:lnTo>
                <a:lnTo>
                  <a:pt x="1261" y="2121"/>
                </a:lnTo>
                <a:lnTo>
                  <a:pt x="1260" y="2120"/>
                </a:lnTo>
                <a:lnTo>
                  <a:pt x="1260" y="2119"/>
                </a:lnTo>
                <a:lnTo>
                  <a:pt x="1259" y="2118"/>
                </a:lnTo>
                <a:lnTo>
                  <a:pt x="1259" y="2117"/>
                </a:lnTo>
                <a:lnTo>
                  <a:pt x="1259" y="2115"/>
                </a:lnTo>
                <a:lnTo>
                  <a:pt x="1258" y="2114"/>
                </a:lnTo>
                <a:lnTo>
                  <a:pt x="1258" y="2113"/>
                </a:lnTo>
                <a:lnTo>
                  <a:pt x="1258" y="2112"/>
                </a:lnTo>
                <a:lnTo>
                  <a:pt x="1258" y="2111"/>
                </a:lnTo>
                <a:lnTo>
                  <a:pt x="1257" y="2111"/>
                </a:lnTo>
                <a:lnTo>
                  <a:pt x="1257" y="2110"/>
                </a:lnTo>
                <a:lnTo>
                  <a:pt x="1257" y="2109"/>
                </a:lnTo>
                <a:lnTo>
                  <a:pt x="1257" y="2108"/>
                </a:lnTo>
                <a:lnTo>
                  <a:pt x="1257" y="2101"/>
                </a:lnTo>
                <a:lnTo>
                  <a:pt x="1258" y="2101"/>
                </a:lnTo>
                <a:lnTo>
                  <a:pt x="1258" y="2102"/>
                </a:lnTo>
                <a:lnTo>
                  <a:pt x="1258" y="2108"/>
                </a:lnTo>
                <a:lnTo>
                  <a:pt x="1258" y="2111"/>
                </a:lnTo>
                <a:lnTo>
                  <a:pt x="1259" y="2113"/>
                </a:lnTo>
                <a:lnTo>
                  <a:pt x="1259" y="2115"/>
                </a:lnTo>
                <a:lnTo>
                  <a:pt x="1260" y="2117"/>
                </a:lnTo>
                <a:lnTo>
                  <a:pt x="1260" y="2119"/>
                </a:lnTo>
                <a:lnTo>
                  <a:pt x="1262" y="2120"/>
                </a:lnTo>
                <a:lnTo>
                  <a:pt x="1262" y="2121"/>
                </a:lnTo>
                <a:lnTo>
                  <a:pt x="1263" y="2122"/>
                </a:lnTo>
                <a:lnTo>
                  <a:pt x="1264" y="2123"/>
                </a:lnTo>
                <a:lnTo>
                  <a:pt x="1266" y="2126"/>
                </a:lnTo>
                <a:lnTo>
                  <a:pt x="1266" y="2127"/>
                </a:lnTo>
                <a:lnTo>
                  <a:pt x="1267" y="2128"/>
                </a:lnTo>
                <a:lnTo>
                  <a:pt x="1267" y="2129"/>
                </a:lnTo>
                <a:lnTo>
                  <a:pt x="1268" y="2130"/>
                </a:lnTo>
                <a:lnTo>
                  <a:pt x="1268" y="2131"/>
                </a:lnTo>
                <a:lnTo>
                  <a:pt x="1270" y="2131"/>
                </a:lnTo>
                <a:lnTo>
                  <a:pt x="1270" y="2133"/>
                </a:lnTo>
                <a:lnTo>
                  <a:pt x="1270" y="2134"/>
                </a:lnTo>
                <a:lnTo>
                  <a:pt x="1270" y="2135"/>
                </a:lnTo>
                <a:lnTo>
                  <a:pt x="1276" y="2134"/>
                </a:lnTo>
                <a:lnTo>
                  <a:pt x="1279" y="2134"/>
                </a:lnTo>
                <a:lnTo>
                  <a:pt x="1279" y="2133"/>
                </a:lnTo>
                <a:lnTo>
                  <a:pt x="1280" y="2131"/>
                </a:lnTo>
                <a:lnTo>
                  <a:pt x="1283" y="2133"/>
                </a:lnTo>
                <a:lnTo>
                  <a:pt x="1285" y="2133"/>
                </a:lnTo>
                <a:lnTo>
                  <a:pt x="1285" y="2135"/>
                </a:lnTo>
                <a:lnTo>
                  <a:pt x="1284" y="2135"/>
                </a:lnTo>
                <a:lnTo>
                  <a:pt x="1283" y="2135"/>
                </a:lnTo>
                <a:lnTo>
                  <a:pt x="1284" y="2135"/>
                </a:lnTo>
                <a:lnTo>
                  <a:pt x="1284" y="2136"/>
                </a:lnTo>
                <a:lnTo>
                  <a:pt x="1285" y="2136"/>
                </a:lnTo>
                <a:lnTo>
                  <a:pt x="1287" y="2136"/>
                </a:lnTo>
                <a:lnTo>
                  <a:pt x="1292" y="2135"/>
                </a:lnTo>
                <a:lnTo>
                  <a:pt x="1294" y="2135"/>
                </a:lnTo>
                <a:lnTo>
                  <a:pt x="1295" y="2135"/>
                </a:lnTo>
                <a:lnTo>
                  <a:pt x="1297" y="2135"/>
                </a:lnTo>
                <a:lnTo>
                  <a:pt x="1299" y="2135"/>
                </a:lnTo>
                <a:lnTo>
                  <a:pt x="1302" y="2135"/>
                </a:lnTo>
                <a:lnTo>
                  <a:pt x="1304" y="2135"/>
                </a:lnTo>
                <a:lnTo>
                  <a:pt x="1305" y="2135"/>
                </a:lnTo>
                <a:lnTo>
                  <a:pt x="1306" y="2135"/>
                </a:lnTo>
                <a:lnTo>
                  <a:pt x="1307" y="2135"/>
                </a:lnTo>
                <a:lnTo>
                  <a:pt x="1312" y="2135"/>
                </a:lnTo>
                <a:lnTo>
                  <a:pt x="1313" y="2135"/>
                </a:lnTo>
                <a:lnTo>
                  <a:pt x="1314" y="2135"/>
                </a:lnTo>
                <a:lnTo>
                  <a:pt x="1319" y="2135"/>
                </a:lnTo>
                <a:lnTo>
                  <a:pt x="1323" y="2135"/>
                </a:lnTo>
                <a:lnTo>
                  <a:pt x="1330" y="2135"/>
                </a:lnTo>
                <a:lnTo>
                  <a:pt x="1335" y="2135"/>
                </a:lnTo>
                <a:lnTo>
                  <a:pt x="1339" y="2134"/>
                </a:lnTo>
                <a:lnTo>
                  <a:pt x="1341" y="2134"/>
                </a:lnTo>
                <a:lnTo>
                  <a:pt x="1347" y="2134"/>
                </a:lnTo>
                <a:lnTo>
                  <a:pt x="1348" y="2134"/>
                </a:lnTo>
                <a:lnTo>
                  <a:pt x="1352" y="2134"/>
                </a:lnTo>
                <a:lnTo>
                  <a:pt x="1355" y="2134"/>
                </a:lnTo>
                <a:lnTo>
                  <a:pt x="1363" y="2134"/>
                </a:lnTo>
                <a:lnTo>
                  <a:pt x="1364" y="2134"/>
                </a:lnTo>
                <a:lnTo>
                  <a:pt x="1365" y="2134"/>
                </a:lnTo>
                <a:lnTo>
                  <a:pt x="1366" y="2134"/>
                </a:lnTo>
                <a:lnTo>
                  <a:pt x="1367" y="2134"/>
                </a:lnTo>
                <a:lnTo>
                  <a:pt x="1367" y="2133"/>
                </a:lnTo>
                <a:lnTo>
                  <a:pt x="1368" y="2129"/>
                </a:lnTo>
                <a:lnTo>
                  <a:pt x="1365" y="2129"/>
                </a:lnTo>
                <a:lnTo>
                  <a:pt x="1365" y="2127"/>
                </a:lnTo>
                <a:lnTo>
                  <a:pt x="1366" y="2127"/>
                </a:lnTo>
                <a:lnTo>
                  <a:pt x="1367" y="2127"/>
                </a:lnTo>
                <a:lnTo>
                  <a:pt x="1368" y="2127"/>
                </a:lnTo>
                <a:lnTo>
                  <a:pt x="1370" y="2125"/>
                </a:lnTo>
                <a:lnTo>
                  <a:pt x="1371" y="2121"/>
                </a:lnTo>
                <a:lnTo>
                  <a:pt x="1368" y="2121"/>
                </a:lnTo>
                <a:lnTo>
                  <a:pt x="1368" y="2122"/>
                </a:lnTo>
                <a:lnTo>
                  <a:pt x="1368" y="2123"/>
                </a:lnTo>
                <a:lnTo>
                  <a:pt x="1365" y="2123"/>
                </a:lnTo>
                <a:lnTo>
                  <a:pt x="1365" y="2122"/>
                </a:lnTo>
                <a:lnTo>
                  <a:pt x="1354" y="2122"/>
                </a:lnTo>
                <a:lnTo>
                  <a:pt x="1349" y="2122"/>
                </a:lnTo>
                <a:lnTo>
                  <a:pt x="1348" y="2122"/>
                </a:lnTo>
                <a:lnTo>
                  <a:pt x="1347" y="2122"/>
                </a:lnTo>
                <a:lnTo>
                  <a:pt x="1347" y="2123"/>
                </a:lnTo>
                <a:lnTo>
                  <a:pt x="1347" y="2125"/>
                </a:lnTo>
                <a:lnTo>
                  <a:pt x="1347" y="2126"/>
                </a:lnTo>
                <a:lnTo>
                  <a:pt x="1347" y="2127"/>
                </a:lnTo>
                <a:lnTo>
                  <a:pt x="1347" y="2128"/>
                </a:lnTo>
                <a:lnTo>
                  <a:pt x="1346" y="2128"/>
                </a:lnTo>
                <a:lnTo>
                  <a:pt x="1345" y="2128"/>
                </a:lnTo>
                <a:lnTo>
                  <a:pt x="1345" y="2126"/>
                </a:lnTo>
                <a:lnTo>
                  <a:pt x="1345" y="2122"/>
                </a:lnTo>
                <a:lnTo>
                  <a:pt x="1341" y="2122"/>
                </a:lnTo>
                <a:lnTo>
                  <a:pt x="1341" y="2126"/>
                </a:lnTo>
                <a:lnTo>
                  <a:pt x="1340" y="2126"/>
                </a:lnTo>
                <a:lnTo>
                  <a:pt x="1332" y="2126"/>
                </a:lnTo>
                <a:lnTo>
                  <a:pt x="1326" y="2126"/>
                </a:lnTo>
                <a:lnTo>
                  <a:pt x="1326" y="2122"/>
                </a:lnTo>
                <a:lnTo>
                  <a:pt x="1327" y="2122"/>
                </a:lnTo>
                <a:lnTo>
                  <a:pt x="1328" y="2122"/>
                </a:lnTo>
                <a:lnTo>
                  <a:pt x="1329" y="2122"/>
                </a:lnTo>
                <a:lnTo>
                  <a:pt x="1330" y="2122"/>
                </a:lnTo>
                <a:lnTo>
                  <a:pt x="1331" y="2122"/>
                </a:lnTo>
                <a:lnTo>
                  <a:pt x="1332" y="2122"/>
                </a:lnTo>
                <a:lnTo>
                  <a:pt x="1332" y="2120"/>
                </a:lnTo>
                <a:lnTo>
                  <a:pt x="1333" y="2120"/>
                </a:lnTo>
                <a:lnTo>
                  <a:pt x="1333" y="2122"/>
                </a:lnTo>
                <a:lnTo>
                  <a:pt x="1335" y="2122"/>
                </a:lnTo>
                <a:lnTo>
                  <a:pt x="1337" y="2122"/>
                </a:lnTo>
                <a:lnTo>
                  <a:pt x="1340" y="2122"/>
                </a:lnTo>
                <a:lnTo>
                  <a:pt x="1341" y="2122"/>
                </a:lnTo>
                <a:lnTo>
                  <a:pt x="1349" y="2122"/>
                </a:lnTo>
                <a:lnTo>
                  <a:pt x="1361" y="2122"/>
                </a:lnTo>
                <a:lnTo>
                  <a:pt x="1361" y="2121"/>
                </a:lnTo>
                <a:lnTo>
                  <a:pt x="1362" y="2121"/>
                </a:lnTo>
                <a:lnTo>
                  <a:pt x="1365" y="2121"/>
                </a:lnTo>
                <a:lnTo>
                  <a:pt x="1366" y="2121"/>
                </a:lnTo>
                <a:lnTo>
                  <a:pt x="1366" y="2114"/>
                </a:lnTo>
                <a:lnTo>
                  <a:pt x="1366" y="2112"/>
                </a:lnTo>
                <a:lnTo>
                  <a:pt x="1366" y="2110"/>
                </a:lnTo>
                <a:lnTo>
                  <a:pt x="1366" y="2109"/>
                </a:lnTo>
                <a:lnTo>
                  <a:pt x="1366" y="2108"/>
                </a:lnTo>
                <a:lnTo>
                  <a:pt x="1366" y="2105"/>
                </a:lnTo>
                <a:lnTo>
                  <a:pt x="1371" y="2105"/>
                </a:lnTo>
                <a:lnTo>
                  <a:pt x="1374" y="2105"/>
                </a:lnTo>
                <a:lnTo>
                  <a:pt x="1374" y="2104"/>
                </a:lnTo>
                <a:lnTo>
                  <a:pt x="1374" y="2103"/>
                </a:lnTo>
                <a:lnTo>
                  <a:pt x="1374" y="2102"/>
                </a:lnTo>
                <a:lnTo>
                  <a:pt x="1378" y="2103"/>
                </a:lnTo>
                <a:lnTo>
                  <a:pt x="1380" y="2096"/>
                </a:lnTo>
                <a:lnTo>
                  <a:pt x="1379" y="2096"/>
                </a:lnTo>
                <a:lnTo>
                  <a:pt x="1378" y="2096"/>
                </a:lnTo>
                <a:lnTo>
                  <a:pt x="1375" y="2096"/>
                </a:lnTo>
                <a:lnTo>
                  <a:pt x="1372" y="2096"/>
                </a:lnTo>
                <a:lnTo>
                  <a:pt x="1368" y="2096"/>
                </a:lnTo>
                <a:lnTo>
                  <a:pt x="1368" y="2094"/>
                </a:lnTo>
                <a:lnTo>
                  <a:pt x="1368" y="2090"/>
                </a:lnTo>
                <a:lnTo>
                  <a:pt x="1366" y="2090"/>
                </a:lnTo>
                <a:lnTo>
                  <a:pt x="1366" y="2072"/>
                </a:lnTo>
                <a:lnTo>
                  <a:pt x="1353" y="2072"/>
                </a:lnTo>
                <a:lnTo>
                  <a:pt x="1352" y="2072"/>
                </a:lnTo>
                <a:lnTo>
                  <a:pt x="1350" y="2072"/>
                </a:lnTo>
                <a:lnTo>
                  <a:pt x="1350" y="2071"/>
                </a:lnTo>
                <a:lnTo>
                  <a:pt x="1350" y="2069"/>
                </a:lnTo>
                <a:lnTo>
                  <a:pt x="1350" y="2068"/>
                </a:lnTo>
                <a:lnTo>
                  <a:pt x="1349" y="2045"/>
                </a:lnTo>
                <a:lnTo>
                  <a:pt x="1349" y="2035"/>
                </a:lnTo>
                <a:lnTo>
                  <a:pt x="1349" y="2025"/>
                </a:lnTo>
                <a:lnTo>
                  <a:pt x="1349" y="2022"/>
                </a:lnTo>
                <a:lnTo>
                  <a:pt x="1378" y="2017"/>
                </a:lnTo>
                <a:lnTo>
                  <a:pt x="1378" y="2027"/>
                </a:lnTo>
                <a:lnTo>
                  <a:pt x="1402" y="2026"/>
                </a:lnTo>
                <a:lnTo>
                  <a:pt x="1405" y="2026"/>
                </a:lnTo>
                <a:lnTo>
                  <a:pt x="1404" y="2028"/>
                </a:lnTo>
                <a:lnTo>
                  <a:pt x="1402" y="2030"/>
                </a:lnTo>
                <a:lnTo>
                  <a:pt x="1401" y="2034"/>
                </a:lnTo>
                <a:lnTo>
                  <a:pt x="1401" y="2036"/>
                </a:lnTo>
                <a:lnTo>
                  <a:pt x="1398" y="2044"/>
                </a:lnTo>
                <a:lnTo>
                  <a:pt x="1396" y="2051"/>
                </a:lnTo>
                <a:lnTo>
                  <a:pt x="1395" y="2055"/>
                </a:lnTo>
                <a:lnTo>
                  <a:pt x="1392" y="2061"/>
                </a:lnTo>
                <a:lnTo>
                  <a:pt x="1391" y="2066"/>
                </a:lnTo>
                <a:lnTo>
                  <a:pt x="1390" y="2067"/>
                </a:lnTo>
                <a:lnTo>
                  <a:pt x="1390" y="2068"/>
                </a:lnTo>
                <a:lnTo>
                  <a:pt x="1389" y="2071"/>
                </a:lnTo>
                <a:lnTo>
                  <a:pt x="1389" y="2072"/>
                </a:lnTo>
                <a:lnTo>
                  <a:pt x="1388" y="2075"/>
                </a:lnTo>
                <a:lnTo>
                  <a:pt x="1384" y="2084"/>
                </a:lnTo>
                <a:lnTo>
                  <a:pt x="1383" y="2086"/>
                </a:lnTo>
                <a:lnTo>
                  <a:pt x="1383" y="2089"/>
                </a:lnTo>
                <a:lnTo>
                  <a:pt x="1382" y="2092"/>
                </a:lnTo>
                <a:lnTo>
                  <a:pt x="1380" y="2096"/>
                </a:lnTo>
                <a:lnTo>
                  <a:pt x="1380" y="2097"/>
                </a:lnTo>
                <a:lnTo>
                  <a:pt x="1379" y="2100"/>
                </a:lnTo>
                <a:lnTo>
                  <a:pt x="1378" y="2103"/>
                </a:lnTo>
                <a:lnTo>
                  <a:pt x="1378" y="2104"/>
                </a:lnTo>
                <a:lnTo>
                  <a:pt x="1378" y="2105"/>
                </a:lnTo>
                <a:lnTo>
                  <a:pt x="1375" y="2109"/>
                </a:lnTo>
                <a:lnTo>
                  <a:pt x="1374" y="2112"/>
                </a:lnTo>
                <a:lnTo>
                  <a:pt x="1374" y="2115"/>
                </a:lnTo>
                <a:lnTo>
                  <a:pt x="1372" y="2121"/>
                </a:lnTo>
                <a:lnTo>
                  <a:pt x="1370" y="2126"/>
                </a:lnTo>
                <a:lnTo>
                  <a:pt x="1370" y="2128"/>
                </a:lnTo>
                <a:lnTo>
                  <a:pt x="1368" y="2129"/>
                </a:lnTo>
                <a:lnTo>
                  <a:pt x="1368" y="2130"/>
                </a:lnTo>
                <a:lnTo>
                  <a:pt x="1367" y="2133"/>
                </a:lnTo>
                <a:lnTo>
                  <a:pt x="1367" y="2134"/>
                </a:lnTo>
                <a:lnTo>
                  <a:pt x="1366" y="2137"/>
                </a:lnTo>
                <a:lnTo>
                  <a:pt x="1365" y="2139"/>
                </a:lnTo>
                <a:lnTo>
                  <a:pt x="1364" y="2143"/>
                </a:lnTo>
                <a:lnTo>
                  <a:pt x="1363" y="2146"/>
                </a:lnTo>
                <a:lnTo>
                  <a:pt x="1362" y="2150"/>
                </a:lnTo>
                <a:lnTo>
                  <a:pt x="1361" y="2154"/>
                </a:lnTo>
                <a:lnTo>
                  <a:pt x="1358" y="2159"/>
                </a:lnTo>
                <a:lnTo>
                  <a:pt x="1357" y="2163"/>
                </a:lnTo>
                <a:lnTo>
                  <a:pt x="1357" y="2164"/>
                </a:lnTo>
                <a:lnTo>
                  <a:pt x="1356" y="2168"/>
                </a:lnTo>
                <a:lnTo>
                  <a:pt x="1354" y="2172"/>
                </a:lnTo>
                <a:lnTo>
                  <a:pt x="1353" y="2175"/>
                </a:lnTo>
                <a:lnTo>
                  <a:pt x="1352" y="2179"/>
                </a:lnTo>
                <a:lnTo>
                  <a:pt x="1350" y="2181"/>
                </a:lnTo>
                <a:lnTo>
                  <a:pt x="1349" y="2185"/>
                </a:lnTo>
                <a:lnTo>
                  <a:pt x="1349" y="2186"/>
                </a:lnTo>
                <a:lnTo>
                  <a:pt x="1348" y="2189"/>
                </a:lnTo>
                <a:lnTo>
                  <a:pt x="1347" y="2192"/>
                </a:lnTo>
                <a:lnTo>
                  <a:pt x="1347" y="2193"/>
                </a:lnTo>
                <a:lnTo>
                  <a:pt x="1346" y="2193"/>
                </a:lnTo>
                <a:lnTo>
                  <a:pt x="1346" y="2190"/>
                </a:lnTo>
                <a:lnTo>
                  <a:pt x="1346" y="2189"/>
                </a:lnTo>
                <a:lnTo>
                  <a:pt x="1347" y="2189"/>
                </a:lnTo>
                <a:lnTo>
                  <a:pt x="1353" y="2173"/>
                </a:lnTo>
                <a:lnTo>
                  <a:pt x="1354" y="2172"/>
                </a:lnTo>
                <a:lnTo>
                  <a:pt x="1353" y="2171"/>
                </a:lnTo>
                <a:lnTo>
                  <a:pt x="1352" y="2171"/>
                </a:lnTo>
                <a:lnTo>
                  <a:pt x="1350" y="2171"/>
                </a:lnTo>
                <a:lnTo>
                  <a:pt x="1348" y="2172"/>
                </a:lnTo>
                <a:lnTo>
                  <a:pt x="1347" y="2172"/>
                </a:lnTo>
                <a:lnTo>
                  <a:pt x="1346" y="2172"/>
                </a:lnTo>
                <a:lnTo>
                  <a:pt x="1342" y="2172"/>
                </a:lnTo>
                <a:lnTo>
                  <a:pt x="1342" y="2165"/>
                </a:lnTo>
                <a:lnTo>
                  <a:pt x="1346" y="2165"/>
                </a:lnTo>
                <a:lnTo>
                  <a:pt x="1349" y="2165"/>
                </a:lnTo>
                <a:lnTo>
                  <a:pt x="1353" y="2165"/>
                </a:lnTo>
                <a:lnTo>
                  <a:pt x="1354" y="2165"/>
                </a:lnTo>
                <a:lnTo>
                  <a:pt x="1354" y="2164"/>
                </a:lnTo>
                <a:lnTo>
                  <a:pt x="1355" y="2164"/>
                </a:lnTo>
                <a:lnTo>
                  <a:pt x="1356" y="2164"/>
                </a:lnTo>
                <a:lnTo>
                  <a:pt x="1356" y="2163"/>
                </a:lnTo>
                <a:lnTo>
                  <a:pt x="1358" y="2159"/>
                </a:lnTo>
                <a:lnTo>
                  <a:pt x="1359" y="2154"/>
                </a:lnTo>
                <a:lnTo>
                  <a:pt x="1362" y="2146"/>
                </a:lnTo>
                <a:lnTo>
                  <a:pt x="1363" y="2146"/>
                </a:lnTo>
                <a:lnTo>
                  <a:pt x="1366" y="2134"/>
                </a:lnTo>
                <a:lnTo>
                  <a:pt x="1364" y="2134"/>
                </a:lnTo>
                <a:lnTo>
                  <a:pt x="1363" y="2134"/>
                </a:lnTo>
                <a:lnTo>
                  <a:pt x="1358" y="2134"/>
                </a:lnTo>
                <a:lnTo>
                  <a:pt x="1352" y="2134"/>
                </a:lnTo>
                <a:lnTo>
                  <a:pt x="1347" y="2135"/>
                </a:lnTo>
                <a:lnTo>
                  <a:pt x="1347" y="2137"/>
                </a:lnTo>
                <a:lnTo>
                  <a:pt x="1345" y="2137"/>
                </a:lnTo>
                <a:lnTo>
                  <a:pt x="1345" y="2136"/>
                </a:lnTo>
                <a:lnTo>
                  <a:pt x="1345" y="2135"/>
                </a:lnTo>
                <a:lnTo>
                  <a:pt x="1342" y="2135"/>
                </a:lnTo>
                <a:lnTo>
                  <a:pt x="1341" y="2135"/>
                </a:lnTo>
                <a:lnTo>
                  <a:pt x="1339" y="2135"/>
                </a:lnTo>
                <a:lnTo>
                  <a:pt x="1337" y="2135"/>
                </a:lnTo>
                <a:lnTo>
                  <a:pt x="1337" y="2139"/>
                </a:lnTo>
                <a:lnTo>
                  <a:pt x="1337" y="2140"/>
                </a:lnTo>
                <a:lnTo>
                  <a:pt x="1337" y="2142"/>
                </a:lnTo>
                <a:lnTo>
                  <a:pt x="1336" y="2142"/>
                </a:lnTo>
                <a:lnTo>
                  <a:pt x="1336" y="2140"/>
                </a:lnTo>
                <a:lnTo>
                  <a:pt x="1336" y="2135"/>
                </a:lnTo>
                <a:lnTo>
                  <a:pt x="1333" y="2135"/>
                </a:lnTo>
                <a:lnTo>
                  <a:pt x="1332" y="2135"/>
                </a:lnTo>
                <a:lnTo>
                  <a:pt x="1332" y="2140"/>
                </a:lnTo>
                <a:lnTo>
                  <a:pt x="1331" y="2140"/>
                </a:lnTo>
                <a:lnTo>
                  <a:pt x="1330" y="2140"/>
                </a:lnTo>
                <a:lnTo>
                  <a:pt x="1329" y="2135"/>
                </a:lnTo>
                <a:lnTo>
                  <a:pt x="1326" y="2135"/>
                </a:lnTo>
                <a:lnTo>
                  <a:pt x="1318" y="2135"/>
                </a:lnTo>
                <a:lnTo>
                  <a:pt x="1318" y="2136"/>
                </a:lnTo>
                <a:lnTo>
                  <a:pt x="1318" y="2137"/>
                </a:lnTo>
                <a:lnTo>
                  <a:pt x="1318" y="2138"/>
                </a:lnTo>
                <a:lnTo>
                  <a:pt x="1318" y="2139"/>
                </a:lnTo>
                <a:lnTo>
                  <a:pt x="1318" y="2140"/>
                </a:lnTo>
                <a:lnTo>
                  <a:pt x="1318" y="2142"/>
                </a:lnTo>
                <a:lnTo>
                  <a:pt x="1319" y="2143"/>
                </a:lnTo>
                <a:lnTo>
                  <a:pt x="1319" y="2144"/>
                </a:lnTo>
                <a:lnTo>
                  <a:pt x="1319" y="2145"/>
                </a:lnTo>
                <a:lnTo>
                  <a:pt x="1319" y="2146"/>
                </a:lnTo>
                <a:lnTo>
                  <a:pt x="1319" y="2147"/>
                </a:lnTo>
                <a:lnTo>
                  <a:pt x="1318" y="2147"/>
                </a:lnTo>
                <a:lnTo>
                  <a:pt x="1315" y="2147"/>
                </a:lnTo>
                <a:lnTo>
                  <a:pt x="1311" y="2147"/>
                </a:lnTo>
                <a:lnTo>
                  <a:pt x="1311" y="2146"/>
                </a:lnTo>
                <a:lnTo>
                  <a:pt x="1311" y="2145"/>
                </a:lnTo>
                <a:lnTo>
                  <a:pt x="1311" y="2144"/>
                </a:lnTo>
                <a:lnTo>
                  <a:pt x="1312" y="2144"/>
                </a:lnTo>
                <a:lnTo>
                  <a:pt x="1313" y="2144"/>
                </a:lnTo>
                <a:lnTo>
                  <a:pt x="1315" y="2144"/>
                </a:lnTo>
                <a:lnTo>
                  <a:pt x="1318" y="2144"/>
                </a:lnTo>
                <a:lnTo>
                  <a:pt x="1318" y="2143"/>
                </a:lnTo>
                <a:lnTo>
                  <a:pt x="1318" y="2135"/>
                </a:lnTo>
                <a:lnTo>
                  <a:pt x="1314" y="2135"/>
                </a:lnTo>
                <a:lnTo>
                  <a:pt x="1314" y="2136"/>
                </a:lnTo>
                <a:lnTo>
                  <a:pt x="1314" y="2137"/>
                </a:lnTo>
                <a:lnTo>
                  <a:pt x="1314" y="2138"/>
                </a:lnTo>
                <a:lnTo>
                  <a:pt x="1314" y="2139"/>
                </a:lnTo>
                <a:lnTo>
                  <a:pt x="1314" y="2140"/>
                </a:lnTo>
                <a:lnTo>
                  <a:pt x="1313" y="2140"/>
                </a:lnTo>
                <a:lnTo>
                  <a:pt x="1313" y="2139"/>
                </a:lnTo>
                <a:lnTo>
                  <a:pt x="1313" y="2135"/>
                </a:lnTo>
                <a:lnTo>
                  <a:pt x="1311" y="2135"/>
                </a:lnTo>
                <a:lnTo>
                  <a:pt x="1309" y="2135"/>
                </a:lnTo>
                <a:lnTo>
                  <a:pt x="1309" y="2136"/>
                </a:lnTo>
                <a:lnTo>
                  <a:pt x="1307" y="2136"/>
                </a:lnTo>
                <a:lnTo>
                  <a:pt x="1307" y="2135"/>
                </a:lnTo>
                <a:lnTo>
                  <a:pt x="1304" y="2136"/>
                </a:lnTo>
                <a:lnTo>
                  <a:pt x="1299" y="2136"/>
                </a:lnTo>
                <a:lnTo>
                  <a:pt x="1294" y="2136"/>
                </a:lnTo>
                <a:lnTo>
                  <a:pt x="1293" y="2136"/>
                </a:lnTo>
                <a:lnTo>
                  <a:pt x="1284" y="2136"/>
                </a:lnTo>
                <a:lnTo>
                  <a:pt x="1283" y="2136"/>
                </a:lnTo>
                <a:lnTo>
                  <a:pt x="1281" y="2136"/>
                </a:lnTo>
                <a:lnTo>
                  <a:pt x="1280" y="2135"/>
                </a:lnTo>
                <a:lnTo>
                  <a:pt x="1278" y="2135"/>
                </a:lnTo>
                <a:lnTo>
                  <a:pt x="1278" y="2137"/>
                </a:lnTo>
                <a:lnTo>
                  <a:pt x="1277" y="2137"/>
                </a:lnTo>
                <a:lnTo>
                  <a:pt x="1277" y="2139"/>
                </a:lnTo>
                <a:lnTo>
                  <a:pt x="1276" y="2139"/>
                </a:lnTo>
                <a:lnTo>
                  <a:pt x="1276" y="2135"/>
                </a:lnTo>
                <a:lnTo>
                  <a:pt x="1273" y="2135"/>
                </a:lnTo>
                <a:lnTo>
                  <a:pt x="1272" y="2135"/>
                </a:lnTo>
                <a:lnTo>
                  <a:pt x="1272" y="2138"/>
                </a:lnTo>
                <a:lnTo>
                  <a:pt x="1270" y="2138"/>
                </a:lnTo>
                <a:lnTo>
                  <a:pt x="1270" y="2135"/>
                </a:lnTo>
                <a:lnTo>
                  <a:pt x="1269" y="2135"/>
                </a:lnTo>
                <a:lnTo>
                  <a:pt x="1268" y="2135"/>
                </a:lnTo>
                <a:lnTo>
                  <a:pt x="1268" y="2136"/>
                </a:lnTo>
                <a:lnTo>
                  <a:pt x="1268" y="2140"/>
                </a:lnTo>
                <a:lnTo>
                  <a:pt x="1268" y="2145"/>
                </a:lnTo>
                <a:lnTo>
                  <a:pt x="1268" y="2146"/>
                </a:lnTo>
                <a:lnTo>
                  <a:pt x="1268" y="2147"/>
                </a:lnTo>
                <a:lnTo>
                  <a:pt x="1268" y="2148"/>
                </a:lnTo>
                <a:lnTo>
                  <a:pt x="1268" y="2150"/>
                </a:lnTo>
                <a:lnTo>
                  <a:pt x="1269" y="2150"/>
                </a:lnTo>
                <a:lnTo>
                  <a:pt x="1269" y="2151"/>
                </a:lnTo>
                <a:lnTo>
                  <a:pt x="1269" y="2152"/>
                </a:lnTo>
                <a:lnTo>
                  <a:pt x="1269" y="2153"/>
                </a:lnTo>
                <a:lnTo>
                  <a:pt x="1270" y="2153"/>
                </a:lnTo>
                <a:lnTo>
                  <a:pt x="1270" y="2154"/>
                </a:lnTo>
                <a:lnTo>
                  <a:pt x="1271" y="2155"/>
                </a:lnTo>
                <a:lnTo>
                  <a:pt x="1271" y="2156"/>
                </a:lnTo>
                <a:lnTo>
                  <a:pt x="1272" y="2156"/>
                </a:lnTo>
                <a:lnTo>
                  <a:pt x="1272" y="2158"/>
                </a:lnTo>
                <a:lnTo>
                  <a:pt x="1273" y="2158"/>
                </a:lnTo>
                <a:lnTo>
                  <a:pt x="1275" y="2159"/>
                </a:lnTo>
                <a:lnTo>
                  <a:pt x="1276" y="2160"/>
                </a:lnTo>
                <a:lnTo>
                  <a:pt x="1277" y="2160"/>
                </a:lnTo>
                <a:lnTo>
                  <a:pt x="1277" y="2161"/>
                </a:lnTo>
                <a:lnTo>
                  <a:pt x="1278" y="2162"/>
                </a:lnTo>
                <a:lnTo>
                  <a:pt x="1278" y="2163"/>
                </a:lnTo>
                <a:lnTo>
                  <a:pt x="1278" y="2164"/>
                </a:lnTo>
                <a:lnTo>
                  <a:pt x="1279" y="2164"/>
                </a:lnTo>
                <a:lnTo>
                  <a:pt x="1279" y="2165"/>
                </a:lnTo>
                <a:lnTo>
                  <a:pt x="1279" y="2167"/>
                </a:lnTo>
                <a:lnTo>
                  <a:pt x="1279" y="2168"/>
                </a:lnTo>
                <a:lnTo>
                  <a:pt x="1279" y="2169"/>
                </a:lnTo>
                <a:lnTo>
                  <a:pt x="1279" y="2170"/>
                </a:lnTo>
                <a:lnTo>
                  <a:pt x="1279" y="2171"/>
                </a:lnTo>
                <a:lnTo>
                  <a:pt x="1279" y="2172"/>
                </a:lnTo>
                <a:lnTo>
                  <a:pt x="1279" y="2173"/>
                </a:lnTo>
                <a:lnTo>
                  <a:pt x="1279" y="2175"/>
                </a:lnTo>
                <a:lnTo>
                  <a:pt x="1279" y="2176"/>
                </a:lnTo>
                <a:lnTo>
                  <a:pt x="1279" y="2177"/>
                </a:lnTo>
                <a:lnTo>
                  <a:pt x="1280" y="2177"/>
                </a:lnTo>
                <a:lnTo>
                  <a:pt x="1280" y="2178"/>
                </a:lnTo>
                <a:lnTo>
                  <a:pt x="1280" y="2179"/>
                </a:lnTo>
                <a:lnTo>
                  <a:pt x="1280" y="2180"/>
                </a:lnTo>
                <a:lnTo>
                  <a:pt x="1281" y="2181"/>
                </a:lnTo>
                <a:lnTo>
                  <a:pt x="1281" y="2184"/>
                </a:lnTo>
                <a:lnTo>
                  <a:pt x="1281" y="2185"/>
                </a:lnTo>
                <a:lnTo>
                  <a:pt x="1283" y="2185"/>
                </a:lnTo>
                <a:lnTo>
                  <a:pt x="1283" y="2186"/>
                </a:lnTo>
                <a:lnTo>
                  <a:pt x="1283" y="2187"/>
                </a:lnTo>
                <a:lnTo>
                  <a:pt x="1283" y="2188"/>
                </a:lnTo>
                <a:lnTo>
                  <a:pt x="1281" y="2188"/>
                </a:lnTo>
                <a:lnTo>
                  <a:pt x="1281" y="2189"/>
                </a:lnTo>
                <a:lnTo>
                  <a:pt x="1281" y="2190"/>
                </a:lnTo>
                <a:lnTo>
                  <a:pt x="1281" y="2192"/>
                </a:lnTo>
                <a:lnTo>
                  <a:pt x="1280" y="2192"/>
                </a:lnTo>
                <a:lnTo>
                  <a:pt x="1280" y="2193"/>
                </a:lnTo>
                <a:lnTo>
                  <a:pt x="1281" y="2194"/>
                </a:lnTo>
                <a:lnTo>
                  <a:pt x="1283" y="2194"/>
                </a:lnTo>
                <a:lnTo>
                  <a:pt x="1283" y="2195"/>
                </a:lnTo>
                <a:lnTo>
                  <a:pt x="1284" y="2195"/>
                </a:lnTo>
                <a:lnTo>
                  <a:pt x="1285" y="2195"/>
                </a:lnTo>
                <a:lnTo>
                  <a:pt x="1285" y="2196"/>
                </a:lnTo>
                <a:lnTo>
                  <a:pt x="1285" y="2198"/>
                </a:lnTo>
                <a:lnTo>
                  <a:pt x="1286" y="2200"/>
                </a:lnTo>
                <a:lnTo>
                  <a:pt x="1286" y="2202"/>
                </a:lnTo>
                <a:lnTo>
                  <a:pt x="1279" y="2198"/>
                </a:lnTo>
                <a:lnTo>
                  <a:pt x="1277" y="2197"/>
                </a:lnTo>
                <a:lnTo>
                  <a:pt x="1276" y="2196"/>
                </a:lnTo>
                <a:lnTo>
                  <a:pt x="1269" y="2193"/>
                </a:lnTo>
                <a:lnTo>
                  <a:pt x="1269" y="2192"/>
                </a:lnTo>
                <a:lnTo>
                  <a:pt x="1266" y="2189"/>
                </a:lnTo>
                <a:lnTo>
                  <a:pt x="1268" y="2189"/>
                </a:lnTo>
                <a:lnTo>
                  <a:pt x="1269" y="2189"/>
                </a:lnTo>
                <a:lnTo>
                  <a:pt x="1269" y="2187"/>
                </a:lnTo>
                <a:lnTo>
                  <a:pt x="1269" y="2188"/>
                </a:lnTo>
                <a:lnTo>
                  <a:pt x="1270" y="2188"/>
                </a:lnTo>
                <a:lnTo>
                  <a:pt x="1271" y="2189"/>
                </a:lnTo>
                <a:lnTo>
                  <a:pt x="1272" y="2189"/>
                </a:lnTo>
                <a:lnTo>
                  <a:pt x="1273" y="2190"/>
                </a:lnTo>
                <a:lnTo>
                  <a:pt x="1275" y="2190"/>
                </a:lnTo>
                <a:lnTo>
                  <a:pt x="1275" y="2192"/>
                </a:lnTo>
                <a:lnTo>
                  <a:pt x="1276" y="2192"/>
                </a:lnTo>
                <a:lnTo>
                  <a:pt x="1277" y="2193"/>
                </a:lnTo>
                <a:lnTo>
                  <a:pt x="1278" y="2194"/>
                </a:lnTo>
                <a:lnTo>
                  <a:pt x="1279" y="2193"/>
                </a:lnTo>
                <a:lnTo>
                  <a:pt x="1280" y="2192"/>
                </a:lnTo>
                <a:lnTo>
                  <a:pt x="1280" y="2190"/>
                </a:lnTo>
                <a:lnTo>
                  <a:pt x="1280" y="2189"/>
                </a:lnTo>
                <a:lnTo>
                  <a:pt x="1281" y="2188"/>
                </a:lnTo>
                <a:lnTo>
                  <a:pt x="1281" y="2187"/>
                </a:lnTo>
                <a:lnTo>
                  <a:pt x="1281" y="2186"/>
                </a:lnTo>
                <a:lnTo>
                  <a:pt x="1281" y="2185"/>
                </a:lnTo>
                <a:lnTo>
                  <a:pt x="1281" y="2184"/>
                </a:lnTo>
                <a:lnTo>
                  <a:pt x="1280" y="2184"/>
                </a:lnTo>
                <a:lnTo>
                  <a:pt x="1280" y="2182"/>
                </a:lnTo>
                <a:lnTo>
                  <a:pt x="1279" y="2179"/>
                </a:lnTo>
                <a:lnTo>
                  <a:pt x="1279" y="2178"/>
                </a:lnTo>
                <a:lnTo>
                  <a:pt x="1279" y="2177"/>
                </a:lnTo>
                <a:lnTo>
                  <a:pt x="1279" y="2176"/>
                </a:lnTo>
                <a:lnTo>
                  <a:pt x="1279" y="2175"/>
                </a:lnTo>
                <a:lnTo>
                  <a:pt x="1279" y="2173"/>
                </a:lnTo>
                <a:lnTo>
                  <a:pt x="1279" y="2172"/>
                </a:lnTo>
                <a:lnTo>
                  <a:pt x="1279" y="2171"/>
                </a:lnTo>
                <a:lnTo>
                  <a:pt x="1278" y="2170"/>
                </a:lnTo>
                <a:lnTo>
                  <a:pt x="1278" y="2169"/>
                </a:lnTo>
                <a:lnTo>
                  <a:pt x="1278" y="2168"/>
                </a:lnTo>
                <a:lnTo>
                  <a:pt x="1278" y="2167"/>
                </a:lnTo>
                <a:lnTo>
                  <a:pt x="1278" y="2165"/>
                </a:lnTo>
                <a:lnTo>
                  <a:pt x="1278" y="2164"/>
                </a:lnTo>
                <a:lnTo>
                  <a:pt x="1278" y="2163"/>
                </a:lnTo>
                <a:lnTo>
                  <a:pt x="1277" y="2163"/>
                </a:lnTo>
                <a:lnTo>
                  <a:pt x="1277" y="2162"/>
                </a:lnTo>
                <a:lnTo>
                  <a:pt x="1277" y="2161"/>
                </a:lnTo>
                <a:lnTo>
                  <a:pt x="1276" y="2161"/>
                </a:lnTo>
                <a:lnTo>
                  <a:pt x="1275" y="2160"/>
                </a:lnTo>
                <a:lnTo>
                  <a:pt x="1273" y="2159"/>
                </a:lnTo>
                <a:lnTo>
                  <a:pt x="1272" y="2158"/>
                </a:lnTo>
                <a:lnTo>
                  <a:pt x="1271" y="2158"/>
                </a:lnTo>
                <a:lnTo>
                  <a:pt x="1271" y="2156"/>
                </a:lnTo>
                <a:lnTo>
                  <a:pt x="1270" y="2156"/>
                </a:lnTo>
                <a:lnTo>
                  <a:pt x="1270" y="2155"/>
                </a:lnTo>
                <a:lnTo>
                  <a:pt x="1269" y="2154"/>
                </a:lnTo>
                <a:lnTo>
                  <a:pt x="1269" y="2153"/>
                </a:lnTo>
                <a:lnTo>
                  <a:pt x="1268" y="2152"/>
                </a:lnTo>
                <a:lnTo>
                  <a:pt x="1268" y="2151"/>
                </a:lnTo>
                <a:lnTo>
                  <a:pt x="1268" y="2150"/>
                </a:lnTo>
                <a:lnTo>
                  <a:pt x="1268" y="2148"/>
                </a:lnTo>
                <a:lnTo>
                  <a:pt x="1267" y="2148"/>
                </a:lnTo>
                <a:lnTo>
                  <a:pt x="1267" y="2147"/>
                </a:lnTo>
                <a:lnTo>
                  <a:pt x="1267" y="2146"/>
                </a:lnTo>
                <a:lnTo>
                  <a:pt x="1267" y="2145"/>
                </a:lnTo>
                <a:lnTo>
                  <a:pt x="1267" y="2136"/>
                </a:lnTo>
                <a:lnTo>
                  <a:pt x="1262" y="2136"/>
                </a:lnTo>
                <a:lnTo>
                  <a:pt x="1261" y="2136"/>
                </a:lnTo>
                <a:lnTo>
                  <a:pt x="1259" y="2136"/>
                </a:lnTo>
                <a:lnTo>
                  <a:pt x="1258" y="2136"/>
                </a:lnTo>
                <a:lnTo>
                  <a:pt x="1252" y="2136"/>
                </a:lnTo>
                <a:lnTo>
                  <a:pt x="1243" y="2136"/>
                </a:lnTo>
                <a:lnTo>
                  <a:pt x="1242" y="2136"/>
                </a:lnTo>
                <a:lnTo>
                  <a:pt x="1242" y="2135"/>
                </a:lnTo>
                <a:close/>
                <a:moveTo>
                  <a:pt x="1233" y="2076"/>
                </a:moveTo>
                <a:lnTo>
                  <a:pt x="1237" y="2075"/>
                </a:lnTo>
                <a:lnTo>
                  <a:pt x="1237" y="2076"/>
                </a:lnTo>
                <a:lnTo>
                  <a:pt x="1237" y="2080"/>
                </a:lnTo>
                <a:lnTo>
                  <a:pt x="1233" y="2080"/>
                </a:lnTo>
                <a:lnTo>
                  <a:pt x="1233" y="2076"/>
                </a:lnTo>
                <a:close/>
                <a:moveTo>
                  <a:pt x="878" y="373"/>
                </a:moveTo>
                <a:lnTo>
                  <a:pt x="879" y="372"/>
                </a:lnTo>
                <a:lnTo>
                  <a:pt x="880" y="372"/>
                </a:lnTo>
                <a:lnTo>
                  <a:pt x="881" y="372"/>
                </a:lnTo>
                <a:lnTo>
                  <a:pt x="882" y="373"/>
                </a:lnTo>
                <a:lnTo>
                  <a:pt x="882" y="374"/>
                </a:lnTo>
                <a:lnTo>
                  <a:pt x="883" y="377"/>
                </a:lnTo>
                <a:lnTo>
                  <a:pt x="884" y="377"/>
                </a:lnTo>
                <a:lnTo>
                  <a:pt x="884" y="378"/>
                </a:lnTo>
                <a:lnTo>
                  <a:pt x="885" y="379"/>
                </a:lnTo>
                <a:lnTo>
                  <a:pt x="885" y="380"/>
                </a:lnTo>
                <a:lnTo>
                  <a:pt x="887" y="380"/>
                </a:lnTo>
                <a:lnTo>
                  <a:pt x="885" y="380"/>
                </a:lnTo>
                <a:lnTo>
                  <a:pt x="885" y="381"/>
                </a:lnTo>
                <a:lnTo>
                  <a:pt x="884" y="381"/>
                </a:lnTo>
                <a:lnTo>
                  <a:pt x="883" y="382"/>
                </a:lnTo>
                <a:lnTo>
                  <a:pt x="882" y="380"/>
                </a:lnTo>
                <a:lnTo>
                  <a:pt x="881" y="380"/>
                </a:lnTo>
                <a:lnTo>
                  <a:pt x="881" y="379"/>
                </a:lnTo>
                <a:lnTo>
                  <a:pt x="880" y="378"/>
                </a:lnTo>
                <a:lnTo>
                  <a:pt x="880" y="377"/>
                </a:lnTo>
                <a:lnTo>
                  <a:pt x="879" y="377"/>
                </a:lnTo>
                <a:lnTo>
                  <a:pt x="879" y="376"/>
                </a:lnTo>
                <a:lnTo>
                  <a:pt x="879" y="374"/>
                </a:lnTo>
                <a:lnTo>
                  <a:pt x="878" y="373"/>
                </a:lnTo>
                <a:close/>
                <a:moveTo>
                  <a:pt x="301" y="686"/>
                </a:moveTo>
                <a:lnTo>
                  <a:pt x="301" y="689"/>
                </a:lnTo>
                <a:lnTo>
                  <a:pt x="301" y="690"/>
                </a:lnTo>
                <a:lnTo>
                  <a:pt x="301" y="691"/>
                </a:lnTo>
                <a:lnTo>
                  <a:pt x="301" y="705"/>
                </a:lnTo>
                <a:lnTo>
                  <a:pt x="301" y="706"/>
                </a:lnTo>
                <a:lnTo>
                  <a:pt x="301" y="709"/>
                </a:lnTo>
                <a:lnTo>
                  <a:pt x="301" y="712"/>
                </a:lnTo>
                <a:lnTo>
                  <a:pt x="301" y="713"/>
                </a:lnTo>
                <a:lnTo>
                  <a:pt x="301" y="714"/>
                </a:lnTo>
                <a:lnTo>
                  <a:pt x="302" y="717"/>
                </a:lnTo>
                <a:lnTo>
                  <a:pt x="302" y="719"/>
                </a:lnTo>
                <a:lnTo>
                  <a:pt x="302" y="724"/>
                </a:lnTo>
                <a:lnTo>
                  <a:pt x="302" y="761"/>
                </a:lnTo>
                <a:lnTo>
                  <a:pt x="302" y="764"/>
                </a:lnTo>
                <a:lnTo>
                  <a:pt x="302" y="770"/>
                </a:lnTo>
                <a:lnTo>
                  <a:pt x="302" y="771"/>
                </a:lnTo>
                <a:lnTo>
                  <a:pt x="303" y="780"/>
                </a:lnTo>
                <a:lnTo>
                  <a:pt x="303" y="784"/>
                </a:lnTo>
                <a:lnTo>
                  <a:pt x="303" y="786"/>
                </a:lnTo>
                <a:lnTo>
                  <a:pt x="303" y="791"/>
                </a:lnTo>
                <a:lnTo>
                  <a:pt x="303" y="795"/>
                </a:lnTo>
                <a:lnTo>
                  <a:pt x="303" y="797"/>
                </a:lnTo>
                <a:lnTo>
                  <a:pt x="303" y="804"/>
                </a:lnTo>
                <a:lnTo>
                  <a:pt x="303" y="806"/>
                </a:lnTo>
                <a:lnTo>
                  <a:pt x="303" y="807"/>
                </a:lnTo>
                <a:lnTo>
                  <a:pt x="303" y="808"/>
                </a:lnTo>
                <a:lnTo>
                  <a:pt x="303" y="812"/>
                </a:lnTo>
                <a:lnTo>
                  <a:pt x="303" y="816"/>
                </a:lnTo>
                <a:lnTo>
                  <a:pt x="303" y="821"/>
                </a:lnTo>
                <a:lnTo>
                  <a:pt x="304" y="826"/>
                </a:lnTo>
                <a:lnTo>
                  <a:pt x="304" y="829"/>
                </a:lnTo>
                <a:lnTo>
                  <a:pt x="304" y="847"/>
                </a:lnTo>
                <a:lnTo>
                  <a:pt x="304" y="868"/>
                </a:lnTo>
                <a:lnTo>
                  <a:pt x="304" y="882"/>
                </a:lnTo>
                <a:lnTo>
                  <a:pt x="304" y="883"/>
                </a:lnTo>
                <a:lnTo>
                  <a:pt x="304" y="900"/>
                </a:lnTo>
                <a:lnTo>
                  <a:pt x="304" y="918"/>
                </a:lnTo>
                <a:lnTo>
                  <a:pt x="304" y="928"/>
                </a:lnTo>
                <a:lnTo>
                  <a:pt x="305" y="948"/>
                </a:lnTo>
                <a:lnTo>
                  <a:pt x="305" y="968"/>
                </a:lnTo>
                <a:lnTo>
                  <a:pt x="305" y="970"/>
                </a:lnTo>
                <a:lnTo>
                  <a:pt x="304" y="970"/>
                </a:lnTo>
                <a:lnTo>
                  <a:pt x="305" y="975"/>
                </a:lnTo>
                <a:lnTo>
                  <a:pt x="305" y="980"/>
                </a:lnTo>
                <a:lnTo>
                  <a:pt x="305" y="981"/>
                </a:lnTo>
                <a:lnTo>
                  <a:pt x="305" y="983"/>
                </a:lnTo>
                <a:lnTo>
                  <a:pt x="305" y="993"/>
                </a:lnTo>
                <a:lnTo>
                  <a:pt x="305" y="995"/>
                </a:lnTo>
                <a:lnTo>
                  <a:pt x="305" y="997"/>
                </a:lnTo>
                <a:lnTo>
                  <a:pt x="305" y="999"/>
                </a:lnTo>
                <a:lnTo>
                  <a:pt x="305" y="1007"/>
                </a:lnTo>
                <a:lnTo>
                  <a:pt x="305" y="1016"/>
                </a:lnTo>
                <a:lnTo>
                  <a:pt x="305" y="1018"/>
                </a:lnTo>
                <a:lnTo>
                  <a:pt x="305" y="1024"/>
                </a:lnTo>
                <a:lnTo>
                  <a:pt x="305" y="1043"/>
                </a:lnTo>
                <a:lnTo>
                  <a:pt x="305" y="1046"/>
                </a:lnTo>
                <a:lnTo>
                  <a:pt x="305" y="1047"/>
                </a:lnTo>
                <a:lnTo>
                  <a:pt x="305" y="1049"/>
                </a:lnTo>
                <a:lnTo>
                  <a:pt x="305" y="1054"/>
                </a:lnTo>
                <a:lnTo>
                  <a:pt x="305" y="1056"/>
                </a:lnTo>
                <a:lnTo>
                  <a:pt x="305" y="1059"/>
                </a:lnTo>
                <a:lnTo>
                  <a:pt x="306" y="1068"/>
                </a:lnTo>
                <a:lnTo>
                  <a:pt x="305" y="1068"/>
                </a:lnTo>
                <a:lnTo>
                  <a:pt x="305" y="1069"/>
                </a:lnTo>
                <a:lnTo>
                  <a:pt x="305" y="1082"/>
                </a:lnTo>
                <a:lnTo>
                  <a:pt x="305" y="1083"/>
                </a:lnTo>
                <a:lnTo>
                  <a:pt x="305" y="1085"/>
                </a:lnTo>
                <a:lnTo>
                  <a:pt x="305" y="1088"/>
                </a:lnTo>
                <a:lnTo>
                  <a:pt x="305" y="1090"/>
                </a:lnTo>
                <a:lnTo>
                  <a:pt x="305" y="1091"/>
                </a:lnTo>
                <a:lnTo>
                  <a:pt x="306" y="1093"/>
                </a:lnTo>
                <a:lnTo>
                  <a:pt x="306" y="1118"/>
                </a:lnTo>
                <a:lnTo>
                  <a:pt x="319" y="1118"/>
                </a:lnTo>
                <a:lnTo>
                  <a:pt x="321" y="1118"/>
                </a:lnTo>
                <a:lnTo>
                  <a:pt x="322" y="1118"/>
                </a:lnTo>
                <a:lnTo>
                  <a:pt x="324" y="1118"/>
                </a:lnTo>
                <a:lnTo>
                  <a:pt x="331" y="1118"/>
                </a:lnTo>
                <a:lnTo>
                  <a:pt x="332" y="1118"/>
                </a:lnTo>
                <a:lnTo>
                  <a:pt x="345" y="1118"/>
                </a:lnTo>
                <a:lnTo>
                  <a:pt x="356" y="1118"/>
                </a:lnTo>
                <a:lnTo>
                  <a:pt x="381" y="1118"/>
                </a:lnTo>
                <a:lnTo>
                  <a:pt x="405" y="1118"/>
                </a:lnTo>
                <a:lnTo>
                  <a:pt x="396" y="1118"/>
                </a:lnTo>
                <a:lnTo>
                  <a:pt x="390" y="1118"/>
                </a:lnTo>
                <a:lnTo>
                  <a:pt x="384" y="1118"/>
                </a:lnTo>
                <a:lnTo>
                  <a:pt x="381" y="1118"/>
                </a:lnTo>
                <a:lnTo>
                  <a:pt x="372" y="1118"/>
                </a:lnTo>
                <a:lnTo>
                  <a:pt x="367" y="1118"/>
                </a:lnTo>
                <a:lnTo>
                  <a:pt x="356" y="1118"/>
                </a:lnTo>
                <a:lnTo>
                  <a:pt x="354" y="1118"/>
                </a:lnTo>
                <a:lnTo>
                  <a:pt x="350" y="1118"/>
                </a:lnTo>
                <a:lnTo>
                  <a:pt x="348" y="1118"/>
                </a:lnTo>
                <a:lnTo>
                  <a:pt x="345" y="1118"/>
                </a:lnTo>
                <a:lnTo>
                  <a:pt x="332" y="1118"/>
                </a:lnTo>
                <a:lnTo>
                  <a:pt x="331" y="1118"/>
                </a:lnTo>
                <a:lnTo>
                  <a:pt x="324" y="1118"/>
                </a:lnTo>
                <a:lnTo>
                  <a:pt x="323" y="1118"/>
                </a:lnTo>
                <a:lnTo>
                  <a:pt x="322" y="1118"/>
                </a:lnTo>
                <a:lnTo>
                  <a:pt x="319" y="1118"/>
                </a:lnTo>
                <a:lnTo>
                  <a:pt x="315" y="1118"/>
                </a:lnTo>
                <a:lnTo>
                  <a:pt x="313" y="1118"/>
                </a:lnTo>
                <a:lnTo>
                  <a:pt x="312" y="1118"/>
                </a:lnTo>
                <a:lnTo>
                  <a:pt x="311" y="1118"/>
                </a:lnTo>
                <a:lnTo>
                  <a:pt x="309" y="1118"/>
                </a:lnTo>
                <a:lnTo>
                  <a:pt x="307" y="1118"/>
                </a:lnTo>
                <a:lnTo>
                  <a:pt x="306" y="1118"/>
                </a:lnTo>
                <a:lnTo>
                  <a:pt x="306" y="1114"/>
                </a:lnTo>
                <a:lnTo>
                  <a:pt x="306" y="1110"/>
                </a:lnTo>
                <a:lnTo>
                  <a:pt x="306" y="1109"/>
                </a:lnTo>
                <a:lnTo>
                  <a:pt x="306" y="1106"/>
                </a:lnTo>
                <a:lnTo>
                  <a:pt x="306" y="1102"/>
                </a:lnTo>
                <a:lnTo>
                  <a:pt x="306" y="1099"/>
                </a:lnTo>
                <a:lnTo>
                  <a:pt x="305" y="1097"/>
                </a:lnTo>
                <a:lnTo>
                  <a:pt x="305" y="1093"/>
                </a:lnTo>
                <a:lnTo>
                  <a:pt x="305" y="1091"/>
                </a:lnTo>
                <a:lnTo>
                  <a:pt x="305" y="1090"/>
                </a:lnTo>
                <a:lnTo>
                  <a:pt x="305" y="1088"/>
                </a:lnTo>
                <a:lnTo>
                  <a:pt x="305" y="1085"/>
                </a:lnTo>
                <a:lnTo>
                  <a:pt x="305" y="1083"/>
                </a:lnTo>
                <a:lnTo>
                  <a:pt x="305" y="1082"/>
                </a:lnTo>
                <a:lnTo>
                  <a:pt x="305" y="1069"/>
                </a:lnTo>
                <a:lnTo>
                  <a:pt x="305" y="1068"/>
                </a:lnTo>
                <a:lnTo>
                  <a:pt x="305" y="1060"/>
                </a:lnTo>
                <a:lnTo>
                  <a:pt x="305" y="1059"/>
                </a:lnTo>
                <a:lnTo>
                  <a:pt x="305" y="1054"/>
                </a:lnTo>
                <a:lnTo>
                  <a:pt x="305" y="1043"/>
                </a:lnTo>
                <a:lnTo>
                  <a:pt x="305" y="1041"/>
                </a:lnTo>
                <a:lnTo>
                  <a:pt x="305" y="1039"/>
                </a:lnTo>
                <a:lnTo>
                  <a:pt x="305" y="1035"/>
                </a:lnTo>
                <a:lnTo>
                  <a:pt x="305" y="1033"/>
                </a:lnTo>
                <a:lnTo>
                  <a:pt x="305" y="1024"/>
                </a:lnTo>
                <a:lnTo>
                  <a:pt x="305" y="1018"/>
                </a:lnTo>
                <a:lnTo>
                  <a:pt x="305" y="1016"/>
                </a:lnTo>
                <a:lnTo>
                  <a:pt x="305" y="1009"/>
                </a:lnTo>
                <a:lnTo>
                  <a:pt x="305" y="1008"/>
                </a:lnTo>
                <a:lnTo>
                  <a:pt x="305" y="1007"/>
                </a:lnTo>
                <a:lnTo>
                  <a:pt x="305" y="999"/>
                </a:lnTo>
                <a:lnTo>
                  <a:pt x="305" y="997"/>
                </a:lnTo>
                <a:lnTo>
                  <a:pt x="305" y="996"/>
                </a:lnTo>
                <a:lnTo>
                  <a:pt x="305" y="995"/>
                </a:lnTo>
                <a:lnTo>
                  <a:pt x="305" y="993"/>
                </a:lnTo>
                <a:lnTo>
                  <a:pt x="305" y="988"/>
                </a:lnTo>
                <a:lnTo>
                  <a:pt x="305" y="984"/>
                </a:lnTo>
                <a:lnTo>
                  <a:pt x="305" y="983"/>
                </a:lnTo>
                <a:lnTo>
                  <a:pt x="304" y="982"/>
                </a:lnTo>
                <a:lnTo>
                  <a:pt x="304" y="970"/>
                </a:lnTo>
                <a:lnTo>
                  <a:pt x="305" y="970"/>
                </a:lnTo>
                <a:lnTo>
                  <a:pt x="305" y="968"/>
                </a:lnTo>
                <a:lnTo>
                  <a:pt x="305" y="965"/>
                </a:lnTo>
                <a:lnTo>
                  <a:pt x="305" y="964"/>
                </a:lnTo>
                <a:lnTo>
                  <a:pt x="304" y="949"/>
                </a:lnTo>
                <a:lnTo>
                  <a:pt x="304" y="948"/>
                </a:lnTo>
                <a:lnTo>
                  <a:pt x="304" y="928"/>
                </a:lnTo>
                <a:lnTo>
                  <a:pt x="304" y="923"/>
                </a:lnTo>
                <a:lnTo>
                  <a:pt x="304" y="918"/>
                </a:lnTo>
                <a:lnTo>
                  <a:pt x="304" y="900"/>
                </a:lnTo>
                <a:lnTo>
                  <a:pt x="304" y="883"/>
                </a:lnTo>
                <a:lnTo>
                  <a:pt x="304" y="878"/>
                </a:lnTo>
                <a:lnTo>
                  <a:pt x="304" y="868"/>
                </a:lnTo>
                <a:lnTo>
                  <a:pt x="304" y="867"/>
                </a:lnTo>
                <a:lnTo>
                  <a:pt x="304" y="866"/>
                </a:lnTo>
                <a:lnTo>
                  <a:pt x="304" y="850"/>
                </a:lnTo>
                <a:lnTo>
                  <a:pt x="304" y="847"/>
                </a:lnTo>
                <a:lnTo>
                  <a:pt x="303" y="831"/>
                </a:lnTo>
                <a:lnTo>
                  <a:pt x="303" y="829"/>
                </a:lnTo>
                <a:lnTo>
                  <a:pt x="303" y="821"/>
                </a:lnTo>
                <a:lnTo>
                  <a:pt x="303" y="816"/>
                </a:lnTo>
                <a:lnTo>
                  <a:pt x="303" y="807"/>
                </a:lnTo>
                <a:lnTo>
                  <a:pt x="303" y="806"/>
                </a:lnTo>
                <a:lnTo>
                  <a:pt x="303" y="804"/>
                </a:lnTo>
                <a:lnTo>
                  <a:pt x="303" y="798"/>
                </a:lnTo>
                <a:lnTo>
                  <a:pt x="303" y="795"/>
                </a:lnTo>
                <a:lnTo>
                  <a:pt x="303" y="790"/>
                </a:lnTo>
                <a:lnTo>
                  <a:pt x="303" y="789"/>
                </a:lnTo>
                <a:lnTo>
                  <a:pt x="303" y="786"/>
                </a:lnTo>
                <a:lnTo>
                  <a:pt x="303" y="784"/>
                </a:lnTo>
                <a:lnTo>
                  <a:pt x="303" y="783"/>
                </a:lnTo>
                <a:lnTo>
                  <a:pt x="303" y="782"/>
                </a:lnTo>
                <a:lnTo>
                  <a:pt x="302" y="771"/>
                </a:lnTo>
                <a:lnTo>
                  <a:pt x="302" y="770"/>
                </a:lnTo>
                <a:lnTo>
                  <a:pt x="302" y="764"/>
                </a:lnTo>
                <a:lnTo>
                  <a:pt x="302" y="761"/>
                </a:lnTo>
                <a:lnTo>
                  <a:pt x="302" y="725"/>
                </a:lnTo>
                <a:lnTo>
                  <a:pt x="302" y="724"/>
                </a:lnTo>
                <a:lnTo>
                  <a:pt x="301" y="716"/>
                </a:lnTo>
                <a:lnTo>
                  <a:pt x="301" y="715"/>
                </a:lnTo>
                <a:lnTo>
                  <a:pt x="301" y="714"/>
                </a:lnTo>
                <a:lnTo>
                  <a:pt x="301" y="713"/>
                </a:lnTo>
                <a:lnTo>
                  <a:pt x="301" y="712"/>
                </a:lnTo>
                <a:lnTo>
                  <a:pt x="301" y="709"/>
                </a:lnTo>
                <a:lnTo>
                  <a:pt x="301" y="706"/>
                </a:lnTo>
                <a:lnTo>
                  <a:pt x="301" y="705"/>
                </a:lnTo>
                <a:lnTo>
                  <a:pt x="301" y="701"/>
                </a:lnTo>
                <a:lnTo>
                  <a:pt x="301" y="686"/>
                </a:lnTo>
                <a:close/>
                <a:moveTo>
                  <a:pt x="126" y="1306"/>
                </a:moveTo>
                <a:lnTo>
                  <a:pt x="132" y="1306"/>
                </a:lnTo>
                <a:lnTo>
                  <a:pt x="140" y="1306"/>
                </a:lnTo>
                <a:lnTo>
                  <a:pt x="141" y="1306"/>
                </a:lnTo>
                <a:lnTo>
                  <a:pt x="146" y="1306"/>
                </a:lnTo>
                <a:lnTo>
                  <a:pt x="152" y="1306"/>
                </a:lnTo>
                <a:lnTo>
                  <a:pt x="154" y="1306"/>
                </a:lnTo>
                <a:lnTo>
                  <a:pt x="154" y="1308"/>
                </a:lnTo>
                <a:lnTo>
                  <a:pt x="154" y="1309"/>
                </a:lnTo>
                <a:lnTo>
                  <a:pt x="154" y="1310"/>
                </a:lnTo>
                <a:lnTo>
                  <a:pt x="155" y="1320"/>
                </a:lnTo>
                <a:lnTo>
                  <a:pt x="147" y="1320"/>
                </a:lnTo>
                <a:lnTo>
                  <a:pt x="146" y="1320"/>
                </a:lnTo>
                <a:lnTo>
                  <a:pt x="144" y="1320"/>
                </a:lnTo>
                <a:lnTo>
                  <a:pt x="143" y="1320"/>
                </a:lnTo>
                <a:lnTo>
                  <a:pt x="142" y="1322"/>
                </a:lnTo>
                <a:lnTo>
                  <a:pt x="141" y="1320"/>
                </a:lnTo>
                <a:lnTo>
                  <a:pt x="137" y="1320"/>
                </a:lnTo>
                <a:lnTo>
                  <a:pt x="126" y="1320"/>
                </a:lnTo>
                <a:lnTo>
                  <a:pt x="126" y="1306"/>
                </a:lnTo>
                <a:close/>
                <a:moveTo>
                  <a:pt x="0" y="160"/>
                </a:moveTo>
                <a:lnTo>
                  <a:pt x="0" y="161"/>
                </a:lnTo>
                <a:lnTo>
                  <a:pt x="0" y="163"/>
                </a:lnTo>
                <a:lnTo>
                  <a:pt x="0" y="167"/>
                </a:lnTo>
                <a:lnTo>
                  <a:pt x="0" y="169"/>
                </a:lnTo>
                <a:lnTo>
                  <a:pt x="0" y="172"/>
                </a:lnTo>
                <a:lnTo>
                  <a:pt x="0" y="176"/>
                </a:lnTo>
                <a:lnTo>
                  <a:pt x="0" y="181"/>
                </a:lnTo>
                <a:lnTo>
                  <a:pt x="1" y="185"/>
                </a:lnTo>
                <a:lnTo>
                  <a:pt x="1" y="188"/>
                </a:lnTo>
                <a:lnTo>
                  <a:pt x="1" y="193"/>
                </a:lnTo>
                <a:lnTo>
                  <a:pt x="1" y="195"/>
                </a:lnTo>
                <a:lnTo>
                  <a:pt x="1" y="196"/>
                </a:lnTo>
                <a:lnTo>
                  <a:pt x="1" y="197"/>
                </a:lnTo>
                <a:lnTo>
                  <a:pt x="1" y="206"/>
                </a:lnTo>
                <a:lnTo>
                  <a:pt x="1" y="210"/>
                </a:lnTo>
                <a:lnTo>
                  <a:pt x="2" y="210"/>
                </a:lnTo>
                <a:lnTo>
                  <a:pt x="5" y="210"/>
                </a:lnTo>
                <a:lnTo>
                  <a:pt x="8" y="210"/>
                </a:lnTo>
                <a:lnTo>
                  <a:pt x="9" y="210"/>
                </a:lnTo>
                <a:lnTo>
                  <a:pt x="10" y="210"/>
                </a:lnTo>
                <a:lnTo>
                  <a:pt x="14" y="209"/>
                </a:lnTo>
                <a:lnTo>
                  <a:pt x="18" y="209"/>
                </a:lnTo>
                <a:lnTo>
                  <a:pt x="19" y="209"/>
                </a:lnTo>
                <a:lnTo>
                  <a:pt x="23" y="209"/>
                </a:lnTo>
                <a:lnTo>
                  <a:pt x="23" y="210"/>
                </a:lnTo>
                <a:lnTo>
                  <a:pt x="27" y="210"/>
                </a:lnTo>
                <a:lnTo>
                  <a:pt x="36" y="209"/>
                </a:lnTo>
                <a:lnTo>
                  <a:pt x="38" y="209"/>
                </a:lnTo>
                <a:lnTo>
                  <a:pt x="39" y="209"/>
                </a:lnTo>
                <a:lnTo>
                  <a:pt x="46" y="209"/>
                </a:lnTo>
                <a:lnTo>
                  <a:pt x="52" y="209"/>
                </a:lnTo>
                <a:lnTo>
                  <a:pt x="53" y="209"/>
                </a:lnTo>
                <a:lnTo>
                  <a:pt x="53" y="210"/>
                </a:lnTo>
                <a:lnTo>
                  <a:pt x="53" y="221"/>
                </a:lnTo>
                <a:lnTo>
                  <a:pt x="53" y="228"/>
                </a:lnTo>
                <a:lnTo>
                  <a:pt x="53" y="232"/>
                </a:lnTo>
                <a:lnTo>
                  <a:pt x="53" y="238"/>
                </a:lnTo>
                <a:lnTo>
                  <a:pt x="53" y="240"/>
                </a:lnTo>
                <a:lnTo>
                  <a:pt x="53" y="244"/>
                </a:lnTo>
                <a:lnTo>
                  <a:pt x="53" y="245"/>
                </a:lnTo>
                <a:lnTo>
                  <a:pt x="53" y="246"/>
                </a:lnTo>
                <a:lnTo>
                  <a:pt x="54" y="246"/>
                </a:lnTo>
                <a:lnTo>
                  <a:pt x="54" y="248"/>
                </a:lnTo>
                <a:lnTo>
                  <a:pt x="54" y="253"/>
                </a:lnTo>
                <a:lnTo>
                  <a:pt x="54" y="254"/>
                </a:lnTo>
                <a:lnTo>
                  <a:pt x="54" y="257"/>
                </a:lnTo>
                <a:lnTo>
                  <a:pt x="54" y="260"/>
                </a:lnTo>
                <a:lnTo>
                  <a:pt x="55" y="260"/>
                </a:lnTo>
                <a:lnTo>
                  <a:pt x="60" y="260"/>
                </a:lnTo>
                <a:lnTo>
                  <a:pt x="65" y="259"/>
                </a:lnTo>
                <a:lnTo>
                  <a:pt x="66" y="259"/>
                </a:lnTo>
                <a:lnTo>
                  <a:pt x="68" y="259"/>
                </a:lnTo>
                <a:lnTo>
                  <a:pt x="69" y="259"/>
                </a:lnTo>
                <a:lnTo>
                  <a:pt x="72" y="259"/>
                </a:lnTo>
                <a:lnTo>
                  <a:pt x="73" y="259"/>
                </a:lnTo>
                <a:lnTo>
                  <a:pt x="75" y="259"/>
                </a:lnTo>
                <a:lnTo>
                  <a:pt x="80" y="259"/>
                </a:lnTo>
                <a:lnTo>
                  <a:pt x="94" y="259"/>
                </a:lnTo>
                <a:lnTo>
                  <a:pt x="95" y="259"/>
                </a:lnTo>
                <a:lnTo>
                  <a:pt x="95" y="260"/>
                </a:lnTo>
                <a:lnTo>
                  <a:pt x="95" y="261"/>
                </a:lnTo>
                <a:lnTo>
                  <a:pt x="95" y="264"/>
                </a:lnTo>
                <a:lnTo>
                  <a:pt x="95" y="267"/>
                </a:lnTo>
                <a:lnTo>
                  <a:pt x="95" y="268"/>
                </a:lnTo>
                <a:lnTo>
                  <a:pt x="95" y="270"/>
                </a:lnTo>
                <a:lnTo>
                  <a:pt x="95" y="272"/>
                </a:lnTo>
                <a:lnTo>
                  <a:pt x="95" y="273"/>
                </a:lnTo>
                <a:lnTo>
                  <a:pt x="99" y="273"/>
                </a:lnTo>
                <a:lnTo>
                  <a:pt x="100" y="273"/>
                </a:lnTo>
                <a:lnTo>
                  <a:pt x="101" y="273"/>
                </a:lnTo>
                <a:lnTo>
                  <a:pt x="105" y="273"/>
                </a:lnTo>
                <a:lnTo>
                  <a:pt x="105" y="277"/>
                </a:lnTo>
                <a:lnTo>
                  <a:pt x="105" y="278"/>
                </a:lnTo>
                <a:lnTo>
                  <a:pt x="105" y="280"/>
                </a:lnTo>
                <a:lnTo>
                  <a:pt x="105" y="284"/>
                </a:lnTo>
                <a:lnTo>
                  <a:pt x="105" y="286"/>
                </a:lnTo>
                <a:lnTo>
                  <a:pt x="105" y="287"/>
                </a:lnTo>
                <a:lnTo>
                  <a:pt x="105" y="289"/>
                </a:lnTo>
                <a:lnTo>
                  <a:pt x="105" y="290"/>
                </a:lnTo>
                <a:lnTo>
                  <a:pt x="105" y="291"/>
                </a:lnTo>
                <a:lnTo>
                  <a:pt x="105" y="293"/>
                </a:lnTo>
                <a:lnTo>
                  <a:pt x="105" y="295"/>
                </a:lnTo>
                <a:lnTo>
                  <a:pt x="105" y="296"/>
                </a:lnTo>
                <a:lnTo>
                  <a:pt x="105" y="297"/>
                </a:lnTo>
                <a:lnTo>
                  <a:pt x="105" y="303"/>
                </a:lnTo>
                <a:lnTo>
                  <a:pt x="105" y="304"/>
                </a:lnTo>
                <a:lnTo>
                  <a:pt x="105" y="305"/>
                </a:lnTo>
                <a:lnTo>
                  <a:pt x="105" y="311"/>
                </a:lnTo>
                <a:lnTo>
                  <a:pt x="105" y="312"/>
                </a:lnTo>
                <a:lnTo>
                  <a:pt x="105" y="323"/>
                </a:lnTo>
                <a:lnTo>
                  <a:pt x="105" y="324"/>
                </a:lnTo>
                <a:lnTo>
                  <a:pt x="105" y="334"/>
                </a:lnTo>
                <a:lnTo>
                  <a:pt x="106" y="345"/>
                </a:lnTo>
                <a:lnTo>
                  <a:pt x="106" y="347"/>
                </a:lnTo>
                <a:lnTo>
                  <a:pt x="106" y="349"/>
                </a:lnTo>
                <a:lnTo>
                  <a:pt x="106" y="351"/>
                </a:lnTo>
                <a:lnTo>
                  <a:pt x="106" y="352"/>
                </a:lnTo>
                <a:lnTo>
                  <a:pt x="106" y="353"/>
                </a:lnTo>
                <a:lnTo>
                  <a:pt x="106" y="361"/>
                </a:lnTo>
                <a:lnTo>
                  <a:pt x="106" y="362"/>
                </a:lnTo>
                <a:lnTo>
                  <a:pt x="106" y="366"/>
                </a:lnTo>
                <a:lnTo>
                  <a:pt x="106" y="371"/>
                </a:lnTo>
                <a:lnTo>
                  <a:pt x="106" y="373"/>
                </a:lnTo>
                <a:lnTo>
                  <a:pt x="106" y="376"/>
                </a:lnTo>
                <a:lnTo>
                  <a:pt x="106" y="380"/>
                </a:lnTo>
                <a:lnTo>
                  <a:pt x="106" y="391"/>
                </a:lnTo>
                <a:lnTo>
                  <a:pt x="106" y="406"/>
                </a:lnTo>
                <a:lnTo>
                  <a:pt x="147" y="424"/>
                </a:lnTo>
                <a:lnTo>
                  <a:pt x="148" y="424"/>
                </a:lnTo>
                <a:lnTo>
                  <a:pt x="149" y="424"/>
                </a:lnTo>
                <a:lnTo>
                  <a:pt x="150" y="426"/>
                </a:lnTo>
                <a:lnTo>
                  <a:pt x="152" y="427"/>
                </a:lnTo>
                <a:lnTo>
                  <a:pt x="155" y="428"/>
                </a:lnTo>
                <a:lnTo>
                  <a:pt x="156" y="428"/>
                </a:lnTo>
                <a:lnTo>
                  <a:pt x="157" y="429"/>
                </a:lnTo>
                <a:lnTo>
                  <a:pt x="161" y="431"/>
                </a:lnTo>
                <a:lnTo>
                  <a:pt x="161" y="430"/>
                </a:lnTo>
                <a:lnTo>
                  <a:pt x="163" y="430"/>
                </a:lnTo>
                <a:lnTo>
                  <a:pt x="163" y="431"/>
                </a:lnTo>
                <a:lnTo>
                  <a:pt x="167" y="432"/>
                </a:lnTo>
                <a:lnTo>
                  <a:pt x="172" y="435"/>
                </a:lnTo>
                <a:lnTo>
                  <a:pt x="173" y="435"/>
                </a:lnTo>
                <a:lnTo>
                  <a:pt x="175" y="436"/>
                </a:lnTo>
                <a:lnTo>
                  <a:pt x="176" y="436"/>
                </a:lnTo>
                <a:lnTo>
                  <a:pt x="176" y="437"/>
                </a:lnTo>
                <a:lnTo>
                  <a:pt x="177" y="437"/>
                </a:lnTo>
                <a:lnTo>
                  <a:pt x="178" y="437"/>
                </a:lnTo>
                <a:lnTo>
                  <a:pt x="178" y="438"/>
                </a:lnTo>
                <a:lnTo>
                  <a:pt x="180" y="438"/>
                </a:lnTo>
                <a:lnTo>
                  <a:pt x="181" y="438"/>
                </a:lnTo>
                <a:lnTo>
                  <a:pt x="185" y="440"/>
                </a:lnTo>
                <a:lnTo>
                  <a:pt x="186" y="440"/>
                </a:lnTo>
                <a:lnTo>
                  <a:pt x="186" y="441"/>
                </a:lnTo>
                <a:lnTo>
                  <a:pt x="187" y="441"/>
                </a:lnTo>
                <a:lnTo>
                  <a:pt x="189" y="443"/>
                </a:lnTo>
                <a:lnTo>
                  <a:pt x="191" y="443"/>
                </a:lnTo>
                <a:lnTo>
                  <a:pt x="192" y="443"/>
                </a:lnTo>
                <a:lnTo>
                  <a:pt x="192" y="444"/>
                </a:lnTo>
                <a:lnTo>
                  <a:pt x="193" y="444"/>
                </a:lnTo>
                <a:lnTo>
                  <a:pt x="195" y="445"/>
                </a:lnTo>
                <a:lnTo>
                  <a:pt x="197" y="445"/>
                </a:lnTo>
                <a:lnTo>
                  <a:pt x="197" y="446"/>
                </a:lnTo>
                <a:lnTo>
                  <a:pt x="198" y="446"/>
                </a:lnTo>
                <a:lnTo>
                  <a:pt x="202" y="447"/>
                </a:lnTo>
                <a:lnTo>
                  <a:pt x="215" y="453"/>
                </a:lnTo>
                <a:lnTo>
                  <a:pt x="217" y="453"/>
                </a:lnTo>
                <a:lnTo>
                  <a:pt x="218" y="453"/>
                </a:lnTo>
                <a:lnTo>
                  <a:pt x="219" y="453"/>
                </a:lnTo>
                <a:lnTo>
                  <a:pt x="220" y="453"/>
                </a:lnTo>
                <a:lnTo>
                  <a:pt x="221" y="453"/>
                </a:lnTo>
                <a:lnTo>
                  <a:pt x="225" y="455"/>
                </a:lnTo>
                <a:lnTo>
                  <a:pt x="229" y="456"/>
                </a:lnTo>
                <a:lnTo>
                  <a:pt x="232" y="457"/>
                </a:lnTo>
                <a:lnTo>
                  <a:pt x="233" y="458"/>
                </a:lnTo>
                <a:lnTo>
                  <a:pt x="234" y="458"/>
                </a:lnTo>
                <a:lnTo>
                  <a:pt x="235" y="458"/>
                </a:lnTo>
                <a:lnTo>
                  <a:pt x="237" y="460"/>
                </a:lnTo>
                <a:lnTo>
                  <a:pt x="238" y="461"/>
                </a:lnTo>
                <a:lnTo>
                  <a:pt x="240" y="461"/>
                </a:lnTo>
                <a:lnTo>
                  <a:pt x="241" y="462"/>
                </a:lnTo>
                <a:lnTo>
                  <a:pt x="242" y="462"/>
                </a:lnTo>
                <a:lnTo>
                  <a:pt x="243" y="463"/>
                </a:lnTo>
                <a:lnTo>
                  <a:pt x="253" y="468"/>
                </a:lnTo>
                <a:lnTo>
                  <a:pt x="260" y="471"/>
                </a:lnTo>
                <a:lnTo>
                  <a:pt x="266" y="473"/>
                </a:lnTo>
                <a:lnTo>
                  <a:pt x="269" y="474"/>
                </a:lnTo>
                <a:lnTo>
                  <a:pt x="270" y="474"/>
                </a:lnTo>
                <a:lnTo>
                  <a:pt x="271" y="474"/>
                </a:lnTo>
                <a:lnTo>
                  <a:pt x="272" y="474"/>
                </a:lnTo>
                <a:lnTo>
                  <a:pt x="273" y="474"/>
                </a:lnTo>
                <a:lnTo>
                  <a:pt x="276" y="473"/>
                </a:lnTo>
                <a:lnTo>
                  <a:pt x="277" y="473"/>
                </a:lnTo>
                <a:lnTo>
                  <a:pt x="278" y="473"/>
                </a:lnTo>
                <a:lnTo>
                  <a:pt x="279" y="473"/>
                </a:lnTo>
                <a:lnTo>
                  <a:pt x="280" y="474"/>
                </a:lnTo>
                <a:lnTo>
                  <a:pt x="281" y="474"/>
                </a:lnTo>
                <a:lnTo>
                  <a:pt x="282" y="475"/>
                </a:lnTo>
                <a:lnTo>
                  <a:pt x="284" y="475"/>
                </a:lnTo>
                <a:lnTo>
                  <a:pt x="285" y="477"/>
                </a:lnTo>
                <a:lnTo>
                  <a:pt x="285" y="478"/>
                </a:lnTo>
                <a:lnTo>
                  <a:pt x="286" y="478"/>
                </a:lnTo>
                <a:lnTo>
                  <a:pt x="286" y="479"/>
                </a:lnTo>
                <a:lnTo>
                  <a:pt x="287" y="480"/>
                </a:lnTo>
                <a:lnTo>
                  <a:pt x="287" y="481"/>
                </a:lnTo>
                <a:lnTo>
                  <a:pt x="288" y="481"/>
                </a:lnTo>
                <a:lnTo>
                  <a:pt x="288" y="482"/>
                </a:lnTo>
                <a:lnTo>
                  <a:pt x="289" y="482"/>
                </a:lnTo>
                <a:lnTo>
                  <a:pt x="289" y="483"/>
                </a:lnTo>
                <a:lnTo>
                  <a:pt x="296" y="487"/>
                </a:lnTo>
                <a:lnTo>
                  <a:pt x="298" y="487"/>
                </a:lnTo>
                <a:lnTo>
                  <a:pt x="302" y="489"/>
                </a:lnTo>
                <a:lnTo>
                  <a:pt x="303" y="489"/>
                </a:lnTo>
                <a:lnTo>
                  <a:pt x="306" y="490"/>
                </a:lnTo>
                <a:lnTo>
                  <a:pt x="309" y="493"/>
                </a:lnTo>
                <a:lnTo>
                  <a:pt x="310" y="493"/>
                </a:lnTo>
                <a:lnTo>
                  <a:pt x="311" y="494"/>
                </a:lnTo>
                <a:lnTo>
                  <a:pt x="318" y="496"/>
                </a:lnTo>
                <a:lnTo>
                  <a:pt x="319" y="497"/>
                </a:lnTo>
                <a:lnTo>
                  <a:pt x="323" y="498"/>
                </a:lnTo>
                <a:lnTo>
                  <a:pt x="324" y="499"/>
                </a:lnTo>
                <a:lnTo>
                  <a:pt x="328" y="500"/>
                </a:lnTo>
                <a:lnTo>
                  <a:pt x="329" y="500"/>
                </a:lnTo>
                <a:lnTo>
                  <a:pt x="329" y="495"/>
                </a:lnTo>
                <a:lnTo>
                  <a:pt x="328" y="478"/>
                </a:lnTo>
                <a:lnTo>
                  <a:pt x="328" y="475"/>
                </a:lnTo>
                <a:lnTo>
                  <a:pt x="328" y="446"/>
                </a:lnTo>
                <a:lnTo>
                  <a:pt x="329" y="443"/>
                </a:lnTo>
                <a:lnTo>
                  <a:pt x="329" y="441"/>
                </a:lnTo>
                <a:lnTo>
                  <a:pt x="330" y="439"/>
                </a:lnTo>
                <a:lnTo>
                  <a:pt x="330" y="438"/>
                </a:lnTo>
                <a:lnTo>
                  <a:pt x="330" y="430"/>
                </a:lnTo>
                <a:lnTo>
                  <a:pt x="332" y="414"/>
                </a:lnTo>
                <a:lnTo>
                  <a:pt x="332" y="413"/>
                </a:lnTo>
                <a:lnTo>
                  <a:pt x="331" y="412"/>
                </a:lnTo>
                <a:lnTo>
                  <a:pt x="331" y="410"/>
                </a:lnTo>
                <a:lnTo>
                  <a:pt x="331" y="411"/>
                </a:lnTo>
                <a:lnTo>
                  <a:pt x="331" y="412"/>
                </a:lnTo>
                <a:lnTo>
                  <a:pt x="332" y="414"/>
                </a:lnTo>
                <a:lnTo>
                  <a:pt x="331" y="430"/>
                </a:lnTo>
                <a:lnTo>
                  <a:pt x="330" y="431"/>
                </a:lnTo>
                <a:lnTo>
                  <a:pt x="330" y="433"/>
                </a:lnTo>
                <a:lnTo>
                  <a:pt x="330" y="438"/>
                </a:lnTo>
                <a:lnTo>
                  <a:pt x="330" y="439"/>
                </a:lnTo>
                <a:lnTo>
                  <a:pt x="329" y="443"/>
                </a:lnTo>
                <a:lnTo>
                  <a:pt x="328" y="446"/>
                </a:lnTo>
                <a:lnTo>
                  <a:pt x="328" y="465"/>
                </a:lnTo>
                <a:lnTo>
                  <a:pt x="328" y="466"/>
                </a:lnTo>
                <a:lnTo>
                  <a:pt x="329" y="478"/>
                </a:lnTo>
                <a:lnTo>
                  <a:pt x="329" y="482"/>
                </a:lnTo>
                <a:lnTo>
                  <a:pt x="329" y="486"/>
                </a:lnTo>
                <a:lnTo>
                  <a:pt x="329" y="495"/>
                </a:lnTo>
                <a:lnTo>
                  <a:pt x="329" y="500"/>
                </a:lnTo>
                <a:lnTo>
                  <a:pt x="338" y="505"/>
                </a:lnTo>
                <a:lnTo>
                  <a:pt x="342" y="506"/>
                </a:lnTo>
                <a:lnTo>
                  <a:pt x="358" y="514"/>
                </a:lnTo>
                <a:lnTo>
                  <a:pt x="361" y="515"/>
                </a:lnTo>
                <a:lnTo>
                  <a:pt x="362" y="515"/>
                </a:lnTo>
                <a:lnTo>
                  <a:pt x="365" y="516"/>
                </a:lnTo>
                <a:lnTo>
                  <a:pt x="366" y="516"/>
                </a:lnTo>
                <a:lnTo>
                  <a:pt x="366" y="518"/>
                </a:lnTo>
                <a:lnTo>
                  <a:pt x="367" y="518"/>
                </a:lnTo>
                <a:lnTo>
                  <a:pt x="368" y="518"/>
                </a:lnTo>
                <a:lnTo>
                  <a:pt x="371" y="519"/>
                </a:lnTo>
                <a:lnTo>
                  <a:pt x="374" y="520"/>
                </a:lnTo>
                <a:lnTo>
                  <a:pt x="375" y="520"/>
                </a:lnTo>
                <a:lnTo>
                  <a:pt x="375" y="521"/>
                </a:lnTo>
                <a:lnTo>
                  <a:pt x="376" y="521"/>
                </a:lnTo>
                <a:lnTo>
                  <a:pt x="378" y="521"/>
                </a:lnTo>
                <a:lnTo>
                  <a:pt x="379" y="521"/>
                </a:lnTo>
                <a:lnTo>
                  <a:pt x="379" y="520"/>
                </a:lnTo>
                <a:lnTo>
                  <a:pt x="380" y="520"/>
                </a:lnTo>
                <a:lnTo>
                  <a:pt x="382" y="520"/>
                </a:lnTo>
                <a:lnTo>
                  <a:pt x="382" y="519"/>
                </a:lnTo>
                <a:lnTo>
                  <a:pt x="383" y="519"/>
                </a:lnTo>
                <a:lnTo>
                  <a:pt x="384" y="519"/>
                </a:lnTo>
                <a:lnTo>
                  <a:pt x="385" y="519"/>
                </a:lnTo>
                <a:lnTo>
                  <a:pt x="385" y="520"/>
                </a:lnTo>
                <a:lnTo>
                  <a:pt x="387" y="520"/>
                </a:lnTo>
                <a:lnTo>
                  <a:pt x="388" y="520"/>
                </a:lnTo>
                <a:lnTo>
                  <a:pt x="389" y="521"/>
                </a:lnTo>
                <a:lnTo>
                  <a:pt x="390" y="521"/>
                </a:lnTo>
                <a:lnTo>
                  <a:pt x="391" y="522"/>
                </a:lnTo>
                <a:lnTo>
                  <a:pt x="392" y="522"/>
                </a:lnTo>
                <a:lnTo>
                  <a:pt x="392" y="523"/>
                </a:lnTo>
                <a:lnTo>
                  <a:pt x="394" y="528"/>
                </a:lnTo>
                <a:lnTo>
                  <a:pt x="394" y="529"/>
                </a:lnTo>
                <a:lnTo>
                  <a:pt x="396" y="529"/>
                </a:lnTo>
                <a:lnTo>
                  <a:pt x="397" y="529"/>
                </a:lnTo>
                <a:lnTo>
                  <a:pt x="397" y="530"/>
                </a:lnTo>
                <a:lnTo>
                  <a:pt x="407" y="535"/>
                </a:lnTo>
                <a:lnTo>
                  <a:pt x="410" y="536"/>
                </a:lnTo>
                <a:lnTo>
                  <a:pt x="410" y="537"/>
                </a:lnTo>
                <a:lnTo>
                  <a:pt x="411" y="537"/>
                </a:lnTo>
                <a:lnTo>
                  <a:pt x="413" y="537"/>
                </a:lnTo>
                <a:lnTo>
                  <a:pt x="414" y="538"/>
                </a:lnTo>
                <a:lnTo>
                  <a:pt x="415" y="538"/>
                </a:lnTo>
                <a:lnTo>
                  <a:pt x="417" y="539"/>
                </a:lnTo>
                <a:lnTo>
                  <a:pt x="418" y="540"/>
                </a:lnTo>
                <a:lnTo>
                  <a:pt x="419" y="540"/>
                </a:lnTo>
                <a:lnTo>
                  <a:pt x="421" y="540"/>
                </a:lnTo>
                <a:lnTo>
                  <a:pt x="422" y="541"/>
                </a:lnTo>
                <a:lnTo>
                  <a:pt x="423" y="541"/>
                </a:lnTo>
                <a:lnTo>
                  <a:pt x="425" y="542"/>
                </a:lnTo>
                <a:lnTo>
                  <a:pt x="424" y="542"/>
                </a:lnTo>
                <a:lnTo>
                  <a:pt x="424" y="541"/>
                </a:lnTo>
                <a:lnTo>
                  <a:pt x="423" y="541"/>
                </a:lnTo>
                <a:lnTo>
                  <a:pt x="423" y="540"/>
                </a:lnTo>
                <a:lnTo>
                  <a:pt x="422" y="540"/>
                </a:lnTo>
                <a:lnTo>
                  <a:pt x="422" y="539"/>
                </a:lnTo>
                <a:lnTo>
                  <a:pt x="422" y="538"/>
                </a:lnTo>
                <a:lnTo>
                  <a:pt x="421" y="537"/>
                </a:lnTo>
                <a:lnTo>
                  <a:pt x="421" y="536"/>
                </a:lnTo>
                <a:lnTo>
                  <a:pt x="421" y="535"/>
                </a:lnTo>
                <a:lnTo>
                  <a:pt x="421" y="532"/>
                </a:lnTo>
                <a:lnTo>
                  <a:pt x="421" y="530"/>
                </a:lnTo>
                <a:lnTo>
                  <a:pt x="421" y="529"/>
                </a:lnTo>
                <a:lnTo>
                  <a:pt x="422" y="529"/>
                </a:lnTo>
                <a:lnTo>
                  <a:pt x="426" y="529"/>
                </a:lnTo>
                <a:lnTo>
                  <a:pt x="427" y="529"/>
                </a:lnTo>
                <a:lnTo>
                  <a:pt x="428" y="529"/>
                </a:lnTo>
                <a:lnTo>
                  <a:pt x="431" y="529"/>
                </a:lnTo>
                <a:lnTo>
                  <a:pt x="431" y="530"/>
                </a:lnTo>
                <a:lnTo>
                  <a:pt x="431" y="531"/>
                </a:lnTo>
                <a:lnTo>
                  <a:pt x="431" y="532"/>
                </a:lnTo>
                <a:lnTo>
                  <a:pt x="431" y="533"/>
                </a:lnTo>
                <a:lnTo>
                  <a:pt x="432" y="533"/>
                </a:lnTo>
                <a:lnTo>
                  <a:pt x="432" y="535"/>
                </a:lnTo>
                <a:lnTo>
                  <a:pt x="432" y="536"/>
                </a:lnTo>
                <a:lnTo>
                  <a:pt x="433" y="536"/>
                </a:lnTo>
                <a:lnTo>
                  <a:pt x="434" y="537"/>
                </a:lnTo>
                <a:lnTo>
                  <a:pt x="435" y="537"/>
                </a:lnTo>
                <a:lnTo>
                  <a:pt x="436" y="537"/>
                </a:lnTo>
                <a:lnTo>
                  <a:pt x="437" y="538"/>
                </a:lnTo>
                <a:lnTo>
                  <a:pt x="439" y="538"/>
                </a:lnTo>
                <a:lnTo>
                  <a:pt x="440" y="538"/>
                </a:lnTo>
                <a:lnTo>
                  <a:pt x="441" y="538"/>
                </a:lnTo>
                <a:lnTo>
                  <a:pt x="442" y="537"/>
                </a:lnTo>
                <a:lnTo>
                  <a:pt x="443" y="538"/>
                </a:lnTo>
                <a:lnTo>
                  <a:pt x="444" y="538"/>
                </a:lnTo>
                <a:lnTo>
                  <a:pt x="445" y="538"/>
                </a:lnTo>
                <a:lnTo>
                  <a:pt x="448" y="540"/>
                </a:lnTo>
                <a:lnTo>
                  <a:pt x="449" y="540"/>
                </a:lnTo>
                <a:lnTo>
                  <a:pt x="449" y="539"/>
                </a:lnTo>
                <a:lnTo>
                  <a:pt x="451" y="536"/>
                </a:lnTo>
                <a:lnTo>
                  <a:pt x="453" y="533"/>
                </a:lnTo>
                <a:lnTo>
                  <a:pt x="457" y="537"/>
                </a:lnTo>
                <a:lnTo>
                  <a:pt x="458" y="539"/>
                </a:lnTo>
                <a:lnTo>
                  <a:pt x="460" y="541"/>
                </a:lnTo>
                <a:lnTo>
                  <a:pt x="462" y="546"/>
                </a:lnTo>
                <a:lnTo>
                  <a:pt x="465" y="548"/>
                </a:lnTo>
                <a:lnTo>
                  <a:pt x="467" y="550"/>
                </a:lnTo>
                <a:lnTo>
                  <a:pt x="468" y="550"/>
                </a:lnTo>
                <a:lnTo>
                  <a:pt x="477" y="555"/>
                </a:lnTo>
                <a:lnTo>
                  <a:pt x="485" y="558"/>
                </a:lnTo>
                <a:lnTo>
                  <a:pt x="488" y="560"/>
                </a:lnTo>
                <a:lnTo>
                  <a:pt x="492" y="561"/>
                </a:lnTo>
                <a:lnTo>
                  <a:pt x="494" y="561"/>
                </a:lnTo>
                <a:lnTo>
                  <a:pt x="495" y="561"/>
                </a:lnTo>
                <a:lnTo>
                  <a:pt x="496" y="558"/>
                </a:lnTo>
                <a:lnTo>
                  <a:pt x="497" y="557"/>
                </a:lnTo>
                <a:lnTo>
                  <a:pt x="499" y="556"/>
                </a:lnTo>
                <a:lnTo>
                  <a:pt x="500" y="555"/>
                </a:lnTo>
                <a:lnTo>
                  <a:pt x="501" y="555"/>
                </a:lnTo>
                <a:lnTo>
                  <a:pt x="502" y="555"/>
                </a:lnTo>
                <a:lnTo>
                  <a:pt x="503" y="555"/>
                </a:lnTo>
                <a:lnTo>
                  <a:pt x="504" y="555"/>
                </a:lnTo>
                <a:lnTo>
                  <a:pt x="505" y="555"/>
                </a:lnTo>
                <a:lnTo>
                  <a:pt x="506" y="555"/>
                </a:lnTo>
                <a:lnTo>
                  <a:pt x="508" y="556"/>
                </a:lnTo>
                <a:lnTo>
                  <a:pt x="508" y="554"/>
                </a:lnTo>
                <a:lnTo>
                  <a:pt x="508" y="553"/>
                </a:lnTo>
                <a:lnTo>
                  <a:pt x="508" y="552"/>
                </a:lnTo>
                <a:lnTo>
                  <a:pt x="509" y="553"/>
                </a:lnTo>
                <a:lnTo>
                  <a:pt x="510" y="553"/>
                </a:lnTo>
                <a:lnTo>
                  <a:pt x="511" y="553"/>
                </a:lnTo>
                <a:lnTo>
                  <a:pt x="511" y="554"/>
                </a:lnTo>
                <a:lnTo>
                  <a:pt x="512" y="554"/>
                </a:lnTo>
                <a:lnTo>
                  <a:pt x="513" y="554"/>
                </a:lnTo>
                <a:lnTo>
                  <a:pt x="513" y="555"/>
                </a:lnTo>
                <a:lnTo>
                  <a:pt x="514" y="555"/>
                </a:lnTo>
                <a:lnTo>
                  <a:pt x="514" y="556"/>
                </a:lnTo>
                <a:lnTo>
                  <a:pt x="516" y="556"/>
                </a:lnTo>
                <a:lnTo>
                  <a:pt x="514" y="557"/>
                </a:lnTo>
                <a:lnTo>
                  <a:pt x="514" y="558"/>
                </a:lnTo>
                <a:lnTo>
                  <a:pt x="514" y="560"/>
                </a:lnTo>
                <a:lnTo>
                  <a:pt x="513" y="560"/>
                </a:lnTo>
                <a:lnTo>
                  <a:pt x="514" y="561"/>
                </a:lnTo>
                <a:lnTo>
                  <a:pt x="514" y="562"/>
                </a:lnTo>
                <a:lnTo>
                  <a:pt x="514" y="563"/>
                </a:lnTo>
                <a:lnTo>
                  <a:pt x="516" y="563"/>
                </a:lnTo>
                <a:lnTo>
                  <a:pt x="516" y="564"/>
                </a:lnTo>
                <a:lnTo>
                  <a:pt x="517" y="565"/>
                </a:lnTo>
                <a:lnTo>
                  <a:pt x="518" y="565"/>
                </a:lnTo>
                <a:lnTo>
                  <a:pt x="518" y="566"/>
                </a:lnTo>
                <a:lnTo>
                  <a:pt x="517" y="566"/>
                </a:lnTo>
                <a:lnTo>
                  <a:pt x="517" y="567"/>
                </a:lnTo>
                <a:lnTo>
                  <a:pt x="516" y="569"/>
                </a:lnTo>
                <a:lnTo>
                  <a:pt x="514" y="569"/>
                </a:lnTo>
                <a:lnTo>
                  <a:pt x="514" y="570"/>
                </a:lnTo>
                <a:lnTo>
                  <a:pt x="512" y="573"/>
                </a:lnTo>
                <a:lnTo>
                  <a:pt x="510" y="577"/>
                </a:lnTo>
                <a:lnTo>
                  <a:pt x="509" y="574"/>
                </a:lnTo>
                <a:lnTo>
                  <a:pt x="509" y="573"/>
                </a:lnTo>
                <a:lnTo>
                  <a:pt x="508" y="573"/>
                </a:lnTo>
                <a:lnTo>
                  <a:pt x="508" y="572"/>
                </a:lnTo>
                <a:lnTo>
                  <a:pt x="506" y="572"/>
                </a:lnTo>
                <a:lnTo>
                  <a:pt x="505" y="572"/>
                </a:lnTo>
                <a:lnTo>
                  <a:pt x="504" y="571"/>
                </a:lnTo>
                <a:lnTo>
                  <a:pt x="503" y="571"/>
                </a:lnTo>
                <a:lnTo>
                  <a:pt x="502" y="571"/>
                </a:lnTo>
                <a:lnTo>
                  <a:pt x="502" y="570"/>
                </a:lnTo>
                <a:lnTo>
                  <a:pt x="501" y="570"/>
                </a:lnTo>
                <a:lnTo>
                  <a:pt x="500" y="570"/>
                </a:lnTo>
                <a:lnTo>
                  <a:pt x="499" y="570"/>
                </a:lnTo>
                <a:lnTo>
                  <a:pt x="496" y="571"/>
                </a:lnTo>
                <a:lnTo>
                  <a:pt x="495" y="571"/>
                </a:lnTo>
                <a:lnTo>
                  <a:pt x="495" y="572"/>
                </a:lnTo>
                <a:lnTo>
                  <a:pt x="494" y="572"/>
                </a:lnTo>
                <a:lnTo>
                  <a:pt x="493" y="572"/>
                </a:lnTo>
                <a:lnTo>
                  <a:pt x="492" y="571"/>
                </a:lnTo>
                <a:lnTo>
                  <a:pt x="494" y="572"/>
                </a:lnTo>
                <a:lnTo>
                  <a:pt x="495" y="573"/>
                </a:lnTo>
                <a:lnTo>
                  <a:pt x="502" y="575"/>
                </a:lnTo>
                <a:lnTo>
                  <a:pt x="503" y="577"/>
                </a:lnTo>
                <a:lnTo>
                  <a:pt x="504" y="577"/>
                </a:lnTo>
                <a:lnTo>
                  <a:pt x="510" y="579"/>
                </a:lnTo>
                <a:lnTo>
                  <a:pt x="510" y="580"/>
                </a:lnTo>
                <a:lnTo>
                  <a:pt x="511" y="580"/>
                </a:lnTo>
                <a:lnTo>
                  <a:pt x="512" y="581"/>
                </a:lnTo>
                <a:lnTo>
                  <a:pt x="513" y="581"/>
                </a:lnTo>
                <a:lnTo>
                  <a:pt x="514" y="581"/>
                </a:lnTo>
                <a:lnTo>
                  <a:pt x="516" y="582"/>
                </a:lnTo>
                <a:lnTo>
                  <a:pt x="520" y="585"/>
                </a:lnTo>
                <a:lnTo>
                  <a:pt x="523" y="586"/>
                </a:lnTo>
                <a:lnTo>
                  <a:pt x="528" y="588"/>
                </a:lnTo>
                <a:lnTo>
                  <a:pt x="529" y="588"/>
                </a:lnTo>
                <a:lnTo>
                  <a:pt x="529" y="589"/>
                </a:lnTo>
                <a:lnTo>
                  <a:pt x="534" y="590"/>
                </a:lnTo>
                <a:lnTo>
                  <a:pt x="535" y="591"/>
                </a:lnTo>
                <a:lnTo>
                  <a:pt x="536" y="591"/>
                </a:lnTo>
                <a:lnTo>
                  <a:pt x="538" y="592"/>
                </a:lnTo>
                <a:lnTo>
                  <a:pt x="539" y="592"/>
                </a:lnTo>
                <a:lnTo>
                  <a:pt x="540" y="594"/>
                </a:lnTo>
                <a:lnTo>
                  <a:pt x="543" y="595"/>
                </a:lnTo>
                <a:lnTo>
                  <a:pt x="544" y="595"/>
                </a:lnTo>
                <a:lnTo>
                  <a:pt x="545" y="595"/>
                </a:lnTo>
                <a:lnTo>
                  <a:pt x="545" y="596"/>
                </a:lnTo>
                <a:lnTo>
                  <a:pt x="546" y="596"/>
                </a:lnTo>
                <a:lnTo>
                  <a:pt x="548" y="597"/>
                </a:lnTo>
                <a:lnTo>
                  <a:pt x="551" y="598"/>
                </a:lnTo>
                <a:lnTo>
                  <a:pt x="552" y="598"/>
                </a:lnTo>
                <a:lnTo>
                  <a:pt x="552" y="597"/>
                </a:lnTo>
                <a:lnTo>
                  <a:pt x="552" y="596"/>
                </a:lnTo>
                <a:lnTo>
                  <a:pt x="553" y="595"/>
                </a:lnTo>
                <a:lnTo>
                  <a:pt x="553" y="594"/>
                </a:lnTo>
                <a:lnTo>
                  <a:pt x="554" y="594"/>
                </a:lnTo>
                <a:lnTo>
                  <a:pt x="555" y="594"/>
                </a:lnTo>
                <a:lnTo>
                  <a:pt x="555" y="595"/>
                </a:lnTo>
                <a:lnTo>
                  <a:pt x="556" y="595"/>
                </a:lnTo>
                <a:lnTo>
                  <a:pt x="557" y="595"/>
                </a:lnTo>
                <a:lnTo>
                  <a:pt x="557" y="596"/>
                </a:lnTo>
                <a:lnTo>
                  <a:pt x="559" y="596"/>
                </a:lnTo>
                <a:lnTo>
                  <a:pt x="560" y="596"/>
                </a:lnTo>
                <a:lnTo>
                  <a:pt x="561" y="597"/>
                </a:lnTo>
                <a:lnTo>
                  <a:pt x="562" y="597"/>
                </a:lnTo>
                <a:lnTo>
                  <a:pt x="563" y="598"/>
                </a:lnTo>
                <a:lnTo>
                  <a:pt x="564" y="598"/>
                </a:lnTo>
                <a:lnTo>
                  <a:pt x="565" y="598"/>
                </a:lnTo>
                <a:lnTo>
                  <a:pt x="565" y="599"/>
                </a:lnTo>
                <a:lnTo>
                  <a:pt x="566" y="599"/>
                </a:lnTo>
                <a:lnTo>
                  <a:pt x="568" y="599"/>
                </a:lnTo>
                <a:lnTo>
                  <a:pt x="568" y="600"/>
                </a:lnTo>
                <a:lnTo>
                  <a:pt x="569" y="600"/>
                </a:lnTo>
                <a:lnTo>
                  <a:pt x="570" y="600"/>
                </a:lnTo>
                <a:lnTo>
                  <a:pt x="571" y="602"/>
                </a:lnTo>
                <a:lnTo>
                  <a:pt x="572" y="602"/>
                </a:lnTo>
                <a:lnTo>
                  <a:pt x="572" y="600"/>
                </a:lnTo>
                <a:lnTo>
                  <a:pt x="571" y="598"/>
                </a:lnTo>
                <a:lnTo>
                  <a:pt x="569" y="595"/>
                </a:lnTo>
                <a:lnTo>
                  <a:pt x="569" y="594"/>
                </a:lnTo>
                <a:lnTo>
                  <a:pt x="568" y="591"/>
                </a:lnTo>
                <a:lnTo>
                  <a:pt x="568" y="590"/>
                </a:lnTo>
                <a:lnTo>
                  <a:pt x="568" y="589"/>
                </a:lnTo>
                <a:lnTo>
                  <a:pt x="565" y="585"/>
                </a:lnTo>
                <a:lnTo>
                  <a:pt x="564" y="581"/>
                </a:lnTo>
                <a:lnTo>
                  <a:pt x="563" y="580"/>
                </a:lnTo>
                <a:lnTo>
                  <a:pt x="563" y="579"/>
                </a:lnTo>
                <a:lnTo>
                  <a:pt x="563" y="578"/>
                </a:lnTo>
                <a:lnTo>
                  <a:pt x="562" y="578"/>
                </a:lnTo>
                <a:lnTo>
                  <a:pt x="562" y="577"/>
                </a:lnTo>
                <a:lnTo>
                  <a:pt x="561" y="573"/>
                </a:lnTo>
                <a:lnTo>
                  <a:pt x="560" y="571"/>
                </a:lnTo>
                <a:lnTo>
                  <a:pt x="560" y="570"/>
                </a:lnTo>
                <a:lnTo>
                  <a:pt x="557" y="564"/>
                </a:lnTo>
                <a:lnTo>
                  <a:pt x="556" y="563"/>
                </a:lnTo>
                <a:lnTo>
                  <a:pt x="556" y="562"/>
                </a:lnTo>
                <a:lnTo>
                  <a:pt x="555" y="560"/>
                </a:lnTo>
                <a:lnTo>
                  <a:pt x="555" y="558"/>
                </a:lnTo>
                <a:lnTo>
                  <a:pt x="554" y="557"/>
                </a:lnTo>
                <a:lnTo>
                  <a:pt x="553" y="554"/>
                </a:lnTo>
                <a:lnTo>
                  <a:pt x="553" y="553"/>
                </a:lnTo>
                <a:lnTo>
                  <a:pt x="553" y="552"/>
                </a:lnTo>
                <a:lnTo>
                  <a:pt x="552" y="552"/>
                </a:lnTo>
                <a:lnTo>
                  <a:pt x="552" y="550"/>
                </a:lnTo>
                <a:lnTo>
                  <a:pt x="552" y="549"/>
                </a:lnTo>
                <a:lnTo>
                  <a:pt x="552" y="548"/>
                </a:lnTo>
                <a:lnTo>
                  <a:pt x="551" y="547"/>
                </a:lnTo>
                <a:lnTo>
                  <a:pt x="551" y="546"/>
                </a:lnTo>
                <a:lnTo>
                  <a:pt x="551" y="545"/>
                </a:lnTo>
                <a:lnTo>
                  <a:pt x="551" y="544"/>
                </a:lnTo>
                <a:lnTo>
                  <a:pt x="551" y="540"/>
                </a:lnTo>
                <a:lnTo>
                  <a:pt x="551" y="539"/>
                </a:lnTo>
                <a:lnTo>
                  <a:pt x="551" y="538"/>
                </a:lnTo>
                <a:lnTo>
                  <a:pt x="551" y="537"/>
                </a:lnTo>
                <a:lnTo>
                  <a:pt x="551" y="535"/>
                </a:lnTo>
                <a:lnTo>
                  <a:pt x="551" y="533"/>
                </a:lnTo>
                <a:lnTo>
                  <a:pt x="551" y="530"/>
                </a:lnTo>
                <a:lnTo>
                  <a:pt x="551" y="527"/>
                </a:lnTo>
                <a:lnTo>
                  <a:pt x="551" y="525"/>
                </a:lnTo>
                <a:lnTo>
                  <a:pt x="551" y="523"/>
                </a:lnTo>
                <a:lnTo>
                  <a:pt x="551" y="521"/>
                </a:lnTo>
                <a:lnTo>
                  <a:pt x="551" y="518"/>
                </a:lnTo>
                <a:lnTo>
                  <a:pt x="551" y="515"/>
                </a:lnTo>
                <a:lnTo>
                  <a:pt x="551" y="510"/>
                </a:lnTo>
                <a:lnTo>
                  <a:pt x="551" y="508"/>
                </a:lnTo>
                <a:lnTo>
                  <a:pt x="551" y="507"/>
                </a:lnTo>
                <a:lnTo>
                  <a:pt x="551" y="506"/>
                </a:lnTo>
                <a:lnTo>
                  <a:pt x="551" y="502"/>
                </a:lnTo>
                <a:lnTo>
                  <a:pt x="551" y="499"/>
                </a:lnTo>
                <a:lnTo>
                  <a:pt x="551" y="496"/>
                </a:lnTo>
                <a:lnTo>
                  <a:pt x="551" y="495"/>
                </a:lnTo>
                <a:lnTo>
                  <a:pt x="551" y="494"/>
                </a:lnTo>
                <a:lnTo>
                  <a:pt x="551" y="493"/>
                </a:lnTo>
                <a:lnTo>
                  <a:pt x="551" y="491"/>
                </a:lnTo>
                <a:lnTo>
                  <a:pt x="549" y="489"/>
                </a:lnTo>
                <a:lnTo>
                  <a:pt x="549" y="488"/>
                </a:lnTo>
                <a:lnTo>
                  <a:pt x="549" y="487"/>
                </a:lnTo>
                <a:lnTo>
                  <a:pt x="549" y="486"/>
                </a:lnTo>
                <a:lnTo>
                  <a:pt x="549" y="483"/>
                </a:lnTo>
                <a:lnTo>
                  <a:pt x="549" y="482"/>
                </a:lnTo>
                <a:lnTo>
                  <a:pt x="549" y="478"/>
                </a:lnTo>
                <a:lnTo>
                  <a:pt x="549" y="477"/>
                </a:lnTo>
                <a:lnTo>
                  <a:pt x="549" y="471"/>
                </a:lnTo>
                <a:lnTo>
                  <a:pt x="549" y="470"/>
                </a:lnTo>
                <a:lnTo>
                  <a:pt x="549" y="469"/>
                </a:lnTo>
                <a:lnTo>
                  <a:pt x="549" y="466"/>
                </a:lnTo>
                <a:lnTo>
                  <a:pt x="549" y="465"/>
                </a:lnTo>
                <a:lnTo>
                  <a:pt x="549" y="464"/>
                </a:lnTo>
                <a:lnTo>
                  <a:pt x="549" y="462"/>
                </a:lnTo>
                <a:lnTo>
                  <a:pt x="549" y="460"/>
                </a:lnTo>
                <a:lnTo>
                  <a:pt x="551" y="460"/>
                </a:lnTo>
                <a:lnTo>
                  <a:pt x="549" y="460"/>
                </a:lnTo>
                <a:lnTo>
                  <a:pt x="549" y="458"/>
                </a:lnTo>
                <a:lnTo>
                  <a:pt x="549" y="457"/>
                </a:lnTo>
                <a:lnTo>
                  <a:pt x="549" y="455"/>
                </a:lnTo>
                <a:lnTo>
                  <a:pt x="549" y="453"/>
                </a:lnTo>
                <a:lnTo>
                  <a:pt x="549" y="452"/>
                </a:lnTo>
                <a:lnTo>
                  <a:pt x="551" y="450"/>
                </a:lnTo>
                <a:lnTo>
                  <a:pt x="551" y="449"/>
                </a:lnTo>
                <a:lnTo>
                  <a:pt x="551" y="447"/>
                </a:lnTo>
                <a:lnTo>
                  <a:pt x="551" y="446"/>
                </a:lnTo>
                <a:lnTo>
                  <a:pt x="549" y="445"/>
                </a:lnTo>
                <a:lnTo>
                  <a:pt x="549" y="443"/>
                </a:lnTo>
                <a:lnTo>
                  <a:pt x="549" y="441"/>
                </a:lnTo>
                <a:lnTo>
                  <a:pt x="549" y="439"/>
                </a:lnTo>
                <a:lnTo>
                  <a:pt x="549" y="437"/>
                </a:lnTo>
                <a:lnTo>
                  <a:pt x="549" y="436"/>
                </a:lnTo>
                <a:lnTo>
                  <a:pt x="549" y="433"/>
                </a:lnTo>
                <a:lnTo>
                  <a:pt x="549" y="432"/>
                </a:lnTo>
                <a:lnTo>
                  <a:pt x="549" y="431"/>
                </a:lnTo>
                <a:lnTo>
                  <a:pt x="549" y="430"/>
                </a:lnTo>
                <a:lnTo>
                  <a:pt x="548" y="428"/>
                </a:lnTo>
                <a:lnTo>
                  <a:pt x="548" y="426"/>
                </a:lnTo>
                <a:lnTo>
                  <a:pt x="548" y="423"/>
                </a:lnTo>
                <a:lnTo>
                  <a:pt x="547" y="422"/>
                </a:lnTo>
                <a:lnTo>
                  <a:pt x="547" y="421"/>
                </a:lnTo>
                <a:lnTo>
                  <a:pt x="547" y="420"/>
                </a:lnTo>
                <a:lnTo>
                  <a:pt x="547" y="418"/>
                </a:lnTo>
                <a:lnTo>
                  <a:pt x="547" y="416"/>
                </a:lnTo>
                <a:lnTo>
                  <a:pt x="546" y="416"/>
                </a:lnTo>
                <a:lnTo>
                  <a:pt x="546" y="415"/>
                </a:lnTo>
                <a:lnTo>
                  <a:pt x="546" y="412"/>
                </a:lnTo>
                <a:lnTo>
                  <a:pt x="546" y="411"/>
                </a:lnTo>
                <a:lnTo>
                  <a:pt x="545" y="408"/>
                </a:lnTo>
                <a:lnTo>
                  <a:pt x="545" y="407"/>
                </a:lnTo>
                <a:lnTo>
                  <a:pt x="545" y="405"/>
                </a:lnTo>
                <a:lnTo>
                  <a:pt x="544" y="402"/>
                </a:lnTo>
                <a:lnTo>
                  <a:pt x="544" y="401"/>
                </a:lnTo>
                <a:lnTo>
                  <a:pt x="544" y="398"/>
                </a:lnTo>
                <a:lnTo>
                  <a:pt x="544" y="397"/>
                </a:lnTo>
                <a:lnTo>
                  <a:pt x="543" y="393"/>
                </a:lnTo>
                <a:lnTo>
                  <a:pt x="543" y="391"/>
                </a:lnTo>
                <a:lnTo>
                  <a:pt x="542" y="390"/>
                </a:lnTo>
                <a:lnTo>
                  <a:pt x="542" y="389"/>
                </a:lnTo>
                <a:lnTo>
                  <a:pt x="542" y="388"/>
                </a:lnTo>
                <a:lnTo>
                  <a:pt x="542" y="386"/>
                </a:lnTo>
                <a:lnTo>
                  <a:pt x="542" y="385"/>
                </a:lnTo>
                <a:lnTo>
                  <a:pt x="540" y="383"/>
                </a:lnTo>
                <a:lnTo>
                  <a:pt x="542" y="383"/>
                </a:lnTo>
                <a:lnTo>
                  <a:pt x="542" y="386"/>
                </a:lnTo>
                <a:lnTo>
                  <a:pt x="542" y="387"/>
                </a:lnTo>
                <a:lnTo>
                  <a:pt x="542" y="388"/>
                </a:lnTo>
                <a:lnTo>
                  <a:pt x="542" y="389"/>
                </a:lnTo>
                <a:lnTo>
                  <a:pt x="543" y="390"/>
                </a:lnTo>
                <a:lnTo>
                  <a:pt x="543" y="391"/>
                </a:lnTo>
                <a:lnTo>
                  <a:pt x="543" y="393"/>
                </a:lnTo>
                <a:lnTo>
                  <a:pt x="544" y="397"/>
                </a:lnTo>
                <a:lnTo>
                  <a:pt x="544" y="398"/>
                </a:lnTo>
                <a:lnTo>
                  <a:pt x="544" y="401"/>
                </a:lnTo>
                <a:lnTo>
                  <a:pt x="544" y="402"/>
                </a:lnTo>
                <a:lnTo>
                  <a:pt x="545" y="405"/>
                </a:lnTo>
                <a:lnTo>
                  <a:pt x="545" y="407"/>
                </a:lnTo>
                <a:lnTo>
                  <a:pt x="545" y="408"/>
                </a:lnTo>
                <a:lnTo>
                  <a:pt x="546" y="410"/>
                </a:lnTo>
                <a:lnTo>
                  <a:pt x="546" y="411"/>
                </a:lnTo>
                <a:lnTo>
                  <a:pt x="546" y="412"/>
                </a:lnTo>
                <a:lnTo>
                  <a:pt x="546" y="415"/>
                </a:lnTo>
                <a:lnTo>
                  <a:pt x="547" y="416"/>
                </a:lnTo>
                <a:lnTo>
                  <a:pt x="547" y="418"/>
                </a:lnTo>
                <a:lnTo>
                  <a:pt x="547" y="420"/>
                </a:lnTo>
                <a:lnTo>
                  <a:pt x="547" y="421"/>
                </a:lnTo>
                <a:lnTo>
                  <a:pt x="547" y="422"/>
                </a:lnTo>
                <a:lnTo>
                  <a:pt x="548" y="422"/>
                </a:lnTo>
                <a:lnTo>
                  <a:pt x="548" y="423"/>
                </a:lnTo>
                <a:lnTo>
                  <a:pt x="548" y="424"/>
                </a:lnTo>
                <a:lnTo>
                  <a:pt x="548" y="426"/>
                </a:lnTo>
                <a:lnTo>
                  <a:pt x="548" y="428"/>
                </a:lnTo>
                <a:lnTo>
                  <a:pt x="549" y="429"/>
                </a:lnTo>
                <a:lnTo>
                  <a:pt x="549" y="430"/>
                </a:lnTo>
                <a:lnTo>
                  <a:pt x="549" y="431"/>
                </a:lnTo>
                <a:lnTo>
                  <a:pt x="549" y="432"/>
                </a:lnTo>
                <a:lnTo>
                  <a:pt x="549" y="433"/>
                </a:lnTo>
                <a:lnTo>
                  <a:pt x="549" y="435"/>
                </a:lnTo>
                <a:lnTo>
                  <a:pt x="551" y="436"/>
                </a:lnTo>
                <a:lnTo>
                  <a:pt x="551" y="437"/>
                </a:lnTo>
                <a:lnTo>
                  <a:pt x="551" y="439"/>
                </a:lnTo>
                <a:lnTo>
                  <a:pt x="551" y="440"/>
                </a:lnTo>
                <a:lnTo>
                  <a:pt x="551" y="441"/>
                </a:lnTo>
                <a:lnTo>
                  <a:pt x="551" y="443"/>
                </a:lnTo>
                <a:lnTo>
                  <a:pt x="551" y="445"/>
                </a:lnTo>
                <a:lnTo>
                  <a:pt x="551" y="446"/>
                </a:lnTo>
                <a:lnTo>
                  <a:pt x="551" y="447"/>
                </a:lnTo>
                <a:lnTo>
                  <a:pt x="551" y="449"/>
                </a:lnTo>
                <a:lnTo>
                  <a:pt x="551" y="450"/>
                </a:lnTo>
                <a:lnTo>
                  <a:pt x="551" y="453"/>
                </a:lnTo>
                <a:lnTo>
                  <a:pt x="551" y="454"/>
                </a:lnTo>
                <a:lnTo>
                  <a:pt x="549" y="455"/>
                </a:lnTo>
                <a:lnTo>
                  <a:pt x="549" y="456"/>
                </a:lnTo>
                <a:lnTo>
                  <a:pt x="549" y="457"/>
                </a:lnTo>
                <a:lnTo>
                  <a:pt x="549" y="458"/>
                </a:lnTo>
                <a:lnTo>
                  <a:pt x="551" y="460"/>
                </a:lnTo>
                <a:lnTo>
                  <a:pt x="551" y="462"/>
                </a:lnTo>
                <a:lnTo>
                  <a:pt x="549" y="462"/>
                </a:lnTo>
                <a:lnTo>
                  <a:pt x="549" y="464"/>
                </a:lnTo>
                <a:lnTo>
                  <a:pt x="549" y="465"/>
                </a:lnTo>
                <a:lnTo>
                  <a:pt x="549" y="482"/>
                </a:lnTo>
                <a:lnTo>
                  <a:pt x="549" y="483"/>
                </a:lnTo>
                <a:lnTo>
                  <a:pt x="549" y="485"/>
                </a:lnTo>
                <a:lnTo>
                  <a:pt x="549" y="486"/>
                </a:lnTo>
                <a:lnTo>
                  <a:pt x="549" y="487"/>
                </a:lnTo>
                <a:lnTo>
                  <a:pt x="549" y="488"/>
                </a:lnTo>
                <a:lnTo>
                  <a:pt x="551" y="489"/>
                </a:lnTo>
                <a:lnTo>
                  <a:pt x="551" y="491"/>
                </a:lnTo>
                <a:lnTo>
                  <a:pt x="551" y="494"/>
                </a:lnTo>
                <a:lnTo>
                  <a:pt x="551" y="499"/>
                </a:lnTo>
                <a:lnTo>
                  <a:pt x="551" y="502"/>
                </a:lnTo>
                <a:lnTo>
                  <a:pt x="551" y="506"/>
                </a:lnTo>
                <a:lnTo>
                  <a:pt x="551" y="507"/>
                </a:lnTo>
                <a:lnTo>
                  <a:pt x="551" y="508"/>
                </a:lnTo>
                <a:lnTo>
                  <a:pt x="551" y="513"/>
                </a:lnTo>
                <a:lnTo>
                  <a:pt x="551" y="518"/>
                </a:lnTo>
                <a:lnTo>
                  <a:pt x="551" y="521"/>
                </a:lnTo>
                <a:lnTo>
                  <a:pt x="551" y="524"/>
                </a:lnTo>
                <a:lnTo>
                  <a:pt x="551" y="525"/>
                </a:lnTo>
                <a:lnTo>
                  <a:pt x="551" y="527"/>
                </a:lnTo>
                <a:lnTo>
                  <a:pt x="551" y="530"/>
                </a:lnTo>
                <a:lnTo>
                  <a:pt x="551" y="533"/>
                </a:lnTo>
                <a:lnTo>
                  <a:pt x="551" y="535"/>
                </a:lnTo>
                <a:lnTo>
                  <a:pt x="551" y="537"/>
                </a:lnTo>
                <a:lnTo>
                  <a:pt x="551" y="539"/>
                </a:lnTo>
                <a:lnTo>
                  <a:pt x="551" y="544"/>
                </a:lnTo>
                <a:lnTo>
                  <a:pt x="551" y="545"/>
                </a:lnTo>
                <a:lnTo>
                  <a:pt x="551" y="546"/>
                </a:lnTo>
                <a:lnTo>
                  <a:pt x="551" y="547"/>
                </a:lnTo>
                <a:lnTo>
                  <a:pt x="552" y="548"/>
                </a:lnTo>
                <a:lnTo>
                  <a:pt x="552" y="549"/>
                </a:lnTo>
                <a:lnTo>
                  <a:pt x="552" y="550"/>
                </a:lnTo>
                <a:lnTo>
                  <a:pt x="553" y="552"/>
                </a:lnTo>
                <a:lnTo>
                  <a:pt x="553" y="554"/>
                </a:lnTo>
                <a:lnTo>
                  <a:pt x="554" y="556"/>
                </a:lnTo>
                <a:lnTo>
                  <a:pt x="554" y="557"/>
                </a:lnTo>
                <a:lnTo>
                  <a:pt x="555" y="557"/>
                </a:lnTo>
                <a:lnTo>
                  <a:pt x="555" y="560"/>
                </a:lnTo>
                <a:lnTo>
                  <a:pt x="556" y="562"/>
                </a:lnTo>
                <a:lnTo>
                  <a:pt x="557" y="565"/>
                </a:lnTo>
                <a:lnTo>
                  <a:pt x="559" y="567"/>
                </a:lnTo>
                <a:lnTo>
                  <a:pt x="559" y="569"/>
                </a:lnTo>
                <a:lnTo>
                  <a:pt x="560" y="570"/>
                </a:lnTo>
                <a:lnTo>
                  <a:pt x="560" y="571"/>
                </a:lnTo>
                <a:lnTo>
                  <a:pt x="561" y="573"/>
                </a:lnTo>
                <a:lnTo>
                  <a:pt x="562" y="577"/>
                </a:lnTo>
                <a:lnTo>
                  <a:pt x="563" y="578"/>
                </a:lnTo>
                <a:lnTo>
                  <a:pt x="563" y="579"/>
                </a:lnTo>
                <a:lnTo>
                  <a:pt x="563" y="580"/>
                </a:lnTo>
                <a:lnTo>
                  <a:pt x="564" y="581"/>
                </a:lnTo>
                <a:lnTo>
                  <a:pt x="568" y="589"/>
                </a:lnTo>
                <a:lnTo>
                  <a:pt x="568" y="590"/>
                </a:lnTo>
                <a:lnTo>
                  <a:pt x="568" y="591"/>
                </a:lnTo>
                <a:lnTo>
                  <a:pt x="571" y="598"/>
                </a:lnTo>
                <a:lnTo>
                  <a:pt x="572" y="602"/>
                </a:lnTo>
                <a:lnTo>
                  <a:pt x="573" y="602"/>
                </a:lnTo>
                <a:lnTo>
                  <a:pt x="574" y="602"/>
                </a:lnTo>
                <a:lnTo>
                  <a:pt x="574" y="603"/>
                </a:lnTo>
                <a:lnTo>
                  <a:pt x="575" y="603"/>
                </a:lnTo>
                <a:lnTo>
                  <a:pt x="575" y="604"/>
                </a:lnTo>
                <a:lnTo>
                  <a:pt x="577" y="604"/>
                </a:lnTo>
                <a:lnTo>
                  <a:pt x="578" y="604"/>
                </a:lnTo>
                <a:lnTo>
                  <a:pt x="578" y="605"/>
                </a:lnTo>
                <a:lnTo>
                  <a:pt x="578" y="606"/>
                </a:lnTo>
                <a:lnTo>
                  <a:pt x="581" y="607"/>
                </a:lnTo>
                <a:lnTo>
                  <a:pt x="583" y="608"/>
                </a:lnTo>
                <a:lnTo>
                  <a:pt x="583" y="609"/>
                </a:lnTo>
                <a:lnTo>
                  <a:pt x="583" y="612"/>
                </a:lnTo>
                <a:lnTo>
                  <a:pt x="583" y="613"/>
                </a:lnTo>
                <a:lnTo>
                  <a:pt x="588" y="614"/>
                </a:lnTo>
                <a:lnTo>
                  <a:pt x="590" y="615"/>
                </a:lnTo>
                <a:lnTo>
                  <a:pt x="591" y="615"/>
                </a:lnTo>
                <a:lnTo>
                  <a:pt x="591" y="614"/>
                </a:lnTo>
                <a:lnTo>
                  <a:pt x="594" y="612"/>
                </a:lnTo>
                <a:lnTo>
                  <a:pt x="595" y="613"/>
                </a:lnTo>
                <a:lnTo>
                  <a:pt x="596" y="614"/>
                </a:lnTo>
                <a:lnTo>
                  <a:pt x="596" y="615"/>
                </a:lnTo>
                <a:lnTo>
                  <a:pt x="597" y="615"/>
                </a:lnTo>
                <a:lnTo>
                  <a:pt x="597" y="616"/>
                </a:lnTo>
                <a:lnTo>
                  <a:pt x="598" y="617"/>
                </a:lnTo>
                <a:lnTo>
                  <a:pt x="599" y="619"/>
                </a:lnTo>
                <a:lnTo>
                  <a:pt x="603" y="621"/>
                </a:lnTo>
                <a:lnTo>
                  <a:pt x="605" y="621"/>
                </a:lnTo>
                <a:lnTo>
                  <a:pt x="607" y="622"/>
                </a:lnTo>
                <a:lnTo>
                  <a:pt x="608" y="622"/>
                </a:lnTo>
                <a:lnTo>
                  <a:pt x="611" y="623"/>
                </a:lnTo>
                <a:lnTo>
                  <a:pt x="612" y="623"/>
                </a:lnTo>
                <a:lnTo>
                  <a:pt x="614" y="624"/>
                </a:lnTo>
                <a:lnTo>
                  <a:pt x="616" y="624"/>
                </a:lnTo>
                <a:lnTo>
                  <a:pt x="617" y="624"/>
                </a:lnTo>
                <a:lnTo>
                  <a:pt x="618" y="625"/>
                </a:lnTo>
                <a:lnTo>
                  <a:pt x="620" y="623"/>
                </a:lnTo>
                <a:lnTo>
                  <a:pt x="620" y="622"/>
                </a:lnTo>
                <a:lnTo>
                  <a:pt x="620" y="621"/>
                </a:lnTo>
                <a:lnTo>
                  <a:pt x="621" y="620"/>
                </a:lnTo>
                <a:lnTo>
                  <a:pt x="622" y="620"/>
                </a:lnTo>
                <a:lnTo>
                  <a:pt x="623" y="620"/>
                </a:lnTo>
                <a:lnTo>
                  <a:pt x="624" y="620"/>
                </a:lnTo>
                <a:lnTo>
                  <a:pt x="625" y="620"/>
                </a:lnTo>
                <a:lnTo>
                  <a:pt x="625" y="617"/>
                </a:lnTo>
                <a:lnTo>
                  <a:pt x="625" y="615"/>
                </a:lnTo>
                <a:lnTo>
                  <a:pt x="625" y="614"/>
                </a:lnTo>
                <a:lnTo>
                  <a:pt x="625" y="613"/>
                </a:lnTo>
                <a:lnTo>
                  <a:pt x="625" y="606"/>
                </a:lnTo>
                <a:lnTo>
                  <a:pt x="625" y="603"/>
                </a:lnTo>
                <a:lnTo>
                  <a:pt x="625" y="600"/>
                </a:lnTo>
                <a:lnTo>
                  <a:pt x="625" y="597"/>
                </a:lnTo>
                <a:lnTo>
                  <a:pt x="625" y="594"/>
                </a:lnTo>
                <a:lnTo>
                  <a:pt x="625" y="592"/>
                </a:lnTo>
                <a:lnTo>
                  <a:pt x="625" y="590"/>
                </a:lnTo>
                <a:lnTo>
                  <a:pt x="625" y="588"/>
                </a:lnTo>
                <a:lnTo>
                  <a:pt x="625" y="586"/>
                </a:lnTo>
                <a:lnTo>
                  <a:pt x="625" y="582"/>
                </a:lnTo>
                <a:lnTo>
                  <a:pt x="625" y="581"/>
                </a:lnTo>
                <a:lnTo>
                  <a:pt x="625" y="574"/>
                </a:lnTo>
                <a:lnTo>
                  <a:pt x="625" y="571"/>
                </a:lnTo>
                <a:lnTo>
                  <a:pt x="625" y="563"/>
                </a:lnTo>
                <a:lnTo>
                  <a:pt x="625" y="560"/>
                </a:lnTo>
                <a:lnTo>
                  <a:pt x="625" y="552"/>
                </a:lnTo>
                <a:lnTo>
                  <a:pt x="625" y="548"/>
                </a:lnTo>
                <a:lnTo>
                  <a:pt x="625" y="547"/>
                </a:lnTo>
                <a:lnTo>
                  <a:pt x="626" y="547"/>
                </a:lnTo>
                <a:lnTo>
                  <a:pt x="628" y="547"/>
                </a:lnTo>
                <a:lnTo>
                  <a:pt x="631" y="547"/>
                </a:lnTo>
                <a:lnTo>
                  <a:pt x="632" y="547"/>
                </a:lnTo>
                <a:lnTo>
                  <a:pt x="632" y="548"/>
                </a:lnTo>
                <a:lnTo>
                  <a:pt x="632" y="550"/>
                </a:lnTo>
                <a:lnTo>
                  <a:pt x="631" y="550"/>
                </a:lnTo>
                <a:lnTo>
                  <a:pt x="629" y="549"/>
                </a:lnTo>
                <a:lnTo>
                  <a:pt x="626" y="549"/>
                </a:lnTo>
                <a:lnTo>
                  <a:pt x="626" y="550"/>
                </a:lnTo>
                <a:lnTo>
                  <a:pt x="626" y="552"/>
                </a:lnTo>
                <a:lnTo>
                  <a:pt x="626" y="561"/>
                </a:lnTo>
                <a:lnTo>
                  <a:pt x="625" y="563"/>
                </a:lnTo>
                <a:lnTo>
                  <a:pt x="626" y="574"/>
                </a:lnTo>
                <a:lnTo>
                  <a:pt x="626" y="577"/>
                </a:lnTo>
                <a:lnTo>
                  <a:pt x="626" y="581"/>
                </a:lnTo>
                <a:lnTo>
                  <a:pt x="626" y="585"/>
                </a:lnTo>
                <a:lnTo>
                  <a:pt x="626" y="586"/>
                </a:lnTo>
                <a:lnTo>
                  <a:pt x="626" y="588"/>
                </a:lnTo>
                <a:lnTo>
                  <a:pt x="626" y="591"/>
                </a:lnTo>
                <a:lnTo>
                  <a:pt x="626" y="592"/>
                </a:lnTo>
                <a:lnTo>
                  <a:pt x="626" y="597"/>
                </a:lnTo>
                <a:lnTo>
                  <a:pt x="626" y="598"/>
                </a:lnTo>
                <a:lnTo>
                  <a:pt x="626" y="600"/>
                </a:lnTo>
                <a:lnTo>
                  <a:pt x="626" y="608"/>
                </a:lnTo>
                <a:lnTo>
                  <a:pt x="626" y="613"/>
                </a:lnTo>
                <a:lnTo>
                  <a:pt x="626" y="614"/>
                </a:lnTo>
                <a:lnTo>
                  <a:pt x="626" y="617"/>
                </a:lnTo>
                <a:lnTo>
                  <a:pt x="632" y="617"/>
                </a:lnTo>
                <a:lnTo>
                  <a:pt x="635" y="617"/>
                </a:lnTo>
                <a:lnTo>
                  <a:pt x="635" y="619"/>
                </a:lnTo>
                <a:lnTo>
                  <a:pt x="635" y="620"/>
                </a:lnTo>
                <a:lnTo>
                  <a:pt x="634" y="623"/>
                </a:lnTo>
                <a:lnTo>
                  <a:pt x="634" y="625"/>
                </a:lnTo>
                <a:lnTo>
                  <a:pt x="634" y="627"/>
                </a:lnTo>
                <a:lnTo>
                  <a:pt x="633" y="627"/>
                </a:lnTo>
                <a:lnTo>
                  <a:pt x="633" y="628"/>
                </a:lnTo>
                <a:lnTo>
                  <a:pt x="633" y="629"/>
                </a:lnTo>
                <a:lnTo>
                  <a:pt x="632" y="629"/>
                </a:lnTo>
                <a:lnTo>
                  <a:pt x="631" y="629"/>
                </a:lnTo>
                <a:lnTo>
                  <a:pt x="630" y="628"/>
                </a:lnTo>
                <a:lnTo>
                  <a:pt x="629" y="628"/>
                </a:lnTo>
                <a:lnTo>
                  <a:pt x="626" y="628"/>
                </a:lnTo>
                <a:lnTo>
                  <a:pt x="626" y="629"/>
                </a:lnTo>
                <a:lnTo>
                  <a:pt x="625" y="630"/>
                </a:lnTo>
                <a:lnTo>
                  <a:pt x="624" y="630"/>
                </a:lnTo>
                <a:lnTo>
                  <a:pt x="624" y="631"/>
                </a:lnTo>
                <a:lnTo>
                  <a:pt x="623" y="632"/>
                </a:lnTo>
                <a:lnTo>
                  <a:pt x="623" y="633"/>
                </a:lnTo>
                <a:lnTo>
                  <a:pt x="622" y="633"/>
                </a:lnTo>
                <a:lnTo>
                  <a:pt x="622" y="634"/>
                </a:lnTo>
                <a:lnTo>
                  <a:pt x="621" y="636"/>
                </a:lnTo>
                <a:lnTo>
                  <a:pt x="622" y="636"/>
                </a:lnTo>
                <a:lnTo>
                  <a:pt x="622" y="637"/>
                </a:lnTo>
                <a:lnTo>
                  <a:pt x="623" y="637"/>
                </a:lnTo>
                <a:lnTo>
                  <a:pt x="624" y="638"/>
                </a:lnTo>
                <a:lnTo>
                  <a:pt x="625" y="639"/>
                </a:lnTo>
                <a:lnTo>
                  <a:pt x="626" y="639"/>
                </a:lnTo>
                <a:lnTo>
                  <a:pt x="628" y="640"/>
                </a:lnTo>
                <a:lnTo>
                  <a:pt x="630" y="642"/>
                </a:lnTo>
                <a:lnTo>
                  <a:pt x="631" y="644"/>
                </a:lnTo>
                <a:lnTo>
                  <a:pt x="632" y="644"/>
                </a:lnTo>
                <a:lnTo>
                  <a:pt x="633" y="645"/>
                </a:lnTo>
                <a:lnTo>
                  <a:pt x="634" y="646"/>
                </a:lnTo>
                <a:lnTo>
                  <a:pt x="635" y="647"/>
                </a:lnTo>
                <a:lnTo>
                  <a:pt x="637" y="648"/>
                </a:lnTo>
                <a:lnTo>
                  <a:pt x="639" y="649"/>
                </a:lnTo>
                <a:lnTo>
                  <a:pt x="641" y="652"/>
                </a:lnTo>
                <a:lnTo>
                  <a:pt x="642" y="653"/>
                </a:lnTo>
                <a:lnTo>
                  <a:pt x="646" y="655"/>
                </a:lnTo>
                <a:lnTo>
                  <a:pt x="652" y="661"/>
                </a:lnTo>
                <a:lnTo>
                  <a:pt x="654" y="662"/>
                </a:lnTo>
                <a:lnTo>
                  <a:pt x="655" y="662"/>
                </a:lnTo>
                <a:lnTo>
                  <a:pt x="656" y="663"/>
                </a:lnTo>
                <a:lnTo>
                  <a:pt x="657" y="664"/>
                </a:lnTo>
                <a:lnTo>
                  <a:pt x="658" y="665"/>
                </a:lnTo>
                <a:lnTo>
                  <a:pt x="659" y="666"/>
                </a:lnTo>
                <a:lnTo>
                  <a:pt x="660" y="666"/>
                </a:lnTo>
                <a:lnTo>
                  <a:pt x="663" y="669"/>
                </a:lnTo>
                <a:lnTo>
                  <a:pt x="665" y="671"/>
                </a:lnTo>
                <a:lnTo>
                  <a:pt x="666" y="672"/>
                </a:lnTo>
                <a:lnTo>
                  <a:pt x="669" y="674"/>
                </a:lnTo>
                <a:lnTo>
                  <a:pt x="673" y="677"/>
                </a:lnTo>
                <a:lnTo>
                  <a:pt x="673" y="678"/>
                </a:lnTo>
                <a:lnTo>
                  <a:pt x="676" y="680"/>
                </a:lnTo>
                <a:lnTo>
                  <a:pt x="677" y="681"/>
                </a:lnTo>
                <a:lnTo>
                  <a:pt x="680" y="683"/>
                </a:lnTo>
                <a:lnTo>
                  <a:pt x="680" y="682"/>
                </a:lnTo>
                <a:lnTo>
                  <a:pt x="681" y="682"/>
                </a:lnTo>
                <a:lnTo>
                  <a:pt x="681" y="681"/>
                </a:lnTo>
                <a:lnTo>
                  <a:pt x="682" y="681"/>
                </a:lnTo>
                <a:lnTo>
                  <a:pt x="683" y="679"/>
                </a:lnTo>
                <a:lnTo>
                  <a:pt x="684" y="679"/>
                </a:lnTo>
                <a:lnTo>
                  <a:pt x="685" y="677"/>
                </a:lnTo>
                <a:lnTo>
                  <a:pt x="691" y="669"/>
                </a:lnTo>
                <a:lnTo>
                  <a:pt x="692" y="667"/>
                </a:lnTo>
                <a:lnTo>
                  <a:pt x="692" y="666"/>
                </a:lnTo>
                <a:lnTo>
                  <a:pt x="692" y="665"/>
                </a:lnTo>
                <a:lnTo>
                  <a:pt x="692" y="664"/>
                </a:lnTo>
                <a:lnTo>
                  <a:pt x="689" y="662"/>
                </a:lnTo>
                <a:lnTo>
                  <a:pt x="687" y="662"/>
                </a:lnTo>
                <a:lnTo>
                  <a:pt x="686" y="661"/>
                </a:lnTo>
                <a:lnTo>
                  <a:pt x="685" y="659"/>
                </a:lnTo>
                <a:lnTo>
                  <a:pt x="685" y="658"/>
                </a:lnTo>
                <a:lnTo>
                  <a:pt x="685" y="657"/>
                </a:lnTo>
                <a:lnTo>
                  <a:pt x="686" y="657"/>
                </a:lnTo>
                <a:lnTo>
                  <a:pt x="689" y="657"/>
                </a:lnTo>
                <a:lnTo>
                  <a:pt x="693" y="657"/>
                </a:lnTo>
                <a:lnTo>
                  <a:pt x="694" y="657"/>
                </a:lnTo>
                <a:lnTo>
                  <a:pt x="695" y="657"/>
                </a:lnTo>
                <a:lnTo>
                  <a:pt x="698" y="657"/>
                </a:lnTo>
                <a:lnTo>
                  <a:pt x="699" y="657"/>
                </a:lnTo>
                <a:lnTo>
                  <a:pt x="700" y="657"/>
                </a:lnTo>
                <a:lnTo>
                  <a:pt x="701" y="657"/>
                </a:lnTo>
                <a:lnTo>
                  <a:pt x="702" y="657"/>
                </a:lnTo>
                <a:lnTo>
                  <a:pt x="702" y="656"/>
                </a:lnTo>
                <a:lnTo>
                  <a:pt x="702" y="654"/>
                </a:lnTo>
                <a:lnTo>
                  <a:pt x="702" y="652"/>
                </a:lnTo>
                <a:lnTo>
                  <a:pt x="702" y="650"/>
                </a:lnTo>
                <a:lnTo>
                  <a:pt x="702" y="649"/>
                </a:lnTo>
                <a:lnTo>
                  <a:pt x="702" y="648"/>
                </a:lnTo>
                <a:lnTo>
                  <a:pt x="702" y="647"/>
                </a:lnTo>
                <a:lnTo>
                  <a:pt x="702" y="646"/>
                </a:lnTo>
                <a:lnTo>
                  <a:pt x="703" y="646"/>
                </a:lnTo>
                <a:lnTo>
                  <a:pt x="703" y="645"/>
                </a:lnTo>
                <a:lnTo>
                  <a:pt x="703" y="644"/>
                </a:lnTo>
                <a:lnTo>
                  <a:pt x="703" y="642"/>
                </a:lnTo>
                <a:lnTo>
                  <a:pt x="704" y="642"/>
                </a:lnTo>
                <a:lnTo>
                  <a:pt x="704" y="641"/>
                </a:lnTo>
                <a:lnTo>
                  <a:pt x="706" y="640"/>
                </a:lnTo>
                <a:lnTo>
                  <a:pt x="707" y="639"/>
                </a:lnTo>
                <a:lnTo>
                  <a:pt x="707" y="638"/>
                </a:lnTo>
                <a:lnTo>
                  <a:pt x="709" y="636"/>
                </a:lnTo>
                <a:lnTo>
                  <a:pt x="709" y="634"/>
                </a:lnTo>
                <a:lnTo>
                  <a:pt x="709" y="633"/>
                </a:lnTo>
                <a:lnTo>
                  <a:pt x="710" y="633"/>
                </a:lnTo>
                <a:lnTo>
                  <a:pt x="710" y="632"/>
                </a:lnTo>
                <a:lnTo>
                  <a:pt x="710" y="631"/>
                </a:lnTo>
                <a:lnTo>
                  <a:pt x="711" y="631"/>
                </a:lnTo>
                <a:lnTo>
                  <a:pt x="711" y="630"/>
                </a:lnTo>
                <a:lnTo>
                  <a:pt x="711" y="629"/>
                </a:lnTo>
                <a:lnTo>
                  <a:pt x="711" y="628"/>
                </a:lnTo>
                <a:lnTo>
                  <a:pt x="711" y="627"/>
                </a:lnTo>
                <a:lnTo>
                  <a:pt x="711" y="625"/>
                </a:lnTo>
                <a:lnTo>
                  <a:pt x="711" y="624"/>
                </a:lnTo>
                <a:lnTo>
                  <a:pt x="711" y="623"/>
                </a:lnTo>
                <a:lnTo>
                  <a:pt x="711" y="622"/>
                </a:lnTo>
                <a:lnTo>
                  <a:pt x="711" y="621"/>
                </a:lnTo>
                <a:lnTo>
                  <a:pt x="711" y="620"/>
                </a:lnTo>
                <a:lnTo>
                  <a:pt x="711" y="619"/>
                </a:lnTo>
                <a:lnTo>
                  <a:pt x="710" y="619"/>
                </a:lnTo>
                <a:lnTo>
                  <a:pt x="710" y="617"/>
                </a:lnTo>
                <a:lnTo>
                  <a:pt x="709" y="616"/>
                </a:lnTo>
                <a:lnTo>
                  <a:pt x="709" y="615"/>
                </a:lnTo>
                <a:lnTo>
                  <a:pt x="708" y="615"/>
                </a:lnTo>
                <a:lnTo>
                  <a:pt x="707" y="615"/>
                </a:lnTo>
                <a:lnTo>
                  <a:pt x="707" y="616"/>
                </a:lnTo>
                <a:lnTo>
                  <a:pt x="706" y="616"/>
                </a:lnTo>
                <a:lnTo>
                  <a:pt x="706" y="615"/>
                </a:lnTo>
                <a:lnTo>
                  <a:pt x="704" y="615"/>
                </a:lnTo>
                <a:lnTo>
                  <a:pt x="704" y="614"/>
                </a:lnTo>
                <a:lnTo>
                  <a:pt x="706" y="614"/>
                </a:lnTo>
                <a:lnTo>
                  <a:pt x="706" y="613"/>
                </a:lnTo>
                <a:lnTo>
                  <a:pt x="706" y="612"/>
                </a:lnTo>
                <a:lnTo>
                  <a:pt x="706" y="609"/>
                </a:lnTo>
                <a:lnTo>
                  <a:pt x="707" y="609"/>
                </a:lnTo>
                <a:lnTo>
                  <a:pt x="707" y="608"/>
                </a:lnTo>
                <a:lnTo>
                  <a:pt x="707" y="607"/>
                </a:lnTo>
                <a:lnTo>
                  <a:pt x="706" y="606"/>
                </a:lnTo>
                <a:lnTo>
                  <a:pt x="706" y="605"/>
                </a:lnTo>
                <a:lnTo>
                  <a:pt x="706" y="604"/>
                </a:lnTo>
                <a:lnTo>
                  <a:pt x="706" y="603"/>
                </a:lnTo>
                <a:lnTo>
                  <a:pt x="706" y="602"/>
                </a:lnTo>
                <a:lnTo>
                  <a:pt x="706" y="600"/>
                </a:lnTo>
                <a:lnTo>
                  <a:pt x="706" y="599"/>
                </a:lnTo>
                <a:lnTo>
                  <a:pt x="706" y="598"/>
                </a:lnTo>
                <a:lnTo>
                  <a:pt x="704" y="597"/>
                </a:lnTo>
                <a:lnTo>
                  <a:pt x="704" y="596"/>
                </a:lnTo>
                <a:lnTo>
                  <a:pt x="703" y="595"/>
                </a:lnTo>
                <a:lnTo>
                  <a:pt x="703" y="594"/>
                </a:lnTo>
                <a:lnTo>
                  <a:pt x="702" y="594"/>
                </a:lnTo>
                <a:lnTo>
                  <a:pt x="702" y="592"/>
                </a:lnTo>
                <a:lnTo>
                  <a:pt x="701" y="592"/>
                </a:lnTo>
                <a:lnTo>
                  <a:pt x="701" y="591"/>
                </a:lnTo>
                <a:lnTo>
                  <a:pt x="700" y="590"/>
                </a:lnTo>
                <a:lnTo>
                  <a:pt x="699" y="589"/>
                </a:lnTo>
                <a:lnTo>
                  <a:pt x="698" y="588"/>
                </a:lnTo>
                <a:lnTo>
                  <a:pt x="697" y="588"/>
                </a:lnTo>
                <a:lnTo>
                  <a:pt x="697" y="587"/>
                </a:lnTo>
                <a:lnTo>
                  <a:pt x="695" y="587"/>
                </a:lnTo>
                <a:lnTo>
                  <a:pt x="695" y="586"/>
                </a:lnTo>
                <a:lnTo>
                  <a:pt x="694" y="585"/>
                </a:lnTo>
                <a:lnTo>
                  <a:pt x="694" y="583"/>
                </a:lnTo>
                <a:lnTo>
                  <a:pt x="693" y="583"/>
                </a:lnTo>
                <a:lnTo>
                  <a:pt x="693" y="582"/>
                </a:lnTo>
                <a:lnTo>
                  <a:pt x="692" y="582"/>
                </a:lnTo>
                <a:lnTo>
                  <a:pt x="691" y="580"/>
                </a:lnTo>
                <a:lnTo>
                  <a:pt x="690" y="579"/>
                </a:lnTo>
                <a:lnTo>
                  <a:pt x="690" y="578"/>
                </a:lnTo>
                <a:lnTo>
                  <a:pt x="690" y="577"/>
                </a:lnTo>
                <a:lnTo>
                  <a:pt x="689" y="577"/>
                </a:lnTo>
                <a:lnTo>
                  <a:pt x="689" y="575"/>
                </a:lnTo>
                <a:lnTo>
                  <a:pt x="689" y="574"/>
                </a:lnTo>
                <a:lnTo>
                  <a:pt x="689" y="573"/>
                </a:lnTo>
                <a:lnTo>
                  <a:pt x="689" y="572"/>
                </a:lnTo>
                <a:lnTo>
                  <a:pt x="689" y="571"/>
                </a:lnTo>
                <a:lnTo>
                  <a:pt x="689" y="570"/>
                </a:lnTo>
                <a:lnTo>
                  <a:pt x="689" y="569"/>
                </a:lnTo>
                <a:lnTo>
                  <a:pt x="689" y="567"/>
                </a:lnTo>
                <a:lnTo>
                  <a:pt x="689" y="556"/>
                </a:lnTo>
                <a:lnTo>
                  <a:pt x="689" y="555"/>
                </a:lnTo>
                <a:lnTo>
                  <a:pt x="690" y="555"/>
                </a:lnTo>
                <a:lnTo>
                  <a:pt x="690" y="554"/>
                </a:lnTo>
                <a:lnTo>
                  <a:pt x="690" y="550"/>
                </a:lnTo>
                <a:lnTo>
                  <a:pt x="691" y="550"/>
                </a:lnTo>
                <a:lnTo>
                  <a:pt x="692" y="550"/>
                </a:lnTo>
                <a:lnTo>
                  <a:pt x="693" y="550"/>
                </a:lnTo>
                <a:lnTo>
                  <a:pt x="694" y="550"/>
                </a:lnTo>
                <a:lnTo>
                  <a:pt x="695" y="550"/>
                </a:lnTo>
                <a:lnTo>
                  <a:pt x="697" y="550"/>
                </a:lnTo>
                <a:lnTo>
                  <a:pt x="698" y="550"/>
                </a:lnTo>
                <a:lnTo>
                  <a:pt x="699" y="550"/>
                </a:lnTo>
                <a:lnTo>
                  <a:pt x="700" y="550"/>
                </a:lnTo>
                <a:lnTo>
                  <a:pt x="701" y="550"/>
                </a:lnTo>
                <a:lnTo>
                  <a:pt x="702" y="550"/>
                </a:lnTo>
                <a:lnTo>
                  <a:pt x="701" y="554"/>
                </a:lnTo>
                <a:lnTo>
                  <a:pt x="701" y="555"/>
                </a:lnTo>
                <a:lnTo>
                  <a:pt x="698" y="555"/>
                </a:lnTo>
                <a:lnTo>
                  <a:pt x="697" y="555"/>
                </a:lnTo>
                <a:lnTo>
                  <a:pt x="695" y="555"/>
                </a:lnTo>
                <a:lnTo>
                  <a:pt x="692" y="555"/>
                </a:lnTo>
                <a:lnTo>
                  <a:pt x="691" y="555"/>
                </a:lnTo>
                <a:lnTo>
                  <a:pt x="690" y="555"/>
                </a:lnTo>
                <a:lnTo>
                  <a:pt x="690" y="560"/>
                </a:lnTo>
                <a:lnTo>
                  <a:pt x="690" y="564"/>
                </a:lnTo>
                <a:lnTo>
                  <a:pt x="690" y="569"/>
                </a:lnTo>
                <a:lnTo>
                  <a:pt x="690" y="570"/>
                </a:lnTo>
                <a:lnTo>
                  <a:pt x="690" y="573"/>
                </a:lnTo>
                <a:lnTo>
                  <a:pt x="690" y="574"/>
                </a:lnTo>
                <a:lnTo>
                  <a:pt x="690" y="575"/>
                </a:lnTo>
                <a:lnTo>
                  <a:pt x="690" y="577"/>
                </a:lnTo>
                <a:lnTo>
                  <a:pt x="691" y="578"/>
                </a:lnTo>
                <a:lnTo>
                  <a:pt x="691" y="579"/>
                </a:lnTo>
                <a:lnTo>
                  <a:pt x="692" y="579"/>
                </a:lnTo>
                <a:lnTo>
                  <a:pt x="692" y="580"/>
                </a:lnTo>
                <a:lnTo>
                  <a:pt x="693" y="581"/>
                </a:lnTo>
                <a:lnTo>
                  <a:pt x="693" y="582"/>
                </a:lnTo>
                <a:lnTo>
                  <a:pt x="694" y="582"/>
                </a:lnTo>
                <a:lnTo>
                  <a:pt x="694" y="583"/>
                </a:lnTo>
                <a:lnTo>
                  <a:pt x="695" y="583"/>
                </a:lnTo>
                <a:lnTo>
                  <a:pt x="695" y="585"/>
                </a:lnTo>
                <a:lnTo>
                  <a:pt x="697" y="585"/>
                </a:lnTo>
                <a:lnTo>
                  <a:pt x="697" y="586"/>
                </a:lnTo>
                <a:lnTo>
                  <a:pt x="697" y="587"/>
                </a:lnTo>
                <a:lnTo>
                  <a:pt x="698" y="587"/>
                </a:lnTo>
                <a:lnTo>
                  <a:pt x="699" y="588"/>
                </a:lnTo>
                <a:lnTo>
                  <a:pt x="700" y="589"/>
                </a:lnTo>
                <a:lnTo>
                  <a:pt x="701" y="590"/>
                </a:lnTo>
                <a:lnTo>
                  <a:pt x="702" y="590"/>
                </a:lnTo>
                <a:lnTo>
                  <a:pt x="702" y="591"/>
                </a:lnTo>
                <a:lnTo>
                  <a:pt x="703" y="592"/>
                </a:lnTo>
                <a:lnTo>
                  <a:pt x="703" y="594"/>
                </a:lnTo>
                <a:lnTo>
                  <a:pt x="704" y="594"/>
                </a:lnTo>
                <a:lnTo>
                  <a:pt x="704" y="595"/>
                </a:lnTo>
                <a:lnTo>
                  <a:pt x="704" y="596"/>
                </a:lnTo>
                <a:lnTo>
                  <a:pt x="706" y="596"/>
                </a:lnTo>
                <a:lnTo>
                  <a:pt x="706" y="597"/>
                </a:lnTo>
                <a:lnTo>
                  <a:pt x="706" y="598"/>
                </a:lnTo>
                <a:lnTo>
                  <a:pt x="707" y="599"/>
                </a:lnTo>
                <a:lnTo>
                  <a:pt x="707" y="600"/>
                </a:lnTo>
                <a:lnTo>
                  <a:pt x="707" y="602"/>
                </a:lnTo>
                <a:lnTo>
                  <a:pt x="707" y="603"/>
                </a:lnTo>
                <a:lnTo>
                  <a:pt x="707" y="604"/>
                </a:lnTo>
                <a:lnTo>
                  <a:pt x="707" y="605"/>
                </a:lnTo>
                <a:lnTo>
                  <a:pt x="707" y="606"/>
                </a:lnTo>
                <a:lnTo>
                  <a:pt x="707" y="607"/>
                </a:lnTo>
                <a:lnTo>
                  <a:pt x="708" y="608"/>
                </a:lnTo>
                <a:lnTo>
                  <a:pt x="708" y="609"/>
                </a:lnTo>
                <a:lnTo>
                  <a:pt x="708" y="611"/>
                </a:lnTo>
                <a:lnTo>
                  <a:pt x="709" y="609"/>
                </a:lnTo>
                <a:lnTo>
                  <a:pt x="710" y="609"/>
                </a:lnTo>
                <a:lnTo>
                  <a:pt x="711" y="609"/>
                </a:lnTo>
                <a:lnTo>
                  <a:pt x="712" y="609"/>
                </a:lnTo>
                <a:lnTo>
                  <a:pt x="714" y="609"/>
                </a:lnTo>
                <a:lnTo>
                  <a:pt x="715" y="609"/>
                </a:lnTo>
                <a:lnTo>
                  <a:pt x="716" y="608"/>
                </a:lnTo>
                <a:lnTo>
                  <a:pt x="718" y="607"/>
                </a:lnTo>
                <a:lnTo>
                  <a:pt x="723" y="605"/>
                </a:lnTo>
                <a:lnTo>
                  <a:pt x="724" y="605"/>
                </a:lnTo>
                <a:lnTo>
                  <a:pt x="730" y="602"/>
                </a:lnTo>
                <a:lnTo>
                  <a:pt x="732" y="602"/>
                </a:lnTo>
                <a:lnTo>
                  <a:pt x="736" y="599"/>
                </a:lnTo>
                <a:lnTo>
                  <a:pt x="740" y="597"/>
                </a:lnTo>
                <a:lnTo>
                  <a:pt x="741" y="597"/>
                </a:lnTo>
                <a:lnTo>
                  <a:pt x="742" y="597"/>
                </a:lnTo>
                <a:lnTo>
                  <a:pt x="743" y="596"/>
                </a:lnTo>
                <a:lnTo>
                  <a:pt x="744" y="596"/>
                </a:lnTo>
                <a:lnTo>
                  <a:pt x="744" y="595"/>
                </a:lnTo>
                <a:lnTo>
                  <a:pt x="745" y="595"/>
                </a:lnTo>
                <a:lnTo>
                  <a:pt x="746" y="595"/>
                </a:lnTo>
                <a:lnTo>
                  <a:pt x="746" y="594"/>
                </a:lnTo>
                <a:lnTo>
                  <a:pt x="747" y="594"/>
                </a:lnTo>
                <a:lnTo>
                  <a:pt x="747" y="592"/>
                </a:lnTo>
                <a:lnTo>
                  <a:pt x="749" y="592"/>
                </a:lnTo>
                <a:lnTo>
                  <a:pt x="749" y="591"/>
                </a:lnTo>
                <a:lnTo>
                  <a:pt x="747" y="591"/>
                </a:lnTo>
                <a:lnTo>
                  <a:pt x="747" y="590"/>
                </a:lnTo>
                <a:lnTo>
                  <a:pt x="746" y="590"/>
                </a:lnTo>
                <a:lnTo>
                  <a:pt x="747" y="589"/>
                </a:lnTo>
                <a:lnTo>
                  <a:pt x="749" y="588"/>
                </a:lnTo>
                <a:lnTo>
                  <a:pt x="750" y="588"/>
                </a:lnTo>
                <a:lnTo>
                  <a:pt x="750" y="589"/>
                </a:lnTo>
                <a:lnTo>
                  <a:pt x="751" y="589"/>
                </a:lnTo>
                <a:lnTo>
                  <a:pt x="751" y="590"/>
                </a:lnTo>
                <a:lnTo>
                  <a:pt x="752" y="590"/>
                </a:lnTo>
                <a:lnTo>
                  <a:pt x="752" y="589"/>
                </a:lnTo>
                <a:lnTo>
                  <a:pt x="753" y="589"/>
                </a:lnTo>
                <a:lnTo>
                  <a:pt x="754" y="588"/>
                </a:lnTo>
                <a:lnTo>
                  <a:pt x="755" y="589"/>
                </a:lnTo>
                <a:lnTo>
                  <a:pt x="753" y="591"/>
                </a:lnTo>
                <a:lnTo>
                  <a:pt x="755" y="594"/>
                </a:lnTo>
                <a:lnTo>
                  <a:pt x="758" y="596"/>
                </a:lnTo>
                <a:lnTo>
                  <a:pt x="761" y="599"/>
                </a:lnTo>
                <a:lnTo>
                  <a:pt x="762" y="600"/>
                </a:lnTo>
                <a:lnTo>
                  <a:pt x="762" y="602"/>
                </a:lnTo>
                <a:lnTo>
                  <a:pt x="762" y="603"/>
                </a:lnTo>
                <a:lnTo>
                  <a:pt x="762" y="605"/>
                </a:lnTo>
                <a:lnTo>
                  <a:pt x="762" y="604"/>
                </a:lnTo>
                <a:lnTo>
                  <a:pt x="763" y="604"/>
                </a:lnTo>
                <a:lnTo>
                  <a:pt x="763" y="603"/>
                </a:lnTo>
                <a:lnTo>
                  <a:pt x="764" y="603"/>
                </a:lnTo>
                <a:lnTo>
                  <a:pt x="766" y="605"/>
                </a:lnTo>
                <a:lnTo>
                  <a:pt x="767" y="605"/>
                </a:lnTo>
                <a:lnTo>
                  <a:pt x="766" y="605"/>
                </a:lnTo>
                <a:lnTo>
                  <a:pt x="766" y="606"/>
                </a:lnTo>
                <a:lnTo>
                  <a:pt x="763" y="607"/>
                </a:lnTo>
                <a:lnTo>
                  <a:pt x="763" y="608"/>
                </a:lnTo>
                <a:lnTo>
                  <a:pt x="764" y="608"/>
                </a:lnTo>
                <a:lnTo>
                  <a:pt x="766" y="608"/>
                </a:lnTo>
                <a:lnTo>
                  <a:pt x="767" y="612"/>
                </a:lnTo>
                <a:lnTo>
                  <a:pt x="767" y="613"/>
                </a:lnTo>
                <a:lnTo>
                  <a:pt x="768" y="616"/>
                </a:lnTo>
                <a:lnTo>
                  <a:pt x="770" y="615"/>
                </a:lnTo>
                <a:lnTo>
                  <a:pt x="771" y="615"/>
                </a:lnTo>
                <a:lnTo>
                  <a:pt x="772" y="615"/>
                </a:lnTo>
                <a:lnTo>
                  <a:pt x="772" y="614"/>
                </a:lnTo>
                <a:lnTo>
                  <a:pt x="773" y="613"/>
                </a:lnTo>
                <a:lnTo>
                  <a:pt x="775" y="613"/>
                </a:lnTo>
                <a:lnTo>
                  <a:pt x="776" y="615"/>
                </a:lnTo>
                <a:lnTo>
                  <a:pt x="777" y="615"/>
                </a:lnTo>
                <a:lnTo>
                  <a:pt x="777" y="616"/>
                </a:lnTo>
                <a:lnTo>
                  <a:pt x="776" y="616"/>
                </a:lnTo>
                <a:lnTo>
                  <a:pt x="776" y="617"/>
                </a:lnTo>
                <a:lnTo>
                  <a:pt x="776" y="616"/>
                </a:lnTo>
                <a:lnTo>
                  <a:pt x="775" y="616"/>
                </a:lnTo>
                <a:lnTo>
                  <a:pt x="773" y="616"/>
                </a:lnTo>
                <a:lnTo>
                  <a:pt x="772" y="616"/>
                </a:lnTo>
                <a:lnTo>
                  <a:pt x="771" y="616"/>
                </a:lnTo>
                <a:lnTo>
                  <a:pt x="770" y="616"/>
                </a:lnTo>
                <a:lnTo>
                  <a:pt x="769" y="616"/>
                </a:lnTo>
                <a:lnTo>
                  <a:pt x="766" y="617"/>
                </a:lnTo>
                <a:lnTo>
                  <a:pt x="764" y="617"/>
                </a:lnTo>
                <a:lnTo>
                  <a:pt x="764" y="616"/>
                </a:lnTo>
                <a:lnTo>
                  <a:pt x="763" y="614"/>
                </a:lnTo>
                <a:lnTo>
                  <a:pt x="763" y="611"/>
                </a:lnTo>
                <a:lnTo>
                  <a:pt x="762" y="608"/>
                </a:lnTo>
                <a:lnTo>
                  <a:pt x="762" y="606"/>
                </a:lnTo>
                <a:lnTo>
                  <a:pt x="762" y="605"/>
                </a:lnTo>
                <a:lnTo>
                  <a:pt x="762" y="604"/>
                </a:lnTo>
                <a:lnTo>
                  <a:pt x="761" y="602"/>
                </a:lnTo>
                <a:lnTo>
                  <a:pt x="761" y="600"/>
                </a:lnTo>
                <a:lnTo>
                  <a:pt x="759" y="598"/>
                </a:lnTo>
                <a:lnTo>
                  <a:pt x="758" y="597"/>
                </a:lnTo>
                <a:lnTo>
                  <a:pt x="752" y="591"/>
                </a:lnTo>
                <a:lnTo>
                  <a:pt x="751" y="591"/>
                </a:lnTo>
                <a:lnTo>
                  <a:pt x="750" y="592"/>
                </a:lnTo>
                <a:lnTo>
                  <a:pt x="749" y="594"/>
                </a:lnTo>
                <a:lnTo>
                  <a:pt x="747" y="595"/>
                </a:lnTo>
                <a:lnTo>
                  <a:pt x="746" y="595"/>
                </a:lnTo>
                <a:lnTo>
                  <a:pt x="746" y="596"/>
                </a:lnTo>
                <a:lnTo>
                  <a:pt x="745" y="596"/>
                </a:lnTo>
                <a:lnTo>
                  <a:pt x="744" y="596"/>
                </a:lnTo>
                <a:lnTo>
                  <a:pt x="744" y="597"/>
                </a:lnTo>
                <a:lnTo>
                  <a:pt x="742" y="597"/>
                </a:lnTo>
                <a:lnTo>
                  <a:pt x="742" y="598"/>
                </a:lnTo>
                <a:lnTo>
                  <a:pt x="741" y="598"/>
                </a:lnTo>
                <a:lnTo>
                  <a:pt x="738" y="599"/>
                </a:lnTo>
                <a:lnTo>
                  <a:pt x="733" y="602"/>
                </a:lnTo>
                <a:lnTo>
                  <a:pt x="732" y="603"/>
                </a:lnTo>
                <a:lnTo>
                  <a:pt x="729" y="604"/>
                </a:lnTo>
                <a:lnTo>
                  <a:pt x="728" y="604"/>
                </a:lnTo>
                <a:lnTo>
                  <a:pt x="724" y="606"/>
                </a:lnTo>
                <a:lnTo>
                  <a:pt x="723" y="606"/>
                </a:lnTo>
                <a:lnTo>
                  <a:pt x="720" y="607"/>
                </a:lnTo>
                <a:lnTo>
                  <a:pt x="719" y="608"/>
                </a:lnTo>
                <a:lnTo>
                  <a:pt x="718" y="608"/>
                </a:lnTo>
                <a:lnTo>
                  <a:pt x="718" y="609"/>
                </a:lnTo>
                <a:lnTo>
                  <a:pt x="717" y="609"/>
                </a:lnTo>
                <a:lnTo>
                  <a:pt x="717" y="611"/>
                </a:lnTo>
                <a:lnTo>
                  <a:pt x="716" y="611"/>
                </a:lnTo>
                <a:lnTo>
                  <a:pt x="715" y="612"/>
                </a:lnTo>
                <a:lnTo>
                  <a:pt x="714" y="613"/>
                </a:lnTo>
                <a:lnTo>
                  <a:pt x="712" y="614"/>
                </a:lnTo>
                <a:lnTo>
                  <a:pt x="712" y="615"/>
                </a:lnTo>
                <a:lnTo>
                  <a:pt x="711" y="616"/>
                </a:lnTo>
                <a:lnTo>
                  <a:pt x="711" y="617"/>
                </a:lnTo>
                <a:lnTo>
                  <a:pt x="711" y="619"/>
                </a:lnTo>
                <a:lnTo>
                  <a:pt x="711" y="620"/>
                </a:lnTo>
                <a:lnTo>
                  <a:pt x="712" y="620"/>
                </a:lnTo>
                <a:lnTo>
                  <a:pt x="712" y="621"/>
                </a:lnTo>
                <a:lnTo>
                  <a:pt x="712" y="622"/>
                </a:lnTo>
                <a:lnTo>
                  <a:pt x="712" y="623"/>
                </a:lnTo>
                <a:lnTo>
                  <a:pt x="712" y="624"/>
                </a:lnTo>
                <a:lnTo>
                  <a:pt x="712" y="625"/>
                </a:lnTo>
                <a:lnTo>
                  <a:pt x="712" y="627"/>
                </a:lnTo>
                <a:lnTo>
                  <a:pt x="712" y="628"/>
                </a:lnTo>
                <a:lnTo>
                  <a:pt x="712" y="629"/>
                </a:lnTo>
                <a:lnTo>
                  <a:pt x="712" y="630"/>
                </a:lnTo>
                <a:lnTo>
                  <a:pt x="712" y="631"/>
                </a:lnTo>
                <a:lnTo>
                  <a:pt x="711" y="632"/>
                </a:lnTo>
                <a:lnTo>
                  <a:pt x="710" y="634"/>
                </a:lnTo>
                <a:lnTo>
                  <a:pt x="710" y="636"/>
                </a:lnTo>
                <a:lnTo>
                  <a:pt x="709" y="636"/>
                </a:lnTo>
                <a:lnTo>
                  <a:pt x="709" y="637"/>
                </a:lnTo>
                <a:lnTo>
                  <a:pt x="707" y="639"/>
                </a:lnTo>
                <a:lnTo>
                  <a:pt x="707" y="640"/>
                </a:lnTo>
                <a:lnTo>
                  <a:pt x="706" y="641"/>
                </a:lnTo>
                <a:lnTo>
                  <a:pt x="706" y="642"/>
                </a:lnTo>
                <a:lnTo>
                  <a:pt x="704" y="642"/>
                </a:lnTo>
                <a:lnTo>
                  <a:pt x="704" y="644"/>
                </a:lnTo>
                <a:lnTo>
                  <a:pt x="704" y="645"/>
                </a:lnTo>
                <a:lnTo>
                  <a:pt x="703" y="646"/>
                </a:lnTo>
                <a:lnTo>
                  <a:pt x="703" y="647"/>
                </a:lnTo>
                <a:lnTo>
                  <a:pt x="703" y="648"/>
                </a:lnTo>
                <a:lnTo>
                  <a:pt x="703" y="649"/>
                </a:lnTo>
                <a:lnTo>
                  <a:pt x="703" y="650"/>
                </a:lnTo>
                <a:lnTo>
                  <a:pt x="703" y="652"/>
                </a:lnTo>
                <a:lnTo>
                  <a:pt x="703" y="654"/>
                </a:lnTo>
                <a:lnTo>
                  <a:pt x="703" y="655"/>
                </a:lnTo>
                <a:lnTo>
                  <a:pt x="703" y="656"/>
                </a:lnTo>
                <a:lnTo>
                  <a:pt x="703" y="657"/>
                </a:lnTo>
                <a:lnTo>
                  <a:pt x="703" y="658"/>
                </a:lnTo>
                <a:lnTo>
                  <a:pt x="703" y="659"/>
                </a:lnTo>
                <a:lnTo>
                  <a:pt x="703" y="661"/>
                </a:lnTo>
                <a:lnTo>
                  <a:pt x="703" y="662"/>
                </a:lnTo>
                <a:lnTo>
                  <a:pt x="703" y="663"/>
                </a:lnTo>
                <a:lnTo>
                  <a:pt x="704" y="665"/>
                </a:lnTo>
                <a:lnTo>
                  <a:pt x="704" y="666"/>
                </a:lnTo>
                <a:lnTo>
                  <a:pt x="704" y="667"/>
                </a:lnTo>
                <a:lnTo>
                  <a:pt x="704" y="670"/>
                </a:lnTo>
                <a:lnTo>
                  <a:pt x="704" y="671"/>
                </a:lnTo>
                <a:lnTo>
                  <a:pt x="704" y="672"/>
                </a:lnTo>
                <a:lnTo>
                  <a:pt x="706" y="672"/>
                </a:lnTo>
                <a:lnTo>
                  <a:pt x="706" y="673"/>
                </a:lnTo>
                <a:lnTo>
                  <a:pt x="706" y="674"/>
                </a:lnTo>
                <a:lnTo>
                  <a:pt x="706" y="675"/>
                </a:lnTo>
                <a:lnTo>
                  <a:pt x="707" y="677"/>
                </a:lnTo>
                <a:lnTo>
                  <a:pt x="707" y="678"/>
                </a:lnTo>
                <a:lnTo>
                  <a:pt x="707" y="679"/>
                </a:lnTo>
                <a:lnTo>
                  <a:pt x="708" y="679"/>
                </a:lnTo>
                <a:lnTo>
                  <a:pt x="710" y="679"/>
                </a:lnTo>
                <a:lnTo>
                  <a:pt x="710" y="680"/>
                </a:lnTo>
                <a:lnTo>
                  <a:pt x="710" y="681"/>
                </a:lnTo>
                <a:lnTo>
                  <a:pt x="710" y="682"/>
                </a:lnTo>
                <a:lnTo>
                  <a:pt x="711" y="682"/>
                </a:lnTo>
                <a:lnTo>
                  <a:pt x="712" y="683"/>
                </a:lnTo>
                <a:lnTo>
                  <a:pt x="714" y="684"/>
                </a:lnTo>
                <a:lnTo>
                  <a:pt x="715" y="686"/>
                </a:lnTo>
                <a:lnTo>
                  <a:pt x="716" y="686"/>
                </a:lnTo>
                <a:lnTo>
                  <a:pt x="717" y="686"/>
                </a:lnTo>
                <a:lnTo>
                  <a:pt x="717" y="687"/>
                </a:lnTo>
                <a:lnTo>
                  <a:pt x="717" y="688"/>
                </a:lnTo>
                <a:lnTo>
                  <a:pt x="717" y="689"/>
                </a:lnTo>
                <a:lnTo>
                  <a:pt x="717" y="690"/>
                </a:lnTo>
                <a:lnTo>
                  <a:pt x="717" y="691"/>
                </a:lnTo>
                <a:lnTo>
                  <a:pt x="717" y="692"/>
                </a:lnTo>
                <a:lnTo>
                  <a:pt x="717" y="694"/>
                </a:lnTo>
                <a:lnTo>
                  <a:pt x="717" y="695"/>
                </a:lnTo>
                <a:lnTo>
                  <a:pt x="717" y="696"/>
                </a:lnTo>
                <a:lnTo>
                  <a:pt x="717" y="697"/>
                </a:lnTo>
                <a:lnTo>
                  <a:pt x="717" y="698"/>
                </a:lnTo>
                <a:lnTo>
                  <a:pt x="717" y="699"/>
                </a:lnTo>
                <a:lnTo>
                  <a:pt x="717" y="700"/>
                </a:lnTo>
                <a:lnTo>
                  <a:pt x="717" y="701"/>
                </a:lnTo>
                <a:lnTo>
                  <a:pt x="717" y="703"/>
                </a:lnTo>
                <a:lnTo>
                  <a:pt x="717" y="704"/>
                </a:lnTo>
                <a:lnTo>
                  <a:pt x="717" y="705"/>
                </a:lnTo>
                <a:lnTo>
                  <a:pt x="717" y="706"/>
                </a:lnTo>
                <a:lnTo>
                  <a:pt x="717" y="707"/>
                </a:lnTo>
                <a:lnTo>
                  <a:pt x="717" y="708"/>
                </a:lnTo>
                <a:lnTo>
                  <a:pt x="717" y="709"/>
                </a:lnTo>
                <a:lnTo>
                  <a:pt x="717" y="711"/>
                </a:lnTo>
                <a:lnTo>
                  <a:pt x="717" y="712"/>
                </a:lnTo>
                <a:lnTo>
                  <a:pt x="717" y="713"/>
                </a:lnTo>
                <a:lnTo>
                  <a:pt x="717" y="714"/>
                </a:lnTo>
                <a:lnTo>
                  <a:pt x="719" y="715"/>
                </a:lnTo>
                <a:lnTo>
                  <a:pt x="721" y="717"/>
                </a:lnTo>
                <a:lnTo>
                  <a:pt x="725" y="720"/>
                </a:lnTo>
                <a:lnTo>
                  <a:pt x="727" y="722"/>
                </a:lnTo>
                <a:lnTo>
                  <a:pt x="730" y="724"/>
                </a:lnTo>
                <a:lnTo>
                  <a:pt x="733" y="726"/>
                </a:lnTo>
                <a:lnTo>
                  <a:pt x="736" y="729"/>
                </a:lnTo>
                <a:lnTo>
                  <a:pt x="737" y="730"/>
                </a:lnTo>
                <a:lnTo>
                  <a:pt x="738" y="731"/>
                </a:lnTo>
                <a:lnTo>
                  <a:pt x="741" y="732"/>
                </a:lnTo>
                <a:lnTo>
                  <a:pt x="742" y="733"/>
                </a:lnTo>
                <a:lnTo>
                  <a:pt x="743" y="733"/>
                </a:lnTo>
                <a:lnTo>
                  <a:pt x="743" y="734"/>
                </a:lnTo>
                <a:lnTo>
                  <a:pt x="744" y="736"/>
                </a:lnTo>
                <a:lnTo>
                  <a:pt x="745" y="736"/>
                </a:lnTo>
                <a:lnTo>
                  <a:pt x="746" y="737"/>
                </a:lnTo>
                <a:lnTo>
                  <a:pt x="747" y="738"/>
                </a:lnTo>
                <a:lnTo>
                  <a:pt x="749" y="739"/>
                </a:lnTo>
                <a:lnTo>
                  <a:pt x="750" y="740"/>
                </a:lnTo>
                <a:lnTo>
                  <a:pt x="751" y="741"/>
                </a:lnTo>
                <a:lnTo>
                  <a:pt x="753" y="742"/>
                </a:lnTo>
                <a:lnTo>
                  <a:pt x="755" y="745"/>
                </a:lnTo>
                <a:lnTo>
                  <a:pt x="756" y="746"/>
                </a:lnTo>
                <a:lnTo>
                  <a:pt x="759" y="747"/>
                </a:lnTo>
                <a:lnTo>
                  <a:pt x="761" y="749"/>
                </a:lnTo>
                <a:lnTo>
                  <a:pt x="762" y="750"/>
                </a:lnTo>
                <a:lnTo>
                  <a:pt x="764" y="751"/>
                </a:lnTo>
                <a:lnTo>
                  <a:pt x="767" y="754"/>
                </a:lnTo>
                <a:lnTo>
                  <a:pt x="772" y="757"/>
                </a:lnTo>
                <a:lnTo>
                  <a:pt x="772" y="758"/>
                </a:lnTo>
                <a:lnTo>
                  <a:pt x="773" y="758"/>
                </a:lnTo>
                <a:lnTo>
                  <a:pt x="775" y="759"/>
                </a:lnTo>
                <a:lnTo>
                  <a:pt x="776" y="761"/>
                </a:lnTo>
                <a:lnTo>
                  <a:pt x="777" y="762"/>
                </a:lnTo>
                <a:lnTo>
                  <a:pt x="778" y="763"/>
                </a:lnTo>
                <a:lnTo>
                  <a:pt x="779" y="763"/>
                </a:lnTo>
                <a:lnTo>
                  <a:pt x="780" y="764"/>
                </a:lnTo>
                <a:lnTo>
                  <a:pt x="781" y="765"/>
                </a:lnTo>
                <a:lnTo>
                  <a:pt x="783" y="766"/>
                </a:lnTo>
                <a:lnTo>
                  <a:pt x="784" y="767"/>
                </a:lnTo>
                <a:lnTo>
                  <a:pt x="785" y="767"/>
                </a:lnTo>
                <a:lnTo>
                  <a:pt x="785" y="769"/>
                </a:lnTo>
                <a:lnTo>
                  <a:pt x="786" y="769"/>
                </a:lnTo>
                <a:lnTo>
                  <a:pt x="787" y="770"/>
                </a:lnTo>
                <a:lnTo>
                  <a:pt x="788" y="771"/>
                </a:lnTo>
                <a:lnTo>
                  <a:pt x="790" y="773"/>
                </a:lnTo>
                <a:lnTo>
                  <a:pt x="792" y="773"/>
                </a:lnTo>
                <a:lnTo>
                  <a:pt x="792" y="774"/>
                </a:lnTo>
                <a:lnTo>
                  <a:pt x="793" y="774"/>
                </a:lnTo>
                <a:lnTo>
                  <a:pt x="795" y="776"/>
                </a:lnTo>
                <a:lnTo>
                  <a:pt x="797" y="778"/>
                </a:lnTo>
                <a:lnTo>
                  <a:pt x="797" y="779"/>
                </a:lnTo>
                <a:lnTo>
                  <a:pt x="801" y="781"/>
                </a:lnTo>
                <a:lnTo>
                  <a:pt x="804" y="783"/>
                </a:lnTo>
                <a:lnTo>
                  <a:pt x="805" y="784"/>
                </a:lnTo>
                <a:lnTo>
                  <a:pt x="810" y="788"/>
                </a:lnTo>
                <a:lnTo>
                  <a:pt x="811" y="789"/>
                </a:lnTo>
                <a:lnTo>
                  <a:pt x="812" y="790"/>
                </a:lnTo>
                <a:lnTo>
                  <a:pt x="815" y="792"/>
                </a:lnTo>
                <a:lnTo>
                  <a:pt x="818" y="795"/>
                </a:lnTo>
                <a:lnTo>
                  <a:pt x="819" y="796"/>
                </a:lnTo>
                <a:lnTo>
                  <a:pt x="820" y="796"/>
                </a:lnTo>
                <a:lnTo>
                  <a:pt x="820" y="797"/>
                </a:lnTo>
                <a:lnTo>
                  <a:pt x="821" y="797"/>
                </a:lnTo>
                <a:lnTo>
                  <a:pt x="822" y="798"/>
                </a:lnTo>
                <a:lnTo>
                  <a:pt x="823" y="799"/>
                </a:lnTo>
                <a:lnTo>
                  <a:pt x="824" y="800"/>
                </a:lnTo>
                <a:lnTo>
                  <a:pt x="825" y="801"/>
                </a:lnTo>
                <a:lnTo>
                  <a:pt x="827" y="801"/>
                </a:lnTo>
                <a:lnTo>
                  <a:pt x="827" y="803"/>
                </a:lnTo>
                <a:lnTo>
                  <a:pt x="828" y="803"/>
                </a:lnTo>
                <a:lnTo>
                  <a:pt x="830" y="805"/>
                </a:lnTo>
                <a:lnTo>
                  <a:pt x="831" y="805"/>
                </a:lnTo>
                <a:lnTo>
                  <a:pt x="836" y="809"/>
                </a:lnTo>
                <a:lnTo>
                  <a:pt x="836" y="808"/>
                </a:lnTo>
                <a:lnTo>
                  <a:pt x="836" y="807"/>
                </a:lnTo>
                <a:lnTo>
                  <a:pt x="836" y="806"/>
                </a:lnTo>
                <a:lnTo>
                  <a:pt x="836" y="805"/>
                </a:lnTo>
                <a:lnTo>
                  <a:pt x="835" y="803"/>
                </a:lnTo>
                <a:lnTo>
                  <a:pt x="836" y="801"/>
                </a:lnTo>
                <a:lnTo>
                  <a:pt x="836" y="800"/>
                </a:lnTo>
                <a:lnTo>
                  <a:pt x="835" y="800"/>
                </a:lnTo>
                <a:lnTo>
                  <a:pt x="832" y="799"/>
                </a:lnTo>
                <a:lnTo>
                  <a:pt x="831" y="799"/>
                </a:lnTo>
                <a:lnTo>
                  <a:pt x="830" y="799"/>
                </a:lnTo>
                <a:lnTo>
                  <a:pt x="829" y="798"/>
                </a:lnTo>
                <a:lnTo>
                  <a:pt x="828" y="798"/>
                </a:lnTo>
                <a:lnTo>
                  <a:pt x="827" y="798"/>
                </a:lnTo>
                <a:lnTo>
                  <a:pt x="825" y="797"/>
                </a:lnTo>
                <a:lnTo>
                  <a:pt x="824" y="797"/>
                </a:lnTo>
                <a:lnTo>
                  <a:pt x="822" y="796"/>
                </a:lnTo>
                <a:lnTo>
                  <a:pt x="820" y="793"/>
                </a:lnTo>
                <a:lnTo>
                  <a:pt x="821" y="792"/>
                </a:lnTo>
                <a:lnTo>
                  <a:pt x="825" y="786"/>
                </a:lnTo>
                <a:lnTo>
                  <a:pt x="830" y="790"/>
                </a:lnTo>
                <a:lnTo>
                  <a:pt x="832" y="789"/>
                </a:lnTo>
                <a:lnTo>
                  <a:pt x="836" y="789"/>
                </a:lnTo>
                <a:lnTo>
                  <a:pt x="836" y="784"/>
                </a:lnTo>
                <a:lnTo>
                  <a:pt x="836" y="783"/>
                </a:lnTo>
                <a:lnTo>
                  <a:pt x="836" y="782"/>
                </a:lnTo>
                <a:lnTo>
                  <a:pt x="836" y="781"/>
                </a:lnTo>
                <a:lnTo>
                  <a:pt x="836" y="776"/>
                </a:lnTo>
                <a:lnTo>
                  <a:pt x="836" y="775"/>
                </a:lnTo>
                <a:lnTo>
                  <a:pt x="836" y="767"/>
                </a:lnTo>
                <a:lnTo>
                  <a:pt x="836" y="763"/>
                </a:lnTo>
                <a:lnTo>
                  <a:pt x="836" y="762"/>
                </a:lnTo>
                <a:lnTo>
                  <a:pt x="836" y="758"/>
                </a:lnTo>
                <a:lnTo>
                  <a:pt x="835" y="756"/>
                </a:lnTo>
                <a:lnTo>
                  <a:pt x="835" y="755"/>
                </a:lnTo>
                <a:lnTo>
                  <a:pt x="835" y="753"/>
                </a:lnTo>
                <a:lnTo>
                  <a:pt x="835" y="750"/>
                </a:lnTo>
                <a:lnTo>
                  <a:pt x="835" y="749"/>
                </a:lnTo>
                <a:lnTo>
                  <a:pt x="835" y="748"/>
                </a:lnTo>
                <a:lnTo>
                  <a:pt x="835" y="746"/>
                </a:lnTo>
                <a:lnTo>
                  <a:pt x="835" y="741"/>
                </a:lnTo>
                <a:lnTo>
                  <a:pt x="835" y="739"/>
                </a:lnTo>
                <a:lnTo>
                  <a:pt x="835" y="738"/>
                </a:lnTo>
                <a:lnTo>
                  <a:pt x="835" y="737"/>
                </a:lnTo>
                <a:lnTo>
                  <a:pt x="835" y="734"/>
                </a:lnTo>
                <a:lnTo>
                  <a:pt x="835" y="729"/>
                </a:lnTo>
                <a:lnTo>
                  <a:pt x="835" y="728"/>
                </a:lnTo>
                <a:lnTo>
                  <a:pt x="835" y="724"/>
                </a:lnTo>
                <a:lnTo>
                  <a:pt x="831" y="724"/>
                </a:lnTo>
                <a:lnTo>
                  <a:pt x="829" y="724"/>
                </a:lnTo>
                <a:lnTo>
                  <a:pt x="827" y="724"/>
                </a:lnTo>
                <a:lnTo>
                  <a:pt x="827" y="723"/>
                </a:lnTo>
                <a:lnTo>
                  <a:pt x="825" y="723"/>
                </a:lnTo>
                <a:lnTo>
                  <a:pt x="825" y="722"/>
                </a:lnTo>
                <a:lnTo>
                  <a:pt x="825" y="721"/>
                </a:lnTo>
                <a:lnTo>
                  <a:pt x="825" y="720"/>
                </a:lnTo>
                <a:lnTo>
                  <a:pt x="825" y="719"/>
                </a:lnTo>
                <a:lnTo>
                  <a:pt x="828" y="719"/>
                </a:lnTo>
                <a:lnTo>
                  <a:pt x="829" y="719"/>
                </a:lnTo>
                <a:lnTo>
                  <a:pt x="830" y="719"/>
                </a:lnTo>
                <a:lnTo>
                  <a:pt x="830" y="716"/>
                </a:lnTo>
                <a:lnTo>
                  <a:pt x="831" y="716"/>
                </a:lnTo>
                <a:lnTo>
                  <a:pt x="832" y="716"/>
                </a:lnTo>
                <a:lnTo>
                  <a:pt x="832" y="715"/>
                </a:lnTo>
                <a:lnTo>
                  <a:pt x="835" y="715"/>
                </a:lnTo>
                <a:lnTo>
                  <a:pt x="835" y="714"/>
                </a:lnTo>
                <a:lnTo>
                  <a:pt x="835" y="712"/>
                </a:lnTo>
                <a:lnTo>
                  <a:pt x="833" y="711"/>
                </a:lnTo>
                <a:lnTo>
                  <a:pt x="833" y="709"/>
                </a:lnTo>
                <a:lnTo>
                  <a:pt x="833" y="708"/>
                </a:lnTo>
                <a:lnTo>
                  <a:pt x="832" y="708"/>
                </a:lnTo>
                <a:lnTo>
                  <a:pt x="831" y="708"/>
                </a:lnTo>
                <a:lnTo>
                  <a:pt x="830" y="708"/>
                </a:lnTo>
                <a:lnTo>
                  <a:pt x="829" y="708"/>
                </a:lnTo>
                <a:lnTo>
                  <a:pt x="829" y="706"/>
                </a:lnTo>
                <a:lnTo>
                  <a:pt x="829" y="705"/>
                </a:lnTo>
                <a:lnTo>
                  <a:pt x="829" y="704"/>
                </a:lnTo>
                <a:lnTo>
                  <a:pt x="829" y="701"/>
                </a:lnTo>
                <a:lnTo>
                  <a:pt x="829" y="700"/>
                </a:lnTo>
                <a:lnTo>
                  <a:pt x="830" y="700"/>
                </a:lnTo>
                <a:lnTo>
                  <a:pt x="831" y="701"/>
                </a:lnTo>
                <a:lnTo>
                  <a:pt x="831" y="703"/>
                </a:lnTo>
                <a:lnTo>
                  <a:pt x="832" y="704"/>
                </a:lnTo>
                <a:lnTo>
                  <a:pt x="832" y="705"/>
                </a:lnTo>
                <a:lnTo>
                  <a:pt x="832" y="706"/>
                </a:lnTo>
                <a:lnTo>
                  <a:pt x="833" y="707"/>
                </a:lnTo>
                <a:lnTo>
                  <a:pt x="835" y="708"/>
                </a:lnTo>
                <a:lnTo>
                  <a:pt x="835" y="709"/>
                </a:lnTo>
                <a:lnTo>
                  <a:pt x="835" y="711"/>
                </a:lnTo>
                <a:lnTo>
                  <a:pt x="835" y="712"/>
                </a:lnTo>
                <a:lnTo>
                  <a:pt x="837" y="712"/>
                </a:lnTo>
                <a:lnTo>
                  <a:pt x="837" y="713"/>
                </a:lnTo>
                <a:lnTo>
                  <a:pt x="838" y="713"/>
                </a:lnTo>
                <a:lnTo>
                  <a:pt x="839" y="713"/>
                </a:lnTo>
                <a:lnTo>
                  <a:pt x="840" y="713"/>
                </a:lnTo>
                <a:lnTo>
                  <a:pt x="840" y="716"/>
                </a:lnTo>
                <a:lnTo>
                  <a:pt x="840" y="719"/>
                </a:lnTo>
                <a:lnTo>
                  <a:pt x="841" y="719"/>
                </a:lnTo>
                <a:lnTo>
                  <a:pt x="842" y="719"/>
                </a:lnTo>
                <a:lnTo>
                  <a:pt x="844" y="719"/>
                </a:lnTo>
                <a:lnTo>
                  <a:pt x="845" y="719"/>
                </a:lnTo>
                <a:lnTo>
                  <a:pt x="846" y="719"/>
                </a:lnTo>
                <a:lnTo>
                  <a:pt x="847" y="719"/>
                </a:lnTo>
                <a:lnTo>
                  <a:pt x="848" y="719"/>
                </a:lnTo>
                <a:lnTo>
                  <a:pt x="849" y="719"/>
                </a:lnTo>
                <a:lnTo>
                  <a:pt x="850" y="719"/>
                </a:lnTo>
                <a:lnTo>
                  <a:pt x="853" y="719"/>
                </a:lnTo>
                <a:lnTo>
                  <a:pt x="854" y="719"/>
                </a:lnTo>
                <a:lnTo>
                  <a:pt x="856" y="719"/>
                </a:lnTo>
                <a:lnTo>
                  <a:pt x="859" y="719"/>
                </a:lnTo>
                <a:lnTo>
                  <a:pt x="861" y="719"/>
                </a:lnTo>
                <a:lnTo>
                  <a:pt x="863" y="719"/>
                </a:lnTo>
                <a:lnTo>
                  <a:pt x="865" y="719"/>
                </a:lnTo>
                <a:lnTo>
                  <a:pt x="866" y="719"/>
                </a:lnTo>
                <a:lnTo>
                  <a:pt x="867" y="719"/>
                </a:lnTo>
                <a:lnTo>
                  <a:pt x="868" y="719"/>
                </a:lnTo>
                <a:lnTo>
                  <a:pt x="870" y="719"/>
                </a:lnTo>
                <a:lnTo>
                  <a:pt x="871" y="719"/>
                </a:lnTo>
                <a:lnTo>
                  <a:pt x="872" y="719"/>
                </a:lnTo>
                <a:lnTo>
                  <a:pt x="872" y="717"/>
                </a:lnTo>
                <a:lnTo>
                  <a:pt x="872" y="716"/>
                </a:lnTo>
                <a:lnTo>
                  <a:pt x="872" y="715"/>
                </a:lnTo>
                <a:lnTo>
                  <a:pt x="872" y="714"/>
                </a:lnTo>
                <a:lnTo>
                  <a:pt x="872" y="713"/>
                </a:lnTo>
                <a:lnTo>
                  <a:pt x="873" y="713"/>
                </a:lnTo>
                <a:lnTo>
                  <a:pt x="874" y="712"/>
                </a:lnTo>
                <a:lnTo>
                  <a:pt x="875" y="713"/>
                </a:lnTo>
                <a:lnTo>
                  <a:pt x="876" y="714"/>
                </a:lnTo>
                <a:lnTo>
                  <a:pt x="876" y="715"/>
                </a:lnTo>
                <a:lnTo>
                  <a:pt x="878" y="715"/>
                </a:lnTo>
                <a:lnTo>
                  <a:pt x="879" y="717"/>
                </a:lnTo>
                <a:lnTo>
                  <a:pt x="880" y="717"/>
                </a:lnTo>
                <a:lnTo>
                  <a:pt x="881" y="717"/>
                </a:lnTo>
                <a:lnTo>
                  <a:pt x="882" y="717"/>
                </a:lnTo>
                <a:lnTo>
                  <a:pt x="882" y="716"/>
                </a:lnTo>
                <a:lnTo>
                  <a:pt x="883" y="716"/>
                </a:lnTo>
                <a:lnTo>
                  <a:pt x="884" y="716"/>
                </a:lnTo>
                <a:lnTo>
                  <a:pt x="885" y="714"/>
                </a:lnTo>
                <a:lnTo>
                  <a:pt x="887" y="714"/>
                </a:lnTo>
                <a:lnTo>
                  <a:pt x="888" y="713"/>
                </a:lnTo>
                <a:lnTo>
                  <a:pt x="889" y="712"/>
                </a:lnTo>
                <a:lnTo>
                  <a:pt x="890" y="711"/>
                </a:lnTo>
                <a:lnTo>
                  <a:pt x="891" y="709"/>
                </a:lnTo>
                <a:lnTo>
                  <a:pt x="892" y="708"/>
                </a:lnTo>
                <a:lnTo>
                  <a:pt x="893" y="707"/>
                </a:lnTo>
                <a:lnTo>
                  <a:pt x="893" y="706"/>
                </a:lnTo>
                <a:lnTo>
                  <a:pt x="895" y="706"/>
                </a:lnTo>
                <a:lnTo>
                  <a:pt x="896" y="705"/>
                </a:lnTo>
                <a:lnTo>
                  <a:pt x="897" y="704"/>
                </a:lnTo>
                <a:lnTo>
                  <a:pt x="898" y="704"/>
                </a:lnTo>
                <a:lnTo>
                  <a:pt x="899" y="703"/>
                </a:lnTo>
                <a:lnTo>
                  <a:pt x="900" y="703"/>
                </a:lnTo>
                <a:lnTo>
                  <a:pt x="901" y="703"/>
                </a:lnTo>
                <a:lnTo>
                  <a:pt x="902" y="701"/>
                </a:lnTo>
                <a:lnTo>
                  <a:pt x="904" y="701"/>
                </a:lnTo>
                <a:lnTo>
                  <a:pt x="905" y="701"/>
                </a:lnTo>
                <a:lnTo>
                  <a:pt x="905" y="700"/>
                </a:lnTo>
                <a:lnTo>
                  <a:pt x="905" y="698"/>
                </a:lnTo>
                <a:lnTo>
                  <a:pt x="906" y="698"/>
                </a:lnTo>
                <a:lnTo>
                  <a:pt x="907" y="698"/>
                </a:lnTo>
                <a:lnTo>
                  <a:pt x="907" y="697"/>
                </a:lnTo>
                <a:lnTo>
                  <a:pt x="908" y="696"/>
                </a:lnTo>
                <a:lnTo>
                  <a:pt x="908" y="695"/>
                </a:lnTo>
                <a:lnTo>
                  <a:pt x="908" y="694"/>
                </a:lnTo>
                <a:lnTo>
                  <a:pt x="909" y="694"/>
                </a:lnTo>
                <a:lnTo>
                  <a:pt x="909" y="695"/>
                </a:lnTo>
                <a:lnTo>
                  <a:pt x="909" y="697"/>
                </a:lnTo>
                <a:lnTo>
                  <a:pt x="909" y="698"/>
                </a:lnTo>
                <a:lnTo>
                  <a:pt x="909" y="699"/>
                </a:lnTo>
                <a:lnTo>
                  <a:pt x="909" y="700"/>
                </a:lnTo>
                <a:lnTo>
                  <a:pt x="909" y="701"/>
                </a:lnTo>
                <a:lnTo>
                  <a:pt x="907" y="701"/>
                </a:lnTo>
                <a:lnTo>
                  <a:pt x="907" y="703"/>
                </a:lnTo>
                <a:lnTo>
                  <a:pt x="907" y="704"/>
                </a:lnTo>
                <a:lnTo>
                  <a:pt x="907" y="705"/>
                </a:lnTo>
                <a:lnTo>
                  <a:pt x="907" y="706"/>
                </a:lnTo>
                <a:lnTo>
                  <a:pt x="907" y="707"/>
                </a:lnTo>
                <a:lnTo>
                  <a:pt x="906" y="707"/>
                </a:lnTo>
                <a:lnTo>
                  <a:pt x="906" y="708"/>
                </a:lnTo>
                <a:lnTo>
                  <a:pt x="905" y="709"/>
                </a:lnTo>
                <a:lnTo>
                  <a:pt x="905" y="711"/>
                </a:lnTo>
                <a:lnTo>
                  <a:pt x="904" y="712"/>
                </a:lnTo>
                <a:lnTo>
                  <a:pt x="902" y="712"/>
                </a:lnTo>
                <a:lnTo>
                  <a:pt x="902" y="713"/>
                </a:lnTo>
                <a:lnTo>
                  <a:pt x="901" y="714"/>
                </a:lnTo>
                <a:lnTo>
                  <a:pt x="900" y="714"/>
                </a:lnTo>
                <a:lnTo>
                  <a:pt x="900" y="715"/>
                </a:lnTo>
                <a:lnTo>
                  <a:pt x="899" y="716"/>
                </a:lnTo>
                <a:lnTo>
                  <a:pt x="899" y="717"/>
                </a:lnTo>
                <a:lnTo>
                  <a:pt x="899" y="719"/>
                </a:lnTo>
                <a:lnTo>
                  <a:pt x="898" y="719"/>
                </a:lnTo>
                <a:lnTo>
                  <a:pt x="898" y="720"/>
                </a:lnTo>
                <a:lnTo>
                  <a:pt x="898" y="721"/>
                </a:lnTo>
                <a:lnTo>
                  <a:pt x="898" y="722"/>
                </a:lnTo>
                <a:lnTo>
                  <a:pt x="898" y="723"/>
                </a:lnTo>
                <a:lnTo>
                  <a:pt x="898" y="724"/>
                </a:lnTo>
                <a:lnTo>
                  <a:pt x="898" y="725"/>
                </a:lnTo>
                <a:lnTo>
                  <a:pt x="898" y="728"/>
                </a:lnTo>
                <a:lnTo>
                  <a:pt x="898" y="730"/>
                </a:lnTo>
                <a:lnTo>
                  <a:pt x="898" y="731"/>
                </a:lnTo>
                <a:lnTo>
                  <a:pt x="898" y="732"/>
                </a:lnTo>
                <a:lnTo>
                  <a:pt x="898" y="733"/>
                </a:lnTo>
                <a:lnTo>
                  <a:pt x="898" y="734"/>
                </a:lnTo>
                <a:lnTo>
                  <a:pt x="898" y="736"/>
                </a:lnTo>
                <a:lnTo>
                  <a:pt x="898" y="737"/>
                </a:lnTo>
                <a:lnTo>
                  <a:pt x="898" y="738"/>
                </a:lnTo>
                <a:lnTo>
                  <a:pt x="899" y="739"/>
                </a:lnTo>
                <a:lnTo>
                  <a:pt x="899" y="740"/>
                </a:lnTo>
                <a:lnTo>
                  <a:pt x="899" y="741"/>
                </a:lnTo>
                <a:lnTo>
                  <a:pt x="899" y="742"/>
                </a:lnTo>
                <a:lnTo>
                  <a:pt x="899" y="744"/>
                </a:lnTo>
                <a:lnTo>
                  <a:pt x="899" y="745"/>
                </a:lnTo>
                <a:lnTo>
                  <a:pt x="899" y="746"/>
                </a:lnTo>
                <a:lnTo>
                  <a:pt x="899" y="748"/>
                </a:lnTo>
                <a:lnTo>
                  <a:pt x="899" y="749"/>
                </a:lnTo>
                <a:lnTo>
                  <a:pt x="899" y="750"/>
                </a:lnTo>
                <a:lnTo>
                  <a:pt x="899" y="753"/>
                </a:lnTo>
                <a:lnTo>
                  <a:pt x="899" y="754"/>
                </a:lnTo>
                <a:lnTo>
                  <a:pt x="899" y="756"/>
                </a:lnTo>
                <a:lnTo>
                  <a:pt x="899" y="757"/>
                </a:lnTo>
                <a:lnTo>
                  <a:pt x="900" y="757"/>
                </a:lnTo>
                <a:lnTo>
                  <a:pt x="901" y="757"/>
                </a:lnTo>
                <a:lnTo>
                  <a:pt x="901" y="758"/>
                </a:lnTo>
                <a:lnTo>
                  <a:pt x="901" y="759"/>
                </a:lnTo>
                <a:lnTo>
                  <a:pt x="901" y="761"/>
                </a:lnTo>
                <a:lnTo>
                  <a:pt x="900" y="761"/>
                </a:lnTo>
                <a:lnTo>
                  <a:pt x="900" y="762"/>
                </a:lnTo>
                <a:lnTo>
                  <a:pt x="899" y="761"/>
                </a:lnTo>
                <a:lnTo>
                  <a:pt x="899" y="762"/>
                </a:lnTo>
                <a:lnTo>
                  <a:pt x="899" y="763"/>
                </a:lnTo>
                <a:lnTo>
                  <a:pt x="900" y="763"/>
                </a:lnTo>
                <a:lnTo>
                  <a:pt x="901" y="765"/>
                </a:lnTo>
                <a:lnTo>
                  <a:pt x="901" y="766"/>
                </a:lnTo>
                <a:lnTo>
                  <a:pt x="901" y="767"/>
                </a:lnTo>
                <a:lnTo>
                  <a:pt x="899" y="767"/>
                </a:lnTo>
                <a:lnTo>
                  <a:pt x="898" y="767"/>
                </a:lnTo>
                <a:lnTo>
                  <a:pt x="898" y="766"/>
                </a:lnTo>
                <a:lnTo>
                  <a:pt x="898" y="765"/>
                </a:lnTo>
                <a:lnTo>
                  <a:pt x="897" y="764"/>
                </a:lnTo>
                <a:lnTo>
                  <a:pt x="897" y="763"/>
                </a:lnTo>
                <a:lnTo>
                  <a:pt x="897" y="762"/>
                </a:lnTo>
                <a:lnTo>
                  <a:pt x="897" y="761"/>
                </a:lnTo>
                <a:lnTo>
                  <a:pt x="896" y="759"/>
                </a:lnTo>
                <a:lnTo>
                  <a:pt x="896" y="757"/>
                </a:lnTo>
                <a:lnTo>
                  <a:pt x="897" y="757"/>
                </a:lnTo>
                <a:lnTo>
                  <a:pt x="898" y="757"/>
                </a:lnTo>
                <a:lnTo>
                  <a:pt x="898" y="756"/>
                </a:lnTo>
                <a:lnTo>
                  <a:pt x="898" y="754"/>
                </a:lnTo>
                <a:lnTo>
                  <a:pt x="898" y="753"/>
                </a:lnTo>
                <a:lnTo>
                  <a:pt x="898" y="750"/>
                </a:lnTo>
                <a:lnTo>
                  <a:pt x="898" y="749"/>
                </a:lnTo>
                <a:lnTo>
                  <a:pt x="898" y="748"/>
                </a:lnTo>
                <a:lnTo>
                  <a:pt x="898" y="747"/>
                </a:lnTo>
                <a:lnTo>
                  <a:pt x="898" y="746"/>
                </a:lnTo>
                <a:lnTo>
                  <a:pt x="898" y="745"/>
                </a:lnTo>
                <a:lnTo>
                  <a:pt x="898" y="744"/>
                </a:lnTo>
                <a:lnTo>
                  <a:pt x="898" y="742"/>
                </a:lnTo>
                <a:lnTo>
                  <a:pt x="898" y="741"/>
                </a:lnTo>
                <a:lnTo>
                  <a:pt x="898" y="740"/>
                </a:lnTo>
                <a:lnTo>
                  <a:pt x="898" y="739"/>
                </a:lnTo>
                <a:lnTo>
                  <a:pt x="898" y="738"/>
                </a:lnTo>
                <a:lnTo>
                  <a:pt x="898" y="737"/>
                </a:lnTo>
                <a:lnTo>
                  <a:pt x="898" y="736"/>
                </a:lnTo>
                <a:lnTo>
                  <a:pt x="898" y="734"/>
                </a:lnTo>
                <a:lnTo>
                  <a:pt x="898" y="733"/>
                </a:lnTo>
                <a:lnTo>
                  <a:pt x="898" y="732"/>
                </a:lnTo>
                <a:lnTo>
                  <a:pt x="897" y="731"/>
                </a:lnTo>
                <a:lnTo>
                  <a:pt x="897" y="730"/>
                </a:lnTo>
                <a:lnTo>
                  <a:pt x="897" y="728"/>
                </a:lnTo>
                <a:lnTo>
                  <a:pt x="897" y="724"/>
                </a:lnTo>
                <a:lnTo>
                  <a:pt x="897" y="723"/>
                </a:lnTo>
                <a:lnTo>
                  <a:pt x="897" y="721"/>
                </a:lnTo>
                <a:lnTo>
                  <a:pt x="898" y="720"/>
                </a:lnTo>
                <a:lnTo>
                  <a:pt x="898" y="719"/>
                </a:lnTo>
                <a:lnTo>
                  <a:pt x="898" y="717"/>
                </a:lnTo>
                <a:lnTo>
                  <a:pt x="899" y="716"/>
                </a:lnTo>
                <a:lnTo>
                  <a:pt x="899" y="715"/>
                </a:lnTo>
                <a:lnTo>
                  <a:pt x="900" y="715"/>
                </a:lnTo>
                <a:lnTo>
                  <a:pt x="900" y="714"/>
                </a:lnTo>
                <a:lnTo>
                  <a:pt x="900" y="713"/>
                </a:lnTo>
                <a:lnTo>
                  <a:pt x="901" y="713"/>
                </a:lnTo>
                <a:lnTo>
                  <a:pt x="901" y="712"/>
                </a:lnTo>
                <a:lnTo>
                  <a:pt x="902" y="712"/>
                </a:lnTo>
                <a:lnTo>
                  <a:pt x="904" y="711"/>
                </a:lnTo>
                <a:lnTo>
                  <a:pt x="904" y="709"/>
                </a:lnTo>
                <a:lnTo>
                  <a:pt x="905" y="709"/>
                </a:lnTo>
                <a:lnTo>
                  <a:pt x="905" y="708"/>
                </a:lnTo>
                <a:lnTo>
                  <a:pt x="906" y="707"/>
                </a:lnTo>
                <a:lnTo>
                  <a:pt x="906" y="706"/>
                </a:lnTo>
                <a:lnTo>
                  <a:pt x="906" y="705"/>
                </a:lnTo>
                <a:lnTo>
                  <a:pt x="907" y="704"/>
                </a:lnTo>
                <a:lnTo>
                  <a:pt x="907" y="703"/>
                </a:lnTo>
                <a:lnTo>
                  <a:pt x="906" y="703"/>
                </a:lnTo>
                <a:lnTo>
                  <a:pt x="905" y="703"/>
                </a:lnTo>
                <a:lnTo>
                  <a:pt x="904" y="703"/>
                </a:lnTo>
                <a:lnTo>
                  <a:pt x="902" y="703"/>
                </a:lnTo>
                <a:lnTo>
                  <a:pt x="901" y="703"/>
                </a:lnTo>
                <a:lnTo>
                  <a:pt x="899" y="704"/>
                </a:lnTo>
                <a:lnTo>
                  <a:pt x="898" y="705"/>
                </a:lnTo>
                <a:lnTo>
                  <a:pt x="896" y="705"/>
                </a:lnTo>
                <a:lnTo>
                  <a:pt x="895" y="707"/>
                </a:lnTo>
                <a:lnTo>
                  <a:pt x="892" y="708"/>
                </a:lnTo>
                <a:lnTo>
                  <a:pt x="891" y="711"/>
                </a:lnTo>
                <a:lnTo>
                  <a:pt x="890" y="712"/>
                </a:lnTo>
                <a:lnTo>
                  <a:pt x="889" y="713"/>
                </a:lnTo>
                <a:lnTo>
                  <a:pt x="888" y="714"/>
                </a:lnTo>
                <a:lnTo>
                  <a:pt x="887" y="715"/>
                </a:lnTo>
                <a:lnTo>
                  <a:pt x="888" y="716"/>
                </a:lnTo>
                <a:lnTo>
                  <a:pt x="887" y="719"/>
                </a:lnTo>
                <a:lnTo>
                  <a:pt x="885" y="717"/>
                </a:lnTo>
                <a:lnTo>
                  <a:pt x="885" y="716"/>
                </a:lnTo>
                <a:lnTo>
                  <a:pt x="884" y="716"/>
                </a:lnTo>
                <a:lnTo>
                  <a:pt x="883" y="717"/>
                </a:lnTo>
                <a:lnTo>
                  <a:pt x="883" y="719"/>
                </a:lnTo>
                <a:lnTo>
                  <a:pt x="884" y="719"/>
                </a:lnTo>
                <a:lnTo>
                  <a:pt x="889" y="724"/>
                </a:lnTo>
                <a:lnTo>
                  <a:pt x="890" y="726"/>
                </a:lnTo>
                <a:lnTo>
                  <a:pt x="889" y="726"/>
                </a:lnTo>
                <a:lnTo>
                  <a:pt x="888" y="726"/>
                </a:lnTo>
                <a:lnTo>
                  <a:pt x="887" y="726"/>
                </a:lnTo>
                <a:lnTo>
                  <a:pt x="885" y="726"/>
                </a:lnTo>
                <a:lnTo>
                  <a:pt x="884" y="726"/>
                </a:lnTo>
                <a:lnTo>
                  <a:pt x="883" y="726"/>
                </a:lnTo>
                <a:lnTo>
                  <a:pt x="881" y="726"/>
                </a:lnTo>
                <a:lnTo>
                  <a:pt x="880" y="726"/>
                </a:lnTo>
                <a:lnTo>
                  <a:pt x="879" y="726"/>
                </a:lnTo>
                <a:lnTo>
                  <a:pt x="879" y="725"/>
                </a:lnTo>
                <a:lnTo>
                  <a:pt x="879" y="724"/>
                </a:lnTo>
                <a:lnTo>
                  <a:pt x="879" y="723"/>
                </a:lnTo>
                <a:lnTo>
                  <a:pt x="879" y="722"/>
                </a:lnTo>
                <a:lnTo>
                  <a:pt x="879" y="721"/>
                </a:lnTo>
                <a:lnTo>
                  <a:pt x="879" y="720"/>
                </a:lnTo>
                <a:lnTo>
                  <a:pt x="878" y="720"/>
                </a:lnTo>
                <a:lnTo>
                  <a:pt x="876" y="720"/>
                </a:lnTo>
                <a:lnTo>
                  <a:pt x="875" y="720"/>
                </a:lnTo>
                <a:lnTo>
                  <a:pt x="874" y="720"/>
                </a:lnTo>
                <a:lnTo>
                  <a:pt x="874" y="722"/>
                </a:lnTo>
                <a:lnTo>
                  <a:pt x="874" y="726"/>
                </a:lnTo>
                <a:lnTo>
                  <a:pt x="873" y="726"/>
                </a:lnTo>
                <a:lnTo>
                  <a:pt x="872" y="726"/>
                </a:lnTo>
                <a:lnTo>
                  <a:pt x="872" y="724"/>
                </a:lnTo>
                <a:lnTo>
                  <a:pt x="872" y="721"/>
                </a:lnTo>
                <a:lnTo>
                  <a:pt x="871" y="721"/>
                </a:lnTo>
                <a:lnTo>
                  <a:pt x="871" y="720"/>
                </a:lnTo>
                <a:lnTo>
                  <a:pt x="871" y="719"/>
                </a:lnTo>
                <a:lnTo>
                  <a:pt x="870" y="719"/>
                </a:lnTo>
                <a:lnTo>
                  <a:pt x="867" y="719"/>
                </a:lnTo>
                <a:lnTo>
                  <a:pt x="867" y="721"/>
                </a:lnTo>
                <a:lnTo>
                  <a:pt x="867" y="722"/>
                </a:lnTo>
                <a:lnTo>
                  <a:pt x="866" y="722"/>
                </a:lnTo>
                <a:lnTo>
                  <a:pt x="865" y="722"/>
                </a:lnTo>
                <a:lnTo>
                  <a:pt x="865" y="721"/>
                </a:lnTo>
                <a:lnTo>
                  <a:pt x="865" y="720"/>
                </a:lnTo>
                <a:lnTo>
                  <a:pt x="865" y="719"/>
                </a:lnTo>
                <a:lnTo>
                  <a:pt x="863" y="719"/>
                </a:lnTo>
                <a:lnTo>
                  <a:pt x="859" y="719"/>
                </a:lnTo>
                <a:lnTo>
                  <a:pt x="858" y="719"/>
                </a:lnTo>
                <a:lnTo>
                  <a:pt x="856" y="719"/>
                </a:lnTo>
                <a:lnTo>
                  <a:pt x="855" y="719"/>
                </a:lnTo>
                <a:lnTo>
                  <a:pt x="853" y="719"/>
                </a:lnTo>
                <a:lnTo>
                  <a:pt x="850" y="719"/>
                </a:lnTo>
                <a:lnTo>
                  <a:pt x="848" y="719"/>
                </a:lnTo>
                <a:lnTo>
                  <a:pt x="846" y="719"/>
                </a:lnTo>
                <a:lnTo>
                  <a:pt x="846" y="721"/>
                </a:lnTo>
                <a:lnTo>
                  <a:pt x="846" y="722"/>
                </a:lnTo>
                <a:lnTo>
                  <a:pt x="846" y="723"/>
                </a:lnTo>
                <a:lnTo>
                  <a:pt x="848" y="723"/>
                </a:lnTo>
                <a:lnTo>
                  <a:pt x="850" y="723"/>
                </a:lnTo>
                <a:lnTo>
                  <a:pt x="850" y="724"/>
                </a:lnTo>
                <a:lnTo>
                  <a:pt x="850" y="726"/>
                </a:lnTo>
                <a:lnTo>
                  <a:pt x="850" y="728"/>
                </a:lnTo>
                <a:lnTo>
                  <a:pt x="850" y="729"/>
                </a:lnTo>
                <a:lnTo>
                  <a:pt x="849" y="729"/>
                </a:lnTo>
                <a:lnTo>
                  <a:pt x="848" y="729"/>
                </a:lnTo>
                <a:lnTo>
                  <a:pt x="847" y="729"/>
                </a:lnTo>
                <a:lnTo>
                  <a:pt x="846" y="729"/>
                </a:lnTo>
                <a:lnTo>
                  <a:pt x="845" y="729"/>
                </a:lnTo>
                <a:lnTo>
                  <a:pt x="844" y="729"/>
                </a:lnTo>
                <a:lnTo>
                  <a:pt x="842" y="729"/>
                </a:lnTo>
                <a:lnTo>
                  <a:pt x="841" y="729"/>
                </a:lnTo>
                <a:lnTo>
                  <a:pt x="840" y="729"/>
                </a:lnTo>
                <a:lnTo>
                  <a:pt x="839" y="729"/>
                </a:lnTo>
                <a:lnTo>
                  <a:pt x="838" y="729"/>
                </a:lnTo>
                <a:lnTo>
                  <a:pt x="837" y="729"/>
                </a:lnTo>
                <a:lnTo>
                  <a:pt x="836" y="729"/>
                </a:lnTo>
                <a:lnTo>
                  <a:pt x="836" y="730"/>
                </a:lnTo>
                <a:lnTo>
                  <a:pt x="836" y="740"/>
                </a:lnTo>
                <a:lnTo>
                  <a:pt x="836" y="746"/>
                </a:lnTo>
                <a:lnTo>
                  <a:pt x="836" y="748"/>
                </a:lnTo>
                <a:lnTo>
                  <a:pt x="836" y="749"/>
                </a:lnTo>
                <a:lnTo>
                  <a:pt x="836" y="750"/>
                </a:lnTo>
                <a:lnTo>
                  <a:pt x="836" y="753"/>
                </a:lnTo>
                <a:lnTo>
                  <a:pt x="836" y="755"/>
                </a:lnTo>
                <a:lnTo>
                  <a:pt x="836" y="756"/>
                </a:lnTo>
                <a:lnTo>
                  <a:pt x="836" y="758"/>
                </a:lnTo>
                <a:lnTo>
                  <a:pt x="836" y="762"/>
                </a:lnTo>
                <a:lnTo>
                  <a:pt x="836" y="767"/>
                </a:lnTo>
                <a:lnTo>
                  <a:pt x="838" y="767"/>
                </a:lnTo>
                <a:lnTo>
                  <a:pt x="839" y="767"/>
                </a:lnTo>
                <a:lnTo>
                  <a:pt x="839" y="769"/>
                </a:lnTo>
                <a:lnTo>
                  <a:pt x="839" y="771"/>
                </a:lnTo>
                <a:lnTo>
                  <a:pt x="839" y="772"/>
                </a:lnTo>
                <a:lnTo>
                  <a:pt x="839" y="773"/>
                </a:lnTo>
                <a:lnTo>
                  <a:pt x="839" y="774"/>
                </a:lnTo>
                <a:lnTo>
                  <a:pt x="838" y="774"/>
                </a:lnTo>
                <a:lnTo>
                  <a:pt x="838" y="775"/>
                </a:lnTo>
                <a:lnTo>
                  <a:pt x="839" y="775"/>
                </a:lnTo>
                <a:lnTo>
                  <a:pt x="839" y="776"/>
                </a:lnTo>
                <a:lnTo>
                  <a:pt x="839" y="778"/>
                </a:lnTo>
                <a:lnTo>
                  <a:pt x="839" y="779"/>
                </a:lnTo>
                <a:lnTo>
                  <a:pt x="839" y="780"/>
                </a:lnTo>
                <a:lnTo>
                  <a:pt x="839" y="781"/>
                </a:lnTo>
                <a:lnTo>
                  <a:pt x="839" y="782"/>
                </a:lnTo>
                <a:lnTo>
                  <a:pt x="840" y="782"/>
                </a:lnTo>
                <a:lnTo>
                  <a:pt x="840" y="783"/>
                </a:lnTo>
                <a:lnTo>
                  <a:pt x="840" y="784"/>
                </a:lnTo>
                <a:lnTo>
                  <a:pt x="840" y="786"/>
                </a:lnTo>
                <a:lnTo>
                  <a:pt x="840" y="787"/>
                </a:lnTo>
                <a:lnTo>
                  <a:pt x="840" y="788"/>
                </a:lnTo>
                <a:lnTo>
                  <a:pt x="840" y="789"/>
                </a:lnTo>
                <a:lnTo>
                  <a:pt x="840" y="790"/>
                </a:lnTo>
                <a:lnTo>
                  <a:pt x="840" y="791"/>
                </a:lnTo>
                <a:lnTo>
                  <a:pt x="840" y="792"/>
                </a:lnTo>
                <a:lnTo>
                  <a:pt x="840" y="793"/>
                </a:lnTo>
                <a:lnTo>
                  <a:pt x="840" y="795"/>
                </a:lnTo>
                <a:lnTo>
                  <a:pt x="840" y="796"/>
                </a:lnTo>
                <a:lnTo>
                  <a:pt x="840" y="797"/>
                </a:lnTo>
                <a:lnTo>
                  <a:pt x="840" y="798"/>
                </a:lnTo>
                <a:lnTo>
                  <a:pt x="840" y="799"/>
                </a:lnTo>
                <a:lnTo>
                  <a:pt x="840" y="800"/>
                </a:lnTo>
                <a:lnTo>
                  <a:pt x="838" y="800"/>
                </a:lnTo>
                <a:lnTo>
                  <a:pt x="838" y="801"/>
                </a:lnTo>
                <a:lnTo>
                  <a:pt x="838" y="803"/>
                </a:lnTo>
                <a:lnTo>
                  <a:pt x="840" y="803"/>
                </a:lnTo>
                <a:lnTo>
                  <a:pt x="844" y="803"/>
                </a:lnTo>
                <a:lnTo>
                  <a:pt x="846" y="803"/>
                </a:lnTo>
                <a:lnTo>
                  <a:pt x="850" y="804"/>
                </a:lnTo>
                <a:lnTo>
                  <a:pt x="853" y="804"/>
                </a:lnTo>
                <a:lnTo>
                  <a:pt x="854" y="805"/>
                </a:lnTo>
                <a:lnTo>
                  <a:pt x="856" y="806"/>
                </a:lnTo>
                <a:lnTo>
                  <a:pt x="861" y="811"/>
                </a:lnTo>
                <a:lnTo>
                  <a:pt x="864" y="813"/>
                </a:lnTo>
                <a:lnTo>
                  <a:pt x="863" y="813"/>
                </a:lnTo>
                <a:lnTo>
                  <a:pt x="850" y="821"/>
                </a:lnTo>
                <a:lnTo>
                  <a:pt x="849" y="820"/>
                </a:lnTo>
                <a:lnTo>
                  <a:pt x="845" y="816"/>
                </a:lnTo>
                <a:lnTo>
                  <a:pt x="845" y="815"/>
                </a:lnTo>
                <a:lnTo>
                  <a:pt x="837" y="809"/>
                </a:lnTo>
                <a:lnTo>
                  <a:pt x="837" y="811"/>
                </a:lnTo>
                <a:lnTo>
                  <a:pt x="841" y="814"/>
                </a:lnTo>
                <a:lnTo>
                  <a:pt x="847" y="818"/>
                </a:lnTo>
                <a:lnTo>
                  <a:pt x="848" y="820"/>
                </a:lnTo>
                <a:lnTo>
                  <a:pt x="849" y="821"/>
                </a:lnTo>
                <a:lnTo>
                  <a:pt x="850" y="822"/>
                </a:lnTo>
                <a:lnTo>
                  <a:pt x="853" y="823"/>
                </a:lnTo>
                <a:lnTo>
                  <a:pt x="855" y="825"/>
                </a:lnTo>
                <a:lnTo>
                  <a:pt x="856" y="825"/>
                </a:lnTo>
                <a:lnTo>
                  <a:pt x="852" y="822"/>
                </a:lnTo>
                <a:lnTo>
                  <a:pt x="854" y="821"/>
                </a:lnTo>
                <a:lnTo>
                  <a:pt x="854" y="820"/>
                </a:lnTo>
                <a:lnTo>
                  <a:pt x="855" y="820"/>
                </a:lnTo>
                <a:lnTo>
                  <a:pt x="859" y="817"/>
                </a:lnTo>
                <a:lnTo>
                  <a:pt x="865" y="815"/>
                </a:lnTo>
                <a:lnTo>
                  <a:pt x="865" y="814"/>
                </a:lnTo>
                <a:lnTo>
                  <a:pt x="866" y="815"/>
                </a:lnTo>
                <a:lnTo>
                  <a:pt x="867" y="817"/>
                </a:lnTo>
                <a:lnTo>
                  <a:pt x="868" y="818"/>
                </a:lnTo>
                <a:lnTo>
                  <a:pt x="870" y="820"/>
                </a:lnTo>
                <a:lnTo>
                  <a:pt x="871" y="822"/>
                </a:lnTo>
                <a:lnTo>
                  <a:pt x="872" y="823"/>
                </a:lnTo>
                <a:lnTo>
                  <a:pt x="872" y="824"/>
                </a:lnTo>
                <a:lnTo>
                  <a:pt x="873" y="824"/>
                </a:lnTo>
                <a:lnTo>
                  <a:pt x="874" y="823"/>
                </a:lnTo>
                <a:lnTo>
                  <a:pt x="873" y="820"/>
                </a:lnTo>
                <a:lnTo>
                  <a:pt x="871" y="817"/>
                </a:lnTo>
                <a:lnTo>
                  <a:pt x="868" y="815"/>
                </a:lnTo>
                <a:lnTo>
                  <a:pt x="866" y="813"/>
                </a:lnTo>
                <a:lnTo>
                  <a:pt x="865" y="812"/>
                </a:lnTo>
                <a:lnTo>
                  <a:pt x="861" y="808"/>
                </a:lnTo>
                <a:lnTo>
                  <a:pt x="858" y="806"/>
                </a:lnTo>
                <a:lnTo>
                  <a:pt x="857" y="806"/>
                </a:lnTo>
                <a:lnTo>
                  <a:pt x="857" y="805"/>
                </a:lnTo>
                <a:lnTo>
                  <a:pt x="858" y="804"/>
                </a:lnTo>
                <a:lnTo>
                  <a:pt x="858" y="803"/>
                </a:lnTo>
                <a:lnTo>
                  <a:pt x="861" y="803"/>
                </a:lnTo>
                <a:lnTo>
                  <a:pt x="862" y="803"/>
                </a:lnTo>
                <a:lnTo>
                  <a:pt x="862" y="805"/>
                </a:lnTo>
                <a:lnTo>
                  <a:pt x="863" y="806"/>
                </a:lnTo>
                <a:lnTo>
                  <a:pt x="864" y="807"/>
                </a:lnTo>
                <a:lnTo>
                  <a:pt x="866" y="808"/>
                </a:lnTo>
                <a:lnTo>
                  <a:pt x="867" y="809"/>
                </a:lnTo>
                <a:lnTo>
                  <a:pt x="867" y="811"/>
                </a:lnTo>
                <a:lnTo>
                  <a:pt x="873" y="807"/>
                </a:lnTo>
                <a:lnTo>
                  <a:pt x="878" y="805"/>
                </a:lnTo>
                <a:lnTo>
                  <a:pt x="879" y="805"/>
                </a:lnTo>
                <a:lnTo>
                  <a:pt x="879" y="804"/>
                </a:lnTo>
                <a:lnTo>
                  <a:pt x="880" y="804"/>
                </a:lnTo>
                <a:lnTo>
                  <a:pt x="887" y="800"/>
                </a:lnTo>
                <a:lnTo>
                  <a:pt x="895" y="796"/>
                </a:lnTo>
                <a:lnTo>
                  <a:pt x="896" y="796"/>
                </a:lnTo>
                <a:lnTo>
                  <a:pt x="897" y="796"/>
                </a:lnTo>
                <a:lnTo>
                  <a:pt x="897" y="797"/>
                </a:lnTo>
                <a:lnTo>
                  <a:pt x="897" y="798"/>
                </a:lnTo>
                <a:lnTo>
                  <a:pt x="897" y="801"/>
                </a:lnTo>
                <a:lnTo>
                  <a:pt x="897" y="803"/>
                </a:lnTo>
                <a:lnTo>
                  <a:pt x="883" y="809"/>
                </a:lnTo>
                <a:lnTo>
                  <a:pt x="883" y="811"/>
                </a:lnTo>
                <a:lnTo>
                  <a:pt x="884" y="812"/>
                </a:lnTo>
                <a:lnTo>
                  <a:pt x="887" y="814"/>
                </a:lnTo>
                <a:lnTo>
                  <a:pt x="888" y="814"/>
                </a:lnTo>
                <a:lnTo>
                  <a:pt x="890" y="813"/>
                </a:lnTo>
                <a:lnTo>
                  <a:pt x="891" y="812"/>
                </a:lnTo>
                <a:lnTo>
                  <a:pt x="892" y="814"/>
                </a:lnTo>
                <a:lnTo>
                  <a:pt x="893" y="814"/>
                </a:lnTo>
                <a:lnTo>
                  <a:pt x="900" y="811"/>
                </a:lnTo>
                <a:lnTo>
                  <a:pt x="900" y="809"/>
                </a:lnTo>
                <a:lnTo>
                  <a:pt x="902" y="809"/>
                </a:lnTo>
                <a:lnTo>
                  <a:pt x="902" y="806"/>
                </a:lnTo>
                <a:lnTo>
                  <a:pt x="902" y="804"/>
                </a:lnTo>
                <a:lnTo>
                  <a:pt x="902" y="803"/>
                </a:lnTo>
                <a:lnTo>
                  <a:pt x="902" y="801"/>
                </a:lnTo>
                <a:lnTo>
                  <a:pt x="902" y="800"/>
                </a:lnTo>
                <a:lnTo>
                  <a:pt x="904" y="800"/>
                </a:lnTo>
                <a:lnTo>
                  <a:pt x="902" y="800"/>
                </a:lnTo>
                <a:lnTo>
                  <a:pt x="904" y="800"/>
                </a:lnTo>
                <a:lnTo>
                  <a:pt x="902" y="799"/>
                </a:lnTo>
                <a:lnTo>
                  <a:pt x="902" y="798"/>
                </a:lnTo>
                <a:lnTo>
                  <a:pt x="902" y="797"/>
                </a:lnTo>
                <a:lnTo>
                  <a:pt x="902" y="796"/>
                </a:lnTo>
                <a:lnTo>
                  <a:pt x="905" y="795"/>
                </a:lnTo>
                <a:lnTo>
                  <a:pt x="906" y="796"/>
                </a:lnTo>
                <a:lnTo>
                  <a:pt x="907" y="796"/>
                </a:lnTo>
                <a:lnTo>
                  <a:pt x="909" y="796"/>
                </a:lnTo>
                <a:lnTo>
                  <a:pt x="910" y="796"/>
                </a:lnTo>
                <a:lnTo>
                  <a:pt x="911" y="796"/>
                </a:lnTo>
                <a:lnTo>
                  <a:pt x="913" y="796"/>
                </a:lnTo>
                <a:lnTo>
                  <a:pt x="916" y="797"/>
                </a:lnTo>
                <a:lnTo>
                  <a:pt x="917" y="797"/>
                </a:lnTo>
                <a:lnTo>
                  <a:pt x="918" y="797"/>
                </a:lnTo>
                <a:lnTo>
                  <a:pt x="919" y="797"/>
                </a:lnTo>
                <a:lnTo>
                  <a:pt x="922" y="797"/>
                </a:lnTo>
                <a:lnTo>
                  <a:pt x="922" y="796"/>
                </a:lnTo>
                <a:lnTo>
                  <a:pt x="923" y="796"/>
                </a:lnTo>
                <a:lnTo>
                  <a:pt x="924" y="796"/>
                </a:lnTo>
                <a:lnTo>
                  <a:pt x="924" y="795"/>
                </a:lnTo>
                <a:lnTo>
                  <a:pt x="925" y="795"/>
                </a:lnTo>
                <a:lnTo>
                  <a:pt x="926" y="796"/>
                </a:lnTo>
                <a:lnTo>
                  <a:pt x="927" y="796"/>
                </a:lnTo>
                <a:lnTo>
                  <a:pt x="928" y="795"/>
                </a:lnTo>
                <a:lnTo>
                  <a:pt x="926" y="793"/>
                </a:lnTo>
                <a:lnTo>
                  <a:pt x="925" y="792"/>
                </a:lnTo>
                <a:lnTo>
                  <a:pt x="925" y="791"/>
                </a:lnTo>
                <a:lnTo>
                  <a:pt x="924" y="790"/>
                </a:lnTo>
                <a:lnTo>
                  <a:pt x="925" y="790"/>
                </a:lnTo>
                <a:lnTo>
                  <a:pt x="928" y="787"/>
                </a:lnTo>
                <a:lnTo>
                  <a:pt x="930" y="786"/>
                </a:lnTo>
                <a:lnTo>
                  <a:pt x="931" y="786"/>
                </a:lnTo>
                <a:lnTo>
                  <a:pt x="932" y="786"/>
                </a:lnTo>
                <a:lnTo>
                  <a:pt x="932" y="787"/>
                </a:lnTo>
                <a:lnTo>
                  <a:pt x="933" y="788"/>
                </a:lnTo>
                <a:lnTo>
                  <a:pt x="934" y="787"/>
                </a:lnTo>
                <a:lnTo>
                  <a:pt x="935" y="786"/>
                </a:lnTo>
                <a:lnTo>
                  <a:pt x="937" y="784"/>
                </a:lnTo>
                <a:lnTo>
                  <a:pt x="939" y="783"/>
                </a:lnTo>
                <a:lnTo>
                  <a:pt x="939" y="780"/>
                </a:lnTo>
                <a:lnTo>
                  <a:pt x="939" y="779"/>
                </a:lnTo>
                <a:lnTo>
                  <a:pt x="939" y="776"/>
                </a:lnTo>
                <a:lnTo>
                  <a:pt x="940" y="775"/>
                </a:lnTo>
                <a:lnTo>
                  <a:pt x="941" y="775"/>
                </a:lnTo>
                <a:lnTo>
                  <a:pt x="941" y="774"/>
                </a:lnTo>
                <a:lnTo>
                  <a:pt x="942" y="774"/>
                </a:lnTo>
                <a:lnTo>
                  <a:pt x="944" y="773"/>
                </a:lnTo>
                <a:lnTo>
                  <a:pt x="944" y="771"/>
                </a:lnTo>
                <a:lnTo>
                  <a:pt x="942" y="772"/>
                </a:lnTo>
                <a:lnTo>
                  <a:pt x="941" y="772"/>
                </a:lnTo>
                <a:lnTo>
                  <a:pt x="941" y="771"/>
                </a:lnTo>
                <a:lnTo>
                  <a:pt x="941" y="767"/>
                </a:lnTo>
                <a:lnTo>
                  <a:pt x="942" y="767"/>
                </a:lnTo>
                <a:lnTo>
                  <a:pt x="943" y="767"/>
                </a:lnTo>
                <a:lnTo>
                  <a:pt x="944" y="767"/>
                </a:lnTo>
                <a:lnTo>
                  <a:pt x="944" y="769"/>
                </a:lnTo>
                <a:lnTo>
                  <a:pt x="944" y="770"/>
                </a:lnTo>
                <a:lnTo>
                  <a:pt x="944" y="772"/>
                </a:lnTo>
                <a:lnTo>
                  <a:pt x="944" y="773"/>
                </a:lnTo>
                <a:lnTo>
                  <a:pt x="949" y="771"/>
                </a:lnTo>
                <a:lnTo>
                  <a:pt x="949" y="776"/>
                </a:lnTo>
                <a:lnTo>
                  <a:pt x="949" y="780"/>
                </a:lnTo>
                <a:lnTo>
                  <a:pt x="949" y="781"/>
                </a:lnTo>
                <a:lnTo>
                  <a:pt x="949" y="782"/>
                </a:lnTo>
                <a:lnTo>
                  <a:pt x="948" y="782"/>
                </a:lnTo>
                <a:lnTo>
                  <a:pt x="947" y="783"/>
                </a:lnTo>
                <a:lnTo>
                  <a:pt x="945" y="784"/>
                </a:lnTo>
                <a:lnTo>
                  <a:pt x="944" y="784"/>
                </a:lnTo>
                <a:lnTo>
                  <a:pt x="943" y="786"/>
                </a:lnTo>
                <a:lnTo>
                  <a:pt x="942" y="787"/>
                </a:lnTo>
                <a:lnTo>
                  <a:pt x="941" y="787"/>
                </a:lnTo>
                <a:lnTo>
                  <a:pt x="939" y="789"/>
                </a:lnTo>
                <a:lnTo>
                  <a:pt x="937" y="790"/>
                </a:lnTo>
                <a:lnTo>
                  <a:pt x="936" y="790"/>
                </a:lnTo>
                <a:lnTo>
                  <a:pt x="934" y="791"/>
                </a:lnTo>
                <a:lnTo>
                  <a:pt x="927" y="796"/>
                </a:lnTo>
                <a:lnTo>
                  <a:pt x="927" y="797"/>
                </a:lnTo>
                <a:lnTo>
                  <a:pt x="928" y="798"/>
                </a:lnTo>
                <a:lnTo>
                  <a:pt x="930" y="798"/>
                </a:lnTo>
                <a:lnTo>
                  <a:pt x="928" y="799"/>
                </a:lnTo>
                <a:lnTo>
                  <a:pt x="927" y="799"/>
                </a:lnTo>
                <a:lnTo>
                  <a:pt x="926" y="799"/>
                </a:lnTo>
                <a:lnTo>
                  <a:pt x="925" y="799"/>
                </a:lnTo>
                <a:lnTo>
                  <a:pt x="924" y="800"/>
                </a:lnTo>
                <a:lnTo>
                  <a:pt x="923" y="800"/>
                </a:lnTo>
                <a:lnTo>
                  <a:pt x="923" y="801"/>
                </a:lnTo>
                <a:lnTo>
                  <a:pt x="922" y="801"/>
                </a:lnTo>
                <a:lnTo>
                  <a:pt x="922" y="800"/>
                </a:lnTo>
                <a:lnTo>
                  <a:pt x="922" y="799"/>
                </a:lnTo>
                <a:lnTo>
                  <a:pt x="922" y="801"/>
                </a:lnTo>
                <a:lnTo>
                  <a:pt x="922" y="807"/>
                </a:lnTo>
                <a:lnTo>
                  <a:pt x="922" y="809"/>
                </a:lnTo>
                <a:lnTo>
                  <a:pt x="922" y="816"/>
                </a:lnTo>
                <a:lnTo>
                  <a:pt x="919" y="816"/>
                </a:lnTo>
                <a:lnTo>
                  <a:pt x="918" y="816"/>
                </a:lnTo>
                <a:lnTo>
                  <a:pt x="915" y="817"/>
                </a:lnTo>
                <a:lnTo>
                  <a:pt x="911" y="817"/>
                </a:lnTo>
                <a:lnTo>
                  <a:pt x="910" y="817"/>
                </a:lnTo>
                <a:lnTo>
                  <a:pt x="910" y="822"/>
                </a:lnTo>
                <a:lnTo>
                  <a:pt x="907" y="823"/>
                </a:lnTo>
                <a:lnTo>
                  <a:pt x="906" y="823"/>
                </a:lnTo>
                <a:lnTo>
                  <a:pt x="905" y="823"/>
                </a:lnTo>
                <a:lnTo>
                  <a:pt x="904" y="823"/>
                </a:lnTo>
                <a:lnTo>
                  <a:pt x="902" y="823"/>
                </a:lnTo>
                <a:lnTo>
                  <a:pt x="901" y="823"/>
                </a:lnTo>
                <a:lnTo>
                  <a:pt x="900" y="823"/>
                </a:lnTo>
                <a:lnTo>
                  <a:pt x="898" y="823"/>
                </a:lnTo>
                <a:lnTo>
                  <a:pt x="897" y="823"/>
                </a:lnTo>
                <a:lnTo>
                  <a:pt x="897" y="821"/>
                </a:lnTo>
                <a:lnTo>
                  <a:pt x="897" y="820"/>
                </a:lnTo>
                <a:lnTo>
                  <a:pt x="897" y="817"/>
                </a:lnTo>
                <a:lnTo>
                  <a:pt x="897" y="816"/>
                </a:lnTo>
                <a:lnTo>
                  <a:pt x="896" y="816"/>
                </a:lnTo>
                <a:lnTo>
                  <a:pt x="895" y="816"/>
                </a:lnTo>
                <a:lnTo>
                  <a:pt x="895" y="817"/>
                </a:lnTo>
                <a:lnTo>
                  <a:pt x="893" y="817"/>
                </a:lnTo>
                <a:lnTo>
                  <a:pt x="893" y="818"/>
                </a:lnTo>
                <a:lnTo>
                  <a:pt x="892" y="820"/>
                </a:lnTo>
                <a:lnTo>
                  <a:pt x="892" y="821"/>
                </a:lnTo>
                <a:lnTo>
                  <a:pt x="891" y="821"/>
                </a:lnTo>
                <a:lnTo>
                  <a:pt x="891" y="822"/>
                </a:lnTo>
                <a:lnTo>
                  <a:pt x="890" y="823"/>
                </a:lnTo>
                <a:lnTo>
                  <a:pt x="891" y="823"/>
                </a:lnTo>
                <a:lnTo>
                  <a:pt x="891" y="824"/>
                </a:lnTo>
                <a:lnTo>
                  <a:pt x="892" y="824"/>
                </a:lnTo>
                <a:lnTo>
                  <a:pt x="892" y="825"/>
                </a:lnTo>
                <a:lnTo>
                  <a:pt x="893" y="825"/>
                </a:lnTo>
                <a:lnTo>
                  <a:pt x="893" y="826"/>
                </a:lnTo>
                <a:lnTo>
                  <a:pt x="893" y="828"/>
                </a:lnTo>
                <a:lnTo>
                  <a:pt x="895" y="828"/>
                </a:lnTo>
                <a:lnTo>
                  <a:pt x="895" y="829"/>
                </a:lnTo>
                <a:lnTo>
                  <a:pt x="895" y="830"/>
                </a:lnTo>
                <a:lnTo>
                  <a:pt x="896" y="830"/>
                </a:lnTo>
                <a:lnTo>
                  <a:pt x="898" y="834"/>
                </a:lnTo>
                <a:lnTo>
                  <a:pt x="898" y="836"/>
                </a:lnTo>
                <a:lnTo>
                  <a:pt x="898" y="837"/>
                </a:lnTo>
                <a:lnTo>
                  <a:pt x="897" y="837"/>
                </a:lnTo>
                <a:lnTo>
                  <a:pt x="897" y="838"/>
                </a:lnTo>
                <a:lnTo>
                  <a:pt x="896" y="838"/>
                </a:lnTo>
                <a:lnTo>
                  <a:pt x="895" y="839"/>
                </a:lnTo>
                <a:lnTo>
                  <a:pt x="893" y="839"/>
                </a:lnTo>
                <a:lnTo>
                  <a:pt x="893" y="840"/>
                </a:lnTo>
                <a:lnTo>
                  <a:pt x="891" y="840"/>
                </a:lnTo>
                <a:lnTo>
                  <a:pt x="890" y="841"/>
                </a:lnTo>
                <a:lnTo>
                  <a:pt x="891" y="841"/>
                </a:lnTo>
                <a:lnTo>
                  <a:pt x="891" y="842"/>
                </a:lnTo>
                <a:lnTo>
                  <a:pt x="892" y="843"/>
                </a:lnTo>
                <a:lnTo>
                  <a:pt x="892" y="845"/>
                </a:lnTo>
                <a:lnTo>
                  <a:pt x="892" y="846"/>
                </a:lnTo>
                <a:lnTo>
                  <a:pt x="893" y="846"/>
                </a:lnTo>
                <a:lnTo>
                  <a:pt x="893" y="847"/>
                </a:lnTo>
                <a:lnTo>
                  <a:pt x="893" y="848"/>
                </a:lnTo>
                <a:lnTo>
                  <a:pt x="893" y="849"/>
                </a:lnTo>
                <a:lnTo>
                  <a:pt x="893" y="850"/>
                </a:lnTo>
                <a:lnTo>
                  <a:pt x="897" y="850"/>
                </a:lnTo>
                <a:lnTo>
                  <a:pt x="899" y="851"/>
                </a:lnTo>
                <a:lnTo>
                  <a:pt x="904" y="851"/>
                </a:lnTo>
                <a:lnTo>
                  <a:pt x="907" y="853"/>
                </a:lnTo>
                <a:lnTo>
                  <a:pt x="909" y="853"/>
                </a:lnTo>
                <a:lnTo>
                  <a:pt x="910" y="853"/>
                </a:lnTo>
                <a:lnTo>
                  <a:pt x="910" y="855"/>
                </a:lnTo>
                <a:lnTo>
                  <a:pt x="910" y="856"/>
                </a:lnTo>
                <a:lnTo>
                  <a:pt x="911" y="856"/>
                </a:lnTo>
                <a:lnTo>
                  <a:pt x="911" y="857"/>
                </a:lnTo>
                <a:lnTo>
                  <a:pt x="911" y="859"/>
                </a:lnTo>
                <a:lnTo>
                  <a:pt x="911" y="860"/>
                </a:lnTo>
                <a:lnTo>
                  <a:pt x="911" y="862"/>
                </a:lnTo>
                <a:lnTo>
                  <a:pt x="911" y="863"/>
                </a:lnTo>
                <a:lnTo>
                  <a:pt x="911" y="864"/>
                </a:lnTo>
                <a:lnTo>
                  <a:pt x="911" y="865"/>
                </a:lnTo>
                <a:lnTo>
                  <a:pt x="910" y="865"/>
                </a:lnTo>
                <a:lnTo>
                  <a:pt x="910" y="866"/>
                </a:lnTo>
                <a:lnTo>
                  <a:pt x="908" y="865"/>
                </a:lnTo>
                <a:lnTo>
                  <a:pt x="907" y="864"/>
                </a:lnTo>
                <a:lnTo>
                  <a:pt x="905" y="862"/>
                </a:lnTo>
                <a:lnTo>
                  <a:pt x="904" y="862"/>
                </a:lnTo>
                <a:lnTo>
                  <a:pt x="904" y="863"/>
                </a:lnTo>
                <a:lnTo>
                  <a:pt x="902" y="863"/>
                </a:lnTo>
                <a:lnTo>
                  <a:pt x="902" y="864"/>
                </a:lnTo>
                <a:lnTo>
                  <a:pt x="901" y="865"/>
                </a:lnTo>
                <a:lnTo>
                  <a:pt x="895" y="858"/>
                </a:lnTo>
                <a:lnTo>
                  <a:pt x="890" y="855"/>
                </a:lnTo>
                <a:lnTo>
                  <a:pt x="890" y="854"/>
                </a:lnTo>
                <a:lnTo>
                  <a:pt x="884" y="849"/>
                </a:lnTo>
                <a:lnTo>
                  <a:pt x="866" y="834"/>
                </a:lnTo>
                <a:lnTo>
                  <a:pt x="866" y="833"/>
                </a:lnTo>
                <a:lnTo>
                  <a:pt x="867" y="832"/>
                </a:lnTo>
                <a:lnTo>
                  <a:pt x="866" y="831"/>
                </a:lnTo>
                <a:lnTo>
                  <a:pt x="865" y="830"/>
                </a:lnTo>
                <a:lnTo>
                  <a:pt x="864" y="831"/>
                </a:lnTo>
                <a:lnTo>
                  <a:pt x="864" y="832"/>
                </a:lnTo>
                <a:lnTo>
                  <a:pt x="863" y="832"/>
                </a:lnTo>
                <a:lnTo>
                  <a:pt x="862" y="832"/>
                </a:lnTo>
                <a:lnTo>
                  <a:pt x="862" y="836"/>
                </a:lnTo>
                <a:lnTo>
                  <a:pt x="862" y="840"/>
                </a:lnTo>
                <a:lnTo>
                  <a:pt x="862" y="845"/>
                </a:lnTo>
                <a:lnTo>
                  <a:pt x="862" y="846"/>
                </a:lnTo>
                <a:lnTo>
                  <a:pt x="862" y="847"/>
                </a:lnTo>
                <a:lnTo>
                  <a:pt x="862" y="857"/>
                </a:lnTo>
                <a:lnTo>
                  <a:pt x="862" y="860"/>
                </a:lnTo>
                <a:lnTo>
                  <a:pt x="861" y="863"/>
                </a:lnTo>
                <a:lnTo>
                  <a:pt x="861" y="866"/>
                </a:lnTo>
                <a:lnTo>
                  <a:pt x="861" y="872"/>
                </a:lnTo>
                <a:lnTo>
                  <a:pt x="861" y="880"/>
                </a:lnTo>
                <a:lnTo>
                  <a:pt x="861" y="884"/>
                </a:lnTo>
                <a:lnTo>
                  <a:pt x="861" y="890"/>
                </a:lnTo>
                <a:lnTo>
                  <a:pt x="859" y="893"/>
                </a:lnTo>
                <a:lnTo>
                  <a:pt x="859" y="895"/>
                </a:lnTo>
                <a:lnTo>
                  <a:pt x="859" y="896"/>
                </a:lnTo>
                <a:lnTo>
                  <a:pt x="859" y="897"/>
                </a:lnTo>
                <a:lnTo>
                  <a:pt x="859" y="898"/>
                </a:lnTo>
                <a:lnTo>
                  <a:pt x="859" y="901"/>
                </a:lnTo>
                <a:lnTo>
                  <a:pt x="859" y="904"/>
                </a:lnTo>
                <a:lnTo>
                  <a:pt x="859" y="905"/>
                </a:lnTo>
                <a:lnTo>
                  <a:pt x="859" y="906"/>
                </a:lnTo>
                <a:lnTo>
                  <a:pt x="859" y="908"/>
                </a:lnTo>
                <a:lnTo>
                  <a:pt x="859" y="909"/>
                </a:lnTo>
                <a:lnTo>
                  <a:pt x="859" y="912"/>
                </a:lnTo>
                <a:lnTo>
                  <a:pt x="861" y="912"/>
                </a:lnTo>
                <a:lnTo>
                  <a:pt x="862" y="912"/>
                </a:lnTo>
                <a:lnTo>
                  <a:pt x="862" y="913"/>
                </a:lnTo>
                <a:lnTo>
                  <a:pt x="863" y="914"/>
                </a:lnTo>
                <a:lnTo>
                  <a:pt x="862" y="914"/>
                </a:lnTo>
                <a:lnTo>
                  <a:pt x="861" y="914"/>
                </a:lnTo>
                <a:lnTo>
                  <a:pt x="859" y="914"/>
                </a:lnTo>
                <a:lnTo>
                  <a:pt x="859" y="915"/>
                </a:lnTo>
                <a:lnTo>
                  <a:pt x="859" y="920"/>
                </a:lnTo>
                <a:lnTo>
                  <a:pt x="859" y="921"/>
                </a:lnTo>
                <a:lnTo>
                  <a:pt x="861" y="923"/>
                </a:lnTo>
                <a:lnTo>
                  <a:pt x="861" y="925"/>
                </a:lnTo>
                <a:lnTo>
                  <a:pt x="861" y="929"/>
                </a:lnTo>
                <a:lnTo>
                  <a:pt x="862" y="929"/>
                </a:lnTo>
                <a:lnTo>
                  <a:pt x="863" y="929"/>
                </a:lnTo>
                <a:lnTo>
                  <a:pt x="863" y="931"/>
                </a:lnTo>
                <a:lnTo>
                  <a:pt x="863" y="932"/>
                </a:lnTo>
                <a:lnTo>
                  <a:pt x="863" y="933"/>
                </a:lnTo>
                <a:lnTo>
                  <a:pt x="863" y="934"/>
                </a:lnTo>
                <a:lnTo>
                  <a:pt x="861" y="934"/>
                </a:lnTo>
                <a:lnTo>
                  <a:pt x="861" y="935"/>
                </a:lnTo>
                <a:lnTo>
                  <a:pt x="861" y="937"/>
                </a:lnTo>
                <a:lnTo>
                  <a:pt x="861" y="938"/>
                </a:lnTo>
                <a:lnTo>
                  <a:pt x="861" y="939"/>
                </a:lnTo>
                <a:lnTo>
                  <a:pt x="861" y="940"/>
                </a:lnTo>
                <a:lnTo>
                  <a:pt x="862" y="940"/>
                </a:lnTo>
                <a:lnTo>
                  <a:pt x="863" y="940"/>
                </a:lnTo>
                <a:lnTo>
                  <a:pt x="864" y="940"/>
                </a:lnTo>
                <a:lnTo>
                  <a:pt x="865" y="940"/>
                </a:lnTo>
                <a:lnTo>
                  <a:pt x="866" y="940"/>
                </a:lnTo>
                <a:lnTo>
                  <a:pt x="867" y="940"/>
                </a:lnTo>
                <a:lnTo>
                  <a:pt x="868" y="940"/>
                </a:lnTo>
                <a:lnTo>
                  <a:pt x="870" y="940"/>
                </a:lnTo>
                <a:lnTo>
                  <a:pt x="871" y="940"/>
                </a:lnTo>
                <a:lnTo>
                  <a:pt x="872" y="940"/>
                </a:lnTo>
                <a:lnTo>
                  <a:pt x="873" y="940"/>
                </a:lnTo>
                <a:lnTo>
                  <a:pt x="874" y="940"/>
                </a:lnTo>
                <a:lnTo>
                  <a:pt x="874" y="952"/>
                </a:lnTo>
                <a:lnTo>
                  <a:pt x="878" y="952"/>
                </a:lnTo>
                <a:lnTo>
                  <a:pt x="881" y="952"/>
                </a:lnTo>
                <a:lnTo>
                  <a:pt x="882" y="952"/>
                </a:lnTo>
                <a:lnTo>
                  <a:pt x="882" y="950"/>
                </a:lnTo>
                <a:lnTo>
                  <a:pt x="883" y="950"/>
                </a:lnTo>
                <a:lnTo>
                  <a:pt x="884" y="950"/>
                </a:lnTo>
                <a:lnTo>
                  <a:pt x="885" y="950"/>
                </a:lnTo>
                <a:lnTo>
                  <a:pt x="887" y="950"/>
                </a:lnTo>
                <a:lnTo>
                  <a:pt x="888" y="950"/>
                </a:lnTo>
                <a:lnTo>
                  <a:pt x="889" y="950"/>
                </a:lnTo>
                <a:lnTo>
                  <a:pt x="890" y="950"/>
                </a:lnTo>
                <a:lnTo>
                  <a:pt x="891" y="950"/>
                </a:lnTo>
                <a:lnTo>
                  <a:pt x="891" y="949"/>
                </a:lnTo>
                <a:lnTo>
                  <a:pt x="891" y="948"/>
                </a:lnTo>
                <a:lnTo>
                  <a:pt x="892" y="948"/>
                </a:lnTo>
                <a:lnTo>
                  <a:pt x="895" y="948"/>
                </a:lnTo>
                <a:lnTo>
                  <a:pt x="896" y="948"/>
                </a:lnTo>
                <a:lnTo>
                  <a:pt x="896" y="947"/>
                </a:lnTo>
                <a:lnTo>
                  <a:pt x="896" y="946"/>
                </a:lnTo>
                <a:lnTo>
                  <a:pt x="896" y="945"/>
                </a:lnTo>
                <a:lnTo>
                  <a:pt x="896" y="943"/>
                </a:lnTo>
                <a:lnTo>
                  <a:pt x="896" y="942"/>
                </a:lnTo>
                <a:lnTo>
                  <a:pt x="896" y="941"/>
                </a:lnTo>
                <a:lnTo>
                  <a:pt x="896" y="940"/>
                </a:lnTo>
                <a:lnTo>
                  <a:pt x="896" y="939"/>
                </a:lnTo>
                <a:lnTo>
                  <a:pt x="896" y="938"/>
                </a:lnTo>
                <a:lnTo>
                  <a:pt x="896" y="937"/>
                </a:lnTo>
                <a:lnTo>
                  <a:pt x="896" y="935"/>
                </a:lnTo>
                <a:lnTo>
                  <a:pt x="897" y="935"/>
                </a:lnTo>
                <a:lnTo>
                  <a:pt x="897" y="934"/>
                </a:lnTo>
                <a:lnTo>
                  <a:pt x="897" y="933"/>
                </a:lnTo>
                <a:lnTo>
                  <a:pt x="897" y="932"/>
                </a:lnTo>
                <a:lnTo>
                  <a:pt x="898" y="932"/>
                </a:lnTo>
                <a:lnTo>
                  <a:pt x="898" y="931"/>
                </a:lnTo>
                <a:lnTo>
                  <a:pt x="899" y="930"/>
                </a:lnTo>
                <a:lnTo>
                  <a:pt x="899" y="929"/>
                </a:lnTo>
                <a:lnTo>
                  <a:pt x="899" y="928"/>
                </a:lnTo>
                <a:lnTo>
                  <a:pt x="900" y="928"/>
                </a:lnTo>
                <a:lnTo>
                  <a:pt x="900" y="926"/>
                </a:lnTo>
                <a:lnTo>
                  <a:pt x="901" y="925"/>
                </a:lnTo>
                <a:lnTo>
                  <a:pt x="901" y="924"/>
                </a:lnTo>
                <a:lnTo>
                  <a:pt x="901" y="923"/>
                </a:lnTo>
                <a:lnTo>
                  <a:pt x="902" y="923"/>
                </a:lnTo>
                <a:lnTo>
                  <a:pt x="902" y="922"/>
                </a:lnTo>
                <a:lnTo>
                  <a:pt x="902" y="921"/>
                </a:lnTo>
                <a:lnTo>
                  <a:pt x="902" y="920"/>
                </a:lnTo>
                <a:lnTo>
                  <a:pt x="902" y="918"/>
                </a:lnTo>
                <a:lnTo>
                  <a:pt x="902" y="917"/>
                </a:lnTo>
                <a:lnTo>
                  <a:pt x="902" y="916"/>
                </a:lnTo>
                <a:lnTo>
                  <a:pt x="902" y="915"/>
                </a:lnTo>
                <a:lnTo>
                  <a:pt x="904" y="915"/>
                </a:lnTo>
                <a:lnTo>
                  <a:pt x="902" y="922"/>
                </a:lnTo>
                <a:lnTo>
                  <a:pt x="901" y="926"/>
                </a:lnTo>
                <a:lnTo>
                  <a:pt x="901" y="928"/>
                </a:lnTo>
                <a:lnTo>
                  <a:pt x="900" y="929"/>
                </a:lnTo>
                <a:lnTo>
                  <a:pt x="900" y="930"/>
                </a:lnTo>
                <a:lnTo>
                  <a:pt x="899" y="930"/>
                </a:lnTo>
                <a:lnTo>
                  <a:pt x="899" y="931"/>
                </a:lnTo>
                <a:lnTo>
                  <a:pt x="898" y="932"/>
                </a:lnTo>
                <a:lnTo>
                  <a:pt x="898" y="933"/>
                </a:lnTo>
                <a:lnTo>
                  <a:pt x="898" y="934"/>
                </a:lnTo>
                <a:lnTo>
                  <a:pt x="897" y="935"/>
                </a:lnTo>
                <a:lnTo>
                  <a:pt x="897" y="937"/>
                </a:lnTo>
                <a:lnTo>
                  <a:pt x="897" y="938"/>
                </a:lnTo>
                <a:lnTo>
                  <a:pt x="897" y="939"/>
                </a:lnTo>
                <a:lnTo>
                  <a:pt x="897" y="940"/>
                </a:lnTo>
                <a:lnTo>
                  <a:pt x="897" y="941"/>
                </a:lnTo>
                <a:lnTo>
                  <a:pt x="897" y="942"/>
                </a:lnTo>
                <a:lnTo>
                  <a:pt x="897" y="943"/>
                </a:lnTo>
                <a:lnTo>
                  <a:pt x="897" y="945"/>
                </a:lnTo>
                <a:lnTo>
                  <a:pt x="897" y="946"/>
                </a:lnTo>
                <a:lnTo>
                  <a:pt x="897" y="947"/>
                </a:lnTo>
                <a:lnTo>
                  <a:pt x="900" y="947"/>
                </a:lnTo>
                <a:lnTo>
                  <a:pt x="901" y="947"/>
                </a:lnTo>
                <a:lnTo>
                  <a:pt x="902" y="947"/>
                </a:lnTo>
                <a:lnTo>
                  <a:pt x="902" y="946"/>
                </a:lnTo>
                <a:lnTo>
                  <a:pt x="902" y="943"/>
                </a:lnTo>
                <a:lnTo>
                  <a:pt x="902" y="941"/>
                </a:lnTo>
                <a:lnTo>
                  <a:pt x="902" y="940"/>
                </a:lnTo>
                <a:lnTo>
                  <a:pt x="904" y="940"/>
                </a:lnTo>
                <a:lnTo>
                  <a:pt x="905" y="940"/>
                </a:lnTo>
                <a:lnTo>
                  <a:pt x="906" y="940"/>
                </a:lnTo>
                <a:lnTo>
                  <a:pt x="907" y="940"/>
                </a:lnTo>
                <a:lnTo>
                  <a:pt x="907" y="941"/>
                </a:lnTo>
                <a:lnTo>
                  <a:pt x="908" y="941"/>
                </a:lnTo>
                <a:lnTo>
                  <a:pt x="908" y="943"/>
                </a:lnTo>
                <a:lnTo>
                  <a:pt x="905" y="943"/>
                </a:lnTo>
                <a:lnTo>
                  <a:pt x="904" y="943"/>
                </a:lnTo>
                <a:lnTo>
                  <a:pt x="904" y="945"/>
                </a:lnTo>
                <a:lnTo>
                  <a:pt x="904" y="946"/>
                </a:lnTo>
                <a:lnTo>
                  <a:pt x="904" y="947"/>
                </a:lnTo>
                <a:lnTo>
                  <a:pt x="904" y="948"/>
                </a:lnTo>
                <a:lnTo>
                  <a:pt x="904" y="949"/>
                </a:lnTo>
                <a:lnTo>
                  <a:pt x="904" y="950"/>
                </a:lnTo>
                <a:lnTo>
                  <a:pt x="904" y="951"/>
                </a:lnTo>
                <a:lnTo>
                  <a:pt x="904" y="952"/>
                </a:lnTo>
                <a:lnTo>
                  <a:pt x="914" y="951"/>
                </a:lnTo>
                <a:lnTo>
                  <a:pt x="916" y="951"/>
                </a:lnTo>
                <a:lnTo>
                  <a:pt x="917" y="951"/>
                </a:lnTo>
                <a:lnTo>
                  <a:pt x="919" y="951"/>
                </a:lnTo>
                <a:lnTo>
                  <a:pt x="921" y="951"/>
                </a:lnTo>
                <a:lnTo>
                  <a:pt x="922" y="951"/>
                </a:lnTo>
                <a:lnTo>
                  <a:pt x="923" y="950"/>
                </a:lnTo>
                <a:lnTo>
                  <a:pt x="924" y="950"/>
                </a:lnTo>
                <a:lnTo>
                  <a:pt x="927" y="950"/>
                </a:lnTo>
                <a:lnTo>
                  <a:pt x="927" y="951"/>
                </a:lnTo>
                <a:lnTo>
                  <a:pt x="930" y="951"/>
                </a:lnTo>
                <a:lnTo>
                  <a:pt x="931" y="951"/>
                </a:lnTo>
                <a:lnTo>
                  <a:pt x="931" y="950"/>
                </a:lnTo>
                <a:lnTo>
                  <a:pt x="932" y="950"/>
                </a:lnTo>
                <a:lnTo>
                  <a:pt x="933" y="950"/>
                </a:lnTo>
                <a:lnTo>
                  <a:pt x="934" y="950"/>
                </a:lnTo>
                <a:lnTo>
                  <a:pt x="935" y="950"/>
                </a:lnTo>
                <a:lnTo>
                  <a:pt x="936" y="950"/>
                </a:lnTo>
                <a:lnTo>
                  <a:pt x="937" y="950"/>
                </a:lnTo>
                <a:lnTo>
                  <a:pt x="939" y="950"/>
                </a:lnTo>
                <a:lnTo>
                  <a:pt x="940" y="950"/>
                </a:lnTo>
                <a:lnTo>
                  <a:pt x="941" y="950"/>
                </a:lnTo>
                <a:lnTo>
                  <a:pt x="942" y="950"/>
                </a:lnTo>
                <a:lnTo>
                  <a:pt x="943" y="950"/>
                </a:lnTo>
                <a:lnTo>
                  <a:pt x="944" y="950"/>
                </a:lnTo>
                <a:lnTo>
                  <a:pt x="945" y="950"/>
                </a:lnTo>
                <a:lnTo>
                  <a:pt x="947" y="950"/>
                </a:lnTo>
                <a:lnTo>
                  <a:pt x="948" y="950"/>
                </a:lnTo>
                <a:lnTo>
                  <a:pt x="949" y="950"/>
                </a:lnTo>
                <a:lnTo>
                  <a:pt x="950" y="950"/>
                </a:lnTo>
                <a:lnTo>
                  <a:pt x="951" y="950"/>
                </a:lnTo>
                <a:lnTo>
                  <a:pt x="952" y="950"/>
                </a:lnTo>
                <a:lnTo>
                  <a:pt x="953" y="950"/>
                </a:lnTo>
                <a:lnTo>
                  <a:pt x="958" y="950"/>
                </a:lnTo>
                <a:lnTo>
                  <a:pt x="959" y="950"/>
                </a:lnTo>
                <a:lnTo>
                  <a:pt x="960" y="950"/>
                </a:lnTo>
                <a:lnTo>
                  <a:pt x="961" y="950"/>
                </a:lnTo>
                <a:lnTo>
                  <a:pt x="962" y="950"/>
                </a:lnTo>
                <a:lnTo>
                  <a:pt x="964" y="950"/>
                </a:lnTo>
                <a:lnTo>
                  <a:pt x="966" y="950"/>
                </a:lnTo>
                <a:lnTo>
                  <a:pt x="967" y="950"/>
                </a:lnTo>
                <a:lnTo>
                  <a:pt x="968" y="950"/>
                </a:lnTo>
                <a:lnTo>
                  <a:pt x="969" y="950"/>
                </a:lnTo>
                <a:lnTo>
                  <a:pt x="970" y="950"/>
                </a:lnTo>
                <a:lnTo>
                  <a:pt x="971" y="950"/>
                </a:lnTo>
                <a:lnTo>
                  <a:pt x="973" y="950"/>
                </a:lnTo>
                <a:lnTo>
                  <a:pt x="974" y="950"/>
                </a:lnTo>
                <a:lnTo>
                  <a:pt x="975" y="950"/>
                </a:lnTo>
                <a:lnTo>
                  <a:pt x="976" y="950"/>
                </a:lnTo>
                <a:lnTo>
                  <a:pt x="979" y="950"/>
                </a:lnTo>
                <a:lnTo>
                  <a:pt x="980" y="950"/>
                </a:lnTo>
                <a:lnTo>
                  <a:pt x="982" y="950"/>
                </a:lnTo>
                <a:lnTo>
                  <a:pt x="983" y="950"/>
                </a:lnTo>
                <a:lnTo>
                  <a:pt x="985" y="950"/>
                </a:lnTo>
                <a:lnTo>
                  <a:pt x="986" y="950"/>
                </a:lnTo>
                <a:lnTo>
                  <a:pt x="987" y="950"/>
                </a:lnTo>
                <a:lnTo>
                  <a:pt x="988" y="950"/>
                </a:lnTo>
                <a:lnTo>
                  <a:pt x="990" y="950"/>
                </a:lnTo>
                <a:lnTo>
                  <a:pt x="991" y="950"/>
                </a:lnTo>
                <a:lnTo>
                  <a:pt x="992" y="950"/>
                </a:lnTo>
                <a:lnTo>
                  <a:pt x="994" y="950"/>
                </a:lnTo>
                <a:lnTo>
                  <a:pt x="995" y="950"/>
                </a:lnTo>
                <a:lnTo>
                  <a:pt x="996" y="950"/>
                </a:lnTo>
                <a:lnTo>
                  <a:pt x="1005" y="949"/>
                </a:lnTo>
                <a:lnTo>
                  <a:pt x="1006" y="949"/>
                </a:lnTo>
                <a:lnTo>
                  <a:pt x="1008" y="949"/>
                </a:lnTo>
                <a:lnTo>
                  <a:pt x="1009" y="950"/>
                </a:lnTo>
                <a:lnTo>
                  <a:pt x="1011" y="952"/>
                </a:lnTo>
                <a:lnTo>
                  <a:pt x="1012" y="952"/>
                </a:lnTo>
                <a:lnTo>
                  <a:pt x="1013" y="954"/>
                </a:lnTo>
                <a:lnTo>
                  <a:pt x="1014" y="955"/>
                </a:lnTo>
                <a:lnTo>
                  <a:pt x="1018" y="957"/>
                </a:lnTo>
                <a:lnTo>
                  <a:pt x="1019" y="958"/>
                </a:lnTo>
                <a:lnTo>
                  <a:pt x="1020" y="959"/>
                </a:lnTo>
                <a:lnTo>
                  <a:pt x="1022" y="960"/>
                </a:lnTo>
                <a:lnTo>
                  <a:pt x="1023" y="962"/>
                </a:lnTo>
                <a:lnTo>
                  <a:pt x="1025" y="963"/>
                </a:lnTo>
                <a:lnTo>
                  <a:pt x="1026" y="964"/>
                </a:lnTo>
                <a:lnTo>
                  <a:pt x="1027" y="964"/>
                </a:lnTo>
                <a:lnTo>
                  <a:pt x="1028" y="965"/>
                </a:lnTo>
                <a:lnTo>
                  <a:pt x="1029" y="966"/>
                </a:lnTo>
                <a:lnTo>
                  <a:pt x="1030" y="967"/>
                </a:lnTo>
                <a:lnTo>
                  <a:pt x="1033" y="968"/>
                </a:lnTo>
                <a:lnTo>
                  <a:pt x="1033" y="970"/>
                </a:lnTo>
                <a:lnTo>
                  <a:pt x="1034" y="971"/>
                </a:lnTo>
                <a:lnTo>
                  <a:pt x="1035" y="971"/>
                </a:lnTo>
                <a:lnTo>
                  <a:pt x="1036" y="972"/>
                </a:lnTo>
                <a:lnTo>
                  <a:pt x="1037" y="973"/>
                </a:lnTo>
                <a:lnTo>
                  <a:pt x="1038" y="973"/>
                </a:lnTo>
                <a:lnTo>
                  <a:pt x="1038" y="974"/>
                </a:lnTo>
                <a:lnTo>
                  <a:pt x="1039" y="974"/>
                </a:lnTo>
                <a:lnTo>
                  <a:pt x="1040" y="975"/>
                </a:lnTo>
                <a:lnTo>
                  <a:pt x="1042" y="976"/>
                </a:lnTo>
                <a:lnTo>
                  <a:pt x="1043" y="977"/>
                </a:lnTo>
                <a:lnTo>
                  <a:pt x="1044" y="977"/>
                </a:lnTo>
                <a:lnTo>
                  <a:pt x="1044" y="979"/>
                </a:lnTo>
                <a:lnTo>
                  <a:pt x="1045" y="979"/>
                </a:lnTo>
                <a:lnTo>
                  <a:pt x="1045" y="980"/>
                </a:lnTo>
                <a:lnTo>
                  <a:pt x="1046" y="980"/>
                </a:lnTo>
                <a:lnTo>
                  <a:pt x="1047" y="981"/>
                </a:lnTo>
                <a:lnTo>
                  <a:pt x="1055" y="988"/>
                </a:lnTo>
                <a:lnTo>
                  <a:pt x="1057" y="990"/>
                </a:lnTo>
                <a:lnTo>
                  <a:pt x="1059" y="990"/>
                </a:lnTo>
                <a:lnTo>
                  <a:pt x="1063" y="993"/>
                </a:lnTo>
                <a:lnTo>
                  <a:pt x="1066" y="997"/>
                </a:lnTo>
                <a:lnTo>
                  <a:pt x="1068" y="997"/>
                </a:lnTo>
                <a:lnTo>
                  <a:pt x="1068" y="998"/>
                </a:lnTo>
                <a:lnTo>
                  <a:pt x="1069" y="998"/>
                </a:lnTo>
                <a:lnTo>
                  <a:pt x="1070" y="998"/>
                </a:lnTo>
                <a:lnTo>
                  <a:pt x="1073" y="997"/>
                </a:lnTo>
                <a:lnTo>
                  <a:pt x="1077" y="997"/>
                </a:lnTo>
                <a:lnTo>
                  <a:pt x="1079" y="996"/>
                </a:lnTo>
                <a:lnTo>
                  <a:pt x="1080" y="996"/>
                </a:lnTo>
                <a:lnTo>
                  <a:pt x="1083" y="996"/>
                </a:lnTo>
                <a:lnTo>
                  <a:pt x="1085" y="996"/>
                </a:lnTo>
                <a:lnTo>
                  <a:pt x="1089" y="993"/>
                </a:lnTo>
                <a:lnTo>
                  <a:pt x="1090" y="993"/>
                </a:lnTo>
                <a:lnTo>
                  <a:pt x="1091" y="993"/>
                </a:lnTo>
                <a:lnTo>
                  <a:pt x="1091" y="992"/>
                </a:lnTo>
                <a:lnTo>
                  <a:pt x="1092" y="992"/>
                </a:lnTo>
                <a:lnTo>
                  <a:pt x="1094" y="992"/>
                </a:lnTo>
                <a:lnTo>
                  <a:pt x="1095" y="992"/>
                </a:lnTo>
                <a:lnTo>
                  <a:pt x="1096" y="992"/>
                </a:lnTo>
                <a:lnTo>
                  <a:pt x="1097" y="992"/>
                </a:lnTo>
                <a:lnTo>
                  <a:pt x="1099" y="993"/>
                </a:lnTo>
                <a:lnTo>
                  <a:pt x="1100" y="993"/>
                </a:lnTo>
                <a:lnTo>
                  <a:pt x="1103" y="992"/>
                </a:lnTo>
                <a:lnTo>
                  <a:pt x="1104" y="992"/>
                </a:lnTo>
                <a:lnTo>
                  <a:pt x="1105" y="992"/>
                </a:lnTo>
                <a:lnTo>
                  <a:pt x="1105" y="993"/>
                </a:lnTo>
                <a:lnTo>
                  <a:pt x="1106" y="995"/>
                </a:lnTo>
                <a:lnTo>
                  <a:pt x="1107" y="995"/>
                </a:lnTo>
                <a:lnTo>
                  <a:pt x="1108" y="995"/>
                </a:lnTo>
                <a:lnTo>
                  <a:pt x="1111" y="996"/>
                </a:lnTo>
                <a:lnTo>
                  <a:pt x="1115" y="996"/>
                </a:lnTo>
                <a:lnTo>
                  <a:pt x="1115" y="997"/>
                </a:lnTo>
                <a:lnTo>
                  <a:pt x="1117" y="998"/>
                </a:lnTo>
                <a:lnTo>
                  <a:pt x="1118" y="999"/>
                </a:lnTo>
                <a:lnTo>
                  <a:pt x="1120" y="1000"/>
                </a:lnTo>
                <a:lnTo>
                  <a:pt x="1121" y="1000"/>
                </a:lnTo>
                <a:lnTo>
                  <a:pt x="1123" y="1002"/>
                </a:lnTo>
                <a:lnTo>
                  <a:pt x="1124" y="1004"/>
                </a:lnTo>
                <a:lnTo>
                  <a:pt x="1125" y="1004"/>
                </a:lnTo>
                <a:lnTo>
                  <a:pt x="1126" y="1005"/>
                </a:lnTo>
                <a:lnTo>
                  <a:pt x="1128" y="1006"/>
                </a:lnTo>
                <a:lnTo>
                  <a:pt x="1129" y="1007"/>
                </a:lnTo>
                <a:lnTo>
                  <a:pt x="1132" y="1009"/>
                </a:lnTo>
                <a:lnTo>
                  <a:pt x="1133" y="1009"/>
                </a:lnTo>
                <a:lnTo>
                  <a:pt x="1133" y="1010"/>
                </a:lnTo>
                <a:lnTo>
                  <a:pt x="1134" y="1010"/>
                </a:lnTo>
                <a:lnTo>
                  <a:pt x="1137" y="1012"/>
                </a:lnTo>
                <a:lnTo>
                  <a:pt x="1139" y="1012"/>
                </a:lnTo>
                <a:lnTo>
                  <a:pt x="1140" y="1013"/>
                </a:lnTo>
                <a:lnTo>
                  <a:pt x="1141" y="1014"/>
                </a:lnTo>
                <a:lnTo>
                  <a:pt x="1141" y="1015"/>
                </a:lnTo>
                <a:lnTo>
                  <a:pt x="1142" y="1015"/>
                </a:lnTo>
                <a:lnTo>
                  <a:pt x="1143" y="1016"/>
                </a:lnTo>
                <a:lnTo>
                  <a:pt x="1145" y="1017"/>
                </a:lnTo>
                <a:lnTo>
                  <a:pt x="1146" y="1017"/>
                </a:lnTo>
                <a:lnTo>
                  <a:pt x="1147" y="1017"/>
                </a:lnTo>
                <a:lnTo>
                  <a:pt x="1146" y="1012"/>
                </a:lnTo>
                <a:lnTo>
                  <a:pt x="1146" y="1006"/>
                </a:lnTo>
                <a:lnTo>
                  <a:pt x="1146" y="1001"/>
                </a:lnTo>
                <a:lnTo>
                  <a:pt x="1147" y="1001"/>
                </a:lnTo>
                <a:lnTo>
                  <a:pt x="1150" y="1001"/>
                </a:lnTo>
                <a:lnTo>
                  <a:pt x="1151" y="1001"/>
                </a:lnTo>
                <a:lnTo>
                  <a:pt x="1152" y="1001"/>
                </a:lnTo>
                <a:lnTo>
                  <a:pt x="1154" y="1001"/>
                </a:lnTo>
                <a:lnTo>
                  <a:pt x="1156" y="1001"/>
                </a:lnTo>
                <a:lnTo>
                  <a:pt x="1158" y="1001"/>
                </a:lnTo>
                <a:lnTo>
                  <a:pt x="1159" y="1001"/>
                </a:lnTo>
                <a:lnTo>
                  <a:pt x="1165" y="1001"/>
                </a:lnTo>
                <a:lnTo>
                  <a:pt x="1173" y="1001"/>
                </a:lnTo>
                <a:lnTo>
                  <a:pt x="1184" y="1001"/>
                </a:lnTo>
                <a:lnTo>
                  <a:pt x="1185" y="1001"/>
                </a:lnTo>
                <a:lnTo>
                  <a:pt x="1187" y="1000"/>
                </a:lnTo>
                <a:lnTo>
                  <a:pt x="1190" y="1000"/>
                </a:lnTo>
                <a:lnTo>
                  <a:pt x="1199" y="1000"/>
                </a:lnTo>
                <a:lnTo>
                  <a:pt x="1209" y="1000"/>
                </a:lnTo>
                <a:lnTo>
                  <a:pt x="1212" y="1000"/>
                </a:lnTo>
                <a:lnTo>
                  <a:pt x="1212" y="996"/>
                </a:lnTo>
                <a:lnTo>
                  <a:pt x="1212" y="983"/>
                </a:lnTo>
                <a:lnTo>
                  <a:pt x="1212" y="976"/>
                </a:lnTo>
                <a:lnTo>
                  <a:pt x="1211" y="974"/>
                </a:lnTo>
                <a:lnTo>
                  <a:pt x="1211" y="973"/>
                </a:lnTo>
                <a:lnTo>
                  <a:pt x="1198" y="971"/>
                </a:lnTo>
                <a:lnTo>
                  <a:pt x="1198" y="968"/>
                </a:lnTo>
                <a:lnTo>
                  <a:pt x="1198" y="966"/>
                </a:lnTo>
                <a:lnTo>
                  <a:pt x="1198" y="964"/>
                </a:lnTo>
                <a:lnTo>
                  <a:pt x="1198" y="960"/>
                </a:lnTo>
                <a:lnTo>
                  <a:pt x="1198" y="958"/>
                </a:lnTo>
                <a:lnTo>
                  <a:pt x="1198" y="956"/>
                </a:lnTo>
                <a:lnTo>
                  <a:pt x="1198" y="954"/>
                </a:lnTo>
                <a:lnTo>
                  <a:pt x="1198" y="952"/>
                </a:lnTo>
                <a:lnTo>
                  <a:pt x="1198" y="949"/>
                </a:lnTo>
                <a:lnTo>
                  <a:pt x="1198" y="947"/>
                </a:lnTo>
                <a:lnTo>
                  <a:pt x="1198" y="943"/>
                </a:lnTo>
                <a:lnTo>
                  <a:pt x="1198" y="941"/>
                </a:lnTo>
                <a:lnTo>
                  <a:pt x="1198" y="939"/>
                </a:lnTo>
                <a:lnTo>
                  <a:pt x="1198" y="938"/>
                </a:lnTo>
                <a:lnTo>
                  <a:pt x="1198" y="934"/>
                </a:lnTo>
                <a:lnTo>
                  <a:pt x="1198" y="932"/>
                </a:lnTo>
                <a:lnTo>
                  <a:pt x="1198" y="930"/>
                </a:lnTo>
                <a:lnTo>
                  <a:pt x="1198" y="929"/>
                </a:lnTo>
                <a:lnTo>
                  <a:pt x="1198" y="928"/>
                </a:lnTo>
                <a:lnTo>
                  <a:pt x="1198" y="926"/>
                </a:lnTo>
                <a:lnTo>
                  <a:pt x="1198" y="924"/>
                </a:lnTo>
                <a:lnTo>
                  <a:pt x="1198" y="922"/>
                </a:lnTo>
                <a:lnTo>
                  <a:pt x="1198" y="921"/>
                </a:lnTo>
                <a:lnTo>
                  <a:pt x="1198" y="920"/>
                </a:lnTo>
                <a:lnTo>
                  <a:pt x="1198" y="917"/>
                </a:lnTo>
                <a:lnTo>
                  <a:pt x="1198" y="916"/>
                </a:lnTo>
                <a:lnTo>
                  <a:pt x="1199" y="916"/>
                </a:lnTo>
                <a:lnTo>
                  <a:pt x="1200" y="916"/>
                </a:lnTo>
                <a:lnTo>
                  <a:pt x="1201" y="916"/>
                </a:lnTo>
                <a:lnTo>
                  <a:pt x="1202" y="916"/>
                </a:lnTo>
                <a:lnTo>
                  <a:pt x="1203" y="916"/>
                </a:lnTo>
                <a:lnTo>
                  <a:pt x="1204" y="916"/>
                </a:lnTo>
                <a:lnTo>
                  <a:pt x="1206" y="916"/>
                </a:lnTo>
                <a:lnTo>
                  <a:pt x="1207" y="916"/>
                </a:lnTo>
                <a:lnTo>
                  <a:pt x="1208" y="916"/>
                </a:lnTo>
                <a:lnTo>
                  <a:pt x="1209" y="916"/>
                </a:lnTo>
                <a:lnTo>
                  <a:pt x="1210" y="916"/>
                </a:lnTo>
                <a:lnTo>
                  <a:pt x="1211" y="916"/>
                </a:lnTo>
                <a:lnTo>
                  <a:pt x="1212" y="916"/>
                </a:lnTo>
                <a:lnTo>
                  <a:pt x="1214" y="916"/>
                </a:lnTo>
                <a:lnTo>
                  <a:pt x="1215" y="916"/>
                </a:lnTo>
                <a:lnTo>
                  <a:pt x="1216" y="916"/>
                </a:lnTo>
                <a:lnTo>
                  <a:pt x="1217" y="916"/>
                </a:lnTo>
                <a:lnTo>
                  <a:pt x="1218" y="916"/>
                </a:lnTo>
                <a:lnTo>
                  <a:pt x="1219" y="916"/>
                </a:lnTo>
                <a:lnTo>
                  <a:pt x="1220" y="916"/>
                </a:lnTo>
                <a:lnTo>
                  <a:pt x="1221" y="916"/>
                </a:lnTo>
                <a:lnTo>
                  <a:pt x="1223" y="916"/>
                </a:lnTo>
                <a:lnTo>
                  <a:pt x="1224" y="916"/>
                </a:lnTo>
                <a:lnTo>
                  <a:pt x="1225" y="916"/>
                </a:lnTo>
                <a:lnTo>
                  <a:pt x="1226" y="916"/>
                </a:lnTo>
                <a:lnTo>
                  <a:pt x="1227" y="916"/>
                </a:lnTo>
                <a:lnTo>
                  <a:pt x="1228" y="916"/>
                </a:lnTo>
                <a:lnTo>
                  <a:pt x="1229" y="916"/>
                </a:lnTo>
                <a:lnTo>
                  <a:pt x="1230" y="916"/>
                </a:lnTo>
                <a:lnTo>
                  <a:pt x="1232" y="916"/>
                </a:lnTo>
                <a:lnTo>
                  <a:pt x="1232" y="915"/>
                </a:lnTo>
                <a:lnTo>
                  <a:pt x="1230" y="914"/>
                </a:lnTo>
                <a:lnTo>
                  <a:pt x="1232" y="914"/>
                </a:lnTo>
                <a:lnTo>
                  <a:pt x="1230" y="913"/>
                </a:lnTo>
                <a:lnTo>
                  <a:pt x="1223" y="896"/>
                </a:lnTo>
                <a:lnTo>
                  <a:pt x="1219" y="889"/>
                </a:lnTo>
                <a:lnTo>
                  <a:pt x="1217" y="883"/>
                </a:lnTo>
                <a:lnTo>
                  <a:pt x="1212" y="875"/>
                </a:lnTo>
                <a:lnTo>
                  <a:pt x="1212" y="874"/>
                </a:lnTo>
                <a:lnTo>
                  <a:pt x="1207" y="864"/>
                </a:lnTo>
                <a:lnTo>
                  <a:pt x="1200" y="849"/>
                </a:lnTo>
                <a:lnTo>
                  <a:pt x="1191" y="832"/>
                </a:lnTo>
                <a:lnTo>
                  <a:pt x="1192" y="832"/>
                </a:lnTo>
                <a:lnTo>
                  <a:pt x="1194" y="832"/>
                </a:lnTo>
                <a:lnTo>
                  <a:pt x="1195" y="832"/>
                </a:lnTo>
                <a:lnTo>
                  <a:pt x="1201" y="831"/>
                </a:lnTo>
                <a:lnTo>
                  <a:pt x="1202" y="831"/>
                </a:lnTo>
                <a:lnTo>
                  <a:pt x="1206" y="832"/>
                </a:lnTo>
                <a:lnTo>
                  <a:pt x="1207" y="831"/>
                </a:lnTo>
                <a:lnTo>
                  <a:pt x="1212" y="831"/>
                </a:lnTo>
                <a:lnTo>
                  <a:pt x="1215" y="831"/>
                </a:lnTo>
                <a:lnTo>
                  <a:pt x="1216" y="831"/>
                </a:lnTo>
                <a:lnTo>
                  <a:pt x="1216" y="832"/>
                </a:lnTo>
                <a:lnTo>
                  <a:pt x="1221" y="832"/>
                </a:lnTo>
                <a:lnTo>
                  <a:pt x="1224" y="831"/>
                </a:lnTo>
                <a:lnTo>
                  <a:pt x="1226" y="831"/>
                </a:lnTo>
                <a:lnTo>
                  <a:pt x="1227" y="831"/>
                </a:lnTo>
                <a:lnTo>
                  <a:pt x="1228" y="831"/>
                </a:lnTo>
                <a:lnTo>
                  <a:pt x="1230" y="831"/>
                </a:lnTo>
                <a:lnTo>
                  <a:pt x="1232" y="831"/>
                </a:lnTo>
                <a:lnTo>
                  <a:pt x="1232" y="830"/>
                </a:lnTo>
                <a:lnTo>
                  <a:pt x="1232" y="829"/>
                </a:lnTo>
                <a:lnTo>
                  <a:pt x="1232" y="828"/>
                </a:lnTo>
                <a:lnTo>
                  <a:pt x="1232" y="826"/>
                </a:lnTo>
                <a:lnTo>
                  <a:pt x="1230" y="826"/>
                </a:lnTo>
                <a:lnTo>
                  <a:pt x="1229" y="826"/>
                </a:lnTo>
                <a:lnTo>
                  <a:pt x="1229" y="825"/>
                </a:lnTo>
                <a:lnTo>
                  <a:pt x="1229" y="824"/>
                </a:lnTo>
                <a:lnTo>
                  <a:pt x="1229" y="823"/>
                </a:lnTo>
                <a:lnTo>
                  <a:pt x="1229" y="822"/>
                </a:lnTo>
                <a:lnTo>
                  <a:pt x="1229" y="821"/>
                </a:lnTo>
                <a:lnTo>
                  <a:pt x="1229" y="820"/>
                </a:lnTo>
                <a:lnTo>
                  <a:pt x="1230" y="820"/>
                </a:lnTo>
                <a:lnTo>
                  <a:pt x="1232" y="820"/>
                </a:lnTo>
                <a:lnTo>
                  <a:pt x="1233" y="820"/>
                </a:lnTo>
                <a:lnTo>
                  <a:pt x="1233" y="818"/>
                </a:lnTo>
                <a:lnTo>
                  <a:pt x="1234" y="818"/>
                </a:lnTo>
                <a:lnTo>
                  <a:pt x="1233" y="817"/>
                </a:lnTo>
                <a:lnTo>
                  <a:pt x="1232" y="817"/>
                </a:lnTo>
                <a:lnTo>
                  <a:pt x="1230" y="816"/>
                </a:lnTo>
                <a:lnTo>
                  <a:pt x="1230" y="815"/>
                </a:lnTo>
                <a:lnTo>
                  <a:pt x="1230" y="814"/>
                </a:lnTo>
                <a:lnTo>
                  <a:pt x="1230" y="813"/>
                </a:lnTo>
                <a:lnTo>
                  <a:pt x="1230" y="812"/>
                </a:lnTo>
                <a:lnTo>
                  <a:pt x="1233" y="812"/>
                </a:lnTo>
                <a:lnTo>
                  <a:pt x="1232" y="811"/>
                </a:lnTo>
                <a:lnTo>
                  <a:pt x="1230" y="812"/>
                </a:lnTo>
                <a:lnTo>
                  <a:pt x="1229" y="812"/>
                </a:lnTo>
                <a:lnTo>
                  <a:pt x="1228" y="812"/>
                </a:lnTo>
                <a:lnTo>
                  <a:pt x="1227" y="812"/>
                </a:lnTo>
                <a:lnTo>
                  <a:pt x="1226" y="812"/>
                </a:lnTo>
                <a:lnTo>
                  <a:pt x="1226" y="813"/>
                </a:lnTo>
                <a:lnTo>
                  <a:pt x="1225" y="813"/>
                </a:lnTo>
                <a:lnTo>
                  <a:pt x="1224" y="813"/>
                </a:lnTo>
                <a:lnTo>
                  <a:pt x="1223" y="813"/>
                </a:lnTo>
                <a:lnTo>
                  <a:pt x="1221" y="813"/>
                </a:lnTo>
                <a:lnTo>
                  <a:pt x="1220" y="813"/>
                </a:lnTo>
                <a:lnTo>
                  <a:pt x="1220" y="812"/>
                </a:lnTo>
                <a:lnTo>
                  <a:pt x="1220" y="809"/>
                </a:lnTo>
                <a:lnTo>
                  <a:pt x="1220" y="808"/>
                </a:lnTo>
                <a:lnTo>
                  <a:pt x="1221" y="808"/>
                </a:lnTo>
                <a:lnTo>
                  <a:pt x="1223" y="808"/>
                </a:lnTo>
                <a:lnTo>
                  <a:pt x="1223" y="806"/>
                </a:lnTo>
                <a:lnTo>
                  <a:pt x="1223" y="803"/>
                </a:lnTo>
                <a:lnTo>
                  <a:pt x="1223" y="801"/>
                </a:lnTo>
                <a:lnTo>
                  <a:pt x="1223" y="800"/>
                </a:lnTo>
                <a:lnTo>
                  <a:pt x="1221" y="799"/>
                </a:lnTo>
                <a:lnTo>
                  <a:pt x="1220" y="798"/>
                </a:lnTo>
                <a:lnTo>
                  <a:pt x="1220" y="799"/>
                </a:lnTo>
                <a:lnTo>
                  <a:pt x="1220" y="800"/>
                </a:lnTo>
                <a:lnTo>
                  <a:pt x="1220" y="801"/>
                </a:lnTo>
                <a:lnTo>
                  <a:pt x="1220" y="807"/>
                </a:lnTo>
                <a:lnTo>
                  <a:pt x="1219" y="807"/>
                </a:lnTo>
                <a:lnTo>
                  <a:pt x="1215" y="807"/>
                </a:lnTo>
                <a:lnTo>
                  <a:pt x="1215" y="806"/>
                </a:lnTo>
                <a:lnTo>
                  <a:pt x="1215" y="805"/>
                </a:lnTo>
                <a:lnTo>
                  <a:pt x="1215" y="804"/>
                </a:lnTo>
                <a:lnTo>
                  <a:pt x="1215" y="803"/>
                </a:lnTo>
                <a:lnTo>
                  <a:pt x="1214" y="803"/>
                </a:lnTo>
                <a:lnTo>
                  <a:pt x="1212" y="803"/>
                </a:lnTo>
                <a:lnTo>
                  <a:pt x="1212" y="799"/>
                </a:lnTo>
                <a:lnTo>
                  <a:pt x="1211" y="799"/>
                </a:lnTo>
                <a:lnTo>
                  <a:pt x="1209" y="799"/>
                </a:lnTo>
                <a:lnTo>
                  <a:pt x="1208" y="799"/>
                </a:lnTo>
                <a:lnTo>
                  <a:pt x="1207" y="799"/>
                </a:lnTo>
                <a:lnTo>
                  <a:pt x="1206" y="799"/>
                </a:lnTo>
                <a:lnTo>
                  <a:pt x="1206" y="801"/>
                </a:lnTo>
                <a:lnTo>
                  <a:pt x="1206" y="803"/>
                </a:lnTo>
                <a:lnTo>
                  <a:pt x="1204" y="803"/>
                </a:lnTo>
                <a:lnTo>
                  <a:pt x="1203" y="803"/>
                </a:lnTo>
                <a:lnTo>
                  <a:pt x="1203" y="801"/>
                </a:lnTo>
                <a:lnTo>
                  <a:pt x="1203" y="799"/>
                </a:lnTo>
                <a:lnTo>
                  <a:pt x="1203" y="798"/>
                </a:lnTo>
                <a:lnTo>
                  <a:pt x="1197" y="796"/>
                </a:lnTo>
                <a:lnTo>
                  <a:pt x="1194" y="796"/>
                </a:lnTo>
                <a:lnTo>
                  <a:pt x="1191" y="795"/>
                </a:lnTo>
                <a:lnTo>
                  <a:pt x="1190" y="795"/>
                </a:lnTo>
                <a:lnTo>
                  <a:pt x="1191" y="798"/>
                </a:lnTo>
                <a:lnTo>
                  <a:pt x="1192" y="799"/>
                </a:lnTo>
                <a:lnTo>
                  <a:pt x="1191" y="799"/>
                </a:lnTo>
                <a:lnTo>
                  <a:pt x="1190" y="798"/>
                </a:lnTo>
                <a:lnTo>
                  <a:pt x="1186" y="798"/>
                </a:lnTo>
                <a:lnTo>
                  <a:pt x="1184" y="798"/>
                </a:lnTo>
                <a:lnTo>
                  <a:pt x="1184" y="797"/>
                </a:lnTo>
                <a:lnTo>
                  <a:pt x="1184" y="796"/>
                </a:lnTo>
                <a:lnTo>
                  <a:pt x="1184" y="795"/>
                </a:lnTo>
                <a:lnTo>
                  <a:pt x="1181" y="795"/>
                </a:lnTo>
                <a:lnTo>
                  <a:pt x="1180" y="795"/>
                </a:lnTo>
                <a:lnTo>
                  <a:pt x="1178" y="795"/>
                </a:lnTo>
                <a:lnTo>
                  <a:pt x="1177" y="795"/>
                </a:lnTo>
                <a:lnTo>
                  <a:pt x="1177" y="793"/>
                </a:lnTo>
                <a:lnTo>
                  <a:pt x="1177" y="791"/>
                </a:lnTo>
                <a:lnTo>
                  <a:pt x="1177" y="790"/>
                </a:lnTo>
                <a:lnTo>
                  <a:pt x="1178" y="790"/>
                </a:lnTo>
                <a:lnTo>
                  <a:pt x="1180" y="790"/>
                </a:lnTo>
                <a:lnTo>
                  <a:pt x="1180" y="791"/>
                </a:lnTo>
                <a:lnTo>
                  <a:pt x="1180" y="792"/>
                </a:lnTo>
                <a:lnTo>
                  <a:pt x="1180" y="793"/>
                </a:lnTo>
                <a:lnTo>
                  <a:pt x="1180" y="795"/>
                </a:lnTo>
                <a:lnTo>
                  <a:pt x="1181" y="795"/>
                </a:lnTo>
                <a:lnTo>
                  <a:pt x="1182" y="795"/>
                </a:lnTo>
                <a:lnTo>
                  <a:pt x="1183" y="795"/>
                </a:lnTo>
                <a:lnTo>
                  <a:pt x="1184" y="795"/>
                </a:lnTo>
                <a:lnTo>
                  <a:pt x="1185" y="795"/>
                </a:lnTo>
                <a:lnTo>
                  <a:pt x="1186" y="795"/>
                </a:lnTo>
                <a:lnTo>
                  <a:pt x="1189" y="795"/>
                </a:lnTo>
                <a:lnTo>
                  <a:pt x="1190" y="795"/>
                </a:lnTo>
                <a:lnTo>
                  <a:pt x="1192" y="795"/>
                </a:lnTo>
                <a:lnTo>
                  <a:pt x="1193" y="795"/>
                </a:lnTo>
                <a:lnTo>
                  <a:pt x="1194" y="795"/>
                </a:lnTo>
                <a:lnTo>
                  <a:pt x="1195" y="795"/>
                </a:lnTo>
                <a:lnTo>
                  <a:pt x="1197" y="795"/>
                </a:lnTo>
                <a:lnTo>
                  <a:pt x="1198" y="795"/>
                </a:lnTo>
                <a:lnTo>
                  <a:pt x="1198" y="793"/>
                </a:lnTo>
                <a:lnTo>
                  <a:pt x="1198" y="788"/>
                </a:lnTo>
                <a:lnTo>
                  <a:pt x="1197" y="788"/>
                </a:lnTo>
                <a:lnTo>
                  <a:pt x="1195" y="788"/>
                </a:lnTo>
                <a:lnTo>
                  <a:pt x="1195" y="787"/>
                </a:lnTo>
                <a:lnTo>
                  <a:pt x="1195" y="786"/>
                </a:lnTo>
                <a:lnTo>
                  <a:pt x="1197" y="786"/>
                </a:lnTo>
                <a:lnTo>
                  <a:pt x="1203" y="786"/>
                </a:lnTo>
                <a:lnTo>
                  <a:pt x="1204" y="786"/>
                </a:lnTo>
                <a:lnTo>
                  <a:pt x="1198" y="779"/>
                </a:lnTo>
                <a:lnTo>
                  <a:pt x="1197" y="779"/>
                </a:lnTo>
                <a:lnTo>
                  <a:pt x="1195" y="779"/>
                </a:lnTo>
                <a:lnTo>
                  <a:pt x="1192" y="779"/>
                </a:lnTo>
                <a:lnTo>
                  <a:pt x="1191" y="779"/>
                </a:lnTo>
                <a:lnTo>
                  <a:pt x="1189" y="779"/>
                </a:lnTo>
                <a:lnTo>
                  <a:pt x="1189" y="778"/>
                </a:lnTo>
                <a:lnTo>
                  <a:pt x="1190" y="778"/>
                </a:lnTo>
                <a:lnTo>
                  <a:pt x="1189" y="776"/>
                </a:lnTo>
                <a:lnTo>
                  <a:pt x="1187" y="776"/>
                </a:lnTo>
                <a:lnTo>
                  <a:pt x="1187" y="775"/>
                </a:lnTo>
                <a:lnTo>
                  <a:pt x="1186" y="775"/>
                </a:lnTo>
                <a:lnTo>
                  <a:pt x="1186" y="774"/>
                </a:lnTo>
                <a:lnTo>
                  <a:pt x="1185" y="774"/>
                </a:lnTo>
                <a:lnTo>
                  <a:pt x="1185" y="773"/>
                </a:lnTo>
                <a:lnTo>
                  <a:pt x="1184" y="773"/>
                </a:lnTo>
                <a:lnTo>
                  <a:pt x="1183" y="772"/>
                </a:lnTo>
                <a:lnTo>
                  <a:pt x="1183" y="771"/>
                </a:lnTo>
                <a:lnTo>
                  <a:pt x="1182" y="771"/>
                </a:lnTo>
                <a:lnTo>
                  <a:pt x="1181" y="770"/>
                </a:lnTo>
                <a:lnTo>
                  <a:pt x="1180" y="770"/>
                </a:lnTo>
                <a:lnTo>
                  <a:pt x="1180" y="769"/>
                </a:lnTo>
                <a:lnTo>
                  <a:pt x="1178" y="769"/>
                </a:lnTo>
                <a:lnTo>
                  <a:pt x="1178" y="767"/>
                </a:lnTo>
                <a:lnTo>
                  <a:pt x="1177" y="767"/>
                </a:lnTo>
                <a:lnTo>
                  <a:pt x="1177" y="766"/>
                </a:lnTo>
                <a:lnTo>
                  <a:pt x="1176" y="766"/>
                </a:lnTo>
                <a:lnTo>
                  <a:pt x="1176" y="765"/>
                </a:lnTo>
                <a:lnTo>
                  <a:pt x="1175" y="765"/>
                </a:lnTo>
                <a:lnTo>
                  <a:pt x="1174" y="764"/>
                </a:lnTo>
                <a:lnTo>
                  <a:pt x="1173" y="763"/>
                </a:lnTo>
                <a:lnTo>
                  <a:pt x="1172" y="763"/>
                </a:lnTo>
                <a:lnTo>
                  <a:pt x="1172" y="762"/>
                </a:lnTo>
                <a:lnTo>
                  <a:pt x="1171" y="762"/>
                </a:lnTo>
                <a:lnTo>
                  <a:pt x="1169" y="762"/>
                </a:lnTo>
                <a:lnTo>
                  <a:pt x="1168" y="762"/>
                </a:lnTo>
                <a:lnTo>
                  <a:pt x="1167" y="762"/>
                </a:lnTo>
                <a:lnTo>
                  <a:pt x="1166" y="762"/>
                </a:lnTo>
                <a:lnTo>
                  <a:pt x="1165" y="762"/>
                </a:lnTo>
                <a:lnTo>
                  <a:pt x="1164" y="762"/>
                </a:lnTo>
                <a:lnTo>
                  <a:pt x="1163" y="762"/>
                </a:lnTo>
                <a:lnTo>
                  <a:pt x="1161" y="762"/>
                </a:lnTo>
                <a:lnTo>
                  <a:pt x="1160" y="762"/>
                </a:lnTo>
                <a:lnTo>
                  <a:pt x="1158" y="762"/>
                </a:lnTo>
                <a:lnTo>
                  <a:pt x="1157" y="762"/>
                </a:lnTo>
                <a:lnTo>
                  <a:pt x="1157" y="761"/>
                </a:lnTo>
                <a:lnTo>
                  <a:pt x="1155" y="757"/>
                </a:lnTo>
                <a:lnTo>
                  <a:pt x="1156" y="757"/>
                </a:lnTo>
                <a:lnTo>
                  <a:pt x="1166" y="757"/>
                </a:lnTo>
                <a:lnTo>
                  <a:pt x="1169" y="756"/>
                </a:lnTo>
                <a:lnTo>
                  <a:pt x="1171" y="756"/>
                </a:lnTo>
                <a:lnTo>
                  <a:pt x="1172" y="756"/>
                </a:lnTo>
                <a:lnTo>
                  <a:pt x="1173" y="756"/>
                </a:lnTo>
                <a:lnTo>
                  <a:pt x="1175" y="756"/>
                </a:lnTo>
                <a:lnTo>
                  <a:pt x="1174" y="755"/>
                </a:lnTo>
                <a:lnTo>
                  <a:pt x="1173" y="755"/>
                </a:lnTo>
                <a:lnTo>
                  <a:pt x="1172" y="754"/>
                </a:lnTo>
                <a:lnTo>
                  <a:pt x="1171" y="753"/>
                </a:lnTo>
                <a:lnTo>
                  <a:pt x="1171" y="751"/>
                </a:lnTo>
                <a:lnTo>
                  <a:pt x="1169" y="751"/>
                </a:lnTo>
                <a:lnTo>
                  <a:pt x="1168" y="750"/>
                </a:lnTo>
                <a:lnTo>
                  <a:pt x="1167" y="749"/>
                </a:lnTo>
                <a:lnTo>
                  <a:pt x="1166" y="749"/>
                </a:lnTo>
                <a:lnTo>
                  <a:pt x="1166" y="748"/>
                </a:lnTo>
                <a:lnTo>
                  <a:pt x="1165" y="748"/>
                </a:lnTo>
                <a:lnTo>
                  <a:pt x="1164" y="747"/>
                </a:lnTo>
                <a:lnTo>
                  <a:pt x="1163" y="745"/>
                </a:lnTo>
                <a:lnTo>
                  <a:pt x="1161" y="745"/>
                </a:lnTo>
                <a:lnTo>
                  <a:pt x="1160" y="744"/>
                </a:lnTo>
                <a:lnTo>
                  <a:pt x="1159" y="742"/>
                </a:lnTo>
                <a:lnTo>
                  <a:pt x="1156" y="740"/>
                </a:lnTo>
                <a:lnTo>
                  <a:pt x="1155" y="739"/>
                </a:lnTo>
                <a:lnTo>
                  <a:pt x="1152" y="737"/>
                </a:lnTo>
                <a:lnTo>
                  <a:pt x="1151" y="737"/>
                </a:lnTo>
                <a:lnTo>
                  <a:pt x="1149" y="734"/>
                </a:lnTo>
                <a:lnTo>
                  <a:pt x="1148" y="733"/>
                </a:lnTo>
                <a:lnTo>
                  <a:pt x="1148" y="732"/>
                </a:lnTo>
                <a:lnTo>
                  <a:pt x="1147" y="732"/>
                </a:lnTo>
                <a:lnTo>
                  <a:pt x="1147" y="731"/>
                </a:lnTo>
                <a:lnTo>
                  <a:pt x="1146" y="731"/>
                </a:lnTo>
                <a:lnTo>
                  <a:pt x="1146" y="730"/>
                </a:lnTo>
                <a:lnTo>
                  <a:pt x="1145" y="730"/>
                </a:lnTo>
                <a:lnTo>
                  <a:pt x="1143" y="729"/>
                </a:lnTo>
                <a:lnTo>
                  <a:pt x="1142" y="729"/>
                </a:lnTo>
                <a:lnTo>
                  <a:pt x="1141" y="728"/>
                </a:lnTo>
                <a:lnTo>
                  <a:pt x="1140" y="725"/>
                </a:lnTo>
                <a:lnTo>
                  <a:pt x="1139" y="724"/>
                </a:lnTo>
                <a:lnTo>
                  <a:pt x="1138" y="724"/>
                </a:lnTo>
                <a:lnTo>
                  <a:pt x="1139" y="725"/>
                </a:lnTo>
                <a:lnTo>
                  <a:pt x="1139" y="728"/>
                </a:lnTo>
                <a:lnTo>
                  <a:pt x="1140" y="728"/>
                </a:lnTo>
                <a:lnTo>
                  <a:pt x="1140" y="729"/>
                </a:lnTo>
                <a:lnTo>
                  <a:pt x="1141" y="730"/>
                </a:lnTo>
                <a:lnTo>
                  <a:pt x="1141" y="731"/>
                </a:lnTo>
                <a:lnTo>
                  <a:pt x="1142" y="733"/>
                </a:lnTo>
                <a:lnTo>
                  <a:pt x="1145" y="737"/>
                </a:lnTo>
                <a:lnTo>
                  <a:pt x="1146" y="740"/>
                </a:lnTo>
                <a:lnTo>
                  <a:pt x="1149" y="746"/>
                </a:lnTo>
                <a:lnTo>
                  <a:pt x="1151" y="751"/>
                </a:lnTo>
                <a:lnTo>
                  <a:pt x="1152" y="753"/>
                </a:lnTo>
                <a:lnTo>
                  <a:pt x="1151" y="753"/>
                </a:lnTo>
                <a:lnTo>
                  <a:pt x="1149" y="754"/>
                </a:lnTo>
                <a:lnTo>
                  <a:pt x="1147" y="754"/>
                </a:lnTo>
                <a:lnTo>
                  <a:pt x="1146" y="754"/>
                </a:lnTo>
                <a:lnTo>
                  <a:pt x="1145" y="754"/>
                </a:lnTo>
                <a:lnTo>
                  <a:pt x="1143" y="754"/>
                </a:lnTo>
                <a:lnTo>
                  <a:pt x="1143" y="755"/>
                </a:lnTo>
                <a:lnTo>
                  <a:pt x="1143" y="756"/>
                </a:lnTo>
                <a:lnTo>
                  <a:pt x="1143" y="757"/>
                </a:lnTo>
                <a:lnTo>
                  <a:pt x="1143" y="758"/>
                </a:lnTo>
                <a:lnTo>
                  <a:pt x="1143" y="762"/>
                </a:lnTo>
                <a:lnTo>
                  <a:pt x="1139" y="763"/>
                </a:lnTo>
                <a:lnTo>
                  <a:pt x="1137" y="764"/>
                </a:lnTo>
                <a:lnTo>
                  <a:pt x="1135" y="765"/>
                </a:lnTo>
                <a:lnTo>
                  <a:pt x="1134" y="765"/>
                </a:lnTo>
                <a:lnTo>
                  <a:pt x="1137" y="770"/>
                </a:lnTo>
                <a:lnTo>
                  <a:pt x="1138" y="770"/>
                </a:lnTo>
                <a:lnTo>
                  <a:pt x="1139" y="769"/>
                </a:lnTo>
                <a:lnTo>
                  <a:pt x="1140" y="769"/>
                </a:lnTo>
                <a:lnTo>
                  <a:pt x="1140" y="770"/>
                </a:lnTo>
                <a:lnTo>
                  <a:pt x="1141" y="771"/>
                </a:lnTo>
                <a:lnTo>
                  <a:pt x="1141" y="772"/>
                </a:lnTo>
                <a:lnTo>
                  <a:pt x="1141" y="773"/>
                </a:lnTo>
                <a:lnTo>
                  <a:pt x="1142" y="773"/>
                </a:lnTo>
                <a:lnTo>
                  <a:pt x="1142" y="774"/>
                </a:lnTo>
                <a:lnTo>
                  <a:pt x="1143" y="775"/>
                </a:lnTo>
                <a:lnTo>
                  <a:pt x="1143" y="776"/>
                </a:lnTo>
                <a:lnTo>
                  <a:pt x="1145" y="778"/>
                </a:lnTo>
                <a:lnTo>
                  <a:pt x="1145" y="779"/>
                </a:lnTo>
                <a:lnTo>
                  <a:pt x="1145" y="780"/>
                </a:lnTo>
                <a:lnTo>
                  <a:pt x="1146" y="780"/>
                </a:lnTo>
                <a:lnTo>
                  <a:pt x="1146" y="781"/>
                </a:lnTo>
                <a:lnTo>
                  <a:pt x="1146" y="782"/>
                </a:lnTo>
                <a:lnTo>
                  <a:pt x="1146" y="783"/>
                </a:lnTo>
                <a:lnTo>
                  <a:pt x="1146" y="784"/>
                </a:lnTo>
                <a:lnTo>
                  <a:pt x="1147" y="786"/>
                </a:lnTo>
                <a:lnTo>
                  <a:pt x="1147" y="787"/>
                </a:lnTo>
                <a:lnTo>
                  <a:pt x="1146" y="787"/>
                </a:lnTo>
                <a:lnTo>
                  <a:pt x="1145" y="787"/>
                </a:lnTo>
                <a:lnTo>
                  <a:pt x="1143" y="787"/>
                </a:lnTo>
                <a:lnTo>
                  <a:pt x="1143" y="790"/>
                </a:lnTo>
                <a:lnTo>
                  <a:pt x="1143" y="791"/>
                </a:lnTo>
                <a:lnTo>
                  <a:pt x="1143" y="792"/>
                </a:lnTo>
                <a:lnTo>
                  <a:pt x="1143" y="793"/>
                </a:lnTo>
                <a:lnTo>
                  <a:pt x="1143" y="795"/>
                </a:lnTo>
                <a:lnTo>
                  <a:pt x="1143" y="796"/>
                </a:lnTo>
                <a:lnTo>
                  <a:pt x="1143" y="798"/>
                </a:lnTo>
                <a:lnTo>
                  <a:pt x="1145" y="801"/>
                </a:lnTo>
                <a:lnTo>
                  <a:pt x="1145" y="805"/>
                </a:lnTo>
                <a:lnTo>
                  <a:pt x="1143" y="805"/>
                </a:lnTo>
                <a:lnTo>
                  <a:pt x="1138" y="805"/>
                </a:lnTo>
                <a:lnTo>
                  <a:pt x="1138" y="806"/>
                </a:lnTo>
                <a:lnTo>
                  <a:pt x="1138" y="808"/>
                </a:lnTo>
                <a:lnTo>
                  <a:pt x="1138" y="809"/>
                </a:lnTo>
                <a:lnTo>
                  <a:pt x="1138" y="812"/>
                </a:lnTo>
                <a:lnTo>
                  <a:pt x="1139" y="812"/>
                </a:lnTo>
                <a:lnTo>
                  <a:pt x="1140" y="812"/>
                </a:lnTo>
                <a:lnTo>
                  <a:pt x="1142" y="812"/>
                </a:lnTo>
                <a:lnTo>
                  <a:pt x="1143" y="812"/>
                </a:lnTo>
                <a:lnTo>
                  <a:pt x="1145" y="812"/>
                </a:lnTo>
                <a:lnTo>
                  <a:pt x="1145" y="813"/>
                </a:lnTo>
                <a:lnTo>
                  <a:pt x="1145" y="815"/>
                </a:lnTo>
                <a:lnTo>
                  <a:pt x="1145" y="818"/>
                </a:lnTo>
                <a:lnTo>
                  <a:pt x="1145" y="822"/>
                </a:lnTo>
                <a:lnTo>
                  <a:pt x="1145" y="825"/>
                </a:lnTo>
                <a:lnTo>
                  <a:pt x="1138" y="825"/>
                </a:lnTo>
                <a:lnTo>
                  <a:pt x="1138" y="829"/>
                </a:lnTo>
                <a:lnTo>
                  <a:pt x="1129" y="829"/>
                </a:lnTo>
                <a:lnTo>
                  <a:pt x="1129" y="820"/>
                </a:lnTo>
                <a:lnTo>
                  <a:pt x="1129" y="815"/>
                </a:lnTo>
                <a:lnTo>
                  <a:pt x="1125" y="815"/>
                </a:lnTo>
                <a:lnTo>
                  <a:pt x="1112" y="815"/>
                </a:lnTo>
                <a:lnTo>
                  <a:pt x="1108" y="815"/>
                </a:lnTo>
                <a:lnTo>
                  <a:pt x="1099" y="816"/>
                </a:lnTo>
                <a:lnTo>
                  <a:pt x="1099" y="806"/>
                </a:lnTo>
                <a:lnTo>
                  <a:pt x="1103" y="806"/>
                </a:lnTo>
                <a:lnTo>
                  <a:pt x="1103" y="795"/>
                </a:lnTo>
                <a:lnTo>
                  <a:pt x="1114" y="795"/>
                </a:lnTo>
                <a:lnTo>
                  <a:pt x="1114" y="800"/>
                </a:lnTo>
                <a:lnTo>
                  <a:pt x="1118" y="800"/>
                </a:lnTo>
                <a:lnTo>
                  <a:pt x="1118" y="795"/>
                </a:lnTo>
                <a:lnTo>
                  <a:pt x="1118" y="793"/>
                </a:lnTo>
                <a:lnTo>
                  <a:pt x="1117" y="793"/>
                </a:lnTo>
                <a:lnTo>
                  <a:pt x="1116" y="793"/>
                </a:lnTo>
                <a:lnTo>
                  <a:pt x="1106" y="793"/>
                </a:lnTo>
                <a:lnTo>
                  <a:pt x="1103" y="792"/>
                </a:lnTo>
                <a:lnTo>
                  <a:pt x="1099" y="791"/>
                </a:lnTo>
                <a:lnTo>
                  <a:pt x="1097" y="790"/>
                </a:lnTo>
                <a:lnTo>
                  <a:pt x="1096" y="789"/>
                </a:lnTo>
                <a:lnTo>
                  <a:pt x="1096" y="790"/>
                </a:lnTo>
                <a:lnTo>
                  <a:pt x="1096" y="793"/>
                </a:lnTo>
                <a:lnTo>
                  <a:pt x="1096" y="796"/>
                </a:lnTo>
                <a:lnTo>
                  <a:pt x="1095" y="796"/>
                </a:lnTo>
                <a:lnTo>
                  <a:pt x="1094" y="796"/>
                </a:lnTo>
                <a:lnTo>
                  <a:pt x="1091" y="796"/>
                </a:lnTo>
                <a:lnTo>
                  <a:pt x="1090" y="796"/>
                </a:lnTo>
                <a:lnTo>
                  <a:pt x="1088" y="796"/>
                </a:lnTo>
                <a:lnTo>
                  <a:pt x="1086" y="796"/>
                </a:lnTo>
                <a:lnTo>
                  <a:pt x="1083" y="796"/>
                </a:lnTo>
                <a:lnTo>
                  <a:pt x="1078" y="796"/>
                </a:lnTo>
                <a:lnTo>
                  <a:pt x="1077" y="796"/>
                </a:lnTo>
                <a:lnTo>
                  <a:pt x="1077" y="795"/>
                </a:lnTo>
                <a:lnTo>
                  <a:pt x="1076" y="795"/>
                </a:lnTo>
                <a:lnTo>
                  <a:pt x="1074" y="796"/>
                </a:lnTo>
                <a:lnTo>
                  <a:pt x="1074" y="809"/>
                </a:lnTo>
                <a:lnTo>
                  <a:pt x="1066" y="809"/>
                </a:lnTo>
                <a:lnTo>
                  <a:pt x="1066" y="806"/>
                </a:lnTo>
                <a:lnTo>
                  <a:pt x="1065" y="806"/>
                </a:lnTo>
                <a:lnTo>
                  <a:pt x="1061" y="806"/>
                </a:lnTo>
                <a:lnTo>
                  <a:pt x="1059" y="806"/>
                </a:lnTo>
                <a:lnTo>
                  <a:pt x="1055" y="806"/>
                </a:lnTo>
                <a:lnTo>
                  <a:pt x="1055" y="805"/>
                </a:lnTo>
                <a:lnTo>
                  <a:pt x="1054" y="812"/>
                </a:lnTo>
                <a:lnTo>
                  <a:pt x="1053" y="814"/>
                </a:lnTo>
                <a:lnTo>
                  <a:pt x="1054" y="814"/>
                </a:lnTo>
                <a:lnTo>
                  <a:pt x="1055" y="814"/>
                </a:lnTo>
                <a:lnTo>
                  <a:pt x="1057" y="814"/>
                </a:lnTo>
                <a:lnTo>
                  <a:pt x="1057" y="816"/>
                </a:lnTo>
                <a:lnTo>
                  <a:pt x="1060" y="816"/>
                </a:lnTo>
                <a:lnTo>
                  <a:pt x="1060" y="817"/>
                </a:lnTo>
                <a:lnTo>
                  <a:pt x="1059" y="821"/>
                </a:lnTo>
                <a:lnTo>
                  <a:pt x="1059" y="822"/>
                </a:lnTo>
                <a:lnTo>
                  <a:pt x="1059" y="823"/>
                </a:lnTo>
                <a:lnTo>
                  <a:pt x="1060" y="823"/>
                </a:lnTo>
                <a:lnTo>
                  <a:pt x="1063" y="822"/>
                </a:lnTo>
                <a:lnTo>
                  <a:pt x="1064" y="822"/>
                </a:lnTo>
                <a:lnTo>
                  <a:pt x="1064" y="823"/>
                </a:lnTo>
                <a:lnTo>
                  <a:pt x="1068" y="823"/>
                </a:lnTo>
                <a:lnTo>
                  <a:pt x="1068" y="831"/>
                </a:lnTo>
                <a:lnTo>
                  <a:pt x="1068" y="837"/>
                </a:lnTo>
                <a:lnTo>
                  <a:pt x="1068" y="839"/>
                </a:lnTo>
                <a:lnTo>
                  <a:pt x="1068" y="841"/>
                </a:lnTo>
                <a:lnTo>
                  <a:pt x="1068" y="842"/>
                </a:lnTo>
                <a:lnTo>
                  <a:pt x="1068" y="845"/>
                </a:lnTo>
                <a:lnTo>
                  <a:pt x="1068" y="847"/>
                </a:lnTo>
                <a:lnTo>
                  <a:pt x="1064" y="847"/>
                </a:lnTo>
                <a:lnTo>
                  <a:pt x="1063" y="847"/>
                </a:lnTo>
                <a:lnTo>
                  <a:pt x="1063" y="848"/>
                </a:lnTo>
                <a:lnTo>
                  <a:pt x="1064" y="848"/>
                </a:lnTo>
                <a:lnTo>
                  <a:pt x="1064" y="850"/>
                </a:lnTo>
                <a:lnTo>
                  <a:pt x="1061" y="853"/>
                </a:lnTo>
                <a:lnTo>
                  <a:pt x="1060" y="851"/>
                </a:lnTo>
                <a:lnTo>
                  <a:pt x="1053" y="845"/>
                </a:lnTo>
                <a:lnTo>
                  <a:pt x="1053" y="848"/>
                </a:lnTo>
                <a:lnTo>
                  <a:pt x="1054" y="848"/>
                </a:lnTo>
                <a:lnTo>
                  <a:pt x="1062" y="857"/>
                </a:lnTo>
                <a:lnTo>
                  <a:pt x="1066" y="862"/>
                </a:lnTo>
                <a:lnTo>
                  <a:pt x="1068" y="863"/>
                </a:lnTo>
                <a:lnTo>
                  <a:pt x="1068" y="864"/>
                </a:lnTo>
                <a:lnTo>
                  <a:pt x="1068" y="866"/>
                </a:lnTo>
                <a:lnTo>
                  <a:pt x="1069" y="868"/>
                </a:lnTo>
                <a:lnTo>
                  <a:pt x="1069" y="872"/>
                </a:lnTo>
                <a:lnTo>
                  <a:pt x="1071" y="872"/>
                </a:lnTo>
                <a:lnTo>
                  <a:pt x="1072" y="872"/>
                </a:lnTo>
                <a:lnTo>
                  <a:pt x="1072" y="870"/>
                </a:lnTo>
                <a:lnTo>
                  <a:pt x="1072" y="868"/>
                </a:lnTo>
                <a:lnTo>
                  <a:pt x="1076" y="872"/>
                </a:lnTo>
                <a:lnTo>
                  <a:pt x="1077" y="872"/>
                </a:lnTo>
                <a:lnTo>
                  <a:pt x="1077" y="867"/>
                </a:lnTo>
                <a:lnTo>
                  <a:pt x="1078" y="867"/>
                </a:lnTo>
                <a:lnTo>
                  <a:pt x="1079" y="867"/>
                </a:lnTo>
                <a:lnTo>
                  <a:pt x="1080" y="867"/>
                </a:lnTo>
                <a:lnTo>
                  <a:pt x="1081" y="867"/>
                </a:lnTo>
                <a:lnTo>
                  <a:pt x="1082" y="867"/>
                </a:lnTo>
                <a:lnTo>
                  <a:pt x="1083" y="867"/>
                </a:lnTo>
                <a:lnTo>
                  <a:pt x="1085" y="867"/>
                </a:lnTo>
                <a:lnTo>
                  <a:pt x="1086" y="867"/>
                </a:lnTo>
                <a:lnTo>
                  <a:pt x="1087" y="867"/>
                </a:lnTo>
                <a:lnTo>
                  <a:pt x="1088" y="867"/>
                </a:lnTo>
                <a:lnTo>
                  <a:pt x="1089" y="867"/>
                </a:lnTo>
                <a:lnTo>
                  <a:pt x="1090" y="867"/>
                </a:lnTo>
                <a:lnTo>
                  <a:pt x="1091" y="867"/>
                </a:lnTo>
                <a:lnTo>
                  <a:pt x="1092" y="867"/>
                </a:lnTo>
                <a:lnTo>
                  <a:pt x="1094" y="867"/>
                </a:lnTo>
                <a:lnTo>
                  <a:pt x="1095" y="867"/>
                </a:lnTo>
                <a:lnTo>
                  <a:pt x="1096" y="867"/>
                </a:lnTo>
                <a:lnTo>
                  <a:pt x="1097" y="867"/>
                </a:lnTo>
                <a:lnTo>
                  <a:pt x="1098" y="867"/>
                </a:lnTo>
                <a:lnTo>
                  <a:pt x="1099" y="867"/>
                </a:lnTo>
                <a:lnTo>
                  <a:pt x="1100" y="867"/>
                </a:lnTo>
                <a:lnTo>
                  <a:pt x="1102" y="867"/>
                </a:lnTo>
                <a:lnTo>
                  <a:pt x="1103" y="867"/>
                </a:lnTo>
                <a:lnTo>
                  <a:pt x="1104" y="867"/>
                </a:lnTo>
                <a:lnTo>
                  <a:pt x="1104" y="871"/>
                </a:lnTo>
                <a:lnTo>
                  <a:pt x="1104" y="872"/>
                </a:lnTo>
                <a:lnTo>
                  <a:pt x="1104" y="873"/>
                </a:lnTo>
                <a:lnTo>
                  <a:pt x="1103" y="873"/>
                </a:lnTo>
                <a:lnTo>
                  <a:pt x="1100" y="873"/>
                </a:lnTo>
                <a:lnTo>
                  <a:pt x="1100" y="874"/>
                </a:lnTo>
                <a:lnTo>
                  <a:pt x="1100" y="878"/>
                </a:lnTo>
                <a:lnTo>
                  <a:pt x="1094" y="878"/>
                </a:lnTo>
                <a:lnTo>
                  <a:pt x="1090" y="878"/>
                </a:lnTo>
                <a:lnTo>
                  <a:pt x="1089" y="878"/>
                </a:lnTo>
                <a:lnTo>
                  <a:pt x="1087" y="878"/>
                </a:lnTo>
                <a:lnTo>
                  <a:pt x="1087" y="873"/>
                </a:lnTo>
                <a:lnTo>
                  <a:pt x="1077" y="873"/>
                </a:lnTo>
                <a:lnTo>
                  <a:pt x="1076" y="873"/>
                </a:lnTo>
                <a:lnTo>
                  <a:pt x="1074" y="873"/>
                </a:lnTo>
                <a:lnTo>
                  <a:pt x="1076" y="875"/>
                </a:lnTo>
                <a:lnTo>
                  <a:pt x="1073" y="875"/>
                </a:lnTo>
                <a:lnTo>
                  <a:pt x="1073" y="873"/>
                </a:lnTo>
                <a:lnTo>
                  <a:pt x="1072" y="873"/>
                </a:lnTo>
                <a:lnTo>
                  <a:pt x="1071" y="873"/>
                </a:lnTo>
                <a:lnTo>
                  <a:pt x="1071" y="874"/>
                </a:lnTo>
                <a:lnTo>
                  <a:pt x="1072" y="876"/>
                </a:lnTo>
                <a:lnTo>
                  <a:pt x="1072" y="878"/>
                </a:lnTo>
                <a:lnTo>
                  <a:pt x="1072" y="879"/>
                </a:lnTo>
                <a:lnTo>
                  <a:pt x="1074" y="880"/>
                </a:lnTo>
                <a:lnTo>
                  <a:pt x="1071" y="880"/>
                </a:lnTo>
                <a:lnTo>
                  <a:pt x="1070" y="879"/>
                </a:lnTo>
                <a:lnTo>
                  <a:pt x="1070" y="878"/>
                </a:lnTo>
                <a:lnTo>
                  <a:pt x="1070" y="876"/>
                </a:lnTo>
                <a:lnTo>
                  <a:pt x="1070" y="880"/>
                </a:lnTo>
                <a:lnTo>
                  <a:pt x="1070" y="882"/>
                </a:lnTo>
                <a:lnTo>
                  <a:pt x="1070" y="884"/>
                </a:lnTo>
                <a:lnTo>
                  <a:pt x="1070" y="885"/>
                </a:lnTo>
                <a:lnTo>
                  <a:pt x="1070" y="888"/>
                </a:lnTo>
                <a:lnTo>
                  <a:pt x="1070" y="889"/>
                </a:lnTo>
                <a:lnTo>
                  <a:pt x="1070" y="890"/>
                </a:lnTo>
                <a:lnTo>
                  <a:pt x="1069" y="890"/>
                </a:lnTo>
                <a:lnTo>
                  <a:pt x="1065" y="890"/>
                </a:lnTo>
                <a:lnTo>
                  <a:pt x="1065" y="889"/>
                </a:lnTo>
                <a:lnTo>
                  <a:pt x="1065" y="888"/>
                </a:lnTo>
                <a:lnTo>
                  <a:pt x="1065" y="887"/>
                </a:lnTo>
                <a:lnTo>
                  <a:pt x="1065" y="885"/>
                </a:lnTo>
                <a:lnTo>
                  <a:pt x="1065" y="884"/>
                </a:lnTo>
                <a:lnTo>
                  <a:pt x="1065" y="883"/>
                </a:lnTo>
                <a:lnTo>
                  <a:pt x="1064" y="883"/>
                </a:lnTo>
                <a:lnTo>
                  <a:pt x="1064" y="882"/>
                </a:lnTo>
                <a:lnTo>
                  <a:pt x="1063" y="881"/>
                </a:lnTo>
                <a:lnTo>
                  <a:pt x="1063" y="880"/>
                </a:lnTo>
                <a:lnTo>
                  <a:pt x="1062" y="879"/>
                </a:lnTo>
                <a:lnTo>
                  <a:pt x="1061" y="879"/>
                </a:lnTo>
                <a:lnTo>
                  <a:pt x="1060" y="879"/>
                </a:lnTo>
                <a:lnTo>
                  <a:pt x="1059" y="879"/>
                </a:lnTo>
                <a:lnTo>
                  <a:pt x="1059" y="878"/>
                </a:lnTo>
                <a:lnTo>
                  <a:pt x="1057" y="878"/>
                </a:lnTo>
                <a:lnTo>
                  <a:pt x="1056" y="878"/>
                </a:lnTo>
                <a:lnTo>
                  <a:pt x="1055" y="878"/>
                </a:lnTo>
                <a:lnTo>
                  <a:pt x="1054" y="878"/>
                </a:lnTo>
                <a:lnTo>
                  <a:pt x="1053" y="878"/>
                </a:lnTo>
                <a:lnTo>
                  <a:pt x="1053" y="876"/>
                </a:lnTo>
                <a:lnTo>
                  <a:pt x="1054" y="875"/>
                </a:lnTo>
                <a:lnTo>
                  <a:pt x="1054" y="874"/>
                </a:lnTo>
                <a:lnTo>
                  <a:pt x="1054" y="873"/>
                </a:lnTo>
                <a:lnTo>
                  <a:pt x="1053" y="872"/>
                </a:lnTo>
                <a:lnTo>
                  <a:pt x="1052" y="872"/>
                </a:lnTo>
                <a:lnTo>
                  <a:pt x="1051" y="872"/>
                </a:lnTo>
                <a:lnTo>
                  <a:pt x="1049" y="872"/>
                </a:lnTo>
                <a:lnTo>
                  <a:pt x="1051" y="871"/>
                </a:lnTo>
                <a:lnTo>
                  <a:pt x="1051" y="868"/>
                </a:lnTo>
                <a:lnTo>
                  <a:pt x="1052" y="866"/>
                </a:lnTo>
                <a:lnTo>
                  <a:pt x="1054" y="865"/>
                </a:lnTo>
                <a:lnTo>
                  <a:pt x="1055" y="864"/>
                </a:lnTo>
                <a:lnTo>
                  <a:pt x="1055" y="863"/>
                </a:lnTo>
                <a:lnTo>
                  <a:pt x="1054" y="860"/>
                </a:lnTo>
                <a:lnTo>
                  <a:pt x="1053" y="859"/>
                </a:lnTo>
                <a:lnTo>
                  <a:pt x="1053" y="858"/>
                </a:lnTo>
                <a:lnTo>
                  <a:pt x="1053" y="857"/>
                </a:lnTo>
                <a:lnTo>
                  <a:pt x="1052" y="856"/>
                </a:lnTo>
                <a:lnTo>
                  <a:pt x="1052" y="854"/>
                </a:lnTo>
                <a:lnTo>
                  <a:pt x="1051" y="855"/>
                </a:lnTo>
                <a:lnTo>
                  <a:pt x="1049" y="855"/>
                </a:lnTo>
                <a:lnTo>
                  <a:pt x="1047" y="855"/>
                </a:lnTo>
                <a:lnTo>
                  <a:pt x="1047" y="854"/>
                </a:lnTo>
                <a:lnTo>
                  <a:pt x="1047" y="853"/>
                </a:lnTo>
                <a:lnTo>
                  <a:pt x="1047" y="851"/>
                </a:lnTo>
                <a:lnTo>
                  <a:pt x="1047" y="850"/>
                </a:lnTo>
                <a:lnTo>
                  <a:pt x="1046" y="849"/>
                </a:lnTo>
                <a:lnTo>
                  <a:pt x="1046" y="848"/>
                </a:lnTo>
                <a:lnTo>
                  <a:pt x="1046" y="847"/>
                </a:lnTo>
                <a:lnTo>
                  <a:pt x="1046" y="846"/>
                </a:lnTo>
                <a:lnTo>
                  <a:pt x="1046" y="845"/>
                </a:lnTo>
                <a:lnTo>
                  <a:pt x="1046" y="843"/>
                </a:lnTo>
                <a:lnTo>
                  <a:pt x="1046" y="842"/>
                </a:lnTo>
                <a:lnTo>
                  <a:pt x="1046" y="841"/>
                </a:lnTo>
                <a:lnTo>
                  <a:pt x="1046" y="839"/>
                </a:lnTo>
                <a:lnTo>
                  <a:pt x="1046" y="838"/>
                </a:lnTo>
                <a:lnTo>
                  <a:pt x="1046" y="837"/>
                </a:lnTo>
                <a:lnTo>
                  <a:pt x="1046" y="836"/>
                </a:lnTo>
                <a:lnTo>
                  <a:pt x="1046" y="834"/>
                </a:lnTo>
                <a:lnTo>
                  <a:pt x="1046" y="833"/>
                </a:lnTo>
                <a:lnTo>
                  <a:pt x="1047" y="833"/>
                </a:lnTo>
                <a:lnTo>
                  <a:pt x="1048" y="833"/>
                </a:lnTo>
                <a:lnTo>
                  <a:pt x="1049" y="833"/>
                </a:lnTo>
                <a:lnTo>
                  <a:pt x="1051" y="833"/>
                </a:lnTo>
                <a:lnTo>
                  <a:pt x="1051" y="822"/>
                </a:lnTo>
                <a:lnTo>
                  <a:pt x="1051" y="821"/>
                </a:lnTo>
                <a:lnTo>
                  <a:pt x="1046" y="821"/>
                </a:lnTo>
                <a:lnTo>
                  <a:pt x="1045" y="821"/>
                </a:lnTo>
                <a:lnTo>
                  <a:pt x="1044" y="821"/>
                </a:lnTo>
                <a:lnTo>
                  <a:pt x="1043" y="821"/>
                </a:lnTo>
                <a:lnTo>
                  <a:pt x="1042" y="821"/>
                </a:lnTo>
                <a:lnTo>
                  <a:pt x="1040" y="821"/>
                </a:lnTo>
                <a:lnTo>
                  <a:pt x="1039" y="821"/>
                </a:lnTo>
                <a:lnTo>
                  <a:pt x="1038" y="821"/>
                </a:lnTo>
                <a:lnTo>
                  <a:pt x="1037" y="821"/>
                </a:lnTo>
                <a:lnTo>
                  <a:pt x="1036" y="821"/>
                </a:lnTo>
                <a:lnTo>
                  <a:pt x="1034" y="821"/>
                </a:lnTo>
                <a:lnTo>
                  <a:pt x="1033" y="821"/>
                </a:lnTo>
                <a:lnTo>
                  <a:pt x="1031" y="821"/>
                </a:lnTo>
                <a:lnTo>
                  <a:pt x="1031" y="820"/>
                </a:lnTo>
                <a:lnTo>
                  <a:pt x="1031" y="818"/>
                </a:lnTo>
                <a:lnTo>
                  <a:pt x="1031" y="817"/>
                </a:lnTo>
                <a:lnTo>
                  <a:pt x="1031" y="816"/>
                </a:lnTo>
                <a:lnTo>
                  <a:pt x="1031" y="815"/>
                </a:lnTo>
                <a:lnTo>
                  <a:pt x="1031" y="814"/>
                </a:lnTo>
                <a:lnTo>
                  <a:pt x="1031" y="813"/>
                </a:lnTo>
                <a:lnTo>
                  <a:pt x="1031" y="812"/>
                </a:lnTo>
                <a:lnTo>
                  <a:pt x="1031" y="811"/>
                </a:lnTo>
                <a:lnTo>
                  <a:pt x="1031" y="809"/>
                </a:lnTo>
                <a:lnTo>
                  <a:pt x="1031" y="808"/>
                </a:lnTo>
                <a:lnTo>
                  <a:pt x="1034" y="808"/>
                </a:lnTo>
                <a:lnTo>
                  <a:pt x="1035" y="811"/>
                </a:lnTo>
                <a:lnTo>
                  <a:pt x="1036" y="812"/>
                </a:lnTo>
                <a:lnTo>
                  <a:pt x="1038" y="812"/>
                </a:lnTo>
                <a:lnTo>
                  <a:pt x="1039" y="811"/>
                </a:lnTo>
                <a:lnTo>
                  <a:pt x="1040" y="811"/>
                </a:lnTo>
                <a:lnTo>
                  <a:pt x="1042" y="811"/>
                </a:lnTo>
                <a:lnTo>
                  <a:pt x="1043" y="811"/>
                </a:lnTo>
                <a:lnTo>
                  <a:pt x="1043" y="808"/>
                </a:lnTo>
                <a:lnTo>
                  <a:pt x="1044" y="808"/>
                </a:lnTo>
                <a:lnTo>
                  <a:pt x="1049" y="808"/>
                </a:lnTo>
                <a:lnTo>
                  <a:pt x="1051" y="808"/>
                </a:lnTo>
                <a:lnTo>
                  <a:pt x="1052" y="807"/>
                </a:lnTo>
                <a:lnTo>
                  <a:pt x="1052" y="806"/>
                </a:lnTo>
                <a:lnTo>
                  <a:pt x="1052" y="805"/>
                </a:lnTo>
                <a:lnTo>
                  <a:pt x="1052" y="804"/>
                </a:lnTo>
                <a:lnTo>
                  <a:pt x="1052" y="803"/>
                </a:lnTo>
                <a:lnTo>
                  <a:pt x="1053" y="803"/>
                </a:lnTo>
                <a:lnTo>
                  <a:pt x="1052" y="803"/>
                </a:lnTo>
                <a:lnTo>
                  <a:pt x="1052" y="801"/>
                </a:lnTo>
                <a:lnTo>
                  <a:pt x="1049" y="801"/>
                </a:lnTo>
                <a:lnTo>
                  <a:pt x="1049" y="800"/>
                </a:lnTo>
                <a:lnTo>
                  <a:pt x="1048" y="800"/>
                </a:lnTo>
                <a:lnTo>
                  <a:pt x="1048" y="799"/>
                </a:lnTo>
                <a:lnTo>
                  <a:pt x="1049" y="798"/>
                </a:lnTo>
                <a:lnTo>
                  <a:pt x="1047" y="796"/>
                </a:lnTo>
                <a:lnTo>
                  <a:pt x="1046" y="796"/>
                </a:lnTo>
                <a:lnTo>
                  <a:pt x="1045" y="795"/>
                </a:lnTo>
                <a:lnTo>
                  <a:pt x="1044" y="795"/>
                </a:lnTo>
                <a:lnTo>
                  <a:pt x="1042" y="793"/>
                </a:lnTo>
                <a:lnTo>
                  <a:pt x="1040" y="792"/>
                </a:lnTo>
                <a:lnTo>
                  <a:pt x="1039" y="792"/>
                </a:lnTo>
                <a:lnTo>
                  <a:pt x="1038" y="791"/>
                </a:lnTo>
                <a:lnTo>
                  <a:pt x="1036" y="791"/>
                </a:lnTo>
                <a:lnTo>
                  <a:pt x="1034" y="791"/>
                </a:lnTo>
                <a:lnTo>
                  <a:pt x="1033" y="791"/>
                </a:lnTo>
                <a:lnTo>
                  <a:pt x="1030" y="791"/>
                </a:lnTo>
                <a:lnTo>
                  <a:pt x="1029" y="791"/>
                </a:lnTo>
                <a:lnTo>
                  <a:pt x="1028" y="791"/>
                </a:lnTo>
                <a:lnTo>
                  <a:pt x="1027" y="790"/>
                </a:lnTo>
                <a:lnTo>
                  <a:pt x="1026" y="790"/>
                </a:lnTo>
                <a:lnTo>
                  <a:pt x="1025" y="790"/>
                </a:lnTo>
                <a:lnTo>
                  <a:pt x="1022" y="789"/>
                </a:lnTo>
                <a:lnTo>
                  <a:pt x="1021" y="789"/>
                </a:lnTo>
                <a:lnTo>
                  <a:pt x="1020" y="788"/>
                </a:lnTo>
                <a:lnTo>
                  <a:pt x="1019" y="788"/>
                </a:lnTo>
                <a:lnTo>
                  <a:pt x="1020" y="784"/>
                </a:lnTo>
                <a:lnTo>
                  <a:pt x="1022" y="786"/>
                </a:lnTo>
                <a:lnTo>
                  <a:pt x="1023" y="787"/>
                </a:lnTo>
                <a:lnTo>
                  <a:pt x="1023" y="786"/>
                </a:lnTo>
                <a:lnTo>
                  <a:pt x="1023" y="784"/>
                </a:lnTo>
                <a:lnTo>
                  <a:pt x="1025" y="783"/>
                </a:lnTo>
                <a:lnTo>
                  <a:pt x="1025" y="782"/>
                </a:lnTo>
                <a:lnTo>
                  <a:pt x="1026" y="782"/>
                </a:lnTo>
                <a:lnTo>
                  <a:pt x="1026" y="781"/>
                </a:lnTo>
                <a:lnTo>
                  <a:pt x="1026" y="780"/>
                </a:lnTo>
                <a:lnTo>
                  <a:pt x="1026" y="779"/>
                </a:lnTo>
                <a:lnTo>
                  <a:pt x="1026" y="778"/>
                </a:lnTo>
                <a:lnTo>
                  <a:pt x="1027" y="778"/>
                </a:lnTo>
                <a:lnTo>
                  <a:pt x="1027" y="776"/>
                </a:lnTo>
                <a:lnTo>
                  <a:pt x="1027" y="775"/>
                </a:lnTo>
                <a:lnTo>
                  <a:pt x="1027" y="774"/>
                </a:lnTo>
                <a:lnTo>
                  <a:pt x="1027" y="773"/>
                </a:lnTo>
                <a:lnTo>
                  <a:pt x="1027" y="772"/>
                </a:lnTo>
                <a:lnTo>
                  <a:pt x="1027" y="771"/>
                </a:lnTo>
                <a:lnTo>
                  <a:pt x="1027" y="770"/>
                </a:lnTo>
                <a:lnTo>
                  <a:pt x="1027" y="766"/>
                </a:lnTo>
                <a:lnTo>
                  <a:pt x="1026" y="766"/>
                </a:lnTo>
                <a:lnTo>
                  <a:pt x="1023" y="766"/>
                </a:lnTo>
                <a:lnTo>
                  <a:pt x="1022" y="766"/>
                </a:lnTo>
                <a:lnTo>
                  <a:pt x="1020" y="766"/>
                </a:lnTo>
                <a:lnTo>
                  <a:pt x="1019" y="766"/>
                </a:lnTo>
                <a:lnTo>
                  <a:pt x="1018" y="766"/>
                </a:lnTo>
                <a:lnTo>
                  <a:pt x="1017" y="766"/>
                </a:lnTo>
                <a:lnTo>
                  <a:pt x="1016" y="766"/>
                </a:lnTo>
                <a:lnTo>
                  <a:pt x="1014" y="766"/>
                </a:lnTo>
                <a:lnTo>
                  <a:pt x="1013" y="766"/>
                </a:lnTo>
                <a:lnTo>
                  <a:pt x="1012" y="766"/>
                </a:lnTo>
                <a:lnTo>
                  <a:pt x="1011" y="766"/>
                </a:lnTo>
                <a:lnTo>
                  <a:pt x="1010" y="766"/>
                </a:lnTo>
                <a:lnTo>
                  <a:pt x="1009" y="766"/>
                </a:lnTo>
                <a:lnTo>
                  <a:pt x="1008" y="766"/>
                </a:lnTo>
                <a:lnTo>
                  <a:pt x="1006" y="766"/>
                </a:lnTo>
                <a:lnTo>
                  <a:pt x="1006" y="769"/>
                </a:lnTo>
                <a:lnTo>
                  <a:pt x="1005" y="769"/>
                </a:lnTo>
                <a:lnTo>
                  <a:pt x="1004" y="769"/>
                </a:lnTo>
                <a:lnTo>
                  <a:pt x="1004" y="770"/>
                </a:lnTo>
                <a:lnTo>
                  <a:pt x="1003" y="770"/>
                </a:lnTo>
                <a:lnTo>
                  <a:pt x="1002" y="770"/>
                </a:lnTo>
                <a:lnTo>
                  <a:pt x="1001" y="770"/>
                </a:lnTo>
                <a:lnTo>
                  <a:pt x="1001" y="771"/>
                </a:lnTo>
                <a:lnTo>
                  <a:pt x="999" y="771"/>
                </a:lnTo>
                <a:lnTo>
                  <a:pt x="999" y="770"/>
                </a:lnTo>
                <a:lnTo>
                  <a:pt x="999" y="769"/>
                </a:lnTo>
                <a:lnTo>
                  <a:pt x="999" y="767"/>
                </a:lnTo>
                <a:lnTo>
                  <a:pt x="999" y="766"/>
                </a:lnTo>
                <a:lnTo>
                  <a:pt x="996" y="766"/>
                </a:lnTo>
                <a:lnTo>
                  <a:pt x="995" y="766"/>
                </a:lnTo>
                <a:lnTo>
                  <a:pt x="994" y="766"/>
                </a:lnTo>
                <a:lnTo>
                  <a:pt x="993" y="766"/>
                </a:lnTo>
                <a:lnTo>
                  <a:pt x="992" y="766"/>
                </a:lnTo>
                <a:lnTo>
                  <a:pt x="988" y="766"/>
                </a:lnTo>
                <a:lnTo>
                  <a:pt x="987" y="766"/>
                </a:lnTo>
                <a:lnTo>
                  <a:pt x="984" y="766"/>
                </a:lnTo>
                <a:lnTo>
                  <a:pt x="984" y="767"/>
                </a:lnTo>
                <a:lnTo>
                  <a:pt x="984" y="769"/>
                </a:lnTo>
                <a:lnTo>
                  <a:pt x="983" y="769"/>
                </a:lnTo>
                <a:lnTo>
                  <a:pt x="982" y="769"/>
                </a:lnTo>
                <a:lnTo>
                  <a:pt x="980" y="769"/>
                </a:lnTo>
                <a:lnTo>
                  <a:pt x="980" y="767"/>
                </a:lnTo>
                <a:lnTo>
                  <a:pt x="980" y="769"/>
                </a:lnTo>
                <a:lnTo>
                  <a:pt x="980" y="771"/>
                </a:lnTo>
                <a:lnTo>
                  <a:pt x="980" y="770"/>
                </a:lnTo>
                <a:lnTo>
                  <a:pt x="977" y="767"/>
                </a:lnTo>
                <a:lnTo>
                  <a:pt x="976" y="767"/>
                </a:lnTo>
                <a:lnTo>
                  <a:pt x="976" y="766"/>
                </a:lnTo>
                <a:lnTo>
                  <a:pt x="976" y="767"/>
                </a:lnTo>
                <a:lnTo>
                  <a:pt x="976" y="769"/>
                </a:lnTo>
                <a:lnTo>
                  <a:pt x="976" y="770"/>
                </a:lnTo>
                <a:lnTo>
                  <a:pt x="975" y="770"/>
                </a:lnTo>
                <a:lnTo>
                  <a:pt x="975" y="771"/>
                </a:lnTo>
                <a:lnTo>
                  <a:pt x="975" y="772"/>
                </a:lnTo>
                <a:lnTo>
                  <a:pt x="975" y="773"/>
                </a:lnTo>
                <a:lnTo>
                  <a:pt x="975" y="774"/>
                </a:lnTo>
                <a:lnTo>
                  <a:pt x="974" y="774"/>
                </a:lnTo>
                <a:lnTo>
                  <a:pt x="973" y="774"/>
                </a:lnTo>
                <a:lnTo>
                  <a:pt x="971" y="774"/>
                </a:lnTo>
                <a:lnTo>
                  <a:pt x="971" y="775"/>
                </a:lnTo>
                <a:lnTo>
                  <a:pt x="971" y="776"/>
                </a:lnTo>
                <a:lnTo>
                  <a:pt x="971" y="778"/>
                </a:lnTo>
                <a:lnTo>
                  <a:pt x="969" y="778"/>
                </a:lnTo>
                <a:lnTo>
                  <a:pt x="967" y="778"/>
                </a:lnTo>
                <a:lnTo>
                  <a:pt x="967" y="779"/>
                </a:lnTo>
                <a:lnTo>
                  <a:pt x="967" y="781"/>
                </a:lnTo>
                <a:lnTo>
                  <a:pt x="969" y="781"/>
                </a:lnTo>
                <a:lnTo>
                  <a:pt x="970" y="781"/>
                </a:lnTo>
                <a:lnTo>
                  <a:pt x="971" y="781"/>
                </a:lnTo>
                <a:lnTo>
                  <a:pt x="971" y="782"/>
                </a:lnTo>
                <a:lnTo>
                  <a:pt x="971" y="783"/>
                </a:lnTo>
                <a:lnTo>
                  <a:pt x="971" y="784"/>
                </a:lnTo>
                <a:lnTo>
                  <a:pt x="971" y="788"/>
                </a:lnTo>
                <a:lnTo>
                  <a:pt x="971" y="790"/>
                </a:lnTo>
                <a:lnTo>
                  <a:pt x="971" y="791"/>
                </a:lnTo>
                <a:lnTo>
                  <a:pt x="970" y="791"/>
                </a:lnTo>
                <a:lnTo>
                  <a:pt x="969" y="791"/>
                </a:lnTo>
                <a:lnTo>
                  <a:pt x="969" y="793"/>
                </a:lnTo>
                <a:lnTo>
                  <a:pt x="969" y="795"/>
                </a:lnTo>
                <a:lnTo>
                  <a:pt x="970" y="795"/>
                </a:lnTo>
                <a:lnTo>
                  <a:pt x="970" y="796"/>
                </a:lnTo>
                <a:lnTo>
                  <a:pt x="970" y="797"/>
                </a:lnTo>
                <a:lnTo>
                  <a:pt x="970" y="798"/>
                </a:lnTo>
                <a:lnTo>
                  <a:pt x="970" y="811"/>
                </a:lnTo>
                <a:lnTo>
                  <a:pt x="969" y="811"/>
                </a:lnTo>
                <a:lnTo>
                  <a:pt x="969" y="812"/>
                </a:lnTo>
                <a:lnTo>
                  <a:pt x="968" y="812"/>
                </a:lnTo>
                <a:lnTo>
                  <a:pt x="967" y="812"/>
                </a:lnTo>
                <a:lnTo>
                  <a:pt x="967" y="813"/>
                </a:lnTo>
                <a:lnTo>
                  <a:pt x="967" y="816"/>
                </a:lnTo>
                <a:lnTo>
                  <a:pt x="967" y="817"/>
                </a:lnTo>
                <a:lnTo>
                  <a:pt x="967" y="818"/>
                </a:lnTo>
                <a:lnTo>
                  <a:pt x="967" y="820"/>
                </a:lnTo>
                <a:lnTo>
                  <a:pt x="967" y="821"/>
                </a:lnTo>
                <a:lnTo>
                  <a:pt x="967" y="822"/>
                </a:lnTo>
                <a:lnTo>
                  <a:pt x="967" y="825"/>
                </a:lnTo>
                <a:lnTo>
                  <a:pt x="967" y="826"/>
                </a:lnTo>
                <a:lnTo>
                  <a:pt x="967" y="829"/>
                </a:lnTo>
                <a:lnTo>
                  <a:pt x="967" y="830"/>
                </a:lnTo>
                <a:lnTo>
                  <a:pt x="968" y="830"/>
                </a:lnTo>
                <a:lnTo>
                  <a:pt x="969" y="830"/>
                </a:lnTo>
                <a:lnTo>
                  <a:pt x="969" y="833"/>
                </a:lnTo>
                <a:lnTo>
                  <a:pt x="971" y="832"/>
                </a:lnTo>
                <a:lnTo>
                  <a:pt x="973" y="832"/>
                </a:lnTo>
                <a:lnTo>
                  <a:pt x="973" y="833"/>
                </a:lnTo>
                <a:lnTo>
                  <a:pt x="973" y="834"/>
                </a:lnTo>
                <a:lnTo>
                  <a:pt x="973" y="836"/>
                </a:lnTo>
                <a:lnTo>
                  <a:pt x="973" y="837"/>
                </a:lnTo>
                <a:lnTo>
                  <a:pt x="973" y="841"/>
                </a:lnTo>
                <a:lnTo>
                  <a:pt x="973" y="842"/>
                </a:lnTo>
                <a:lnTo>
                  <a:pt x="973" y="843"/>
                </a:lnTo>
                <a:lnTo>
                  <a:pt x="973" y="846"/>
                </a:lnTo>
                <a:lnTo>
                  <a:pt x="973" y="847"/>
                </a:lnTo>
                <a:lnTo>
                  <a:pt x="974" y="847"/>
                </a:lnTo>
                <a:lnTo>
                  <a:pt x="975" y="847"/>
                </a:lnTo>
                <a:lnTo>
                  <a:pt x="976" y="847"/>
                </a:lnTo>
                <a:lnTo>
                  <a:pt x="977" y="848"/>
                </a:lnTo>
                <a:lnTo>
                  <a:pt x="978" y="848"/>
                </a:lnTo>
                <a:lnTo>
                  <a:pt x="979" y="848"/>
                </a:lnTo>
                <a:lnTo>
                  <a:pt x="980" y="848"/>
                </a:lnTo>
                <a:lnTo>
                  <a:pt x="980" y="847"/>
                </a:lnTo>
                <a:lnTo>
                  <a:pt x="980" y="846"/>
                </a:lnTo>
                <a:lnTo>
                  <a:pt x="980" y="845"/>
                </a:lnTo>
                <a:lnTo>
                  <a:pt x="982" y="845"/>
                </a:lnTo>
                <a:lnTo>
                  <a:pt x="983" y="845"/>
                </a:lnTo>
                <a:lnTo>
                  <a:pt x="984" y="845"/>
                </a:lnTo>
                <a:lnTo>
                  <a:pt x="984" y="842"/>
                </a:lnTo>
                <a:lnTo>
                  <a:pt x="985" y="842"/>
                </a:lnTo>
                <a:lnTo>
                  <a:pt x="985" y="845"/>
                </a:lnTo>
                <a:lnTo>
                  <a:pt x="986" y="849"/>
                </a:lnTo>
                <a:lnTo>
                  <a:pt x="986" y="850"/>
                </a:lnTo>
                <a:lnTo>
                  <a:pt x="980" y="849"/>
                </a:lnTo>
                <a:lnTo>
                  <a:pt x="979" y="849"/>
                </a:lnTo>
                <a:lnTo>
                  <a:pt x="977" y="849"/>
                </a:lnTo>
                <a:lnTo>
                  <a:pt x="977" y="848"/>
                </a:lnTo>
                <a:lnTo>
                  <a:pt x="976" y="848"/>
                </a:lnTo>
                <a:lnTo>
                  <a:pt x="975" y="848"/>
                </a:lnTo>
                <a:lnTo>
                  <a:pt x="974" y="848"/>
                </a:lnTo>
                <a:lnTo>
                  <a:pt x="973" y="848"/>
                </a:lnTo>
                <a:lnTo>
                  <a:pt x="973" y="849"/>
                </a:lnTo>
                <a:lnTo>
                  <a:pt x="973" y="853"/>
                </a:lnTo>
                <a:lnTo>
                  <a:pt x="973" y="854"/>
                </a:lnTo>
                <a:lnTo>
                  <a:pt x="973" y="857"/>
                </a:lnTo>
                <a:lnTo>
                  <a:pt x="973" y="860"/>
                </a:lnTo>
                <a:lnTo>
                  <a:pt x="973" y="862"/>
                </a:lnTo>
                <a:lnTo>
                  <a:pt x="970" y="862"/>
                </a:lnTo>
                <a:lnTo>
                  <a:pt x="968" y="862"/>
                </a:lnTo>
                <a:lnTo>
                  <a:pt x="967" y="862"/>
                </a:lnTo>
                <a:lnTo>
                  <a:pt x="967" y="863"/>
                </a:lnTo>
                <a:lnTo>
                  <a:pt x="968" y="863"/>
                </a:lnTo>
                <a:lnTo>
                  <a:pt x="969" y="863"/>
                </a:lnTo>
                <a:lnTo>
                  <a:pt x="969" y="864"/>
                </a:lnTo>
                <a:lnTo>
                  <a:pt x="970" y="864"/>
                </a:lnTo>
                <a:lnTo>
                  <a:pt x="970" y="865"/>
                </a:lnTo>
                <a:lnTo>
                  <a:pt x="970" y="866"/>
                </a:lnTo>
                <a:lnTo>
                  <a:pt x="973" y="867"/>
                </a:lnTo>
                <a:lnTo>
                  <a:pt x="974" y="867"/>
                </a:lnTo>
                <a:lnTo>
                  <a:pt x="975" y="867"/>
                </a:lnTo>
                <a:lnTo>
                  <a:pt x="976" y="867"/>
                </a:lnTo>
                <a:lnTo>
                  <a:pt x="978" y="867"/>
                </a:lnTo>
                <a:lnTo>
                  <a:pt x="978" y="868"/>
                </a:lnTo>
                <a:lnTo>
                  <a:pt x="978" y="871"/>
                </a:lnTo>
                <a:lnTo>
                  <a:pt x="977" y="871"/>
                </a:lnTo>
                <a:lnTo>
                  <a:pt x="968" y="871"/>
                </a:lnTo>
                <a:lnTo>
                  <a:pt x="967" y="871"/>
                </a:lnTo>
                <a:lnTo>
                  <a:pt x="967" y="867"/>
                </a:lnTo>
                <a:lnTo>
                  <a:pt x="966" y="867"/>
                </a:lnTo>
                <a:lnTo>
                  <a:pt x="965" y="867"/>
                </a:lnTo>
                <a:lnTo>
                  <a:pt x="964" y="867"/>
                </a:lnTo>
                <a:lnTo>
                  <a:pt x="962" y="867"/>
                </a:lnTo>
                <a:lnTo>
                  <a:pt x="961" y="867"/>
                </a:lnTo>
                <a:lnTo>
                  <a:pt x="961" y="870"/>
                </a:lnTo>
                <a:lnTo>
                  <a:pt x="961" y="871"/>
                </a:lnTo>
                <a:lnTo>
                  <a:pt x="959" y="871"/>
                </a:lnTo>
                <a:lnTo>
                  <a:pt x="959" y="872"/>
                </a:lnTo>
                <a:lnTo>
                  <a:pt x="959" y="873"/>
                </a:lnTo>
                <a:lnTo>
                  <a:pt x="958" y="873"/>
                </a:lnTo>
                <a:lnTo>
                  <a:pt x="958" y="872"/>
                </a:lnTo>
                <a:lnTo>
                  <a:pt x="958" y="871"/>
                </a:lnTo>
                <a:lnTo>
                  <a:pt x="958" y="870"/>
                </a:lnTo>
                <a:lnTo>
                  <a:pt x="958" y="868"/>
                </a:lnTo>
                <a:lnTo>
                  <a:pt x="958" y="867"/>
                </a:lnTo>
                <a:lnTo>
                  <a:pt x="959" y="867"/>
                </a:lnTo>
                <a:lnTo>
                  <a:pt x="960" y="866"/>
                </a:lnTo>
                <a:lnTo>
                  <a:pt x="961" y="866"/>
                </a:lnTo>
                <a:lnTo>
                  <a:pt x="962" y="866"/>
                </a:lnTo>
                <a:lnTo>
                  <a:pt x="964" y="866"/>
                </a:lnTo>
                <a:lnTo>
                  <a:pt x="966" y="866"/>
                </a:lnTo>
                <a:lnTo>
                  <a:pt x="967" y="866"/>
                </a:lnTo>
                <a:lnTo>
                  <a:pt x="967" y="864"/>
                </a:lnTo>
                <a:lnTo>
                  <a:pt x="967" y="863"/>
                </a:lnTo>
                <a:lnTo>
                  <a:pt x="965" y="863"/>
                </a:lnTo>
                <a:lnTo>
                  <a:pt x="962" y="862"/>
                </a:lnTo>
                <a:lnTo>
                  <a:pt x="958" y="862"/>
                </a:lnTo>
                <a:lnTo>
                  <a:pt x="956" y="860"/>
                </a:lnTo>
                <a:lnTo>
                  <a:pt x="954" y="860"/>
                </a:lnTo>
                <a:lnTo>
                  <a:pt x="956" y="860"/>
                </a:lnTo>
                <a:lnTo>
                  <a:pt x="960" y="857"/>
                </a:lnTo>
                <a:lnTo>
                  <a:pt x="961" y="857"/>
                </a:lnTo>
                <a:lnTo>
                  <a:pt x="961" y="856"/>
                </a:lnTo>
                <a:lnTo>
                  <a:pt x="962" y="856"/>
                </a:lnTo>
                <a:lnTo>
                  <a:pt x="962" y="855"/>
                </a:lnTo>
                <a:lnTo>
                  <a:pt x="962" y="854"/>
                </a:lnTo>
                <a:lnTo>
                  <a:pt x="962" y="850"/>
                </a:lnTo>
                <a:lnTo>
                  <a:pt x="962" y="848"/>
                </a:lnTo>
                <a:lnTo>
                  <a:pt x="961" y="848"/>
                </a:lnTo>
                <a:lnTo>
                  <a:pt x="961" y="847"/>
                </a:lnTo>
                <a:lnTo>
                  <a:pt x="961" y="848"/>
                </a:lnTo>
                <a:lnTo>
                  <a:pt x="961" y="847"/>
                </a:lnTo>
                <a:lnTo>
                  <a:pt x="961" y="842"/>
                </a:lnTo>
                <a:lnTo>
                  <a:pt x="961" y="841"/>
                </a:lnTo>
                <a:lnTo>
                  <a:pt x="960" y="841"/>
                </a:lnTo>
                <a:lnTo>
                  <a:pt x="957" y="843"/>
                </a:lnTo>
                <a:lnTo>
                  <a:pt x="954" y="843"/>
                </a:lnTo>
                <a:lnTo>
                  <a:pt x="954" y="845"/>
                </a:lnTo>
                <a:lnTo>
                  <a:pt x="953" y="845"/>
                </a:lnTo>
                <a:lnTo>
                  <a:pt x="953" y="846"/>
                </a:lnTo>
                <a:lnTo>
                  <a:pt x="953" y="847"/>
                </a:lnTo>
                <a:lnTo>
                  <a:pt x="953" y="848"/>
                </a:lnTo>
                <a:lnTo>
                  <a:pt x="954" y="849"/>
                </a:lnTo>
                <a:lnTo>
                  <a:pt x="953" y="850"/>
                </a:lnTo>
                <a:lnTo>
                  <a:pt x="952" y="850"/>
                </a:lnTo>
                <a:lnTo>
                  <a:pt x="952" y="851"/>
                </a:lnTo>
                <a:lnTo>
                  <a:pt x="951" y="851"/>
                </a:lnTo>
                <a:lnTo>
                  <a:pt x="950" y="853"/>
                </a:lnTo>
                <a:lnTo>
                  <a:pt x="949" y="854"/>
                </a:lnTo>
                <a:lnTo>
                  <a:pt x="948" y="855"/>
                </a:lnTo>
                <a:lnTo>
                  <a:pt x="949" y="856"/>
                </a:lnTo>
                <a:lnTo>
                  <a:pt x="951" y="857"/>
                </a:lnTo>
                <a:lnTo>
                  <a:pt x="952" y="858"/>
                </a:lnTo>
                <a:lnTo>
                  <a:pt x="954" y="859"/>
                </a:lnTo>
                <a:lnTo>
                  <a:pt x="954" y="860"/>
                </a:lnTo>
                <a:lnTo>
                  <a:pt x="953" y="860"/>
                </a:lnTo>
                <a:lnTo>
                  <a:pt x="949" y="859"/>
                </a:lnTo>
                <a:lnTo>
                  <a:pt x="945" y="859"/>
                </a:lnTo>
                <a:lnTo>
                  <a:pt x="945" y="858"/>
                </a:lnTo>
                <a:lnTo>
                  <a:pt x="944" y="858"/>
                </a:lnTo>
                <a:lnTo>
                  <a:pt x="942" y="858"/>
                </a:lnTo>
                <a:lnTo>
                  <a:pt x="944" y="855"/>
                </a:lnTo>
                <a:lnTo>
                  <a:pt x="944" y="854"/>
                </a:lnTo>
                <a:lnTo>
                  <a:pt x="943" y="853"/>
                </a:lnTo>
                <a:lnTo>
                  <a:pt x="944" y="853"/>
                </a:lnTo>
                <a:lnTo>
                  <a:pt x="947" y="850"/>
                </a:lnTo>
                <a:lnTo>
                  <a:pt x="945" y="848"/>
                </a:lnTo>
                <a:lnTo>
                  <a:pt x="949" y="847"/>
                </a:lnTo>
                <a:lnTo>
                  <a:pt x="949" y="846"/>
                </a:lnTo>
                <a:lnTo>
                  <a:pt x="948" y="846"/>
                </a:lnTo>
                <a:lnTo>
                  <a:pt x="948" y="845"/>
                </a:lnTo>
                <a:lnTo>
                  <a:pt x="947" y="845"/>
                </a:lnTo>
                <a:lnTo>
                  <a:pt x="947" y="843"/>
                </a:lnTo>
                <a:lnTo>
                  <a:pt x="948" y="843"/>
                </a:lnTo>
                <a:lnTo>
                  <a:pt x="949" y="842"/>
                </a:lnTo>
                <a:lnTo>
                  <a:pt x="950" y="842"/>
                </a:lnTo>
                <a:lnTo>
                  <a:pt x="954" y="840"/>
                </a:lnTo>
                <a:lnTo>
                  <a:pt x="959" y="838"/>
                </a:lnTo>
                <a:lnTo>
                  <a:pt x="960" y="838"/>
                </a:lnTo>
                <a:lnTo>
                  <a:pt x="961" y="837"/>
                </a:lnTo>
                <a:lnTo>
                  <a:pt x="962" y="837"/>
                </a:lnTo>
                <a:lnTo>
                  <a:pt x="962" y="834"/>
                </a:lnTo>
                <a:lnTo>
                  <a:pt x="962" y="832"/>
                </a:lnTo>
                <a:lnTo>
                  <a:pt x="962" y="830"/>
                </a:lnTo>
                <a:lnTo>
                  <a:pt x="962" y="829"/>
                </a:lnTo>
                <a:lnTo>
                  <a:pt x="962" y="826"/>
                </a:lnTo>
                <a:lnTo>
                  <a:pt x="962" y="825"/>
                </a:lnTo>
                <a:lnTo>
                  <a:pt x="962" y="824"/>
                </a:lnTo>
                <a:lnTo>
                  <a:pt x="962" y="823"/>
                </a:lnTo>
                <a:lnTo>
                  <a:pt x="962" y="822"/>
                </a:lnTo>
                <a:lnTo>
                  <a:pt x="964" y="822"/>
                </a:lnTo>
                <a:lnTo>
                  <a:pt x="965" y="822"/>
                </a:lnTo>
                <a:lnTo>
                  <a:pt x="966" y="822"/>
                </a:lnTo>
                <a:lnTo>
                  <a:pt x="966" y="821"/>
                </a:lnTo>
                <a:lnTo>
                  <a:pt x="966" y="820"/>
                </a:lnTo>
                <a:lnTo>
                  <a:pt x="966" y="812"/>
                </a:lnTo>
                <a:lnTo>
                  <a:pt x="966" y="811"/>
                </a:lnTo>
                <a:lnTo>
                  <a:pt x="966" y="808"/>
                </a:lnTo>
                <a:lnTo>
                  <a:pt x="966" y="806"/>
                </a:lnTo>
                <a:lnTo>
                  <a:pt x="966" y="805"/>
                </a:lnTo>
                <a:lnTo>
                  <a:pt x="966" y="804"/>
                </a:lnTo>
                <a:lnTo>
                  <a:pt x="966" y="800"/>
                </a:lnTo>
                <a:lnTo>
                  <a:pt x="966" y="798"/>
                </a:lnTo>
                <a:lnTo>
                  <a:pt x="966" y="797"/>
                </a:lnTo>
                <a:lnTo>
                  <a:pt x="966" y="795"/>
                </a:lnTo>
                <a:lnTo>
                  <a:pt x="966" y="793"/>
                </a:lnTo>
                <a:lnTo>
                  <a:pt x="966" y="792"/>
                </a:lnTo>
                <a:lnTo>
                  <a:pt x="966" y="791"/>
                </a:lnTo>
                <a:lnTo>
                  <a:pt x="966" y="790"/>
                </a:lnTo>
                <a:lnTo>
                  <a:pt x="966" y="789"/>
                </a:lnTo>
                <a:lnTo>
                  <a:pt x="966" y="788"/>
                </a:lnTo>
                <a:lnTo>
                  <a:pt x="966" y="770"/>
                </a:lnTo>
                <a:lnTo>
                  <a:pt x="965" y="771"/>
                </a:lnTo>
                <a:lnTo>
                  <a:pt x="962" y="772"/>
                </a:lnTo>
                <a:lnTo>
                  <a:pt x="960" y="774"/>
                </a:lnTo>
                <a:lnTo>
                  <a:pt x="959" y="774"/>
                </a:lnTo>
                <a:lnTo>
                  <a:pt x="958" y="775"/>
                </a:lnTo>
                <a:lnTo>
                  <a:pt x="957" y="775"/>
                </a:lnTo>
                <a:lnTo>
                  <a:pt x="956" y="776"/>
                </a:lnTo>
                <a:lnTo>
                  <a:pt x="954" y="778"/>
                </a:lnTo>
                <a:lnTo>
                  <a:pt x="954" y="776"/>
                </a:lnTo>
                <a:lnTo>
                  <a:pt x="954" y="773"/>
                </a:lnTo>
                <a:lnTo>
                  <a:pt x="954" y="772"/>
                </a:lnTo>
                <a:lnTo>
                  <a:pt x="954" y="776"/>
                </a:lnTo>
                <a:lnTo>
                  <a:pt x="957" y="775"/>
                </a:lnTo>
                <a:lnTo>
                  <a:pt x="958" y="774"/>
                </a:lnTo>
                <a:lnTo>
                  <a:pt x="959" y="773"/>
                </a:lnTo>
                <a:lnTo>
                  <a:pt x="959" y="772"/>
                </a:lnTo>
                <a:lnTo>
                  <a:pt x="959" y="770"/>
                </a:lnTo>
                <a:lnTo>
                  <a:pt x="959" y="769"/>
                </a:lnTo>
                <a:lnTo>
                  <a:pt x="959" y="766"/>
                </a:lnTo>
                <a:lnTo>
                  <a:pt x="961" y="766"/>
                </a:lnTo>
                <a:lnTo>
                  <a:pt x="962" y="766"/>
                </a:lnTo>
                <a:lnTo>
                  <a:pt x="966" y="766"/>
                </a:lnTo>
                <a:lnTo>
                  <a:pt x="966" y="765"/>
                </a:lnTo>
                <a:lnTo>
                  <a:pt x="966" y="764"/>
                </a:lnTo>
                <a:lnTo>
                  <a:pt x="966" y="763"/>
                </a:lnTo>
                <a:lnTo>
                  <a:pt x="966" y="761"/>
                </a:lnTo>
                <a:lnTo>
                  <a:pt x="966" y="759"/>
                </a:lnTo>
                <a:lnTo>
                  <a:pt x="966" y="758"/>
                </a:lnTo>
                <a:lnTo>
                  <a:pt x="965" y="758"/>
                </a:lnTo>
                <a:lnTo>
                  <a:pt x="964" y="758"/>
                </a:lnTo>
                <a:lnTo>
                  <a:pt x="962" y="758"/>
                </a:lnTo>
                <a:lnTo>
                  <a:pt x="961" y="758"/>
                </a:lnTo>
                <a:lnTo>
                  <a:pt x="961" y="757"/>
                </a:lnTo>
                <a:lnTo>
                  <a:pt x="961" y="756"/>
                </a:lnTo>
                <a:lnTo>
                  <a:pt x="960" y="756"/>
                </a:lnTo>
                <a:lnTo>
                  <a:pt x="960" y="754"/>
                </a:lnTo>
                <a:lnTo>
                  <a:pt x="959" y="754"/>
                </a:lnTo>
                <a:lnTo>
                  <a:pt x="958" y="754"/>
                </a:lnTo>
                <a:lnTo>
                  <a:pt x="957" y="754"/>
                </a:lnTo>
                <a:lnTo>
                  <a:pt x="956" y="754"/>
                </a:lnTo>
                <a:lnTo>
                  <a:pt x="954" y="754"/>
                </a:lnTo>
                <a:lnTo>
                  <a:pt x="953" y="754"/>
                </a:lnTo>
                <a:lnTo>
                  <a:pt x="952" y="754"/>
                </a:lnTo>
                <a:lnTo>
                  <a:pt x="951" y="754"/>
                </a:lnTo>
                <a:lnTo>
                  <a:pt x="949" y="755"/>
                </a:lnTo>
                <a:lnTo>
                  <a:pt x="948" y="755"/>
                </a:lnTo>
                <a:lnTo>
                  <a:pt x="947" y="755"/>
                </a:lnTo>
                <a:lnTo>
                  <a:pt x="947" y="756"/>
                </a:lnTo>
                <a:lnTo>
                  <a:pt x="947" y="757"/>
                </a:lnTo>
                <a:lnTo>
                  <a:pt x="949" y="757"/>
                </a:lnTo>
                <a:lnTo>
                  <a:pt x="951" y="757"/>
                </a:lnTo>
                <a:lnTo>
                  <a:pt x="952" y="757"/>
                </a:lnTo>
                <a:lnTo>
                  <a:pt x="953" y="757"/>
                </a:lnTo>
                <a:lnTo>
                  <a:pt x="954" y="757"/>
                </a:lnTo>
                <a:lnTo>
                  <a:pt x="954" y="758"/>
                </a:lnTo>
                <a:lnTo>
                  <a:pt x="953" y="758"/>
                </a:lnTo>
                <a:lnTo>
                  <a:pt x="952" y="758"/>
                </a:lnTo>
                <a:lnTo>
                  <a:pt x="951" y="758"/>
                </a:lnTo>
                <a:lnTo>
                  <a:pt x="950" y="758"/>
                </a:lnTo>
                <a:lnTo>
                  <a:pt x="949" y="758"/>
                </a:lnTo>
                <a:lnTo>
                  <a:pt x="948" y="758"/>
                </a:lnTo>
                <a:lnTo>
                  <a:pt x="947" y="758"/>
                </a:lnTo>
                <a:lnTo>
                  <a:pt x="945" y="758"/>
                </a:lnTo>
                <a:lnTo>
                  <a:pt x="944" y="758"/>
                </a:lnTo>
                <a:lnTo>
                  <a:pt x="943" y="758"/>
                </a:lnTo>
                <a:lnTo>
                  <a:pt x="943" y="757"/>
                </a:lnTo>
                <a:lnTo>
                  <a:pt x="943" y="755"/>
                </a:lnTo>
                <a:lnTo>
                  <a:pt x="943" y="754"/>
                </a:lnTo>
                <a:lnTo>
                  <a:pt x="943" y="751"/>
                </a:lnTo>
                <a:lnTo>
                  <a:pt x="945" y="751"/>
                </a:lnTo>
                <a:lnTo>
                  <a:pt x="945" y="749"/>
                </a:lnTo>
                <a:lnTo>
                  <a:pt x="945" y="748"/>
                </a:lnTo>
                <a:lnTo>
                  <a:pt x="947" y="748"/>
                </a:lnTo>
                <a:lnTo>
                  <a:pt x="948" y="748"/>
                </a:lnTo>
                <a:lnTo>
                  <a:pt x="949" y="748"/>
                </a:lnTo>
                <a:lnTo>
                  <a:pt x="951" y="748"/>
                </a:lnTo>
                <a:lnTo>
                  <a:pt x="964" y="748"/>
                </a:lnTo>
                <a:lnTo>
                  <a:pt x="965" y="748"/>
                </a:lnTo>
                <a:lnTo>
                  <a:pt x="965" y="747"/>
                </a:lnTo>
                <a:lnTo>
                  <a:pt x="964" y="747"/>
                </a:lnTo>
                <a:lnTo>
                  <a:pt x="964" y="746"/>
                </a:lnTo>
                <a:lnTo>
                  <a:pt x="964" y="745"/>
                </a:lnTo>
                <a:lnTo>
                  <a:pt x="966" y="745"/>
                </a:lnTo>
                <a:lnTo>
                  <a:pt x="967" y="745"/>
                </a:lnTo>
                <a:lnTo>
                  <a:pt x="967" y="747"/>
                </a:lnTo>
                <a:lnTo>
                  <a:pt x="967" y="750"/>
                </a:lnTo>
                <a:lnTo>
                  <a:pt x="968" y="750"/>
                </a:lnTo>
                <a:lnTo>
                  <a:pt x="970" y="750"/>
                </a:lnTo>
                <a:lnTo>
                  <a:pt x="971" y="750"/>
                </a:lnTo>
                <a:lnTo>
                  <a:pt x="973" y="750"/>
                </a:lnTo>
                <a:lnTo>
                  <a:pt x="974" y="750"/>
                </a:lnTo>
                <a:lnTo>
                  <a:pt x="975" y="750"/>
                </a:lnTo>
                <a:lnTo>
                  <a:pt x="976" y="750"/>
                </a:lnTo>
                <a:lnTo>
                  <a:pt x="977" y="750"/>
                </a:lnTo>
                <a:lnTo>
                  <a:pt x="982" y="750"/>
                </a:lnTo>
                <a:lnTo>
                  <a:pt x="984" y="750"/>
                </a:lnTo>
                <a:lnTo>
                  <a:pt x="985" y="750"/>
                </a:lnTo>
                <a:lnTo>
                  <a:pt x="985" y="755"/>
                </a:lnTo>
                <a:lnTo>
                  <a:pt x="1001" y="744"/>
                </a:lnTo>
                <a:lnTo>
                  <a:pt x="1004" y="741"/>
                </a:lnTo>
                <a:lnTo>
                  <a:pt x="1013" y="734"/>
                </a:lnTo>
                <a:lnTo>
                  <a:pt x="1017" y="733"/>
                </a:lnTo>
                <a:lnTo>
                  <a:pt x="1018" y="732"/>
                </a:lnTo>
                <a:lnTo>
                  <a:pt x="1020" y="731"/>
                </a:lnTo>
                <a:lnTo>
                  <a:pt x="1021" y="730"/>
                </a:lnTo>
                <a:lnTo>
                  <a:pt x="1021" y="729"/>
                </a:lnTo>
                <a:lnTo>
                  <a:pt x="1022" y="729"/>
                </a:lnTo>
                <a:lnTo>
                  <a:pt x="1022" y="728"/>
                </a:lnTo>
                <a:lnTo>
                  <a:pt x="1023" y="726"/>
                </a:lnTo>
                <a:lnTo>
                  <a:pt x="1025" y="725"/>
                </a:lnTo>
                <a:lnTo>
                  <a:pt x="1027" y="723"/>
                </a:lnTo>
                <a:lnTo>
                  <a:pt x="1028" y="723"/>
                </a:lnTo>
                <a:lnTo>
                  <a:pt x="1029" y="722"/>
                </a:lnTo>
                <a:lnTo>
                  <a:pt x="1034" y="716"/>
                </a:lnTo>
                <a:lnTo>
                  <a:pt x="1040" y="709"/>
                </a:lnTo>
                <a:lnTo>
                  <a:pt x="1043" y="707"/>
                </a:lnTo>
                <a:lnTo>
                  <a:pt x="1049" y="700"/>
                </a:lnTo>
                <a:lnTo>
                  <a:pt x="1049" y="699"/>
                </a:lnTo>
                <a:lnTo>
                  <a:pt x="1053" y="697"/>
                </a:lnTo>
                <a:lnTo>
                  <a:pt x="1046" y="697"/>
                </a:lnTo>
                <a:lnTo>
                  <a:pt x="1046" y="687"/>
                </a:lnTo>
                <a:lnTo>
                  <a:pt x="1046" y="686"/>
                </a:lnTo>
                <a:lnTo>
                  <a:pt x="1047" y="686"/>
                </a:lnTo>
                <a:lnTo>
                  <a:pt x="1048" y="687"/>
                </a:lnTo>
                <a:lnTo>
                  <a:pt x="1049" y="687"/>
                </a:lnTo>
                <a:lnTo>
                  <a:pt x="1052" y="688"/>
                </a:lnTo>
                <a:lnTo>
                  <a:pt x="1057" y="690"/>
                </a:lnTo>
                <a:lnTo>
                  <a:pt x="1057" y="687"/>
                </a:lnTo>
                <a:lnTo>
                  <a:pt x="1057" y="686"/>
                </a:lnTo>
                <a:lnTo>
                  <a:pt x="1057" y="681"/>
                </a:lnTo>
                <a:lnTo>
                  <a:pt x="1054" y="681"/>
                </a:lnTo>
                <a:lnTo>
                  <a:pt x="1051" y="681"/>
                </a:lnTo>
                <a:lnTo>
                  <a:pt x="1048" y="681"/>
                </a:lnTo>
                <a:lnTo>
                  <a:pt x="1046" y="681"/>
                </a:lnTo>
                <a:lnTo>
                  <a:pt x="1044" y="681"/>
                </a:lnTo>
                <a:lnTo>
                  <a:pt x="1043" y="681"/>
                </a:lnTo>
                <a:lnTo>
                  <a:pt x="1042" y="681"/>
                </a:lnTo>
                <a:lnTo>
                  <a:pt x="1039" y="681"/>
                </a:lnTo>
                <a:lnTo>
                  <a:pt x="1037" y="681"/>
                </a:lnTo>
                <a:lnTo>
                  <a:pt x="1030" y="681"/>
                </a:lnTo>
                <a:lnTo>
                  <a:pt x="1029" y="681"/>
                </a:lnTo>
                <a:lnTo>
                  <a:pt x="1029" y="682"/>
                </a:lnTo>
                <a:lnTo>
                  <a:pt x="1029" y="684"/>
                </a:lnTo>
                <a:lnTo>
                  <a:pt x="1029" y="690"/>
                </a:lnTo>
                <a:lnTo>
                  <a:pt x="1029" y="691"/>
                </a:lnTo>
                <a:lnTo>
                  <a:pt x="1029" y="694"/>
                </a:lnTo>
                <a:lnTo>
                  <a:pt x="1029" y="696"/>
                </a:lnTo>
                <a:lnTo>
                  <a:pt x="1029" y="697"/>
                </a:lnTo>
                <a:lnTo>
                  <a:pt x="1029" y="698"/>
                </a:lnTo>
                <a:lnTo>
                  <a:pt x="1029" y="700"/>
                </a:lnTo>
                <a:lnTo>
                  <a:pt x="1033" y="700"/>
                </a:lnTo>
                <a:lnTo>
                  <a:pt x="1033" y="703"/>
                </a:lnTo>
                <a:lnTo>
                  <a:pt x="1033" y="705"/>
                </a:lnTo>
                <a:lnTo>
                  <a:pt x="1033" y="706"/>
                </a:lnTo>
                <a:lnTo>
                  <a:pt x="1033" y="707"/>
                </a:lnTo>
                <a:lnTo>
                  <a:pt x="1029" y="707"/>
                </a:lnTo>
                <a:lnTo>
                  <a:pt x="1028" y="707"/>
                </a:lnTo>
                <a:lnTo>
                  <a:pt x="1028" y="706"/>
                </a:lnTo>
                <a:lnTo>
                  <a:pt x="1028" y="705"/>
                </a:lnTo>
                <a:lnTo>
                  <a:pt x="1029" y="705"/>
                </a:lnTo>
                <a:lnTo>
                  <a:pt x="1028" y="705"/>
                </a:lnTo>
                <a:lnTo>
                  <a:pt x="1028" y="703"/>
                </a:lnTo>
                <a:lnTo>
                  <a:pt x="1028" y="700"/>
                </a:lnTo>
                <a:lnTo>
                  <a:pt x="1027" y="700"/>
                </a:lnTo>
                <a:lnTo>
                  <a:pt x="1023" y="700"/>
                </a:lnTo>
                <a:lnTo>
                  <a:pt x="1023" y="699"/>
                </a:lnTo>
                <a:lnTo>
                  <a:pt x="1023" y="696"/>
                </a:lnTo>
                <a:lnTo>
                  <a:pt x="1023" y="692"/>
                </a:lnTo>
                <a:lnTo>
                  <a:pt x="1023" y="691"/>
                </a:lnTo>
                <a:lnTo>
                  <a:pt x="1025" y="691"/>
                </a:lnTo>
                <a:lnTo>
                  <a:pt x="1026" y="691"/>
                </a:lnTo>
                <a:lnTo>
                  <a:pt x="1027" y="691"/>
                </a:lnTo>
                <a:lnTo>
                  <a:pt x="1028" y="691"/>
                </a:lnTo>
                <a:lnTo>
                  <a:pt x="1028" y="690"/>
                </a:lnTo>
                <a:lnTo>
                  <a:pt x="1028" y="689"/>
                </a:lnTo>
                <a:lnTo>
                  <a:pt x="1028" y="688"/>
                </a:lnTo>
                <a:lnTo>
                  <a:pt x="1028" y="687"/>
                </a:lnTo>
                <a:lnTo>
                  <a:pt x="1028" y="686"/>
                </a:lnTo>
                <a:lnTo>
                  <a:pt x="1028" y="684"/>
                </a:lnTo>
                <a:lnTo>
                  <a:pt x="1028" y="683"/>
                </a:lnTo>
                <a:lnTo>
                  <a:pt x="1028" y="682"/>
                </a:lnTo>
                <a:lnTo>
                  <a:pt x="1027" y="681"/>
                </a:lnTo>
                <a:lnTo>
                  <a:pt x="1026" y="681"/>
                </a:lnTo>
                <a:lnTo>
                  <a:pt x="1025" y="681"/>
                </a:lnTo>
                <a:lnTo>
                  <a:pt x="1025" y="680"/>
                </a:lnTo>
                <a:lnTo>
                  <a:pt x="1025" y="679"/>
                </a:lnTo>
                <a:lnTo>
                  <a:pt x="1023" y="679"/>
                </a:lnTo>
                <a:lnTo>
                  <a:pt x="1022" y="679"/>
                </a:lnTo>
                <a:lnTo>
                  <a:pt x="1021" y="679"/>
                </a:lnTo>
                <a:lnTo>
                  <a:pt x="1021" y="678"/>
                </a:lnTo>
                <a:lnTo>
                  <a:pt x="1020" y="678"/>
                </a:lnTo>
                <a:lnTo>
                  <a:pt x="1019" y="678"/>
                </a:lnTo>
                <a:lnTo>
                  <a:pt x="1018" y="678"/>
                </a:lnTo>
                <a:lnTo>
                  <a:pt x="1018" y="677"/>
                </a:lnTo>
                <a:lnTo>
                  <a:pt x="1017" y="677"/>
                </a:lnTo>
                <a:lnTo>
                  <a:pt x="1016" y="677"/>
                </a:lnTo>
                <a:lnTo>
                  <a:pt x="1014" y="677"/>
                </a:lnTo>
                <a:lnTo>
                  <a:pt x="1014" y="675"/>
                </a:lnTo>
                <a:lnTo>
                  <a:pt x="1013" y="675"/>
                </a:lnTo>
                <a:lnTo>
                  <a:pt x="1012" y="675"/>
                </a:lnTo>
                <a:lnTo>
                  <a:pt x="1011" y="675"/>
                </a:lnTo>
                <a:lnTo>
                  <a:pt x="1011" y="674"/>
                </a:lnTo>
                <a:lnTo>
                  <a:pt x="1010" y="674"/>
                </a:lnTo>
                <a:lnTo>
                  <a:pt x="1009" y="674"/>
                </a:lnTo>
                <a:lnTo>
                  <a:pt x="1008" y="674"/>
                </a:lnTo>
                <a:lnTo>
                  <a:pt x="1009" y="678"/>
                </a:lnTo>
                <a:lnTo>
                  <a:pt x="1009" y="679"/>
                </a:lnTo>
                <a:lnTo>
                  <a:pt x="1009" y="680"/>
                </a:lnTo>
                <a:lnTo>
                  <a:pt x="1009" y="681"/>
                </a:lnTo>
                <a:lnTo>
                  <a:pt x="1009" y="682"/>
                </a:lnTo>
                <a:lnTo>
                  <a:pt x="1009" y="683"/>
                </a:lnTo>
                <a:lnTo>
                  <a:pt x="1009" y="684"/>
                </a:lnTo>
                <a:lnTo>
                  <a:pt x="1008" y="684"/>
                </a:lnTo>
                <a:lnTo>
                  <a:pt x="1006" y="684"/>
                </a:lnTo>
                <a:lnTo>
                  <a:pt x="1004" y="684"/>
                </a:lnTo>
                <a:lnTo>
                  <a:pt x="1003" y="684"/>
                </a:lnTo>
                <a:lnTo>
                  <a:pt x="1003" y="683"/>
                </a:lnTo>
                <a:lnTo>
                  <a:pt x="1003" y="682"/>
                </a:lnTo>
                <a:lnTo>
                  <a:pt x="1003" y="681"/>
                </a:lnTo>
                <a:lnTo>
                  <a:pt x="1003" y="680"/>
                </a:lnTo>
                <a:lnTo>
                  <a:pt x="1003" y="679"/>
                </a:lnTo>
                <a:lnTo>
                  <a:pt x="1003" y="678"/>
                </a:lnTo>
                <a:lnTo>
                  <a:pt x="1003" y="677"/>
                </a:lnTo>
                <a:lnTo>
                  <a:pt x="1003" y="675"/>
                </a:lnTo>
                <a:lnTo>
                  <a:pt x="1003" y="674"/>
                </a:lnTo>
                <a:lnTo>
                  <a:pt x="1003" y="673"/>
                </a:lnTo>
                <a:lnTo>
                  <a:pt x="1003" y="672"/>
                </a:lnTo>
                <a:lnTo>
                  <a:pt x="1000" y="671"/>
                </a:lnTo>
                <a:lnTo>
                  <a:pt x="997" y="671"/>
                </a:lnTo>
                <a:lnTo>
                  <a:pt x="993" y="671"/>
                </a:lnTo>
                <a:lnTo>
                  <a:pt x="991" y="671"/>
                </a:lnTo>
                <a:lnTo>
                  <a:pt x="987" y="671"/>
                </a:lnTo>
                <a:lnTo>
                  <a:pt x="986" y="671"/>
                </a:lnTo>
                <a:lnTo>
                  <a:pt x="985" y="671"/>
                </a:lnTo>
                <a:lnTo>
                  <a:pt x="984" y="671"/>
                </a:lnTo>
                <a:lnTo>
                  <a:pt x="983" y="671"/>
                </a:lnTo>
                <a:lnTo>
                  <a:pt x="982" y="671"/>
                </a:lnTo>
                <a:lnTo>
                  <a:pt x="980" y="671"/>
                </a:lnTo>
                <a:lnTo>
                  <a:pt x="979" y="671"/>
                </a:lnTo>
                <a:lnTo>
                  <a:pt x="978" y="671"/>
                </a:lnTo>
                <a:lnTo>
                  <a:pt x="975" y="671"/>
                </a:lnTo>
                <a:lnTo>
                  <a:pt x="968" y="672"/>
                </a:lnTo>
                <a:lnTo>
                  <a:pt x="968" y="673"/>
                </a:lnTo>
                <a:lnTo>
                  <a:pt x="967" y="673"/>
                </a:lnTo>
                <a:lnTo>
                  <a:pt x="966" y="673"/>
                </a:lnTo>
                <a:lnTo>
                  <a:pt x="966" y="675"/>
                </a:lnTo>
                <a:lnTo>
                  <a:pt x="966" y="678"/>
                </a:lnTo>
                <a:lnTo>
                  <a:pt x="967" y="678"/>
                </a:lnTo>
                <a:lnTo>
                  <a:pt x="968" y="678"/>
                </a:lnTo>
                <a:lnTo>
                  <a:pt x="968" y="679"/>
                </a:lnTo>
                <a:lnTo>
                  <a:pt x="968" y="680"/>
                </a:lnTo>
                <a:lnTo>
                  <a:pt x="968" y="681"/>
                </a:lnTo>
                <a:lnTo>
                  <a:pt x="968" y="683"/>
                </a:lnTo>
                <a:lnTo>
                  <a:pt x="968" y="686"/>
                </a:lnTo>
                <a:lnTo>
                  <a:pt x="968" y="688"/>
                </a:lnTo>
                <a:lnTo>
                  <a:pt x="968" y="689"/>
                </a:lnTo>
                <a:lnTo>
                  <a:pt x="968" y="690"/>
                </a:lnTo>
                <a:lnTo>
                  <a:pt x="970" y="690"/>
                </a:lnTo>
                <a:lnTo>
                  <a:pt x="970" y="691"/>
                </a:lnTo>
                <a:lnTo>
                  <a:pt x="970" y="692"/>
                </a:lnTo>
                <a:lnTo>
                  <a:pt x="970" y="694"/>
                </a:lnTo>
                <a:lnTo>
                  <a:pt x="971" y="694"/>
                </a:lnTo>
                <a:lnTo>
                  <a:pt x="973" y="694"/>
                </a:lnTo>
                <a:lnTo>
                  <a:pt x="974" y="694"/>
                </a:lnTo>
                <a:lnTo>
                  <a:pt x="975" y="694"/>
                </a:lnTo>
                <a:lnTo>
                  <a:pt x="976" y="694"/>
                </a:lnTo>
                <a:lnTo>
                  <a:pt x="977" y="694"/>
                </a:lnTo>
                <a:lnTo>
                  <a:pt x="977" y="696"/>
                </a:lnTo>
                <a:lnTo>
                  <a:pt x="976" y="696"/>
                </a:lnTo>
                <a:lnTo>
                  <a:pt x="976" y="695"/>
                </a:lnTo>
                <a:lnTo>
                  <a:pt x="976" y="694"/>
                </a:lnTo>
                <a:lnTo>
                  <a:pt x="975" y="694"/>
                </a:lnTo>
                <a:lnTo>
                  <a:pt x="974" y="694"/>
                </a:lnTo>
                <a:lnTo>
                  <a:pt x="973" y="694"/>
                </a:lnTo>
                <a:lnTo>
                  <a:pt x="970" y="694"/>
                </a:lnTo>
                <a:lnTo>
                  <a:pt x="971" y="700"/>
                </a:lnTo>
                <a:lnTo>
                  <a:pt x="971" y="701"/>
                </a:lnTo>
                <a:lnTo>
                  <a:pt x="973" y="701"/>
                </a:lnTo>
                <a:lnTo>
                  <a:pt x="975" y="701"/>
                </a:lnTo>
                <a:lnTo>
                  <a:pt x="980" y="704"/>
                </a:lnTo>
                <a:lnTo>
                  <a:pt x="984" y="705"/>
                </a:lnTo>
                <a:lnTo>
                  <a:pt x="983" y="706"/>
                </a:lnTo>
                <a:lnTo>
                  <a:pt x="980" y="706"/>
                </a:lnTo>
                <a:lnTo>
                  <a:pt x="979" y="706"/>
                </a:lnTo>
                <a:lnTo>
                  <a:pt x="977" y="706"/>
                </a:lnTo>
                <a:lnTo>
                  <a:pt x="974" y="706"/>
                </a:lnTo>
                <a:lnTo>
                  <a:pt x="974" y="707"/>
                </a:lnTo>
                <a:lnTo>
                  <a:pt x="974" y="708"/>
                </a:lnTo>
                <a:lnTo>
                  <a:pt x="973" y="708"/>
                </a:lnTo>
                <a:lnTo>
                  <a:pt x="970" y="708"/>
                </a:lnTo>
                <a:lnTo>
                  <a:pt x="969" y="708"/>
                </a:lnTo>
                <a:lnTo>
                  <a:pt x="968" y="708"/>
                </a:lnTo>
                <a:lnTo>
                  <a:pt x="967" y="708"/>
                </a:lnTo>
                <a:lnTo>
                  <a:pt x="967" y="712"/>
                </a:lnTo>
                <a:lnTo>
                  <a:pt x="967" y="713"/>
                </a:lnTo>
                <a:lnTo>
                  <a:pt x="967" y="714"/>
                </a:lnTo>
                <a:lnTo>
                  <a:pt x="967" y="716"/>
                </a:lnTo>
                <a:lnTo>
                  <a:pt x="967" y="717"/>
                </a:lnTo>
                <a:lnTo>
                  <a:pt x="967" y="719"/>
                </a:lnTo>
                <a:lnTo>
                  <a:pt x="967" y="720"/>
                </a:lnTo>
                <a:lnTo>
                  <a:pt x="966" y="720"/>
                </a:lnTo>
                <a:lnTo>
                  <a:pt x="964" y="720"/>
                </a:lnTo>
                <a:lnTo>
                  <a:pt x="962" y="720"/>
                </a:lnTo>
                <a:lnTo>
                  <a:pt x="962" y="719"/>
                </a:lnTo>
                <a:lnTo>
                  <a:pt x="962" y="717"/>
                </a:lnTo>
                <a:lnTo>
                  <a:pt x="962" y="716"/>
                </a:lnTo>
                <a:lnTo>
                  <a:pt x="962" y="715"/>
                </a:lnTo>
                <a:lnTo>
                  <a:pt x="962" y="714"/>
                </a:lnTo>
                <a:lnTo>
                  <a:pt x="962" y="713"/>
                </a:lnTo>
                <a:lnTo>
                  <a:pt x="966" y="713"/>
                </a:lnTo>
                <a:lnTo>
                  <a:pt x="966" y="712"/>
                </a:lnTo>
                <a:lnTo>
                  <a:pt x="964" y="712"/>
                </a:lnTo>
                <a:lnTo>
                  <a:pt x="964" y="708"/>
                </a:lnTo>
                <a:lnTo>
                  <a:pt x="964" y="707"/>
                </a:lnTo>
                <a:lnTo>
                  <a:pt x="964" y="706"/>
                </a:lnTo>
                <a:lnTo>
                  <a:pt x="964" y="704"/>
                </a:lnTo>
                <a:lnTo>
                  <a:pt x="964" y="703"/>
                </a:lnTo>
                <a:lnTo>
                  <a:pt x="964" y="701"/>
                </a:lnTo>
                <a:lnTo>
                  <a:pt x="962" y="701"/>
                </a:lnTo>
                <a:lnTo>
                  <a:pt x="961" y="701"/>
                </a:lnTo>
                <a:lnTo>
                  <a:pt x="960" y="701"/>
                </a:lnTo>
                <a:lnTo>
                  <a:pt x="959" y="701"/>
                </a:lnTo>
                <a:lnTo>
                  <a:pt x="956" y="701"/>
                </a:lnTo>
                <a:lnTo>
                  <a:pt x="956" y="700"/>
                </a:lnTo>
                <a:lnTo>
                  <a:pt x="956" y="699"/>
                </a:lnTo>
                <a:lnTo>
                  <a:pt x="956" y="698"/>
                </a:lnTo>
                <a:lnTo>
                  <a:pt x="957" y="698"/>
                </a:lnTo>
                <a:lnTo>
                  <a:pt x="958" y="698"/>
                </a:lnTo>
                <a:lnTo>
                  <a:pt x="959" y="698"/>
                </a:lnTo>
                <a:lnTo>
                  <a:pt x="959" y="697"/>
                </a:lnTo>
                <a:lnTo>
                  <a:pt x="959" y="696"/>
                </a:lnTo>
                <a:lnTo>
                  <a:pt x="958" y="695"/>
                </a:lnTo>
                <a:lnTo>
                  <a:pt x="958" y="694"/>
                </a:lnTo>
                <a:lnTo>
                  <a:pt x="959" y="694"/>
                </a:lnTo>
                <a:lnTo>
                  <a:pt x="960" y="694"/>
                </a:lnTo>
                <a:lnTo>
                  <a:pt x="960" y="692"/>
                </a:lnTo>
                <a:lnTo>
                  <a:pt x="961" y="692"/>
                </a:lnTo>
                <a:lnTo>
                  <a:pt x="961" y="691"/>
                </a:lnTo>
                <a:lnTo>
                  <a:pt x="961" y="690"/>
                </a:lnTo>
                <a:lnTo>
                  <a:pt x="961" y="689"/>
                </a:lnTo>
                <a:lnTo>
                  <a:pt x="962" y="689"/>
                </a:lnTo>
                <a:lnTo>
                  <a:pt x="962" y="688"/>
                </a:lnTo>
                <a:lnTo>
                  <a:pt x="964" y="688"/>
                </a:lnTo>
                <a:lnTo>
                  <a:pt x="964" y="687"/>
                </a:lnTo>
                <a:lnTo>
                  <a:pt x="966" y="687"/>
                </a:lnTo>
                <a:lnTo>
                  <a:pt x="966" y="686"/>
                </a:lnTo>
                <a:lnTo>
                  <a:pt x="966" y="684"/>
                </a:lnTo>
                <a:lnTo>
                  <a:pt x="966" y="683"/>
                </a:lnTo>
                <a:lnTo>
                  <a:pt x="964" y="683"/>
                </a:lnTo>
                <a:lnTo>
                  <a:pt x="960" y="683"/>
                </a:lnTo>
                <a:lnTo>
                  <a:pt x="959" y="683"/>
                </a:lnTo>
                <a:lnTo>
                  <a:pt x="956" y="683"/>
                </a:lnTo>
                <a:lnTo>
                  <a:pt x="956" y="684"/>
                </a:lnTo>
                <a:lnTo>
                  <a:pt x="956" y="681"/>
                </a:lnTo>
                <a:lnTo>
                  <a:pt x="960" y="681"/>
                </a:lnTo>
                <a:lnTo>
                  <a:pt x="962" y="681"/>
                </a:lnTo>
                <a:lnTo>
                  <a:pt x="962" y="679"/>
                </a:lnTo>
                <a:lnTo>
                  <a:pt x="961" y="678"/>
                </a:lnTo>
                <a:lnTo>
                  <a:pt x="961" y="677"/>
                </a:lnTo>
                <a:lnTo>
                  <a:pt x="960" y="677"/>
                </a:lnTo>
                <a:lnTo>
                  <a:pt x="958" y="677"/>
                </a:lnTo>
                <a:lnTo>
                  <a:pt x="957" y="677"/>
                </a:lnTo>
                <a:lnTo>
                  <a:pt x="956" y="677"/>
                </a:lnTo>
                <a:lnTo>
                  <a:pt x="956" y="675"/>
                </a:lnTo>
                <a:lnTo>
                  <a:pt x="956" y="674"/>
                </a:lnTo>
                <a:lnTo>
                  <a:pt x="956" y="672"/>
                </a:lnTo>
                <a:lnTo>
                  <a:pt x="957" y="672"/>
                </a:lnTo>
                <a:lnTo>
                  <a:pt x="958" y="672"/>
                </a:lnTo>
                <a:lnTo>
                  <a:pt x="959" y="672"/>
                </a:lnTo>
                <a:lnTo>
                  <a:pt x="961" y="672"/>
                </a:lnTo>
                <a:lnTo>
                  <a:pt x="965" y="671"/>
                </a:lnTo>
                <a:lnTo>
                  <a:pt x="965" y="669"/>
                </a:lnTo>
                <a:lnTo>
                  <a:pt x="964" y="669"/>
                </a:lnTo>
                <a:lnTo>
                  <a:pt x="960" y="669"/>
                </a:lnTo>
                <a:lnTo>
                  <a:pt x="958" y="669"/>
                </a:lnTo>
                <a:lnTo>
                  <a:pt x="957" y="669"/>
                </a:lnTo>
                <a:lnTo>
                  <a:pt x="956" y="669"/>
                </a:lnTo>
                <a:lnTo>
                  <a:pt x="954" y="669"/>
                </a:lnTo>
                <a:lnTo>
                  <a:pt x="954" y="665"/>
                </a:lnTo>
                <a:lnTo>
                  <a:pt x="952" y="665"/>
                </a:lnTo>
                <a:lnTo>
                  <a:pt x="952" y="669"/>
                </a:lnTo>
                <a:lnTo>
                  <a:pt x="952" y="671"/>
                </a:lnTo>
                <a:lnTo>
                  <a:pt x="951" y="671"/>
                </a:lnTo>
                <a:lnTo>
                  <a:pt x="949" y="671"/>
                </a:lnTo>
                <a:lnTo>
                  <a:pt x="945" y="671"/>
                </a:lnTo>
                <a:lnTo>
                  <a:pt x="944" y="671"/>
                </a:lnTo>
                <a:lnTo>
                  <a:pt x="944" y="674"/>
                </a:lnTo>
                <a:lnTo>
                  <a:pt x="944" y="678"/>
                </a:lnTo>
                <a:lnTo>
                  <a:pt x="945" y="678"/>
                </a:lnTo>
                <a:lnTo>
                  <a:pt x="945" y="679"/>
                </a:lnTo>
                <a:lnTo>
                  <a:pt x="945" y="680"/>
                </a:lnTo>
                <a:lnTo>
                  <a:pt x="944" y="680"/>
                </a:lnTo>
                <a:lnTo>
                  <a:pt x="944" y="679"/>
                </a:lnTo>
                <a:lnTo>
                  <a:pt x="944" y="678"/>
                </a:lnTo>
                <a:lnTo>
                  <a:pt x="943" y="678"/>
                </a:lnTo>
                <a:lnTo>
                  <a:pt x="942" y="677"/>
                </a:lnTo>
                <a:lnTo>
                  <a:pt x="942" y="675"/>
                </a:lnTo>
                <a:lnTo>
                  <a:pt x="941" y="675"/>
                </a:lnTo>
                <a:lnTo>
                  <a:pt x="941" y="674"/>
                </a:lnTo>
                <a:lnTo>
                  <a:pt x="940" y="674"/>
                </a:lnTo>
                <a:lnTo>
                  <a:pt x="939" y="672"/>
                </a:lnTo>
                <a:lnTo>
                  <a:pt x="940" y="672"/>
                </a:lnTo>
                <a:lnTo>
                  <a:pt x="941" y="670"/>
                </a:lnTo>
                <a:lnTo>
                  <a:pt x="942" y="670"/>
                </a:lnTo>
                <a:lnTo>
                  <a:pt x="942" y="669"/>
                </a:lnTo>
                <a:lnTo>
                  <a:pt x="943" y="667"/>
                </a:lnTo>
                <a:lnTo>
                  <a:pt x="944" y="667"/>
                </a:lnTo>
                <a:lnTo>
                  <a:pt x="944" y="666"/>
                </a:lnTo>
                <a:lnTo>
                  <a:pt x="947" y="665"/>
                </a:lnTo>
                <a:lnTo>
                  <a:pt x="948" y="665"/>
                </a:lnTo>
                <a:lnTo>
                  <a:pt x="949" y="663"/>
                </a:lnTo>
                <a:lnTo>
                  <a:pt x="952" y="661"/>
                </a:lnTo>
                <a:lnTo>
                  <a:pt x="954" y="658"/>
                </a:lnTo>
                <a:lnTo>
                  <a:pt x="959" y="655"/>
                </a:lnTo>
                <a:lnTo>
                  <a:pt x="960" y="654"/>
                </a:lnTo>
                <a:lnTo>
                  <a:pt x="961" y="653"/>
                </a:lnTo>
                <a:lnTo>
                  <a:pt x="958" y="653"/>
                </a:lnTo>
                <a:lnTo>
                  <a:pt x="954" y="652"/>
                </a:lnTo>
                <a:lnTo>
                  <a:pt x="952" y="652"/>
                </a:lnTo>
                <a:lnTo>
                  <a:pt x="950" y="652"/>
                </a:lnTo>
                <a:lnTo>
                  <a:pt x="949" y="654"/>
                </a:lnTo>
                <a:lnTo>
                  <a:pt x="948" y="654"/>
                </a:lnTo>
                <a:lnTo>
                  <a:pt x="945" y="656"/>
                </a:lnTo>
                <a:lnTo>
                  <a:pt x="945" y="657"/>
                </a:lnTo>
                <a:lnTo>
                  <a:pt x="944" y="658"/>
                </a:lnTo>
                <a:lnTo>
                  <a:pt x="943" y="657"/>
                </a:lnTo>
                <a:lnTo>
                  <a:pt x="941" y="655"/>
                </a:lnTo>
                <a:lnTo>
                  <a:pt x="939" y="653"/>
                </a:lnTo>
                <a:lnTo>
                  <a:pt x="937" y="652"/>
                </a:lnTo>
                <a:lnTo>
                  <a:pt x="939" y="652"/>
                </a:lnTo>
                <a:lnTo>
                  <a:pt x="940" y="649"/>
                </a:lnTo>
                <a:lnTo>
                  <a:pt x="941" y="648"/>
                </a:lnTo>
                <a:lnTo>
                  <a:pt x="943" y="647"/>
                </a:lnTo>
                <a:lnTo>
                  <a:pt x="943" y="646"/>
                </a:lnTo>
                <a:lnTo>
                  <a:pt x="944" y="647"/>
                </a:lnTo>
                <a:lnTo>
                  <a:pt x="945" y="648"/>
                </a:lnTo>
                <a:lnTo>
                  <a:pt x="947" y="649"/>
                </a:lnTo>
                <a:lnTo>
                  <a:pt x="948" y="649"/>
                </a:lnTo>
                <a:lnTo>
                  <a:pt x="948" y="650"/>
                </a:lnTo>
                <a:lnTo>
                  <a:pt x="949" y="650"/>
                </a:lnTo>
                <a:lnTo>
                  <a:pt x="950" y="650"/>
                </a:lnTo>
                <a:lnTo>
                  <a:pt x="951" y="650"/>
                </a:lnTo>
                <a:lnTo>
                  <a:pt x="951" y="652"/>
                </a:lnTo>
                <a:lnTo>
                  <a:pt x="952" y="652"/>
                </a:lnTo>
                <a:lnTo>
                  <a:pt x="953" y="652"/>
                </a:lnTo>
                <a:lnTo>
                  <a:pt x="954" y="652"/>
                </a:lnTo>
                <a:lnTo>
                  <a:pt x="957" y="652"/>
                </a:lnTo>
                <a:lnTo>
                  <a:pt x="958" y="652"/>
                </a:lnTo>
                <a:lnTo>
                  <a:pt x="960" y="652"/>
                </a:lnTo>
                <a:lnTo>
                  <a:pt x="961" y="652"/>
                </a:lnTo>
                <a:lnTo>
                  <a:pt x="962" y="652"/>
                </a:lnTo>
                <a:lnTo>
                  <a:pt x="964" y="652"/>
                </a:lnTo>
                <a:lnTo>
                  <a:pt x="964" y="650"/>
                </a:lnTo>
                <a:lnTo>
                  <a:pt x="964" y="649"/>
                </a:lnTo>
                <a:lnTo>
                  <a:pt x="964" y="641"/>
                </a:lnTo>
                <a:lnTo>
                  <a:pt x="966" y="641"/>
                </a:lnTo>
                <a:lnTo>
                  <a:pt x="967" y="641"/>
                </a:lnTo>
                <a:lnTo>
                  <a:pt x="968" y="641"/>
                </a:lnTo>
                <a:lnTo>
                  <a:pt x="968" y="642"/>
                </a:lnTo>
                <a:lnTo>
                  <a:pt x="968" y="644"/>
                </a:lnTo>
                <a:lnTo>
                  <a:pt x="968" y="645"/>
                </a:lnTo>
                <a:lnTo>
                  <a:pt x="973" y="645"/>
                </a:lnTo>
                <a:lnTo>
                  <a:pt x="974" y="645"/>
                </a:lnTo>
                <a:lnTo>
                  <a:pt x="974" y="646"/>
                </a:lnTo>
                <a:lnTo>
                  <a:pt x="974" y="647"/>
                </a:lnTo>
                <a:lnTo>
                  <a:pt x="974" y="649"/>
                </a:lnTo>
                <a:lnTo>
                  <a:pt x="975" y="649"/>
                </a:lnTo>
                <a:lnTo>
                  <a:pt x="976" y="649"/>
                </a:lnTo>
                <a:lnTo>
                  <a:pt x="977" y="649"/>
                </a:lnTo>
                <a:lnTo>
                  <a:pt x="978" y="649"/>
                </a:lnTo>
                <a:lnTo>
                  <a:pt x="979" y="649"/>
                </a:lnTo>
                <a:lnTo>
                  <a:pt x="980" y="649"/>
                </a:lnTo>
                <a:lnTo>
                  <a:pt x="982" y="649"/>
                </a:lnTo>
                <a:lnTo>
                  <a:pt x="983" y="649"/>
                </a:lnTo>
                <a:lnTo>
                  <a:pt x="984" y="649"/>
                </a:lnTo>
                <a:lnTo>
                  <a:pt x="985" y="649"/>
                </a:lnTo>
                <a:lnTo>
                  <a:pt x="986" y="649"/>
                </a:lnTo>
                <a:lnTo>
                  <a:pt x="987" y="649"/>
                </a:lnTo>
                <a:lnTo>
                  <a:pt x="988" y="649"/>
                </a:lnTo>
                <a:lnTo>
                  <a:pt x="988" y="648"/>
                </a:lnTo>
                <a:lnTo>
                  <a:pt x="992" y="648"/>
                </a:lnTo>
                <a:lnTo>
                  <a:pt x="992" y="649"/>
                </a:lnTo>
                <a:lnTo>
                  <a:pt x="992" y="650"/>
                </a:lnTo>
                <a:lnTo>
                  <a:pt x="991" y="650"/>
                </a:lnTo>
                <a:lnTo>
                  <a:pt x="988" y="650"/>
                </a:lnTo>
                <a:lnTo>
                  <a:pt x="988" y="652"/>
                </a:lnTo>
                <a:lnTo>
                  <a:pt x="988" y="653"/>
                </a:lnTo>
                <a:lnTo>
                  <a:pt x="991" y="653"/>
                </a:lnTo>
                <a:lnTo>
                  <a:pt x="991" y="655"/>
                </a:lnTo>
                <a:lnTo>
                  <a:pt x="990" y="655"/>
                </a:lnTo>
                <a:lnTo>
                  <a:pt x="988" y="655"/>
                </a:lnTo>
                <a:lnTo>
                  <a:pt x="987" y="655"/>
                </a:lnTo>
                <a:lnTo>
                  <a:pt x="986" y="655"/>
                </a:lnTo>
                <a:lnTo>
                  <a:pt x="985" y="655"/>
                </a:lnTo>
                <a:lnTo>
                  <a:pt x="984" y="655"/>
                </a:lnTo>
                <a:lnTo>
                  <a:pt x="983" y="655"/>
                </a:lnTo>
                <a:lnTo>
                  <a:pt x="980" y="655"/>
                </a:lnTo>
                <a:lnTo>
                  <a:pt x="982" y="655"/>
                </a:lnTo>
                <a:lnTo>
                  <a:pt x="982" y="656"/>
                </a:lnTo>
                <a:lnTo>
                  <a:pt x="982" y="658"/>
                </a:lnTo>
                <a:lnTo>
                  <a:pt x="982" y="659"/>
                </a:lnTo>
                <a:lnTo>
                  <a:pt x="982" y="662"/>
                </a:lnTo>
                <a:lnTo>
                  <a:pt x="982" y="663"/>
                </a:lnTo>
                <a:lnTo>
                  <a:pt x="982" y="664"/>
                </a:lnTo>
                <a:lnTo>
                  <a:pt x="983" y="664"/>
                </a:lnTo>
                <a:lnTo>
                  <a:pt x="982" y="665"/>
                </a:lnTo>
                <a:lnTo>
                  <a:pt x="982" y="666"/>
                </a:lnTo>
                <a:lnTo>
                  <a:pt x="980" y="667"/>
                </a:lnTo>
                <a:lnTo>
                  <a:pt x="980" y="663"/>
                </a:lnTo>
                <a:lnTo>
                  <a:pt x="980" y="659"/>
                </a:lnTo>
                <a:lnTo>
                  <a:pt x="980" y="657"/>
                </a:lnTo>
                <a:lnTo>
                  <a:pt x="980" y="656"/>
                </a:lnTo>
                <a:lnTo>
                  <a:pt x="980" y="655"/>
                </a:lnTo>
                <a:lnTo>
                  <a:pt x="980" y="654"/>
                </a:lnTo>
                <a:lnTo>
                  <a:pt x="979" y="653"/>
                </a:lnTo>
                <a:lnTo>
                  <a:pt x="979" y="652"/>
                </a:lnTo>
                <a:lnTo>
                  <a:pt x="973" y="652"/>
                </a:lnTo>
                <a:lnTo>
                  <a:pt x="970" y="652"/>
                </a:lnTo>
                <a:lnTo>
                  <a:pt x="969" y="652"/>
                </a:lnTo>
                <a:lnTo>
                  <a:pt x="968" y="653"/>
                </a:lnTo>
                <a:lnTo>
                  <a:pt x="966" y="653"/>
                </a:lnTo>
                <a:lnTo>
                  <a:pt x="966" y="654"/>
                </a:lnTo>
                <a:lnTo>
                  <a:pt x="966" y="655"/>
                </a:lnTo>
                <a:lnTo>
                  <a:pt x="966" y="656"/>
                </a:lnTo>
                <a:lnTo>
                  <a:pt x="966" y="657"/>
                </a:lnTo>
                <a:lnTo>
                  <a:pt x="966" y="658"/>
                </a:lnTo>
                <a:lnTo>
                  <a:pt x="966" y="659"/>
                </a:lnTo>
                <a:lnTo>
                  <a:pt x="966" y="661"/>
                </a:lnTo>
                <a:lnTo>
                  <a:pt x="966" y="664"/>
                </a:lnTo>
                <a:lnTo>
                  <a:pt x="966" y="665"/>
                </a:lnTo>
                <a:lnTo>
                  <a:pt x="966" y="666"/>
                </a:lnTo>
                <a:lnTo>
                  <a:pt x="966" y="667"/>
                </a:lnTo>
                <a:lnTo>
                  <a:pt x="966" y="669"/>
                </a:lnTo>
                <a:lnTo>
                  <a:pt x="966" y="670"/>
                </a:lnTo>
                <a:lnTo>
                  <a:pt x="966" y="671"/>
                </a:lnTo>
                <a:lnTo>
                  <a:pt x="968" y="671"/>
                </a:lnTo>
                <a:lnTo>
                  <a:pt x="970" y="671"/>
                </a:lnTo>
                <a:lnTo>
                  <a:pt x="974" y="671"/>
                </a:lnTo>
                <a:lnTo>
                  <a:pt x="975" y="671"/>
                </a:lnTo>
                <a:lnTo>
                  <a:pt x="978" y="671"/>
                </a:lnTo>
                <a:lnTo>
                  <a:pt x="980" y="671"/>
                </a:lnTo>
                <a:lnTo>
                  <a:pt x="982" y="671"/>
                </a:lnTo>
                <a:lnTo>
                  <a:pt x="982" y="669"/>
                </a:lnTo>
                <a:lnTo>
                  <a:pt x="983" y="669"/>
                </a:lnTo>
                <a:lnTo>
                  <a:pt x="983" y="670"/>
                </a:lnTo>
                <a:lnTo>
                  <a:pt x="984" y="670"/>
                </a:lnTo>
                <a:lnTo>
                  <a:pt x="985" y="670"/>
                </a:lnTo>
                <a:lnTo>
                  <a:pt x="985" y="671"/>
                </a:lnTo>
                <a:lnTo>
                  <a:pt x="986" y="671"/>
                </a:lnTo>
                <a:lnTo>
                  <a:pt x="987" y="671"/>
                </a:lnTo>
                <a:lnTo>
                  <a:pt x="988" y="671"/>
                </a:lnTo>
                <a:lnTo>
                  <a:pt x="988" y="670"/>
                </a:lnTo>
                <a:lnTo>
                  <a:pt x="990" y="670"/>
                </a:lnTo>
                <a:lnTo>
                  <a:pt x="991" y="670"/>
                </a:lnTo>
                <a:lnTo>
                  <a:pt x="992" y="670"/>
                </a:lnTo>
                <a:lnTo>
                  <a:pt x="993" y="670"/>
                </a:lnTo>
                <a:lnTo>
                  <a:pt x="994" y="670"/>
                </a:lnTo>
                <a:lnTo>
                  <a:pt x="996" y="670"/>
                </a:lnTo>
                <a:lnTo>
                  <a:pt x="1001" y="670"/>
                </a:lnTo>
                <a:lnTo>
                  <a:pt x="1003" y="671"/>
                </a:lnTo>
                <a:lnTo>
                  <a:pt x="1004" y="672"/>
                </a:lnTo>
                <a:lnTo>
                  <a:pt x="1005" y="672"/>
                </a:lnTo>
                <a:lnTo>
                  <a:pt x="1006" y="672"/>
                </a:lnTo>
                <a:lnTo>
                  <a:pt x="1008" y="673"/>
                </a:lnTo>
                <a:lnTo>
                  <a:pt x="1009" y="673"/>
                </a:lnTo>
                <a:lnTo>
                  <a:pt x="1010" y="673"/>
                </a:lnTo>
                <a:lnTo>
                  <a:pt x="1019" y="677"/>
                </a:lnTo>
                <a:lnTo>
                  <a:pt x="1021" y="678"/>
                </a:lnTo>
                <a:lnTo>
                  <a:pt x="1025" y="679"/>
                </a:lnTo>
                <a:lnTo>
                  <a:pt x="1026" y="679"/>
                </a:lnTo>
                <a:lnTo>
                  <a:pt x="1027" y="679"/>
                </a:lnTo>
                <a:lnTo>
                  <a:pt x="1028" y="680"/>
                </a:lnTo>
                <a:lnTo>
                  <a:pt x="1029" y="678"/>
                </a:lnTo>
                <a:lnTo>
                  <a:pt x="1029" y="675"/>
                </a:lnTo>
                <a:lnTo>
                  <a:pt x="1029" y="674"/>
                </a:lnTo>
                <a:lnTo>
                  <a:pt x="1029" y="673"/>
                </a:lnTo>
                <a:lnTo>
                  <a:pt x="1029" y="672"/>
                </a:lnTo>
                <a:lnTo>
                  <a:pt x="1029" y="670"/>
                </a:lnTo>
                <a:lnTo>
                  <a:pt x="1029" y="666"/>
                </a:lnTo>
                <a:lnTo>
                  <a:pt x="1029" y="665"/>
                </a:lnTo>
                <a:lnTo>
                  <a:pt x="1029" y="664"/>
                </a:lnTo>
                <a:lnTo>
                  <a:pt x="1029" y="663"/>
                </a:lnTo>
                <a:lnTo>
                  <a:pt x="1029" y="662"/>
                </a:lnTo>
                <a:lnTo>
                  <a:pt x="1029" y="661"/>
                </a:lnTo>
                <a:lnTo>
                  <a:pt x="1029" y="658"/>
                </a:lnTo>
                <a:lnTo>
                  <a:pt x="1029" y="657"/>
                </a:lnTo>
                <a:lnTo>
                  <a:pt x="1029" y="655"/>
                </a:lnTo>
                <a:lnTo>
                  <a:pt x="1029" y="654"/>
                </a:lnTo>
                <a:lnTo>
                  <a:pt x="1028" y="653"/>
                </a:lnTo>
                <a:lnTo>
                  <a:pt x="1028" y="652"/>
                </a:lnTo>
                <a:lnTo>
                  <a:pt x="1027" y="652"/>
                </a:lnTo>
                <a:lnTo>
                  <a:pt x="1026" y="652"/>
                </a:lnTo>
                <a:lnTo>
                  <a:pt x="1025" y="652"/>
                </a:lnTo>
                <a:lnTo>
                  <a:pt x="1023" y="652"/>
                </a:lnTo>
                <a:lnTo>
                  <a:pt x="1022" y="650"/>
                </a:lnTo>
                <a:lnTo>
                  <a:pt x="1021" y="650"/>
                </a:lnTo>
                <a:lnTo>
                  <a:pt x="1020" y="650"/>
                </a:lnTo>
                <a:lnTo>
                  <a:pt x="1016" y="650"/>
                </a:lnTo>
                <a:lnTo>
                  <a:pt x="1016" y="654"/>
                </a:lnTo>
                <a:lnTo>
                  <a:pt x="1016" y="663"/>
                </a:lnTo>
                <a:lnTo>
                  <a:pt x="1014" y="663"/>
                </a:lnTo>
                <a:lnTo>
                  <a:pt x="1013" y="664"/>
                </a:lnTo>
                <a:lnTo>
                  <a:pt x="1013" y="663"/>
                </a:lnTo>
                <a:lnTo>
                  <a:pt x="1013" y="662"/>
                </a:lnTo>
                <a:lnTo>
                  <a:pt x="1013" y="661"/>
                </a:lnTo>
                <a:lnTo>
                  <a:pt x="1013" y="659"/>
                </a:lnTo>
                <a:lnTo>
                  <a:pt x="1013" y="658"/>
                </a:lnTo>
                <a:lnTo>
                  <a:pt x="1013" y="657"/>
                </a:lnTo>
                <a:lnTo>
                  <a:pt x="1013" y="656"/>
                </a:lnTo>
                <a:lnTo>
                  <a:pt x="1013" y="655"/>
                </a:lnTo>
                <a:lnTo>
                  <a:pt x="1013" y="654"/>
                </a:lnTo>
                <a:lnTo>
                  <a:pt x="1013" y="653"/>
                </a:lnTo>
                <a:lnTo>
                  <a:pt x="1013" y="652"/>
                </a:lnTo>
                <a:lnTo>
                  <a:pt x="1013" y="650"/>
                </a:lnTo>
                <a:lnTo>
                  <a:pt x="1012" y="650"/>
                </a:lnTo>
                <a:lnTo>
                  <a:pt x="1011" y="650"/>
                </a:lnTo>
                <a:lnTo>
                  <a:pt x="1010" y="650"/>
                </a:lnTo>
                <a:lnTo>
                  <a:pt x="1008" y="650"/>
                </a:lnTo>
                <a:lnTo>
                  <a:pt x="1005" y="650"/>
                </a:lnTo>
                <a:lnTo>
                  <a:pt x="1004" y="650"/>
                </a:lnTo>
                <a:lnTo>
                  <a:pt x="1003" y="650"/>
                </a:lnTo>
                <a:lnTo>
                  <a:pt x="1000" y="650"/>
                </a:lnTo>
                <a:lnTo>
                  <a:pt x="997" y="650"/>
                </a:lnTo>
                <a:lnTo>
                  <a:pt x="995" y="650"/>
                </a:lnTo>
                <a:lnTo>
                  <a:pt x="994" y="650"/>
                </a:lnTo>
                <a:lnTo>
                  <a:pt x="994" y="652"/>
                </a:lnTo>
                <a:lnTo>
                  <a:pt x="993" y="652"/>
                </a:lnTo>
                <a:lnTo>
                  <a:pt x="993" y="650"/>
                </a:lnTo>
                <a:lnTo>
                  <a:pt x="994" y="650"/>
                </a:lnTo>
                <a:lnTo>
                  <a:pt x="994" y="649"/>
                </a:lnTo>
                <a:lnTo>
                  <a:pt x="994" y="648"/>
                </a:lnTo>
                <a:lnTo>
                  <a:pt x="994" y="647"/>
                </a:lnTo>
                <a:lnTo>
                  <a:pt x="995" y="647"/>
                </a:lnTo>
                <a:lnTo>
                  <a:pt x="996" y="647"/>
                </a:lnTo>
                <a:lnTo>
                  <a:pt x="997" y="647"/>
                </a:lnTo>
                <a:lnTo>
                  <a:pt x="997" y="649"/>
                </a:lnTo>
                <a:lnTo>
                  <a:pt x="997" y="650"/>
                </a:lnTo>
                <a:lnTo>
                  <a:pt x="1000" y="650"/>
                </a:lnTo>
                <a:lnTo>
                  <a:pt x="1002" y="650"/>
                </a:lnTo>
                <a:lnTo>
                  <a:pt x="1003" y="650"/>
                </a:lnTo>
                <a:lnTo>
                  <a:pt x="1004" y="649"/>
                </a:lnTo>
                <a:lnTo>
                  <a:pt x="1004" y="647"/>
                </a:lnTo>
                <a:lnTo>
                  <a:pt x="1005" y="647"/>
                </a:lnTo>
                <a:lnTo>
                  <a:pt x="1006" y="647"/>
                </a:lnTo>
                <a:lnTo>
                  <a:pt x="1008" y="647"/>
                </a:lnTo>
                <a:lnTo>
                  <a:pt x="1009" y="647"/>
                </a:lnTo>
                <a:lnTo>
                  <a:pt x="1010" y="647"/>
                </a:lnTo>
                <a:lnTo>
                  <a:pt x="1011" y="647"/>
                </a:lnTo>
                <a:lnTo>
                  <a:pt x="1012" y="647"/>
                </a:lnTo>
                <a:lnTo>
                  <a:pt x="1013" y="647"/>
                </a:lnTo>
                <a:lnTo>
                  <a:pt x="1014" y="647"/>
                </a:lnTo>
                <a:lnTo>
                  <a:pt x="1017" y="648"/>
                </a:lnTo>
                <a:lnTo>
                  <a:pt x="1021" y="648"/>
                </a:lnTo>
                <a:lnTo>
                  <a:pt x="1022" y="648"/>
                </a:lnTo>
                <a:lnTo>
                  <a:pt x="1023" y="648"/>
                </a:lnTo>
                <a:lnTo>
                  <a:pt x="1023" y="647"/>
                </a:lnTo>
                <a:lnTo>
                  <a:pt x="1025" y="647"/>
                </a:lnTo>
                <a:lnTo>
                  <a:pt x="1026" y="646"/>
                </a:lnTo>
                <a:lnTo>
                  <a:pt x="1026" y="645"/>
                </a:lnTo>
                <a:lnTo>
                  <a:pt x="1026" y="644"/>
                </a:lnTo>
                <a:lnTo>
                  <a:pt x="1026" y="642"/>
                </a:lnTo>
                <a:lnTo>
                  <a:pt x="1027" y="642"/>
                </a:lnTo>
                <a:lnTo>
                  <a:pt x="1027" y="641"/>
                </a:lnTo>
                <a:lnTo>
                  <a:pt x="1028" y="641"/>
                </a:lnTo>
                <a:lnTo>
                  <a:pt x="1028" y="639"/>
                </a:lnTo>
                <a:lnTo>
                  <a:pt x="1030" y="639"/>
                </a:lnTo>
                <a:lnTo>
                  <a:pt x="1035" y="639"/>
                </a:lnTo>
                <a:lnTo>
                  <a:pt x="1034" y="639"/>
                </a:lnTo>
                <a:lnTo>
                  <a:pt x="1034" y="638"/>
                </a:lnTo>
                <a:lnTo>
                  <a:pt x="1034" y="637"/>
                </a:lnTo>
                <a:lnTo>
                  <a:pt x="1033" y="637"/>
                </a:lnTo>
                <a:lnTo>
                  <a:pt x="1030" y="637"/>
                </a:lnTo>
                <a:lnTo>
                  <a:pt x="1028" y="637"/>
                </a:lnTo>
                <a:lnTo>
                  <a:pt x="1028" y="634"/>
                </a:lnTo>
                <a:lnTo>
                  <a:pt x="1029" y="631"/>
                </a:lnTo>
                <a:lnTo>
                  <a:pt x="1029" y="630"/>
                </a:lnTo>
                <a:lnTo>
                  <a:pt x="1028" y="630"/>
                </a:lnTo>
                <a:lnTo>
                  <a:pt x="1027" y="630"/>
                </a:lnTo>
                <a:lnTo>
                  <a:pt x="1020" y="630"/>
                </a:lnTo>
                <a:lnTo>
                  <a:pt x="1016" y="630"/>
                </a:lnTo>
                <a:lnTo>
                  <a:pt x="1016" y="629"/>
                </a:lnTo>
                <a:lnTo>
                  <a:pt x="1016" y="628"/>
                </a:lnTo>
                <a:lnTo>
                  <a:pt x="1016" y="627"/>
                </a:lnTo>
                <a:lnTo>
                  <a:pt x="1016" y="625"/>
                </a:lnTo>
                <a:lnTo>
                  <a:pt x="1016" y="624"/>
                </a:lnTo>
                <a:lnTo>
                  <a:pt x="1016" y="623"/>
                </a:lnTo>
                <a:lnTo>
                  <a:pt x="1016" y="622"/>
                </a:lnTo>
                <a:lnTo>
                  <a:pt x="1016" y="621"/>
                </a:lnTo>
                <a:lnTo>
                  <a:pt x="1017" y="621"/>
                </a:lnTo>
                <a:lnTo>
                  <a:pt x="1021" y="621"/>
                </a:lnTo>
                <a:lnTo>
                  <a:pt x="1023" y="621"/>
                </a:lnTo>
                <a:lnTo>
                  <a:pt x="1025" y="621"/>
                </a:lnTo>
                <a:lnTo>
                  <a:pt x="1023" y="620"/>
                </a:lnTo>
                <a:lnTo>
                  <a:pt x="1023" y="617"/>
                </a:lnTo>
                <a:lnTo>
                  <a:pt x="1022" y="616"/>
                </a:lnTo>
                <a:lnTo>
                  <a:pt x="1022" y="615"/>
                </a:lnTo>
                <a:lnTo>
                  <a:pt x="1021" y="614"/>
                </a:lnTo>
                <a:lnTo>
                  <a:pt x="1021" y="613"/>
                </a:lnTo>
                <a:lnTo>
                  <a:pt x="1020" y="612"/>
                </a:lnTo>
                <a:lnTo>
                  <a:pt x="1020" y="613"/>
                </a:lnTo>
                <a:lnTo>
                  <a:pt x="1018" y="613"/>
                </a:lnTo>
                <a:lnTo>
                  <a:pt x="1016" y="613"/>
                </a:lnTo>
                <a:lnTo>
                  <a:pt x="1016" y="615"/>
                </a:lnTo>
                <a:lnTo>
                  <a:pt x="1016" y="616"/>
                </a:lnTo>
                <a:lnTo>
                  <a:pt x="1014" y="616"/>
                </a:lnTo>
                <a:lnTo>
                  <a:pt x="1013" y="616"/>
                </a:lnTo>
                <a:lnTo>
                  <a:pt x="1013" y="615"/>
                </a:lnTo>
                <a:lnTo>
                  <a:pt x="1013" y="614"/>
                </a:lnTo>
                <a:lnTo>
                  <a:pt x="1013" y="613"/>
                </a:lnTo>
                <a:lnTo>
                  <a:pt x="1012" y="613"/>
                </a:lnTo>
                <a:lnTo>
                  <a:pt x="1012" y="612"/>
                </a:lnTo>
                <a:lnTo>
                  <a:pt x="1009" y="608"/>
                </a:lnTo>
                <a:lnTo>
                  <a:pt x="1009" y="607"/>
                </a:lnTo>
                <a:lnTo>
                  <a:pt x="1010" y="607"/>
                </a:lnTo>
                <a:lnTo>
                  <a:pt x="1011" y="606"/>
                </a:lnTo>
                <a:lnTo>
                  <a:pt x="1012" y="606"/>
                </a:lnTo>
                <a:lnTo>
                  <a:pt x="1012" y="605"/>
                </a:lnTo>
                <a:lnTo>
                  <a:pt x="1013" y="605"/>
                </a:lnTo>
                <a:lnTo>
                  <a:pt x="1013" y="604"/>
                </a:lnTo>
                <a:lnTo>
                  <a:pt x="1012" y="602"/>
                </a:lnTo>
                <a:lnTo>
                  <a:pt x="1013" y="602"/>
                </a:lnTo>
                <a:lnTo>
                  <a:pt x="1014" y="602"/>
                </a:lnTo>
                <a:lnTo>
                  <a:pt x="1016" y="600"/>
                </a:lnTo>
                <a:lnTo>
                  <a:pt x="1014" y="600"/>
                </a:lnTo>
                <a:lnTo>
                  <a:pt x="1013" y="598"/>
                </a:lnTo>
                <a:lnTo>
                  <a:pt x="1012" y="596"/>
                </a:lnTo>
                <a:lnTo>
                  <a:pt x="1013" y="596"/>
                </a:lnTo>
                <a:lnTo>
                  <a:pt x="1014" y="596"/>
                </a:lnTo>
                <a:lnTo>
                  <a:pt x="1016" y="596"/>
                </a:lnTo>
                <a:lnTo>
                  <a:pt x="1016" y="595"/>
                </a:lnTo>
                <a:lnTo>
                  <a:pt x="1014" y="594"/>
                </a:lnTo>
                <a:lnTo>
                  <a:pt x="1012" y="589"/>
                </a:lnTo>
                <a:lnTo>
                  <a:pt x="1011" y="588"/>
                </a:lnTo>
                <a:lnTo>
                  <a:pt x="1011" y="587"/>
                </a:lnTo>
                <a:lnTo>
                  <a:pt x="1010" y="586"/>
                </a:lnTo>
                <a:lnTo>
                  <a:pt x="1009" y="583"/>
                </a:lnTo>
                <a:lnTo>
                  <a:pt x="1009" y="582"/>
                </a:lnTo>
                <a:lnTo>
                  <a:pt x="1008" y="581"/>
                </a:lnTo>
                <a:lnTo>
                  <a:pt x="1008" y="580"/>
                </a:lnTo>
                <a:lnTo>
                  <a:pt x="1006" y="580"/>
                </a:lnTo>
                <a:lnTo>
                  <a:pt x="1006" y="579"/>
                </a:lnTo>
                <a:lnTo>
                  <a:pt x="1006" y="578"/>
                </a:lnTo>
                <a:lnTo>
                  <a:pt x="1005" y="578"/>
                </a:lnTo>
                <a:lnTo>
                  <a:pt x="1005" y="579"/>
                </a:lnTo>
                <a:lnTo>
                  <a:pt x="1004" y="579"/>
                </a:lnTo>
                <a:lnTo>
                  <a:pt x="1004" y="580"/>
                </a:lnTo>
                <a:lnTo>
                  <a:pt x="1003" y="580"/>
                </a:lnTo>
                <a:lnTo>
                  <a:pt x="1004" y="580"/>
                </a:lnTo>
                <a:lnTo>
                  <a:pt x="1004" y="581"/>
                </a:lnTo>
                <a:lnTo>
                  <a:pt x="1005" y="582"/>
                </a:lnTo>
                <a:lnTo>
                  <a:pt x="1008" y="588"/>
                </a:lnTo>
                <a:lnTo>
                  <a:pt x="1009" y="589"/>
                </a:lnTo>
                <a:lnTo>
                  <a:pt x="1008" y="589"/>
                </a:lnTo>
                <a:lnTo>
                  <a:pt x="1005" y="588"/>
                </a:lnTo>
                <a:lnTo>
                  <a:pt x="1005" y="586"/>
                </a:lnTo>
                <a:lnTo>
                  <a:pt x="1002" y="586"/>
                </a:lnTo>
                <a:lnTo>
                  <a:pt x="1002" y="589"/>
                </a:lnTo>
                <a:lnTo>
                  <a:pt x="1001" y="588"/>
                </a:lnTo>
                <a:lnTo>
                  <a:pt x="1001" y="587"/>
                </a:lnTo>
                <a:lnTo>
                  <a:pt x="1000" y="587"/>
                </a:lnTo>
                <a:lnTo>
                  <a:pt x="999" y="587"/>
                </a:lnTo>
                <a:lnTo>
                  <a:pt x="999" y="588"/>
                </a:lnTo>
                <a:lnTo>
                  <a:pt x="997" y="587"/>
                </a:lnTo>
                <a:lnTo>
                  <a:pt x="996" y="587"/>
                </a:lnTo>
                <a:lnTo>
                  <a:pt x="996" y="586"/>
                </a:lnTo>
                <a:lnTo>
                  <a:pt x="995" y="586"/>
                </a:lnTo>
                <a:lnTo>
                  <a:pt x="994" y="586"/>
                </a:lnTo>
                <a:lnTo>
                  <a:pt x="993" y="586"/>
                </a:lnTo>
                <a:lnTo>
                  <a:pt x="992" y="585"/>
                </a:lnTo>
                <a:lnTo>
                  <a:pt x="991" y="585"/>
                </a:lnTo>
                <a:lnTo>
                  <a:pt x="991" y="583"/>
                </a:lnTo>
                <a:lnTo>
                  <a:pt x="991" y="582"/>
                </a:lnTo>
                <a:lnTo>
                  <a:pt x="990" y="582"/>
                </a:lnTo>
                <a:lnTo>
                  <a:pt x="991" y="581"/>
                </a:lnTo>
                <a:lnTo>
                  <a:pt x="991" y="580"/>
                </a:lnTo>
                <a:lnTo>
                  <a:pt x="990" y="579"/>
                </a:lnTo>
                <a:lnTo>
                  <a:pt x="987" y="578"/>
                </a:lnTo>
                <a:lnTo>
                  <a:pt x="984" y="574"/>
                </a:lnTo>
                <a:lnTo>
                  <a:pt x="983" y="574"/>
                </a:lnTo>
                <a:lnTo>
                  <a:pt x="982" y="574"/>
                </a:lnTo>
                <a:lnTo>
                  <a:pt x="980" y="577"/>
                </a:lnTo>
                <a:lnTo>
                  <a:pt x="982" y="579"/>
                </a:lnTo>
                <a:lnTo>
                  <a:pt x="980" y="580"/>
                </a:lnTo>
                <a:lnTo>
                  <a:pt x="980" y="581"/>
                </a:lnTo>
                <a:lnTo>
                  <a:pt x="979" y="581"/>
                </a:lnTo>
                <a:lnTo>
                  <a:pt x="979" y="582"/>
                </a:lnTo>
                <a:lnTo>
                  <a:pt x="979" y="583"/>
                </a:lnTo>
                <a:lnTo>
                  <a:pt x="978" y="583"/>
                </a:lnTo>
                <a:lnTo>
                  <a:pt x="976" y="582"/>
                </a:lnTo>
                <a:lnTo>
                  <a:pt x="974" y="585"/>
                </a:lnTo>
                <a:lnTo>
                  <a:pt x="973" y="585"/>
                </a:lnTo>
                <a:lnTo>
                  <a:pt x="971" y="581"/>
                </a:lnTo>
                <a:lnTo>
                  <a:pt x="970" y="581"/>
                </a:lnTo>
                <a:lnTo>
                  <a:pt x="969" y="581"/>
                </a:lnTo>
                <a:lnTo>
                  <a:pt x="968" y="581"/>
                </a:lnTo>
                <a:lnTo>
                  <a:pt x="968" y="582"/>
                </a:lnTo>
                <a:lnTo>
                  <a:pt x="968" y="583"/>
                </a:lnTo>
                <a:lnTo>
                  <a:pt x="968" y="585"/>
                </a:lnTo>
                <a:lnTo>
                  <a:pt x="966" y="585"/>
                </a:lnTo>
                <a:lnTo>
                  <a:pt x="965" y="585"/>
                </a:lnTo>
                <a:lnTo>
                  <a:pt x="966" y="583"/>
                </a:lnTo>
                <a:lnTo>
                  <a:pt x="965" y="583"/>
                </a:lnTo>
                <a:lnTo>
                  <a:pt x="962" y="583"/>
                </a:lnTo>
                <a:lnTo>
                  <a:pt x="962" y="582"/>
                </a:lnTo>
                <a:lnTo>
                  <a:pt x="962" y="580"/>
                </a:lnTo>
                <a:lnTo>
                  <a:pt x="961" y="580"/>
                </a:lnTo>
                <a:lnTo>
                  <a:pt x="960" y="580"/>
                </a:lnTo>
                <a:lnTo>
                  <a:pt x="959" y="580"/>
                </a:lnTo>
                <a:lnTo>
                  <a:pt x="958" y="575"/>
                </a:lnTo>
                <a:lnTo>
                  <a:pt x="958" y="574"/>
                </a:lnTo>
                <a:lnTo>
                  <a:pt x="958" y="573"/>
                </a:lnTo>
                <a:lnTo>
                  <a:pt x="958" y="572"/>
                </a:lnTo>
                <a:lnTo>
                  <a:pt x="959" y="572"/>
                </a:lnTo>
                <a:lnTo>
                  <a:pt x="960" y="572"/>
                </a:lnTo>
                <a:lnTo>
                  <a:pt x="961" y="572"/>
                </a:lnTo>
                <a:lnTo>
                  <a:pt x="964" y="572"/>
                </a:lnTo>
                <a:lnTo>
                  <a:pt x="964" y="571"/>
                </a:lnTo>
                <a:lnTo>
                  <a:pt x="964" y="569"/>
                </a:lnTo>
                <a:lnTo>
                  <a:pt x="964" y="567"/>
                </a:lnTo>
                <a:lnTo>
                  <a:pt x="964" y="566"/>
                </a:lnTo>
                <a:lnTo>
                  <a:pt x="964" y="565"/>
                </a:lnTo>
                <a:lnTo>
                  <a:pt x="964" y="564"/>
                </a:lnTo>
                <a:lnTo>
                  <a:pt x="964" y="563"/>
                </a:lnTo>
                <a:lnTo>
                  <a:pt x="964" y="562"/>
                </a:lnTo>
                <a:lnTo>
                  <a:pt x="964" y="561"/>
                </a:lnTo>
                <a:lnTo>
                  <a:pt x="964" y="560"/>
                </a:lnTo>
                <a:lnTo>
                  <a:pt x="964" y="558"/>
                </a:lnTo>
                <a:lnTo>
                  <a:pt x="964" y="557"/>
                </a:lnTo>
                <a:lnTo>
                  <a:pt x="964" y="556"/>
                </a:lnTo>
                <a:lnTo>
                  <a:pt x="964" y="555"/>
                </a:lnTo>
                <a:lnTo>
                  <a:pt x="964" y="554"/>
                </a:lnTo>
                <a:lnTo>
                  <a:pt x="964" y="553"/>
                </a:lnTo>
                <a:lnTo>
                  <a:pt x="964" y="552"/>
                </a:lnTo>
                <a:lnTo>
                  <a:pt x="966" y="552"/>
                </a:lnTo>
                <a:lnTo>
                  <a:pt x="968" y="552"/>
                </a:lnTo>
                <a:lnTo>
                  <a:pt x="969" y="552"/>
                </a:lnTo>
                <a:lnTo>
                  <a:pt x="973" y="552"/>
                </a:lnTo>
                <a:lnTo>
                  <a:pt x="974" y="552"/>
                </a:lnTo>
                <a:lnTo>
                  <a:pt x="975" y="552"/>
                </a:lnTo>
                <a:lnTo>
                  <a:pt x="975" y="553"/>
                </a:lnTo>
                <a:lnTo>
                  <a:pt x="975" y="549"/>
                </a:lnTo>
                <a:lnTo>
                  <a:pt x="974" y="549"/>
                </a:lnTo>
                <a:lnTo>
                  <a:pt x="970" y="549"/>
                </a:lnTo>
                <a:lnTo>
                  <a:pt x="969" y="549"/>
                </a:lnTo>
                <a:lnTo>
                  <a:pt x="968" y="549"/>
                </a:lnTo>
                <a:lnTo>
                  <a:pt x="967" y="549"/>
                </a:lnTo>
                <a:lnTo>
                  <a:pt x="966" y="549"/>
                </a:lnTo>
                <a:lnTo>
                  <a:pt x="965" y="549"/>
                </a:lnTo>
                <a:lnTo>
                  <a:pt x="964" y="549"/>
                </a:lnTo>
                <a:lnTo>
                  <a:pt x="962" y="549"/>
                </a:lnTo>
                <a:lnTo>
                  <a:pt x="961" y="549"/>
                </a:lnTo>
                <a:lnTo>
                  <a:pt x="960" y="549"/>
                </a:lnTo>
                <a:lnTo>
                  <a:pt x="959" y="549"/>
                </a:lnTo>
                <a:lnTo>
                  <a:pt x="958" y="549"/>
                </a:lnTo>
                <a:lnTo>
                  <a:pt x="956" y="549"/>
                </a:lnTo>
                <a:lnTo>
                  <a:pt x="952" y="549"/>
                </a:lnTo>
                <a:lnTo>
                  <a:pt x="951" y="549"/>
                </a:lnTo>
                <a:lnTo>
                  <a:pt x="950" y="549"/>
                </a:lnTo>
                <a:lnTo>
                  <a:pt x="948" y="549"/>
                </a:lnTo>
                <a:lnTo>
                  <a:pt x="948" y="552"/>
                </a:lnTo>
                <a:lnTo>
                  <a:pt x="947" y="554"/>
                </a:lnTo>
                <a:lnTo>
                  <a:pt x="947" y="556"/>
                </a:lnTo>
                <a:lnTo>
                  <a:pt x="947" y="557"/>
                </a:lnTo>
                <a:lnTo>
                  <a:pt x="947" y="558"/>
                </a:lnTo>
                <a:lnTo>
                  <a:pt x="947" y="560"/>
                </a:lnTo>
                <a:lnTo>
                  <a:pt x="945" y="561"/>
                </a:lnTo>
                <a:lnTo>
                  <a:pt x="945" y="562"/>
                </a:lnTo>
                <a:lnTo>
                  <a:pt x="944" y="563"/>
                </a:lnTo>
                <a:lnTo>
                  <a:pt x="943" y="564"/>
                </a:lnTo>
                <a:lnTo>
                  <a:pt x="943" y="565"/>
                </a:lnTo>
                <a:lnTo>
                  <a:pt x="942" y="565"/>
                </a:lnTo>
                <a:lnTo>
                  <a:pt x="942" y="566"/>
                </a:lnTo>
                <a:lnTo>
                  <a:pt x="942" y="567"/>
                </a:lnTo>
                <a:lnTo>
                  <a:pt x="942" y="569"/>
                </a:lnTo>
                <a:lnTo>
                  <a:pt x="943" y="569"/>
                </a:lnTo>
                <a:lnTo>
                  <a:pt x="944" y="569"/>
                </a:lnTo>
                <a:lnTo>
                  <a:pt x="944" y="570"/>
                </a:lnTo>
                <a:lnTo>
                  <a:pt x="944" y="571"/>
                </a:lnTo>
                <a:lnTo>
                  <a:pt x="945" y="571"/>
                </a:lnTo>
                <a:lnTo>
                  <a:pt x="947" y="571"/>
                </a:lnTo>
                <a:lnTo>
                  <a:pt x="947" y="572"/>
                </a:lnTo>
                <a:lnTo>
                  <a:pt x="948" y="572"/>
                </a:lnTo>
                <a:lnTo>
                  <a:pt x="949" y="572"/>
                </a:lnTo>
                <a:lnTo>
                  <a:pt x="949" y="573"/>
                </a:lnTo>
                <a:lnTo>
                  <a:pt x="947" y="573"/>
                </a:lnTo>
                <a:lnTo>
                  <a:pt x="947" y="572"/>
                </a:lnTo>
                <a:lnTo>
                  <a:pt x="945" y="573"/>
                </a:lnTo>
                <a:lnTo>
                  <a:pt x="944" y="572"/>
                </a:lnTo>
                <a:lnTo>
                  <a:pt x="943" y="572"/>
                </a:lnTo>
                <a:lnTo>
                  <a:pt x="942" y="572"/>
                </a:lnTo>
                <a:lnTo>
                  <a:pt x="942" y="571"/>
                </a:lnTo>
                <a:lnTo>
                  <a:pt x="941" y="569"/>
                </a:lnTo>
                <a:lnTo>
                  <a:pt x="941" y="566"/>
                </a:lnTo>
                <a:lnTo>
                  <a:pt x="942" y="566"/>
                </a:lnTo>
                <a:lnTo>
                  <a:pt x="942" y="565"/>
                </a:lnTo>
                <a:lnTo>
                  <a:pt x="942" y="564"/>
                </a:lnTo>
                <a:lnTo>
                  <a:pt x="943" y="563"/>
                </a:lnTo>
                <a:lnTo>
                  <a:pt x="944" y="562"/>
                </a:lnTo>
                <a:lnTo>
                  <a:pt x="944" y="561"/>
                </a:lnTo>
                <a:lnTo>
                  <a:pt x="945" y="561"/>
                </a:lnTo>
                <a:lnTo>
                  <a:pt x="945" y="560"/>
                </a:lnTo>
                <a:lnTo>
                  <a:pt x="947" y="560"/>
                </a:lnTo>
                <a:lnTo>
                  <a:pt x="947" y="558"/>
                </a:lnTo>
                <a:lnTo>
                  <a:pt x="947" y="557"/>
                </a:lnTo>
                <a:lnTo>
                  <a:pt x="947" y="556"/>
                </a:lnTo>
                <a:lnTo>
                  <a:pt x="947" y="555"/>
                </a:lnTo>
                <a:lnTo>
                  <a:pt x="947" y="554"/>
                </a:lnTo>
                <a:lnTo>
                  <a:pt x="947" y="553"/>
                </a:lnTo>
                <a:lnTo>
                  <a:pt x="947" y="552"/>
                </a:lnTo>
                <a:lnTo>
                  <a:pt x="947" y="550"/>
                </a:lnTo>
                <a:lnTo>
                  <a:pt x="947" y="549"/>
                </a:lnTo>
                <a:lnTo>
                  <a:pt x="941" y="549"/>
                </a:lnTo>
                <a:lnTo>
                  <a:pt x="934" y="549"/>
                </a:lnTo>
                <a:lnTo>
                  <a:pt x="932" y="549"/>
                </a:lnTo>
                <a:lnTo>
                  <a:pt x="931" y="549"/>
                </a:lnTo>
                <a:lnTo>
                  <a:pt x="924" y="549"/>
                </a:lnTo>
                <a:lnTo>
                  <a:pt x="922" y="549"/>
                </a:lnTo>
                <a:lnTo>
                  <a:pt x="919" y="549"/>
                </a:lnTo>
                <a:lnTo>
                  <a:pt x="917" y="549"/>
                </a:lnTo>
                <a:lnTo>
                  <a:pt x="917" y="550"/>
                </a:lnTo>
                <a:lnTo>
                  <a:pt x="917" y="552"/>
                </a:lnTo>
                <a:lnTo>
                  <a:pt x="916" y="552"/>
                </a:lnTo>
                <a:lnTo>
                  <a:pt x="915" y="552"/>
                </a:lnTo>
                <a:lnTo>
                  <a:pt x="915" y="549"/>
                </a:lnTo>
                <a:lnTo>
                  <a:pt x="914" y="549"/>
                </a:lnTo>
                <a:lnTo>
                  <a:pt x="913" y="549"/>
                </a:lnTo>
                <a:lnTo>
                  <a:pt x="911" y="549"/>
                </a:lnTo>
                <a:lnTo>
                  <a:pt x="911" y="550"/>
                </a:lnTo>
                <a:lnTo>
                  <a:pt x="909" y="552"/>
                </a:lnTo>
                <a:lnTo>
                  <a:pt x="908" y="552"/>
                </a:lnTo>
                <a:lnTo>
                  <a:pt x="907" y="552"/>
                </a:lnTo>
                <a:lnTo>
                  <a:pt x="906" y="552"/>
                </a:lnTo>
                <a:lnTo>
                  <a:pt x="905" y="552"/>
                </a:lnTo>
                <a:lnTo>
                  <a:pt x="905" y="553"/>
                </a:lnTo>
                <a:lnTo>
                  <a:pt x="904" y="553"/>
                </a:lnTo>
                <a:lnTo>
                  <a:pt x="902" y="552"/>
                </a:lnTo>
                <a:lnTo>
                  <a:pt x="901" y="552"/>
                </a:lnTo>
                <a:lnTo>
                  <a:pt x="901" y="553"/>
                </a:lnTo>
                <a:lnTo>
                  <a:pt x="900" y="553"/>
                </a:lnTo>
                <a:lnTo>
                  <a:pt x="900" y="554"/>
                </a:lnTo>
                <a:lnTo>
                  <a:pt x="899" y="555"/>
                </a:lnTo>
                <a:lnTo>
                  <a:pt x="898" y="555"/>
                </a:lnTo>
                <a:lnTo>
                  <a:pt x="897" y="556"/>
                </a:lnTo>
                <a:lnTo>
                  <a:pt x="896" y="557"/>
                </a:lnTo>
                <a:lnTo>
                  <a:pt x="896" y="558"/>
                </a:lnTo>
                <a:lnTo>
                  <a:pt x="895" y="558"/>
                </a:lnTo>
                <a:lnTo>
                  <a:pt x="895" y="560"/>
                </a:lnTo>
                <a:lnTo>
                  <a:pt x="893" y="561"/>
                </a:lnTo>
                <a:lnTo>
                  <a:pt x="892" y="562"/>
                </a:lnTo>
                <a:lnTo>
                  <a:pt x="891" y="562"/>
                </a:lnTo>
                <a:lnTo>
                  <a:pt x="890" y="563"/>
                </a:lnTo>
                <a:lnTo>
                  <a:pt x="890" y="564"/>
                </a:lnTo>
                <a:lnTo>
                  <a:pt x="889" y="564"/>
                </a:lnTo>
                <a:lnTo>
                  <a:pt x="889" y="565"/>
                </a:lnTo>
                <a:lnTo>
                  <a:pt x="887" y="567"/>
                </a:lnTo>
                <a:lnTo>
                  <a:pt x="885" y="569"/>
                </a:lnTo>
                <a:lnTo>
                  <a:pt x="884" y="570"/>
                </a:lnTo>
                <a:lnTo>
                  <a:pt x="883" y="571"/>
                </a:lnTo>
                <a:lnTo>
                  <a:pt x="882" y="572"/>
                </a:lnTo>
                <a:lnTo>
                  <a:pt x="881" y="573"/>
                </a:lnTo>
                <a:lnTo>
                  <a:pt x="880" y="574"/>
                </a:lnTo>
                <a:lnTo>
                  <a:pt x="879" y="575"/>
                </a:lnTo>
                <a:lnTo>
                  <a:pt x="878" y="577"/>
                </a:lnTo>
                <a:lnTo>
                  <a:pt x="876" y="578"/>
                </a:lnTo>
                <a:lnTo>
                  <a:pt x="876" y="579"/>
                </a:lnTo>
                <a:lnTo>
                  <a:pt x="878" y="580"/>
                </a:lnTo>
                <a:lnTo>
                  <a:pt x="878" y="581"/>
                </a:lnTo>
                <a:lnTo>
                  <a:pt x="878" y="582"/>
                </a:lnTo>
                <a:lnTo>
                  <a:pt x="879" y="582"/>
                </a:lnTo>
                <a:lnTo>
                  <a:pt x="879" y="583"/>
                </a:lnTo>
                <a:lnTo>
                  <a:pt x="881" y="585"/>
                </a:lnTo>
                <a:lnTo>
                  <a:pt x="882" y="585"/>
                </a:lnTo>
                <a:lnTo>
                  <a:pt x="883" y="585"/>
                </a:lnTo>
                <a:lnTo>
                  <a:pt x="884" y="585"/>
                </a:lnTo>
                <a:lnTo>
                  <a:pt x="885" y="585"/>
                </a:lnTo>
                <a:lnTo>
                  <a:pt x="887" y="585"/>
                </a:lnTo>
                <a:lnTo>
                  <a:pt x="888" y="585"/>
                </a:lnTo>
                <a:lnTo>
                  <a:pt x="888" y="586"/>
                </a:lnTo>
                <a:lnTo>
                  <a:pt x="888" y="588"/>
                </a:lnTo>
                <a:lnTo>
                  <a:pt x="888" y="589"/>
                </a:lnTo>
                <a:lnTo>
                  <a:pt x="888" y="590"/>
                </a:lnTo>
                <a:lnTo>
                  <a:pt x="888" y="591"/>
                </a:lnTo>
                <a:lnTo>
                  <a:pt x="889" y="592"/>
                </a:lnTo>
                <a:lnTo>
                  <a:pt x="890" y="594"/>
                </a:lnTo>
                <a:lnTo>
                  <a:pt x="891" y="595"/>
                </a:lnTo>
                <a:lnTo>
                  <a:pt x="892" y="596"/>
                </a:lnTo>
                <a:lnTo>
                  <a:pt x="893" y="597"/>
                </a:lnTo>
                <a:lnTo>
                  <a:pt x="895" y="598"/>
                </a:lnTo>
                <a:lnTo>
                  <a:pt x="897" y="599"/>
                </a:lnTo>
                <a:lnTo>
                  <a:pt x="897" y="600"/>
                </a:lnTo>
                <a:lnTo>
                  <a:pt x="898" y="602"/>
                </a:lnTo>
                <a:lnTo>
                  <a:pt x="899" y="602"/>
                </a:lnTo>
                <a:lnTo>
                  <a:pt x="900" y="604"/>
                </a:lnTo>
                <a:lnTo>
                  <a:pt x="904" y="606"/>
                </a:lnTo>
                <a:lnTo>
                  <a:pt x="904" y="607"/>
                </a:lnTo>
                <a:lnTo>
                  <a:pt x="905" y="607"/>
                </a:lnTo>
                <a:lnTo>
                  <a:pt x="905" y="608"/>
                </a:lnTo>
                <a:lnTo>
                  <a:pt x="907" y="609"/>
                </a:lnTo>
                <a:lnTo>
                  <a:pt x="907" y="611"/>
                </a:lnTo>
                <a:lnTo>
                  <a:pt x="908" y="612"/>
                </a:lnTo>
                <a:lnTo>
                  <a:pt x="910" y="609"/>
                </a:lnTo>
                <a:lnTo>
                  <a:pt x="910" y="608"/>
                </a:lnTo>
                <a:lnTo>
                  <a:pt x="911" y="608"/>
                </a:lnTo>
                <a:lnTo>
                  <a:pt x="911" y="607"/>
                </a:lnTo>
                <a:lnTo>
                  <a:pt x="911" y="606"/>
                </a:lnTo>
                <a:lnTo>
                  <a:pt x="913" y="606"/>
                </a:lnTo>
                <a:lnTo>
                  <a:pt x="914" y="607"/>
                </a:lnTo>
                <a:lnTo>
                  <a:pt x="916" y="608"/>
                </a:lnTo>
                <a:lnTo>
                  <a:pt x="917" y="608"/>
                </a:lnTo>
                <a:lnTo>
                  <a:pt x="918" y="608"/>
                </a:lnTo>
                <a:lnTo>
                  <a:pt x="918" y="609"/>
                </a:lnTo>
                <a:lnTo>
                  <a:pt x="917" y="609"/>
                </a:lnTo>
                <a:lnTo>
                  <a:pt x="917" y="611"/>
                </a:lnTo>
                <a:lnTo>
                  <a:pt x="917" y="612"/>
                </a:lnTo>
                <a:lnTo>
                  <a:pt x="916" y="612"/>
                </a:lnTo>
                <a:lnTo>
                  <a:pt x="916" y="613"/>
                </a:lnTo>
                <a:lnTo>
                  <a:pt x="915" y="614"/>
                </a:lnTo>
                <a:lnTo>
                  <a:pt x="915" y="615"/>
                </a:lnTo>
                <a:lnTo>
                  <a:pt x="914" y="616"/>
                </a:lnTo>
                <a:lnTo>
                  <a:pt x="913" y="616"/>
                </a:lnTo>
                <a:lnTo>
                  <a:pt x="914" y="617"/>
                </a:lnTo>
                <a:lnTo>
                  <a:pt x="916" y="619"/>
                </a:lnTo>
                <a:lnTo>
                  <a:pt x="917" y="620"/>
                </a:lnTo>
                <a:lnTo>
                  <a:pt x="918" y="621"/>
                </a:lnTo>
                <a:lnTo>
                  <a:pt x="921" y="623"/>
                </a:lnTo>
                <a:lnTo>
                  <a:pt x="921" y="622"/>
                </a:lnTo>
                <a:lnTo>
                  <a:pt x="922" y="622"/>
                </a:lnTo>
                <a:lnTo>
                  <a:pt x="923" y="621"/>
                </a:lnTo>
                <a:lnTo>
                  <a:pt x="924" y="622"/>
                </a:lnTo>
                <a:lnTo>
                  <a:pt x="924" y="623"/>
                </a:lnTo>
                <a:lnTo>
                  <a:pt x="925" y="623"/>
                </a:lnTo>
                <a:lnTo>
                  <a:pt x="926" y="624"/>
                </a:lnTo>
                <a:lnTo>
                  <a:pt x="926" y="625"/>
                </a:lnTo>
                <a:lnTo>
                  <a:pt x="927" y="625"/>
                </a:lnTo>
                <a:lnTo>
                  <a:pt x="926" y="625"/>
                </a:lnTo>
                <a:lnTo>
                  <a:pt x="926" y="627"/>
                </a:lnTo>
                <a:lnTo>
                  <a:pt x="925" y="627"/>
                </a:lnTo>
                <a:lnTo>
                  <a:pt x="925" y="628"/>
                </a:lnTo>
                <a:lnTo>
                  <a:pt x="924" y="628"/>
                </a:lnTo>
                <a:lnTo>
                  <a:pt x="923" y="627"/>
                </a:lnTo>
                <a:lnTo>
                  <a:pt x="922" y="625"/>
                </a:lnTo>
                <a:lnTo>
                  <a:pt x="921" y="624"/>
                </a:lnTo>
                <a:lnTo>
                  <a:pt x="919" y="623"/>
                </a:lnTo>
                <a:lnTo>
                  <a:pt x="918" y="622"/>
                </a:lnTo>
                <a:lnTo>
                  <a:pt x="917" y="621"/>
                </a:lnTo>
                <a:lnTo>
                  <a:pt x="916" y="620"/>
                </a:lnTo>
                <a:lnTo>
                  <a:pt x="916" y="622"/>
                </a:lnTo>
                <a:lnTo>
                  <a:pt x="915" y="622"/>
                </a:lnTo>
                <a:lnTo>
                  <a:pt x="915" y="623"/>
                </a:lnTo>
                <a:lnTo>
                  <a:pt x="915" y="622"/>
                </a:lnTo>
                <a:lnTo>
                  <a:pt x="913" y="621"/>
                </a:lnTo>
                <a:lnTo>
                  <a:pt x="911" y="621"/>
                </a:lnTo>
                <a:lnTo>
                  <a:pt x="911" y="620"/>
                </a:lnTo>
                <a:lnTo>
                  <a:pt x="913" y="620"/>
                </a:lnTo>
                <a:lnTo>
                  <a:pt x="913" y="619"/>
                </a:lnTo>
                <a:lnTo>
                  <a:pt x="914" y="619"/>
                </a:lnTo>
                <a:lnTo>
                  <a:pt x="914" y="617"/>
                </a:lnTo>
                <a:lnTo>
                  <a:pt x="913" y="616"/>
                </a:lnTo>
                <a:lnTo>
                  <a:pt x="911" y="615"/>
                </a:lnTo>
                <a:lnTo>
                  <a:pt x="910" y="614"/>
                </a:lnTo>
                <a:lnTo>
                  <a:pt x="909" y="613"/>
                </a:lnTo>
                <a:lnTo>
                  <a:pt x="908" y="612"/>
                </a:lnTo>
                <a:lnTo>
                  <a:pt x="907" y="611"/>
                </a:lnTo>
                <a:lnTo>
                  <a:pt x="907" y="612"/>
                </a:lnTo>
                <a:lnTo>
                  <a:pt x="906" y="612"/>
                </a:lnTo>
                <a:lnTo>
                  <a:pt x="906" y="613"/>
                </a:lnTo>
                <a:lnTo>
                  <a:pt x="905" y="612"/>
                </a:lnTo>
                <a:lnTo>
                  <a:pt x="904" y="611"/>
                </a:lnTo>
                <a:lnTo>
                  <a:pt x="902" y="609"/>
                </a:lnTo>
                <a:lnTo>
                  <a:pt x="902" y="608"/>
                </a:lnTo>
                <a:lnTo>
                  <a:pt x="904" y="607"/>
                </a:lnTo>
                <a:lnTo>
                  <a:pt x="902" y="607"/>
                </a:lnTo>
                <a:lnTo>
                  <a:pt x="901" y="606"/>
                </a:lnTo>
                <a:lnTo>
                  <a:pt x="900" y="604"/>
                </a:lnTo>
                <a:lnTo>
                  <a:pt x="898" y="603"/>
                </a:lnTo>
                <a:lnTo>
                  <a:pt x="898" y="602"/>
                </a:lnTo>
                <a:lnTo>
                  <a:pt x="896" y="600"/>
                </a:lnTo>
                <a:lnTo>
                  <a:pt x="896" y="599"/>
                </a:lnTo>
                <a:lnTo>
                  <a:pt x="895" y="599"/>
                </a:lnTo>
                <a:lnTo>
                  <a:pt x="893" y="597"/>
                </a:lnTo>
                <a:lnTo>
                  <a:pt x="891" y="596"/>
                </a:lnTo>
                <a:lnTo>
                  <a:pt x="890" y="595"/>
                </a:lnTo>
                <a:lnTo>
                  <a:pt x="889" y="594"/>
                </a:lnTo>
                <a:lnTo>
                  <a:pt x="889" y="592"/>
                </a:lnTo>
                <a:lnTo>
                  <a:pt x="888" y="592"/>
                </a:lnTo>
                <a:lnTo>
                  <a:pt x="888" y="591"/>
                </a:lnTo>
                <a:lnTo>
                  <a:pt x="888" y="592"/>
                </a:lnTo>
                <a:lnTo>
                  <a:pt x="888" y="594"/>
                </a:lnTo>
                <a:lnTo>
                  <a:pt x="887" y="594"/>
                </a:lnTo>
                <a:lnTo>
                  <a:pt x="884" y="595"/>
                </a:lnTo>
                <a:lnTo>
                  <a:pt x="884" y="591"/>
                </a:lnTo>
                <a:lnTo>
                  <a:pt x="885" y="591"/>
                </a:lnTo>
                <a:lnTo>
                  <a:pt x="885" y="590"/>
                </a:lnTo>
                <a:lnTo>
                  <a:pt x="883" y="588"/>
                </a:lnTo>
                <a:lnTo>
                  <a:pt x="882" y="587"/>
                </a:lnTo>
                <a:lnTo>
                  <a:pt x="881" y="586"/>
                </a:lnTo>
                <a:lnTo>
                  <a:pt x="880" y="585"/>
                </a:lnTo>
                <a:lnTo>
                  <a:pt x="879" y="583"/>
                </a:lnTo>
                <a:lnTo>
                  <a:pt x="878" y="582"/>
                </a:lnTo>
                <a:lnTo>
                  <a:pt x="876" y="581"/>
                </a:lnTo>
                <a:lnTo>
                  <a:pt x="874" y="579"/>
                </a:lnTo>
                <a:lnTo>
                  <a:pt x="873" y="577"/>
                </a:lnTo>
                <a:lnTo>
                  <a:pt x="868" y="573"/>
                </a:lnTo>
                <a:lnTo>
                  <a:pt x="871" y="571"/>
                </a:lnTo>
                <a:lnTo>
                  <a:pt x="872" y="571"/>
                </a:lnTo>
                <a:lnTo>
                  <a:pt x="873" y="572"/>
                </a:lnTo>
                <a:lnTo>
                  <a:pt x="874" y="573"/>
                </a:lnTo>
                <a:lnTo>
                  <a:pt x="875" y="574"/>
                </a:lnTo>
                <a:lnTo>
                  <a:pt x="876" y="575"/>
                </a:lnTo>
                <a:lnTo>
                  <a:pt x="878" y="577"/>
                </a:lnTo>
                <a:lnTo>
                  <a:pt x="878" y="575"/>
                </a:lnTo>
                <a:lnTo>
                  <a:pt x="880" y="573"/>
                </a:lnTo>
                <a:lnTo>
                  <a:pt x="882" y="571"/>
                </a:lnTo>
                <a:lnTo>
                  <a:pt x="882" y="570"/>
                </a:lnTo>
                <a:lnTo>
                  <a:pt x="883" y="570"/>
                </a:lnTo>
                <a:lnTo>
                  <a:pt x="884" y="569"/>
                </a:lnTo>
                <a:lnTo>
                  <a:pt x="885" y="567"/>
                </a:lnTo>
                <a:lnTo>
                  <a:pt x="887" y="566"/>
                </a:lnTo>
                <a:lnTo>
                  <a:pt x="885" y="565"/>
                </a:lnTo>
                <a:lnTo>
                  <a:pt x="884" y="564"/>
                </a:lnTo>
                <a:lnTo>
                  <a:pt x="883" y="562"/>
                </a:lnTo>
                <a:lnTo>
                  <a:pt x="882" y="561"/>
                </a:lnTo>
                <a:lnTo>
                  <a:pt x="882" y="562"/>
                </a:lnTo>
                <a:lnTo>
                  <a:pt x="881" y="562"/>
                </a:lnTo>
                <a:lnTo>
                  <a:pt x="881" y="563"/>
                </a:lnTo>
                <a:lnTo>
                  <a:pt x="880" y="561"/>
                </a:lnTo>
                <a:lnTo>
                  <a:pt x="879" y="560"/>
                </a:lnTo>
                <a:lnTo>
                  <a:pt x="878" y="560"/>
                </a:lnTo>
                <a:lnTo>
                  <a:pt x="878" y="558"/>
                </a:lnTo>
                <a:lnTo>
                  <a:pt x="875" y="557"/>
                </a:lnTo>
                <a:lnTo>
                  <a:pt x="874" y="555"/>
                </a:lnTo>
                <a:lnTo>
                  <a:pt x="872" y="554"/>
                </a:lnTo>
                <a:lnTo>
                  <a:pt x="871" y="553"/>
                </a:lnTo>
                <a:lnTo>
                  <a:pt x="870" y="550"/>
                </a:lnTo>
                <a:lnTo>
                  <a:pt x="868" y="550"/>
                </a:lnTo>
                <a:lnTo>
                  <a:pt x="867" y="552"/>
                </a:lnTo>
                <a:lnTo>
                  <a:pt x="866" y="552"/>
                </a:lnTo>
                <a:lnTo>
                  <a:pt x="865" y="553"/>
                </a:lnTo>
                <a:lnTo>
                  <a:pt x="864" y="554"/>
                </a:lnTo>
                <a:lnTo>
                  <a:pt x="863" y="554"/>
                </a:lnTo>
                <a:lnTo>
                  <a:pt x="862" y="555"/>
                </a:lnTo>
                <a:lnTo>
                  <a:pt x="861" y="555"/>
                </a:lnTo>
                <a:lnTo>
                  <a:pt x="859" y="556"/>
                </a:lnTo>
                <a:lnTo>
                  <a:pt x="859" y="557"/>
                </a:lnTo>
                <a:lnTo>
                  <a:pt x="859" y="558"/>
                </a:lnTo>
                <a:lnTo>
                  <a:pt x="862" y="560"/>
                </a:lnTo>
                <a:lnTo>
                  <a:pt x="862" y="561"/>
                </a:lnTo>
                <a:lnTo>
                  <a:pt x="863" y="561"/>
                </a:lnTo>
                <a:lnTo>
                  <a:pt x="859" y="563"/>
                </a:lnTo>
                <a:lnTo>
                  <a:pt x="859" y="564"/>
                </a:lnTo>
                <a:lnTo>
                  <a:pt x="858" y="564"/>
                </a:lnTo>
                <a:lnTo>
                  <a:pt x="858" y="563"/>
                </a:lnTo>
                <a:lnTo>
                  <a:pt x="857" y="562"/>
                </a:lnTo>
                <a:lnTo>
                  <a:pt x="856" y="562"/>
                </a:lnTo>
                <a:lnTo>
                  <a:pt x="856" y="561"/>
                </a:lnTo>
                <a:lnTo>
                  <a:pt x="855" y="561"/>
                </a:lnTo>
                <a:lnTo>
                  <a:pt x="852" y="556"/>
                </a:lnTo>
                <a:lnTo>
                  <a:pt x="850" y="555"/>
                </a:lnTo>
                <a:lnTo>
                  <a:pt x="850" y="556"/>
                </a:lnTo>
                <a:lnTo>
                  <a:pt x="848" y="557"/>
                </a:lnTo>
                <a:lnTo>
                  <a:pt x="848" y="558"/>
                </a:lnTo>
                <a:lnTo>
                  <a:pt x="847" y="558"/>
                </a:lnTo>
                <a:lnTo>
                  <a:pt x="845" y="556"/>
                </a:lnTo>
                <a:lnTo>
                  <a:pt x="846" y="555"/>
                </a:lnTo>
                <a:lnTo>
                  <a:pt x="847" y="554"/>
                </a:lnTo>
                <a:lnTo>
                  <a:pt x="848" y="553"/>
                </a:lnTo>
                <a:lnTo>
                  <a:pt x="846" y="552"/>
                </a:lnTo>
                <a:lnTo>
                  <a:pt x="841" y="547"/>
                </a:lnTo>
                <a:lnTo>
                  <a:pt x="840" y="546"/>
                </a:lnTo>
                <a:lnTo>
                  <a:pt x="839" y="544"/>
                </a:lnTo>
                <a:lnTo>
                  <a:pt x="837" y="542"/>
                </a:lnTo>
                <a:lnTo>
                  <a:pt x="835" y="540"/>
                </a:lnTo>
                <a:lnTo>
                  <a:pt x="833" y="539"/>
                </a:lnTo>
                <a:lnTo>
                  <a:pt x="832" y="538"/>
                </a:lnTo>
                <a:lnTo>
                  <a:pt x="831" y="536"/>
                </a:lnTo>
                <a:lnTo>
                  <a:pt x="829" y="535"/>
                </a:lnTo>
                <a:lnTo>
                  <a:pt x="828" y="533"/>
                </a:lnTo>
                <a:lnTo>
                  <a:pt x="827" y="532"/>
                </a:lnTo>
                <a:lnTo>
                  <a:pt x="825" y="531"/>
                </a:lnTo>
                <a:lnTo>
                  <a:pt x="824" y="530"/>
                </a:lnTo>
                <a:lnTo>
                  <a:pt x="823" y="529"/>
                </a:lnTo>
                <a:lnTo>
                  <a:pt x="822" y="528"/>
                </a:lnTo>
                <a:lnTo>
                  <a:pt x="821" y="528"/>
                </a:lnTo>
                <a:lnTo>
                  <a:pt x="821" y="527"/>
                </a:lnTo>
                <a:lnTo>
                  <a:pt x="820" y="525"/>
                </a:lnTo>
                <a:lnTo>
                  <a:pt x="819" y="525"/>
                </a:lnTo>
                <a:lnTo>
                  <a:pt x="819" y="524"/>
                </a:lnTo>
                <a:lnTo>
                  <a:pt x="818" y="524"/>
                </a:lnTo>
                <a:lnTo>
                  <a:pt x="816" y="525"/>
                </a:lnTo>
                <a:lnTo>
                  <a:pt x="815" y="525"/>
                </a:lnTo>
                <a:lnTo>
                  <a:pt x="814" y="524"/>
                </a:lnTo>
                <a:lnTo>
                  <a:pt x="813" y="525"/>
                </a:lnTo>
                <a:lnTo>
                  <a:pt x="812" y="527"/>
                </a:lnTo>
                <a:lnTo>
                  <a:pt x="812" y="528"/>
                </a:lnTo>
                <a:lnTo>
                  <a:pt x="811" y="528"/>
                </a:lnTo>
                <a:lnTo>
                  <a:pt x="810" y="529"/>
                </a:lnTo>
                <a:lnTo>
                  <a:pt x="810" y="530"/>
                </a:lnTo>
                <a:lnTo>
                  <a:pt x="809" y="530"/>
                </a:lnTo>
                <a:lnTo>
                  <a:pt x="809" y="531"/>
                </a:lnTo>
                <a:lnTo>
                  <a:pt x="807" y="531"/>
                </a:lnTo>
                <a:lnTo>
                  <a:pt x="807" y="532"/>
                </a:lnTo>
                <a:lnTo>
                  <a:pt x="806" y="532"/>
                </a:lnTo>
                <a:lnTo>
                  <a:pt x="805" y="533"/>
                </a:lnTo>
                <a:lnTo>
                  <a:pt x="805" y="535"/>
                </a:lnTo>
                <a:lnTo>
                  <a:pt x="804" y="535"/>
                </a:lnTo>
                <a:lnTo>
                  <a:pt x="803" y="536"/>
                </a:lnTo>
                <a:lnTo>
                  <a:pt x="802" y="537"/>
                </a:lnTo>
                <a:lnTo>
                  <a:pt x="801" y="538"/>
                </a:lnTo>
                <a:lnTo>
                  <a:pt x="799" y="539"/>
                </a:lnTo>
                <a:lnTo>
                  <a:pt x="799" y="540"/>
                </a:lnTo>
                <a:lnTo>
                  <a:pt x="798" y="540"/>
                </a:lnTo>
                <a:lnTo>
                  <a:pt x="798" y="541"/>
                </a:lnTo>
                <a:lnTo>
                  <a:pt x="797" y="541"/>
                </a:lnTo>
                <a:lnTo>
                  <a:pt x="797" y="542"/>
                </a:lnTo>
                <a:lnTo>
                  <a:pt x="796" y="542"/>
                </a:lnTo>
                <a:lnTo>
                  <a:pt x="796" y="544"/>
                </a:lnTo>
                <a:lnTo>
                  <a:pt x="795" y="544"/>
                </a:lnTo>
                <a:lnTo>
                  <a:pt x="795" y="545"/>
                </a:lnTo>
                <a:lnTo>
                  <a:pt x="794" y="545"/>
                </a:lnTo>
                <a:lnTo>
                  <a:pt x="794" y="546"/>
                </a:lnTo>
                <a:lnTo>
                  <a:pt x="793" y="546"/>
                </a:lnTo>
                <a:lnTo>
                  <a:pt x="793" y="547"/>
                </a:lnTo>
                <a:lnTo>
                  <a:pt x="792" y="547"/>
                </a:lnTo>
                <a:lnTo>
                  <a:pt x="792" y="548"/>
                </a:lnTo>
                <a:lnTo>
                  <a:pt x="790" y="548"/>
                </a:lnTo>
                <a:lnTo>
                  <a:pt x="790" y="549"/>
                </a:lnTo>
                <a:lnTo>
                  <a:pt x="789" y="549"/>
                </a:lnTo>
                <a:lnTo>
                  <a:pt x="789" y="550"/>
                </a:lnTo>
                <a:lnTo>
                  <a:pt x="788" y="550"/>
                </a:lnTo>
                <a:lnTo>
                  <a:pt x="788" y="552"/>
                </a:lnTo>
                <a:lnTo>
                  <a:pt x="787" y="552"/>
                </a:lnTo>
                <a:lnTo>
                  <a:pt x="787" y="553"/>
                </a:lnTo>
                <a:lnTo>
                  <a:pt x="786" y="553"/>
                </a:lnTo>
                <a:lnTo>
                  <a:pt x="786" y="554"/>
                </a:lnTo>
                <a:lnTo>
                  <a:pt x="785" y="554"/>
                </a:lnTo>
                <a:lnTo>
                  <a:pt x="785" y="555"/>
                </a:lnTo>
                <a:lnTo>
                  <a:pt x="784" y="556"/>
                </a:lnTo>
                <a:lnTo>
                  <a:pt x="783" y="556"/>
                </a:lnTo>
                <a:lnTo>
                  <a:pt x="783" y="557"/>
                </a:lnTo>
                <a:lnTo>
                  <a:pt x="781" y="557"/>
                </a:lnTo>
                <a:lnTo>
                  <a:pt x="781" y="558"/>
                </a:lnTo>
                <a:lnTo>
                  <a:pt x="780" y="560"/>
                </a:lnTo>
                <a:lnTo>
                  <a:pt x="779" y="561"/>
                </a:lnTo>
                <a:lnTo>
                  <a:pt x="777" y="562"/>
                </a:lnTo>
                <a:lnTo>
                  <a:pt x="776" y="563"/>
                </a:lnTo>
                <a:lnTo>
                  <a:pt x="776" y="564"/>
                </a:lnTo>
                <a:lnTo>
                  <a:pt x="775" y="565"/>
                </a:lnTo>
                <a:lnTo>
                  <a:pt x="773" y="565"/>
                </a:lnTo>
                <a:lnTo>
                  <a:pt x="772" y="566"/>
                </a:lnTo>
                <a:lnTo>
                  <a:pt x="771" y="566"/>
                </a:lnTo>
                <a:lnTo>
                  <a:pt x="770" y="566"/>
                </a:lnTo>
                <a:lnTo>
                  <a:pt x="769" y="567"/>
                </a:lnTo>
                <a:lnTo>
                  <a:pt x="768" y="567"/>
                </a:lnTo>
                <a:lnTo>
                  <a:pt x="767" y="567"/>
                </a:lnTo>
                <a:lnTo>
                  <a:pt x="764" y="569"/>
                </a:lnTo>
                <a:lnTo>
                  <a:pt x="762" y="569"/>
                </a:lnTo>
                <a:lnTo>
                  <a:pt x="763" y="569"/>
                </a:lnTo>
                <a:lnTo>
                  <a:pt x="762" y="567"/>
                </a:lnTo>
                <a:lnTo>
                  <a:pt x="762" y="565"/>
                </a:lnTo>
                <a:lnTo>
                  <a:pt x="763" y="565"/>
                </a:lnTo>
                <a:lnTo>
                  <a:pt x="764" y="564"/>
                </a:lnTo>
                <a:lnTo>
                  <a:pt x="766" y="563"/>
                </a:lnTo>
                <a:lnTo>
                  <a:pt x="767" y="563"/>
                </a:lnTo>
                <a:lnTo>
                  <a:pt x="769" y="562"/>
                </a:lnTo>
                <a:lnTo>
                  <a:pt x="770" y="563"/>
                </a:lnTo>
                <a:lnTo>
                  <a:pt x="771" y="563"/>
                </a:lnTo>
                <a:lnTo>
                  <a:pt x="772" y="562"/>
                </a:lnTo>
                <a:lnTo>
                  <a:pt x="772" y="565"/>
                </a:lnTo>
                <a:lnTo>
                  <a:pt x="773" y="565"/>
                </a:lnTo>
                <a:lnTo>
                  <a:pt x="775" y="563"/>
                </a:lnTo>
                <a:lnTo>
                  <a:pt x="776" y="563"/>
                </a:lnTo>
                <a:lnTo>
                  <a:pt x="776" y="562"/>
                </a:lnTo>
                <a:lnTo>
                  <a:pt x="778" y="561"/>
                </a:lnTo>
                <a:lnTo>
                  <a:pt x="780" y="558"/>
                </a:lnTo>
                <a:lnTo>
                  <a:pt x="781" y="557"/>
                </a:lnTo>
                <a:lnTo>
                  <a:pt x="784" y="555"/>
                </a:lnTo>
                <a:lnTo>
                  <a:pt x="785" y="554"/>
                </a:lnTo>
                <a:lnTo>
                  <a:pt x="785" y="553"/>
                </a:lnTo>
                <a:lnTo>
                  <a:pt x="786" y="552"/>
                </a:lnTo>
                <a:lnTo>
                  <a:pt x="787" y="552"/>
                </a:lnTo>
                <a:lnTo>
                  <a:pt x="788" y="549"/>
                </a:lnTo>
                <a:lnTo>
                  <a:pt x="790" y="548"/>
                </a:lnTo>
                <a:lnTo>
                  <a:pt x="792" y="547"/>
                </a:lnTo>
                <a:lnTo>
                  <a:pt x="795" y="544"/>
                </a:lnTo>
                <a:lnTo>
                  <a:pt x="797" y="541"/>
                </a:lnTo>
                <a:lnTo>
                  <a:pt x="798" y="540"/>
                </a:lnTo>
                <a:lnTo>
                  <a:pt x="798" y="539"/>
                </a:lnTo>
                <a:lnTo>
                  <a:pt x="799" y="538"/>
                </a:lnTo>
                <a:lnTo>
                  <a:pt x="802" y="537"/>
                </a:lnTo>
                <a:lnTo>
                  <a:pt x="803" y="536"/>
                </a:lnTo>
                <a:lnTo>
                  <a:pt x="804" y="535"/>
                </a:lnTo>
                <a:lnTo>
                  <a:pt x="804" y="533"/>
                </a:lnTo>
                <a:lnTo>
                  <a:pt x="803" y="533"/>
                </a:lnTo>
                <a:lnTo>
                  <a:pt x="803" y="532"/>
                </a:lnTo>
                <a:lnTo>
                  <a:pt x="802" y="532"/>
                </a:lnTo>
                <a:lnTo>
                  <a:pt x="803" y="531"/>
                </a:lnTo>
                <a:lnTo>
                  <a:pt x="803" y="530"/>
                </a:lnTo>
                <a:lnTo>
                  <a:pt x="804" y="530"/>
                </a:lnTo>
                <a:lnTo>
                  <a:pt x="804" y="529"/>
                </a:lnTo>
                <a:lnTo>
                  <a:pt x="805" y="528"/>
                </a:lnTo>
                <a:lnTo>
                  <a:pt x="809" y="524"/>
                </a:lnTo>
                <a:lnTo>
                  <a:pt x="810" y="524"/>
                </a:lnTo>
                <a:lnTo>
                  <a:pt x="811" y="523"/>
                </a:lnTo>
                <a:lnTo>
                  <a:pt x="812" y="521"/>
                </a:lnTo>
                <a:lnTo>
                  <a:pt x="811" y="521"/>
                </a:lnTo>
                <a:lnTo>
                  <a:pt x="809" y="520"/>
                </a:lnTo>
                <a:lnTo>
                  <a:pt x="810" y="520"/>
                </a:lnTo>
                <a:lnTo>
                  <a:pt x="810" y="519"/>
                </a:lnTo>
                <a:lnTo>
                  <a:pt x="811" y="518"/>
                </a:lnTo>
                <a:lnTo>
                  <a:pt x="812" y="518"/>
                </a:lnTo>
                <a:lnTo>
                  <a:pt x="813" y="516"/>
                </a:lnTo>
                <a:lnTo>
                  <a:pt x="814" y="516"/>
                </a:lnTo>
                <a:lnTo>
                  <a:pt x="814" y="518"/>
                </a:lnTo>
                <a:lnTo>
                  <a:pt x="815" y="518"/>
                </a:lnTo>
                <a:lnTo>
                  <a:pt x="815" y="519"/>
                </a:lnTo>
                <a:lnTo>
                  <a:pt x="816" y="520"/>
                </a:lnTo>
                <a:lnTo>
                  <a:pt x="816" y="521"/>
                </a:lnTo>
                <a:lnTo>
                  <a:pt x="818" y="520"/>
                </a:lnTo>
                <a:lnTo>
                  <a:pt x="819" y="520"/>
                </a:lnTo>
                <a:lnTo>
                  <a:pt x="820" y="519"/>
                </a:lnTo>
                <a:lnTo>
                  <a:pt x="821" y="519"/>
                </a:lnTo>
                <a:lnTo>
                  <a:pt x="821" y="518"/>
                </a:lnTo>
                <a:lnTo>
                  <a:pt x="822" y="518"/>
                </a:lnTo>
                <a:lnTo>
                  <a:pt x="823" y="518"/>
                </a:lnTo>
                <a:lnTo>
                  <a:pt x="824" y="518"/>
                </a:lnTo>
                <a:lnTo>
                  <a:pt x="825" y="518"/>
                </a:lnTo>
                <a:lnTo>
                  <a:pt x="828" y="518"/>
                </a:lnTo>
                <a:lnTo>
                  <a:pt x="829" y="518"/>
                </a:lnTo>
                <a:lnTo>
                  <a:pt x="831" y="518"/>
                </a:lnTo>
                <a:lnTo>
                  <a:pt x="832" y="518"/>
                </a:lnTo>
                <a:lnTo>
                  <a:pt x="833" y="518"/>
                </a:lnTo>
                <a:lnTo>
                  <a:pt x="835" y="518"/>
                </a:lnTo>
                <a:lnTo>
                  <a:pt x="836" y="518"/>
                </a:lnTo>
                <a:lnTo>
                  <a:pt x="837" y="518"/>
                </a:lnTo>
                <a:lnTo>
                  <a:pt x="839" y="518"/>
                </a:lnTo>
                <a:lnTo>
                  <a:pt x="840" y="518"/>
                </a:lnTo>
                <a:lnTo>
                  <a:pt x="841" y="518"/>
                </a:lnTo>
                <a:lnTo>
                  <a:pt x="842" y="516"/>
                </a:lnTo>
                <a:lnTo>
                  <a:pt x="844" y="516"/>
                </a:lnTo>
                <a:lnTo>
                  <a:pt x="845" y="515"/>
                </a:lnTo>
                <a:lnTo>
                  <a:pt x="846" y="514"/>
                </a:lnTo>
                <a:lnTo>
                  <a:pt x="847" y="513"/>
                </a:lnTo>
                <a:lnTo>
                  <a:pt x="848" y="512"/>
                </a:lnTo>
                <a:lnTo>
                  <a:pt x="849" y="511"/>
                </a:lnTo>
                <a:lnTo>
                  <a:pt x="850" y="511"/>
                </a:lnTo>
                <a:lnTo>
                  <a:pt x="850" y="510"/>
                </a:lnTo>
                <a:lnTo>
                  <a:pt x="852" y="510"/>
                </a:lnTo>
                <a:lnTo>
                  <a:pt x="853" y="508"/>
                </a:lnTo>
                <a:lnTo>
                  <a:pt x="854" y="507"/>
                </a:lnTo>
                <a:lnTo>
                  <a:pt x="855" y="506"/>
                </a:lnTo>
                <a:lnTo>
                  <a:pt x="856" y="505"/>
                </a:lnTo>
                <a:lnTo>
                  <a:pt x="857" y="504"/>
                </a:lnTo>
                <a:lnTo>
                  <a:pt x="858" y="503"/>
                </a:lnTo>
                <a:lnTo>
                  <a:pt x="861" y="502"/>
                </a:lnTo>
                <a:lnTo>
                  <a:pt x="863" y="499"/>
                </a:lnTo>
                <a:lnTo>
                  <a:pt x="864" y="498"/>
                </a:lnTo>
                <a:lnTo>
                  <a:pt x="865" y="497"/>
                </a:lnTo>
                <a:lnTo>
                  <a:pt x="866" y="497"/>
                </a:lnTo>
                <a:lnTo>
                  <a:pt x="867" y="496"/>
                </a:lnTo>
                <a:lnTo>
                  <a:pt x="870" y="495"/>
                </a:lnTo>
                <a:lnTo>
                  <a:pt x="871" y="494"/>
                </a:lnTo>
                <a:lnTo>
                  <a:pt x="872" y="494"/>
                </a:lnTo>
                <a:lnTo>
                  <a:pt x="873" y="494"/>
                </a:lnTo>
                <a:lnTo>
                  <a:pt x="874" y="494"/>
                </a:lnTo>
                <a:lnTo>
                  <a:pt x="875" y="494"/>
                </a:lnTo>
                <a:lnTo>
                  <a:pt x="875" y="495"/>
                </a:lnTo>
                <a:lnTo>
                  <a:pt x="875" y="496"/>
                </a:lnTo>
                <a:lnTo>
                  <a:pt x="875" y="497"/>
                </a:lnTo>
                <a:lnTo>
                  <a:pt x="875" y="498"/>
                </a:lnTo>
                <a:lnTo>
                  <a:pt x="875" y="500"/>
                </a:lnTo>
                <a:lnTo>
                  <a:pt x="874" y="500"/>
                </a:lnTo>
                <a:lnTo>
                  <a:pt x="873" y="500"/>
                </a:lnTo>
                <a:lnTo>
                  <a:pt x="872" y="500"/>
                </a:lnTo>
                <a:lnTo>
                  <a:pt x="871" y="500"/>
                </a:lnTo>
                <a:lnTo>
                  <a:pt x="871" y="499"/>
                </a:lnTo>
                <a:lnTo>
                  <a:pt x="871" y="497"/>
                </a:lnTo>
                <a:lnTo>
                  <a:pt x="871" y="496"/>
                </a:lnTo>
                <a:lnTo>
                  <a:pt x="871" y="495"/>
                </a:lnTo>
                <a:lnTo>
                  <a:pt x="870" y="495"/>
                </a:lnTo>
                <a:lnTo>
                  <a:pt x="868" y="495"/>
                </a:lnTo>
                <a:lnTo>
                  <a:pt x="868" y="496"/>
                </a:lnTo>
                <a:lnTo>
                  <a:pt x="867" y="496"/>
                </a:lnTo>
                <a:lnTo>
                  <a:pt x="867" y="497"/>
                </a:lnTo>
                <a:lnTo>
                  <a:pt x="866" y="498"/>
                </a:lnTo>
                <a:lnTo>
                  <a:pt x="865" y="498"/>
                </a:lnTo>
                <a:lnTo>
                  <a:pt x="864" y="499"/>
                </a:lnTo>
                <a:lnTo>
                  <a:pt x="863" y="500"/>
                </a:lnTo>
                <a:lnTo>
                  <a:pt x="862" y="502"/>
                </a:lnTo>
                <a:lnTo>
                  <a:pt x="861" y="503"/>
                </a:lnTo>
                <a:lnTo>
                  <a:pt x="859" y="503"/>
                </a:lnTo>
                <a:lnTo>
                  <a:pt x="859" y="504"/>
                </a:lnTo>
                <a:lnTo>
                  <a:pt x="858" y="505"/>
                </a:lnTo>
                <a:lnTo>
                  <a:pt x="857" y="505"/>
                </a:lnTo>
                <a:lnTo>
                  <a:pt x="856" y="506"/>
                </a:lnTo>
                <a:lnTo>
                  <a:pt x="855" y="507"/>
                </a:lnTo>
                <a:lnTo>
                  <a:pt x="854" y="508"/>
                </a:lnTo>
                <a:lnTo>
                  <a:pt x="853" y="510"/>
                </a:lnTo>
                <a:lnTo>
                  <a:pt x="852" y="511"/>
                </a:lnTo>
                <a:lnTo>
                  <a:pt x="850" y="511"/>
                </a:lnTo>
                <a:lnTo>
                  <a:pt x="849" y="512"/>
                </a:lnTo>
                <a:lnTo>
                  <a:pt x="850" y="512"/>
                </a:lnTo>
                <a:lnTo>
                  <a:pt x="850" y="513"/>
                </a:lnTo>
                <a:lnTo>
                  <a:pt x="852" y="518"/>
                </a:lnTo>
                <a:lnTo>
                  <a:pt x="850" y="518"/>
                </a:lnTo>
                <a:lnTo>
                  <a:pt x="850" y="516"/>
                </a:lnTo>
                <a:lnTo>
                  <a:pt x="850" y="518"/>
                </a:lnTo>
                <a:lnTo>
                  <a:pt x="849" y="518"/>
                </a:lnTo>
                <a:lnTo>
                  <a:pt x="848" y="519"/>
                </a:lnTo>
                <a:lnTo>
                  <a:pt x="847" y="519"/>
                </a:lnTo>
                <a:lnTo>
                  <a:pt x="847" y="518"/>
                </a:lnTo>
                <a:lnTo>
                  <a:pt x="846" y="518"/>
                </a:lnTo>
                <a:lnTo>
                  <a:pt x="845" y="516"/>
                </a:lnTo>
                <a:lnTo>
                  <a:pt x="844" y="516"/>
                </a:lnTo>
                <a:lnTo>
                  <a:pt x="844" y="518"/>
                </a:lnTo>
                <a:lnTo>
                  <a:pt x="842" y="518"/>
                </a:lnTo>
                <a:lnTo>
                  <a:pt x="841" y="518"/>
                </a:lnTo>
                <a:lnTo>
                  <a:pt x="840" y="518"/>
                </a:lnTo>
                <a:lnTo>
                  <a:pt x="839" y="518"/>
                </a:lnTo>
                <a:lnTo>
                  <a:pt x="837" y="518"/>
                </a:lnTo>
                <a:lnTo>
                  <a:pt x="833" y="518"/>
                </a:lnTo>
                <a:lnTo>
                  <a:pt x="832" y="518"/>
                </a:lnTo>
                <a:lnTo>
                  <a:pt x="830" y="518"/>
                </a:lnTo>
                <a:lnTo>
                  <a:pt x="829" y="518"/>
                </a:lnTo>
                <a:lnTo>
                  <a:pt x="827" y="518"/>
                </a:lnTo>
                <a:lnTo>
                  <a:pt x="824" y="518"/>
                </a:lnTo>
                <a:lnTo>
                  <a:pt x="823" y="519"/>
                </a:lnTo>
                <a:lnTo>
                  <a:pt x="822" y="519"/>
                </a:lnTo>
                <a:lnTo>
                  <a:pt x="821" y="519"/>
                </a:lnTo>
                <a:lnTo>
                  <a:pt x="820" y="520"/>
                </a:lnTo>
                <a:lnTo>
                  <a:pt x="819" y="520"/>
                </a:lnTo>
                <a:lnTo>
                  <a:pt x="819" y="521"/>
                </a:lnTo>
                <a:lnTo>
                  <a:pt x="820" y="521"/>
                </a:lnTo>
                <a:lnTo>
                  <a:pt x="820" y="522"/>
                </a:lnTo>
                <a:lnTo>
                  <a:pt x="821" y="522"/>
                </a:lnTo>
                <a:lnTo>
                  <a:pt x="820" y="522"/>
                </a:lnTo>
                <a:lnTo>
                  <a:pt x="819" y="524"/>
                </a:lnTo>
                <a:lnTo>
                  <a:pt x="820" y="524"/>
                </a:lnTo>
                <a:lnTo>
                  <a:pt x="820" y="525"/>
                </a:lnTo>
                <a:lnTo>
                  <a:pt x="821" y="525"/>
                </a:lnTo>
                <a:lnTo>
                  <a:pt x="821" y="527"/>
                </a:lnTo>
                <a:lnTo>
                  <a:pt x="822" y="527"/>
                </a:lnTo>
                <a:lnTo>
                  <a:pt x="822" y="528"/>
                </a:lnTo>
                <a:lnTo>
                  <a:pt x="823" y="528"/>
                </a:lnTo>
                <a:lnTo>
                  <a:pt x="824" y="529"/>
                </a:lnTo>
                <a:lnTo>
                  <a:pt x="825" y="530"/>
                </a:lnTo>
                <a:lnTo>
                  <a:pt x="827" y="531"/>
                </a:lnTo>
                <a:lnTo>
                  <a:pt x="828" y="531"/>
                </a:lnTo>
                <a:lnTo>
                  <a:pt x="828" y="532"/>
                </a:lnTo>
                <a:lnTo>
                  <a:pt x="829" y="533"/>
                </a:lnTo>
                <a:lnTo>
                  <a:pt x="830" y="535"/>
                </a:lnTo>
                <a:lnTo>
                  <a:pt x="831" y="536"/>
                </a:lnTo>
                <a:lnTo>
                  <a:pt x="832" y="536"/>
                </a:lnTo>
                <a:lnTo>
                  <a:pt x="835" y="538"/>
                </a:lnTo>
                <a:lnTo>
                  <a:pt x="835" y="539"/>
                </a:lnTo>
                <a:lnTo>
                  <a:pt x="836" y="540"/>
                </a:lnTo>
                <a:lnTo>
                  <a:pt x="839" y="542"/>
                </a:lnTo>
                <a:lnTo>
                  <a:pt x="839" y="544"/>
                </a:lnTo>
                <a:lnTo>
                  <a:pt x="840" y="545"/>
                </a:lnTo>
                <a:lnTo>
                  <a:pt x="841" y="545"/>
                </a:lnTo>
                <a:lnTo>
                  <a:pt x="841" y="546"/>
                </a:lnTo>
                <a:lnTo>
                  <a:pt x="842" y="547"/>
                </a:lnTo>
                <a:lnTo>
                  <a:pt x="844" y="548"/>
                </a:lnTo>
                <a:lnTo>
                  <a:pt x="845" y="549"/>
                </a:lnTo>
                <a:lnTo>
                  <a:pt x="846" y="549"/>
                </a:lnTo>
                <a:lnTo>
                  <a:pt x="846" y="550"/>
                </a:lnTo>
                <a:lnTo>
                  <a:pt x="847" y="550"/>
                </a:lnTo>
                <a:lnTo>
                  <a:pt x="848" y="550"/>
                </a:lnTo>
                <a:lnTo>
                  <a:pt x="848" y="549"/>
                </a:lnTo>
                <a:lnTo>
                  <a:pt x="850" y="547"/>
                </a:lnTo>
                <a:lnTo>
                  <a:pt x="850" y="548"/>
                </a:lnTo>
                <a:lnTo>
                  <a:pt x="852" y="548"/>
                </a:lnTo>
                <a:lnTo>
                  <a:pt x="853" y="549"/>
                </a:lnTo>
                <a:lnTo>
                  <a:pt x="854" y="552"/>
                </a:lnTo>
                <a:lnTo>
                  <a:pt x="854" y="550"/>
                </a:lnTo>
                <a:lnTo>
                  <a:pt x="855" y="550"/>
                </a:lnTo>
                <a:lnTo>
                  <a:pt x="856" y="548"/>
                </a:lnTo>
                <a:lnTo>
                  <a:pt x="857" y="548"/>
                </a:lnTo>
                <a:lnTo>
                  <a:pt x="857" y="549"/>
                </a:lnTo>
                <a:lnTo>
                  <a:pt x="859" y="552"/>
                </a:lnTo>
                <a:lnTo>
                  <a:pt x="861" y="550"/>
                </a:lnTo>
                <a:lnTo>
                  <a:pt x="862" y="550"/>
                </a:lnTo>
                <a:lnTo>
                  <a:pt x="863" y="550"/>
                </a:lnTo>
                <a:lnTo>
                  <a:pt x="865" y="549"/>
                </a:lnTo>
                <a:lnTo>
                  <a:pt x="866" y="549"/>
                </a:lnTo>
                <a:lnTo>
                  <a:pt x="874" y="549"/>
                </a:lnTo>
                <a:lnTo>
                  <a:pt x="879" y="549"/>
                </a:lnTo>
                <a:lnTo>
                  <a:pt x="880" y="544"/>
                </a:lnTo>
                <a:lnTo>
                  <a:pt x="881" y="542"/>
                </a:lnTo>
                <a:lnTo>
                  <a:pt x="882" y="540"/>
                </a:lnTo>
                <a:lnTo>
                  <a:pt x="884" y="537"/>
                </a:lnTo>
                <a:lnTo>
                  <a:pt x="887" y="536"/>
                </a:lnTo>
                <a:lnTo>
                  <a:pt x="888" y="533"/>
                </a:lnTo>
                <a:lnTo>
                  <a:pt x="890" y="532"/>
                </a:lnTo>
                <a:lnTo>
                  <a:pt x="890" y="531"/>
                </a:lnTo>
                <a:lnTo>
                  <a:pt x="891" y="530"/>
                </a:lnTo>
                <a:lnTo>
                  <a:pt x="892" y="529"/>
                </a:lnTo>
                <a:lnTo>
                  <a:pt x="893" y="528"/>
                </a:lnTo>
                <a:lnTo>
                  <a:pt x="895" y="525"/>
                </a:lnTo>
                <a:lnTo>
                  <a:pt x="893" y="524"/>
                </a:lnTo>
                <a:lnTo>
                  <a:pt x="895" y="523"/>
                </a:lnTo>
                <a:lnTo>
                  <a:pt x="895" y="522"/>
                </a:lnTo>
                <a:lnTo>
                  <a:pt x="895" y="521"/>
                </a:lnTo>
                <a:lnTo>
                  <a:pt x="895" y="520"/>
                </a:lnTo>
                <a:lnTo>
                  <a:pt x="896" y="519"/>
                </a:lnTo>
                <a:lnTo>
                  <a:pt x="896" y="518"/>
                </a:lnTo>
                <a:lnTo>
                  <a:pt x="896" y="516"/>
                </a:lnTo>
                <a:lnTo>
                  <a:pt x="896" y="515"/>
                </a:lnTo>
                <a:lnTo>
                  <a:pt x="896" y="514"/>
                </a:lnTo>
                <a:lnTo>
                  <a:pt x="897" y="514"/>
                </a:lnTo>
                <a:lnTo>
                  <a:pt x="897" y="506"/>
                </a:lnTo>
                <a:lnTo>
                  <a:pt x="897" y="503"/>
                </a:lnTo>
                <a:lnTo>
                  <a:pt x="897" y="500"/>
                </a:lnTo>
                <a:lnTo>
                  <a:pt x="897" y="498"/>
                </a:lnTo>
                <a:lnTo>
                  <a:pt x="896" y="498"/>
                </a:lnTo>
                <a:lnTo>
                  <a:pt x="895" y="498"/>
                </a:lnTo>
                <a:lnTo>
                  <a:pt x="893" y="498"/>
                </a:lnTo>
                <a:lnTo>
                  <a:pt x="892" y="498"/>
                </a:lnTo>
                <a:lnTo>
                  <a:pt x="891" y="498"/>
                </a:lnTo>
                <a:lnTo>
                  <a:pt x="890" y="498"/>
                </a:lnTo>
                <a:lnTo>
                  <a:pt x="889" y="498"/>
                </a:lnTo>
                <a:lnTo>
                  <a:pt x="888" y="498"/>
                </a:lnTo>
                <a:lnTo>
                  <a:pt x="888" y="497"/>
                </a:lnTo>
                <a:lnTo>
                  <a:pt x="888" y="496"/>
                </a:lnTo>
                <a:lnTo>
                  <a:pt x="887" y="496"/>
                </a:lnTo>
                <a:lnTo>
                  <a:pt x="883" y="496"/>
                </a:lnTo>
                <a:lnTo>
                  <a:pt x="883" y="495"/>
                </a:lnTo>
                <a:lnTo>
                  <a:pt x="879" y="495"/>
                </a:lnTo>
                <a:lnTo>
                  <a:pt x="879" y="494"/>
                </a:lnTo>
                <a:lnTo>
                  <a:pt x="883" y="493"/>
                </a:lnTo>
                <a:lnTo>
                  <a:pt x="884" y="493"/>
                </a:lnTo>
                <a:lnTo>
                  <a:pt x="885" y="493"/>
                </a:lnTo>
                <a:lnTo>
                  <a:pt x="887" y="493"/>
                </a:lnTo>
                <a:lnTo>
                  <a:pt x="888" y="493"/>
                </a:lnTo>
                <a:lnTo>
                  <a:pt x="889" y="494"/>
                </a:lnTo>
                <a:lnTo>
                  <a:pt x="890" y="494"/>
                </a:lnTo>
                <a:lnTo>
                  <a:pt x="893" y="494"/>
                </a:lnTo>
                <a:lnTo>
                  <a:pt x="895" y="494"/>
                </a:lnTo>
                <a:lnTo>
                  <a:pt x="895" y="493"/>
                </a:lnTo>
                <a:lnTo>
                  <a:pt x="895" y="489"/>
                </a:lnTo>
                <a:lnTo>
                  <a:pt x="898" y="489"/>
                </a:lnTo>
                <a:lnTo>
                  <a:pt x="898" y="488"/>
                </a:lnTo>
                <a:lnTo>
                  <a:pt x="898" y="487"/>
                </a:lnTo>
                <a:lnTo>
                  <a:pt x="899" y="487"/>
                </a:lnTo>
                <a:lnTo>
                  <a:pt x="900" y="487"/>
                </a:lnTo>
                <a:lnTo>
                  <a:pt x="901" y="487"/>
                </a:lnTo>
                <a:lnTo>
                  <a:pt x="902" y="487"/>
                </a:lnTo>
                <a:lnTo>
                  <a:pt x="904" y="487"/>
                </a:lnTo>
                <a:lnTo>
                  <a:pt x="905" y="487"/>
                </a:lnTo>
                <a:lnTo>
                  <a:pt x="906" y="487"/>
                </a:lnTo>
                <a:lnTo>
                  <a:pt x="906" y="488"/>
                </a:lnTo>
                <a:lnTo>
                  <a:pt x="906" y="490"/>
                </a:lnTo>
                <a:lnTo>
                  <a:pt x="908" y="490"/>
                </a:lnTo>
                <a:lnTo>
                  <a:pt x="909" y="490"/>
                </a:lnTo>
                <a:lnTo>
                  <a:pt x="909" y="491"/>
                </a:lnTo>
                <a:lnTo>
                  <a:pt x="910" y="491"/>
                </a:lnTo>
                <a:lnTo>
                  <a:pt x="911" y="491"/>
                </a:lnTo>
                <a:lnTo>
                  <a:pt x="913" y="491"/>
                </a:lnTo>
                <a:lnTo>
                  <a:pt x="913" y="494"/>
                </a:lnTo>
                <a:lnTo>
                  <a:pt x="909" y="494"/>
                </a:lnTo>
                <a:lnTo>
                  <a:pt x="907" y="494"/>
                </a:lnTo>
                <a:lnTo>
                  <a:pt x="906" y="494"/>
                </a:lnTo>
                <a:lnTo>
                  <a:pt x="905" y="494"/>
                </a:lnTo>
                <a:lnTo>
                  <a:pt x="904" y="494"/>
                </a:lnTo>
                <a:lnTo>
                  <a:pt x="901" y="494"/>
                </a:lnTo>
                <a:lnTo>
                  <a:pt x="901" y="496"/>
                </a:lnTo>
                <a:lnTo>
                  <a:pt x="901" y="497"/>
                </a:lnTo>
                <a:lnTo>
                  <a:pt x="901" y="499"/>
                </a:lnTo>
                <a:lnTo>
                  <a:pt x="901" y="500"/>
                </a:lnTo>
                <a:lnTo>
                  <a:pt x="901" y="503"/>
                </a:lnTo>
                <a:lnTo>
                  <a:pt x="901" y="504"/>
                </a:lnTo>
                <a:lnTo>
                  <a:pt x="901" y="505"/>
                </a:lnTo>
                <a:lnTo>
                  <a:pt x="901" y="506"/>
                </a:lnTo>
                <a:lnTo>
                  <a:pt x="900" y="506"/>
                </a:lnTo>
                <a:lnTo>
                  <a:pt x="899" y="506"/>
                </a:lnTo>
                <a:lnTo>
                  <a:pt x="898" y="506"/>
                </a:lnTo>
                <a:lnTo>
                  <a:pt x="898" y="511"/>
                </a:lnTo>
                <a:lnTo>
                  <a:pt x="898" y="514"/>
                </a:lnTo>
                <a:lnTo>
                  <a:pt x="898" y="515"/>
                </a:lnTo>
                <a:lnTo>
                  <a:pt x="898" y="516"/>
                </a:lnTo>
                <a:lnTo>
                  <a:pt x="898" y="518"/>
                </a:lnTo>
                <a:lnTo>
                  <a:pt x="898" y="519"/>
                </a:lnTo>
                <a:lnTo>
                  <a:pt x="898" y="521"/>
                </a:lnTo>
                <a:lnTo>
                  <a:pt x="897" y="522"/>
                </a:lnTo>
                <a:lnTo>
                  <a:pt x="897" y="524"/>
                </a:lnTo>
                <a:lnTo>
                  <a:pt x="896" y="525"/>
                </a:lnTo>
                <a:lnTo>
                  <a:pt x="896" y="527"/>
                </a:lnTo>
                <a:lnTo>
                  <a:pt x="895" y="528"/>
                </a:lnTo>
                <a:lnTo>
                  <a:pt x="893" y="530"/>
                </a:lnTo>
                <a:lnTo>
                  <a:pt x="892" y="530"/>
                </a:lnTo>
                <a:lnTo>
                  <a:pt x="889" y="535"/>
                </a:lnTo>
                <a:lnTo>
                  <a:pt x="887" y="536"/>
                </a:lnTo>
                <a:lnTo>
                  <a:pt x="884" y="538"/>
                </a:lnTo>
                <a:lnTo>
                  <a:pt x="884" y="539"/>
                </a:lnTo>
                <a:lnTo>
                  <a:pt x="883" y="540"/>
                </a:lnTo>
                <a:lnTo>
                  <a:pt x="882" y="541"/>
                </a:lnTo>
                <a:lnTo>
                  <a:pt x="882" y="542"/>
                </a:lnTo>
                <a:lnTo>
                  <a:pt x="881" y="544"/>
                </a:lnTo>
                <a:lnTo>
                  <a:pt x="881" y="545"/>
                </a:lnTo>
                <a:lnTo>
                  <a:pt x="883" y="546"/>
                </a:lnTo>
                <a:lnTo>
                  <a:pt x="883" y="547"/>
                </a:lnTo>
                <a:lnTo>
                  <a:pt x="883" y="549"/>
                </a:lnTo>
                <a:lnTo>
                  <a:pt x="884" y="549"/>
                </a:lnTo>
                <a:lnTo>
                  <a:pt x="888" y="549"/>
                </a:lnTo>
                <a:lnTo>
                  <a:pt x="891" y="549"/>
                </a:lnTo>
                <a:lnTo>
                  <a:pt x="896" y="549"/>
                </a:lnTo>
                <a:lnTo>
                  <a:pt x="897" y="549"/>
                </a:lnTo>
                <a:lnTo>
                  <a:pt x="900" y="549"/>
                </a:lnTo>
                <a:lnTo>
                  <a:pt x="901" y="549"/>
                </a:lnTo>
                <a:lnTo>
                  <a:pt x="902" y="549"/>
                </a:lnTo>
                <a:lnTo>
                  <a:pt x="902" y="548"/>
                </a:lnTo>
                <a:lnTo>
                  <a:pt x="902" y="547"/>
                </a:lnTo>
                <a:lnTo>
                  <a:pt x="902" y="546"/>
                </a:lnTo>
                <a:lnTo>
                  <a:pt x="904" y="546"/>
                </a:lnTo>
                <a:lnTo>
                  <a:pt x="904" y="545"/>
                </a:lnTo>
                <a:lnTo>
                  <a:pt x="905" y="544"/>
                </a:lnTo>
                <a:lnTo>
                  <a:pt x="906" y="545"/>
                </a:lnTo>
                <a:lnTo>
                  <a:pt x="907" y="545"/>
                </a:lnTo>
                <a:lnTo>
                  <a:pt x="907" y="546"/>
                </a:lnTo>
                <a:lnTo>
                  <a:pt x="907" y="547"/>
                </a:lnTo>
                <a:lnTo>
                  <a:pt x="907" y="548"/>
                </a:lnTo>
                <a:lnTo>
                  <a:pt x="908" y="549"/>
                </a:lnTo>
                <a:lnTo>
                  <a:pt x="909" y="549"/>
                </a:lnTo>
                <a:lnTo>
                  <a:pt x="914" y="549"/>
                </a:lnTo>
                <a:lnTo>
                  <a:pt x="917" y="549"/>
                </a:lnTo>
                <a:lnTo>
                  <a:pt x="919" y="549"/>
                </a:lnTo>
                <a:lnTo>
                  <a:pt x="919" y="547"/>
                </a:lnTo>
                <a:lnTo>
                  <a:pt x="921" y="547"/>
                </a:lnTo>
                <a:lnTo>
                  <a:pt x="922" y="547"/>
                </a:lnTo>
                <a:lnTo>
                  <a:pt x="923" y="547"/>
                </a:lnTo>
                <a:lnTo>
                  <a:pt x="923" y="549"/>
                </a:lnTo>
                <a:lnTo>
                  <a:pt x="924" y="549"/>
                </a:lnTo>
                <a:lnTo>
                  <a:pt x="925" y="549"/>
                </a:lnTo>
                <a:lnTo>
                  <a:pt x="931" y="549"/>
                </a:lnTo>
                <a:lnTo>
                  <a:pt x="931" y="548"/>
                </a:lnTo>
                <a:lnTo>
                  <a:pt x="932" y="548"/>
                </a:lnTo>
                <a:lnTo>
                  <a:pt x="934" y="549"/>
                </a:lnTo>
                <a:lnTo>
                  <a:pt x="934" y="548"/>
                </a:lnTo>
                <a:lnTo>
                  <a:pt x="940" y="548"/>
                </a:lnTo>
                <a:lnTo>
                  <a:pt x="941" y="548"/>
                </a:lnTo>
                <a:lnTo>
                  <a:pt x="941" y="547"/>
                </a:lnTo>
                <a:lnTo>
                  <a:pt x="944" y="547"/>
                </a:lnTo>
                <a:lnTo>
                  <a:pt x="947" y="547"/>
                </a:lnTo>
                <a:lnTo>
                  <a:pt x="947" y="546"/>
                </a:lnTo>
                <a:lnTo>
                  <a:pt x="949" y="546"/>
                </a:lnTo>
                <a:lnTo>
                  <a:pt x="949" y="540"/>
                </a:lnTo>
                <a:lnTo>
                  <a:pt x="952" y="540"/>
                </a:lnTo>
                <a:lnTo>
                  <a:pt x="957" y="540"/>
                </a:lnTo>
                <a:lnTo>
                  <a:pt x="957" y="541"/>
                </a:lnTo>
                <a:lnTo>
                  <a:pt x="957" y="547"/>
                </a:lnTo>
                <a:lnTo>
                  <a:pt x="957" y="548"/>
                </a:lnTo>
                <a:lnTo>
                  <a:pt x="958" y="549"/>
                </a:lnTo>
                <a:lnTo>
                  <a:pt x="958" y="547"/>
                </a:lnTo>
                <a:lnTo>
                  <a:pt x="959" y="547"/>
                </a:lnTo>
                <a:lnTo>
                  <a:pt x="959" y="546"/>
                </a:lnTo>
                <a:lnTo>
                  <a:pt x="959" y="545"/>
                </a:lnTo>
                <a:lnTo>
                  <a:pt x="961" y="546"/>
                </a:lnTo>
                <a:lnTo>
                  <a:pt x="960" y="548"/>
                </a:lnTo>
                <a:lnTo>
                  <a:pt x="969" y="548"/>
                </a:lnTo>
                <a:lnTo>
                  <a:pt x="969" y="547"/>
                </a:lnTo>
                <a:lnTo>
                  <a:pt x="969" y="546"/>
                </a:lnTo>
                <a:lnTo>
                  <a:pt x="969" y="545"/>
                </a:lnTo>
                <a:lnTo>
                  <a:pt x="968" y="545"/>
                </a:lnTo>
                <a:lnTo>
                  <a:pt x="968" y="544"/>
                </a:lnTo>
                <a:lnTo>
                  <a:pt x="967" y="542"/>
                </a:lnTo>
                <a:lnTo>
                  <a:pt x="966" y="539"/>
                </a:lnTo>
                <a:lnTo>
                  <a:pt x="965" y="539"/>
                </a:lnTo>
                <a:lnTo>
                  <a:pt x="966" y="538"/>
                </a:lnTo>
                <a:lnTo>
                  <a:pt x="967" y="536"/>
                </a:lnTo>
                <a:lnTo>
                  <a:pt x="968" y="535"/>
                </a:lnTo>
                <a:lnTo>
                  <a:pt x="969" y="533"/>
                </a:lnTo>
                <a:lnTo>
                  <a:pt x="970" y="532"/>
                </a:lnTo>
                <a:lnTo>
                  <a:pt x="969" y="532"/>
                </a:lnTo>
                <a:lnTo>
                  <a:pt x="966" y="527"/>
                </a:lnTo>
                <a:lnTo>
                  <a:pt x="966" y="528"/>
                </a:lnTo>
                <a:lnTo>
                  <a:pt x="965" y="528"/>
                </a:lnTo>
                <a:lnTo>
                  <a:pt x="964" y="528"/>
                </a:lnTo>
                <a:lnTo>
                  <a:pt x="964" y="529"/>
                </a:lnTo>
                <a:lnTo>
                  <a:pt x="962" y="527"/>
                </a:lnTo>
                <a:lnTo>
                  <a:pt x="961" y="524"/>
                </a:lnTo>
                <a:lnTo>
                  <a:pt x="964" y="523"/>
                </a:lnTo>
                <a:lnTo>
                  <a:pt x="962" y="522"/>
                </a:lnTo>
                <a:lnTo>
                  <a:pt x="962" y="521"/>
                </a:lnTo>
                <a:lnTo>
                  <a:pt x="957" y="521"/>
                </a:lnTo>
                <a:lnTo>
                  <a:pt x="957" y="520"/>
                </a:lnTo>
                <a:lnTo>
                  <a:pt x="957" y="519"/>
                </a:lnTo>
                <a:lnTo>
                  <a:pt x="956" y="519"/>
                </a:lnTo>
                <a:lnTo>
                  <a:pt x="954" y="519"/>
                </a:lnTo>
                <a:lnTo>
                  <a:pt x="953" y="518"/>
                </a:lnTo>
                <a:lnTo>
                  <a:pt x="953" y="516"/>
                </a:lnTo>
                <a:lnTo>
                  <a:pt x="952" y="515"/>
                </a:lnTo>
                <a:lnTo>
                  <a:pt x="952" y="514"/>
                </a:lnTo>
                <a:lnTo>
                  <a:pt x="951" y="513"/>
                </a:lnTo>
                <a:lnTo>
                  <a:pt x="951" y="512"/>
                </a:lnTo>
                <a:lnTo>
                  <a:pt x="951" y="511"/>
                </a:lnTo>
                <a:lnTo>
                  <a:pt x="951" y="510"/>
                </a:lnTo>
                <a:lnTo>
                  <a:pt x="951" y="508"/>
                </a:lnTo>
                <a:lnTo>
                  <a:pt x="950" y="507"/>
                </a:lnTo>
                <a:lnTo>
                  <a:pt x="950" y="506"/>
                </a:lnTo>
                <a:lnTo>
                  <a:pt x="949" y="505"/>
                </a:lnTo>
                <a:lnTo>
                  <a:pt x="949" y="504"/>
                </a:lnTo>
                <a:lnTo>
                  <a:pt x="948" y="504"/>
                </a:lnTo>
                <a:lnTo>
                  <a:pt x="948" y="503"/>
                </a:lnTo>
                <a:lnTo>
                  <a:pt x="948" y="502"/>
                </a:lnTo>
                <a:lnTo>
                  <a:pt x="947" y="500"/>
                </a:lnTo>
                <a:lnTo>
                  <a:pt x="945" y="500"/>
                </a:lnTo>
                <a:lnTo>
                  <a:pt x="945" y="502"/>
                </a:lnTo>
                <a:lnTo>
                  <a:pt x="944" y="502"/>
                </a:lnTo>
                <a:lnTo>
                  <a:pt x="943" y="503"/>
                </a:lnTo>
                <a:lnTo>
                  <a:pt x="942" y="503"/>
                </a:lnTo>
                <a:lnTo>
                  <a:pt x="942" y="504"/>
                </a:lnTo>
                <a:lnTo>
                  <a:pt x="942" y="500"/>
                </a:lnTo>
                <a:lnTo>
                  <a:pt x="941" y="500"/>
                </a:lnTo>
                <a:lnTo>
                  <a:pt x="941" y="496"/>
                </a:lnTo>
                <a:lnTo>
                  <a:pt x="941" y="494"/>
                </a:lnTo>
                <a:lnTo>
                  <a:pt x="941" y="493"/>
                </a:lnTo>
                <a:lnTo>
                  <a:pt x="940" y="493"/>
                </a:lnTo>
                <a:lnTo>
                  <a:pt x="939" y="493"/>
                </a:lnTo>
                <a:lnTo>
                  <a:pt x="937" y="493"/>
                </a:lnTo>
                <a:lnTo>
                  <a:pt x="936" y="493"/>
                </a:lnTo>
                <a:lnTo>
                  <a:pt x="936" y="496"/>
                </a:lnTo>
                <a:lnTo>
                  <a:pt x="933" y="496"/>
                </a:lnTo>
                <a:lnTo>
                  <a:pt x="933" y="494"/>
                </a:lnTo>
                <a:lnTo>
                  <a:pt x="932" y="494"/>
                </a:lnTo>
                <a:lnTo>
                  <a:pt x="931" y="494"/>
                </a:lnTo>
                <a:lnTo>
                  <a:pt x="931" y="496"/>
                </a:lnTo>
                <a:lnTo>
                  <a:pt x="930" y="496"/>
                </a:lnTo>
                <a:lnTo>
                  <a:pt x="930" y="494"/>
                </a:lnTo>
                <a:lnTo>
                  <a:pt x="928" y="494"/>
                </a:lnTo>
                <a:lnTo>
                  <a:pt x="927" y="494"/>
                </a:lnTo>
                <a:lnTo>
                  <a:pt x="926" y="494"/>
                </a:lnTo>
                <a:lnTo>
                  <a:pt x="926" y="496"/>
                </a:lnTo>
                <a:lnTo>
                  <a:pt x="924" y="496"/>
                </a:lnTo>
                <a:lnTo>
                  <a:pt x="924" y="502"/>
                </a:lnTo>
                <a:lnTo>
                  <a:pt x="919" y="502"/>
                </a:lnTo>
                <a:lnTo>
                  <a:pt x="919" y="497"/>
                </a:lnTo>
                <a:lnTo>
                  <a:pt x="919" y="494"/>
                </a:lnTo>
                <a:lnTo>
                  <a:pt x="915" y="494"/>
                </a:lnTo>
                <a:lnTo>
                  <a:pt x="915" y="493"/>
                </a:lnTo>
                <a:lnTo>
                  <a:pt x="915" y="491"/>
                </a:lnTo>
                <a:lnTo>
                  <a:pt x="915" y="490"/>
                </a:lnTo>
                <a:lnTo>
                  <a:pt x="918" y="490"/>
                </a:lnTo>
                <a:lnTo>
                  <a:pt x="919" y="490"/>
                </a:lnTo>
                <a:lnTo>
                  <a:pt x="921" y="490"/>
                </a:lnTo>
                <a:lnTo>
                  <a:pt x="924" y="490"/>
                </a:lnTo>
                <a:lnTo>
                  <a:pt x="924" y="493"/>
                </a:lnTo>
                <a:lnTo>
                  <a:pt x="926" y="493"/>
                </a:lnTo>
                <a:lnTo>
                  <a:pt x="927" y="493"/>
                </a:lnTo>
                <a:lnTo>
                  <a:pt x="928" y="493"/>
                </a:lnTo>
                <a:lnTo>
                  <a:pt x="932" y="493"/>
                </a:lnTo>
                <a:lnTo>
                  <a:pt x="933" y="493"/>
                </a:lnTo>
                <a:lnTo>
                  <a:pt x="933" y="488"/>
                </a:lnTo>
                <a:lnTo>
                  <a:pt x="927" y="488"/>
                </a:lnTo>
                <a:lnTo>
                  <a:pt x="927" y="485"/>
                </a:lnTo>
                <a:lnTo>
                  <a:pt x="933" y="485"/>
                </a:lnTo>
                <a:lnTo>
                  <a:pt x="932" y="480"/>
                </a:lnTo>
                <a:lnTo>
                  <a:pt x="937" y="480"/>
                </a:lnTo>
                <a:lnTo>
                  <a:pt x="935" y="475"/>
                </a:lnTo>
                <a:lnTo>
                  <a:pt x="939" y="475"/>
                </a:lnTo>
                <a:lnTo>
                  <a:pt x="940" y="475"/>
                </a:lnTo>
                <a:lnTo>
                  <a:pt x="941" y="475"/>
                </a:lnTo>
                <a:lnTo>
                  <a:pt x="942" y="475"/>
                </a:lnTo>
                <a:lnTo>
                  <a:pt x="940" y="472"/>
                </a:lnTo>
                <a:lnTo>
                  <a:pt x="940" y="471"/>
                </a:lnTo>
                <a:lnTo>
                  <a:pt x="939" y="471"/>
                </a:lnTo>
                <a:lnTo>
                  <a:pt x="937" y="471"/>
                </a:lnTo>
                <a:lnTo>
                  <a:pt x="936" y="471"/>
                </a:lnTo>
                <a:lnTo>
                  <a:pt x="935" y="471"/>
                </a:lnTo>
                <a:lnTo>
                  <a:pt x="927" y="471"/>
                </a:lnTo>
                <a:lnTo>
                  <a:pt x="926" y="471"/>
                </a:lnTo>
                <a:lnTo>
                  <a:pt x="924" y="471"/>
                </a:lnTo>
                <a:lnTo>
                  <a:pt x="924" y="470"/>
                </a:lnTo>
                <a:lnTo>
                  <a:pt x="924" y="469"/>
                </a:lnTo>
                <a:lnTo>
                  <a:pt x="934" y="468"/>
                </a:lnTo>
                <a:lnTo>
                  <a:pt x="933" y="464"/>
                </a:lnTo>
                <a:lnTo>
                  <a:pt x="927" y="455"/>
                </a:lnTo>
                <a:lnTo>
                  <a:pt x="924" y="448"/>
                </a:lnTo>
                <a:lnTo>
                  <a:pt x="923" y="448"/>
                </a:lnTo>
                <a:lnTo>
                  <a:pt x="922" y="448"/>
                </a:lnTo>
                <a:lnTo>
                  <a:pt x="921" y="448"/>
                </a:lnTo>
                <a:lnTo>
                  <a:pt x="917" y="448"/>
                </a:lnTo>
                <a:lnTo>
                  <a:pt x="916" y="448"/>
                </a:lnTo>
                <a:lnTo>
                  <a:pt x="915" y="448"/>
                </a:lnTo>
                <a:lnTo>
                  <a:pt x="913" y="446"/>
                </a:lnTo>
                <a:lnTo>
                  <a:pt x="915" y="444"/>
                </a:lnTo>
                <a:lnTo>
                  <a:pt x="913" y="441"/>
                </a:lnTo>
                <a:lnTo>
                  <a:pt x="911" y="440"/>
                </a:lnTo>
                <a:lnTo>
                  <a:pt x="908" y="435"/>
                </a:lnTo>
                <a:lnTo>
                  <a:pt x="909" y="435"/>
                </a:lnTo>
                <a:lnTo>
                  <a:pt x="910" y="433"/>
                </a:lnTo>
                <a:lnTo>
                  <a:pt x="911" y="433"/>
                </a:lnTo>
                <a:lnTo>
                  <a:pt x="910" y="432"/>
                </a:lnTo>
                <a:lnTo>
                  <a:pt x="910" y="431"/>
                </a:lnTo>
                <a:lnTo>
                  <a:pt x="909" y="431"/>
                </a:lnTo>
                <a:lnTo>
                  <a:pt x="909" y="430"/>
                </a:lnTo>
                <a:lnTo>
                  <a:pt x="908" y="429"/>
                </a:lnTo>
                <a:lnTo>
                  <a:pt x="907" y="429"/>
                </a:lnTo>
                <a:lnTo>
                  <a:pt x="907" y="428"/>
                </a:lnTo>
                <a:lnTo>
                  <a:pt x="907" y="429"/>
                </a:lnTo>
                <a:lnTo>
                  <a:pt x="906" y="429"/>
                </a:lnTo>
                <a:lnTo>
                  <a:pt x="906" y="430"/>
                </a:lnTo>
                <a:lnTo>
                  <a:pt x="906" y="431"/>
                </a:lnTo>
                <a:lnTo>
                  <a:pt x="905" y="431"/>
                </a:lnTo>
                <a:lnTo>
                  <a:pt x="905" y="432"/>
                </a:lnTo>
                <a:lnTo>
                  <a:pt x="904" y="432"/>
                </a:lnTo>
                <a:lnTo>
                  <a:pt x="904" y="433"/>
                </a:lnTo>
                <a:lnTo>
                  <a:pt x="902" y="433"/>
                </a:lnTo>
                <a:lnTo>
                  <a:pt x="901" y="435"/>
                </a:lnTo>
                <a:lnTo>
                  <a:pt x="900" y="436"/>
                </a:lnTo>
                <a:lnTo>
                  <a:pt x="899" y="436"/>
                </a:lnTo>
                <a:lnTo>
                  <a:pt x="899" y="437"/>
                </a:lnTo>
                <a:lnTo>
                  <a:pt x="898" y="437"/>
                </a:lnTo>
                <a:lnTo>
                  <a:pt x="898" y="438"/>
                </a:lnTo>
                <a:lnTo>
                  <a:pt x="897" y="438"/>
                </a:lnTo>
                <a:lnTo>
                  <a:pt x="897" y="439"/>
                </a:lnTo>
                <a:lnTo>
                  <a:pt x="896" y="439"/>
                </a:lnTo>
                <a:lnTo>
                  <a:pt x="896" y="440"/>
                </a:lnTo>
                <a:lnTo>
                  <a:pt x="895" y="440"/>
                </a:lnTo>
                <a:lnTo>
                  <a:pt x="895" y="439"/>
                </a:lnTo>
                <a:lnTo>
                  <a:pt x="893" y="438"/>
                </a:lnTo>
                <a:lnTo>
                  <a:pt x="892" y="436"/>
                </a:lnTo>
                <a:lnTo>
                  <a:pt x="891" y="435"/>
                </a:lnTo>
                <a:lnTo>
                  <a:pt x="890" y="433"/>
                </a:lnTo>
                <a:lnTo>
                  <a:pt x="889" y="433"/>
                </a:lnTo>
                <a:lnTo>
                  <a:pt x="889" y="432"/>
                </a:lnTo>
                <a:lnTo>
                  <a:pt x="888" y="432"/>
                </a:lnTo>
                <a:lnTo>
                  <a:pt x="888" y="431"/>
                </a:lnTo>
                <a:lnTo>
                  <a:pt x="887" y="431"/>
                </a:lnTo>
                <a:lnTo>
                  <a:pt x="887" y="430"/>
                </a:lnTo>
                <a:lnTo>
                  <a:pt x="887" y="429"/>
                </a:lnTo>
                <a:lnTo>
                  <a:pt x="888" y="429"/>
                </a:lnTo>
                <a:lnTo>
                  <a:pt x="888" y="428"/>
                </a:lnTo>
                <a:lnTo>
                  <a:pt x="889" y="428"/>
                </a:lnTo>
                <a:lnTo>
                  <a:pt x="889" y="429"/>
                </a:lnTo>
                <a:lnTo>
                  <a:pt x="889" y="430"/>
                </a:lnTo>
                <a:lnTo>
                  <a:pt x="889" y="431"/>
                </a:lnTo>
                <a:lnTo>
                  <a:pt x="890" y="431"/>
                </a:lnTo>
                <a:lnTo>
                  <a:pt x="890" y="432"/>
                </a:lnTo>
                <a:lnTo>
                  <a:pt x="890" y="433"/>
                </a:lnTo>
                <a:lnTo>
                  <a:pt x="891" y="433"/>
                </a:lnTo>
                <a:lnTo>
                  <a:pt x="891" y="435"/>
                </a:lnTo>
                <a:lnTo>
                  <a:pt x="892" y="436"/>
                </a:lnTo>
                <a:lnTo>
                  <a:pt x="893" y="437"/>
                </a:lnTo>
                <a:lnTo>
                  <a:pt x="895" y="438"/>
                </a:lnTo>
                <a:lnTo>
                  <a:pt x="895" y="439"/>
                </a:lnTo>
                <a:lnTo>
                  <a:pt x="897" y="438"/>
                </a:lnTo>
                <a:lnTo>
                  <a:pt x="899" y="437"/>
                </a:lnTo>
                <a:lnTo>
                  <a:pt x="900" y="436"/>
                </a:lnTo>
                <a:lnTo>
                  <a:pt x="900" y="435"/>
                </a:lnTo>
                <a:lnTo>
                  <a:pt x="901" y="435"/>
                </a:lnTo>
                <a:lnTo>
                  <a:pt x="902" y="433"/>
                </a:lnTo>
                <a:lnTo>
                  <a:pt x="904" y="432"/>
                </a:lnTo>
                <a:lnTo>
                  <a:pt x="904" y="431"/>
                </a:lnTo>
                <a:lnTo>
                  <a:pt x="905" y="431"/>
                </a:lnTo>
                <a:lnTo>
                  <a:pt x="905" y="430"/>
                </a:lnTo>
                <a:lnTo>
                  <a:pt x="906" y="430"/>
                </a:lnTo>
                <a:lnTo>
                  <a:pt x="905" y="430"/>
                </a:lnTo>
                <a:lnTo>
                  <a:pt x="905" y="429"/>
                </a:lnTo>
                <a:lnTo>
                  <a:pt x="904" y="428"/>
                </a:lnTo>
                <a:lnTo>
                  <a:pt x="904" y="427"/>
                </a:lnTo>
                <a:lnTo>
                  <a:pt x="907" y="424"/>
                </a:lnTo>
                <a:lnTo>
                  <a:pt x="908" y="422"/>
                </a:lnTo>
                <a:lnTo>
                  <a:pt x="909" y="422"/>
                </a:lnTo>
                <a:lnTo>
                  <a:pt x="908" y="421"/>
                </a:lnTo>
                <a:lnTo>
                  <a:pt x="907" y="419"/>
                </a:lnTo>
                <a:lnTo>
                  <a:pt x="908" y="419"/>
                </a:lnTo>
                <a:lnTo>
                  <a:pt x="909" y="419"/>
                </a:lnTo>
                <a:lnTo>
                  <a:pt x="909" y="418"/>
                </a:lnTo>
                <a:lnTo>
                  <a:pt x="907" y="419"/>
                </a:lnTo>
                <a:lnTo>
                  <a:pt x="907" y="418"/>
                </a:lnTo>
                <a:lnTo>
                  <a:pt x="906" y="418"/>
                </a:lnTo>
                <a:lnTo>
                  <a:pt x="906" y="416"/>
                </a:lnTo>
                <a:lnTo>
                  <a:pt x="906" y="418"/>
                </a:lnTo>
                <a:lnTo>
                  <a:pt x="905" y="416"/>
                </a:lnTo>
                <a:lnTo>
                  <a:pt x="905" y="415"/>
                </a:lnTo>
                <a:lnTo>
                  <a:pt x="904" y="415"/>
                </a:lnTo>
                <a:lnTo>
                  <a:pt x="902" y="415"/>
                </a:lnTo>
                <a:lnTo>
                  <a:pt x="901" y="416"/>
                </a:lnTo>
                <a:lnTo>
                  <a:pt x="900" y="419"/>
                </a:lnTo>
                <a:lnTo>
                  <a:pt x="899" y="419"/>
                </a:lnTo>
                <a:lnTo>
                  <a:pt x="898" y="420"/>
                </a:lnTo>
                <a:lnTo>
                  <a:pt x="896" y="421"/>
                </a:lnTo>
                <a:lnTo>
                  <a:pt x="891" y="413"/>
                </a:lnTo>
                <a:lnTo>
                  <a:pt x="896" y="411"/>
                </a:lnTo>
                <a:lnTo>
                  <a:pt x="896" y="410"/>
                </a:lnTo>
                <a:lnTo>
                  <a:pt x="896" y="408"/>
                </a:lnTo>
                <a:lnTo>
                  <a:pt x="895" y="407"/>
                </a:lnTo>
                <a:lnTo>
                  <a:pt x="895" y="406"/>
                </a:lnTo>
                <a:lnTo>
                  <a:pt x="895" y="405"/>
                </a:lnTo>
                <a:lnTo>
                  <a:pt x="895" y="404"/>
                </a:lnTo>
                <a:lnTo>
                  <a:pt x="896" y="404"/>
                </a:lnTo>
                <a:lnTo>
                  <a:pt x="895" y="404"/>
                </a:lnTo>
                <a:lnTo>
                  <a:pt x="895" y="403"/>
                </a:lnTo>
                <a:lnTo>
                  <a:pt x="893" y="402"/>
                </a:lnTo>
                <a:lnTo>
                  <a:pt x="893" y="401"/>
                </a:lnTo>
                <a:lnTo>
                  <a:pt x="892" y="401"/>
                </a:lnTo>
                <a:lnTo>
                  <a:pt x="892" y="399"/>
                </a:lnTo>
                <a:lnTo>
                  <a:pt x="891" y="398"/>
                </a:lnTo>
                <a:lnTo>
                  <a:pt x="891" y="397"/>
                </a:lnTo>
                <a:lnTo>
                  <a:pt x="891" y="396"/>
                </a:lnTo>
                <a:lnTo>
                  <a:pt x="892" y="396"/>
                </a:lnTo>
                <a:lnTo>
                  <a:pt x="893" y="396"/>
                </a:lnTo>
                <a:lnTo>
                  <a:pt x="893" y="395"/>
                </a:lnTo>
                <a:lnTo>
                  <a:pt x="895" y="395"/>
                </a:lnTo>
                <a:lnTo>
                  <a:pt x="896" y="394"/>
                </a:lnTo>
                <a:lnTo>
                  <a:pt x="897" y="393"/>
                </a:lnTo>
                <a:lnTo>
                  <a:pt x="898" y="393"/>
                </a:lnTo>
                <a:lnTo>
                  <a:pt x="899" y="393"/>
                </a:lnTo>
                <a:lnTo>
                  <a:pt x="899" y="391"/>
                </a:lnTo>
                <a:lnTo>
                  <a:pt x="898" y="391"/>
                </a:lnTo>
                <a:lnTo>
                  <a:pt x="898" y="390"/>
                </a:lnTo>
                <a:lnTo>
                  <a:pt x="897" y="390"/>
                </a:lnTo>
                <a:lnTo>
                  <a:pt x="897" y="389"/>
                </a:lnTo>
                <a:lnTo>
                  <a:pt x="896" y="388"/>
                </a:lnTo>
                <a:lnTo>
                  <a:pt x="896" y="387"/>
                </a:lnTo>
                <a:lnTo>
                  <a:pt x="895" y="387"/>
                </a:lnTo>
                <a:lnTo>
                  <a:pt x="893" y="386"/>
                </a:lnTo>
                <a:lnTo>
                  <a:pt x="893" y="385"/>
                </a:lnTo>
                <a:lnTo>
                  <a:pt x="892" y="383"/>
                </a:lnTo>
                <a:lnTo>
                  <a:pt x="892" y="382"/>
                </a:lnTo>
                <a:lnTo>
                  <a:pt x="891" y="382"/>
                </a:lnTo>
                <a:lnTo>
                  <a:pt x="889" y="379"/>
                </a:lnTo>
                <a:lnTo>
                  <a:pt x="887" y="374"/>
                </a:lnTo>
                <a:lnTo>
                  <a:pt x="885" y="374"/>
                </a:lnTo>
                <a:lnTo>
                  <a:pt x="885" y="373"/>
                </a:lnTo>
                <a:lnTo>
                  <a:pt x="885" y="372"/>
                </a:lnTo>
                <a:lnTo>
                  <a:pt x="884" y="371"/>
                </a:lnTo>
                <a:lnTo>
                  <a:pt x="884" y="370"/>
                </a:lnTo>
                <a:lnTo>
                  <a:pt x="883" y="369"/>
                </a:lnTo>
                <a:lnTo>
                  <a:pt x="883" y="368"/>
                </a:lnTo>
                <a:lnTo>
                  <a:pt x="882" y="366"/>
                </a:lnTo>
                <a:lnTo>
                  <a:pt x="882" y="365"/>
                </a:lnTo>
                <a:lnTo>
                  <a:pt x="881" y="364"/>
                </a:lnTo>
                <a:lnTo>
                  <a:pt x="881" y="363"/>
                </a:lnTo>
                <a:lnTo>
                  <a:pt x="880" y="363"/>
                </a:lnTo>
                <a:lnTo>
                  <a:pt x="880" y="362"/>
                </a:lnTo>
                <a:lnTo>
                  <a:pt x="880" y="361"/>
                </a:lnTo>
                <a:lnTo>
                  <a:pt x="879" y="361"/>
                </a:lnTo>
                <a:lnTo>
                  <a:pt x="879" y="360"/>
                </a:lnTo>
                <a:lnTo>
                  <a:pt x="878" y="359"/>
                </a:lnTo>
                <a:lnTo>
                  <a:pt x="878" y="357"/>
                </a:lnTo>
                <a:lnTo>
                  <a:pt x="878" y="356"/>
                </a:lnTo>
                <a:lnTo>
                  <a:pt x="876" y="355"/>
                </a:lnTo>
                <a:lnTo>
                  <a:pt x="876" y="354"/>
                </a:lnTo>
                <a:lnTo>
                  <a:pt x="876" y="353"/>
                </a:lnTo>
                <a:lnTo>
                  <a:pt x="875" y="352"/>
                </a:lnTo>
                <a:lnTo>
                  <a:pt x="875" y="351"/>
                </a:lnTo>
                <a:lnTo>
                  <a:pt x="874" y="351"/>
                </a:lnTo>
                <a:lnTo>
                  <a:pt x="873" y="351"/>
                </a:lnTo>
                <a:lnTo>
                  <a:pt x="872" y="351"/>
                </a:lnTo>
                <a:lnTo>
                  <a:pt x="871" y="351"/>
                </a:lnTo>
                <a:lnTo>
                  <a:pt x="870" y="351"/>
                </a:lnTo>
                <a:lnTo>
                  <a:pt x="867" y="351"/>
                </a:lnTo>
                <a:lnTo>
                  <a:pt x="865" y="351"/>
                </a:lnTo>
                <a:lnTo>
                  <a:pt x="861" y="351"/>
                </a:lnTo>
                <a:lnTo>
                  <a:pt x="861" y="354"/>
                </a:lnTo>
                <a:lnTo>
                  <a:pt x="861" y="357"/>
                </a:lnTo>
                <a:lnTo>
                  <a:pt x="861" y="359"/>
                </a:lnTo>
                <a:lnTo>
                  <a:pt x="861" y="360"/>
                </a:lnTo>
                <a:lnTo>
                  <a:pt x="861" y="361"/>
                </a:lnTo>
                <a:lnTo>
                  <a:pt x="861" y="363"/>
                </a:lnTo>
                <a:lnTo>
                  <a:pt x="861" y="365"/>
                </a:lnTo>
                <a:lnTo>
                  <a:pt x="861" y="366"/>
                </a:lnTo>
                <a:lnTo>
                  <a:pt x="861" y="368"/>
                </a:lnTo>
                <a:lnTo>
                  <a:pt x="861" y="369"/>
                </a:lnTo>
                <a:lnTo>
                  <a:pt x="861" y="370"/>
                </a:lnTo>
                <a:lnTo>
                  <a:pt x="861" y="373"/>
                </a:lnTo>
                <a:lnTo>
                  <a:pt x="861" y="377"/>
                </a:lnTo>
                <a:lnTo>
                  <a:pt x="861" y="378"/>
                </a:lnTo>
                <a:lnTo>
                  <a:pt x="861" y="379"/>
                </a:lnTo>
                <a:lnTo>
                  <a:pt x="858" y="379"/>
                </a:lnTo>
                <a:lnTo>
                  <a:pt x="856" y="379"/>
                </a:lnTo>
                <a:lnTo>
                  <a:pt x="853" y="379"/>
                </a:lnTo>
                <a:lnTo>
                  <a:pt x="849" y="379"/>
                </a:lnTo>
                <a:lnTo>
                  <a:pt x="841" y="379"/>
                </a:lnTo>
                <a:lnTo>
                  <a:pt x="840" y="379"/>
                </a:lnTo>
                <a:lnTo>
                  <a:pt x="830" y="380"/>
                </a:lnTo>
                <a:lnTo>
                  <a:pt x="824" y="380"/>
                </a:lnTo>
                <a:lnTo>
                  <a:pt x="821" y="380"/>
                </a:lnTo>
                <a:lnTo>
                  <a:pt x="820" y="380"/>
                </a:lnTo>
                <a:lnTo>
                  <a:pt x="818" y="380"/>
                </a:lnTo>
                <a:lnTo>
                  <a:pt x="816" y="380"/>
                </a:lnTo>
                <a:lnTo>
                  <a:pt x="815" y="380"/>
                </a:lnTo>
                <a:lnTo>
                  <a:pt x="814" y="380"/>
                </a:lnTo>
                <a:lnTo>
                  <a:pt x="812" y="380"/>
                </a:lnTo>
                <a:lnTo>
                  <a:pt x="811" y="380"/>
                </a:lnTo>
                <a:lnTo>
                  <a:pt x="804" y="380"/>
                </a:lnTo>
                <a:lnTo>
                  <a:pt x="792" y="380"/>
                </a:lnTo>
                <a:lnTo>
                  <a:pt x="787" y="381"/>
                </a:lnTo>
                <a:lnTo>
                  <a:pt x="781" y="381"/>
                </a:lnTo>
                <a:lnTo>
                  <a:pt x="775" y="381"/>
                </a:lnTo>
                <a:lnTo>
                  <a:pt x="771" y="381"/>
                </a:lnTo>
                <a:lnTo>
                  <a:pt x="770" y="381"/>
                </a:lnTo>
                <a:lnTo>
                  <a:pt x="763" y="381"/>
                </a:lnTo>
                <a:lnTo>
                  <a:pt x="761" y="381"/>
                </a:lnTo>
                <a:lnTo>
                  <a:pt x="756" y="381"/>
                </a:lnTo>
                <a:lnTo>
                  <a:pt x="755" y="381"/>
                </a:lnTo>
                <a:lnTo>
                  <a:pt x="753" y="381"/>
                </a:lnTo>
                <a:lnTo>
                  <a:pt x="751" y="381"/>
                </a:lnTo>
                <a:lnTo>
                  <a:pt x="746" y="382"/>
                </a:lnTo>
                <a:lnTo>
                  <a:pt x="744" y="382"/>
                </a:lnTo>
                <a:lnTo>
                  <a:pt x="743" y="382"/>
                </a:lnTo>
                <a:lnTo>
                  <a:pt x="744" y="382"/>
                </a:lnTo>
                <a:lnTo>
                  <a:pt x="753" y="381"/>
                </a:lnTo>
                <a:lnTo>
                  <a:pt x="758" y="381"/>
                </a:lnTo>
                <a:lnTo>
                  <a:pt x="761" y="381"/>
                </a:lnTo>
                <a:lnTo>
                  <a:pt x="762" y="381"/>
                </a:lnTo>
                <a:lnTo>
                  <a:pt x="763" y="381"/>
                </a:lnTo>
                <a:lnTo>
                  <a:pt x="764" y="381"/>
                </a:lnTo>
                <a:lnTo>
                  <a:pt x="767" y="381"/>
                </a:lnTo>
                <a:lnTo>
                  <a:pt x="771" y="381"/>
                </a:lnTo>
                <a:lnTo>
                  <a:pt x="773" y="381"/>
                </a:lnTo>
                <a:lnTo>
                  <a:pt x="775" y="381"/>
                </a:lnTo>
                <a:lnTo>
                  <a:pt x="777" y="381"/>
                </a:lnTo>
                <a:lnTo>
                  <a:pt x="778" y="381"/>
                </a:lnTo>
                <a:lnTo>
                  <a:pt x="781" y="381"/>
                </a:lnTo>
                <a:lnTo>
                  <a:pt x="785" y="381"/>
                </a:lnTo>
                <a:lnTo>
                  <a:pt x="786" y="381"/>
                </a:lnTo>
                <a:lnTo>
                  <a:pt x="787" y="380"/>
                </a:lnTo>
                <a:lnTo>
                  <a:pt x="789" y="380"/>
                </a:lnTo>
                <a:lnTo>
                  <a:pt x="790" y="380"/>
                </a:lnTo>
                <a:lnTo>
                  <a:pt x="792" y="380"/>
                </a:lnTo>
                <a:lnTo>
                  <a:pt x="793" y="380"/>
                </a:lnTo>
                <a:lnTo>
                  <a:pt x="799" y="380"/>
                </a:lnTo>
                <a:lnTo>
                  <a:pt x="802" y="380"/>
                </a:lnTo>
                <a:lnTo>
                  <a:pt x="803" y="380"/>
                </a:lnTo>
                <a:lnTo>
                  <a:pt x="804" y="380"/>
                </a:lnTo>
                <a:lnTo>
                  <a:pt x="805" y="380"/>
                </a:lnTo>
                <a:lnTo>
                  <a:pt x="807" y="380"/>
                </a:lnTo>
                <a:lnTo>
                  <a:pt x="811" y="380"/>
                </a:lnTo>
                <a:lnTo>
                  <a:pt x="812" y="380"/>
                </a:lnTo>
                <a:lnTo>
                  <a:pt x="813" y="380"/>
                </a:lnTo>
                <a:lnTo>
                  <a:pt x="814" y="380"/>
                </a:lnTo>
                <a:lnTo>
                  <a:pt x="815" y="380"/>
                </a:lnTo>
                <a:lnTo>
                  <a:pt x="816" y="380"/>
                </a:lnTo>
                <a:lnTo>
                  <a:pt x="818" y="380"/>
                </a:lnTo>
                <a:lnTo>
                  <a:pt x="820" y="380"/>
                </a:lnTo>
                <a:lnTo>
                  <a:pt x="821" y="380"/>
                </a:lnTo>
                <a:lnTo>
                  <a:pt x="823" y="380"/>
                </a:lnTo>
                <a:lnTo>
                  <a:pt x="824" y="380"/>
                </a:lnTo>
                <a:lnTo>
                  <a:pt x="825" y="380"/>
                </a:lnTo>
                <a:lnTo>
                  <a:pt x="827" y="380"/>
                </a:lnTo>
                <a:lnTo>
                  <a:pt x="828" y="380"/>
                </a:lnTo>
                <a:lnTo>
                  <a:pt x="830" y="379"/>
                </a:lnTo>
                <a:lnTo>
                  <a:pt x="831" y="379"/>
                </a:lnTo>
                <a:lnTo>
                  <a:pt x="833" y="379"/>
                </a:lnTo>
                <a:lnTo>
                  <a:pt x="836" y="379"/>
                </a:lnTo>
                <a:lnTo>
                  <a:pt x="838" y="379"/>
                </a:lnTo>
                <a:lnTo>
                  <a:pt x="839" y="379"/>
                </a:lnTo>
                <a:lnTo>
                  <a:pt x="840" y="379"/>
                </a:lnTo>
                <a:lnTo>
                  <a:pt x="841" y="379"/>
                </a:lnTo>
                <a:lnTo>
                  <a:pt x="846" y="379"/>
                </a:lnTo>
                <a:lnTo>
                  <a:pt x="847" y="379"/>
                </a:lnTo>
                <a:lnTo>
                  <a:pt x="849" y="379"/>
                </a:lnTo>
                <a:lnTo>
                  <a:pt x="850" y="379"/>
                </a:lnTo>
                <a:lnTo>
                  <a:pt x="853" y="379"/>
                </a:lnTo>
                <a:lnTo>
                  <a:pt x="854" y="379"/>
                </a:lnTo>
                <a:lnTo>
                  <a:pt x="855" y="379"/>
                </a:lnTo>
                <a:lnTo>
                  <a:pt x="856" y="379"/>
                </a:lnTo>
                <a:lnTo>
                  <a:pt x="858" y="379"/>
                </a:lnTo>
                <a:lnTo>
                  <a:pt x="859" y="379"/>
                </a:lnTo>
                <a:lnTo>
                  <a:pt x="861" y="379"/>
                </a:lnTo>
                <a:lnTo>
                  <a:pt x="861" y="378"/>
                </a:lnTo>
                <a:lnTo>
                  <a:pt x="861" y="377"/>
                </a:lnTo>
                <a:lnTo>
                  <a:pt x="861" y="376"/>
                </a:lnTo>
                <a:lnTo>
                  <a:pt x="861" y="374"/>
                </a:lnTo>
                <a:lnTo>
                  <a:pt x="861" y="373"/>
                </a:lnTo>
                <a:lnTo>
                  <a:pt x="861" y="372"/>
                </a:lnTo>
                <a:lnTo>
                  <a:pt x="861" y="371"/>
                </a:lnTo>
                <a:lnTo>
                  <a:pt x="861" y="370"/>
                </a:lnTo>
                <a:lnTo>
                  <a:pt x="861" y="369"/>
                </a:lnTo>
                <a:lnTo>
                  <a:pt x="861" y="368"/>
                </a:lnTo>
                <a:lnTo>
                  <a:pt x="861" y="366"/>
                </a:lnTo>
                <a:lnTo>
                  <a:pt x="861" y="365"/>
                </a:lnTo>
                <a:lnTo>
                  <a:pt x="861" y="364"/>
                </a:lnTo>
                <a:lnTo>
                  <a:pt x="861" y="363"/>
                </a:lnTo>
                <a:lnTo>
                  <a:pt x="861" y="362"/>
                </a:lnTo>
                <a:lnTo>
                  <a:pt x="861" y="361"/>
                </a:lnTo>
                <a:lnTo>
                  <a:pt x="861" y="360"/>
                </a:lnTo>
                <a:lnTo>
                  <a:pt x="861" y="359"/>
                </a:lnTo>
                <a:lnTo>
                  <a:pt x="861" y="357"/>
                </a:lnTo>
                <a:lnTo>
                  <a:pt x="861" y="356"/>
                </a:lnTo>
                <a:lnTo>
                  <a:pt x="861" y="355"/>
                </a:lnTo>
                <a:lnTo>
                  <a:pt x="861" y="354"/>
                </a:lnTo>
                <a:lnTo>
                  <a:pt x="861" y="353"/>
                </a:lnTo>
                <a:lnTo>
                  <a:pt x="861" y="352"/>
                </a:lnTo>
                <a:lnTo>
                  <a:pt x="861" y="351"/>
                </a:lnTo>
                <a:lnTo>
                  <a:pt x="862" y="351"/>
                </a:lnTo>
                <a:lnTo>
                  <a:pt x="865" y="351"/>
                </a:lnTo>
                <a:lnTo>
                  <a:pt x="867" y="351"/>
                </a:lnTo>
                <a:lnTo>
                  <a:pt x="870" y="351"/>
                </a:lnTo>
                <a:lnTo>
                  <a:pt x="871" y="351"/>
                </a:lnTo>
                <a:lnTo>
                  <a:pt x="872" y="351"/>
                </a:lnTo>
                <a:lnTo>
                  <a:pt x="873" y="351"/>
                </a:lnTo>
                <a:lnTo>
                  <a:pt x="874" y="351"/>
                </a:lnTo>
                <a:lnTo>
                  <a:pt x="875" y="351"/>
                </a:lnTo>
                <a:lnTo>
                  <a:pt x="878" y="351"/>
                </a:lnTo>
                <a:lnTo>
                  <a:pt x="880" y="351"/>
                </a:lnTo>
                <a:lnTo>
                  <a:pt x="883" y="351"/>
                </a:lnTo>
                <a:lnTo>
                  <a:pt x="887" y="351"/>
                </a:lnTo>
                <a:lnTo>
                  <a:pt x="891" y="351"/>
                </a:lnTo>
                <a:lnTo>
                  <a:pt x="893" y="351"/>
                </a:lnTo>
                <a:lnTo>
                  <a:pt x="896" y="351"/>
                </a:lnTo>
                <a:lnTo>
                  <a:pt x="898" y="351"/>
                </a:lnTo>
                <a:lnTo>
                  <a:pt x="900" y="351"/>
                </a:lnTo>
                <a:lnTo>
                  <a:pt x="901" y="351"/>
                </a:lnTo>
                <a:lnTo>
                  <a:pt x="902" y="351"/>
                </a:lnTo>
                <a:lnTo>
                  <a:pt x="904" y="351"/>
                </a:lnTo>
                <a:lnTo>
                  <a:pt x="906" y="351"/>
                </a:lnTo>
                <a:lnTo>
                  <a:pt x="907" y="349"/>
                </a:lnTo>
                <a:lnTo>
                  <a:pt x="910" y="349"/>
                </a:lnTo>
                <a:lnTo>
                  <a:pt x="911" y="349"/>
                </a:lnTo>
                <a:lnTo>
                  <a:pt x="913" y="349"/>
                </a:lnTo>
                <a:lnTo>
                  <a:pt x="914" y="349"/>
                </a:lnTo>
                <a:lnTo>
                  <a:pt x="916" y="349"/>
                </a:lnTo>
                <a:lnTo>
                  <a:pt x="918" y="349"/>
                </a:lnTo>
                <a:lnTo>
                  <a:pt x="923" y="349"/>
                </a:lnTo>
                <a:lnTo>
                  <a:pt x="924" y="349"/>
                </a:lnTo>
                <a:lnTo>
                  <a:pt x="930" y="349"/>
                </a:lnTo>
                <a:lnTo>
                  <a:pt x="931" y="349"/>
                </a:lnTo>
                <a:lnTo>
                  <a:pt x="932" y="349"/>
                </a:lnTo>
                <a:lnTo>
                  <a:pt x="933" y="349"/>
                </a:lnTo>
                <a:lnTo>
                  <a:pt x="935" y="349"/>
                </a:lnTo>
                <a:lnTo>
                  <a:pt x="937" y="349"/>
                </a:lnTo>
                <a:lnTo>
                  <a:pt x="939" y="349"/>
                </a:lnTo>
                <a:lnTo>
                  <a:pt x="942" y="349"/>
                </a:lnTo>
                <a:lnTo>
                  <a:pt x="945" y="349"/>
                </a:lnTo>
                <a:lnTo>
                  <a:pt x="947" y="349"/>
                </a:lnTo>
                <a:lnTo>
                  <a:pt x="950" y="349"/>
                </a:lnTo>
                <a:lnTo>
                  <a:pt x="951" y="349"/>
                </a:lnTo>
                <a:lnTo>
                  <a:pt x="952" y="349"/>
                </a:lnTo>
                <a:lnTo>
                  <a:pt x="953" y="349"/>
                </a:lnTo>
                <a:lnTo>
                  <a:pt x="954" y="349"/>
                </a:lnTo>
                <a:lnTo>
                  <a:pt x="956" y="349"/>
                </a:lnTo>
                <a:lnTo>
                  <a:pt x="957" y="349"/>
                </a:lnTo>
                <a:lnTo>
                  <a:pt x="958" y="349"/>
                </a:lnTo>
                <a:lnTo>
                  <a:pt x="959" y="349"/>
                </a:lnTo>
                <a:lnTo>
                  <a:pt x="960" y="349"/>
                </a:lnTo>
                <a:lnTo>
                  <a:pt x="964" y="349"/>
                </a:lnTo>
                <a:lnTo>
                  <a:pt x="970" y="349"/>
                </a:lnTo>
                <a:lnTo>
                  <a:pt x="971" y="349"/>
                </a:lnTo>
                <a:lnTo>
                  <a:pt x="976" y="349"/>
                </a:lnTo>
                <a:lnTo>
                  <a:pt x="977" y="349"/>
                </a:lnTo>
                <a:lnTo>
                  <a:pt x="979" y="349"/>
                </a:lnTo>
                <a:lnTo>
                  <a:pt x="980" y="349"/>
                </a:lnTo>
                <a:lnTo>
                  <a:pt x="982" y="349"/>
                </a:lnTo>
                <a:lnTo>
                  <a:pt x="984" y="349"/>
                </a:lnTo>
                <a:lnTo>
                  <a:pt x="985" y="349"/>
                </a:lnTo>
                <a:lnTo>
                  <a:pt x="985" y="348"/>
                </a:lnTo>
                <a:lnTo>
                  <a:pt x="986" y="348"/>
                </a:lnTo>
                <a:lnTo>
                  <a:pt x="987" y="347"/>
                </a:lnTo>
                <a:lnTo>
                  <a:pt x="988" y="344"/>
                </a:lnTo>
                <a:lnTo>
                  <a:pt x="990" y="344"/>
                </a:lnTo>
                <a:lnTo>
                  <a:pt x="991" y="343"/>
                </a:lnTo>
                <a:lnTo>
                  <a:pt x="991" y="341"/>
                </a:lnTo>
                <a:lnTo>
                  <a:pt x="992" y="341"/>
                </a:lnTo>
                <a:lnTo>
                  <a:pt x="992" y="340"/>
                </a:lnTo>
                <a:lnTo>
                  <a:pt x="994" y="338"/>
                </a:lnTo>
                <a:lnTo>
                  <a:pt x="995" y="338"/>
                </a:lnTo>
                <a:lnTo>
                  <a:pt x="997" y="336"/>
                </a:lnTo>
                <a:lnTo>
                  <a:pt x="997" y="335"/>
                </a:lnTo>
                <a:lnTo>
                  <a:pt x="999" y="334"/>
                </a:lnTo>
                <a:lnTo>
                  <a:pt x="1000" y="332"/>
                </a:lnTo>
                <a:lnTo>
                  <a:pt x="1001" y="331"/>
                </a:lnTo>
                <a:lnTo>
                  <a:pt x="1002" y="330"/>
                </a:lnTo>
                <a:lnTo>
                  <a:pt x="1003" y="329"/>
                </a:lnTo>
                <a:lnTo>
                  <a:pt x="1004" y="328"/>
                </a:lnTo>
                <a:lnTo>
                  <a:pt x="1005" y="327"/>
                </a:lnTo>
                <a:lnTo>
                  <a:pt x="1005" y="326"/>
                </a:lnTo>
                <a:lnTo>
                  <a:pt x="1006" y="326"/>
                </a:lnTo>
                <a:lnTo>
                  <a:pt x="1006" y="324"/>
                </a:lnTo>
                <a:lnTo>
                  <a:pt x="1008" y="324"/>
                </a:lnTo>
                <a:lnTo>
                  <a:pt x="1009" y="322"/>
                </a:lnTo>
                <a:lnTo>
                  <a:pt x="1013" y="319"/>
                </a:lnTo>
                <a:lnTo>
                  <a:pt x="1014" y="318"/>
                </a:lnTo>
                <a:lnTo>
                  <a:pt x="1016" y="316"/>
                </a:lnTo>
                <a:lnTo>
                  <a:pt x="1017" y="314"/>
                </a:lnTo>
                <a:lnTo>
                  <a:pt x="1019" y="312"/>
                </a:lnTo>
                <a:lnTo>
                  <a:pt x="1020" y="311"/>
                </a:lnTo>
                <a:lnTo>
                  <a:pt x="1021" y="311"/>
                </a:lnTo>
                <a:lnTo>
                  <a:pt x="1021" y="310"/>
                </a:lnTo>
                <a:lnTo>
                  <a:pt x="1022" y="310"/>
                </a:lnTo>
                <a:lnTo>
                  <a:pt x="1022" y="309"/>
                </a:lnTo>
                <a:lnTo>
                  <a:pt x="1023" y="309"/>
                </a:lnTo>
                <a:lnTo>
                  <a:pt x="1023" y="307"/>
                </a:lnTo>
                <a:lnTo>
                  <a:pt x="1025" y="306"/>
                </a:lnTo>
                <a:lnTo>
                  <a:pt x="1026" y="306"/>
                </a:lnTo>
                <a:lnTo>
                  <a:pt x="1026" y="305"/>
                </a:lnTo>
                <a:lnTo>
                  <a:pt x="1027" y="304"/>
                </a:lnTo>
                <a:lnTo>
                  <a:pt x="1028" y="303"/>
                </a:lnTo>
                <a:lnTo>
                  <a:pt x="1033" y="298"/>
                </a:lnTo>
                <a:lnTo>
                  <a:pt x="1034" y="298"/>
                </a:lnTo>
                <a:lnTo>
                  <a:pt x="1034" y="297"/>
                </a:lnTo>
                <a:lnTo>
                  <a:pt x="1035" y="296"/>
                </a:lnTo>
                <a:lnTo>
                  <a:pt x="1036" y="295"/>
                </a:lnTo>
                <a:lnTo>
                  <a:pt x="1037" y="294"/>
                </a:lnTo>
                <a:lnTo>
                  <a:pt x="1038" y="293"/>
                </a:lnTo>
                <a:lnTo>
                  <a:pt x="1040" y="290"/>
                </a:lnTo>
                <a:lnTo>
                  <a:pt x="1042" y="289"/>
                </a:lnTo>
                <a:lnTo>
                  <a:pt x="1043" y="288"/>
                </a:lnTo>
                <a:lnTo>
                  <a:pt x="1045" y="286"/>
                </a:lnTo>
                <a:lnTo>
                  <a:pt x="1046" y="285"/>
                </a:lnTo>
                <a:lnTo>
                  <a:pt x="1045" y="284"/>
                </a:lnTo>
                <a:lnTo>
                  <a:pt x="1044" y="282"/>
                </a:lnTo>
                <a:lnTo>
                  <a:pt x="1043" y="282"/>
                </a:lnTo>
                <a:lnTo>
                  <a:pt x="1043" y="281"/>
                </a:lnTo>
                <a:lnTo>
                  <a:pt x="1042" y="281"/>
                </a:lnTo>
                <a:lnTo>
                  <a:pt x="1042" y="280"/>
                </a:lnTo>
                <a:lnTo>
                  <a:pt x="1040" y="280"/>
                </a:lnTo>
                <a:lnTo>
                  <a:pt x="1040" y="279"/>
                </a:lnTo>
                <a:lnTo>
                  <a:pt x="1039" y="278"/>
                </a:lnTo>
                <a:lnTo>
                  <a:pt x="1040" y="278"/>
                </a:lnTo>
                <a:lnTo>
                  <a:pt x="1040" y="277"/>
                </a:lnTo>
                <a:lnTo>
                  <a:pt x="1042" y="277"/>
                </a:lnTo>
                <a:lnTo>
                  <a:pt x="1042" y="276"/>
                </a:lnTo>
                <a:lnTo>
                  <a:pt x="1043" y="276"/>
                </a:lnTo>
                <a:lnTo>
                  <a:pt x="1043" y="274"/>
                </a:lnTo>
                <a:lnTo>
                  <a:pt x="1044" y="273"/>
                </a:lnTo>
                <a:lnTo>
                  <a:pt x="1036" y="264"/>
                </a:lnTo>
                <a:lnTo>
                  <a:pt x="1035" y="264"/>
                </a:lnTo>
                <a:lnTo>
                  <a:pt x="1031" y="260"/>
                </a:lnTo>
                <a:lnTo>
                  <a:pt x="1030" y="259"/>
                </a:lnTo>
                <a:lnTo>
                  <a:pt x="1028" y="256"/>
                </a:lnTo>
                <a:lnTo>
                  <a:pt x="1027" y="256"/>
                </a:lnTo>
                <a:lnTo>
                  <a:pt x="1028" y="256"/>
                </a:lnTo>
                <a:lnTo>
                  <a:pt x="1028" y="255"/>
                </a:lnTo>
                <a:lnTo>
                  <a:pt x="1029" y="255"/>
                </a:lnTo>
                <a:lnTo>
                  <a:pt x="1030" y="254"/>
                </a:lnTo>
                <a:lnTo>
                  <a:pt x="1031" y="254"/>
                </a:lnTo>
                <a:lnTo>
                  <a:pt x="1033" y="253"/>
                </a:lnTo>
                <a:lnTo>
                  <a:pt x="1034" y="252"/>
                </a:lnTo>
                <a:lnTo>
                  <a:pt x="1036" y="251"/>
                </a:lnTo>
                <a:lnTo>
                  <a:pt x="1037" y="251"/>
                </a:lnTo>
                <a:lnTo>
                  <a:pt x="1037" y="249"/>
                </a:lnTo>
                <a:lnTo>
                  <a:pt x="1038" y="249"/>
                </a:lnTo>
                <a:lnTo>
                  <a:pt x="1046" y="244"/>
                </a:lnTo>
                <a:lnTo>
                  <a:pt x="1048" y="243"/>
                </a:lnTo>
                <a:lnTo>
                  <a:pt x="1049" y="242"/>
                </a:lnTo>
                <a:lnTo>
                  <a:pt x="1053" y="240"/>
                </a:lnTo>
                <a:lnTo>
                  <a:pt x="1054" y="239"/>
                </a:lnTo>
                <a:lnTo>
                  <a:pt x="1055" y="239"/>
                </a:lnTo>
                <a:lnTo>
                  <a:pt x="1056" y="238"/>
                </a:lnTo>
                <a:lnTo>
                  <a:pt x="1057" y="237"/>
                </a:lnTo>
                <a:lnTo>
                  <a:pt x="1059" y="237"/>
                </a:lnTo>
                <a:lnTo>
                  <a:pt x="1059" y="236"/>
                </a:lnTo>
                <a:lnTo>
                  <a:pt x="1060" y="236"/>
                </a:lnTo>
                <a:lnTo>
                  <a:pt x="1060" y="235"/>
                </a:lnTo>
                <a:lnTo>
                  <a:pt x="1061" y="234"/>
                </a:lnTo>
                <a:lnTo>
                  <a:pt x="1062" y="232"/>
                </a:lnTo>
                <a:lnTo>
                  <a:pt x="1063" y="230"/>
                </a:lnTo>
                <a:lnTo>
                  <a:pt x="1064" y="230"/>
                </a:lnTo>
                <a:lnTo>
                  <a:pt x="1064" y="229"/>
                </a:lnTo>
                <a:lnTo>
                  <a:pt x="1065" y="229"/>
                </a:lnTo>
                <a:lnTo>
                  <a:pt x="1066" y="228"/>
                </a:lnTo>
                <a:lnTo>
                  <a:pt x="1066" y="227"/>
                </a:lnTo>
                <a:lnTo>
                  <a:pt x="1068" y="227"/>
                </a:lnTo>
                <a:lnTo>
                  <a:pt x="1068" y="226"/>
                </a:lnTo>
                <a:lnTo>
                  <a:pt x="1070" y="224"/>
                </a:lnTo>
                <a:lnTo>
                  <a:pt x="1071" y="223"/>
                </a:lnTo>
                <a:lnTo>
                  <a:pt x="1071" y="222"/>
                </a:lnTo>
                <a:lnTo>
                  <a:pt x="1072" y="222"/>
                </a:lnTo>
                <a:lnTo>
                  <a:pt x="1073" y="221"/>
                </a:lnTo>
                <a:lnTo>
                  <a:pt x="1074" y="221"/>
                </a:lnTo>
                <a:lnTo>
                  <a:pt x="1074" y="220"/>
                </a:lnTo>
                <a:lnTo>
                  <a:pt x="1076" y="220"/>
                </a:lnTo>
                <a:lnTo>
                  <a:pt x="1077" y="219"/>
                </a:lnTo>
                <a:lnTo>
                  <a:pt x="1078" y="218"/>
                </a:lnTo>
                <a:lnTo>
                  <a:pt x="1079" y="217"/>
                </a:lnTo>
                <a:lnTo>
                  <a:pt x="1080" y="215"/>
                </a:lnTo>
                <a:lnTo>
                  <a:pt x="1081" y="215"/>
                </a:lnTo>
                <a:lnTo>
                  <a:pt x="1083" y="215"/>
                </a:lnTo>
                <a:lnTo>
                  <a:pt x="1085" y="214"/>
                </a:lnTo>
                <a:lnTo>
                  <a:pt x="1090" y="209"/>
                </a:lnTo>
                <a:lnTo>
                  <a:pt x="1090" y="207"/>
                </a:lnTo>
                <a:lnTo>
                  <a:pt x="1091" y="206"/>
                </a:lnTo>
                <a:lnTo>
                  <a:pt x="1092" y="205"/>
                </a:lnTo>
                <a:lnTo>
                  <a:pt x="1091" y="205"/>
                </a:lnTo>
                <a:lnTo>
                  <a:pt x="1091" y="204"/>
                </a:lnTo>
                <a:lnTo>
                  <a:pt x="1090" y="203"/>
                </a:lnTo>
                <a:lnTo>
                  <a:pt x="1089" y="202"/>
                </a:lnTo>
                <a:lnTo>
                  <a:pt x="1088" y="201"/>
                </a:lnTo>
                <a:lnTo>
                  <a:pt x="1089" y="199"/>
                </a:lnTo>
                <a:lnTo>
                  <a:pt x="1090" y="198"/>
                </a:lnTo>
                <a:lnTo>
                  <a:pt x="1091" y="198"/>
                </a:lnTo>
                <a:lnTo>
                  <a:pt x="1091" y="197"/>
                </a:lnTo>
                <a:lnTo>
                  <a:pt x="1092" y="197"/>
                </a:lnTo>
                <a:lnTo>
                  <a:pt x="1094" y="196"/>
                </a:lnTo>
                <a:lnTo>
                  <a:pt x="1094" y="195"/>
                </a:lnTo>
                <a:lnTo>
                  <a:pt x="1095" y="195"/>
                </a:lnTo>
                <a:lnTo>
                  <a:pt x="1095" y="194"/>
                </a:lnTo>
                <a:lnTo>
                  <a:pt x="1094" y="193"/>
                </a:lnTo>
                <a:lnTo>
                  <a:pt x="1095" y="192"/>
                </a:lnTo>
                <a:lnTo>
                  <a:pt x="1091" y="188"/>
                </a:lnTo>
                <a:lnTo>
                  <a:pt x="1090" y="187"/>
                </a:lnTo>
                <a:lnTo>
                  <a:pt x="1087" y="184"/>
                </a:lnTo>
                <a:lnTo>
                  <a:pt x="1086" y="182"/>
                </a:lnTo>
                <a:lnTo>
                  <a:pt x="1085" y="181"/>
                </a:lnTo>
                <a:lnTo>
                  <a:pt x="1083" y="180"/>
                </a:lnTo>
                <a:lnTo>
                  <a:pt x="1083" y="179"/>
                </a:lnTo>
                <a:lnTo>
                  <a:pt x="1082" y="179"/>
                </a:lnTo>
                <a:lnTo>
                  <a:pt x="1081" y="177"/>
                </a:lnTo>
                <a:lnTo>
                  <a:pt x="1080" y="175"/>
                </a:lnTo>
                <a:lnTo>
                  <a:pt x="1073" y="167"/>
                </a:lnTo>
                <a:lnTo>
                  <a:pt x="1072" y="167"/>
                </a:lnTo>
                <a:lnTo>
                  <a:pt x="1071" y="165"/>
                </a:lnTo>
                <a:lnTo>
                  <a:pt x="1069" y="163"/>
                </a:lnTo>
                <a:lnTo>
                  <a:pt x="1068" y="162"/>
                </a:lnTo>
                <a:lnTo>
                  <a:pt x="1065" y="160"/>
                </a:lnTo>
                <a:lnTo>
                  <a:pt x="1065" y="159"/>
                </a:lnTo>
                <a:lnTo>
                  <a:pt x="1061" y="155"/>
                </a:lnTo>
                <a:lnTo>
                  <a:pt x="1060" y="154"/>
                </a:lnTo>
                <a:lnTo>
                  <a:pt x="1060" y="153"/>
                </a:lnTo>
                <a:lnTo>
                  <a:pt x="1059" y="153"/>
                </a:lnTo>
                <a:lnTo>
                  <a:pt x="1059" y="152"/>
                </a:lnTo>
                <a:lnTo>
                  <a:pt x="1059" y="151"/>
                </a:lnTo>
                <a:lnTo>
                  <a:pt x="1057" y="151"/>
                </a:lnTo>
                <a:lnTo>
                  <a:pt x="1057" y="150"/>
                </a:lnTo>
                <a:lnTo>
                  <a:pt x="1057" y="148"/>
                </a:lnTo>
                <a:lnTo>
                  <a:pt x="1056" y="147"/>
                </a:lnTo>
                <a:lnTo>
                  <a:pt x="1056" y="146"/>
                </a:lnTo>
                <a:lnTo>
                  <a:pt x="1056" y="145"/>
                </a:lnTo>
                <a:lnTo>
                  <a:pt x="1055" y="145"/>
                </a:lnTo>
                <a:lnTo>
                  <a:pt x="1054" y="145"/>
                </a:lnTo>
                <a:lnTo>
                  <a:pt x="1053" y="144"/>
                </a:lnTo>
                <a:lnTo>
                  <a:pt x="1054" y="144"/>
                </a:lnTo>
                <a:lnTo>
                  <a:pt x="1054" y="143"/>
                </a:lnTo>
                <a:lnTo>
                  <a:pt x="1055" y="142"/>
                </a:lnTo>
                <a:lnTo>
                  <a:pt x="1055" y="140"/>
                </a:lnTo>
                <a:lnTo>
                  <a:pt x="1055" y="139"/>
                </a:lnTo>
                <a:lnTo>
                  <a:pt x="1055" y="138"/>
                </a:lnTo>
                <a:lnTo>
                  <a:pt x="1056" y="139"/>
                </a:lnTo>
                <a:lnTo>
                  <a:pt x="1056" y="137"/>
                </a:lnTo>
                <a:lnTo>
                  <a:pt x="1056" y="136"/>
                </a:lnTo>
                <a:lnTo>
                  <a:pt x="1056" y="135"/>
                </a:lnTo>
                <a:lnTo>
                  <a:pt x="1056" y="134"/>
                </a:lnTo>
                <a:lnTo>
                  <a:pt x="1056" y="132"/>
                </a:lnTo>
                <a:lnTo>
                  <a:pt x="1056" y="131"/>
                </a:lnTo>
                <a:lnTo>
                  <a:pt x="1056" y="130"/>
                </a:lnTo>
                <a:lnTo>
                  <a:pt x="1056" y="129"/>
                </a:lnTo>
                <a:lnTo>
                  <a:pt x="1056" y="128"/>
                </a:lnTo>
                <a:lnTo>
                  <a:pt x="1056" y="127"/>
                </a:lnTo>
                <a:lnTo>
                  <a:pt x="1056" y="126"/>
                </a:lnTo>
                <a:lnTo>
                  <a:pt x="1056" y="125"/>
                </a:lnTo>
                <a:lnTo>
                  <a:pt x="1056" y="123"/>
                </a:lnTo>
                <a:lnTo>
                  <a:pt x="1056" y="122"/>
                </a:lnTo>
                <a:lnTo>
                  <a:pt x="1057" y="122"/>
                </a:lnTo>
                <a:lnTo>
                  <a:pt x="1057" y="121"/>
                </a:lnTo>
                <a:lnTo>
                  <a:pt x="1057" y="120"/>
                </a:lnTo>
                <a:lnTo>
                  <a:pt x="1057" y="119"/>
                </a:lnTo>
                <a:lnTo>
                  <a:pt x="1057" y="118"/>
                </a:lnTo>
                <a:lnTo>
                  <a:pt x="1057" y="117"/>
                </a:lnTo>
                <a:lnTo>
                  <a:pt x="1057" y="115"/>
                </a:lnTo>
                <a:lnTo>
                  <a:pt x="1057" y="114"/>
                </a:lnTo>
                <a:lnTo>
                  <a:pt x="1057" y="113"/>
                </a:lnTo>
                <a:lnTo>
                  <a:pt x="1057" y="112"/>
                </a:lnTo>
                <a:lnTo>
                  <a:pt x="1056" y="112"/>
                </a:lnTo>
                <a:lnTo>
                  <a:pt x="1055" y="112"/>
                </a:lnTo>
                <a:lnTo>
                  <a:pt x="1054" y="112"/>
                </a:lnTo>
                <a:lnTo>
                  <a:pt x="1054" y="111"/>
                </a:lnTo>
                <a:lnTo>
                  <a:pt x="1054" y="109"/>
                </a:lnTo>
                <a:lnTo>
                  <a:pt x="1055" y="109"/>
                </a:lnTo>
                <a:lnTo>
                  <a:pt x="1057" y="109"/>
                </a:lnTo>
                <a:lnTo>
                  <a:pt x="1057" y="108"/>
                </a:lnTo>
                <a:lnTo>
                  <a:pt x="1057" y="106"/>
                </a:lnTo>
                <a:lnTo>
                  <a:pt x="1057" y="105"/>
                </a:lnTo>
                <a:lnTo>
                  <a:pt x="1059" y="104"/>
                </a:lnTo>
                <a:lnTo>
                  <a:pt x="1057" y="104"/>
                </a:lnTo>
                <a:lnTo>
                  <a:pt x="1056" y="103"/>
                </a:lnTo>
                <a:lnTo>
                  <a:pt x="1055" y="103"/>
                </a:lnTo>
                <a:lnTo>
                  <a:pt x="1055" y="102"/>
                </a:lnTo>
                <a:lnTo>
                  <a:pt x="1055" y="101"/>
                </a:lnTo>
                <a:lnTo>
                  <a:pt x="1055" y="98"/>
                </a:lnTo>
                <a:lnTo>
                  <a:pt x="1055" y="97"/>
                </a:lnTo>
                <a:lnTo>
                  <a:pt x="1054" y="97"/>
                </a:lnTo>
                <a:lnTo>
                  <a:pt x="1053" y="97"/>
                </a:lnTo>
                <a:lnTo>
                  <a:pt x="1052" y="97"/>
                </a:lnTo>
                <a:lnTo>
                  <a:pt x="1052" y="96"/>
                </a:lnTo>
                <a:lnTo>
                  <a:pt x="1052" y="95"/>
                </a:lnTo>
                <a:lnTo>
                  <a:pt x="1051" y="95"/>
                </a:lnTo>
                <a:lnTo>
                  <a:pt x="1051" y="94"/>
                </a:lnTo>
                <a:lnTo>
                  <a:pt x="1049" y="94"/>
                </a:lnTo>
                <a:lnTo>
                  <a:pt x="1051" y="94"/>
                </a:lnTo>
                <a:lnTo>
                  <a:pt x="1049" y="94"/>
                </a:lnTo>
                <a:lnTo>
                  <a:pt x="1049" y="93"/>
                </a:lnTo>
                <a:lnTo>
                  <a:pt x="1048" y="93"/>
                </a:lnTo>
                <a:lnTo>
                  <a:pt x="1048" y="92"/>
                </a:lnTo>
                <a:lnTo>
                  <a:pt x="1047" y="90"/>
                </a:lnTo>
                <a:lnTo>
                  <a:pt x="1047" y="89"/>
                </a:lnTo>
                <a:lnTo>
                  <a:pt x="1047" y="88"/>
                </a:lnTo>
                <a:lnTo>
                  <a:pt x="1047" y="87"/>
                </a:lnTo>
                <a:lnTo>
                  <a:pt x="1047" y="86"/>
                </a:lnTo>
                <a:lnTo>
                  <a:pt x="1047" y="85"/>
                </a:lnTo>
                <a:lnTo>
                  <a:pt x="1047" y="84"/>
                </a:lnTo>
                <a:lnTo>
                  <a:pt x="1054" y="84"/>
                </a:lnTo>
                <a:lnTo>
                  <a:pt x="1059" y="84"/>
                </a:lnTo>
                <a:lnTo>
                  <a:pt x="1060" y="84"/>
                </a:lnTo>
                <a:lnTo>
                  <a:pt x="1060" y="85"/>
                </a:lnTo>
                <a:lnTo>
                  <a:pt x="1066" y="85"/>
                </a:lnTo>
                <a:lnTo>
                  <a:pt x="1066" y="86"/>
                </a:lnTo>
                <a:lnTo>
                  <a:pt x="1066" y="87"/>
                </a:lnTo>
                <a:lnTo>
                  <a:pt x="1066" y="88"/>
                </a:lnTo>
                <a:lnTo>
                  <a:pt x="1065" y="88"/>
                </a:lnTo>
                <a:lnTo>
                  <a:pt x="1064" y="88"/>
                </a:lnTo>
                <a:lnTo>
                  <a:pt x="1063" y="88"/>
                </a:lnTo>
                <a:lnTo>
                  <a:pt x="1060" y="88"/>
                </a:lnTo>
                <a:lnTo>
                  <a:pt x="1060" y="89"/>
                </a:lnTo>
                <a:lnTo>
                  <a:pt x="1060" y="90"/>
                </a:lnTo>
                <a:lnTo>
                  <a:pt x="1060" y="93"/>
                </a:lnTo>
                <a:lnTo>
                  <a:pt x="1059" y="96"/>
                </a:lnTo>
                <a:lnTo>
                  <a:pt x="1059" y="97"/>
                </a:lnTo>
                <a:lnTo>
                  <a:pt x="1059" y="101"/>
                </a:lnTo>
                <a:lnTo>
                  <a:pt x="1059" y="102"/>
                </a:lnTo>
                <a:lnTo>
                  <a:pt x="1059" y="104"/>
                </a:lnTo>
                <a:lnTo>
                  <a:pt x="1059" y="105"/>
                </a:lnTo>
                <a:lnTo>
                  <a:pt x="1059" y="106"/>
                </a:lnTo>
                <a:lnTo>
                  <a:pt x="1059" y="108"/>
                </a:lnTo>
                <a:lnTo>
                  <a:pt x="1059" y="109"/>
                </a:lnTo>
                <a:lnTo>
                  <a:pt x="1060" y="109"/>
                </a:lnTo>
                <a:lnTo>
                  <a:pt x="1061" y="109"/>
                </a:lnTo>
                <a:lnTo>
                  <a:pt x="1062" y="109"/>
                </a:lnTo>
                <a:lnTo>
                  <a:pt x="1062" y="110"/>
                </a:lnTo>
                <a:lnTo>
                  <a:pt x="1062" y="111"/>
                </a:lnTo>
                <a:lnTo>
                  <a:pt x="1062" y="112"/>
                </a:lnTo>
                <a:lnTo>
                  <a:pt x="1062" y="113"/>
                </a:lnTo>
                <a:lnTo>
                  <a:pt x="1061" y="113"/>
                </a:lnTo>
                <a:lnTo>
                  <a:pt x="1061" y="114"/>
                </a:lnTo>
                <a:lnTo>
                  <a:pt x="1061" y="115"/>
                </a:lnTo>
                <a:lnTo>
                  <a:pt x="1060" y="115"/>
                </a:lnTo>
                <a:lnTo>
                  <a:pt x="1060" y="117"/>
                </a:lnTo>
                <a:lnTo>
                  <a:pt x="1060" y="118"/>
                </a:lnTo>
                <a:lnTo>
                  <a:pt x="1060" y="119"/>
                </a:lnTo>
                <a:lnTo>
                  <a:pt x="1060" y="120"/>
                </a:lnTo>
                <a:lnTo>
                  <a:pt x="1057" y="120"/>
                </a:lnTo>
                <a:lnTo>
                  <a:pt x="1057" y="121"/>
                </a:lnTo>
                <a:lnTo>
                  <a:pt x="1057" y="125"/>
                </a:lnTo>
                <a:lnTo>
                  <a:pt x="1057" y="127"/>
                </a:lnTo>
                <a:lnTo>
                  <a:pt x="1057" y="128"/>
                </a:lnTo>
                <a:lnTo>
                  <a:pt x="1057" y="131"/>
                </a:lnTo>
                <a:lnTo>
                  <a:pt x="1057" y="134"/>
                </a:lnTo>
                <a:lnTo>
                  <a:pt x="1057" y="136"/>
                </a:lnTo>
                <a:lnTo>
                  <a:pt x="1057" y="138"/>
                </a:lnTo>
                <a:lnTo>
                  <a:pt x="1057" y="139"/>
                </a:lnTo>
                <a:lnTo>
                  <a:pt x="1056" y="139"/>
                </a:lnTo>
                <a:lnTo>
                  <a:pt x="1056" y="140"/>
                </a:lnTo>
                <a:lnTo>
                  <a:pt x="1056" y="142"/>
                </a:lnTo>
                <a:lnTo>
                  <a:pt x="1056" y="143"/>
                </a:lnTo>
                <a:lnTo>
                  <a:pt x="1056" y="144"/>
                </a:lnTo>
                <a:lnTo>
                  <a:pt x="1057" y="144"/>
                </a:lnTo>
                <a:lnTo>
                  <a:pt x="1057" y="145"/>
                </a:lnTo>
                <a:lnTo>
                  <a:pt x="1057" y="146"/>
                </a:lnTo>
                <a:lnTo>
                  <a:pt x="1057" y="147"/>
                </a:lnTo>
                <a:lnTo>
                  <a:pt x="1057" y="148"/>
                </a:lnTo>
                <a:lnTo>
                  <a:pt x="1059" y="148"/>
                </a:lnTo>
                <a:lnTo>
                  <a:pt x="1059" y="150"/>
                </a:lnTo>
                <a:lnTo>
                  <a:pt x="1059" y="151"/>
                </a:lnTo>
                <a:lnTo>
                  <a:pt x="1060" y="151"/>
                </a:lnTo>
                <a:lnTo>
                  <a:pt x="1060" y="152"/>
                </a:lnTo>
                <a:lnTo>
                  <a:pt x="1061" y="153"/>
                </a:lnTo>
                <a:lnTo>
                  <a:pt x="1061" y="154"/>
                </a:lnTo>
                <a:lnTo>
                  <a:pt x="1062" y="154"/>
                </a:lnTo>
                <a:lnTo>
                  <a:pt x="1062" y="155"/>
                </a:lnTo>
                <a:lnTo>
                  <a:pt x="1063" y="155"/>
                </a:lnTo>
                <a:lnTo>
                  <a:pt x="1063" y="156"/>
                </a:lnTo>
                <a:lnTo>
                  <a:pt x="1064" y="156"/>
                </a:lnTo>
                <a:lnTo>
                  <a:pt x="1064" y="157"/>
                </a:lnTo>
                <a:lnTo>
                  <a:pt x="1065" y="159"/>
                </a:lnTo>
                <a:lnTo>
                  <a:pt x="1066" y="159"/>
                </a:lnTo>
                <a:lnTo>
                  <a:pt x="1068" y="160"/>
                </a:lnTo>
                <a:lnTo>
                  <a:pt x="1068" y="161"/>
                </a:lnTo>
                <a:lnTo>
                  <a:pt x="1070" y="162"/>
                </a:lnTo>
                <a:lnTo>
                  <a:pt x="1071" y="163"/>
                </a:lnTo>
                <a:lnTo>
                  <a:pt x="1071" y="164"/>
                </a:lnTo>
                <a:lnTo>
                  <a:pt x="1073" y="165"/>
                </a:lnTo>
                <a:lnTo>
                  <a:pt x="1073" y="167"/>
                </a:lnTo>
                <a:lnTo>
                  <a:pt x="1080" y="173"/>
                </a:lnTo>
                <a:lnTo>
                  <a:pt x="1081" y="173"/>
                </a:lnTo>
                <a:lnTo>
                  <a:pt x="1081" y="175"/>
                </a:lnTo>
                <a:lnTo>
                  <a:pt x="1082" y="175"/>
                </a:lnTo>
                <a:lnTo>
                  <a:pt x="1082" y="176"/>
                </a:lnTo>
                <a:lnTo>
                  <a:pt x="1083" y="178"/>
                </a:lnTo>
                <a:lnTo>
                  <a:pt x="1085" y="179"/>
                </a:lnTo>
                <a:lnTo>
                  <a:pt x="1085" y="180"/>
                </a:lnTo>
                <a:lnTo>
                  <a:pt x="1086" y="181"/>
                </a:lnTo>
                <a:lnTo>
                  <a:pt x="1086" y="182"/>
                </a:lnTo>
                <a:lnTo>
                  <a:pt x="1087" y="182"/>
                </a:lnTo>
                <a:lnTo>
                  <a:pt x="1088" y="184"/>
                </a:lnTo>
                <a:lnTo>
                  <a:pt x="1091" y="187"/>
                </a:lnTo>
                <a:lnTo>
                  <a:pt x="1092" y="188"/>
                </a:lnTo>
                <a:lnTo>
                  <a:pt x="1094" y="189"/>
                </a:lnTo>
                <a:lnTo>
                  <a:pt x="1095" y="190"/>
                </a:lnTo>
                <a:lnTo>
                  <a:pt x="1096" y="190"/>
                </a:lnTo>
                <a:lnTo>
                  <a:pt x="1097" y="193"/>
                </a:lnTo>
                <a:lnTo>
                  <a:pt x="1098" y="194"/>
                </a:lnTo>
                <a:lnTo>
                  <a:pt x="1099" y="195"/>
                </a:lnTo>
                <a:lnTo>
                  <a:pt x="1100" y="196"/>
                </a:lnTo>
                <a:lnTo>
                  <a:pt x="1102" y="197"/>
                </a:lnTo>
                <a:lnTo>
                  <a:pt x="1103" y="198"/>
                </a:lnTo>
                <a:lnTo>
                  <a:pt x="1104" y="199"/>
                </a:lnTo>
                <a:lnTo>
                  <a:pt x="1105" y="201"/>
                </a:lnTo>
                <a:lnTo>
                  <a:pt x="1106" y="202"/>
                </a:lnTo>
                <a:lnTo>
                  <a:pt x="1108" y="203"/>
                </a:lnTo>
                <a:lnTo>
                  <a:pt x="1111" y="206"/>
                </a:lnTo>
                <a:lnTo>
                  <a:pt x="1112" y="207"/>
                </a:lnTo>
                <a:lnTo>
                  <a:pt x="1113" y="209"/>
                </a:lnTo>
                <a:lnTo>
                  <a:pt x="1114" y="209"/>
                </a:lnTo>
                <a:lnTo>
                  <a:pt x="1115" y="211"/>
                </a:lnTo>
                <a:lnTo>
                  <a:pt x="1116" y="212"/>
                </a:lnTo>
                <a:lnTo>
                  <a:pt x="1118" y="214"/>
                </a:lnTo>
                <a:lnTo>
                  <a:pt x="1121" y="217"/>
                </a:lnTo>
                <a:lnTo>
                  <a:pt x="1122" y="218"/>
                </a:lnTo>
                <a:lnTo>
                  <a:pt x="1122" y="219"/>
                </a:lnTo>
                <a:lnTo>
                  <a:pt x="1124" y="221"/>
                </a:lnTo>
                <a:lnTo>
                  <a:pt x="1126" y="223"/>
                </a:lnTo>
                <a:lnTo>
                  <a:pt x="1134" y="232"/>
                </a:lnTo>
                <a:lnTo>
                  <a:pt x="1135" y="232"/>
                </a:lnTo>
                <a:lnTo>
                  <a:pt x="1138" y="236"/>
                </a:lnTo>
                <a:lnTo>
                  <a:pt x="1139" y="237"/>
                </a:lnTo>
                <a:lnTo>
                  <a:pt x="1140" y="238"/>
                </a:lnTo>
                <a:lnTo>
                  <a:pt x="1142" y="242"/>
                </a:lnTo>
                <a:lnTo>
                  <a:pt x="1143" y="242"/>
                </a:lnTo>
                <a:lnTo>
                  <a:pt x="1143" y="243"/>
                </a:lnTo>
                <a:lnTo>
                  <a:pt x="1145" y="243"/>
                </a:lnTo>
                <a:lnTo>
                  <a:pt x="1149" y="243"/>
                </a:lnTo>
                <a:lnTo>
                  <a:pt x="1172" y="245"/>
                </a:lnTo>
                <a:lnTo>
                  <a:pt x="1172" y="246"/>
                </a:lnTo>
                <a:lnTo>
                  <a:pt x="1172" y="247"/>
                </a:lnTo>
                <a:lnTo>
                  <a:pt x="1172" y="248"/>
                </a:lnTo>
                <a:lnTo>
                  <a:pt x="1171" y="248"/>
                </a:lnTo>
                <a:lnTo>
                  <a:pt x="1171" y="249"/>
                </a:lnTo>
                <a:lnTo>
                  <a:pt x="1171" y="251"/>
                </a:lnTo>
                <a:lnTo>
                  <a:pt x="1171" y="252"/>
                </a:lnTo>
                <a:lnTo>
                  <a:pt x="1169" y="252"/>
                </a:lnTo>
                <a:lnTo>
                  <a:pt x="1169" y="253"/>
                </a:lnTo>
                <a:lnTo>
                  <a:pt x="1168" y="253"/>
                </a:lnTo>
                <a:lnTo>
                  <a:pt x="1167" y="254"/>
                </a:lnTo>
                <a:lnTo>
                  <a:pt x="1166" y="254"/>
                </a:lnTo>
                <a:lnTo>
                  <a:pt x="1166" y="255"/>
                </a:lnTo>
                <a:lnTo>
                  <a:pt x="1165" y="255"/>
                </a:lnTo>
                <a:lnTo>
                  <a:pt x="1164" y="255"/>
                </a:lnTo>
                <a:lnTo>
                  <a:pt x="1164" y="256"/>
                </a:lnTo>
                <a:lnTo>
                  <a:pt x="1165" y="256"/>
                </a:lnTo>
                <a:lnTo>
                  <a:pt x="1165" y="257"/>
                </a:lnTo>
                <a:lnTo>
                  <a:pt x="1166" y="257"/>
                </a:lnTo>
                <a:lnTo>
                  <a:pt x="1166" y="259"/>
                </a:lnTo>
                <a:lnTo>
                  <a:pt x="1167" y="259"/>
                </a:lnTo>
                <a:lnTo>
                  <a:pt x="1167" y="260"/>
                </a:lnTo>
                <a:lnTo>
                  <a:pt x="1168" y="261"/>
                </a:lnTo>
                <a:lnTo>
                  <a:pt x="1169" y="262"/>
                </a:lnTo>
                <a:lnTo>
                  <a:pt x="1171" y="263"/>
                </a:lnTo>
                <a:lnTo>
                  <a:pt x="1171" y="264"/>
                </a:lnTo>
                <a:lnTo>
                  <a:pt x="1172" y="264"/>
                </a:lnTo>
                <a:lnTo>
                  <a:pt x="1176" y="264"/>
                </a:lnTo>
                <a:lnTo>
                  <a:pt x="1182" y="264"/>
                </a:lnTo>
                <a:lnTo>
                  <a:pt x="1184" y="264"/>
                </a:lnTo>
                <a:lnTo>
                  <a:pt x="1184" y="265"/>
                </a:lnTo>
                <a:lnTo>
                  <a:pt x="1184" y="268"/>
                </a:lnTo>
                <a:lnTo>
                  <a:pt x="1184" y="269"/>
                </a:lnTo>
                <a:lnTo>
                  <a:pt x="1184" y="270"/>
                </a:lnTo>
                <a:lnTo>
                  <a:pt x="1184" y="272"/>
                </a:lnTo>
                <a:lnTo>
                  <a:pt x="1184" y="273"/>
                </a:lnTo>
                <a:lnTo>
                  <a:pt x="1184" y="277"/>
                </a:lnTo>
                <a:lnTo>
                  <a:pt x="1184" y="281"/>
                </a:lnTo>
                <a:lnTo>
                  <a:pt x="1191" y="281"/>
                </a:lnTo>
                <a:lnTo>
                  <a:pt x="1193" y="281"/>
                </a:lnTo>
                <a:lnTo>
                  <a:pt x="1193" y="280"/>
                </a:lnTo>
                <a:lnTo>
                  <a:pt x="1193" y="279"/>
                </a:lnTo>
                <a:lnTo>
                  <a:pt x="1194" y="279"/>
                </a:lnTo>
                <a:lnTo>
                  <a:pt x="1195" y="279"/>
                </a:lnTo>
                <a:lnTo>
                  <a:pt x="1197" y="279"/>
                </a:lnTo>
                <a:lnTo>
                  <a:pt x="1197" y="281"/>
                </a:lnTo>
                <a:lnTo>
                  <a:pt x="1197" y="282"/>
                </a:lnTo>
                <a:lnTo>
                  <a:pt x="1197" y="285"/>
                </a:lnTo>
                <a:lnTo>
                  <a:pt x="1197" y="291"/>
                </a:lnTo>
                <a:lnTo>
                  <a:pt x="1197" y="295"/>
                </a:lnTo>
                <a:lnTo>
                  <a:pt x="1199" y="295"/>
                </a:lnTo>
                <a:lnTo>
                  <a:pt x="1199" y="287"/>
                </a:lnTo>
                <a:lnTo>
                  <a:pt x="1200" y="287"/>
                </a:lnTo>
                <a:lnTo>
                  <a:pt x="1202" y="287"/>
                </a:lnTo>
                <a:lnTo>
                  <a:pt x="1204" y="287"/>
                </a:lnTo>
                <a:lnTo>
                  <a:pt x="1207" y="287"/>
                </a:lnTo>
                <a:lnTo>
                  <a:pt x="1207" y="284"/>
                </a:lnTo>
                <a:lnTo>
                  <a:pt x="1207" y="282"/>
                </a:lnTo>
                <a:lnTo>
                  <a:pt x="1209" y="282"/>
                </a:lnTo>
                <a:lnTo>
                  <a:pt x="1209" y="281"/>
                </a:lnTo>
                <a:lnTo>
                  <a:pt x="1210" y="281"/>
                </a:lnTo>
                <a:lnTo>
                  <a:pt x="1210" y="280"/>
                </a:lnTo>
                <a:lnTo>
                  <a:pt x="1210" y="279"/>
                </a:lnTo>
                <a:lnTo>
                  <a:pt x="1215" y="279"/>
                </a:lnTo>
                <a:lnTo>
                  <a:pt x="1218" y="274"/>
                </a:lnTo>
                <a:lnTo>
                  <a:pt x="1218" y="278"/>
                </a:lnTo>
                <a:lnTo>
                  <a:pt x="1218" y="281"/>
                </a:lnTo>
                <a:lnTo>
                  <a:pt x="1219" y="281"/>
                </a:lnTo>
                <a:lnTo>
                  <a:pt x="1220" y="281"/>
                </a:lnTo>
                <a:lnTo>
                  <a:pt x="1220" y="279"/>
                </a:lnTo>
                <a:lnTo>
                  <a:pt x="1220" y="277"/>
                </a:lnTo>
                <a:lnTo>
                  <a:pt x="1226" y="277"/>
                </a:lnTo>
                <a:lnTo>
                  <a:pt x="1228" y="277"/>
                </a:lnTo>
                <a:lnTo>
                  <a:pt x="1228" y="278"/>
                </a:lnTo>
                <a:lnTo>
                  <a:pt x="1228" y="279"/>
                </a:lnTo>
                <a:lnTo>
                  <a:pt x="1228" y="280"/>
                </a:lnTo>
                <a:lnTo>
                  <a:pt x="1228" y="281"/>
                </a:lnTo>
                <a:lnTo>
                  <a:pt x="1228" y="282"/>
                </a:lnTo>
                <a:lnTo>
                  <a:pt x="1228" y="284"/>
                </a:lnTo>
                <a:lnTo>
                  <a:pt x="1228" y="285"/>
                </a:lnTo>
                <a:lnTo>
                  <a:pt x="1227" y="285"/>
                </a:lnTo>
                <a:lnTo>
                  <a:pt x="1226" y="285"/>
                </a:lnTo>
                <a:lnTo>
                  <a:pt x="1226" y="286"/>
                </a:lnTo>
                <a:lnTo>
                  <a:pt x="1224" y="286"/>
                </a:lnTo>
                <a:lnTo>
                  <a:pt x="1224" y="285"/>
                </a:lnTo>
                <a:lnTo>
                  <a:pt x="1223" y="285"/>
                </a:lnTo>
                <a:lnTo>
                  <a:pt x="1223" y="286"/>
                </a:lnTo>
                <a:lnTo>
                  <a:pt x="1223" y="288"/>
                </a:lnTo>
                <a:lnTo>
                  <a:pt x="1223" y="289"/>
                </a:lnTo>
                <a:lnTo>
                  <a:pt x="1223" y="293"/>
                </a:lnTo>
                <a:lnTo>
                  <a:pt x="1221" y="293"/>
                </a:lnTo>
                <a:lnTo>
                  <a:pt x="1219" y="295"/>
                </a:lnTo>
                <a:lnTo>
                  <a:pt x="1219" y="291"/>
                </a:lnTo>
                <a:lnTo>
                  <a:pt x="1219" y="290"/>
                </a:lnTo>
                <a:lnTo>
                  <a:pt x="1219" y="289"/>
                </a:lnTo>
                <a:lnTo>
                  <a:pt x="1219" y="287"/>
                </a:lnTo>
                <a:lnTo>
                  <a:pt x="1219" y="286"/>
                </a:lnTo>
                <a:lnTo>
                  <a:pt x="1219" y="285"/>
                </a:lnTo>
                <a:lnTo>
                  <a:pt x="1219" y="284"/>
                </a:lnTo>
                <a:lnTo>
                  <a:pt x="1219" y="282"/>
                </a:lnTo>
                <a:lnTo>
                  <a:pt x="1218" y="282"/>
                </a:lnTo>
                <a:lnTo>
                  <a:pt x="1217" y="282"/>
                </a:lnTo>
                <a:lnTo>
                  <a:pt x="1216" y="282"/>
                </a:lnTo>
                <a:lnTo>
                  <a:pt x="1216" y="297"/>
                </a:lnTo>
                <a:lnTo>
                  <a:pt x="1214" y="298"/>
                </a:lnTo>
                <a:lnTo>
                  <a:pt x="1214" y="299"/>
                </a:lnTo>
                <a:lnTo>
                  <a:pt x="1208" y="303"/>
                </a:lnTo>
                <a:lnTo>
                  <a:pt x="1207" y="304"/>
                </a:lnTo>
                <a:lnTo>
                  <a:pt x="1206" y="303"/>
                </a:lnTo>
                <a:lnTo>
                  <a:pt x="1204" y="303"/>
                </a:lnTo>
                <a:lnTo>
                  <a:pt x="1203" y="304"/>
                </a:lnTo>
                <a:lnTo>
                  <a:pt x="1201" y="305"/>
                </a:lnTo>
                <a:lnTo>
                  <a:pt x="1209" y="313"/>
                </a:lnTo>
                <a:lnTo>
                  <a:pt x="1215" y="318"/>
                </a:lnTo>
                <a:lnTo>
                  <a:pt x="1216" y="319"/>
                </a:lnTo>
                <a:lnTo>
                  <a:pt x="1217" y="320"/>
                </a:lnTo>
                <a:lnTo>
                  <a:pt x="1218" y="321"/>
                </a:lnTo>
                <a:lnTo>
                  <a:pt x="1219" y="322"/>
                </a:lnTo>
                <a:lnTo>
                  <a:pt x="1220" y="323"/>
                </a:lnTo>
                <a:lnTo>
                  <a:pt x="1221" y="324"/>
                </a:lnTo>
                <a:lnTo>
                  <a:pt x="1223" y="324"/>
                </a:lnTo>
                <a:lnTo>
                  <a:pt x="1223" y="326"/>
                </a:lnTo>
                <a:lnTo>
                  <a:pt x="1224" y="327"/>
                </a:lnTo>
                <a:lnTo>
                  <a:pt x="1225" y="327"/>
                </a:lnTo>
                <a:lnTo>
                  <a:pt x="1225" y="328"/>
                </a:lnTo>
                <a:lnTo>
                  <a:pt x="1226" y="329"/>
                </a:lnTo>
                <a:lnTo>
                  <a:pt x="1227" y="329"/>
                </a:lnTo>
                <a:lnTo>
                  <a:pt x="1227" y="330"/>
                </a:lnTo>
                <a:lnTo>
                  <a:pt x="1228" y="330"/>
                </a:lnTo>
                <a:lnTo>
                  <a:pt x="1229" y="331"/>
                </a:lnTo>
                <a:lnTo>
                  <a:pt x="1229" y="332"/>
                </a:lnTo>
                <a:lnTo>
                  <a:pt x="1230" y="332"/>
                </a:lnTo>
                <a:lnTo>
                  <a:pt x="1230" y="334"/>
                </a:lnTo>
                <a:lnTo>
                  <a:pt x="1230" y="335"/>
                </a:lnTo>
                <a:lnTo>
                  <a:pt x="1232" y="337"/>
                </a:lnTo>
                <a:lnTo>
                  <a:pt x="1233" y="338"/>
                </a:lnTo>
                <a:lnTo>
                  <a:pt x="1233" y="339"/>
                </a:lnTo>
                <a:lnTo>
                  <a:pt x="1233" y="340"/>
                </a:lnTo>
                <a:lnTo>
                  <a:pt x="1233" y="341"/>
                </a:lnTo>
                <a:lnTo>
                  <a:pt x="1234" y="344"/>
                </a:lnTo>
                <a:lnTo>
                  <a:pt x="1234" y="345"/>
                </a:lnTo>
                <a:lnTo>
                  <a:pt x="1235" y="347"/>
                </a:lnTo>
                <a:lnTo>
                  <a:pt x="1235" y="348"/>
                </a:lnTo>
                <a:lnTo>
                  <a:pt x="1236" y="348"/>
                </a:lnTo>
                <a:lnTo>
                  <a:pt x="1236" y="351"/>
                </a:lnTo>
                <a:lnTo>
                  <a:pt x="1237" y="353"/>
                </a:lnTo>
                <a:lnTo>
                  <a:pt x="1237" y="354"/>
                </a:lnTo>
                <a:lnTo>
                  <a:pt x="1238" y="355"/>
                </a:lnTo>
                <a:lnTo>
                  <a:pt x="1238" y="356"/>
                </a:lnTo>
                <a:lnTo>
                  <a:pt x="1238" y="357"/>
                </a:lnTo>
                <a:lnTo>
                  <a:pt x="1238" y="359"/>
                </a:lnTo>
                <a:lnTo>
                  <a:pt x="1240" y="359"/>
                </a:lnTo>
                <a:lnTo>
                  <a:pt x="1240" y="360"/>
                </a:lnTo>
                <a:lnTo>
                  <a:pt x="1240" y="361"/>
                </a:lnTo>
                <a:lnTo>
                  <a:pt x="1241" y="362"/>
                </a:lnTo>
                <a:lnTo>
                  <a:pt x="1242" y="362"/>
                </a:lnTo>
                <a:lnTo>
                  <a:pt x="1243" y="361"/>
                </a:lnTo>
                <a:lnTo>
                  <a:pt x="1244" y="361"/>
                </a:lnTo>
                <a:lnTo>
                  <a:pt x="1252" y="355"/>
                </a:lnTo>
                <a:lnTo>
                  <a:pt x="1254" y="354"/>
                </a:lnTo>
                <a:lnTo>
                  <a:pt x="1254" y="353"/>
                </a:lnTo>
                <a:lnTo>
                  <a:pt x="1255" y="353"/>
                </a:lnTo>
                <a:lnTo>
                  <a:pt x="1258" y="352"/>
                </a:lnTo>
                <a:lnTo>
                  <a:pt x="1260" y="349"/>
                </a:lnTo>
                <a:lnTo>
                  <a:pt x="1262" y="348"/>
                </a:lnTo>
                <a:lnTo>
                  <a:pt x="1263" y="348"/>
                </a:lnTo>
                <a:lnTo>
                  <a:pt x="1264" y="347"/>
                </a:lnTo>
                <a:lnTo>
                  <a:pt x="1266" y="347"/>
                </a:lnTo>
                <a:lnTo>
                  <a:pt x="1266" y="346"/>
                </a:lnTo>
                <a:lnTo>
                  <a:pt x="1267" y="346"/>
                </a:lnTo>
                <a:lnTo>
                  <a:pt x="1268" y="345"/>
                </a:lnTo>
                <a:lnTo>
                  <a:pt x="1269" y="345"/>
                </a:lnTo>
                <a:lnTo>
                  <a:pt x="1270" y="343"/>
                </a:lnTo>
                <a:lnTo>
                  <a:pt x="1271" y="343"/>
                </a:lnTo>
                <a:lnTo>
                  <a:pt x="1273" y="340"/>
                </a:lnTo>
                <a:lnTo>
                  <a:pt x="1275" y="340"/>
                </a:lnTo>
                <a:lnTo>
                  <a:pt x="1276" y="340"/>
                </a:lnTo>
                <a:lnTo>
                  <a:pt x="1277" y="339"/>
                </a:lnTo>
                <a:lnTo>
                  <a:pt x="1278" y="338"/>
                </a:lnTo>
                <a:lnTo>
                  <a:pt x="1281" y="336"/>
                </a:lnTo>
                <a:lnTo>
                  <a:pt x="1284" y="335"/>
                </a:lnTo>
                <a:lnTo>
                  <a:pt x="1285" y="334"/>
                </a:lnTo>
                <a:lnTo>
                  <a:pt x="1286" y="334"/>
                </a:lnTo>
                <a:lnTo>
                  <a:pt x="1286" y="332"/>
                </a:lnTo>
                <a:lnTo>
                  <a:pt x="1286" y="334"/>
                </a:lnTo>
                <a:lnTo>
                  <a:pt x="1287" y="334"/>
                </a:lnTo>
                <a:lnTo>
                  <a:pt x="1287" y="335"/>
                </a:lnTo>
                <a:lnTo>
                  <a:pt x="1287" y="337"/>
                </a:lnTo>
                <a:lnTo>
                  <a:pt x="1287" y="338"/>
                </a:lnTo>
                <a:lnTo>
                  <a:pt x="1287" y="339"/>
                </a:lnTo>
                <a:lnTo>
                  <a:pt x="1287" y="343"/>
                </a:lnTo>
                <a:lnTo>
                  <a:pt x="1287" y="344"/>
                </a:lnTo>
                <a:lnTo>
                  <a:pt x="1287" y="346"/>
                </a:lnTo>
                <a:lnTo>
                  <a:pt x="1287" y="347"/>
                </a:lnTo>
                <a:lnTo>
                  <a:pt x="1287" y="349"/>
                </a:lnTo>
                <a:lnTo>
                  <a:pt x="1287" y="351"/>
                </a:lnTo>
                <a:lnTo>
                  <a:pt x="1288" y="352"/>
                </a:lnTo>
                <a:lnTo>
                  <a:pt x="1288" y="353"/>
                </a:lnTo>
                <a:lnTo>
                  <a:pt x="1288" y="355"/>
                </a:lnTo>
                <a:lnTo>
                  <a:pt x="1289" y="356"/>
                </a:lnTo>
                <a:lnTo>
                  <a:pt x="1290" y="359"/>
                </a:lnTo>
                <a:lnTo>
                  <a:pt x="1292" y="360"/>
                </a:lnTo>
                <a:lnTo>
                  <a:pt x="1292" y="362"/>
                </a:lnTo>
                <a:lnTo>
                  <a:pt x="1294" y="364"/>
                </a:lnTo>
                <a:lnTo>
                  <a:pt x="1296" y="362"/>
                </a:lnTo>
                <a:lnTo>
                  <a:pt x="1296" y="363"/>
                </a:lnTo>
                <a:lnTo>
                  <a:pt x="1297" y="364"/>
                </a:lnTo>
                <a:lnTo>
                  <a:pt x="1298" y="365"/>
                </a:lnTo>
                <a:lnTo>
                  <a:pt x="1299" y="368"/>
                </a:lnTo>
                <a:lnTo>
                  <a:pt x="1301" y="366"/>
                </a:lnTo>
                <a:lnTo>
                  <a:pt x="1304" y="365"/>
                </a:lnTo>
                <a:lnTo>
                  <a:pt x="1305" y="364"/>
                </a:lnTo>
                <a:lnTo>
                  <a:pt x="1306" y="364"/>
                </a:lnTo>
                <a:lnTo>
                  <a:pt x="1307" y="363"/>
                </a:lnTo>
                <a:lnTo>
                  <a:pt x="1309" y="362"/>
                </a:lnTo>
                <a:lnTo>
                  <a:pt x="1311" y="361"/>
                </a:lnTo>
                <a:lnTo>
                  <a:pt x="1312" y="361"/>
                </a:lnTo>
                <a:lnTo>
                  <a:pt x="1312" y="360"/>
                </a:lnTo>
                <a:lnTo>
                  <a:pt x="1315" y="360"/>
                </a:lnTo>
                <a:lnTo>
                  <a:pt x="1315" y="359"/>
                </a:lnTo>
                <a:lnTo>
                  <a:pt x="1314" y="356"/>
                </a:lnTo>
                <a:lnTo>
                  <a:pt x="1315" y="355"/>
                </a:lnTo>
                <a:lnTo>
                  <a:pt x="1315" y="354"/>
                </a:lnTo>
                <a:lnTo>
                  <a:pt x="1314" y="354"/>
                </a:lnTo>
                <a:lnTo>
                  <a:pt x="1314" y="353"/>
                </a:lnTo>
                <a:lnTo>
                  <a:pt x="1313" y="352"/>
                </a:lnTo>
                <a:lnTo>
                  <a:pt x="1313" y="351"/>
                </a:lnTo>
                <a:lnTo>
                  <a:pt x="1313" y="349"/>
                </a:lnTo>
                <a:lnTo>
                  <a:pt x="1312" y="349"/>
                </a:lnTo>
                <a:lnTo>
                  <a:pt x="1313" y="348"/>
                </a:lnTo>
                <a:lnTo>
                  <a:pt x="1314" y="348"/>
                </a:lnTo>
                <a:lnTo>
                  <a:pt x="1315" y="348"/>
                </a:lnTo>
                <a:lnTo>
                  <a:pt x="1315" y="349"/>
                </a:lnTo>
                <a:lnTo>
                  <a:pt x="1316" y="355"/>
                </a:lnTo>
                <a:lnTo>
                  <a:pt x="1319" y="355"/>
                </a:lnTo>
                <a:lnTo>
                  <a:pt x="1320" y="355"/>
                </a:lnTo>
                <a:lnTo>
                  <a:pt x="1321" y="355"/>
                </a:lnTo>
                <a:lnTo>
                  <a:pt x="1322" y="355"/>
                </a:lnTo>
                <a:lnTo>
                  <a:pt x="1323" y="355"/>
                </a:lnTo>
                <a:lnTo>
                  <a:pt x="1323" y="354"/>
                </a:lnTo>
                <a:lnTo>
                  <a:pt x="1324" y="354"/>
                </a:lnTo>
                <a:lnTo>
                  <a:pt x="1326" y="354"/>
                </a:lnTo>
                <a:lnTo>
                  <a:pt x="1327" y="354"/>
                </a:lnTo>
                <a:lnTo>
                  <a:pt x="1328" y="354"/>
                </a:lnTo>
                <a:lnTo>
                  <a:pt x="1329" y="354"/>
                </a:lnTo>
                <a:lnTo>
                  <a:pt x="1329" y="353"/>
                </a:lnTo>
                <a:lnTo>
                  <a:pt x="1331" y="355"/>
                </a:lnTo>
                <a:lnTo>
                  <a:pt x="1331" y="356"/>
                </a:lnTo>
                <a:lnTo>
                  <a:pt x="1330" y="356"/>
                </a:lnTo>
                <a:lnTo>
                  <a:pt x="1329" y="357"/>
                </a:lnTo>
                <a:lnTo>
                  <a:pt x="1328" y="357"/>
                </a:lnTo>
                <a:lnTo>
                  <a:pt x="1324" y="359"/>
                </a:lnTo>
                <a:lnTo>
                  <a:pt x="1323" y="359"/>
                </a:lnTo>
                <a:lnTo>
                  <a:pt x="1321" y="359"/>
                </a:lnTo>
                <a:lnTo>
                  <a:pt x="1319" y="359"/>
                </a:lnTo>
                <a:lnTo>
                  <a:pt x="1318" y="359"/>
                </a:lnTo>
                <a:lnTo>
                  <a:pt x="1316" y="360"/>
                </a:lnTo>
                <a:lnTo>
                  <a:pt x="1315" y="360"/>
                </a:lnTo>
                <a:lnTo>
                  <a:pt x="1314" y="360"/>
                </a:lnTo>
                <a:lnTo>
                  <a:pt x="1313" y="361"/>
                </a:lnTo>
                <a:lnTo>
                  <a:pt x="1311" y="361"/>
                </a:lnTo>
                <a:lnTo>
                  <a:pt x="1311" y="362"/>
                </a:lnTo>
                <a:lnTo>
                  <a:pt x="1310" y="362"/>
                </a:lnTo>
                <a:lnTo>
                  <a:pt x="1309" y="363"/>
                </a:lnTo>
                <a:lnTo>
                  <a:pt x="1306" y="364"/>
                </a:lnTo>
                <a:lnTo>
                  <a:pt x="1304" y="366"/>
                </a:lnTo>
                <a:lnTo>
                  <a:pt x="1302" y="368"/>
                </a:lnTo>
                <a:lnTo>
                  <a:pt x="1299" y="369"/>
                </a:lnTo>
                <a:lnTo>
                  <a:pt x="1298" y="369"/>
                </a:lnTo>
                <a:lnTo>
                  <a:pt x="1298" y="370"/>
                </a:lnTo>
                <a:lnTo>
                  <a:pt x="1297" y="370"/>
                </a:lnTo>
                <a:lnTo>
                  <a:pt x="1296" y="370"/>
                </a:lnTo>
                <a:lnTo>
                  <a:pt x="1296" y="371"/>
                </a:lnTo>
                <a:lnTo>
                  <a:pt x="1295" y="371"/>
                </a:lnTo>
                <a:lnTo>
                  <a:pt x="1294" y="372"/>
                </a:lnTo>
                <a:lnTo>
                  <a:pt x="1293" y="373"/>
                </a:lnTo>
                <a:lnTo>
                  <a:pt x="1290" y="374"/>
                </a:lnTo>
                <a:lnTo>
                  <a:pt x="1289" y="374"/>
                </a:lnTo>
                <a:lnTo>
                  <a:pt x="1288" y="376"/>
                </a:lnTo>
                <a:lnTo>
                  <a:pt x="1286" y="378"/>
                </a:lnTo>
                <a:lnTo>
                  <a:pt x="1284" y="379"/>
                </a:lnTo>
                <a:lnTo>
                  <a:pt x="1283" y="379"/>
                </a:lnTo>
                <a:lnTo>
                  <a:pt x="1281" y="380"/>
                </a:lnTo>
                <a:lnTo>
                  <a:pt x="1280" y="381"/>
                </a:lnTo>
                <a:lnTo>
                  <a:pt x="1279" y="381"/>
                </a:lnTo>
                <a:lnTo>
                  <a:pt x="1279" y="382"/>
                </a:lnTo>
                <a:lnTo>
                  <a:pt x="1278" y="382"/>
                </a:lnTo>
                <a:lnTo>
                  <a:pt x="1275" y="385"/>
                </a:lnTo>
                <a:lnTo>
                  <a:pt x="1272" y="386"/>
                </a:lnTo>
                <a:lnTo>
                  <a:pt x="1271" y="387"/>
                </a:lnTo>
                <a:lnTo>
                  <a:pt x="1269" y="388"/>
                </a:lnTo>
                <a:lnTo>
                  <a:pt x="1268" y="389"/>
                </a:lnTo>
                <a:lnTo>
                  <a:pt x="1267" y="389"/>
                </a:lnTo>
                <a:lnTo>
                  <a:pt x="1266" y="390"/>
                </a:lnTo>
                <a:lnTo>
                  <a:pt x="1263" y="391"/>
                </a:lnTo>
                <a:lnTo>
                  <a:pt x="1262" y="393"/>
                </a:lnTo>
                <a:lnTo>
                  <a:pt x="1261" y="394"/>
                </a:lnTo>
                <a:lnTo>
                  <a:pt x="1260" y="395"/>
                </a:lnTo>
                <a:lnTo>
                  <a:pt x="1259" y="395"/>
                </a:lnTo>
                <a:lnTo>
                  <a:pt x="1257" y="396"/>
                </a:lnTo>
                <a:lnTo>
                  <a:pt x="1255" y="397"/>
                </a:lnTo>
                <a:lnTo>
                  <a:pt x="1253" y="398"/>
                </a:lnTo>
                <a:lnTo>
                  <a:pt x="1252" y="398"/>
                </a:lnTo>
                <a:lnTo>
                  <a:pt x="1251" y="399"/>
                </a:lnTo>
                <a:lnTo>
                  <a:pt x="1250" y="401"/>
                </a:lnTo>
                <a:lnTo>
                  <a:pt x="1249" y="401"/>
                </a:lnTo>
                <a:lnTo>
                  <a:pt x="1247" y="402"/>
                </a:lnTo>
                <a:lnTo>
                  <a:pt x="1247" y="403"/>
                </a:lnTo>
                <a:lnTo>
                  <a:pt x="1244" y="404"/>
                </a:lnTo>
                <a:lnTo>
                  <a:pt x="1242" y="405"/>
                </a:lnTo>
                <a:lnTo>
                  <a:pt x="1242" y="406"/>
                </a:lnTo>
                <a:lnTo>
                  <a:pt x="1240" y="407"/>
                </a:lnTo>
                <a:lnTo>
                  <a:pt x="1241" y="408"/>
                </a:lnTo>
                <a:lnTo>
                  <a:pt x="1243" y="412"/>
                </a:lnTo>
                <a:lnTo>
                  <a:pt x="1244" y="413"/>
                </a:lnTo>
                <a:lnTo>
                  <a:pt x="1245" y="415"/>
                </a:lnTo>
                <a:lnTo>
                  <a:pt x="1245" y="416"/>
                </a:lnTo>
                <a:lnTo>
                  <a:pt x="1247" y="419"/>
                </a:lnTo>
                <a:lnTo>
                  <a:pt x="1247" y="420"/>
                </a:lnTo>
                <a:lnTo>
                  <a:pt x="1249" y="421"/>
                </a:lnTo>
                <a:lnTo>
                  <a:pt x="1249" y="422"/>
                </a:lnTo>
                <a:lnTo>
                  <a:pt x="1250" y="422"/>
                </a:lnTo>
                <a:lnTo>
                  <a:pt x="1250" y="423"/>
                </a:lnTo>
                <a:lnTo>
                  <a:pt x="1250" y="424"/>
                </a:lnTo>
                <a:lnTo>
                  <a:pt x="1250" y="426"/>
                </a:lnTo>
                <a:lnTo>
                  <a:pt x="1250" y="427"/>
                </a:lnTo>
                <a:lnTo>
                  <a:pt x="1250" y="428"/>
                </a:lnTo>
                <a:lnTo>
                  <a:pt x="1251" y="430"/>
                </a:lnTo>
                <a:lnTo>
                  <a:pt x="1252" y="431"/>
                </a:lnTo>
                <a:lnTo>
                  <a:pt x="1252" y="432"/>
                </a:lnTo>
                <a:lnTo>
                  <a:pt x="1253" y="433"/>
                </a:lnTo>
                <a:lnTo>
                  <a:pt x="1254" y="435"/>
                </a:lnTo>
                <a:lnTo>
                  <a:pt x="1255" y="437"/>
                </a:lnTo>
                <a:lnTo>
                  <a:pt x="1257" y="438"/>
                </a:lnTo>
                <a:lnTo>
                  <a:pt x="1257" y="439"/>
                </a:lnTo>
                <a:lnTo>
                  <a:pt x="1258" y="440"/>
                </a:lnTo>
                <a:lnTo>
                  <a:pt x="1259" y="443"/>
                </a:lnTo>
                <a:lnTo>
                  <a:pt x="1260" y="444"/>
                </a:lnTo>
                <a:lnTo>
                  <a:pt x="1261" y="445"/>
                </a:lnTo>
                <a:lnTo>
                  <a:pt x="1261" y="447"/>
                </a:lnTo>
                <a:lnTo>
                  <a:pt x="1262" y="447"/>
                </a:lnTo>
                <a:lnTo>
                  <a:pt x="1263" y="448"/>
                </a:lnTo>
                <a:lnTo>
                  <a:pt x="1263" y="449"/>
                </a:lnTo>
                <a:lnTo>
                  <a:pt x="1263" y="450"/>
                </a:lnTo>
                <a:lnTo>
                  <a:pt x="1262" y="450"/>
                </a:lnTo>
                <a:lnTo>
                  <a:pt x="1260" y="450"/>
                </a:lnTo>
                <a:lnTo>
                  <a:pt x="1258" y="452"/>
                </a:lnTo>
                <a:lnTo>
                  <a:pt x="1257" y="453"/>
                </a:lnTo>
                <a:lnTo>
                  <a:pt x="1253" y="454"/>
                </a:lnTo>
                <a:lnTo>
                  <a:pt x="1252" y="455"/>
                </a:lnTo>
                <a:lnTo>
                  <a:pt x="1246" y="457"/>
                </a:lnTo>
                <a:lnTo>
                  <a:pt x="1245" y="458"/>
                </a:lnTo>
                <a:lnTo>
                  <a:pt x="1245" y="457"/>
                </a:lnTo>
                <a:lnTo>
                  <a:pt x="1245" y="456"/>
                </a:lnTo>
                <a:lnTo>
                  <a:pt x="1244" y="455"/>
                </a:lnTo>
                <a:lnTo>
                  <a:pt x="1244" y="454"/>
                </a:lnTo>
                <a:lnTo>
                  <a:pt x="1245" y="453"/>
                </a:lnTo>
                <a:lnTo>
                  <a:pt x="1246" y="453"/>
                </a:lnTo>
                <a:lnTo>
                  <a:pt x="1247" y="452"/>
                </a:lnTo>
                <a:lnTo>
                  <a:pt x="1249" y="450"/>
                </a:lnTo>
                <a:lnTo>
                  <a:pt x="1250" y="450"/>
                </a:lnTo>
                <a:lnTo>
                  <a:pt x="1250" y="449"/>
                </a:lnTo>
                <a:lnTo>
                  <a:pt x="1249" y="449"/>
                </a:lnTo>
                <a:lnTo>
                  <a:pt x="1250" y="449"/>
                </a:lnTo>
                <a:lnTo>
                  <a:pt x="1250" y="448"/>
                </a:lnTo>
                <a:lnTo>
                  <a:pt x="1250" y="449"/>
                </a:lnTo>
                <a:lnTo>
                  <a:pt x="1251" y="449"/>
                </a:lnTo>
                <a:lnTo>
                  <a:pt x="1252" y="449"/>
                </a:lnTo>
                <a:lnTo>
                  <a:pt x="1253" y="448"/>
                </a:lnTo>
                <a:lnTo>
                  <a:pt x="1254" y="447"/>
                </a:lnTo>
                <a:lnTo>
                  <a:pt x="1255" y="447"/>
                </a:lnTo>
                <a:lnTo>
                  <a:pt x="1255" y="446"/>
                </a:lnTo>
                <a:lnTo>
                  <a:pt x="1257" y="446"/>
                </a:lnTo>
                <a:lnTo>
                  <a:pt x="1258" y="445"/>
                </a:lnTo>
                <a:lnTo>
                  <a:pt x="1258" y="446"/>
                </a:lnTo>
                <a:lnTo>
                  <a:pt x="1259" y="447"/>
                </a:lnTo>
                <a:lnTo>
                  <a:pt x="1259" y="448"/>
                </a:lnTo>
                <a:lnTo>
                  <a:pt x="1260" y="449"/>
                </a:lnTo>
                <a:lnTo>
                  <a:pt x="1260" y="450"/>
                </a:lnTo>
                <a:lnTo>
                  <a:pt x="1261" y="450"/>
                </a:lnTo>
                <a:lnTo>
                  <a:pt x="1263" y="449"/>
                </a:lnTo>
                <a:lnTo>
                  <a:pt x="1262" y="449"/>
                </a:lnTo>
                <a:lnTo>
                  <a:pt x="1262" y="448"/>
                </a:lnTo>
                <a:lnTo>
                  <a:pt x="1261" y="447"/>
                </a:lnTo>
                <a:lnTo>
                  <a:pt x="1260" y="446"/>
                </a:lnTo>
                <a:lnTo>
                  <a:pt x="1260" y="445"/>
                </a:lnTo>
                <a:lnTo>
                  <a:pt x="1259" y="444"/>
                </a:lnTo>
                <a:lnTo>
                  <a:pt x="1259" y="443"/>
                </a:lnTo>
                <a:lnTo>
                  <a:pt x="1257" y="439"/>
                </a:lnTo>
                <a:lnTo>
                  <a:pt x="1255" y="438"/>
                </a:lnTo>
                <a:lnTo>
                  <a:pt x="1254" y="437"/>
                </a:lnTo>
                <a:lnTo>
                  <a:pt x="1254" y="436"/>
                </a:lnTo>
                <a:lnTo>
                  <a:pt x="1253" y="433"/>
                </a:lnTo>
                <a:lnTo>
                  <a:pt x="1252" y="432"/>
                </a:lnTo>
                <a:lnTo>
                  <a:pt x="1251" y="431"/>
                </a:lnTo>
                <a:lnTo>
                  <a:pt x="1251" y="430"/>
                </a:lnTo>
                <a:lnTo>
                  <a:pt x="1250" y="429"/>
                </a:lnTo>
                <a:lnTo>
                  <a:pt x="1250" y="428"/>
                </a:lnTo>
                <a:lnTo>
                  <a:pt x="1249" y="428"/>
                </a:lnTo>
                <a:lnTo>
                  <a:pt x="1249" y="427"/>
                </a:lnTo>
                <a:lnTo>
                  <a:pt x="1249" y="426"/>
                </a:lnTo>
                <a:lnTo>
                  <a:pt x="1247" y="424"/>
                </a:lnTo>
                <a:lnTo>
                  <a:pt x="1246" y="423"/>
                </a:lnTo>
                <a:lnTo>
                  <a:pt x="1249" y="422"/>
                </a:lnTo>
                <a:lnTo>
                  <a:pt x="1249" y="421"/>
                </a:lnTo>
                <a:lnTo>
                  <a:pt x="1247" y="421"/>
                </a:lnTo>
                <a:lnTo>
                  <a:pt x="1246" y="419"/>
                </a:lnTo>
                <a:lnTo>
                  <a:pt x="1246" y="418"/>
                </a:lnTo>
                <a:lnTo>
                  <a:pt x="1245" y="416"/>
                </a:lnTo>
                <a:lnTo>
                  <a:pt x="1244" y="415"/>
                </a:lnTo>
                <a:lnTo>
                  <a:pt x="1243" y="414"/>
                </a:lnTo>
                <a:lnTo>
                  <a:pt x="1243" y="413"/>
                </a:lnTo>
                <a:lnTo>
                  <a:pt x="1242" y="411"/>
                </a:lnTo>
                <a:lnTo>
                  <a:pt x="1241" y="410"/>
                </a:lnTo>
                <a:lnTo>
                  <a:pt x="1241" y="408"/>
                </a:lnTo>
                <a:lnTo>
                  <a:pt x="1236" y="411"/>
                </a:lnTo>
                <a:lnTo>
                  <a:pt x="1236" y="412"/>
                </a:lnTo>
                <a:lnTo>
                  <a:pt x="1237" y="413"/>
                </a:lnTo>
                <a:lnTo>
                  <a:pt x="1236" y="413"/>
                </a:lnTo>
                <a:lnTo>
                  <a:pt x="1236" y="414"/>
                </a:lnTo>
                <a:lnTo>
                  <a:pt x="1235" y="414"/>
                </a:lnTo>
                <a:lnTo>
                  <a:pt x="1234" y="414"/>
                </a:lnTo>
                <a:lnTo>
                  <a:pt x="1234" y="415"/>
                </a:lnTo>
                <a:lnTo>
                  <a:pt x="1233" y="415"/>
                </a:lnTo>
                <a:lnTo>
                  <a:pt x="1232" y="416"/>
                </a:lnTo>
                <a:lnTo>
                  <a:pt x="1230" y="416"/>
                </a:lnTo>
                <a:lnTo>
                  <a:pt x="1230" y="418"/>
                </a:lnTo>
                <a:lnTo>
                  <a:pt x="1229" y="418"/>
                </a:lnTo>
                <a:lnTo>
                  <a:pt x="1228" y="419"/>
                </a:lnTo>
                <a:lnTo>
                  <a:pt x="1227" y="419"/>
                </a:lnTo>
                <a:lnTo>
                  <a:pt x="1227" y="420"/>
                </a:lnTo>
                <a:lnTo>
                  <a:pt x="1227" y="418"/>
                </a:lnTo>
                <a:lnTo>
                  <a:pt x="1226" y="415"/>
                </a:lnTo>
                <a:lnTo>
                  <a:pt x="1227" y="414"/>
                </a:lnTo>
                <a:lnTo>
                  <a:pt x="1232" y="412"/>
                </a:lnTo>
                <a:lnTo>
                  <a:pt x="1233" y="411"/>
                </a:lnTo>
                <a:lnTo>
                  <a:pt x="1232" y="411"/>
                </a:lnTo>
                <a:lnTo>
                  <a:pt x="1230" y="408"/>
                </a:lnTo>
                <a:lnTo>
                  <a:pt x="1234" y="407"/>
                </a:lnTo>
                <a:lnTo>
                  <a:pt x="1233" y="406"/>
                </a:lnTo>
                <a:lnTo>
                  <a:pt x="1235" y="405"/>
                </a:lnTo>
                <a:lnTo>
                  <a:pt x="1236" y="404"/>
                </a:lnTo>
                <a:lnTo>
                  <a:pt x="1238" y="407"/>
                </a:lnTo>
                <a:lnTo>
                  <a:pt x="1240" y="406"/>
                </a:lnTo>
                <a:lnTo>
                  <a:pt x="1242" y="405"/>
                </a:lnTo>
                <a:lnTo>
                  <a:pt x="1241" y="402"/>
                </a:lnTo>
                <a:lnTo>
                  <a:pt x="1243" y="401"/>
                </a:lnTo>
                <a:lnTo>
                  <a:pt x="1244" y="399"/>
                </a:lnTo>
                <a:lnTo>
                  <a:pt x="1245" y="399"/>
                </a:lnTo>
                <a:lnTo>
                  <a:pt x="1245" y="398"/>
                </a:lnTo>
                <a:lnTo>
                  <a:pt x="1246" y="398"/>
                </a:lnTo>
                <a:lnTo>
                  <a:pt x="1247" y="397"/>
                </a:lnTo>
                <a:lnTo>
                  <a:pt x="1249" y="399"/>
                </a:lnTo>
                <a:lnTo>
                  <a:pt x="1249" y="401"/>
                </a:lnTo>
                <a:lnTo>
                  <a:pt x="1249" y="399"/>
                </a:lnTo>
                <a:lnTo>
                  <a:pt x="1250" y="399"/>
                </a:lnTo>
                <a:lnTo>
                  <a:pt x="1251" y="399"/>
                </a:lnTo>
                <a:lnTo>
                  <a:pt x="1252" y="398"/>
                </a:lnTo>
                <a:lnTo>
                  <a:pt x="1253" y="398"/>
                </a:lnTo>
                <a:lnTo>
                  <a:pt x="1253" y="397"/>
                </a:lnTo>
                <a:lnTo>
                  <a:pt x="1254" y="397"/>
                </a:lnTo>
                <a:lnTo>
                  <a:pt x="1259" y="394"/>
                </a:lnTo>
                <a:lnTo>
                  <a:pt x="1260" y="393"/>
                </a:lnTo>
                <a:lnTo>
                  <a:pt x="1261" y="393"/>
                </a:lnTo>
                <a:lnTo>
                  <a:pt x="1261" y="391"/>
                </a:lnTo>
                <a:lnTo>
                  <a:pt x="1262" y="391"/>
                </a:lnTo>
                <a:lnTo>
                  <a:pt x="1264" y="390"/>
                </a:lnTo>
                <a:lnTo>
                  <a:pt x="1267" y="389"/>
                </a:lnTo>
                <a:lnTo>
                  <a:pt x="1267" y="388"/>
                </a:lnTo>
                <a:lnTo>
                  <a:pt x="1270" y="387"/>
                </a:lnTo>
                <a:lnTo>
                  <a:pt x="1272" y="386"/>
                </a:lnTo>
                <a:lnTo>
                  <a:pt x="1275" y="383"/>
                </a:lnTo>
                <a:lnTo>
                  <a:pt x="1277" y="382"/>
                </a:lnTo>
                <a:lnTo>
                  <a:pt x="1280" y="380"/>
                </a:lnTo>
                <a:lnTo>
                  <a:pt x="1281" y="379"/>
                </a:lnTo>
                <a:lnTo>
                  <a:pt x="1284" y="378"/>
                </a:lnTo>
                <a:lnTo>
                  <a:pt x="1286" y="377"/>
                </a:lnTo>
                <a:lnTo>
                  <a:pt x="1287" y="376"/>
                </a:lnTo>
                <a:lnTo>
                  <a:pt x="1287" y="374"/>
                </a:lnTo>
                <a:lnTo>
                  <a:pt x="1286" y="374"/>
                </a:lnTo>
                <a:lnTo>
                  <a:pt x="1286" y="373"/>
                </a:lnTo>
                <a:lnTo>
                  <a:pt x="1288" y="373"/>
                </a:lnTo>
                <a:lnTo>
                  <a:pt x="1289" y="372"/>
                </a:lnTo>
                <a:lnTo>
                  <a:pt x="1292" y="371"/>
                </a:lnTo>
                <a:lnTo>
                  <a:pt x="1293" y="370"/>
                </a:lnTo>
                <a:lnTo>
                  <a:pt x="1295" y="369"/>
                </a:lnTo>
                <a:lnTo>
                  <a:pt x="1295" y="368"/>
                </a:lnTo>
                <a:lnTo>
                  <a:pt x="1294" y="365"/>
                </a:lnTo>
                <a:lnTo>
                  <a:pt x="1293" y="364"/>
                </a:lnTo>
                <a:lnTo>
                  <a:pt x="1292" y="363"/>
                </a:lnTo>
                <a:lnTo>
                  <a:pt x="1292" y="362"/>
                </a:lnTo>
                <a:lnTo>
                  <a:pt x="1290" y="361"/>
                </a:lnTo>
                <a:lnTo>
                  <a:pt x="1290" y="360"/>
                </a:lnTo>
                <a:lnTo>
                  <a:pt x="1289" y="359"/>
                </a:lnTo>
                <a:lnTo>
                  <a:pt x="1289" y="357"/>
                </a:lnTo>
                <a:lnTo>
                  <a:pt x="1288" y="355"/>
                </a:lnTo>
                <a:lnTo>
                  <a:pt x="1287" y="354"/>
                </a:lnTo>
                <a:lnTo>
                  <a:pt x="1287" y="353"/>
                </a:lnTo>
                <a:lnTo>
                  <a:pt x="1287" y="352"/>
                </a:lnTo>
                <a:lnTo>
                  <a:pt x="1287" y="351"/>
                </a:lnTo>
                <a:lnTo>
                  <a:pt x="1286" y="349"/>
                </a:lnTo>
                <a:lnTo>
                  <a:pt x="1286" y="348"/>
                </a:lnTo>
                <a:lnTo>
                  <a:pt x="1286" y="346"/>
                </a:lnTo>
                <a:lnTo>
                  <a:pt x="1286" y="343"/>
                </a:lnTo>
                <a:lnTo>
                  <a:pt x="1287" y="340"/>
                </a:lnTo>
                <a:lnTo>
                  <a:pt x="1287" y="339"/>
                </a:lnTo>
                <a:lnTo>
                  <a:pt x="1286" y="339"/>
                </a:lnTo>
                <a:lnTo>
                  <a:pt x="1285" y="339"/>
                </a:lnTo>
                <a:lnTo>
                  <a:pt x="1283" y="339"/>
                </a:lnTo>
                <a:lnTo>
                  <a:pt x="1283" y="338"/>
                </a:lnTo>
                <a:lnTo>
                  <a:pt x="1283" y="337"/>
                </a:lnTo>
                <a:lnTo>
                  <a:pt x="1281" y="337"/>
                </a:lnTo>
                <a:lnTo>
                  <a:pt x="1279" y="339"/>
                </a:lnTo>
                <a:lnTo>
                  <a:pt x="1278" y="339"/>
                </a:lnTo>
                <a:lnTo>
                  <a:pt x="1277" y="340"/>
                </a:lnTo>
                <a:lnTo>
                  <a:pt x="1275" y="341"/>
                </a:lnTo>
                <a:lnTo>
                  <a:pt x="1273" y="343"/>
                </a:lnTo>
                <a:lnTo>
                  <a:pt x="1272" y="344"/>
                </a:lnTo>
                <a:lnTo>
                  <a:pt x="1271" y="344"/>
                </a:lnTo>
                <a:lnTo>
                  <a:pt x="1270" y="345"/>
                </a:lnTo>
                <a:lnTo>
                  <a:pt x="1269" y="345"/>
                </a:lnTo>
                <a:lnTo>
                  <a:pt x="1268" y="346"/>
                </a:lnTo>
                <a:lnTo>
                  <a:pt x="1267" y="347"/>
                </a:lnTo>
                <a:lnTo>
                  <a:pt x="1266" y="347"/>
                </a:lnTo>
                <a:lnTo>
                  <a:pt x="1264" y="348"/>
                </a:lnTo>
                <a:lnTo>
                  <a:pt x="1263" y="348"/>
                </a:lnTo>
                <a:lnTo>
                  <a:pt x="1262" y="349"/>
                </a:lnTo>
                <a:lnTo>
                  <a:pt x="1260" y="351"/>
                </a:lnTo>
                <a:lnTo>
                  <a:pt x="1260" y="352"/>
                </a:lnTo>
                <a:lnTo>
                  <a:pt x="1258" y="353"/>
                </a:lnTo>
                <a:lnTo>
                  <a:pt x="1257" y="354"/>
                </a:lnTo>
                <a:lnTo>
                  <a:pt x="1253" y="355"/>
                </a:lnTo>
                <a:lnTo>
                  <a:pt x="1253" y="356"/>
                </a:lnTo>
                <a:lnTo>
                  <a:pt x="1252" y="356"/>
                </a:lnTo>
                <a:lnTo>
                  <a:pt x="1245" y="361"/>
                </a:lnTo>
                <a:lnTo>
                  <a:pt x="1243" y="362"/>
                </a:lnTo>
                <a:lnTo>
                  <a:pt x="1241" y="364"/>
                </a:lnTo>
                <a:lnTo>
                  <a:pt x="1240" y="364"/>
                </a:lnTo>
                <a:lnTo>
                  <a:pt x="1238" y="365"/>
                </a:lnTo>
                <a:lnTo>
                  <a:pt x="1240" y="366"/>
                </a:lnTo>
                <a:lnTo>
                  <a:pt x="1241" y="365"/>
                </a:lnTo>
                <a:lnTo>
                  <a:pt x="1244" y="373"/>
                </a:lnTo>
                <a:lnTo>
                  <a:pt x="1245" y="379"/>
                </a:lnTo>
                <a:lnTo>
                  <a:pt x="1246" y="380"/>
                </a:lnTo>
                <a:lnTo>
                  <a:pt x="1244" y="381"/>
                </a:lnTo>
                <a:lnTo>
                  <a:pt x="1243" y="382"/>
                </a:lnTo>
                <a:lnTo>
                  <a:pt x="1243" y="381"/>
                </a:lnTo>
                <a:lnTo>
                  <a:pt x="1242" y="381"/>
                </a:lnTo>
                <a:lnTo>
                  <a:pt x="1240" y="383"/>
                </a:lnTo>
                <a:lnTo>
                  <a:pt x="1238" y="383"/>
                </a:lnTo>
                <a:lnTo>
                  <a:pt x="1237" y="382"/>
                </a:lnTo>
                <a:lnTo>
                  <a:pt x="1237" y="381"/>
                </a:lnTo>
                <a:lnTo>
                  <a:pt x="1236" y="380"/>
                </a:lnTo>
                <a:lnTo>
                  <a:pt x="1236" y="379"/>
                </a:lnTo>
                <a:lnTo>
                  <a:pt x="1235" y="378"/>
                </a:lnTo>
                <a:lnTo>
                  <a:pt x="1233" y="376"/>
                </a:lnTo>
                <a:lnTo>
                  <a:pt x="1233" y="374"/>
                </a:lnTo>
                <a:lnTo>
                  <a:pt x="1234" y="373"/>
                </a:lnTo>
                <a:lnTo>
                  <a:pt x="1234" y="372"/>
                </a:lnTo>
                <a:lnTo>
                  <a:pt x="1233" y="371"/>
                </a:lnTo>
                <a:lnTo>
                  <a:pt x="1232" y="370"/>
                </a:lnTo>
                <a:lnTo>
                  <a:pt x="1232" y="369"/>
                </a:lnTo>
                <a:lnTo>
                  <a:pt x="1227" y="372"/>
                </a:lnTo>
                <a:lnTo>
                  <a:pt x="1226" y="373"/>
                </a:lnTo>
                <a:lnTo>
                  <a:pt x="1224" y="374"/>
                </a:lnTo>
                <a:lnTo>
                  <a:pt x="1223" y="374"/>
                </a:lnTo>
                <a:lnTo>
                  <a:pt x="1221" y="376"/>
                </a:lnTo>
                <a:lnTo>
                  <a:pt x="1220" y="377"/>
                </a:lnTo>
                <a:lnTo>
                  <a:pt x="1219" y="373"/>
                </a:lnTo>
                <a:lnTo>
                  <a:pt x="1220" y="373"/>
                </a:lnTo>
                <a:lnTo>
                  <a:pt x="1220" y="372"/>
                </a:lnTo>
                <a:lnTo>
                  <a:pt x="1221" y="372"/>
                </a:lnTo>
                <a:lnTo>
                  <a:pt x="1221" y="371"/>
                </a:lnTo>
                <a:lnTo>
                  <a:pt x="1223" y="371"/>
                </a:lnTo>
                <a:lnTo>
                  <a:pt x="1224" y="371"/>
                </a:lnTo>
                <a:lnTo>
                  <a:pt x="1224" y="370"/>
                </a:lnTo>
                <a:lnTo>
                  <a:pt x="1225" y="370"/>
                </a:lnTo>
                <a:lnTo>
                  <a:pt x="1226" y="369"/>
                </a:lnTo>
                <a:lnTo>
                  <a:pt x="1227" y="369"/>
                </a:lnTo>
                <a:lnTo>
                  <a:pt x="1227" y="368"/>
                </a:lnTo>
                <a:lnTo>
                  <a:pt x="1228" y="368"/>
                </a:lnTo>
                <a:lnTo>
                  <a:pt x="1228" y="365"/>
                </a:lnTo>
                <a:lnTo>
                  <a:pt x="1227" y="364"/>
                </a:lnTo>
                <a:lnTo>
                  <a:pt x="1228" y="364"/>
                </a:lnTo>
                <a:lnTo>
                  <a:pt x="1229" y="363"/>
                </a:lnTo>
                <a:lnTo>
                  <a:pt x="1230" y="363"/>
                </a:lnTo>
                <a:lnTo>
                  <a:pt x="1230" y="362"/>
                </a:lnTo>
                <a:lnTo>
                  <a:pt x="1232" y="362"/>
                </a:lnTo>
                <a:lnTo>
                  <a:pt x="1233" y="361"/>
                </a:lnTo>
                <a:lnTo>
                  <a:pt x="1232" y="360"/>
                </a:lnTo>
                <a:lnTo>
                  <a:pt x="1230" y="359"/>
                </a:lnTo>
                <a:lnTo>
                  <a:pt x="1232" y="359"/>
                </a:lnTo>
                <a:lnTo>
                  <a:pt x="1233" y="357"/>
                </a:lnTo>
                <a:lnTo>
                  <a:pt x="1234" y="357"/>
                </a:lnTo>
                <a:lnTo>
                  <a:pt x="1233" y="356"/>
                </a:lnTo>
                <a:lnTo>
                  <a:pt x="1232" y="356"/>
                </a:lnTo>
                <a:lnTo>
                  <a:pt x="1234" y="355"/>
                </a:lnTo>
                <a:lnTo>
                  <a:pt x="1236" y="353"/>
                </a:lnTo>
                <a:lnTo>
                  <a:pt x="1236" y="352"/>
                </a:lnTo>
                <a:lnTo>
                  <a:pt x="1235" y="349"/>
                </a:lnTo>
                <a:lnTo>
                  <a:pt x="1235" y="348"/>
                </a:lnTo>
                <a:lnTo>
                  <a:pt x="1234" y="348"/>
                </a:lnTo>
                <a:lnTo>
                  <a:pt x="1233" y="344"/>
                </a:lnTo>
                <a:lnTo>
                  <a:pt x="1232" y="340"/>
                </a:lnTo>
                <a:lnTo>
                  <a:pt x="1232" y="339"/>
                </a:lnTo>
                <a:lnTo>
                  <a:pt x="1230" y="337"/>
                </a:lnTo>
                <a:lnTo>
                  <a:pt x="1229" y="335"/>
                </a:lnTo>
                <a:lnTo>
                  <a:pt x="1229" y="334"/>
                </a:lnTo>
                <a:lnTo>
                  <a:pt x="1228" y="332"/>
                </a:lnTo>
                <a:lnTo>
                  <a:pt x="1228" y="331"/>
                </a:lnTo>
                <a:lnTo>
                  <a:pt x="1227" y="331"/>
                </a:lnTo>
                <a:lnTo>
                  <a:pt x="1227" y="330"/>
                </a:lnTo>
                <a:lnTo>
                  <a:pt x="1226" y="330"/>
                </a:lnTo>
                <a:lnTo>
                  <a:pt x="1226" y="329"/>
                </a:lnTo>
                <a:lnTo>
                  <a:pt x="1224" y="327"/>
                </a:lnTo>
                <a:lnTo>
                  <a:pt x="1223" y="327"/>
                </a:lnTo>
                <a:lnTo>
                  <a:pt x="1221" y="326"/>
                </a:lnTo>
                <a:lnTo>
                  <a:pt x="1220" y="324"/>
                </a:lnTo>
                <a:lnTo>
                  <a:pt x="1218" y="322"/>
                </a:lnTo>
                <a:lnTo>
                  <a:pt x="1217" y="321"/>
                </a:lnTo>
                <a:lnTo>
                  <a:pt x="1216" y="321"/>
                </a:lnTo>
                <a:lnTo>
                  <a:pt x="1215" y="319"/>
                </a:lnTo>
                <a:lnTo>
                  <a:pt x="1214" y="319"/>
                </a:lnTo>
                <a:lnTo>
                  <a:pt x="1214" y="318"/>
                </a:lnTo>
                <a:lnTo>
                  <a:pt x="1208" y="313"/>
                </a:lnTo>
                <a:lnTo>
                  <a:pt x="1207" y="312"/>
                </a:lnTo>
                <a:lnTo>
                  <a:pt x="1204" y="310"/>
                </a:lnTo>
                <a:lnTo>
                  <a:pt x="1201" y="306"/>
                </a:lnTo>
                <a:lnTo>
                  <a:pt x="1200" y="305"/>
                </a:lnTo>
                <a:lnTo>
                  <a:pt x="1199" y="305"/>
                </a:lnTo>
                <a:lnTo>
                  <a:pt x="1199" y="304"/>
                </a:lnTo>
                <a:lnTo>
                  <a:pt x="1198" y="304"/>
                </a:lnTo>
                <a:lnTo>
                  <a:pt x="1198" y="303"/>
                </a:lnTo>
                <a:lnTo>
                  <a:pt x="1195" y="301"/>
                </a:lnTo>
                <a:lnTo>
                  <a:pt x="1194" y="299"/>
                </a:lnTo>
                <a:lnTo>
                  <a:pt x="1193" y="298"/>
                </a:lnTo>
                <a:lnTo>
                  <a:pt x="1192" y="297"/>
                </a:lnTo>
                <a:lnTo>
                  <a:pt x="1191" y="298"/>
                </a:lnTo>
                <a:lnTo>
                  <a:pt x="1190" y="299"/>
                </a:lnTo>
                <a:lnTo>
                  <a:pt x="1189" y="298"/>
                </a:lnTo>
                <a:lnTo>
                  <a:pt x="1189" y="297"/>
                </a:lnTo>
                <a:lnTo>
                  <a:pt x="1187" y="297"/>
                </a:lnTo>
                <a:lnTo>
                  <a:pt x="1187" y="296"/>
                </a:lnTo>
                <a:lnTo>
                  <a:pt x="1186" y="296"/>
                </a:lnTo>
                <a:lnTo>
                  <a:pt x="1186" y="295"/>
                </a:lnTo>
                <a:lnTo>
                  <a:pt x="1185" y="295"/>
                </a:lnTo>
                <a:lnTo>
                  <a:pt x="1184" y="295"/>
                </a:lnTo>
                <a:lnTo>
                  <a:pt x="1183" y="295"/>
                </a:lnTo>
                <a:lnTo>
                  <a:pt x="1182" y="294"/>
                </a:lnTo>
                <a:lnTo>
                  <a:pt x="1182" y="293"/>
                </a:lnTo>
                <a:lnTo>
                  <a:pt x="1181" y="293"/>
                </a:lnTo>
                <a:lnTo>
                  <a:pt x="1181" y="291"/>
                </a:lnTo>
                <a:lnTo>
                  <a:pt x="1180" y="291"/>
                </a:lnTo>
                <a:lnTo>
                  <a:pt x="1180" y="290"/>
                </a:lnTo>
                <a:lnTo>
                  <a:pt x="1178" y="290"/>
                </a:lnTo>
                <a:lnTo>
                  <a:pt x="1178" y="289"/>
                </a:lnTo>
                <a:lnTo>
                  <a:pt x="1177" y="289"/>
                </a:lnTo>
                <a:lnTo>
                  <a:pt x="1177" y="288"/>
                </a:lnTo>
                <a:lnTo>
                  <a:pt x="1176" y="288"/>
                </a:lnTo>
                <a:lnTo>
                  <a:pt x="1176" y="287"/>
                </a:lnTo>
                <a:lnTo>
                  <a:pt x="1175" y="287"/>
                </a:lnTo>
                <a:lnTo>
                  <a:pt x="1175" y="286"/>
                </a:lnTo>
                <a:lnTo>
                  <a:pt x="1174" y="285"/>
                </a:lnTo>
                <a:lnTo>
                  <a:pt x="1173" y="285"/>
                </a:lnTo>
                <a:lnTo>
                  <a:pt x="1173" y="286"/>
                </a:lnTo>
                <a:lnTo>
                  <a:pt x="1172" y="286"/>
                </a:lnTo>
                <a:lnTo>
                  <a:pt x="1172" y="287"/>
                </a:lnTo>
                <a:lnTo>
                  <a:pt x="1169" y="287"/>
                </a:lnTo>
                <a:lnTo>
                  <a:pt x="1168" y="287"/>
                </a:lnTo>
                <a:lnTo>
                  <a:pt x="1168" y="286"/>
                </a:lnTo>
                <a:lnTo>
                  <a:pt x="1168" y="285"/>
                </a:lnTo>
                <a:lnTo>
                  <a:pt x="1168" y="282"/>
                </a:lnTo>
                <a:lnTo>
                  <a:pt x="1163" y="282"/>
                </a:lnTo>
                <a:lnTo>
                  <a:pt x="1163" y="286"/>
                </a:lnTo>
                <a:lnTo>
                  <a:pt x="1160" y="286"/>
                </a:lnTo>
                <a:lnTo>
                  <a:pt x="1159" y="286"/>
                </a:lnTo>
                <a:lnTo>
                  <a:pt x="1159" y="287"/>
                </a:lnTo>
                <a:lnTo>
                  <a:pt x="1158" y="287"/>
                </a:lnTo>
                <a:lnTo>
                  <a:pt x="1157" y="287"/>
                </a:lnTo>
                <a:lnTo>
                  <a:pt x="1157" y="288"/>
                </a:lnTo>
                <a:lnTo>
                  <a:pt x="1156" y="288"/>
                </a:lnTo>
                <a:lnTo>
                  <a:pt x="1155" y="286"/>
                </a:lnTo>
                <a:lnTo>
                  <a:pt x="1155" y="284"/>
                </a:lnTo>
                <a:lnTo>
                  <a:pt x="1155" y="282"/>
                </a:lnTo>
                <a:lnTo>
                  <a:pt x="1151" y="282"/>
                </a:lnTo>
                <a:lnTo>
                  <a:pt x="1151" y="284"/>
                </a:lnTo>
                <a:lnTo>
                  <a:pt x="1151" y="285"/>
                </a:lnTo>
                <a:lnTo>
                  <a:pt x="1151" y="286"/>
                </a:lnTo>
                <a:lnTo>
                  <a:pt x="1150" y="286"/>
                </a:lnTo>
                <a:lnTo>
                  <a:pt x="1149" y="286"/>
                </a:lnTo>
                <a:lnTo>
                  <a:pt x="1148" y="286"/>
                </a:lnTo>
                <a:lnTo>
                  <a:pt x="1147" y="286"/>
                </a:lnTo>
                <a:lnTo>
                  <a:pt x="1146" y="286"/>
                </a:lnTo>
                <a:lnTo>
                  <a:pt x="1145" y="286"/>
                </a:lnTo>
                <a:lnTo>
                  <a:pt x="1143" y="286"/>
                </a:lnTo>
                <a:lnTo>
                  <a:pt x="1142" y="286"/>
                </a:lnTo>
                <a:lnTo>
                  <a:pt x="1141" y="286"/>
                </a:lnTo>
                <a:lnTo>
                  <a:pt x="1141" y="282"/>
                </a:lnTo>
                <a:lnTo>
                  <a:pt x="1140" y="282"/>
                </a:lnTo>
                <a:lnTo>
                  <a:pt x="1140" y="284"/>
                </a:lnTo>
                <a:lnTo>
                  <a:pt x="1139" y="284"/>
                </a:lnTo>
                <a:lnTo>
                  <a:pt x="1138" y="284"/>
                </a:lnTo>
                <a:lnTo>
                  <a:pt x="1137" y="284"/>
                </a:lnTo>
                <a:lnTo>
                  <a:pt x="1135" y="284"/>
                </a:lnTo>
                <a:lnTo>
                  <a:pt x="1134" y="284"/>
                </a:lnTo>
                <a:lnTo>
                  <a:pt x="1126" y="285"/>
                </a:lnTo>
                <a:lnTo>
                  <a:pt x="1124" y="285"/>
                </a:lnTo>
                <a:lnTo>
                  <a:pt x="1123" y="285"/>
                </a:lnTo>
                <a:lnTo>
                  <a:pt x="1122" y="285"/>
                </a:lnTo>
                <a:lnTo>
                  <a:pt x="1121" y="286"/>
                </a:lnTo>
                <a:lnTo>
                  <a:pt x="1120" y="286"/>
                </a:lnTo>
                <a:lnTo>
                  <a:pt x="1118" y="286"/>
                </a:lnTo>
                <a:lnTo>
                  <a:pt x="1117" y="286"/>
                </a:lnTo>
                <a:lnTo>
                  <a:pt x="1116" y="286"/>
                </a:lnTo>
                <a:lnTo>
                  <a:pt x="1115" y="286"/>
                </a:lnTo>
                <a:lnTo>
                  <a:pt x="1111" y="286"/>
                </a:lnTo>
                <a:lnTo>
                  <a:pt x="1109" y="286"/>
                </a:lnTo>
                <a:lnTo>
                  <a:pt x="1086" y="286"/>
                </a:lnTo>
                <a:lnTo>
                  <a:pt x="1077" y="286"/>
                </a:lnTo>
                <a:lnTo>
                  <a:pt x="1072" y="286"/>
                </a:lnTo>
                <a:lnTo>
                  <a:pt x="1071" y="286"/>
                </a:lnTo>
                <a:lnTo>
                  <a:pt x="1070" y="286"/>
                </a:lnTo>
                <a:lnTo>
                  <a:pt x="1069" y="286"/>
                </a:lnTo>
                <a:lnTo>
                  <a:pt x="1068" y="286"/>
                </a:lnTo>
                <a:lnTo>
                  <a:pt x="1066" y="286"/>
                </a:lnTo>
                <a:lnTo>
                  <a:pt x="1065" y="286"/>
                </a:lnTo>
                <a:lnTo>
                  <a:pt x="1064" y="286"/>
                </a:lnTo>
                <a:lnTo>
                  <a:pt x="1064" y="285"/>
                </a:lnTo>
                <a:lnTo>
                  <a:pt x="1063" y="285"/>
                </a:lnTo>
                <a:lnTo>
                  <a:pt x="1062" y="285"/>
                </a:lnTo>
                <a:lnTo>
                  <a:pt x="1061" y="285"/>
                </a:lnTo>
                <a:lnTo>
                  <a:pt x="1060" y="284"/>
                </a:lnTo>
                <a:lnTo>
                  <a:pt x="1059" y="284"/>
                </a:lnTo>
                <a:lnTo>
                  <a:pt x="1057" y="284"/>
                </a:lnTo>
                <a:lnTo>
                  <a:pt x="1057" y="282"/>
                </a:lnTo>
                <a:lnTo>
                  <a:pt x="1056" y="282"/>
                </a:lnTo>
                <a:lnTo>
                  <a:pt x="1055" y="281"/>
                </a:lnTo>
                <a:lnTo>
                  <a:pt x="1053" y="280"/>
                </a:lnTo>
                <a:lnTo>
                  <a:pt x="1052" y="280"/>
                </a:lnTo>
                <a:lnTo>
                  <a:pt x="1052" y="279"/>
                </a:lnTo>
                <a:lnTo>
                  <a:pt x="1051" y="279"/>
                </a:lnTo>
                <a:lnTo>
                  <a:pt x="1051" y="280"/>
                </a:lnTo>
                <a:lnTo>
                  <a:pt x="1049" y="281"/>
                </a:lnTo>
                <a:lnTo>
                  <a:pt x="1048" y="282"/>
                </a:lnTo>
                <a:lnTo>
                  <a:pt x="1046" y="285"/>
                </a:lnTo>
                <a:lnTo>
                  <a:pt x="1043" y="288"/>
                </a:lnTo>
                <a:lnTo>
                  <a:pt x="1039" y="293"/>
                </a:lnTo>
                <a:lnTo>
                  <a:pt x="1038" y="293"/>
                </a:lnTo>
                <a:lnTo>
                  <a:pt x="1037" y="295"/>
                </a:lnTo>
                <a:lnTo>
                  <a:pt x="1036" y="296"/>
                </a:lnTo>
                <a:lnTo>
                  <a:pt x="1035" y="297"/>
                </a:lnTo>
                <a:lnTo>
                  <a:pt x="1034" y="298"/>
                </a:lnTo>
                <a:lnTo>
                  <a:pt x="1033" y="298"/>
                </a:lnTo>
                <a:lnTo>
                  <a:pt x="1033" y="299"/>
                </a:lnTo>
                <a:lnTo>
                  <a:pt x="1030" y="302"/>
                </a:lnTo>
                <a:lnTo>
                  <a:pt x="1029" y="303"/>
                </a:lnTo>
                <a:lnTo>
                  <a:pt x="1026" y="306"/>
                </a:lnTo>
                <a:lnTo>
                  <a:pt x="1025" y="306"/>
                </a:lnTo>
                <a:lnTo>
                  <a:pt x="1025" y="307"/>
                </a:lnTo>
                <a:lnTo>
                  <a:pt x="1023" y="307"/>
                </a:lnTo>
                <a:lnTo>
                  <a:pt x="1023" y="309"/>
                </a:lnTo>
                <a:lnTo>
                  <a:pt x="1022" y="309"/>
                </a:lnTo>
                <a:lnTo>
                  <a:pt x="1022" y="310"/>
                </a:lnTo>
                <a:lnTo>
                  <a:pt x="1021" y="310"/>
                </a:lnTo>
                <a:lnTo>
                  <a:pt x="1020" y="312"/>
                </a:lnTo>
                <a:lnTo>
                  <a:pt x="1017" y="314"/>
                </a:lnTo>
                <a:lnTo>
                  <a:pt x="1013" y="319"/>
                </a:lnTo>
                <a:lnTo>
                  <a:pt x="1009" y="322"/>
                </a:lnTo>
                <a:lnTo>
                  <a:pt x="1008" y="324"/>
                </a:lnTo>
                <a:lnTo>
                  <a:pt x="1006" y="326"/>
                </a:lnTo>
                <a:lnTo>
                  <a:pt x="1006" y="327"/>
                </a:lnTo>
                <a:lnTo>
                  <a:pt x="1005" y="327"/>
                </a:lnTo>
                <a:lnTo>
                  <a:pt x="1004" y="328"/>
                </a:lnTo>
                <a:lnTo>
                  <a:pt x="1002" y="330"/>
                </a:lnTo>
                <a:lnTo>
                  <a:pt x="1001" y="331"/>
                </a:lnTo>
                <a:lnTo>
                  <a:pt x="1000" y="332"/>
                </a:lnTo>
                <a:lnTo>
                  <a:pt x="997" y="335"/>
                </a:lnTo>
                <a:lnTo>
                  <a:pt x="997" y="336"/>
                </a:lnTo>
                <a:lnTo>
                  <a:pt x="995" y="338"/>
                </a:lnTo>
                <a:lnTo>
                  <a:pt x="994" y="338"/>
                </a:lnTo>
                <a:lnTo>
                  <a:pt x="993" y="339"/>
                </a:lnTo>
                <a:lnTo>
                  <a:pt x="993" y="340"/>
                </a:lnTo>
                <a:lnTo>
                  <a:pt x="992" y="341"/>
                </a:lnTo>
                <a:lnTo>
                  <a:pt x="991" y="343"/>
                </a:lnTo>
                <a:lnTo>
                  <a:pt x="992" y="344"/>
                </a:lnTo>
                <a:lnTo>
                  <a:pt x="993" y="344"/>
                </a:lnTo>
                <a:lnTo>
                  <a:pt x="995" y="346"/>
                </a:lnTo>
                <a:lnTo>
                  <a:pt x="1000" y="341"/>
                </a:lnTo>
                <a:lnTo>
                  <a:pt x="1008" y="332"/>
                </a:lnTo>
                <a:lnTo>
                  <a:pt x="1008" y="331"/>
                </a:lnTo>
                <a:lnTo>
                  <a:pt x="1009" y="330"/>
                </a:lnTo>
                <a:lnTo>
                  <a:pt x="1019" y="319"/>
                </a:lnTo>
                <a:lnTo>
                  <a:pt x="1022" y="322"/>
                </a:lnTo>
                <a:lnTo>
                  <a:pt x="1020" y="326"/>
                </a:lnTo>
                <a:lnTo>
                  <a:pt x="1016" y="330"/>
                </a:lnTo>
                <a:lnTo>
                  <a:pt x="1016" y="331"/>
                </a:lnTo>
                <a:lnTo>
                  <a:pt x="1018" y="334"/>
                </a:lnTo>
                <a:lnTo>
                  <a:pt x="1019" y="338"/>
                </a:lnTo>
                <a:lnTo>
                  <a:pt x="1020" y="341"/>
                </a:lnTo>
                <a:lnTo>
                  <a:pt x="1020" y="345"/>
                </a:lnTo>
                <a:lnTo>
                  <a:pt x="1019" y="348"/>
                </a:lnTo>
                <a:lnTo>
                  <a:pt x="1017" y="351"/>
                </a:lnTo>
                <a:lnTo>
                  <a:pt x="1018" y="351"/>
                </a:lnTo>
                <a:lnTo>
                  <a:pt x="1018" y="352"/>
                </a:lnTo>
                <a:lnTo>
                  <a:pt x="1019" y="353"/>
                </a:lnTo>
                <a:lnTo>
                  <a:pt x="1020" y="354"/>
                </a:lnTo>
                <a:lnTo>
                  <a:pt x="1020" y="355"/>
                </a:lnTo>
                <a:lnTo>
                  <a:pt x="1020" y="356"/>
                </a:lnTo>
                <a:lnTo>
                  <a:pt x="1019" y="356"/>
                </a:lnTo>
                <a:lnTo>
                  <a:pt x="1018" y="356"/>
                </a:lnTo>
                <a:lnTo>
                  <a:pt x="1018" y="357"/>
                </a:lnTo>
                <a:lnTo>
                  <a:pt x="1017" y="357"/>
                </a:lnTo>
                <a:lnTo>
                  <a:pt x="1017" y="356"/>
                </a:lnTo>
                <a:lnTo>
                  <a:pt x="1014" y="353"/>
                </a:lnTo>
                <a:lnTo>
                  <a:pt x="1012" y="352"/>
                </a:lnTo>
                <a:lnTo>
                  <a:pt x="1011" y="351"/>
                </a:lnTo>
                <a:lnTo>
                  <a:pt x="1009" y="349"/>
                </a:lnTo>
                <a:lnTo>
                  <a:pt x="1008" y="349"/>
                </a:lnTo>
                <a:lnTo>
                  <a:pt x="1006" y="351"/>
                </a:lnTo>
                <a:lnTo>
                  <a:pt x="1005" y="351"/>
                </a:lnTo>
                <a:lnTo>
                  <a:pt x="1004" y="351"/>
                </a:lnTo>
                <a:lnTo>
                  <a:pt x="1004" y="352"/>
                </a:lnTo>
                <a:lnTo>
                  <a:pt x="1003" y="352"/>
                </a:lnTo>
                <a:lnTo>
                  <a:pt x="1002" y="353"/>
                </a:lnTo>
                <a:lnTo>
                  <a:pt x="1001" y="353"/>
                </a:lnTo>
                <a:lnTo>
                  <a:pt x="1001" y="354"/>
                </a:lnTo>
                <a:lnTo>
                  <a:pt x="1000" y="354"/>
                </a:lnTo>
                <a:lnTo>
                  <a:pt x="999" y="355"/>
                </a:lnTo>
                <a:lnTo>
                  <a:pt x="997" y="355"/>
                </a:lnTo>
                <a:lnTo>
                  <a:pt x="997" y="356"/>
                </a:lnTo>
                <a:lnTo>
                  <a:pt x="996" y="356"/>
                </a:lnTo>
                <a:lnTo>
                  <a:pt x="995" y="357"/>
                </a:lnTo>
                <a:lnTo>
                  <a:pt x="994" y="357"/>
                </a:lnTo>
                <a:lnTo>
                  <a:pt x="994" y="359"/>
                </a:lnTo>
                <a:lnTo>
                  <a:pt x="993" y="359"/>
                </a:lnTo>
                <a:lnTo>
                  <a:pt x="993" y="360"/>
                </a:lnTo>
                <a:lnTo>
                  <a:pt x="992" y="360"/>
                </a:lnTo>
                <a:lnTo>
                  <a:pt x="990" y="362"/>
                </a:lnTo>
                <a:lnTo>
                  <a:pt x="988" y="361"/>
                </a:lnTo>
                <a:lnTo>
                  <a:pt x="987" y="362"/>
                </a:lnTo>
                <a:lnTo>
                  <a:pt x="987" y="363"/>
                </a:lnTo>
                <a:lnTo>
                  <a:pt x="986" y="362"/>
                </a:lnTo>
                <a:lnTo>
                  <a:pt x="985" y="362"/>
                </a:lnTo>
                <a:lnTo>
                  <a:pt x="984" y="361"/>
                </a:lnTo>
                <a:lnTo>
                  <a:pt x="983" y="361"/>
                </a:lnTo>
                <a:lnTo>
                  <a:pt x="982" y="360"/>
                </a:lnTo>
                <a:lnTo>
                  <a:pt x="980" y="360"/>
                </a:lnTo>
                <a:lnTo>
                  <a:pt x="979" y="359"/>
                </a:lnTo>
                <a:lnTo>
                  <a:pt x="979" y="360"/>
                </a:lnTo>
                <a:lnTo>
                  <a:pt x="978" y="360"/>
                </a:lnTo>
                <a:lnTo>
                  <a:pt x="977" y="361"/>
                </a:lnTo>
                <a:lnTo>
                  <a:pt x="976" y="361"/>
                </a:lnTo>
                <a:lnTo>
                  <a:pt x="975" y="361"/>
                </a:lnTo>
                <a:lnTo>
                  <a:pt x="975" y="362"/>
                </a:lnTo>
                <a:lnTo>
                  <a:pt x="974" y="362"/>
                </a:lnTo>
                <a:lnTo>
                  <a:pt x="973" y="362"/>
                </a:lnTo>
                <a:lnTo>
                  <a:pt x="971" y="362"/>
                </a:lnTo>
                <a:lnTo>
                  <a:pt x="970" y="363"/>
                </a:lnTo>
                <a:lnTo>
                  <a:pt x="969" y="363"/>
                </a:lnTo>
                <a:lnTo>
                  <a:pt x="968" y="363"/>
                </a:lnTo>
                <a:lnTo>
                  <a:pt x="967" y="363"/>
                </a:lnTo>
                <a:lnTo>
                  <a:pt x="966" y="363"/>
                </a:lnTo>
                <a:lnTo>
                  <a:pt x="965" y="363"/>
                </a:lnTo>
                <a:lnTo>
                  <a:pt x="964" y="364"/>
                </a:lnTo>
                <a:lnTo>
                  <a:pt x="962" y="364"/>
                </a:lnTo>
                <a:lnTo>
                  <a:pt x="962" y="363"/>
                </a:lnTo>
                <a:lnTo>
                  <a:pt x="961" y="362"/>
                </a:lnTo>
                <a:lnTo>
                  <a:pt x="961" y="361"/>
                </a:lnTo>
                <a:lnTo>
                  <a:pt x="960" y="360"/>
                </a:lnTo>
                <a:lnTo>
                  <a:pt x="957" y="352"/>
                </a:lnTo>
                <a:lnTo>
                  <a:pt x="956" y="349"/>
                </a:lnTo>
                <a:lnTo>
                  <a:pt x="954" y="349"/>
                </a:lnTo>
                <a:lnTo>
                  <a:pt x="953" y="349"/>
                </a:lnTo>
                <a:lnTo>
                  <a:pt x="952" y="349"/>
                </a:lnTo>
                <a:lnTo>
                  <a:pt x="951" y="349"/>
                </a:lnTo>
                <a:lnTo>
                  <a:pt x="947" y="349"/>
                </a:lnTo>
                <a:lnTo>
                  <a:pt x="945" y="349"/>
                </a:lnTo>
                <a:lnTo>
                  <a:pt x="944" y="349"/>
                </a:lnTo>
                <a:lnTo>
                  <a:pt x="942" y="349"/>
                </a:lnTo>
                <a:lnTo>
                  <a:pt x="939" y="349"/>
                </a:lnTo>
                <a:lnTo>
                  <a:pt x="936" y="349"/>
                </a:lnTo>
                <a:lnTo>
                  <a:pt x="935" y="349"/>
                </a:lnTo>
                <a:lnTo>
                  <a:pt x="932" y="349"/>
                </a:lnTo>
                <a:lnTo>
                  <a:pt x="931" y="349"/>
                </a:lnTo>
                <a:lnTo>
                  <a:pt x="928" y="349"/>
                </a:lnTo>
                <a:lnTo>
                  <a:pt x="925" y="349"/>
                </a:lnTo>
                <a:lnTo>
                  <a:pt x="923" y="349"/>
                </a:lnTo>
                <a:lnTo>
                  <a:pt x="922" y="349"/>
                </a:lnTo>
                <a:lnTo>
                  <a:pt x="916" y="349"/>
                </a:lnTo>
                <a:lnTo>
                  <a:pt x="915" y="349"/>
                </a:lnTo>
                <a:lnTo>
                  <a:pt x="911" y="349"/>
                </a:lnTo>
                <a:lnTo>
                  <a:pt x="891" y="351"/>
                </a:lnTo>
                <a:lnTo>
                  <a:pt x="875" y="351"/>
                </a:lnTo>
                <a:lnTo>
                  <a:pt x="875" y="352"/>
                </a:lnTo>
                <a:lnTo>
                  <a:pt x="876" y="353"/>
                </a:lnTo>
                <a:lnTo>
                  <a:pt x="876" y="354"/>
                </a:lnTo>
                <a:lnTo>
                  <a:pt x="876" y="355"/>
                </a:lnTo>
                <a:lnTo>
                  <a:pt x="878" y="356"/>
                </a:lnTo>
                <a:lnTo>
                  <a:pt x="878" y="357"/>
                </a:lnTo>
                <a:lnTo>
                  <a:pt x="878" y="359"/>
                </a:lnTo>
                <a:lnTo>
                  <a:pt x="879" y="359"/>
                </a:lnTo>
                <a:lnTo>
                  <a:pt x="879" y="360"/>
                </a:lnTo>
                <a:lnTo>
                  <a:pt x="879" y="361"/>
                </a:lnTo>
                <a:lnTo>
                  <a:pt x="880" y="361"/>
                </a:lnTo>
                <a:lnTo>
                  <a:pt x="880" y="362"/>
                </a:lnTo>
                <a:lnTo>
                  <a:pt x="880" y="363"/>
                </a:lnTo>
                <a:lnTo>
                  <a:pt x="881" y="363"/>
                </a:lnTo>
                <a:lnTo>
                  <a:pt x="881" y="364"/>
                </a:lnTo>
                <a:lnTo>
                  <a:pt x="882" y="365"/>
                </a:lnTo>
                <a:lnTo>
                  <a:pt x="882" y="366"/>
                </a:lnTo>
                <a:lnTo>
                  <a:pt x="883" y="369"/>
                </a:lnTo>
                <a:lnTo>
                  <a:pt x="884" y="370"/>
                </a:lnTo>
                <a:lnTo>
                  <a:pt x="884" y="369"/>
                </a:lnTo>
                <a:lnTo>
                  <a:pt x="887" y="368"/>
                </a:lnTo>
                <a:lnTo>
                  <a:pt x="888" y="368"/>
                </a:lnTo>
                <a:lnTo>
                  <a:pt x="889" y="366"/>
                </a:lnTo>
                <a:lnTo>
                  <a:pt x="890" y="365"/>
                </a:lnTo>
                <a:lnTo>
                  <a:pt x="891" y="365"/>
                </a:lnTo>
                <a:lnTo>
                  <a:pt x="891" y="364"/>
                </a:lnTo>
                <a:lnTo>
                  <a:pt x="892" y="363"/>
                </a:lnTo>
                <a:lnTo>
                  <a:pt x="892" y="362"/>
                </a:lnTo>
                <a:lnTo>
                  <a:pt x="893" y="362"/>
                </a:lnTo>
                <a:lnTo>
                  <a:pt x="895" y="363"/>
                </a:lnTo>
                <a:lnTo>
                  <a:pt x="895" y="364"/>
                </a:lnTo>
                <a:lnTo>
                  <a:pt x="893" y="364"/>
                </a:lnTo>
                <a:lnTo>
                  <a:pt x="893" y="365"/>
                </a:lnTo>
                <a:lnTo>
                  <a:pt x="892" y="365"/>
                </a:lnTo>
                <a:lnTo>
                  <a:pt x="892" y="366"/>
                </a:lnTo>
                <a:lnTo>
                  <a:pt x="895" y="369"/>
                </a:lnTo>
                <a:lnTo>
                  <a:pt x="893" y="369"/>
                </a:lnTo>
                <a:lnTo>
                  <a:pt x="892" y="370"/>
                </a:lnTo>
                <a:lnTo>
                  <a:pt x="892" y="371"/>
                </a:lnTo>
                <a:lnTo>
                  <a:pt x="891" y="371"/>
                </a:lnTo>
                <a:lnTo>
                  <a:pt x="890" y="371"/>
                </a:lnTo>
                <a:lnTo>
                  <a:pt x="891" y="372"/>
                </a:lnTo>
                <a:lnTo>
                  <a:pt x="891" y="373"/>
                </a:lnTo>
                <a:lnTo>
                  <a:pt x="891" y="374"/>
                </a:lnTo>
                <a:lnTo>
                  <a:pt x="892" y="374"/>
                </a:lnTo>
                <a:lnTo>
                  <a:pt x="892" y="376"/>
                </a:lnTo>
                <a:lnTo>
                  <a:pt x="892" y="377"/>
                </a:lnTo>
                <a:lnTo>
                  <a:pt x="893" y="377"/>
                </a:lnTo>
                <a:lnTo>
                  <a:pt x="893" y="378"/>
                </a:lnTo>
                <a:lnTo>
                  <a:pt x="895" y="378"/>
                </a:lnTo>
                <a:lnTo>
                  <a:pt x="895" y="379"/>
                </a:lnTo>
                <a:lnTo>
                  <a:pt x="896" y="379"/>
                </a:lnTo>
                <a:lnTo>
                  <a:pt x="896" y="380"/>
                </a:lnTo>
                <a:lnTo>
                  <a:pt x="895" y="380"/>
                </a:lnTo>
                <a:lnTo>
                  <a:pt x="895" y="381"/>
                </a:lnTo>
                <a:lnTo>
                  <a:pt x="893" y="381"/>
                </a:lnTo>
                <a:lnTo>
                  <a:pt x="895" y="382"/>
                </a:lnTo>
                <a:lnTo>
                  <a:pt x="895" y="383"/>
                </a:lnTo>
                <a:lnTo>
                  <a:pt x="896" y="383"/>
                </a:lnTo>
                <a:lnTo>
                  <a:pt x="896" y="385"/>
                </a:lnTo>
                <a:lnTo>
                  <a:pt x="897" y="385"/>
                </a:lnTo>
                <a:lnTo>
                  <a:pt x="897" y="386"/>
                </a:lnTo>
                <a:lnTo>
                  <a:pt x="898" y="386"/>
                </a:lnTo>
                <a:lnTo>
                  <a:pt x="898" y="387"/>
                </a:lnTo>
                <a:lnTo>
                  <a:pt x="899" y="387"/>
                </a:lnTo>
                <a:lnTo>
                  <a:pt x="899" y="388"/>
                </a:lnTo>
                <a:lnTo>
                  <a:pt x="900" y="389"/>
                </a:lnTo>
                <a:lnTo>
                  <a:pt x="901" y="390"/>
                </a:lnTo>
                <a:lnTo>
                  <a:pt x="901" y="391"/>
                </a:lnTo>
                <a:lnTo>
                  <a:pt x="902" y="391"/>
                </a:lnTo>
                <a:lnTo>
                  <a:pt x="904" y="393"/>
                </a:lnTo>
                <a:lnTo>
                  <a:pt x="905" y="393"/>
                </a:lnTo>
                <a:lnTo>
                  <a:pt x="905" y="391"/>
                </a:lnTo>
                <a:lnTo>
                  <a:pt x="906" y="391"/>
                </a:lnTo>
                <a:lnTo>
                  <a:pt x="906" y="390"/>
                </a:lnTo>
                <a:lnTo>
                  <a:pt x="907" y="391"/>
                </a:lnTo>
                <a:lnTo>
                  <a:pt x="908" y="393"/>
                </a:lnTo>
                <a:lnTo>
                  <a:pt x="908" y="394"/>
                </a:lnTo>
                <a:lnTo>
                  <a:pt x="909" y="395"/>
                </a:lnTo>
                <a:lnTo>
                  <a:pt x="909" y="396"/>
                </a:lnTo>
                <a:lnTo>
                  <a:pt x="910" y="396"/>
                </a:lnTo>
                <a:lnTo>
                  <a:pt x="910" y="397"/>
                </a:lnTo>
                <a:lnTo>
                  <a:pt x="910" y="398"/>
                </a:lnTo>
                <a:lnTo>
                  <a:pt x="911" y="398"/>
                </a:lnTo>
                <a:lnTo>
                  <a:pt x="911" y="399"/>
                </a:lnTo>
                <a:lnTo>
                  <a:pt x="913" y="401"/>
                </a:lnTo>
                <a:lnTo>
                  <a:pt x="913" y="402"/>
                </a:lnTo>
                <a:lnTo>
                  <a:pt x="911" y="402"/>
                </a:lnTo>
                <a:lnTo>
                  <a:pt x="910" y="402"/>
                </a:lnTo>
                <a:lnTo>
                  <a:pt x="911" y="403"/>
                </a:lnTo>
                <a:lnTo>
                  <a:pt x="911" y="404"/>
                </a:lnTo>
                <a:lnTo>
                  <a:pt x="913" y="405"/>
                </a:lnTo>
                <a:lnTo>
                  <a:pt x="913" y="406"/>
                </a:lnTo>
                <a:lnTo>
                  <a:pt x="914" y="406"/>
                </a:lnTo>
                <a:lnTo>
                  <a:pt x="914" y="405"/>
                </a:lnTo>
                <a:lnTo>
                  <a:pt x="916" y="407"/>
                </a:lnTo>
                <a:lnTo>
                  <a:pt x="916" y="408"/>
                </a:lnTo>
                <a:lnTo>
                  <a:pt x="917" y="408"/>
                </a:lnTo>
                <a:lnTo>
                  <a:pt x="918" y="408"/>
                </a:lnTo>
                <a:lnTo>
                  <a:pt x="919" y="408"/>
                </a:lnTo>
                <a:lnTo>
                  <a:pt x="921" y="408"/>
                </a:lnTo>
                <a:lnTo>
                  <a:pt x="922" y="408"/>
                </a:lnTo>
                <a:lnTo>
                  <a:pt x="923" y="408"/>
                </a:lnTo>
                <a:lnTo>
                  <a:pt x="924" y="408"/>
                </a:lnTo>
                <a:lnTo>
                  <a:pt x="924" y="410"/>
                </a:lnTo>
                <a:lnTo>
                  <a:pt x="926" y="410"/>
                </a:lnTo>
                <a:lnTo>
                  <a:pt x="927" y="410"/>
                </a:lnTo>
                <a:lnTo>
                  <a:pt x="928" y="410"/>
                </a:lnTo>
                <a:lnTo>
                  <a:pt x="928" y="411"/>
                </a:lnTo>
                <a:lnTo>
                  <a:pt x="930" y="411"/>
                </a:lnTo>
                <a:lnTo>
                  <a:pt x="931" y="411"/>
                </a:lnTo>
                <a:lnTo>
                  <a:pt x="932" y="411"/>
                </a:lnTo>
                <a:lnTo>
                  <a:pt x="931" y="411"/>
                </a:lnTo>
                <a:lnTo>
                  <a:pt x="915" y="411"/>
                </a:lnTo>
                <a:lnTo>
                  <a:pt x="914" y="411"/>
                </a:lnTo>
                <a:lnTo>
                  <a:pt x="911" y="412"/>
                </a:lnTo>
                <a:lnTo>
                  <a:pt x="910" y="412"/>
                </a:lnTo>
                <a:lnTo>
                  <a:pt x="910" y="413"/>
                </a:lnTo>
                <a:lnTo>
                  <a:pt x="911" y="415"/>
                </a:lnTo>
                <a:lnTo>
                  <a:pt x="913" y="416"/>
                </a:lnTo>
                <a:lnTo>
                  <a:pt x="914" y="419"/>
                </a:lnTo>
                <a:lnTo>
                  <a:pt x="916" y="419"/>
                </a:lnTo>
                <a:lnTo>
                  <a:pt x="921" y="419"/>
                </a:lnTo>
                <a:lnTo>
                  <a:pt x="923" y="419"/>
                </a:lnTo>
                <a:lnTo>
                  <a:pt x="924" y="419"/>
                </a:lnTo>
                <a:lnTo>
                  <a:pt x="925" y="421"/>
                </a:lnTo>
                <a:lnTo>
                  <a:pt x="923" y="423"/>
                </a:lnTo>
                <a:lnTo>
                  <a:pt x="921" y="426"/>
                </a:lnTo>
                <a:lnTo>
                  <a:pt x="917" y="426"/>
                </a:lnTo>
                <a:lnTo>
                  <a:pt x="918" y="429"/>
                </a:lnTo>
                <a:lnTo>
                  <a:pt x="918" y="430"/>
                </a:lnTo>
                <a:lnTo>
                  <a:pt x="919" y="431"/>
                </a:lnTo>
                <a:lnTo>
                  <a:pt x="921" y="432"/>
                </a:lnTo>
                <a:lnTo>
                  <a:pt x="921" y="433"/>
                </a:lnTo>
                <a:lnTo>
                  <a:pt x="921" y="435"/>
                </a:lnTo>
                <a:lnTo>
                  <a:pt x="922" y="437"/>
                </a:lnTo>
                <a:lnTo>
                  <a:pt x="923" y="439"/>
                </a:lnTo>
                <a:lnTo>
                  <a:pt x="924" y="441"/>
                </a:lnTo>
                <a:lnTo>
                  <a:pt x="924" y="443"/>
                </a:lnTo>
                <a:lnTo>
                  <a:pt x="925" y="443"/>
                </a:lnTo>
                <a:lnTo>
                  <a:pt x="927" y="447"/>
                </a:lnTo>
                <a:lnTo>
                  <a:pt x="927" y="448"/>
                </a:lnTo>
                <a:lnTo>
                  <a:pt x="928" y="450"/>
                </a:lnTo>
                <a:lnTo>
                  <a:pt x="930" y="453"/>
                </a:lnTo>
                <a:lnTo>
                  <a:pt x="931" y="455"/>
                </a:lnTo>
                <a:lnTo>
                  <a:pt x="932" y="455"/>
                </a:lnTo>
                <a:lnTo>
                  <a:pt x="932" y="456"/>
                </a:lnTo>
                <a:lnTo>
                  <a:pt x="933" y="458"/>
                </a:lnTo>
                <a:lnTo>
                  <a:pt x="934" y="461"/>
                </a:lnTo>
                <a:lnTo>
                  <a:pt x="934" y="462"/>
                </a:lnTo>
                <a:lnTo>
                  <a:pt x="936" y="464"/>
                </a:lnTo>
                <a:lnTo>
                  <a:pt x="937" y="466"/>
                </a:lnTo>
                <a:lnTo>
                  <a:pt x="937" y="468"/>
                </a:lnTo>
                <a:lnTo>
                  <a:pt x="940" y="471"/>
                </a:lnTo>
                <a:lnTo>
                  <a:pt x="940" y="472"/>
                </a:lnTo>
                <a:lnTo>
                  <a:pt x="942" y="475"/>
                </a:lnTo>
                <a:lnTo>
                  <a:pt x="943" y="477"/>
                </a:lnTo>
                <a:lnTo>
                  <a:pt x="943" y="478"/>
                </a:lnTo>
                <a:lnTo>
                  <a:pt x="945" y="481"/>
                </a:lnTo>
                <a:lnTo>
                  <a:pt x="947" y="483"/>
                </a:lnTo>
                <a:lnTo>
                  <a:pt x="948" y="486"/>
                </a:lnTo>
                <a:lnTo>
                  <a:pt x="950" y="489"/>
                </a:lnTo>
                <a:lnTo>
                  <a:pt x="951" y="493"/>
                </a:lnTo>
                <a:lnTo>
                  <a:pt x="952" y="493"/>
                </a:lnTo>
                <a:lnTo>
                  <a:pt x="953" y="491"/>
                </a:lnTo>
                <a:lnTo>
                  <a:pt x="954" y="491"/>
                </a:lnTo>
                <a:lnTo>
                  <a:pt x="957" y="491"/>
                </a:lnTo>
                <a:lnTo>
                  <a:pt x="958" y="490"/>
                </a:lnTo>
                <a:lnTo>
                  <a:pt x="959" y="490"/>
                </a:lnTo>
                <a:lnTo>
                  <a:pt x="960" y="489"/>
                </a:lnTo>
                <a:lnTo>
                  <a:pt x="961" y="489"/>
                </a:lnTo>
                <a:lnTo>
                  <a:pt x="961" y="488"/>
                </a:lnTo>
                <a:lnTo>
                  <a:pt x="962" y="488"/>
                </a:lnTo>
                <a:lnTo>
                  <a:pt x="964" y="488"/>
                </a:lnTo>
                <a:lnTo>
                  <a:pt x="964" y="487"/>
                </a:lnTo>
                <a:lnTo>
                  <a:pt x="964" y="482"/>
                </a:lnTo>
                <a:lnTo>
                  <a:pt x="964" y="479"/>
                </a:lnTo>
                <a:lnTo>
                  <a:pt x="964" y="477"/>
                </a:lnTo>
                <a:lnTo>
                  <a:pt x="964" y="475"/>
                </a:lnTo>
                <a:lnTo>
                  <a:pt x="964" y="473"/>
                </a:lnTo>
                <a:lnTo>
                  <a:pt x="964" y="472"/>
                </a:lnTo>
                <a:lnTo>
                  <a:pt x="964" y="471"/>
                </a:lnTo>
                <a:lnTo>
                  <a:pt x="964" y="470"/>
                </a:lnTo>
                <a:lnTo>
                  <a:pt x="964" y="469"/>
                </a:lnTo>
                <a:lnTo>
                  <a:pt x="964" y="468"/>
                </a:lnTo>
                <a:lnTo>
                  <a:pt x="964" y="466"/>
                </a:lnTo>
                <a:lnTo>
                  <a:pt x="964" y="465"/>
                </a:lnTo>
                <a:lnTo>
                  <a:pt x="964" y="463"/>
                </a:lnTo>
                <a:lnTo>
                  <a:pt x="964" y="461"/>
                </a:lnTo>
                <a:lnTo>
                  <a:pt x="964" y="460"/>
                </a:lnTo>
                <a:lnTo>
                  <a:pt x="964" y="458"/>
                </a:lnTo>
                <a:lnTo>
                  <a:pt x="964" y="454"/>
                </a:lnTo>
                <a:lnTo>
                  <a:pt x="964" y="450"/>
                </a:lnTo>
                <a:lnTo>
                  <a:pt x="964" y="448"/>
                </a:lnTo>
                <a:lnTo>
                  <a:pt x="962" y="448"/>
                </a:lnTo>
                <a:lnTo>
                  <a:pt x="962" y="447"/>
                </a:lnTo>
                <a:lnTo>
                  <a:pt x="962" y="446"/>
                </a:lnTo>
                <a:lnTo>
                  <a:pt x="962" y="445"/>
                </a:lnTo>
                <a:lnTo>
                  <a:pt x="962" y="444"/>
                </a:lnTo>
                <a:lnTo>
                  <a:pt x="962" y="443"/>
                </a:lnTo>
                <a:lnTo>
                  <a:pt x="962" y="441"/>
                </a:lnTo>
                <a:lnTo>
                  <a:pt x="961" y="440"/>
                </a:lnTo>
                <a:lnTo>
                  <a:pt x="961" y="439"/>
                </a:lnTo>
                <a:lnTo>
                  <a:pt x="961" y="438"/>
                </a:lnTo>
                <a:lnTo>
                  <a:pt x="961" y="437"/>
                </a:lnTo>
                <a:lnTo>
                  <a:pt x="960" y="433"/>
                </a:lnTo>
                <a:lnTo>
                  <a:pt x="961" y="433"/>
                </a:lnTo>
                <a:lnTo>
                  <a:pt x="960" y="432"/>
                </a:lnTo>
                <a:lnTo>
                  <a:pt x="960" y="430"/>
                </a:lnTo>
                <a:lnTo>
                  <a:pt x="960" y="428"/>
                </a:lnTo>
                <a:lnTo>
                  <a:pt x="960" y="427"/>
                </a:lnTo>
                <a:lnTo>
                  <a:pt x="959" y="426"/>
                </a:lnTo>
                <a:lnTo>
                  <a:pt x="959" y="424"/>
                </a:lnTo>
                <a:lnTo>
                  <a:pt x="959" y="423"/>
                </a:lnTo>
                <a:lnTo>
                  <a:pt x="959" y="421"/>
                </a:lnTo>
                <a:lnTo>
                  <a:pt x="958" y="421"/>
                </a:lnTo>
                <a:lnTo>
                  <a:pt x="958" y="419"/>
                </a:lnTo>
                <a:lnTo>
                  <a:pt x="957" y="415"/>
                </a:lnTo>
                <a:lnTo>
                  <a:pt x="957" y="413"/>
                </a:lnTo>
                <a:lnTo>
                  <a:pt x="956" y="411"/>
                </a:lnTo>
                <a:lnTo>
                  <a:pt x="956" y="410"/>
                </a:lnTo>
                <a:lnTo>
                  <a:pt x="957" y="410"/>
                </a:lnTo>
                <a:lnTo>
                  <a:pt x="958" y="410"/>
                </a:lnTo>
                <a:lnTo>
                  <a:pt x="959" y="410"/>
                </a:lnTo>
                <a:lnTo>
                  <a:pt x="960" y="410"/>
                </a:lnTo>
                <a:lnTo>
                  <a:pt x="961" y="410"/>
                </a:lnTo>
                <a:lnTo>
                  <a:pt x="961" y="411"/>
                </a:lnTo>
                <a:lnTo>
                  <a:pt x="964" y="419"/>
                </a:lnTo>
                <a:lnTo>
                  <a:pt x="962" y="419"/>
                </a:lnTo>
                <a:lnTo>
                  <a:pt x="960" y="419"/>
                </a:lnTo>
                <a:lnTo>
                  <a:pt x="958" y="419"/>
                </a:lnTo>
                <a:lnTo>
                  <a:pt x="959" y="420"/>
                </a:lnTo>
                <a:lnTo>
                  <a:pt x="959" y="421"/>
                </a:lnTo>
                <a:lnTo>
                  <a:pt x="959" y="422"/>
                </a:lnTo>
                <a:lnTo>
                  <a:pt x="960" y="424"/>
                </a:lnTo>
                <a:lnTo>
                  <a:pt x="960" y="427"/>
                </a:lnTo>
                <a:lnTo>
                  <a:pt x="960" y="428"/>
                </a:lnTo>
                <a:lnTo>
                  <a:pt x="960" y="429"/>
                </a:lnTo>
                <a:lnTo>
                  <a:pt x="961" y="431"/>
                </a:lnTo>
                <a:lnTo>
                  <a:pt x="961" y="432"/>
                </a:lnTo>
                <a:lnTo>
                  <a:pt x="961" y="436"/>
                </a:lnTo>
                <a:lnTo>
                  <a:pt x="962" y="439"/>
                </a:lnTo>
                <a:lnTo>
                  <a:pt x="962" y="440"/>
                </a:lnTo>
                <a:lnTo>
                  <a:pt x="962" y="441"/>
                </a:lnTo>
                <a:lnTo>
                  <a:pt x="962" y="443"/>
                </a:lnTo>
                <a:lnTo>
                  <a:pt x="962" y="444"/>
                </a:lnTo>
                <a:lnTo>
                  <a:pt x="964" y="445"/>
                </a:lnTo>
                <a:lnTo>
                  <a:pt x="964" y="446"/>
                </a:lnTo>
                <a:lnTo>
                  <a:pt x="964" y="447"/>
                </a:lnTo>
                <a:lnTo>
                  <a:pt x="964" y="448"/>
                </a:lnTo>
                <a:lnTo>
                  <a:pt x="964" y="449"/>
                </a:lnTo>
                <a:lnTo>
                  <a:pt x="964" y="450"/>
                </a:lnTo>
                <a:lnTo>
                  <a:pt x="964" y="453"/>
                </a:lnTo>
                <a:lnTo>
                  <a:pt x="964" y="454"/>
                </a:lnTo>
                <a:lnTo>
                  <a:pt x="964" y="455"/>
                </a:lnTo>
                <a:lnTo>
                  <a:pt x="964" y="456"/>
                </a:lnTo>
                <a:lnTo>
                  <a:pt x="964" y="457"/>
                </a:lnTo>
                <a:lnTo>
                  <a:pt x="964" y="458"/>
                </a:lnTo>
                <a:lnTo>
                  <a:pt x="964" y="460"/>
                </a:lnTo>
                <a:lnTo>
                  <a:pt x="964" y="462"/>
                </a:lnTo>
                <a:lnTo>
                  <a:pt x="965" y="463"/>
                </a:lnTo>
                <a:lnTo>
                  <a:pt x="965" y="464"/>
                </a:lnTo>
                <a:lnTo>
                  <a:pt x="965" y="468"/>
                </a:lnTo>
                <a:lnTo>
                  <a:pt x="965" y="469"/>
                </a:lnTo>
                <a:lnTo>
                  <a:pt x="965" y="470"/>
                </a:lnTo>
                <a:lnTo>
                  <a:pt x="965" y="471"/>
                </a:lnTo>
                <a:lnTo>
                  <a:pt x="965" y="472"/>
                </a:lnTo>
                <a:lnTo>
                  <a:pt x="965" y="473"/>
                </a:lnTo>
                <a:lnTo>
                  <a:pt x="965" y="474"/>
                </a:lnTo>
                <a:lnTo>
                  <a:pt x="965" y="475"/>
                </a:lnTo>
                <a:lnTo>
                  <a:pt x="965" y="477"/>
                </a:lnTo>
                <a:lnTo>
                  <a:pt x="965" y="479"/>
                </a:lnTo>
                <a:lnTo>
                  <a:pt x="965" y="482"/>
                </a:lnTo>
                <a:lnTo>
                  <a:pt x="965" y="486"/>
                </a:lnTo>
                <a:lnTo>
                  <a:pt x="965" y="487"/>
                </a:lnTo>
                <a:lnTo>
                  <a:pt x="966" y="487"/>
                </a:lnTo>
                <a:lnTo>
                  <a:pt x="967" y="487"/>
                </a:lnTo>
                <a:lnTo>
                  <a:pt x="969" y="487"/>
                </a:lnTo>
                <a:lnTo>
                  <a:pt x="974" y="487"/>
                </a:lnTo>
                <a:lnTo>
                  <a:pt x="975" y="487"/>
                </a:lnTo>
                <a:lnTo>
                  <a:pt x="976" y="487"/>
                </a:lnTo>
                <a:lnTo>
                  <a:pt x="979" y="487"/>
                </a:lnTo>
                <a:lnTo>
                  <a:pt x="982" y="486"/>
                </a:lnTo>
                <a:lnTo>
                  <a:pt x="983" y="486"/>
                </a:lnTo>
                <a:lnTo>
                  <a:pt x="984" y="486"/>
                </a:lnTo>
                <a:lnTo>
                  <a:pt x="986" y="485"/>
                </a:lnTo>
                <a:lnTo>
                  <a:pt x="991" y="481"/>
                </a:lnTo>
                <a:lnTo>
                  <a:pt x="991" y="480"/>
                </a:lnTo>
                <a:lnTo>
                  <a:pt x="992" y="480"/>
                </a:lnTo>
                <a:lnTo>
                  <a:pt x="993" y="479"/>
                </a:lnTo>
                <a:lnTo>
                  <a:pt x="994" y="477"/>
                </a:lnTo>
                <a:lnTo>
                  <a:pt x="995" y="475"/>
                </a:lnTo>
                <a:lnTo>
                  <a:pt x="997" y="472"/>
                </a:lnTo>
                <a:lnTo>
                  <a:pt x="1003" y="465"/>
                </a:lnTo>
                <a:lnTo>
                  <a:pt x="1004" y="463"/>
                </a:lnTo>
                <a:lnTo>
                  <a:pt x="1005" y="463"/>
                </a:lnTo>
                <a:lnTo>
                  <a:pt x="1005" y="462"/>
                </a:lnTo>
                <a:lnTo>
                  <a:pt x="1006" y="461"/>
                </a:lnTo>
                <a:lnTo>
                  <a:pt x="1008" y="460"/>
                </a:lnTo>
                <a:lnTo>
                  <a:pt x="1008" y="458"/>
                </a:lnTo>
                <a:lnTo>
                  <a:pt x="1009" y="458"/>
                </a:lnTo>
                <a:lnTo>
                  <a:pt x="1010" y="457"/>
                </a:lnTo>
                <a:lnTo>
                  <a:pt x="1011" y="456"/>
                </a:lnTo>
                <a:lnTo>
                  <a:pt x="1012" y="456"/>
                </a:lnTo>
                <a:lnTo>
                  <a:pt x="1011" y="455"/>
                </a:lnTo>
                <a:lnTo>
                  <a:pt x="1009" y="453"/>
                </a:lnTo>
                <a:lnTo>
                  <a:pt x="1010" y="453"/>
                </a:lnTo>
                <a:lnTo>
                  <a:pt x="1013" y="452"/>
                </a:lnTo>
                <a:lnTo>
                  <a:pt x="1017" y="452"/>
                </a:lnTo>
                <a:lnTo>
                  <a:pt x="1018" y="452"/>
                </a:lnTo>
                <a:lnTo>
                  <a:pt x="1019" y="452"/>
                </a:lnTo>
                <a:lnTo>
                  <a:pt x="1020" y="452"/>
                </a:lnTo>
                <a:lnTo>
                  <a:pt x="1021" y="450"/>
                </a:lnTo>
                <a:lnTo>
                  <a:pt x="1021" y="449"/>
                </a:lnTo>
                <a:lnTo>
                  <a:pt x="1026" y="447"/>
                </a:lnTo>
                <a:lnTo>
                  <a:pt x="1027" y="446"/>
                </a:lnTo>
                <a:lnTo>
                  <a:pt x="1028" y="446"/>
                </a:lnTo>
                <a:lnTo>
                  <a:pt x="1029" y="445"/>
                </a:lnTo>
                <a:lnTo>
                  <a:pt x="1031" y="444"/>
                </a:lnTo>
                <a:lnTo>
                  <a:pt x="1035" y="441"/>
                </a:lnTo>
                <a:lnTo>
                  <a:pt x="1039" y="438"/>
                </a:lnTo>
                <a:lnTo>
                  <a:pt x="1043" y="436"/>
                </a:lnTo>
                <a:lnTo>
                  <a:pt x="1044" y="435"/>
                </a:lnTo>
                <a:lnTo>
                  <a:pt x="1047" y="433"/>
                </a:lnTo>
                <a:lnTo>
                  <a:pt x="1048" y="432"/>
                </a:lnTo>
                <a:lnTo>
                  <a:pt x="1047" y="432"/>
                </a:lnTo>
                <a:lnTo>
                  <a:pt x="1046" y="430"/>
                </a:lnTo>
                <a:lnTo>
                  <a:pt x="1047" y="428"/>
                </a:lnTo>
                <a:lnTo>
                  <a:pt x="1048" y="428"/>
                </a:lnTo>
                <a:lnTo>
                  <a:pt x="1048" y="427"/>
                </a:lnTo>
                <a:lnTo>
                  <a:pt x="1049" y="426"/>
                </a:lnTo>
                <a:lnTo>
                  <a:pt x="1051" y="424"/>
                </a:lnTo>
                <a:lnTo>
                  <a:pt x="1049" y="424"/>
                </a:lnTo>
                <a:lnTo>
                  <a:pt x="1049" y="423"/>
                </a:lnTo>
                <a:lnTo>
                  <a:pt x="1048" y="423"/>
                </a:lnTo>
                <a:lnTo>
                  <a:pt x="1049" y="421"/>
                </a:lnTo>
                <a:lnTo>
                  <a:pt x="1048" y="420"/>
                </a:lnTo>
                <a:lnTo>
                  <a:pt x="1047" y="420"/>
                </a:lnTo>
                <a:lnTo>
                  <a:pt x="1046" y="419"/>
                </a:lnTo>
                <a:lnTo>
                  <a:pt x="1045" y="419"/>
                </a:lnTo>
                <a:lnTo>
                  <a:pt x="1044" y="418"/>
                </a:lnTo>
                <a:lnTo>
                  <a:pt x="1043" y="418"/>
                </a:lnTo>
                <a:lnTo>
                  <a:pt x="1043" y="416"/>
                </a:lnTo>
                <a:lnTo>
                  <a:pt x="1042" y="415"/>
                </a:lnTo>
                <a:lnTo>
                  <a:pt x="1040" y="416"/>
                </a:lnTo>
                <a:lnTo>
                  <a:pt x="1035" y="411"/>
                </a:lnTo>
                <a:lnTo>
                  <a:pt x="1036" y="410"/>
                </a:lnTo>
                <a:lnTo>
                  <a:pt x="1043" y="415"/>
                </a:lnTo>
                <a:lnTo>
                  <a:pt x="1046" y="413"/>
                </a:lnTo>
                <a:lnTo>
                  <a:pt x="1047" y="412"/>
                </a:lnTo>
                <a:lnTo>
                  <a:pt x="1049" y="413"/>
                </a:lnTo>
                <a:lnTo>
                  <a:pt x="1049" y="414"/>
                </a:lnTo>
                <a:lnTo>
                  <a:pt x="1051" y="414"/>
                </a:lnTo>
                <a:lnTo>
                  <a:pt x="1051" y="413"/>
                </a:lnTo>
                <a:lnTo>
                  <a:pt x="1052" y="413"/>
                </a:lnTo>
                <a:lnTo>
                  <a:pt x="1053" y="413"/>
                </a:lnTo>
                <a:lnTo>
                  <a:pt x="1053" y="412"/>
                </a:lnTo>
                <a:lnTo>
                  <a:pt x="1054" y="412"/>
                </a:lnTo>
                <a:lnTo>
                  <a:pt x="1054" y="411"/>
                </a:lnTo>
                <a:lnTo>
                  <a:pt x="1055" y="411"/>
                </a:lnTo>
                <a:lnTo>
                  <a:pt x="1055" y="410"/>
                </a:lnTo>
                <a:lnTo>
                  <a:pt x="1056" y="408"/>
                </a:lnTo>
                <a:lnTo>
                  <a:pt x="1056" y="407"/>
                </a:lnTo>
                <a:lnTo>
                  <a:pt x="1057" y="407"/>
                </a:lnTo>
                <a:lnTo>
                  <a:pt x="1057" y="406"/>
                </a:lnTo>
                <a:lnTo>
                  <a:pt x="1059" y="406"/>
                </a:lnTo>
                <a:lnTo>
                  <a:pt x="1059" y="405"/>
                </a:lnTo>
                <a:lnTo>
                  <a:pt x="1060" y="405"/>
                </a:lnTo>
                <a:lnTo>
                  <a:pt x="1061" y="405"/>
                </a:lnTo>
                <a:lnTo>
                  <a:pt x="1062" y="405"/>
                </a:lnTo>
                <a:lnTo>
                  <a:pt x="1063" y="405"/>
                </a:lnTo>
                <a:lnTo>
                  <a:pt x="1064" y="406"/>
                </a:lnTo>
                <a:lnTo>
                  <a:pt x="1065" y="406"/>
                </a:lnTo>
                <a:lnTo>
                  <a:pt x="1065" y="407"/>
                </a:lnTo>
                <a:lnTo>
                  <a:pt x="1065" y="406"/>
                </a:lnTo>
                <a:lnTo>
                  <a:pt x="1066" y="406"/>
                </a:lnTo>
                <a:lnTo>
                  <a:pt x="1068" y="405"/>
                </a:lnTo>
                <a:lnTo>
                  <a:pt x="1069" y="406"/>
                </a:lnTo>
                <a:lnTo>
                  <a:pt x="1070" y="408"/>
                </a:lnTo>
                <a:lnTo>
                  <a:pt x="1068" y="411"/>
                </a:lnTo>
                <a:lnTo>
                  <a:pt x="1065" y="412"/>
                </a:lnTo>
                <a:lnTo>
                  <a:pt x="1064" y="412"/>
                </a:lnTo>
                <a:lnTo>
                  <a:pt x="1063" y="411"/>
                </a:lnTo>
                <a:lnTo>
                  <a:pt x="1063" y="410"/>
                </a:lnTo>
                <a:lnTo>
                  <a:pt x="1064" y="410"/>
                </a:lnTo>
                <a:lnTo>
                  <a:pt x="1064" y="408"/>
                </a:lnTo>
                <a:lnTo>
                  <a:pt x="1065" y="408"/>
                </a:lnTo>
                <a:lnTo>
                  <a:pt x="1065" y="407"/>
                </a:lnTo>
                <a:lnTo>
                  <a:pt x="1064" y="407"/>
                </a:lnTo>
                <a:lnTo>
                  <a:pt x="1064" y="406"/>
                </a:lnTo>
                <a:lnTo>
                  <a:pt x="1063" y="406"/>
                </a:lnTo>
                <a:lnTo>
                  <a:pt x="1062" y="406"/>
                </a:lnTo>
                <a:lnTo>
                  <a:pt x="1061" y="406"/>
                </a:lnTo>
                <a:lnTo>
                  <a:pt x="1060" y="406"/>
                </a:lnTo>
                <a:lnTo>
                  <a:pt x="1059" y="406"/>
                </a:lnTo>
                <a:lnTo>
                  <a:pt x="1059" y="407"/>
                </a:lnTo>
                <a:lnTo>
                  <a:pt x="1057" y="407"/>
                </a:lnTo>
                <a:lnTo>
                  <a:pt x="1057" y="408"/>
                </a:lnTo>
                <a:lnTo>
                  <a:pt x="1056" y="408"/>
                </a:lnTo>
                <a:lnTo>
                  <a:pt x="1056" y="410"/>
                </a:lnTo>
                <a:lnTo>
                  <a:pt x="1055" y="411"/>
                </a:lnTo>
                <a:lnTo>
                  <a:pt x="1055" y="412"/>
                </a:lnTo>
                <a:lnTo>
                  <a:pt x="1054" y="412"/>
                </a:lnTo>
                <a:lnTo>
                  <a:pt x="1053" y="413"/>
                </a:lnTo>
                <a:lnTo>
                  <a:pt x="1052" y="413"/>
                </a:lnTo>
                <a:lnTo>
                  <a:pt x="1053" y="414"/>
                </a:lnTo>
                <a:lnTo>
                  <a:pt x="1054" y="414"/>
                </a:lnTo>
                <a:lnTo>
                  <a:pt x="1054" y="415"/>
                </a:lnTo>
                <a:lnTo>
                  <a:pt x="1055" y="415"/>
                </a:lnTo>
                <a:lnTo>
                  <a:pt x="1056" y="414"/>
                </a:lnTo>
                <a:lnTo>
                  <a:pt x="1057" y="413"/>
                </a:lnTo>
                <a:lnTo>
                  <a:pt x="1059" y="413"/>
                </a:lnTo>
                <a:lnTo>
                  <a:pt x="1059" y="412"/>
                </a:lnTo>
                <a:lnTo>
                  <a:pt x="1061" y="414"/>
                </a:lnTo>
                <a:lnTo>
                  <a:pt x="1061" y="415"/>
                </a:lnTo>
                <a:lnTo>
                  <a:pt x="1060" y="415"/>
                </a:lnTo>
                <a:lnTo>
                  <a:pt x="1060" y="416"/>
                </a:lnTo>
                <a:lnTo>
                  <a:pt x="1061" y="419"/>
                </a:lnTo>
                <a:lnTo>
                  <a:pt x="1063" y="421"/>
                </a:lnTo>
                <a:lnTo>
                  <a:pt x="1063" y="422"/>
                </a:lnTo>
                <a:lnTo>
                  <a:pt x="1064" y="423"/>
                </a:lnTo>
                <a:lnTo>
                  <a:pt x="1065" y="426"/>
                </a:lnTo>
                <a:lnTo>
                  <a:pt x="1066" y="426"/>
                </a:lnTo>
                <a:lnTo>
                  <a:pt x="1065" y="426"/>
                </a:lnTo>
                <a:lnTo>
                  <a:pt x="1063" y="427"/>
                </a:lnTo>
                <a:lnTo>
                  <a:pt x="1063" y="428"/>
                </a:lnTo>
                <a:lnTo>
                  <a:pt x="1062" y="428"/>
                </a:lnTo>
                <a:lnTo>
                  <a:pt x="1061" y="429"/>
                </a:lnTo>
                <a:lnTo>
                  <a:pt x="1060" y="429"/>
                </a:lnTo>
                <a:lnTo>
                  <a:pt x="1060" y="430"/>
                </a:lnTo>
                <a:lnTo>
                  <a:pt x="1059" y="430"/>
                </a:lnTo>
                <a:lnTo>
                  <a:pt x="1057" y="431"/>
                </a:lnTo>
                <a:lnTo>
                  <a:pt x="1056" y="431"/>
                </a:lnTo>
                <a:lnTo>
                  <a:pt x="1056" y="432"/>
                </a:lnTo>
                <a:lnTo>
                  <a:pt x="1055" y="432"/>
                </a:lnTo>
                <a:lnTo>
                  <a:pt x="1054" y="433"/>
                </a:lnTo>
                <a:lnTo>
                  <a:pt x="1053" y="433"/>
                </a:lnTo>
                <a:lnTo>
                  <a:pt x="1053" y="435"/>
                </a:lnTo>
                <a:lnTo>
                  <a:pt x="1052" y="435"/>
                </a:lnTo>
                <a:lnTo>
                  <a:pt x="1051" y="435"/>
                </a:lnTo>
                <a:lnTo>
                  <a:pt x="1051" y="433"/>
                </a:lnTo>
                <a:lnTo>
                  <a:pt x="1049" y="432"/>
                </a:lnTo>
                <a:lnTo>
                  <a:pt x="1048" y="432"/>
                </a:lnTo>
                <a:lnTo>
                  <a:pt x="1048" y="433"/>
                </a:lnTo>
                <a:lnTo>
                  <a:pt x="1047" y="433"/>
                </a:lnTo>
                <a:lnTo>
                  <a:pt x="1048" y="435"/>
                </a:lnTo>
                <a:lnTo>
                  <a:pt x="1048" y="436"/>
                </a:lnTo>
                <a:lnTo>
                  <a:pt x="1049" y="437"/>
                </a:lnTo>
                <a:lnTo>
                  <a:pt x="1048" y="437"/>
                </a:lnTo>
                <a:lnTo>
                  <a:pt x="1047" y="438"/>
                </a:lnTo>
                <a:lnTo>
                  <a:pt x="1046" y="438"/>
                </a:lnTo>
                <a:lnTo>
                  <a:pt x="1046" y="439"/>
                </a:lnTo>
                <a:lnTo>
                  <a:pt x="1045" y="436"/>
                </a:lnTo>
                <a:lnTo>
                  <a:pt x="1044" y="436"/>
                </a:lnTo>
                <a:lnTo>
                  <a:pt x="1042" y="438"/>
                </a:lnTo>
                <a:lnTo>
                  <a:pt x="1039" y="439"/>
                </a:lnTo>
                <a:lnTo>
                  <a:pt x="1037" y="440"/>
                </a:lnTo>
                <a:lnTo>
                  <a:pt x="1035" y="443"/>
                </a:lnTo>
                <a:lnTo>
                  <a:pt x="1036" y="445"/>
                </a:lnTo>
                <a:lnTo>
                  <a:pt x="1035" y="446"/>
                </a:lnTo>
                <a:lnTo>
                  <a:pt x="1034" y="446"/>
                </a:lnTo>
                <a:lnTo>
                  <a:pt x="1033" y="447"/>
                </a:lnTo>
                <a:lnTo>
                  <a:pt x="1031" y="447"/>
                </a:lnTo>
                <a:lnTo>
                  <a:pt x="1031" y="448"/>
                </a:lnTo>
                <a:lnTo>
                  <a:pt x="1029" y="446"/>
                </a:lnTo>
                <a:lnTo>
                  <a:pt x="1028" y="446"/>
                </a:lnTo>
                <a:lnTo>
                  <a:pt x="1027" y="447"/>
                </a:lnTo>
                <a:lnTo>
                  <a:pt x="1025" y="448"/>
                </a:lnTo>
                <a:lnTo>
                  <a:pt x="1023" y="449"/>
                </a:lnTo>
                <a:lnTo>
                  <a:pt x="1022" y="450"/>
                </a:lnTo>
                <a:lnTo>
                  <a:pt x="1021" y="450"/>
                </a:lnTo>
                <a:lnTo>
                  <a:pt x="1020" y="452"/>
                </a:lnTo>
                <a:lnTo>
                  <a:pt x="1019" y="452"/>
                </a:lnTo>
                <a:lnTo>
                  <a:pt x="1019" y="453"/>
                </a:lnTo>
                <a:lnTo>
                  <a:pt x="1020" y="454"/>
                </a:lnTo>
                <a:lnTo>
                  <a:pt x="1021" y="455"/>
                </a:lnTo>
                <a:lnTo>
                  <a:pt x="1021" y="456"/>
                </a:lnTo>
                <a:lnTo>
                  <a:pt x="1022" y="456"/>
                </a:lnTo>
                <a:lnTo>
                  <a:pt x="1022" y="457"/>
                </a:lnTo>
                <a:lnTo>
                  <a:pt x="1022" y="458"/>
                </a:lnTo>
                <a:lnTo>
                  <a:pt x="1023" y="458"/>
                </a:lnTo>
                <a:lnTo>
                  <a:pt x="1025" y="461"/>
                </a:lnTo>
                <a:lnTo>
                  <a:pt x="1025" y="462"/>
                </a:lnTo>
                <a:lnTo>
                  <a:pt x="1026" y="462"/>
                </a:lnTo>
                <a:lnTo>
                  <a:pt x="1026" y="463"/>
                </a:lnTo>
                <a:lnTo>
                  <a:pt x="1027" y="464"/>
                </a:lnTo>
                <a:lnTo>
                  <a:pt x="1025" y="465"/>
                </a:lnTo>
                <a:lnTo>
                  <a:pt x="1023" y="466"/>
                </a:lnTo>
                <a:lnTo>
                  <a:pt x="1022" y="466"/>
                </a:lnTo>
                <a:lnTo>
                  <a:pt x="1022" y="465"/>
                </a:lnTo>
                <a:lnTo>
                  <a:pt x="1021" y="464"/>
                </a:lnTo>
                <a:lnTo>
                  <a:pt x="1021" y="463"/>
                </a:lnTo>
                <a:lnTo>
                  <a:pt x="1020" y="463"/>
                </a:lnTo>
                <a:lnTo>
                  <a:pt x="1020" y="462"/>
                </a:lnTo>
                <a:lnTo>
                  <a:pt x="1019" y="462"/>
                </a:lnTo>
                <a:lnTo>
                  <a:pt x="1019" y="461"/>
                </a:lnTo>
                <a:lnTo>
                  <a:pt x="1019" y="460"/>
                </a:lnTo>
                <a:lnTo>
                  <a:pt x="1018" y="460"/>
                </a:lnTo>
                <a:lnTo>
                  <a:pt x="1018" y="458"/>
                </a:lnTo>
                <a:lnTo>
                  <a:pt x="1017" y="457"/>
                </a:lnTo>
                <a:lnTo>
                  <a:pt x="1016" y="455"/>
                </a:lnTo>
                <a:lnTo>
                  <a:pt x="1014" y="455"/>
                </a:lnTo>
                <a:lnTo>
                  <a:pt x="1016" y="457"/>
                </a:lnTo>
                <a:lnTo>
                  <a:pt x="1016" y="458"/>
                </a:lnTo>
                <a:lnTo>
                  <a:pt x="1014" y="457"/>
                </a:lnTo>
                <a:lnTo>
                  <a:pt x="1013" y="457"/>
                </a:lnTo>
                <a:lnTo>
                  <a:pt x="1013" y="456"/>
                </a:lnTo>
                <a:lnTo>
                  <a:pt x="1012" y="457"/>
                </a:lnTo>
                <a:lnTo>
                  <a:pt x="1011" y="457"/>
                </a:lnTo>
                <a:lnTo>
                  <a:pt x="1011" y="458"/>
                </a:lnTo>
                <a:lnTo>
                  <a:pt x="1010" y="458"/>
                </a:lnTo>
                <a:lnTo>
                  <a:pt x="1009" y="458"/>
                </a:lnTo>
                <a:lnTo>
                  <a:pt x="1011" y="463"/>
                </a:lnTo>
                <a:lnTo>
                  <a:pt x="1013" y="468"/>
                </a:lnTo>
                <a:lnTo>
                  <a:pt x="1016" y="472"/>
                </a:lnTo>
                <a:lnTo>
                  <a:pt x="1018" y="475"/>
                </a:lnTo>
                <a:lnTo>
                  <a:pt x="1019" y="479"/>
                </a:lnTo>
                <a:lnTo>
                  <a:pt x="1020" y="481"/>
                </a:lnTo>
                <a:lnTo>
                  <a:pt x="1020" y="480"/>
                </a:lnTo>
                <a:lnTo>
                  <a:pt x="1021" y="480"/>
                </a:lnTo>
                <a:lnTo>
                  <a:pt x="1022" y="480"/>
                </a:lnTo>
                <a:lnTo>
                  <a:pt x="1022" y="479"/>
                </a:lnTo>
                <a:lnTo>
                  <a:pt x="1023" y="480"/>
                </a:lnTo>
                <a:lnTo>
                  <a:pt x="1023" y="481"/>
                </a:lnTo>
                <a:lnTo>
                  <a:pt x="1022" y="481"/>
                </a:lnTo>
                <a:lnTo>
                  <a:pt x="1021" y="481"/>
                </a:lnTo>
                <a:lnTo>
                  <a:pt x="1020" y="482"/>
                </a:lnTo>
                <a:lnTo>
                  <a:pt x="1019" y="482"/>
                </a:lnTo>
                <a:lnTo>
                  <a:pt x="1020" y="483"/>
                </a:lnTo>
                <a:lnTo>
                  <a:pt x="1021" y="486"/>
                </a:lnTo>
                <a:lnTo>
                  <a:pt x="1022" y="488"/>
                </a:lnTo>
                <a:lnTo>
                  <a:pt x="1023" y="490"/>
                </a:lnTo>
                <a:lnTo>
                  <a:pt x="1025" y="493"/>
                </a:lnTo>
                <a:lnTo>
                  <a:pt x="1026" y="494"/>
                </a:lnTo>
                <a:lnTo>
                  <a:pt x="1026" y="496"/>
                </a:lnTo>
                <a:lnTo>
                  <a:pt x="1027" y="496"/>
                </a:lnTo>
                <a:lnTo>
                  <a:pt x="1029" y="502"/>
                </a:lnTo>
                <a:lnTo>
                  <a:pt x="1028" y="502"/>
                </a:lnTo>
                <a:lnTo>
                  <a:pt x="1027" y="502"/>
                </a:lnTo>
                <a:lnTo>
                  <a:pt x="1026" y="502"/>
                </a:lnTo>
                <a:lnTo>
                  <a:pt x="1025" y="502"/>
                </a:lnTo>
                <a:lnTo>
                  <a:pt x="1025" y="500"/>
                </a:lnTo>
                <a:lnTo>
                  <a:pt x="1025" y="499"/>
                </a:lnTo>
                <a:lnTo>
                  <a:pt x="1025" y="498"/>
                </a:lnTo>
                <a:lnTo>
                  <a:pt x="1025" y="497"/>
                </a:lnTo>
                <a:lnTo>
                  <a:pt x="1026" y="497"/>
                </a:lnTo>
                <a:lnTo>
                  <a:pt x="1027" y="497"/>
                </a:lnTo>
                <a:lnTo>
                  <a:pt x="1026" y="496"/>
                </a:lnTo>
                <a:lnTo>
                  <a:pt x="1026" y="495"/>
                </a:lnTo>
                <a:lnTo>
                  <a:pt x="1025" y="494"/>
                </a:lnTo>
                <a:lnTo>
                  <a:pt x="1025" y="493"/>
                </a:lnTo>
                <a:lnTo>
                  <a:pt x="1025" y="491"/>
                </a:lnTo>
                <a:lnTo>
                  <a:pt x="1023" y="491"/>
                </a:lnTo>
                <a:lnTo>
                  <a:pt x="1022" y="489"/>
                </a:lnTo>
                <a:lnTo>
                  <a:pt x="1022" y="488"/>
                </a:lnTo>
                <a:lnTo>
                  <a:pt x="1021" y="487"/>
                </a:lnTo>
                <a:lnTo>
                  <a:pt x="1020" y="485"/>
                </a:lnTo>
                <a:lnTo>
                  <a:pt x="1020" y="483"/>
                </a:lnTo>
                <a:lnTo>
                  <a:pt x="1020" y="482"/>
                </a:lnTo>
                <a:lnTo>
                  <a:pt x="1019" y="482"/>
                </a:lnTo>
                <a:lnTo>
                  <a:pt x="1017" y="478"/>
                </a:lnTo>
                <a:lnTo>
                  <a:pt x="1016" y="475"/>
                </a:lnTo>
                <a:lnTo>
                  <a:pt x="1016" y="474"/>
                </a:lnTo>
                <a:lnTo>
                  <a:pt x="1014" y="473"/>
                </a:lnTo>
                <a:lnTo>
                  <a:pt x="1013" y="471"/>
                </a:lnTo>
                <a:lnTo>
                  <a:pt x="1012" y="469"/>
                </a:lnTo>
                <a:lnTo>
                  <a:pt x="1012" y="466"/>
                </a:lnTo>
                <a:lnTo>
                  <a:pt x="1011" y="466"/>
                </a:lnTo>
                <a:lnTo>
                  <a:pt x="1011" y="465"/>
                </a:lnTo>
                <a:lnTo>
                  <a:pt x="1011" y="464"/>
                </a:lnTo>
                <a:lnTo>
                  <a:pt x="1010" y="464"/>
                </a:lnTo>
                <a:lnTo>
                  <a:pt x="1010" y="465"/>
                </a:lnTo>
                <a:lnTo>
                  <a:pt x="1009" y="465"/>
                </a:lnTo>
                <a:lnTo>
                  <a:pt x="1009" y="463"/>
                </a:lnTo>
                <a:lnTo>
                  <a:pt x="1008" y="463"/>
                </a:lnTo>
                <a:lnTo>
                  <a:pt x="1005" y="463"/>
                </a:lnTo>
                <a:lnTo>
                  <a:pt x="1005" y="464"/>
                </a:lnTo>
                <a:lnTo>
                  <a:pt x="1004" y="465"/>
                </a:lnTo>
                <a:lnTo>
                  <a:pt x="1003" y="466"/>
                </a:lnTo>
                <a:lnTo>
                  <a:pt x="999" y="472"/>
                </a:lnTo>
                <a:lnTo>
                  <a:pt x="997" y="473"/>
                </a:lnTo>
                <a:lnTo>
                  <a:pt x="996" y="474"/>
                </a:lnTo>
                <a:lnTo>
                  <a:pt x="995" y="477"/>
                </a:lnTo>
                <a:lnTo>
                  <a:pt x="994" y="478"/>
                </a:lnTo>
                <a:lnTo>
                  <a:pt x="992" y="480"/>
                </a:lnTo>
                <a:lnTo>
                  <a:pt x="991" y="482"/>
                </a:lnTo>
                <a:lnTo>
                  <a:pt x="988" y="485"/>
                </a:lnTo>
                <a:lnTo>
                  <a:pt x="988" y="486"/>
                </a:lnTo>
                <a:lnTo>
                  <a:pt x="987" y="486"/>
                </a:lnTo>
                <a:lnTo>
                  <a:pt x="986" y="486"/>
                </a:lnTo>
                <a:lnTo>
                  <a:pt x="986" y="487"/>
                </a:lnTo>
                <a:lnTo>
                  <a:pt x="985" y="487"/>
                </a:lnTo>
                <a:lnTo>
                  <a:pt x="984" y="487"/>
                </a:lnTo>
                <a:lnTo>
                  <a:pt x="982" y="487"/>
                </a:lnTo>
                <a:lnTo>
                  <a:pt x="977" y="487"/>
                </a:lnTo>
                <a:lnTo>
                  <a:pt x="975" y="487"/>
                </a:lnTo>
                <a:lnTo>
                  <a:pt x="974" y="487"/>
                </a:lnTo>
                <a:lnTo>
                  <a:pt x="969" y="487"/>
                </a:lnTo>
                <a:lnTo>
                  <a:pt x="966" y="488"/>
                </a:lnTo>
                <a:lnTo>
                  <a:pt x="965" y="488"/>
                </a:lnTo>
                <a:lnTo>
                  <a:pt x="964" y="488"/>
                </a:lnTo>
                <a:lnTo>
                  <a:pt x="962" y="489"/>
                </a:lnTo>
                <a:lnTo>
                  <a:pt x="961" y="489"/>
                </a:lnTo>
                <a:lnTo>
                  <a:pt x="960" y="490"/>
                </a:lnTo>
                <a:lnTo>
                  <a:pt x="959" y="490"/>
                </a:lnTo>
                <a:lnTo>
                  <a:pt x="958" y="491"/>
                </a:lnTo>
                <a:lnTo>
                  <a:pt x="957" y="491"/>
                </a:lnTo>
                <a:lnTo>
                  <a:pt x="954" y="493"/>
                </a:lnTo>
                <a:lnTo>
                  <a:pt x="953" y="493"/>
                </a:lnTo>
                <a:lnTo>
                  <a:pt x="952" y="493"/>
                </a:lnTo>
                <a:lnTo>
                  <a:pt x="952" y="494"/>
                </a:lnTo>
                <a:lnTo>
                  <a:pt x="952" y="495"/>
                </a:lnTo>
                <a:lnTo>
                  <a:pt x="953" y="496"/>
                </a:lnTo>
                <a:lnTo>
                  <a:pt x="953" y="497"/>
                </a:lnTo>
                <a:lnTo>
                  <a:pt x="954" y="497"/>
                </a:lnTo>
                <a:lnTo>
                  <a:pt x="956" y="502"/>
                </a:lnTo>
                <a:lnTo>
                  <a:pt x="957" y="503"/>
                </a:lnTo>
                <a:lnTo>
                  <a:pt x="958" y="506"/>
                </a:lnTo>
                <a:lnTo>
                  <a:pt x="959" y="508"/>
                </a:lnTo>
                <a:lnTo>
                  <a:pt x="962" y="515"/>
                </a:lnTo>
                <a:lnTo>
                  <a:pt x="964" y="518"/>
                </a:lnTo>
                <a:lnTo>
                  <a:pt x="966" y="520"/>
                </a:lnTo>
                <a:lnTo>
                  <a:pt x="967" y="522"/>
                </a:lnTo>
                <a:lnTo>
                  <a:pt x="968" y="524"/>
                </a:lnTo>
                <a:lnTo>
                  <a:pt x="969" y="525"/>
                </a:lnTo>
                <a:lnTo>
                  <a:pt x="970" y="525"/>
                </a:lnTo>
                <a:lnTo>
                  <a:pt x="975" y="524"/>
                </a:lnTo>
                <a:lnTo>
                  <a:pt x="975" y="521"/>
                </a:lnTo>
                <a:lnTo>
                  <a:pt x="976" y="521"/>
                </a:lnTo>
                <a:lnTo>
                  <a:pt x="978" y="521"/>
                </a:lnTo>
                <a:lnTo>
                  <a:pt x="978" y="515"/>
                </a:lnTo>
                <a:lnTo>
                  <a:pt x="978" y="514"/>
                </a:lnTo>
                <a:lnTo>
                  <a:pt x="979" y="514"/>
                </a:lnTo>
                <a:lnTo>
                  <a:pt x="980" y="514"/>
                </a:lnTo>
                <a:lnTo>
                  <a:pt x="980" y="515"/>
                </a:lnTo>
                <a:lnTo>
                  <a:pt x="980" y="519"/>
                </a:lnTo>
                <a:lnTo>
                  <a:pt x="980" y="520"/>
                </a:lnTo>
                <a:lnTo>
                  <a:pt x="980" y="524"/>
                </a:lnTo>
                <a:lnTo>
                  <a:pt x="982" y="524"/>
                </a:lnTo>
                <a:lnTo>
                  <a:pt x="983" y="524"/>
                </a:lnTo>
                <a:lnTo>
                  <a:pt x="984" y="524"/>
                </a:lnTo>
                <a:lnTo>
                  <a:pt x="984" y="525"/>
                </a:lnTo>
                <a:lnTo>
                  <a:pt x="984" y="527"/>
                </a:lnTo>
                <a:lnTo>
                  <a:pt x="985" y="529"/>
                </a:lnTo>
                <a:lnTo>
                  <a:pt x="984" y="529"/>
                </a:lnTo>
                <a:lnTo>
                  <a:pt x="984" y="530"/>
                </a:lnTo>
                <a:lnTo>
                  <a:pt x="984" y="532"/>
                </a:lnTo>
                <a:lnTo>
                  <a:pt x="985" y="536"/>
                </a:lnTo>
                <a:lnTo>
                  <a:pt x="986" y="539"/>
                </a:lnTo>
                <a:lnTo>
                  <a:pt x="986" y="540"/>
                </a:lnTo>
                <a:lnTo>
                  <a:pt x="985" y="540"/>
                </a:lnTo>
                <a:lnTo>
                  <a:pt x="983" y="540"/>
                </a:lnTo>
                <a:lnTo>
                  <a:pt x="979" y="540"/>
                </a:lnTo>
                <a:lnTo>
                  <a:pt x="980" y="542"/>
                </a:lnTo>
                <a:lnTo>
                  <a:pt x="982" y="542"/>
                </a:lnTo>
                <a:lnTo>
                  <a:pt x="983" y="542"/>
                </a:lnTo>
                <a:lnTo>
                  <a:pt x="984" y="542"/>
                </a:lnTo>
                <a:lnTo>
                  <a:pt x="985" y="542"/>
                </a:lnTo>
                <a:lnTo>
                  <a:pt x="985" y="544"/>
                </a:lnTo>
                <a:lnTo>
                  <a:pt x="985" y="545"/>
                </a:lnTo>
                <a:lnTo>
                  <a:pt x="984" y="545"/>
                </a:lnTo>
                <a:lnTo>
                  <a:pt x="983" y="545"/>
                </a:lnTo>
                <a:lnTo>
                  <a:pt x="983" y="546"/>
                </a:lnTo>
                <a:lnTo>
                  <a:pt x="984" y="547"/>
                </a:lnTo>
                <a:lnTo>
                  <a:pt x="985" y="546"/>
                </a:lnTo>
                <a:lnTo>
                  <a:pt x="986" y="546"/>
                </a:lnTo>
                <a:lnTo>
                  <a:pt x="987" y="546"/>
                </a:lnTo>
                <a:lnTo>
                  <a:pt x="988" y="546"/>
                </a:lnTo>
                <a:lnTo>
                  <a:pt x="991" y="545"/>
                </a:lnTo>
                <a:lnTo>
                  <a:pt x="993" y="545"/>
                </a:lnTo>
                <a:lnTo>
                  <a:pt x="994" y="545"/>
                </a:lnTo>
                <a:lnTo>
                  <a:pt x="995" y="545"/>
                </a:lnTo>
                <a:lnTo>
                  <a:pt x="995" y="546"/>
                </a:lnTo>
                <a:lnTo>
                  <a:pt x="995" y="547"/>
                </a:lnTo>
                <a:lnTo>
                  <a:pt x="995" y="548"/>
                </a:lnTo>
                <a:lnTo>
                  <a:pt x="995" y="549"/>
                </a:lnTo>
                <a:lnTo>
                  <a:pt x="996" y="549"/>
                </a:lnTo>
                <a:lnTo>
                  <a:pt x="997" y="549"/>
                </a:lnTo>
                <a:lnTo>
                  <a:pt x="1003" y="549"/>
                </a:lnTo>
                <a:lnTo>
                  <a:pt x="1006" y="549"/>
                </a:lnTo>
                <a:lnTo>
                  <a:pt x="1008" y="549"/>
                </a:lnTo>
                <a:lnTo>
                  <a:pt x="1009" y="548"/>
                </a:lnTo>
                <a:lnTo>
                  <a:pt x="1010" y="548"/>
                </a:lnTo>
                <a:lnTo>
                  <a:pt x="1011" y="548"/>
                </a:lnTo>
                <a:lnTo>
                  <a:pt x="1012" y="548"/>
                </a:lnTo>
                <a:lnTo>
                  <a:pt x="1013" y="548"/>
                </a:lnTo>
                <a:lnTo>
                  <a:pt x="1014" y="548"/>
                </a:lnTo>
                <a:lnTo>
                  <a:pt x="1016" y="547"/>
                </a:lnTo>
                <a:lnTo>
                  <a:pt x="1018" y="547"/>
                </a:lnTo>
                <a:lnTo>
                  <a:pt x="1017" y="544"/>
                </a:lnTo>
                <a:lnTo>
                  <a:pt x="1018" y="542"/>
                </a:lnTo>
                <a:lnTo>
                  <a:pt x="1019" y="542"/>
                </a:lnTo>
                <a:lnTo>
                  <a:pt x="1020" y="542"/>
                </a:lnTo>
                <a:lnTo>
                  <a:pt x="1021" y="541"/>
                </a:lnTo>
                <a:lnTo>
                  <a:pt x="1022" y="541"/>
                </a:lnTo>
                <a:lnTo>
                  <a:pt x="1023" y="540"/>
                </a:lnTo>
                <a:lnTo>
                  <a:pt x="1025" y="540"/>
                </a:lnTo>
                <a:lnTo>
                  <a:pt x="1026" y="539"/>
                </a:lnTo>
                <a:lnTo>
                  <a:pt x="1026" y="538"/>
                </a:lnTo>
                <a:lnTo>
                  <a:pt x="1027" y="537"/>
                </a:lnTo>
                <a:lnTo>
                  <a:pt x="1027" y="536"/>
                </a:lnTo>
                <a:lnTo>
                  <a:pt x="1028" y="536"/>
                </a:lnTo>
                <a:lnTo>
                  <a:pt x="1029" y="536"/>
                </a:lnTo>
                <a:lnTo>
                  <a:pt x="1030" y="536"/>
                </a:lnTo>
                <a:lnTo>
                  <a:pt x="1030" y="535"/>
                </a:lnTo>
                <a:lnTo>
                  <a:pt x="1031" y="535"/>
                </a:lnTo>
                <a:lnTo>
                  <a:pt x="1033" y="533"/>
                </a:lnTo>
                <a:lnTo>
                  <a:pt x="1034" y="533"/>
                </a:lnTo>
                <a:lnTo>
                  <a:pt x="1035" y="532"/>
                </a:lnTo>
                <a:lnTo>
                  <a:pt x="1036" y="532"/>
                </a:lnTo>
                <a:lnTo>
                  <a:pt x="1036" y="531"/>
                </a:lnTo>
                <a:lnTo>
                  <a:pt x="1037" y="531"/>
                </a:lnTo>
                <a:lnTo>
                  <a:pt x="1038" y="530"/>
                </a:lnTo>
                <a:lnTo>
                  <a:pt x="1042" y="528"/>
                </a:lnTo>
                <a:lnTo>
                  <a:pt x="1044" y="531"/>
                </a:lnTo>
                <a:lnTo>
                  <a:pt x="1046" y="529"/>
                </a:lnTo>
                <a:lnTo>
                  <a:pt x="1047" y="529"/>
                </a:lnTo>
                <a:lnTo>
                  <a:pt x="1047" y="523"/>
                </a:lnTo>
                <a:lnTo>
                  <a:pt x="1048" y="523"/>
                </a:lnTo>
                <a:lnTo>
                  <a:pt x="1049" y="523"/>
                </a:lnTo>
                <a:lnTo>
                  <a:pt x="1051" y="523"/>
                </a:lnTo>
                <a:lnTo>
                  <a:pt x="1051" y="527"/>
                </a:lnTo>
                <a:lnTo>
                  <a:pt x="1052" y="525"/>
                </a:lnTo>
                <a:lnTo>
                  <a:pt x="1053" y="525"/>
                </a:lnTo>
                <a:lnTo>
                  <a:pt x="1054" y="525"/>
                </a:lnTo>
                <a:lnTo>
                  <a:pt x="1054" y="524"/>
                </a:lnTo>
                <a:lnTo>
                  <a:pt x="1055" y="521"/>
                </a:lnTo>
                <a:lnTo>
                  <a:pt x="1055" y="518"/>
                </a:lnTo>
                <a:lnTo>
                  <a:pt x="1054" y="518"/>
                </a:lnTo>
                <a:lnTo>
                  <a:pt x="1052" y="518"/>
                </a:lnTo>
                <a:lnTo>
                  <a:pt x="1043" y="516"/>
                </a:lnTo>
                <a:lnTo>
                  <a:pt x="1042" y="516"/>
                </a:lnTo>
                <a:lnTo>
                  <a:pt x="1039" y="516"/>
                </a:lnTo>
                <a:lnTo>
                  <a:pt x="1040" y="518"/>
                </a:lnTo>
                <a:lnTo>
                  <a:pt x="1039" y="519"/>
                </a:lnTo>
                <a:lnTo>
                  <a:pt x="1038" y="516"/>
                </a:lnTo>
                <a:lnTo>
                  <a:pt x="1038" y="515"/>
                </a:lnTo>
                <a:lnTo>
                  <a:pt x="1039" y="515"/>
                </a:lnTo>
                <a:lnTo>
                  <a:pt x="1040" y="515"/>
                </a:lnTo>
                <a:lnTo>
                  <a:pt x="1040" y="516"/>
                </a:lnTo>
                <a:lnTo>
                  <a:pt x="1042" y="516"/>
                </a:lnTo>
                <a:lnTo>
                  <a:pt x="1043" y="516"/>
                </a:lnTo>
                <a:lnTo>
                  <a:pt x="1044" y="516"/>
                </a:lnTo>
                <a:lnTo>
                  <a:pt x="1045" y="516"/>
                </a:lnTo>
                <a:lnTo>
                  <a:pt x="1046" y="516"/>
                </a:lnTo>
                <a:lnTo>
                  <a:pt x="1047" y="516"/>
                </a:lnTo>
                <a:lnTo>
                  <a:pt x="1048" y="516"/>
                </a:lnTo>
                <a:lnTo>
                  <a:pt x="1049" y="516"/>
                </a:lnTo>
                <a:lnTo>
                  <a:pt x="1051" y="516"/>
                </a:lnTo>
                <a:lnTo>
                  <a:pt x="1052" y="516"/>
                </a:lnTo>
                <a:lnTo>
                  <a:pt x="1053" y="516"/>
                </a:lnTo>
                <a:lnTo>
                  <a:pt x="1054" y="516"/>
                </a:lnTo>
                <a:lnTo>
                  <a:pt x="1055" y="518"/>
                </a:lnTo>
                <a:lnTo>
                  <a:pt x="1056" y="519"/>
                </a:lnTo>
                <a:lnTo>
                  <a:pt x="1057" y="520"/>
                </a:lnTo>
                <a:lnTo>
                  <a:pt x="1057" y="521"/>
                </a:lnTo>
                <a:lnTo>
                  <a:pt x="1059" y="521"/>
                </a:lnTo>
                <a:lnTo>
                  <a:pt x="1059" y="522"/>
                </a:lnTo>
                <a:lnTo>
                  <a:pt x="1060" y="522"/>
                </a:lnTo>
                <a:lnTo>
                  <a:pt x="1060" y="521"/>
                </a:lnTo>
                <a:lnTo>
                  <a:pt x="1061" y="521"/>
                </a:lnTo>
                <a:lnTo>
                  <a:pt x="1062" y="520"/>
                </a:lnTo>
                <a:lnTo>
                  <a:pt x="1060" y="516"/>
                </a:lnTo>
                <a:lnTo>
                  <a:pt x="1061" y="516"/>
                </a:lnTo>
                <a:lnTo>
                  <a:pt x="1061" y="515"/>
                </a:lnTo>
                <a:lnTo>
                  <a:pt x="1062" y="515"/>
                </a:lnTo>
                <a:lnTo>
                  <a:pt x="1063" y="519"/>
                </a:lnTo>
                <a:lnTo>
                  <a:pt x="1064" y="519"/>
                </a:lnTo>
                <a:lnTo>
                  <a:pt x="1066" y="518"/>
                </a:lnTo>
                <a:lnTo>
                  <a:pt x="1065" y="518"/>
                </a:lnTo>
                <a:lnTo>
                  <a:pt x="1064" y="514"/>
                </a:lnTo>
                <a:lnTo>
                  <a:pt x="1064" y="513"/>
                </a:lnTo>
                <a:lnTo>
                  <a:pt x="1065" y="513"/>
                </a:lnTo>
                <a:lnTo>
                  <a:pt x="1066" y="512"/>
                </a:lnTo>
                <a:lnTo>
                  <a:pt x="1068" y="511"/>
                </a:lnTo>
                <a:lnTo>
                  <a:pt x="1069" y="511"/>
                </a:lnTo>
                <a:lnTo>
                  <a:pt x="1069" y="510"/>
                </a:lnTo>
                <a:lnTo>
                  <a:pt x="1070" y="510"/>
                </a:lnTo>
                <a:lnTo>
                  <a:pt x="1070" y="511"/>
                </a:lnTo>
                <a:lnTo>
                  <a:pt x="1071" y="513"/>
                </a:lnTo>
                <a:lnTo>
                  <a:pt x="1072" y="514"/>
                </a:lnTo>
                <a:lnTo>
                  <a:pt x="1072" y="513"/>
                </a:lnTo>
                <a:lnTo>
                  <a:pt x="1073" y="513"/>
                </a:lnTo>
                <a:lnTo>
                  <a:pt x="1073" y="512"/>
                </a:lnTo>
                <a:lnTo>
                  <a:pt x="1072" y="512"/>
                </a:lnTo>
                <a:lnTo>
                  <a:pt x="1072" y="511"/>
                </a:lnTo>
                <a:lnTo>
                  <a:pt x="1071" y="511"/>
                </a:lnTo>
                <a:lnTo>
                  <a:pt x="1071" y="510"/>
                </a:lnTo>
                <a:lnTo>
                  <a:pt x="1071" y="508"/>
                </a:lnTo>
                <a:lnTo>
                  <a:pt x="1070" y="508"/>
                </a:lnTo>
                <a:lnTo>
                  <a:pt x="1070" y="507"/>
                </a:lnTo>
                <a:lnTo>
                  <a:pt x="1070" y="506"/>
                </a:lnTo>
                <a:lnTo>
                  <a:pt x="1071" y="506"/>
                </a:lnTo>
                <a:lnTo>
                  <a:pt x="1071" y="505"/>
                </a:lnTo>
                <a:lnTo>
                  <a:pt x="1072" y="505"/>
                </a:lnTo>
                <a:lnTo>
                  <a:pt x="1073" y="504"/>
                </a:lnTo>
                <a:lnTo>
                  <a:pt x="1072" y="504"/>
                </a:lnTo>
                <a:lnTo>
                  <a:pt x="1071" y="502"/>
                </a:lnTo>
                <a:lnTo>
                  <a:pt x="1071" y="500"/>
                </a:lnTo>
                <a:lnTo>
                  <a:pt x="1070" y="500"/>
                </a:lnTo>
                <a:lnTo>
                  <a:pt x="1071" y="499"/>
                </a:lnTo>
                <a:lnTo>
                  <a:pt x="1072" y="499"/>
                </a:lnTo>
                <a:lnTo>
                  <a:pt x="1072" y="498"/>
                </a:lnTo>
                <a:lnTo>
                  <a:pt x="1073" y="498"/>
                </a:lnTo>
                <a:lnTo>
                  <a:pt x="1074" y="499"/>
                </a:lnTo>
                <a:lnTo>
                  <a:pt x="1078" y="504"/>
                </a:lnTo>
                <a:lnTo>
                  <a:pt x="1080" y="507"/>
                </a:lnTo>
                <a:lnTo>
                  <a:pt x="1080" y="508"/>
                </a:lnTo>
                <a:lnTo>
                  <a:pt x="1080" y="507"/>
                </a:lnTo>
                <a:lnTo>
                  <a:pt x="1082" y="507"/>
                </a:lnTo>
                <a:lnTo>
                  <a:pt x="1082" y="506"/>
                </a:lnTo>
                <a:lnTo>
                  <a:pt x="1083" y="506"/>
                </a:lnTo>
                <a:lnTo>
                  <a:pt x="1085" y="505"/>
                </a:lnTo>
                <a:lnTo>
                  <a:pt x="1090" y="502"/>
                </a:lnTo>
                <a:lnTo>
                  <a:pt x="1089" y="499"/>
                </a:lnTo>
                <a:lnTo>
                  <a:pt x="1089" y="498"/>
                </a:lnTo>
                <a:lnTo>
                  <a:pt x="1090" y="497"/>
                </a:lnTo>
                <a:lnTo>
                  <a:pt x="1091" y="497"/>
                </a:lnTo>
                <a:lnTo>
                  <a:pt x="1092" y="496"/>
                </a:lnTo>
                <a:lnTo>
                  <a:pt x="1094" y="496"/>
                </a:lnTo>
                <a:lnTo>
                  <a:pt x="1094" y="497"/>
                </a:lnTo>
                <a:lnTo>
                  <a:pt x="1094" y="498"/>
                </a:lnTo>
                <a:lnTo>
                  <a:pt x="1095" y="499"/>
                </a:lnTo>
                <a:lnTo>
                  <a:pt x="1096" y="498"/>
                </a:lnTo>
                <a:lnTo>
                  <a:pt x="1096" y="497"/>
                </a:lnTo>
                <a:lnTo>
                  <a:pt x="1097" y="496"/>
                </a:lnTo>
                <a:lnTo>
                  <a:pt x="1097" y="495"/>
                </a:lnTo>
                <a:lnTo>
                  <a:pt x="1098" y="494"/>
                </a:lnTo>
                <a:lnTo>
                  <a:pt x="1098" y="493"/>
                </a:lnTo>
                <a:lnTo>
                  <a:pt x="1099" y="493"/>
                </a:lnTo>
                <a:lnTo>
                  <a:pt x="1100" y="491"/>
                </a:lnTo>
                <a:lnTo>
                  <a:pt x="1102" y="491"/>
                </a:lnTo>
                <a:lnTo>
                  <a:pt x="1102" y="490"/>
                </a:lnTo>
                <a:lnTo>
                  <a:pt x="1103" y="490"/>
                </a:lnTo>
                <a:lnTo>
                  <a:pt x="1104" y="489"/>
                </a:lnTo>
                <a:lnTo>
                  <a:pt x="1105" y="489"/>
                </a:lnTo>
                <a:lnTo>
                  <a:pt x="1105" y="488"/>
                </a:lnTo>
                <a:lnTo>
                  <a:pt x="1106" y="488"/>
                </a:lnTo>
                <a:lnTo>
                  <a:pt x="1107" y="487"/>
                </a:lnTo>
                <a:lnTo>
                  <a:pt x="1107" y="488"/>
                </a:lnTo>
                <a:lnTo>
                  <a:pt x="1108" y="490"/>
                </a:lnTo>
                <a:lnTo>
                  <a:pt x="1109" y="490"/>
                </a:lnTo>
                <a:lnTo>
                  <a:pt x="1111" y="489"/>
                </a:lnTo>
                <a:lnTo>
                  <a:pt x="1115" y="486"/>
                </a:lnTo>
                <a:lnTo>
                  <a:pt x="1116" y="486"/>
                </a:lnTo>
                <a:lnTo>
                  <a:pt x="1117" y="485"/>
                </a:lnTo>
                <a:lnTo>
                  <a:pt x="1118" y="485"/>
                </a:lnTo>
                <a:lnTo>
                  <a:pt x="1117" y="483"/>
                </a:lnTo>
                <a:lnTo>
                  <a:pt x="1117" y="482"/>
                </a:lnTo>
                <a:lnTo>
                  <a:pt x="1116" y="481"/>
                </a:lnTo>
                <a:lnTo>
                  <a:pt x="1117" y="481"/>
                </a:lnTo>
                <a:lnTo>
                  <a:pt x="1118" y="480"/>
                </a:lnTo>
                <a:lnTo>
                  <a:pt x="1120" y="479"/>
                </a:lnTo>
                <a:lnTo>
                  <a:pt x="1121" y="479"/>
                </a:lnTo>
                <a:lnTo>
                  <a:pt x="1120" y="478"/>
                </a:lnTo>
                <a:lnTo>
                  <a:pt x="1120" y="477"/>
                </a:lnTo>
                <a:lnTo>
                  <a:pt x="1121" y="477"/>
                </a:lnTo>
                <a:lnTo>
                  <a:pt x="1122" y="477"/>
                </a:lnTo>
                <a:lnTo>
                  <a:pt x="1122" y="478"/>
                </a:lnTo>
                <a:lnTo>
                  <a:pt x="1123" y="478"/>
                </a:lnTo>
                <a:lnTo>
                  <a:pt x="1124" y="477"/>
                </a:lnTo>
                <a:lnTo>
                  <a:pt x="1125" y="475"/>
                </a:lnTo>
                <a:lnTo>
                  <a:pt x="1126" y="475"/>
                </a:lnTo>
                <a:lnTo>
                  <a:pt x="1128" y="475"/>
                </a:lnTo>
                <a:lnTo>
                  <a:pt x="1129" y="474"/>
                </a:lnTo>
                <a:lnTo>
                  <a:pt x="1130" y="474"/>
                </a:lnTo>
                <a:lnTo>
                  <a:pt x="1131" y="473"/>
                </a:lnTo>
                <a:lnTo>
                  <a:pt x="1132" y="473"/>
                </a:lnTo>
                <a:lnTo>
                  <a:pt x="1132" y="472"/>
                </a:lnTo>
                <a:lnTo>
                  <a:pt x="1133" y="472"/>
                </a:lnTo>
                <a:lnTo>
                  <a:pt x="1133" y="471"/>
                </a:lnTo>
                <a:lnTo>
                  <a:pt x="1134" y="471"/>
                </a:lnTo>
                <a:lnTo>
                  <a:pt x="1134" y="470"/>
                </a:lnTo>
                <a:lnTo>
                  <a:pt x="1133" y="469"/>
                </a:lnTo>
                <a:lnTo>
                  <a:pt x="1133" y="468"/>
                </a:lnTo>
                <a:lnTo>
                  <a:pt x="1132" y="468"/>
                </a:lnTo>
                <a:lnTo>
                  <a:pt x="1133" y="466"/>
                </a:lnTo>
                <a:lnTo>
                  <a:pt x="1134" y="465"/>
                </a:lnTo>
                <a:lnTo>
                  <a:pt x="1135" y="465"/>
                </a:lnTo>
                <a:lnTo>
                  <a:pt x="1132" y="461"/>
                </a:lnTo>
                <a:lnTo>
                  <a:pt x="1135" y="460"/>
                </a:lnTo>
                <a:lnTo>
                  <a:pt x="1137" y="458"/>
                </a:lnTo>
                <a:lnTo>
                  <a:pt x="1135" y="457"/>
                </a:lnTo>
                <a:lnTo>
                  <a:pt x="1134" y="457"/>
                </a:lnTo>
                <a:lnTo>
                  <a:pt x="1133" y="456"/>
                </a:lnTo>
                <a:lnTo>
                  <a:pt x="1132" y="456"/>
                </a:lnTo>
                <a:lnTo>
                  <a:pt x="1131" y="457"/>
                </a:lnTo>
                <a:lnTo>
                  <a:pt x="1130" y="458"/>
                </a:lnTo>
                <a:lnTo>
                  <a:pt x="1129" y="458"/>
                </a:lnTo>
                <a:lnTo>
                  <a:pt x="1128" y="458"/>
                </a:lnTo>
                <a:lnTo>
                  <a:pt x="1128" y="456"/>
                </a:lnTo>
                <a:lnTo>
                  <a:pt x="1128" y="455"/>
                </a:lnTo>
                <a:lnTo>
                  <a:pt x="1126" y="455"/>
                </a:lnTo>
                <a:lnTo>
                  <a:pt x="1128" y="455"/>
                </a:lnTo>
                <a:lnTo>
                  <a:pt x="1128" y="454"/>
                </a:lnTo>
                <a:lnTo>
                  <a:pt x="1129" y="454"/>
                </a:lnTo>
                <a:lnTo>
                  <a:pt x="1130" y="453"/>
                </a:lnTo>
                <a:lnTo>
                  <a:pt x="1131" y="453"/>
                </a:lnTo>
                <a:lnTo>
                  <a:pt x="1130" y="452"/>
                </a:lnTo>
                <a:lnTo>
                  <a:pt x="1131" y="450"/>
                </a:lnTo>
                <a:lnTo>
                  <a:pt x="1132" y="449"/>
                </a:lnTo>
                <a:lnTo>
                  <a:pt x="1131" y="448"/>
                </a:lnTo>
                <a:lnTo>
                  <a:pt x="1130" y="447"/>
                </a:lnTo>
                <a:lnTo>
                  <a:pt x="1129" y="446"/>
                </a:lnTo>
                <a:lnTo>
                  <a:pt x="1129" y="445"/>
                </a:lnTo>
                <a:lnTo>
                  <a:pt x="1128" y="444"/>
                </a:lnTo>
                <a:lnTo>
                  <a:pt x="1128" y="443"/>
                </a:lnTo>
                <a:lnTo>
                  <a:pt x="1126" y="443"/>
                </a:lnTo>
                <a:lnTo>
                  <a:pt x="1126" y="441"/>
                </a:lnTo>
                <a:lnTo>
                  <a:pt x="1125" y="441"/>
                </a:lnTo>
                <a:lnTo>
                  <a:pt x="1125" y="440"/>
                </a:lnTo>
                <a:lnTo>
                  <a:pt x="1125" y="439"/>
                </a:lnTo>
                <a:lnTo>
                  <a:pt x="1123" y="437"/>
                </a:lnTo>
                <a:lnTo>
                  <a:pt x="1123" y="436"/>
                </a:lnTo>
                <a:lnTo>
                  <a:pt x="1122" y="435"/>
                </a:lnTo>
                <a:lnTo>
                  <a:pt x="1122" y="433"/>
                </a:lnTo>
                <a:lnTo>
                  <a:pt x="1121" y="432"/>
                </a:lnTo>
                <a:lnTo>
                  <a:pt x="1118" y="433"/>
                </a:lnTo>
                <a:lnTo>
                  <a:pt x="1117" y="433"/>
                </a:lnTo>
                <a:lnTo>
                  <a:pt x="1117" y="432"/>
                </a:lnTo>
                <a:lnTo>
                  <a:pt x="1116" y="432"/>
                </a:lnTo>
                <a:lnTo>
                  <a:pt x="1117" y="431"/>
                </a:lnTo>
                <a:lnTo>
                  <a:pt x="1120" y="430"/>
                </a:lnTo>
                <a:lnTo>
                  <a:pt x="1121" y="430"/>
                </a:lnTo>
                <a:lnTo>
                  <a:pt x="1121" y="431"/>
                </a:lnTo>
                <a:lnTo>
                  <a:pt x="1122" y="432"/>
                </a:lnTo>
                <a:lnTo>
                  <a:pt x="1123" y="433"/>
                </a:lnTo>
                <a:lnTo>
                  <a:pt x="1123" y="435"/>
                </a:lnTo>
                <a:lnTo>
                  <a:pt x="1124" y="436"/>
                </a:lnTo>
                <a:lnTo>
                  <a:pt x="1124" y="437"/>
                </a:lnTo>
                <a:lnTo>
                  <a:pt x="1125" y="437"/>
                </a:lnTo>
                <a:lnTo>
                  <a:pt x="1125" y="438"/>
                </a:lnTo>
                <a:lnTo>
                  <a:pt x="1125" y="439"/>
                </a:lnTo>
                <a:lnTo>
                  <a:pt x="1126" y="439"/>
                </a:lnTo>
                <a:lnTo>
                  <a:pt x="1126" y="440"/>
                </a:lnTo>
                <a:lnTo>
                  <a:pt x="1128" y="441"/>
                </a:lnTo>
                <a:lnTo>
                  <a:pt x="1128" y="443"/>
                </a:lnTo>
                <a:lnTo>
                  <a:pt x="1129" y="443"/>
                </a:lnTo>
                <a:lnTo>
                  <a:pt x="1129" y="444"/>
                </a:lnTo>
                <a:lnTo>
                  <a:pt x="1130" y="445"/>
                </a:lnTo>
                <a:lnTo>
                  <a:pt x="1131" y="446"/>
                </a:lnTo>
                <a:lnTo>
                  <a:pt x="1131" y="447"/>
                </a:lnTo>
                <a:lnTo>
                  <a:pt x="1132" y="448"/>
                </a:lnTo>
                <a:lnTo>
                  <a:pt x="1133" y="449"/>
                </a:lnTo>
                <a:lnTo>
                  <a:pt x="1134" y="450"/>
                </a:lnTo>
                <a:lnTo>
                  <a:pt x="1135" y="452"/>
                </a:lnTo>
                <a:lnTo>
                  <a:pt x="1135" y="453"/>
                </a:lnTo>
                <a:lnTo>
                  <a:pt x="1137" y="453"/>
                </a:lnTo>
                <a:lnTo>
                  <a:pt x="1137" y="454"/>
                </a:lnTo>
                <a:lnTo>
                  <a:pt x="1138" y="454"/>
                </a:lnTo>
                <a:lnTo>
                  <a:pt x="1138" y="455"/>
                </a:lnTo>
                <a:lnTo>
                  <a:pt x="1139" y="455"/>
                </a:lnTo>
                <a:lnTo>
                  <a:pt x="1139" y="456"/>
                </a:lnTo>
                <a:lnTo>
                  <a:pt x="1140" y="456"/>
                </a:lnTo>
                <a:lnTo>
                  <a:pt x="1140" y="457"/>
                </a:lnTo>
                <a:lnTo>
                  <a:pt x="1141" y="457"/>
                </a:lnTo>
                <a:lnTo>
                  <a:pt x="1141" y="458"/>
                </a:lnTo>
                <a:lnTo>
                  <a:pt x="1142" y="458"/>
                </a:lnTo>
                <a:lnTo>
                  <a:pt x="1142" y="460"/>
                </a:lnTo>
                <a:lnTo>
                  <a:pt x="1143" y="461"/>
                </a:lnTo>
                <a:lnTo>
                  <a:pt x="1145" y="461"/>
                </a:lnTo>
                <a:lnTo>
                  <a:pt x="1145" y="462"/>
                </a:lnTo>
                <a:lnTo>
                  <a:pt x="1146" y="462"/>
                </a:lnTo>
                <a:lnTo>
                  <a:pt x="1147" y="463"/>
                </a:lnTo>
                <a:lnTo>
                  <a:pt x="1148" y="464"/>
                </a:lnTo>
                <a:lnTo>
                  <a:pt x="1149" y="465"/>
                </a:lnTo>
                <a:lnTo>
                  <a:pt x="1148" y="465"/>
                </a:lnTo>
                <a:lnTo>
                  <a:pt x="1146" y="468"/>
                </a:lnTo>
                <a:lnTo>
                  <a:pt x="1145" y="468"/>
                </a:lnTo>
                <a:lnTo>
                  <a:pt x="1141" y="470"/>
                </a:lnTo>
                <a:lnTo>
                  <a:pt x="1138" y="472"/>
                </a:lnTo>
                <a:lnTo>
                  <a:pt x="1135" y="473"/>
                </a:lnTo>
                <a:lnTo>
                  <a:pt x="1134" y="474"/>
                </a:lnTo>
                <a:lnTo>
                  <a:pt x="1138" y="479"/>
                </a:lnTo>
                <a:lnTo>
                  <a:pt x="1138" y="480"/>
                </a:lnTo>
                <a:lnTo>
                  <a:pt x="1140" y="482"/>
                </a:lnTo>
                <a:lnTo>
                  <a:pt x="1139" y="482"/>
                </a:lnTo>
                <a:lnTo>
                  <a:pt x="1138" y="483"/>
                </a:lnTo>
                <a:lnTo>
                  <a:pt x="1137" y="483"/>
                </a:lnTo>
                <a:lnTo>
                  <a:pt x="1137" y="485"/>
                </a:lnTo>
                <a:lnTo>
                  <a:pt x="1135" y="485"/>
                </a:lnTo>
                <a:lnTo>
                  <a:pt x="1134" y="486"/>
                </a:lnTo>
                <a:lnTo>
                  <a:pt x="1133" y="486"/>
                </a:lnTo>
                <a:lnTo>
                  <a:pt x="1133" y="487"/>
                </a:lnTo>
                <a:lnTo>
                  <a:pt x="1132" y="487"/>
                </a:lnTo>
                <a:lnTo>
                  <a:pt x="1131" y="488"/>
                </a:lnTo>
                <a:lnTo>
                  <a:pt x="1130" y="488"/>
                </a:lnTo>
                <a:lnTo>
                  <a:pt x="1129" y="487"/>
                </a:lnTo>
                <a:lnTo>
                  <a:pt x="1128" y="488"/>
                </a:lnTo>
                <a:lnTo>
                  <a:pt x="1126" y="488"/>
                </a:lnTo>
                <a:lnTo>
                  <a:pt x="1125" y="489"/>
                </a:lnTo>
                <a:lnTo>
                  <a:pt x="1124" y="489"/>
                </a:lnTo>
                <a:lnTo>
                  <a:pt x="1123" y="487"/>
                </a:lnTo>
                <a:lnTo>
                  <a:pt x="1122" y="486"/>
                </a:lnTo>
                <a:lnTo>
                  <a:pt x="1121" y="487"/>
                </a:lnTo>
                <a:lnTo>
                  <a:pt x="1118" y="488"/>
                </a:lnTo>
                <a:lnTo>
                  <a:pt x="1116" y="489"/>
                </a:lnTo>
                <a:lnTo>
                  <a:pt x="1115" y="489"/>
                </a:lnTo>
                <a:lnTo>
                  <a:pt x="1115" y="490"/>
                </a:lnTo>
                <a:lnTo>
                  <a:pt x="1112" y="493"/>
                </a:lnTo>
                <a:lnTo>
                  <a:pt x="1111" y="493"/>
                </a:lnTo>
                <a:lnTo>
                  <a:pt x="1112" y="494"/>
                </a:lnTo>
                <a:lnTo>
                  <a:pt x="1113" y="497"/>
                </a:lnTo>
                <a:lnTo>
                  <a:pt x="1112" y="497"/>
                </a:lnTo>
                <a:lnTo>
                  <a:pt x="1111" y="498"/>
                </a:lnTo>
                <a:lnTo>
                  <a:pt x="1109" y="498"/>
                </a:lnTo>
                <a:lnTo>
                  <a:pt x="1109" y="499"/>
                </a:lnTo>
                <a:lnTo>
                  <a:pt x="1108" y="499"/>
                </a:lnTo>
                <a:lnTo>
                  <a:pt x="1109" y="503"/>
                </a:lnTo>
                <a:lnTo>
                  <a:pt x="1112" y="505"/>
                </a:lnTo>
                <a:lnTo>
                  <a:pt x="1112" y="506"/>
                </a:lnTo>
                <a:lnTo>
                  <a:pt x="1113" y="507"/>
                </a:lnTo>
                <a:lnTo>
                  <a:pt x="1114" y="508"/>
                </a:lnTo>
                <a:lnTo>
                  <a:pt x="1114" y="510"/>
                </a:lnTo>
                <a:lnTo>
                  <a:pt x="1115" y="510"/>
                </a:lnTo>
                <a:lnTo>
                  <a:pt x="1115" y="511"/>
                </a:lnTo>
                <a:lnTo>
                  <a:pt x="1115" y="512"/>
                </a:lnTo>
                <a:lnTo>
                  <a:pt x="1116" y="512"/>
                </a:lnTo>
                <a:lnTo>
                  <a:pt x="1116" y="513"/>
                </a:lnTo>
                <a:lnTo>
                  <a:pt x="1116" y="514"/>
                </a:lnTo>
                <a:lnTo>
                  <a:pt x="1117" y="514"/>
                </a:lnTo>
                <a:lnTo>
                  <a:pt x="1117" y="515"/>
                </a:lnTo>
                <a:lnTo>
                  <a:pt x="1118" y="516"/>
                </a:lnTo>
                <a:lnTo>
                  <a:pt x="1118" y="518"/>
                </a:lnTo>
                <a:lnTo>
                  <a:pt x="1118" y="519"/>
                </a:lnTo>
                <a:lnTo>
                  <a:pt x="1118" y="520"/>
                </a:lnTo>
                <a:lnTo>
                  <a:pt x="1118" y="521"/>
                </a:lnTo>
                <a:lnTo>
                  <a:pt x="1118" y="522"/>
                </a:lnTo>
                <a:lnTo>
                  <a:pt x="1120" y="523"/>
                </a:lnTo>
                <a:lnTo>
                  <a:pt x="1120" y="524"/>
                </a:lnTo>
                <a:lnTo>
                  <a:pt x="1121" y="524"/>
                </a:lnTo>
                <a:lnTo>
                  <a:pt x="1129" y="527"/>
                </a:lnTo>
                <a:lnTo>
                  <a:pt x="1130" y="525"/>
                </a:lnTo>
                <a:lnTo>
                  <a:pt x="1131" y="525"/>
                </a:lnTo>
                <a:lnTo>
                  <a:pt x="1131" y="524"/>
                </a:lnTo>
                <a:lnTo>
                  <a:pt x="1132" y="524"/>
                </a:lnTo>
                <a:lnTo>
                  <a:pt x="1133" y="523"/>
                </a:lnTo>
                <a:lnTo>
                  <a:pt x="1137" y="521"/>
                </a:lnTo>
                <a:lnTo>
                  <a:pt x="1145" y="516"/>
                </a:lnTo>
                <a:lnTo>
                  <a:pt x="1146" y="515"/>
                </a:lnTo>
                <a:lnTo>
                  <a:pt x="1147" y="514"/>
                </a:lnTo>
                <a:lnTo>
                  <a:pt x="1148" y="514"/>
                </a:lnTo>
                <a:lnTo>
                  <a:pt x="1149" y="514"/>
                </a:lnTo>
                <a:lnTo>
                  <a:pt x="1149" y="513"/>
                </a:lnTo>
                <a:lnTo>
                  <a:pt x="1150" y="513"/>
                </a:lnTo>
                <a:lnTo>
                  <a:pt x="1151" y="513"/>
                </a:lnTo>
                <a:lnTo>
                  <a:pt x="1151" y="512"/>
                </a:lnTo>
                <a:lnTo>
                  <a:pt x="1152" y="512"/>
                </a:lnTo>
                <a:lnTo>
                  <a:pt x="1154" y="512"/>
                </a:lnTo>
                <a:lnTo>
                  <a:pt x="1155" y="511"/>
                </a:lnTo>
                <a:lnTo>
                  <a:pt x="1156" y="511"/>
                </a:lnTo>
                <a:lnTo>
                  <a:pt x="1158" y="510"/>
                </a:lnTo>
                <a:lnTo>
                  <a:pt x="1159" y="510"/>
                </a:lnTo>
                <a:lnTo>
                  <a:pt x="1160" y="508"/>
                </a:lnTo>
                <a:lnTo>
                  <a:pt x="1161" y="508"/>
                </a:lnTo>
                <a:lnTo>
                  <a:pt x="1163" y="507"/>
                </a:lnTo>
                <a:lnTo>
                  <a:pt x="1164" y="507"/>
                </a:lnTo>
                <a:lnTo>
                  <a:pt x="1165" y="506"/>
                </a:lnTo>
                <a:lnTo>
                  <a:pt x="1166" y="506"/>
                </a:lnTo>
                <a:lnTo>
                  <a:pt x="1167" y="505"/>
                </a:lnTo>
                <a:lnTo>
                  <a:pt x="1166" y="505"/>
                </a:lnTo>
                <a:lnTo>
                  <a:pt x="1166" y="504"/>
                </a:lnTo>
                <a:lnTo>
                  <a:pt x="1167" y="503"/>
                </a:lnTo>
                <a:lnTo>
                  <a:pt x="1168" y="503"/>
                </a:lnTo>
                <a:lnTo>
                  <a:pt x="1169" y="502"/>
                </a:lnTo>
                <a:lnTo>
                  <a:pt x="1171" y="500"/>
                </a:lnTo>
                <a:lnTo>
                  <a:pt x="1172" y="500"/>
                </a:lnTo>
                <a:lnTo>
                  <a:pt x="1172" y="499"/>
                </a:lnTo>
                <a:lnTo>
                  <a:pt x="1173" y="499"/>
                </a:lnTo>
                <a:lnTo>
                  <a:pt x="1173" y="498"/>
                </a:lnTo>
                <a:lnTo>
                  <a:pt x="1172" y="496"/>
                </a:lnTo>
                <a:lnTo>
                  <a:pt x="1171" y="494"/>
                </a:lnTo>
                <a:lnTo>
                  <a:pt x="1168" y="491"/>
                </a:lnTo>
                <a:lnTo>
                  <a:pt x="1161" y="496"/>
                </a:lnTo>
                <a:lnTo>
                  <a:pt x="1159" y="493"/>
                </a:lnTo>
                <a:lnTo>
                  <a:pt x="1164" y="489"/>
                </a:lnTo>
                <a:lnTo>
                  <a:pt x="1165" y="490"/>
                </a:lnTo>
                <a:lnTo>
                  <a:pt x="1165" y="491"/>
                </a:lnTo>
                <a:lnTo>
                  <a:pt x="1167" y="490"/>
                </a:lnTo>
                <a:lnTo>
                  <a:pt x="1167" y="489"/>
                </a:lnTo>
                <a:lnTo>
                  <a:pt x="1166" y="488"/>
                </a:lnTo>
                <a:lnTo>
                  <a:pt x="1165" y="486"/>
                </a:lnTo>
                <a:lnTo>
                  <a:pt x="1164" y="485"/>
                </a:lnTo>
                <a:lnTo>
                  <a:pt x="1163" y="485"/>
                </a:lnTo>
                <a:lnTo>
                  <a:pt x="1161" y="483"/>
                </a:lnTo>
                <a:lnTo>
                  <a:pt x="1163" y="483"/>
                </a:lnTo>
                <a:lnTo>
                  <a:pt x="1164" y="482"/>
                </a:lnTo>
                <a:lnTo>
                  <a:pt x="1164" y="483"/>
                </a:lnTo>
                <a:lnTo>
                  <a:pt x="1165" y="483"/>
                </a:lnTo>
                <a:lnTo>
                  <a:pt x="1165" y="486"/>
                </a:lnTo>
                <a:lnTo>
                  <a:pt x="1168" y="489"/>
                </a:lnTo>
                <a:lnTo>
                  <a:pt x="1168" y="490"/>
                </a:lnTo>
                <a:lnTo>
                  <a:pt x="1169" y="491"/>
                </a:lnTo>
                <a:lnTo>
                  <a:pt x="1169" y="493"/>
                </a:lnTo>
                <a:lnTo>
                  <a:pt x="1171" y="494"/>
                </a:lnTo>
                <a:lnTo>
                  <a:pt x="1172" y="495"/>
                </a:lnTo>
                <a:lnTo>
                  <a:pt x="1172" y="496"/>
                </a:lnTo>
                <a:lnTo>
                  <a:pt x="1173" y="497"/>
                </a:lnTo>
                <a:lnTo>
                  <a:pt x="1173" y="498"/>
                </a:lnTo>
                <a:lnTo>
                  <a:pt x="1174" y="498"/>
                </a:lnTo>
                <a:lnTo>
                  <a:pt x="1174" y="499"/>
                </a:lnTo>
                <a:lnTo>
                  <a:pt x="1175" y="500"/>
                </a:lnTo>
                <a:lnTo>
                  <a:pt x="1176" y="503"/>
                </a:lnTo>
                <a:lnTo>
                  <a:pt x="1176" y="504"/>
                </a:lnTo>
                <a:lnTo>
                  <a:pt x="1174" y="505"/>
                </a:lnTo>
                <a:lnTo>
                  <a:pt x="1172" y="506"/>
                </a:lnTo>
                <a:lnTo>
                  <a:pt x="1171" y="504"/>
                </a:lnTo>
                <a:lnTo>
                  <a:pt x="1167" y="506"/>
                </a:lnTo>
                <a:lnTo>
                  <a:pt x="1166" y="506"/>
                </a:lnTo>
                <a:lnTo>
                  <a:pt x="1166" y="507"/>
                </a:lnTo>
                <a:lnTo>
                  <a:pt x="1165" y="507"/>
                </a:lnTo>
                <a:lnTo>
                  <a:pt x="1164" y="508"/>
                </a:lnTo>
                <a:lnTo>
                  <a:pt x="1163" y="508"/>
                </a:lnTo>
                <a:lnTo>
                  <a:pt x="1161" y="510"/>
                </a:lnTo>
                <a:lnTo>
                  <a:pt x="1160" y="510"/>
                </a:lnTo>
                <a:lnTo>
                  <a:pt x="1157" y="511"/>
                </a:lnTo>
                <a:lnTo>
                  <a:pt x="1156" y="512"/>
                </a:lnTo>
                <a:lnTo>
                  <a:pt x="1154" y="513"/>
                </a:lnTo>
                <a:lnTo>
                  <a:pt x="1152" y="513"/>
                </a:lnTo>
                <a:lnTo>
                  <a:pt x="1151" y="513"/>
                </a:lnTo>
                <a:lnTo>
                  <a:pt x="1151" y="514"/>
                </a:lnTo>
                <a:lnTo>
                  <a:pt x="1150" y="514"/>
                </a:lnTo>
                <a:lnTo>
                  <a:pt x="1149" y="514"/>
                </a:lnTo>
                <a:lnTo>
                  <a:pt x="1149" y="515"/>
                </a:lnTo>
                <a:lnTo>
                  <a:pt x="1148" y="515"/>
                </a:lnTo>
                <a:lnTo>
                  <a:pt x="1147" y="516"/>
                </a:lnTo>
                <a:lnTo>
                  <a:pt x="1146" y="516"/>
                </a:lnTo>
                <a:lnTo>
                  <a:pt x="1137" y="522"/>
                </a:lnTo>
                <a:lnTo>
                  <a:pt x="1139" y="524"/>
                </a:lnTo>
                <a:lnTo>
                  <a:pt x="1137" y="525"/>
                </a:lnTo>
                <a:lnTo>
                  <a:pt x="1133" y="528"/>
                </a:lnTo>
                <a:lnTo>
                  <a:pt x="1132" y="525"/>
                </a:lnTo>
                <a:lnTo>
                  <a:pt x="1131" y="525"/>
                </a:lnTo>
                <a:lnTo>
                  <a:pt x="1131" y="527"/>
                </a:lnTo>
                <a:lnTo>
                  <a:pt x="1130" y="527"/>
                </a:lnTo>
                <a:lnTo>
                  <a:pt x="1129" y="528"/>
                </a:lnTo>
                <a:lnTo>
                  <a:pt x="1128" y="529"/>
                </a:lnTo>
                <a:lnTo>
                  <a:pt x="1126" y="529"/>
                </a:lnTo>
                <a:lnTo>
                  <a:pt x="1126" y="530"/>
                </a:lnTo>
                <a:lnTo>
                  <a:pt x="1125" y="530"/>
                </a:lnTo>
                <a:lnTo>
                  <a:pt x="1125" y="531"/>
                </a:lnTo>
                <a:lnTo>
                  <a:pt x="1124" y="531"/>
                </a:lnTo>
                <a:lnTo>
                  <a:pt x="1124" y="532"/>
                </a:lnTo>
                <a:lnTo>
                  <a:pt x="1124" y="533"/>
                </a:lnTo>
                <a:lnTo>
                  <a:pt x="1123" y="535"/>
                </a:lnTo>
                <a:lnTo>
                  <a:pt x="1123" y="537"/>
                </a:lnTo>
                <a:lnTo>
                  <a:pt x="1124" y="538"/>
                </a:lnTo>
                <a:lnTo>
                  <a:pt x="1126" y="541"/>
                </a:lnTo>
                <a:lnTo>
                  <a:pt x="1128" y="544"/>
                </a:lnTo>
                <a:lnTo>
                  <a:pt x="1128" y="545"/>
                </a:lnTo>
                <a:lnTo>
                  <a:pt x="1129" y="546"/>
                </a:lnTo>
                <a:lnTo>
                  <a:pt x="1129" y="547"/>
                </a:lnTo>
                <a:lnTo>
                  <a:pt x="1130" y="547"/>
                </a:lnTo>
                <a:lnTo>
                  <a:pt x="1130" y="548"/>
                </a:lnTo>
                <a:lnTo>
                  <a:pt x="1131" y="548"/>
                </a:lnTo>
                <a:lnTo>
                  <a:pt x="1131" y="549"/>
                </a:lnTo>
                <a:lnTo>
                  <a:pt x="1132" y="549"/>
                </a:lnTo>
                <a:lnTo>
                  <a:pt x="1132" y="550"/>
                </a:lnTo>
                <a:lnTo>
                  <a:pt x="1133" y="552"/>
                </a:lnTo>
                <a:lnTo>
                  <a:pt x="1134" y="552"/>
                </a:lnTo>
                <a:lnTo>
                  <a:pt x="1134" y="553"/>
                </a:lnTo>
                <a:lnTo>
                  <a:pt x="1135" y="553"/>
                </a:lnTo>
                <a:lnTo>
                  <a:pt x="1135" y="554"/>
                </a:lnTo>
                <a:lnTo>
                  <a:pt x="1137" y="554"/>
                </a:lnTo>
                <a:lnTo>
                  <a:pt x="1137" y="555"/>
                </a:lnTo>
                <a:lnTo>
                  <a:pt x="1138" y="555"/>
                </a:lnTo>
                <a:lnTo>
                  <a:pt x="1138" y="556"/>
                </a:lnTo>
                <a:lnTo>
                  <a:pt x="1139" y="556"/>
                </a:lnTo>
                <a:lnTo>
                  <a:pt x="1139" y="557"/>
                </a:lnTo>
                <a:lnTo>
                  <a:pt x="1140" y="558"/>
                </a:lnTo>
                <a:lnTo>
                  <a:pt x="1140" y="560"/>
                </a:lnTo>
                <a:lnTo>
                  <a:pt x="1141" y="561"/>
                </a:lnTo>
                <a:lnTo>
                  <a:pt x="1142" y="562"/>
                </a:lnTo>
                <a:lnTo>
                  <a:pt x="1142" y="563"/>
                </a:lnTo>
                <a:lnTo>
                  <a:pt x="1143" y="564"/>
                </a:lnTo>
                <a:lnTo>
                  <a:pt x="1143" y="565"/>
                </a:lnTo>
                <a:lnTo>
                  <a:pt x="1145" y="565"/>
                </a:lnTo>
                <a:lnTo>
                  <a:pt x="1145" y="566"/>
                </a:lnTo>
                <a:lnTo>
                  <a:pt x="1146" y="566"/>
                </a:lnTo>
                <a:lnTo>
                  <a:pt x="1146" y="567"/>
                </a:lnTo>
                <a:lnTo>
                  <a:pt x="1146" y="569"/>
                </a:lnTo>
                <a:lnTo>
                  <a:pt x="1147" y="569"/>
                </a:lnTo>
                <a:lnTo>
                  <a:pt x="1148" y="570"/>
                </a:lnTo>
                <a:lnTo>
                  <a:pt x="1150" y="569"/>
                </a:lnTo>
                <a:lnTo>
                  <a:pt x="1150" y="567"/>
                </a:lnTo>
                <a:lnTo>
                  <a:pt x="1151" y="569"/>
                </a:lnTo>
                <a:lnTo>
                  <a:pt x="1151" y="570"/>
                </a:lnTo>
                <a:lnTo>
                  <a:pt x="1152" y="571"/>
                </a:lnTo>
                <a:lnTo>
                  <a:pt x="1154" y="572"/>
                </a:lnTo>
                <a:lnTo>
                  <a:pt x="1154" y="573"/>
                </a:lnTo>
                <a:lnTo>
                  <a:pt x="1155" y="574"/>
                </a:lnTo>
                <a:lnTo>
                  <a:pt x="1155" y="575"/>
                </a:lnTo>
                <a:lnTo>
                  <a:pt x="1154" y="574"/>
                </a:lnTo>
                <a:lnTo>
                  <a:pt x="1152" y="573"/>
                </a:lnTo>
                <a:lnTo>
                  <a:pt x="1151" y="573"/>
                </a:lnTo>
                <a:lnTo>
                  <a:pt x="1151" y="572"/>
                </a:lnTo>
                <a:lnTo>
                  <a:pt x="1150" y="572"/>
                </a:lnTo>
                <a:lnTo>
                  <a:pt x="1148" y="571"/>
                </a:lnTo>
                <a:lnTo>
                  <a:pt x="1148" y="570"/>
                </a:lnTo>
                <a:lnTo>
                  <a:pt x="1147" y="570"/>
                </a:lnTo>
                <a:lnTo>
                  <a:pt x="1147" y="569"/>
                </a:lnTo>
                <a:lnTo>
                  <a:pt x="1146" y="567"/>
                </a:lnTo>
                <a:lnTo>
                  <a:pt x="1145" y="566"/>
                </a:lnTo>
                <a:lnTo>
                  <a:pt x="1143" y="565"/>
                </a:lnTo>
                <a:lnTo>
                  <a:pt x="1143" y="564"/>
                </a:lnTo>
                <a:lnTo>
                  <a:pt x="1142" y="563"/>
                </a:lnTo>
                <a:lnTo>
                  <a:pt x="1141" y="561"/>
                </a:lnTo>
                <a:lnTo>
                  <a:pt x="1140" y="560"/>
                </a:lnTo>
                <a:lnTo>
                  <a:pt x="1139" y="558"/>
                </a:lnTo>
                <a:lnTo>
                  <a:pt x="1138" y="557"/>
                </a:lnTo>
                <a:lnTo>
                  <a:pt x="1138" y="556"/>
                </a:lnTo>
                <a:lnTo>
                  <a:pt x="1137" y="555"/>
                </a:lnTo>
                <a:lnTo>
                  <a:pt x="1135" y="554"/>
                </a:lnTo>
                <a:lnTo>
                  <a:pt x="1134" y="554"/>
                </a:lnTo>
                <a:lnTo>
                  <a:pt x="1133" y="552"/>
                </a:lnTo>
                <a:lnTo>
                  <a:pt x="1132" y="552"/>
                </a:lnTo>
                <a:lnTo>
                  <a:pt x="1131" y="550"/>
                </a:lnTo>
                <a:lnTo>
                  <a:pt x="1130" y="548"/>
                </a:lnTo>
                <a:lnTo>
                  <a:pt x="1129" y="547"/>
                </a:lnTo>
                <a:lnTo>
                  <a:pt x="1128" y="545"/>
                </a:lnTo>
                <a:lnTo>
                  <a:pt x="1128" y="544"/>
                </a:lnTo>
                <a:lnTo>
                  <a:pt x="1125" y="541"/>
                </a:lnTo>
                <a:lnTo>
                  <a:pt x="1125" y="540"/>
                </a:lnTo>
                <a:lnTo>
                  <a:pt x="1124" y="538"/>
                </a:lnTo>
                <a:lnTo>
                  <a:pt x="1122" y="536"/>
                </a:lnTo>
                <a:lnTo>
                  <a:pt x="1122" y="533"/>
                </a:lnTo>
                <a:lnTo>
                  <a:pt x="1120" y="536"/>
                </a:lnTo>
                <a:lnTo>
                  <a:pt x="1118" y="537"/>
                </a:lnTo>
                <a:lnTo>
                  <a:pt x="1117" y="539"/>
                </a:lnTo>
                <a:lnTo>
                  <a:pt x="1115" y="540"/>
                </a:lnTo>
                <a:lnTo>
                  <a:pt x="1114" y="541"/>
                </a:lnTo>
                <a:lnTo>
                  <a:pt x="1114" y="542"/>
                </a:lnTo>
                <a:lnTo>
                  <a:pt x="1113" y="542"/>
                </a:lnTo>
                <a:lnTo>
                  <a:pt x="1112" y="544"/>
                </a:lnTo>
                <a:lnTo>
                  <a:pt x="1112" y="545"/>
                </a:lnTo>
                <a:lnTo>
                  <a:pt x="1111" y="545"/>
                </a:lnTo>
                <a:lnTo>
                  <a:pt x="1109" y="546"/>
                </a:lnTo>
                <a:lnTo>
                  <a:pt x="1108" y="547"/>
                </a:lnTo>
                <a:lnTo>
                  <a:pt x="1107" y="547"/>
                </a:lnTo>
                <a:lnTo>
                  <a:pt x="1107" y="548"/>
                </a:lnTo>
                <a:lnTo>
                  <a:pt x="1106" y="548"/>
                </a:lnTo>
                <a:lnTo>
                  <a:pt x="1105" y="549"/>
                </a:lnTo>
                <a:lnTo>
                  <a:pt x="1104" y="550"/>
                </a:lnTo>
                <a:lnTo>
                  <a:pt x="1103" y="550"/>
                </a:lnTo>
                <a:lnTo>
                  <a:pt x="1103" y="552"/>
                </a:lnTo>
                <a:lnTo>
                  <a:pt x="1102" y="552"/>
                </a:lnTo>
                <a:lnTo>
                  <a:pt x="1100" y="553"/>
                </a:lnTo>
                <a:lnTo>
                  <a:pt x="1099" y="553"/>
                </a:lnTo>
                <a:lnTo>
                  <a:pt x="1098" y="553"/>
                </a:lnTo>
                <a:lnTo>
                  <a:pt x="1098" y="554"/>
                </a:lnTo>
                <a:lnTo>
                  <a:pt x="1097" y="554"/>
                </a:lnTo>
                <a:lnTo>
                  <a:pt x="1096" y="554"/>
                </a:lnTo>
                <a:lnTo>
                  <a:pt x="1096" y="555"/>
                </a:lnTo>
                <a:lnTo>
                  <a:pt x="1095" y="555"/>
                </a:lnTo>
                <a:lnTo>
                  <a:pt x="1094" y="555"/>
                </a:lnTo>
                <a:lnTo>
                  <a:pt x="1092" y="556"/>
                </a:lnTo>
                <a:lnTo>
                  <a:pt x="1091" y="556"/>
                </a:lnTo>
                <a:lnTo>
                  <a:pt x="1092" y="556"/>
                </a:lnTo>
                <a:lnTo>
                  <a:pt x="1092" y="557"/>
                </a:lnTo>
                <a:lnTo>
                  <a:pt x="1094" y="561"/>
                </a:lnTo>
                <a:lnTo>
                  <a:pt x="1092" y="561"/>
                </a:lnTo>
                <a:lnTo>
                  <a:pt x="1091" y="561"/>
                </a:lnTo>
                <a:lnTo>
                  <a:pt x="1090" y="561"/>
                </a:lnTo>
                <a:lnTo>
                  <a:pt x="1087" y="558"/>
                </a:lnTo>
                <a:lnTo>
                  <a:pt x="1086" y="558"/>
                </a:lnTo>
                <a:lnTo>
                  <a:pt x="1080" y="561"/>
                </a:lnTo>
                <a:lnTo>
                  <a:pt x="1079" y="561"/>
                </a:lnTo>
                <a:lnTo>
                  <a:pt x="1077" y="562"/>
                </a:lnTo>
                <a:lnTo>
                  <a:pt x="1076" y="562"/>
                </a:lnTo>
                <a:lnTo>
                  <a:pt x="1074" y="562"/>
                </a:lnTo>
                <a:lnTo>
                  <a:pt x="1074" y="563"/>
                </a:lnTo>
                <a:lnTo>
                  <a:pt x="1073" y="563"/>
                </a:lnTo>
                <a:lnTo>
                  <a:pt x="1073" y="564"/>
                </a:lnTo>
                <a:lnTo>
                  <a:pt x="1072" y="564"/>
                </a:lnTo>
                <a:lnTo>
                  <a:pt x="1072" y="565"/>
                </a:lnTo>
                <a:lnTo>
                  <a:pt x="1072" y="566"/>
                </a:lnTo>
                <a:lnTo>
                  <a:pt x="1072" y="567"/>
                </a:lnTo>
                <a:lnTo>
                  <a:pt x="1072" y="569"/>
                </a:lnTo>
                <a:lnTo>
                  <a:pt x="1073" y="567"/>
                </a:lnTo>
                <a:lnTo>
                  <a:pt x="1074" y="567"/>
                </a:lnTo>
                <a:lnTo>
                  <a:pt x="1077" y="569"/>
                </a:lnTo>
                <a:lnTo>
                  <a:pt x="1077" y="571"/>
                </a:lnTo>
                <a:lnTo>
                  <a:pt x="1076" y="572"/>
                </a:lnTo>
                <a:lnTo>
                  <a:pt x="1074" y="572"/>
                </a:lnTo>
                <a:lnTo>
                  <a:pt x="1074" y="573"/>
                </a:lnTo>
                <a:lnTo>
                  <a:pt x="1074" y="574"/>
                </a:lnTo>
                <a:lnTo>
                  <a:pt x="1076" y="574"/>
                </a:lnTo>
                <a:lnTo>
                  <a:pt x="1077" y="575"/>
                </a:lnTo>
                <a:lnTo>
                  <a:pt x="1077" y="577"/>
                </a:lnTo>
                <a:lnTo>
                  <a:pt x="1078" y="579"/>
                </a:lnTo>
                <a:lnTo>
                  <a:pt x="1079" y="579"/>
                </a:lnTo>
                <a:lnTo>
                  <a:pt x="1081" y="579"/>
                </a:lnTo>
                <a:lnTo>
                  <a:pt x="1082" y="579"/>
                </a:lnTo>
                <a:lnTo>
                  <a:pt x="1082" y="580"/>
                </a:lnTo>
                <a:lnTo>
                  <a:pt x="1082" y="581"/>
                </a:lnTo>
                <a:lnTo>
                  <a:pt x="1081" y="581"/>
                </a:lnTo>
                <a:lnTo>
                  <a:pt x="1082" y="582"/>
                </a:lnTo>
                <a:lnTo>
                  <a:pt x="1083" y="582"/>
                </a:lnTo>
                <a:lnTo>
                  <a:pt x="1085" y="581"/>
                </a:lnTo>
                <a:lnTo>
                  <a:pt x="1087" y="580"/>
                </a:lnTo>
                <a:lnTo>
                  <a:pt x="1090" y="579"/>
                </a:lnTo>
                <a:lnTo>
                  <a:pt x="1091" y="578"/>
                </a:lnTo>
                <a:lnTo>
                  <a:pt x="1092" y="577"/>
                </a:lnTo>
                <a:lnTo>
                  <a:pt x="1092" y="575"/>
                </a:lnTo>
                <a:lnTo>
                  <a:pt x="1094" y="574"/>
                </a:lnTo>
                <a:lnTo>
                  <a:pt x="1095" y="574"/>
                </a:lnTo>
                <a:lnTo>
                  <a:pt x="1096" y="574"/>
                </a:lnTo>
                <a:lnTo>
                  <a:pt x="1097" y="574"/>
                </a:lnTo>
                <a:lnTo>
                  <a:pt x="1098" y="572"/>
                </a:lnTo>
                <a:lnTo>
                  <a:pt x="1098" y="573"/>
                </a:lnTo>
                <a:lnTo>
                  <a:pt x="1099" y="573"/>
                </a:lnTo>
                <a:lnTo>
                  <a:pt x="1098" y="574"/>
                </a:lnTo>
                <a:lnTo>
                  <a:pt x="1098" y="575"/>
                </a:lnTo>
                <a:lnTo>
                  <a:pt x="1097" y="575"/>
                </a:lnTo>
                <a:lnTo>
                  <a:pt x="1096" y="577"/>
                </a:lnTo>
                <a:lnTo>
                  <a:pt x="1097" y="577"/>
                </a:lnTo>
                <a:lnTo>
                  <a:pt x="1097" y="578"/>
                </a:lnTo>
                <a:lnTo>
                  <a:pt x="1098" y="579"/>
                </a:lnTo>
                <a:lnTo>
                  <a:pt x="1098" y="580"/>
                </a:lnTo>
                <a:lnTo>
                  <a:pt x="1099" y="580"/>
                </a:lnTo>
                <a:lnTo>
                  <a:pt x="1099" y="581"/>
                </a:lnTo>
                <a:lnTo>
                  <a:pt x="1100" y="582"/>
                </a:lnTo>
                <a:lnTo>
                  <a:pt x="1102" y="583"/>
                </a:lnTo>
                <a:lnTo>
                  <a:pt x="1102" y="585"/>
                </a:lnTo>
                <a:lnTo>
                  <a:pt x="1103" y="586"/>
                </a:lnTo>
                <a:lnTo>
                  <a:pt x="1103" y="587"/>
                </a:lnTo>
                <a:lnTo>
                  <a:pt x="1104" y="588"/>
                </a:lnTo>
                <a:lnTo>
                  <a:pt x="1104" y="589"/>
                </a:lnTo>
                <a:lnTo>
                  <a:pt x="1103" y="589"/>
                </a:lnTo>
                <a:lnTo>
                  <a:pt x="1102" y="590"/>
                </a:lnTo>
                <a:lnTo>
                  <a:pt x="1100" y="590"/>
                </a:lnTo>
                <a:lnTo>
                  <a:pt x="1100" y="591"/>
                </a:lnTo>
                <a:lnTo>
                  <a:pt x="1099" y="591"/>
                </a:lnTo>
                <a:lnTo>
                  <a:pt x="1098" y="591"/>
                </a:lnTo>
                <a:lnTo>
                  <a:pt x="1098" y="592"/>
                </a:lnTo>
                <a:lnTo>
                  <a:pt x="1098" y="594"/>
                </a:lnTo>
                <a:lnTo>
                  <a:pt x="1099" y="594"/>
                </a:lnTo>
                <a:lnTo>
                  <a:pt x="1099" y="595"/>
                </a:lnTo>
                <a:lnTo>
                  <a:pt x="1100" y="595"/>
                </a:lnTo>
                <a:lnTo>
                  <a:pt x="1100" y="596"/>
                </a:lnTo>
                <a:lnTo>
                  <a:pt x="1102" y="596"/>
                </a:lnTo>
                <a:lnTo>
                  <a:pt x="1102" y="597"/>
                </a:lnTo>
                <a:lnTo>
                  <a:pt x="1103" y="597"/>
                </a:lnTo>
                <a:lnTo>
                  <a:pt x="1103" y="598"/>
                </a:lnTo>
                <a:lnTo>
                  <a:pt x="1104" y="598"/>
                </a:lnTo>
                <a:lnTo>
                  <a:pt x="1104" y="599"/>
                </a:lnTo>
                <a:lnTo>
                  <a:pt x="1105" y="600"/>
                </a:lnTo>
                <a:lnTo>
                  <a:pt x="1105" y="602"/>
                </a:lnTo>
                <a:lnTo>
                  <a:pt x="1106" y="603"/>
                </a:lnTo>
                <a:lnTo>
                  <a:pt x="1106" y="604"/>
                </a:lnTo>
                <a:lnTo>
                  <a:pt x="1107" y="605"/>
                </a:lnTo>
                <a:lnTo>
                  <a:pt x="1107" y="606"/>
                </a:lnTo>
                <a:lnTo>
                  <a:pt x="1108" y="606"/>
                </a:lnTo>
                <a:lnTo>
                  <a:pt x="1108" y="607"/>
                </a:lnTo>
                <a:lnTo>
                  <a:pt x="1109" y="607"/>
                </a:lnTo>
                <a:lnTo>
                  <a:pt x="1109" y="608"/>
                </a:lnTo>
                <a:lnTo>
                  <a:pt x="1108" y="608"/>
                </a:lnTo>
                <a:lnTo>
                  <a:pt x="1107" y="609"/>
                </a:lnTo>
                <a:lnTo>
                  <a:pt x="1108" y="609"/>
                </a:lnTo>
                <a:lnTo>
                  <a:pt x="1108" y="611"/>
                </a:lnTo>
                <a:lnTo>
                  <a:pt x="1108" y="612"/>
                </a:lnTo>
                <a:lnTo>
                  <a:pt x="1109" y="612"/>
                </a:lnTo>
                <a:lnTo>
                  <a:pt x="1109" y="613"/>
                </a:lnTo>
                <a:lnTo>
                  <a:pt x="1111" y="614"/>
                </a:lnTo>
                <a:lnTo>
                  <a:pt x="1111" y="615"/>
                </a:lnTo>
                <a:lnTo>
                  <a:pt x="1112" y="615"/>
                </a:lnTo>
                <a:lnTo>
                  <a:pt x="1112" y="616"/>
                </a:lnTo>
                <a:lnTo>
                  <a:pt x="1112" y="617"/>
                </a:lnTo>
                <a:lnTo>
                  <a:pt x="1112" y="619"/>
                </a:lnTo>
                <a:lnTo>
                  <a:pt x="1112" y="620"/>
                </a:lnTo>
                <a:lnTo>
                  <a:pt x="1113" y="620"/>
                </a:lnTo>
                <a:lnTo>
                  <a:pt x="1113" y="621"/>
                </a:lnTo>
                <a:lnTo>
                  <a:pt x="1114" y="622"/>
                </a:lnTo>
                <a:lnTo>
                  <a:pt x="1114" y="623"/>
                </a:lnTo>
                <a:lnTo>
                  <a:pt x="1115" y="623"/>
                </a:lnTo>
                <a:lnTo>
                  <a:pt x="1115" y="624"/>
                </a:lnTo>
                <a:lnTo>
                  <a:pt x="1115" y="625"/>
                </a:lnTo>
                <a:lnTo>
                  <a:pt x="1116" y="625"/>
                </a:lnTo>
                <a:lnTo>
                  <a:pt x="1116" y="627"/>
                </a:lnTo>
                <a:lnTo>
                  <a:pt x="1117" y="628"/>
                </a:lnTo>
                <a:lnTo>
                  <a:pt x="1118" y="629"/>
                </a:lnTo>
                <a:lnTo>
                  <a:pt x="1118" y="630"/>
                </a:lnTo>
                <a:lnTo>
                  <a:pt x="1121" y="631"/>
                </a:lnTo>
                <a:lnTo>
                  <a:pt x="1122" y="632"/>
                </a:lnTo>
                <a:lnTo>
                  <a:pt x="1122" y="633"/>
                </a:lnTo>
                <a:lnTo>
                  <a:pt x="1123" y="634"/>
                </a:lnTo>
                <a:lnTo>
                  <a:pt x="1124" y="637"/>
                </a:lnTo>
                <a:lnTo>
                  <a:pt x="1125" y="637"/>
                </a:lnTo>
                <a:lnTo>
                  <a:pt x="1125" y="638"/>
                </a:lnTo>
                <a:lnTo>
                  <a:pt x="1126" y="638"/>
                </a:lnTo>
                <a:lnTo>
                  <a:pt x="1128" y="640"/>
                </a:lnTo>
                <a:lnTo>
                  <a:pt x="1132" y="638"/>
                </a:lnTo>
                <a:lnTo>
                  <a:pt x="1131" y="638"/>
                </a:lnTo>
                <a:lnTo>
                  <a:pt x="1131" y="636"/>
                </a:lnTo>
                <a:lnTo>
                  <a:pt x="1130" y="634"/>
                </a:lnTo>
                <a:lnTo>
                  <a:pt x="1129" y="633"/>
                </a:lnTo>
                <a:lnTo>
                  <a:pt x="1130" y="632"/>
                </a:lnTo>
                <a:lnTo>
                  <a:pt x="1131" y="632"/>
                </a:lnTo>
                <a:lnTo>
                  <a:pt x="1131" y="631"/>
                </a:lnTo>
                <a:lnTo>
                  <a:pt x="1132" y="631"/>
                </a:lnTo>
                <a:lnTo>
                  <a:pt x="1133" y="630"/>
                </a:lnTo>
                <a:lnTo>
                  <a:pt x="1134" y="630"/>
                </a:lnTo>
                <a:lnTo>
                  <a:pt x="1134" y="629"/>
                </a:lnTo>
                <a:lnTo>
                  <a:pt x="1135" y="629"/>
                </a:lnTo>
                <a:lnTo>
                  <a:pt x="1135" y="628"/>
                </a:lnTo>
                <a:lnTo>
                  <a:pt x="1137" y="628"/>
                </a:lnTo>
                <a:lnTo>
                  <a:pt x="1137" y="627"/>
                </a:lnTo>
                <a:lnTo>
                  <a:pt x="1138" y="627"/>
                </a:lnTo>
                <a:lnTo>
                  <a:pt x="1139" y="627"/>
                </a:lnTo>
                <a:lnTo>
                  <a:pt x="1139" y="625"/>
                </a:lnTo>
                <a:lnTo>
                  <a:pt x="1140" y="625"/>
                </a:lnTo>
                <a:lnTo>
                  <a:pt x="1140" y="624"/>
                </a:lnTo>
                <a:lnTo>
                  <a:pt x="1141" y="624"/>
                </a:lnTo>
                <a:lnTo>
                  <a:pt x="1142" y="628"/>
                </a:lnTo>
                <a:lnTo>
                  <a:pt x="1143" y="630"/>
                </a:lnTo>
                <a:lnTo>
                  <a:pt x="1145" y="630"/>
                </a:lnTo>
                <a:lnTo>
                  <a:pt x="1151" y="625"/>
                </a:lnTo>
                <a:lnTo>
                  <a:pt x="1157" y="621"/>
                </a:lnTo>
                <a:lnTo>
                  <a:pt x="1158" y="621"/>
                </a:lnTo>
                <a:lnTo>
                  <a:pt x="1161" y="619"/>
                </a:lnTo>
                <a:lnTo>
                  <a:pt x="1164" y="617"/>
                </a:lnTo>
                <a:lnTo>
                  <a:pt x="1165" y="616"/>
                </a:lnTo>
                <a:lnTo>
                  <a:pt x="1166" y="615"/>
                </a:lnTo>
                <a:lnTo>
                  <a:pt x="1165" y="614"/>
                </a:lnTo>
                <a:lnTo>
                  <a:pt x="1166" y="614"/>
                </a:lnTo>
                <a:lnTo>
                  <a:pt x="1167" y="613"/>
                </a:lnTo>
                <a:lnTo>
                  <a:pt x="1168" y="613"/>
                </a:lnTo>
                <a:lnTo>
                  <a:pt x="1169" y="612"/>
                </a:lnTo>
                <a:lnTo>
                  <a:pt x="1171" y="612"/>
                </a:lnTo>
                <a:lnTo>
                  <a:pt x="1171" y="611"/>
                </a:lnTo>
                <a:lnTo>
                  <a:pt x="1172" y="611"/>
                </a:lnTo>
                <a:lnTo>
                  <a:pt x="1172" y="609"/>
                </a:lnTo>
                <a:lnTo>
                  <a:pt x="1173" y="609"/>
                </a:lnTo>
                <a:lnTo>
                  <a:pt x="1174" y="609"/>
                </a:lnTo>
                <a:lnTo>
                  <a:pt x="1174" y="608"/>
                </a:lnTo>
                <a:lnTo>
                  <a:pt x="1175" y="608"/>
                </a:lnTo>
                <a:lnTo>
                  <a:pt x="1175" y="607"/>
                </a:lnTo>
                <a:lnTo>
                  <a:pt x="1176" y="607"/>
                </a:lnTo>
                <a:lnTo>
                  <a:pt x="1177" y="606"/>
                </a:lnTo>
                <a:lnTo>
                  <a:pt x="1176" y="605"/>
                </a:lnTo>
                <a:lnTo>
                  <a:pt x="1176" y="604"/>
                </a:lnTo>
                <a:lnTo>
                  <a:pt x="1175" y="604"/>
                </a:lnTo>
                <a:lnTo>
                  <a:pt x="1175" y="603"/>
                </a:lnTo>
                <a:lnTo>
                  <a:pt x="1176" y="603"/>
                </a:lnTo>
                <a:lnTo>
                  <a:pt x="1177" y="602"/>
                </a:lnTo>
                <a:lnTo>
                  <a:pt x="1178" y="600"/>
                </a:lnTo>
                <a:lnTo>
                  <a:pt x="1180" y="600"/>
                </a:lnTo>
                <a:lnTo>
                  <a:pt x="1180" y="599"/>
                </a:lnTo>
                <a:lnTo>
                  <a:pt x="1181" y="599"/>
                </a:lnTo>
                <a:lnTo>
                  <a:pt x="1182" y="599"/>
                </a:lnTo>
                <a:lnTo>
                  <a:pt x="1182" y="598"/>
                </a:lnTo>
                <a:lnTo>
                  <a:pt x="1183" y="599"/>
                </a:lnTo>
                <a:lnTo>
                  <a:pt x="1183" y="600"/>
                </a:lnTo>
                <a:lnTo>
                  <a:pt x="1184" y="600"/>
                </a:lnTo>
                <a:lnTo>
                  <a:pt x="1185" y="600"/>
                </a:lnTo>
                <a:lnTo>
                  <a:pt x="1185" y="599"/>
                </a:lnTo>
                <a:lnTo>
                  <a:pt x="1186" y="599"/>
                </a:lnTo>
                <a:lnTo>
                  <a:pt x="1186" y="598"/>
                </a:lnTo>
                <a:lnTo>
                  <a:pt x="1187" y="598"/>
                </a:lnTo>
                <a:lnTo>
                  <a:pt x="1189" y="598"/>
                </a:lnTo>
                <a:lnTo>
                  <a:pt x="1189" y="597"/>
                </a:lnTo>
                <a:lnTo>
                  <a:pt x="1190" y="597"/>
                </a:lnTo>
                <a:lnTo>
                  <a:pt x="1191" y="596"/>
                </a:lnTo>
                <a:lnTo>
                  <a:pt x="1192" y="596"/>
                </a:lnTo>
                <a:lnTo>
                  <a:pt x="1193" y="598"/>
                </a:lnTo>
                <a:lnTo>
                  <a:pt x="1194" y="597"/>
                </a:lnTo>
                <a:lnTo>
                  <a:pt x="1195" y="597"/>
                </a:lnTo>
                <a:lnTo>
                  <a:pt x="1194" y="597"/>
                </a:lnTo>
                <a:lnTo>
                  <a:pt x="1194" y="596"/>
                </a:lnTo>
                <a:lnTo>
                  <a:pt x="1194" y="595"/>
                </a:lnTo>
                <a:lnTo>
                  <a:pt x="1193" y="595"/>
                </a:lnTo>
                <a:lnTo>
                  <a:pt x="1193" y="594"/>
                </a:lnTo>
                <a:lnTo>
                  <a:pt x="1194" y="592"/>
                </a:lnTo>
                <a:lnTo>
                  <a:pt x="1197" y="591"/>
                </a:lnTo>
                <a:lnTo>
                  <a:pt x="1201" y="589"/>
                </a:lnTo>
                <a:lnTo>
                  <a:pt x="1200" y="588"/>
                </a:lnTo>
                <a:lnTo>
                  <a:pt x="1200" y="587"/>
                </a:lnTo>
                <a:lnTo>
                  <a:pt x="1199" y="586"/>
                </a:lnTo>
                <a:lnTo>
                  <a:pt x="1199" y="585"/>
                </a:lnTo>
                <a:lnTo>
                  <a:pt x="1198" y="585"/>
                </a:lnTo>
                <a:lnTo>
                  <a:pt x="1198" y="583"/>
                </a:lnTo>
                <a:lnTo>
                  <a:pt x="1197" y="582"/>
                </a:lnTo>
                <a:lnTo>
                  <a:pt x="1195" y="581"/>
                </a:lnTo>
                <a:lnTo>
                  <a:pt x="1195" y="580"/>
                </a:lnTo>
                <a:lnTo>
                  <a:pt x="1194" y="579"/>
                </a:lnTo>
                <a:lnTo>
                  <a:pt x="1192" y="577"/>
                </a:lnTo>
                <a:lnTo>
                  <a:pt x="1192" y="575"/>
                </a:lnTo>
                <a:lnTo>
                  <a:pt x="1191" y="574"/>
                </a:lnTo>
                <a:lnTo>
                  <a:pt x="1189" y="571"/>
                </a:lnTo>
                <a:lnTo>
                  <a:pt x="1189" y="570"/>
                </a:lnTo>
                <a:lnTo>
                  <a:pt x="1187" y="571"/>
                </a:lnTo>
                <a:lnTo>
                  <a:pt x="1186" y="571"/>
                </a:lnTo>
                <a:lnTo>
                  <a:pt x="1186" y="572"/>
                </a:lnTo>
                <a:lnTo>
                  <a:pt x="1185" y="572"/>
                </a:lnTo>
                <a:lnTo>
                  <a:pt x="1184" y="572"/>
                </a:lnTo>
                <a:lnTo>
                  <a:pt x="1184" y="573"/>
                </a:lnTo>
                <a:lnTo>
                  <a:pt x="1183" y="573"/>
                </a:lnTo>
                <a:lnTo>
                  <a:pt x="1183" y="574"/>
                </a:lnTo>
                <a:lnTo>
                  <a:pt x="1182" y="575"/>
                </a:lnTo>
                <a:lnTo>
                  <a:pt x="1182" y="574"/>
                </a:lnTo>
                <a:lnTo>
                  <a:pt x="1178" y="570"/>
                </a:lnTo>
                <a:lnTo>
                  <a:pt x="1176" y="566"/>
                </a:lnTo>
                <a:lnTo>
                  <a:pt x="1175" y="565"/>
                </a:lnTo>
                <a:lnTo>
                  <a:pt x="1175" y="566"/>
                </a:lnTo>
                <a:lnTo>
                  <a:pt x="1174" y="566"/>
                </a:lnTo>
                <a:lnTo>
                  <a:pt x="1173" y="565"/>
                </a:lnTo>
                <a:lnTo>
                  <a:pt x="1172" y="564"/>
                </a:lnTo>
                <a:lnTo>
                  <a:pt x="1172" y="563"/>
                </a:lnTo>
                <a:lnTo>
                  <a:pt x="1171" y="562"/>
                </a:lnTo>
                <a:lnTo>
                  <a:pt x="1171" y="561"/>
                </a:lnTo>
                <a:lnTo>
                  <a:pt x="1169" y="561"/>
                </a:lnTo>
                <a:lnTo>
                  <a:pt x="1171" y="561"/>
                </a:lnTo>
                <a:lnTo>
                  <a:pt x="1171" y="560"/>
                </a:lnTo>
                <a:lnTo>
                  <a:pt x="1172" y="560"/>
                </a:lnTo>
                <a:lnTo>
                  <a:pt x="1173" y="560"/>
                </a:lnTo>
                <a:lnTo>
                  <a:pt x="1173" y="561"/>
                </a:lnTo>
                <a:lnTo>
                  <a:pt x="1175" y="563"/>
                </a:lnTo>
                <a:lnTo>
                  <a:pt x="1175" y="564"/>
                </a:lnTo>
                <a:lnTo>
                  <a:pt x="1176" y="565"/>
                </a:lnTo>
                <a:lnTo>
                  <a:pt x="1177" y="569"/>
                </a:lnTo>
                <a:lnTo>
                  <a:pt x="1180" y="572"/>
                </a:lnTo>
                <a:lnTo>
                  <a:pt x="1181" y="572"/>
                </a:lnTo>
                <a:lnTo>
                  <a:pt x="1181" y="573"/>
                </a:lnTo>
                <a:lnTo>
                  <a:pt x="1182" y="574"/>
                </a:lnTo>
                <a:lnTo>
                  <a:pt x="1183" y="574"/>
                </a:lnTo>
                <a:lnTo>
                  <a:pt x="1183" y="573"/>
                </a:lnTo>
                <a:lnTo>
                  <a:pt x="1184" y="572"/>
                </a:lnTo>
                <a:lnTo>
                  <a:pt x="1185" y="571"/>
                </a:lnTo>
                <a:lnTo>
                  <a:pt x="1189" y="570"/>
                </a:lnTo>
                <a:lnTo>
                  <a:pt x="1187" y="569"/>
                </a:lnTo>
                <a:lnTo>
                  <a:pt x="1186" y="567"/>
                </a:lnTo>
                <a:lnTo>
                  <a:pt x="1186" y="566"/>
                </a:lnTo>
                <a:lnTo>
                  <a:pt x="1186" y="565"/>
                </a:lnTo>
                <a:lnTo>
                  <a:pt x="1185" y="565"/>
                </a:lnTo>
                <a:lnTo>
                  <a:pt x="1184" y="563"/>
                </a:lnTo>
                <a:lnTo>
                  <a:pt x="1184" y="562"/>
                </a:lnTo>
                <a:lnTo>
                  <a:pt x="1183" y="561"/>
                </a:lnTo>
                <a:lnTo>
                  <a:pt x="1183" y="560"/>
                </a:lnTo>
                <a:lnTo>
                  <a:pt x="1183" y="558"/>
                </a:lnTo>
                <a:lnTo>
                  <a:pt x="1183" y="557"/>
                </a:lnTo>
                <a:lnTo>
                  <a:pt x="1183" y="556"/>
                </a:lnTo>
                <a:lnTo>
                  <a:pt x="1183" y="555"/>
                </a:lnTo>
                <a:lnTo>
                  <a:pt x="1182" y="555"/>
                </a:lnTo>
                <a:lnTo>
                  <a:pt x="1182" y="554"/>
                </a:lnTo>
                <a:lnTo>
                  <a:pt x="1182" y="553"/>
                </a:lnTo>
                <a:lnTo>
                  <a:pt x="1183" y="552"/>
                </a:lnTo>
                <a:lnTo>
                  <a:pt x="1184" y="552"/>
                </a:lnTo>
                <a:lnTo>
                  <a:pt x="1186" y="555"/>
                </a:lnTo>
                <a:lnTo>
                  <a:pt x="1190" y="560"/>
                </a:lnTo>
                <a:lnTo>
                  <a:pt x="1193" y="566"/>
                </a:lnTo>
                <a:lnTo>
                  <a:pt x="1194" y="567"/>
                </a:lnTo>
                <a:lnTo>
                  <a:pt x="1189" y="571"/>
                </a:lnTo>
                <a:lnTo>
                  <a:pt x="1190" y="572"/>
                </a:lnTo>
                <a:lnTo>
                  <a:pt x="1191" y="573"/>
                </a:lnTo>
                <a:lnTo>
                  <a:pt x="1191" y="574"/>
                </a:lnTo>
                <a:lnTo>
                  <a:pt x="1192" y="575"/>
                </a:lnTo>
                <a:lnTo>
                  <a:pt x="1192" y="577"/>
                </a:lnTo>
                <a:lnTo>
                  <a:pt x="1193" y="577"/>
                </a:lnTo>
                <a:lnTo>
                  <a:pt x="1193" y="578"/>
                </a:lnTo>
                <a:lnTo>
                  <a:pt x="1194" y="578"/>
                </a:lnTo>
                <a:lnTo>
                  <a:pt x="1194" y="579"/>
                </a:lnTo>
                <a:lnTo>
                  <a:pt x="1195" y="580"/>
                </a:lnTo>
                <a:lnTo>
                  <a:pt x="1197" y="581"/>
                </a:lnTo>
                <a:lnTo>
                  <a:pt x="1197" y="582"/>
                </a:lnTo>
                <a:lnTo>
                  <a:pt x="1198" y="583"/>
                </a:lnTo>
                <a:lnTo>
                  <a:pt x="1199" y="585"/>
                </a:lnTo>
                <a:lnTo>
                  <a:pt x="1199" y="586"/>
                </a:lnTo>
                <a:lnTo>
                  <a:pt x="1200" y="587"/>
                </a:lnTo>
                <a:lnTo>
                  <a:pt x="1201" y="588"/>
                </a:lnTo>
                <a:lnTo>
                  <a:pt x="1204" y="586"/>
                </a:lnTo>
                <a:lnTo>
                  <a:pt x="1206" y="588"/>
                </a:lnTo>
                <a:lnTo>
                  <a:pt x="1207" y="587"/>
                </a:lnTo>
                <a:lnTo>
                  <a:pt x="1207" y="588"/>
                </a:lnTo>
                <a:lnTo>
                  <a:pt x="1208" y="587"/>
                </a:lnTo>
                <a:lnTo>
                  <a:pt x="1209" y="587"/>
                </a:lnTo>
                <a:lnTo>
                  <a:pt x="1210" y="586"/>
                </a:lnTo>
                <a:lnTo>
                  <a:pt x="1209" y="586"/>
                </a:lnTo>
                <a:lnTo>
                  <a:pt x="1209" y="585"/>
                </a:lnTo>
                <a:lnTo>
                  <a:pt x="1209" y="583"/>
                </a:lnTo>
                <a:lnTo>
                  <a:pt x="1208" y="583"/>
                </a:lnTo>
                <a:lnTo>
                  <a:pt x="1209" y="582"/>
                </a:lnTo>
                <a:lnTo>
                  <a:pt x="1210" y="582"/>
                </a:lnTo>
                <a:lnTo>
                  <a:pt x="1210" y="581"/>
                </a:lnTo>
                <a:lnTo>
                  <a:pt x="1211" y="581"/>
                </a:lnTo>
                <a:lnTo>
                  <a:pt x="1212" y="580"/>
                </a:lnTo>
                <a:lnTo>
                  <a:pt x="1212" y="581"/>
                </a:lnTo>
                <a:lnTo>
                  <a:pt x="1215" y="585"/>
                </a:lnTo>
                <a:lnTo>
                  <a:pt x="1216" y="583"/>
                </a:lnTo>
                <a:lnTo>
                  <a:pt x="1215" y="581"/>
                </a:lnTo>
                <a:lnTo>
                  <a:pt x="1214" y="580"/>
                </a:lnTo>
                <a:lnTo>
                  <a:pt x="1214" y="579"/>
                </a:lnTo>
                <a:lnTo>
                  <a:pt x="1212" y="579"/>
                </a:lnTo>
                <a:lnTo>
                  <a:pt x="1212" y="578"/>
                </a:lnTo>
                <a:lnTo>
                  <a:pt x="1212" y="577"/>
                </a:lnTo>
                <a:lnTo>
                  <a:pt x="1211" y="577"/>
                </a:lnTo>
                <a:lnTo>
                  <a:pt x="1211" y="575"/>
                </a:lnTo>
                <a:lnTo>
                  <a:pt x="1210" y="574"/>
                </a:lnTo>
                <a:lnTo>
                  <a:pt x="1211" y="574"/>
                </a:lnTo>
                <a:lnTo>
                  <a:pt x="1212" y="574"/>
                </a:lnTo>
                <a:lnTo>
                  <a:pt x="1212" y="573"/>
                </a:lnTo>
                <a:lnTo>
                  <a:pt x="1214" y="573"/>
                </a:lnTo>
                <a:lnTo>
                  <a:pt x="1215" y="572"/>
                </a:lnTo>
                <a:lnTo>
                  <a:pt x="1216" y="572"/>
                </a:lnTo>
                <a:lnTo>
                  <a:pt x="1217" y="573"/>
                </a:lnTo>
                <a:lnTo>
                  <a:pt x="1218" y="572"/>
                </a:lnTo>
                <a:lnTo>
                  <a:pt x="1219" y="571"/>
                </a:lnTo>
                <a:lnTo>
                  <a:pt x="1221" y="570"/>
                </a:lnTo>
                <a:lnTo>
                  <a:pt x="1223" y="569"/>
                </a:lnTo>
                <a:lnTo>
                  <a:pt x="1223" y="570"/>
                </a:lnTo>
                <a:lnTo>
                  <a:pt x="1223" y="571"/>
                </a:lnTo>
                <a:lnTo>
                  <a:pt x="1224" y="571"/>
                </a:lnTo>
                <a:lnTo>
                  <a:pt x="1225" y="570"/>
                </a:lnTo>
                <a:lnTo>
                  <a:pt x="1227" y="569"/>
                </a:lnTo>
                <a:lnTo>
                  <a:pt x="1228" y="567"/>
                </a:lnTo>
                <a:lnTo>
                  <a:pt x="1229" y="569"/>
                </a:lnTo>
                <a:lnTo>
                  <a:pt x="1232" y="573"/>
                </a:lnTo>
                <a:lnTo>
                  <a:pt x="1230" y="574"/>
                </a:lnTo>
                <a:lnTo>
                  <a:pt x="1229" y="575"/>
                </a:lnTo>
                <a:lnTo>
                  <a:pt x="1228" y="575"/>
                </a:lnTo>
                <a:lnTo>
                  <a:pt x="1226" y="578"/>
                </a:lnTo>
                <a:lnTo>
                  <a:pt x="1225" y="578"/>
                </a:lnTo>
                <a:lnTo>
                  <a:pt x="1224" y="577"/>
                </a:lnTo>
                <a:lnTo>
                  <a:pt x="1223" y="578"/>
                </a:lnTo>
                <a:lnTo>
                  <a:pt x="1221" y="578"/>
                </a:lnTo>
                <a:lnTo>
                  <a:pt x="1223" y="578"/>
                </a:lnTo>
                <a:lnTo>
                  <a:pt x="1223" y="579"/>
                </a:lnTo>
                <a:lnTo>
                  <a:pt x="1221" y="580"/>
                </a:lnTo>
                <a:lnTo>
                  <a:pt x="1221" y="581"/>
                </a:lnTo>
                <a:lnTo>
                  <a:pt x="1223" y="581"/>
                </a:lnTo>
                <a:lnTo>
                  <a:pt x="1224" y="580"/>
                </a:lnTo>
                <a:lnTo>
                  <a:pt x="1226" y="579"/>
                </a:lnTo>
                <a:lnTo>
                  <a:pt x="1228" y="577"/>
                </a:lnTo>
                <a:lnTo>
                  <a:pt x="1229" y="577"/>
                </a:lnTo>
                <a:lnTo>
                  <a:pt x="1230" y="575"/>
                </a:lnTo>
                <a:lnTo>
                  <a:pt x="1233" y="574"/>
                </a:lnTo>
                <a:lnTo>
                  <a:pt x="1234" y="573"/>
                </a:lnTo>
                <a:lnTo>
                  <a:pt x="1235" y="572"/>
                </a:lnTo>
                <a:lnTo>
                  <a:pt x="1236" y="572"/>
                </a:lnTo>
                <a:lnTo>
                  <a:pt x="1238" y="570"/>
                </a:lnTo>
                <a:lnTo>
                  <a:pt x="1241" y="569"/>
                </a:lnTo>
                <a:lnTo>
                  <a:pt x="1242" y="569"/>
                </a:lnTo>
                <a:lnTo>
                  <a:pt x="1243" y="567"/>
                </a:lnTo>
                <a:lnTo>
                  <a:pt x="1244" y="567"/>
                </a:lnTo>
                <a:lnTo>
                  <a:pt x="1244" y="566"/>
                </a:lnTo>
                <a:lnTo>
                  <a:pt x="1241" y="561"/>
                </a:lnTo>
                <a:lnTo>
                  <a:pt x="1240" y="560"/>
                </a:lnTo>
                <a:lnTo>
                  <a:pt x="1242" y="558"/>
                </a:lnTo>
                <a:lnTo>
                  <a:pt x="1243" y="560"/>
                </a:lnTo>
                <a:lnTo>
                  <a:pt x="1244" y="561"/>
                </a:lnTo>
                <a:lnTo>
                  <a:pt x="1244" y="562"/>
                </a:lnTo>
                <a:lnTo>
                  <a:pt x="1245" y="563"/>
                </a:lnTo>
                <a:lnTo>
                  <a:pt x="1246" y="564"/>
                </a:lnTo>
                <a:lnTo>
                  <a:pt x="1246" y="565"/>
                </a:lnTo>
                <a:lnTo>
                  <a:pt x="1249" y="564"/>
                </a:lnTo>
                <a:lnTo>
                  <a:pt x="1251" y="563"/>
                </a:lnTo>
                <a:lnTo>
                  <a:pt x="1252" y="562"/>
                </a:lnTo>
                <a:lnTo>
                  <a:pt x="1253" y="561"/>
                </a:lnTo>
                <a:lnTo>
                  <a:pt x="1254" y="560"/>
                </a:lnTo>
                <a:lnTo>
                  <a:pt x="1257" y="558"/>
                </a:lnTo>
                <a:lnTo>
                  <a:pt x="1258" y="557"/>
                </a:lnTo>
                <a:lnTo>
                  <a:pt x="1257" y="557"/>
                </a:lnTo>
                <a:lnTo>
                  <a:pt x="1257" y="556"/>
                </a:lnTo>
                <a:lnTo>
                  <a:pt x="1255" y="555"/>
                </a:lnTo>
                <a:lnTo>
                  <a:pt x="1255" y="554"/>
                </a:lnTo>
                <a:lnTo>
                  <a:pt x="1254" y="554"/>
                </a:lnTo>
                <a:lnTo>
                  <a:pt x="1254" y="553"/>
                </a:lnTo>
                <a:lnTo>
                  <a:pt x="1254" y="552"/>
                </a:lnTo>
                <a:lnTo>
                  <a:pt x="1253" y="552"/>
                </a:lnTo>
                <a:lnTo>
                  <a:pt x="1253" y="550"/>
                </a:lnTo>
                <a:lnTo>
                  <a:pt x="1252" y="549"/>
                </a:lnTo>
                <a:lnTo>
                  <a:pt x="1253" y="549"/>
                </a:lnTo>
                <a:lnTo>
                  <a:pt x="1254" y="548"/>
                </a:lnTo>
                <a:lnTo>
                  <a:pt x="1255" y="548"/>
                </a:lnTo>
                <a:lnTo>
                  <a:pt x="1255" y="547"/>
                </a:lnTo>
                <a:lnTo>
                  <a:pt x="1257" y="547"/>
                </a:lnTo>
                <a:lnTo>
                  <a:pt x="1258" y="547"/>
                </a:lnTo>
                <a:lnTo>
                  <a:pt x="1258" y="546"/>
                </a:lnTo>
                <a:lnTo>
                  <a:pt x="1259" y="546"/>
                </a:lnTo>
                <a:lnTo>
                  <a:pt x="1260" y="545"/>
                </a:lnTo>
                <a:lnTo>
                  <a:pt x="1261" y="545"/>
                </a:lnTo>
                <a:lnTo>
                  <a:pt x="1260" y="545"/>
                </a:lnTo>
                <a:lnTo>
                  <a:pt x="1260" y="544"/>
                </a:lnTo>
                <a:lnTo>
                  <a:pt x="1270" y="537"/>
                </a:lnTo>
                <a:lnTo>
                  <a:pt x="1266" y="530"/>
                </a:lnTo>
                <a:lnTo>
                  <a:pt x="1267" y="530"/>
                </a:lnTo>
                <a:lnTo>
                  <a:pt x="1269" y="528"/>
                </a:lnTo>
                <a:lnTo>
                  <a:pt x="1271" y="524"/>
                </a:lnTo>
                <a:lnTo>
                  <a:pt x="1272" y="523"/>
                </a:lnTo>
                <a:lnTo>
                  <a:pt x="1275" y="525"/>
                </a:lnTo>
                <a:lnTo>
                  <a:pt x="1276" y="527"/>
                </a:lnTo>
                <a:lnTo>
                  <a:pt x="1276" y="528"/>
                </a:lnTo>
                <a:lnTo>
                  <a:pt x="1277" y="528"/>
                </a:lnTo>
                <a:lnTo>
                  <a:pt x="1277" y="530"/>
                </a:lnTo>
                <a:lnTo>
                  <a:pt x="1278" y="530"/>
                </a:lnTo>
                <a:lnTo>
                  <a:pt x="1279" y="532"/>
                </a:lnTo>
                <a:lnTo>
                  <a:pt x="1280" y="533"/>
                </a:lnTo>
                <a:lnTo>
                  <a:pt x="1281" y="536"/>
                </a:lnTo>
                <a:lnTo>
                  <a:pt x="1283" y="537"/>
                </a:lnTo>
                <a:lnTo>
                  <a:pt x="1285" y="536"/>
                </a:lnTo>
                <a:lnTo>
                  <a:pt x="1286" y="536"/>
                </a:lnTo>
                <a:lnTo>
                  <a:pt x="1289" y="533"/>
                </a:lnTo>
                <a:lnTo>
                  <a:pt x="1290" y="532"/>
                </a:lnTo>
                <a:lnTo>
                  <a:pt x="1292" y="532"/>
                </a:lnTo>
                <a:lnTo>
                  <a:pt x="1298" y="528"/>
                </a:lnTo>
                <a:lnTo>
                  <a:pt x="1298" y="527"/>
                </a:lnTo>
                <a:lnTo>
                  <a:pt x="1297" y="525"/>
                </a:lnTo>
                <a:lnTo>
                  <a:pt x="1297" y="524"/>
                </a:lnTo>
                <a:lnTo>
                  <a:pt x="1296" y="524"/>
                </a:lnTo>
                <a:lnTo>
                  <a:pt x="1294" y="523"/>
                </a:lnTo>
                <a:lnTo>
                  <a:pt x="1293" y="523"/>
                </a:lnTo>
                <a:lnTo>
                  <a:pt x="1290" y="522"/>
                </a:lnTo>
                <a:lnTo>
                  <a:pt x="1289" y="522"/>
                </a:lnTo>
                <a:lnTo>
                  <a:pt x="1288" y="522"/>
                </a:lnTo>
                <a:lnTo>
                  <a:pt x="1288" y="521"/>
                </a:lnTo>
                <a:lnTo>
                  <a:pt x="1287" y="521"/>
                </a:lnTo>
                <a:lnTo>
                  <a:pt x="1286" y="521"/>
                </a:lnTo>
                <a:lnTo>
                  <a:pt x="1286" y="520"/>
                </a:lnTo>
                <a:lnTo>
                  <a:pt x="1285" y="519"/>
                </a:lnTo>
                <a:lnTo>
                  <a:pt x="1284" y="518"/>
                </a:lnTo>
                <a:lnTo>
                  <a:pt x="1284" y="516"/>
                </a:lnTo>
                <a:lnTo>
                  <a:pt x="1283" y="516"/>
                </a:lnTo>
                <a:lnTo>
                  <a:pt x="1283" y="515"/>
                </a:lnTo>
                <a:lnTo>
                  <a:pt x="1283" y="514"/>
                </a:lnTo>
                <a:lnTo>
                  <a:pt x="1281" y="513"/>
                </a:lnTo>
                <a:lnTo>
                  <a:pt x="1281" y="512"/>
                </a:lnTo>
                <a:lnTo>
                  <a:pt x="1281" y="511"/>
                </a:lnTo>
                <a:lnTo>
                  <a:pt x="1281" y="510"/>
                </a:lnTo>
                <a:lnTo>
                  <a:pt x="1281" y="508"/>
                </a:lnTo>
                <a:lnTo>
                  <a:pt x="1281" y="507"/>
                </a:lnTo>
                <a:lnTo>
                  <a:pt x="1283" y="505"/>
                </a:lnTo>
                <a:lnTo>
                  <a:pt x="1284" y="502"/>
                </a:lnTo>
                <a:lnTo>
                  <a:pt x="1284" y="497"/>
                </a:lnTo>
                <a:lnTo>
                  <a:pt x="1285" y="497"/>
                </a:lnTo>
                <a:lnTo>
                  <a:pt x="1285" y="496"/>
                </a:lnTo>
                <a:lnTo>
                  <a:pt x="1284" y="495"/>
                </a:lnTo>
                <a:lnTo>
                  <a:pt x="1284" y="494"/>
                </a:lnTo>
                <a:lnTo>
                  <a:pt x="1284" y="493"/>
                </a:lnTo>
                <a:lnTo>
                  <a:pt x="1284" y="491"/>
                </a:lnTo>
                <a:lnTo>
                  <a:pt x="1280" y="487"/>
                </a:lnTo>
                <a:lnTo>
                  <a:pt x="1279" y="486"/>
                </a:lnTo>
                <a:lnTo>
                  <a:pt x="1278" y="486"/>
                </a:lnTo>
                <a:lnTo>
                  <a:pt x="1278" y="485"/>
                </a:lnTo>
                <a:lnTo>
                  <a:pt x="1277" y="485"/>
                </a:lnTo>
                <a:lnTo>
                  <a:pt x="1276" y="485"/>
                </a:lnTo>
                <a:lnTo>
                  <a:pt x="1272" y="483"/>
                </a:lnTo>
                <a:lnTo>
                  <a:pt x="1268" y="482"/>
                </a:lnTo>
                <a:lnTo>
                  <a:pt x="1268" y="481"/>
                </a:lnTo>
                <a:lnTo>
                  <a:pt x="1269" y="480"/>
                </a:lnTo>
                <a:lnTo>
                  <a:pt x="1268" y="480"/>
                </a:lnTo>
                <a:lnTo>
                  <a:pt x="1267" y="480"/>
                </a:lnTo>
                <a:lnTo>
                  <a:pt x="1266" y="480"/>
                </a:lnTo>
                <a:lnTo>
                  <a:pt x="1264" y="480"/>
                </a:lnTo>
                <a:lnTo>
                  <a:pt x="1264" y="478"/>
                </a:lnTo>
                <a:lnTo>
                  <a:pt x="1267" y="478"/>
                </a:lnTo>
                <a:lnTo>
                  <a:pt x="1268" y="479"/>
                </a:lnTo>
                <a:lnTo>
                  <a:pt x="1269" y="479"/>
                </a:lnTo>
                <a:lnTo>
                  <a:pt x="1269" y="480"/>
                </a:lnTo>
                <a:lnTo>
                  <a:pt x="1269" y="481"/>
                </a:lnTo>
                <a:lnTo>
                  <a:pt x="1269" y="482"/>
                </a:lnTo>
                <a:lnTo>
                  <a:pt x="1272" y="483"/>
                </a:lnTo>
                <a:lnTo>
                  <a:pt x="1273" y="483"/>
                </a:lnTo>
                <a:lnTo>
                  <a:pt x="1276" y="483"/>
                </a:lnTo>
                <a:lnTo>
                  <a:pt x="1277" y="483"/>
                </a:lnTo>
                <a:lnTo>
                  <a:pt x="1277" y="485"/>
                </a:lnTo>
                <a:lnTo>
                  <a:pt x="1278" y="485"/>
                </a:lnTo>
                <a:lnTo>
                  <a:pt x="1279" y="486"/>
                </a:lnTo>
                <a:lnTo>
                  <a:pt x="1280" y="486"/>
                </a:lnTo>
                <a:lnTo>
                  <a:pt x="1280" y="487"/>
                </a:lnTo>
                <a:lnTo>
                  <a:pt x="1281" y="487"/>
                </a:lnTo>
                <a:lnTo>
                  <a:pt x="1281" y="488"/>
                </a:lnTo>
                <a:lnTo>
                  <a:pt x="1283" y="489"/>
                </a:lnTo>
                <a:lnTo>
                  <a:pt x="1283" y="490"/>
                </a:lnTo>
                <a:lnTo>
                  <a:pt x="1284" y="490"/>
                </a:lnTo>
                <a:lnTo>
                  <a:pt x="1284" y="491"/>
                </a:lnTo>
                <a:lnTo>
                  <a:pt x="1285" y="493"/>
                </a:lnTo>
                <a:lnTo>
                  <a:pt x="1285" y="494"/>
                </a:lnTo>
                <a:lnTo>
                  <a:pt x="1285" y="495"/>
                </a:lnTo>
                <a:lnTo>
                  <a:pt x="1285" y="497"/>
                </a:lnTo>
                <a:lnTo>
                  <a:pt x="1284" y="502"/>
                </a:lnTo>
                <a:lnTo>
                  <a:pt x="1284" y="503"/>
                </a:lnTo>
                <a:lnTo>
                  <a:pt x="1284" y="504"/>
                </a:lnTo>
                <a:lnTo>
                  <a:pt x="1283" y="505"/>
                </a:lnTo>
                <a:lnTo>
                  <a:pt x="1283" y="506"/>
                </a:lnTo>
                <a:lnTo>
                  <a:pt x="1283" y="508"/>
                </a:lnTo>
                <a:lnTo>
                  <a:pt x="1283" y="510"/>
                </a:lnTo>
                <a:lnTo>
                  <a:pt x="1283" y="511"/>
                </a:lnTo>
                <a:lnTo>
                  <a:pt x="1283" y="512"/>
                </a:lnTo>
                <a:lnTo>
                  <a:pt x="1283" y="513"/>
                </a:lnTo>
                <a:lnTo>
                  <a:pt x="1283" y="514"/>
                </a:lnTo>
                <a:lnTo>
                  <a:pt x="1284" y="515"/>
                </a:lnTo>
                <a:lnTo>
                  <a:pt x="1284" y="516"/>
                </a:lnTo>
                <a:lnTo>
                  <a:pt x="1284" y="518"/>
                </a:lnTo>
                <a:lnTo>
                  <a:pt x="1285" y="518"/>
                </a:lnTo>
                <a:lnTo>
                  <a:pt x="1285" y="519"/>
                </a:lnTo>
                <a:lnTo>
                  <a:pt x="1286" y="520"/>
                </a:lnTo>
                <a:lnTo>
                  <a:pt x="1287" y="520"/>
                </a:lnTo>
                <a:lnTo>
                  <a:pt x="1288" y="521"/>
                </a:lnTo>
                <a:lnTo>
                  <a:pt x="1289" y="522"/>
                </a:lnTo>
                <a:lnTo>
                  <a:pt x="1290" y="522"/>
                </a:lnTo>
                <a:lnTo>
                  <a:pt x="1292" y="522"/>
                </a:lnTo>
                <a:lnTo>
                  <a:pt x="1294" y="523"/>
                </a:lnTo>
                <a:lnTo>
                  <a:pt x="1295" y="523"/>
                </a:lnTo>
                <a:lnTo>
                  <a:pt x="1296" y="523"/>
                </a:lnTo>
                <a:lnTo>
                  <a:pt x="1296" y="524"/>
                </a:lnTo>
                <a:lnTo>
                  <a:pt x="1297" y="524"/>
                </a:lnTo>
                <a:lnTo>
                  <a:pt x="1298" y="525"/>
                </a:lnTo>
                <a:lnTo>
                  <a:pt x="1299" y="527"/>
                </a:lnTo>
                <a:lnTo>
                  <a:pt x="1304" y="523"/>
                </a:lnTo>
                <a:lnTo>
                  <a:pt x="1305" y="525"/>
                </a:lnTo>
                <a:lnTo>
                  <a:pt x="1309" y="524"/>
                </a:lnTo>
                <a:lnTo>
                  <a:pt x="1310" y="523"/>
                </a:lnTo>
                <a:lnTo>
                  <a:pt x="1312" y="522"/>
                </a:lnTo>
                <a:lnTo>
                  <a:pt x="1314" y="521"/>
                </a:lnTo>
                <a:lnTo>
                  <a:pt x="1314" y="520"/>
                </a:lnTo>
                <a:lnTo>
                  <a:pt x="1315" y="520"/>
                </a:lnTo>
                <a:lnTo>
                  <a:pt x="1316" y="519"/>
                </a:lnTo>
                <a:lnTo>
                  <a:pt x="1315" y="518"/>
                </a:lnTo>
                <a:lnTo>
                  <a:pt x="1315" y="516"/>
                </a:lnTo>
                <a:lnTo>
                  <a:pt x="1315" y="515"/>
                </a:lnTo>
                <a:lnTo>
                  <a:pt x="1314" y="514"/>
                </a:lnTo>
                <a:lnTo>
                  <a:pt x="1321" y="511"/>
                </a:lnTo>
                <a:lnTo>
                  <a:pt x="1322" y="510"/>
                </a:lnTo>
                <a:lnTo>
                  <a:pt x="1323" y="510"/>
                </a:lnTo>
                <a:lnTo>
                  <a:pt x="1323" y="508"/>
                </a:lnTo>
                <a:lnTo>
                  <a:pt x="1322" y="507"/>
                </a:lnTo>
                <a:lnTo>
                  <a:pt x="1322" y="506"/>
                </a:lnTo>
                <a:lnTo>
                  <a:pt x="1321" y="506"/>
                </a:lnTo>
                <a:lnTo>
                  <a:pt x="1321" y="504"/>
                </a:lnTo>
                <a:lnTo>
                  <a:pt x="1320" y="503"/>
                </a:lnTo>
                <a:lnTo>
                  <a:pt x="1319" y="503"/>
                </a:lnTo>
                <a:lnTo>
                  <a:pt x="1319" y="502"/>
                </a:lnTo>
                <a:lnTo>
                  <a:pt x="1319" y="500"/>
                </a:lnTo>
                <a:lnTo>
                  <a:pt x="1318" y="499"/>
                </a:lnTo>
                <a:lnTo>
                  <a:pt x="1316" y="498"/>
                </a:lnTo>
                <a:lnTo>
                  <a:pt x="1316" y="497"/>
                </a:lnTo>
                <a:lnTo>
                  <a:pt x="1315" y="497"/>
                </a:lnTo>
                <a:lnTo>
                  <a:pt x="1314" y="495"/>
                </a:lnTo>
                <a:lnTo>
                  <a:pt x="1314" y="494"/>
                </a:lnTo>
                <a:lnTo>
                  <a:pt x="1312" y="491"/>
                </a:lnTo>
                <a:lnTo>
                  <a:pt x="1311" y="489"/>
                </a:lnTo>
                <a:lnTo>
                  <a:pt x="1311" y="488"/>
                </a:lnTo>
                <a:lnTo>
                  <a:pt x="1310" y="488"/>
                </a:lnTo>
                <a:lnTo>
                  <a:pt x="1310" y="487"/>
                </a:lnTo>
                <a:lnTo>
                  <a:pt x="1309" y="486"/>
                </a:lnTo>
                <a:lnTo>
                  <a:pt x="1309" y="485"/>
                </a:lnTo>
                <a:lnTo>
                  <a:pt x="1307" y="483"/>
                </a:lnTo>
                <a:lnTo>
                  <a:pt x="1306" y="482"/>
                </a:lnTo>
                <a:lnTo>
                  <a:pt x="1305" y="479"/>
                </a:lnTo>
                <a:lnTo>
                  <a:pt x="1304" y="478"/>
                </a:lnTo>
                <a:lnTo>
                  <a:pt x="1304" y="477"/>
                </a:lnTo>
                <a:lnTo>
                  <a:pt x="1303" y="477"/>
                </a:lnTo>
                <a:lnTo>
                  <a:pt x="1303" y="475"/>
                </a:lnTo>
                <a:lnTo>
                  <a:pt x="1301" y="473"/>
                </a:lnTo>
                <a:lnTo>
                  <a:pt x="1301" y="472"/>
                </a:lnTo>
                <a:lnTo>
                  <a:pt x="1299" y="471"/>
                </a:lnTo>
                <a:lnTo>
                  <a:pt x="1299" y="469"/>
                </a:lnTo>
                <a:lnTo>
                  <a:pt x="1298" y="468"/>
                </a:lnTo>
                <a:lnTo>
                  <a:pt x="1297" y="466"/>
                </a:lnTo>
                <a:lnTo>
                  <a:pt x="1296" y="464"/>
                </a:lnTo>
                <a:lnTo>
                  <a:pt x="1295" y="463"/>
                </a:lnTo>
                <a:lnTo>
                  <a:pt x="1294" y="462"/>
                </a:lnTo>
                <a:lnTo>
                  <a:pt x="1293" y="461"/>
                </a:lnTo>
                <a:lnTo>
                  <a:pt x="1292" y="460"/>
                </a:lnTo>
                <a:lnTo>
                  <a:pt x="1292" y="458"/>
                </a:lnTo>
                <a:lnTo>
                  <a:pt x="1289" y="455"/>
                </a:lnTo>
                <a:lnTo>
                  <a:pt x="1288" y="454"/>
                </a:lnTo>
                <a:lnTo>
                  <a:pt x="1288" y="453"/>
                </a:lnTo>
                <a:lnTo>
                  <a:pt x="1287" y="450"/>
                </a:lnTo>
                <a:lnTo>
                  <a:pt x="1286" y="449"/>
                </a:lnTo>
                <a:lnTo>
                  <a:pt x="1286" y="450"/>
                </a:lnTo>
                <a:lnTo>
                  <a:pt x="1284" y="448"/>
                </a:lnTo>
                <a:lnTo>
                  <a:pt x="1283" y="449"/>
                </a:lnTo>
                <a:lnTo>
                  <a:pt x="1281" y="447"/>
                </a:lnTo>
                <a:lnTo>
                  <a:pt x="1283" y="447"/>
                </a:lnTo>
                <a:lnTo>
                  <a:pt x="1281" y="446"/>
                </a:lnTo>
                <a:lnTo>
                  <a:pt x="1280" y="445"/>
                </a:lnTo>
                <a:lnTo>
                  <a:pt x="1281" y="444"/>
                </a:lnTo>
                <a:lnTo>
                  <a:pt x="1279" y="443"/>
                </a:lnTo>
                <a:lnTo>
                  <a:pt x="1279" y="441"/>
                </a:lnTo>
                <a:lnTo>
                  <a:pt x="1279" y="440"/>
                </a:lnTo>
                <a:lnTo>
                  <a:pt x="1278" y="440"/>
                </a:lnTo>
                <a:lnTo>
                  <a:pt x="1277" y="439"/>
                </a:lnTo>
                <a:lnTo>
                  <a:pt x="1277" y="438"/>
                </a:lnTo>
                <a:lnTo>
                  <a:pt x="1276" y="438"/>
                </a:lnTo>
                <a:lnTo>
                  <a:pt x="1275" y="437"/>
                </a:lnTo>
                <a:lnTo>
                  <a:pt x="1273" y="438"/>
                </a:lnTo>
                <a:lnTo>
                  <a:pt x="1272" y="440"/>
                </a:lnTo>
                <a:lnTo>
                  <a:pt x="1271" y="439"/>
                </a:lnTo>
                <a:lnTo>
                  <a:pt x="1270" y="439"/>
                </a:lnTo>
                <a:lnTo>
                  <a:pt x="1272" y="437"/>
                </a:lnTo>
                <a:lnTo>
                  <a:pt x="1272" y="438"/>
                </a:lnTo>
                <a:lnTo>
                  <a:pt x="1273" y="438"/>
                </a:lnTo>
                <a:lnTo>
                  <a:pt x="1273" y="437"/>
                </a:lnTo>
                <a:lnTo>
                  <a:pt x="1275" y="437"/>
                </a:lnTo>
                <a:lnTo>
                  <a:pt x="1275" y="436"/>
                </a:lnTo>
                <a:lnTo>
                  <a:pt x="1273" y="433"/>
                </a:lnTo>
                <a:lnTo>
                  <a:pt x="1275" y="433"/>
                </a:lnTo>
                <a:lnTo>
                  <a:pt x="1275" y="432"/>
                </a:lnTo>
                <a:lnTo>
                  <a:pt x="1276" y="431"/>
                </a:lnTo>
                <a:lnTo>
                  <a:pt x="1277" y="432"/>
                </a:lnTo>
                <a:lnTo>
                  <a:pt x="1278" y="432"/>
                </a:lnTo>
                <a:lnTo>
                  <a:pt x="1279" y="433"/>
                </a:lnTo>
                <a:lnTo>
                  <a:pt x="1279" y="435"/>
                </a:lnTo>
                <a:lnTo>
                  <a:pt x="1280" y="435"/>
                </a:lnTo>
                <a:lnTo>
                  <a:pt x="1280" y="436"/>
                </a:lnTo>
                <a:lnTo>
                  <a:pt x="1281" y="437"/>
                </a:lnTo>
                <a:lnTo>
                  <a:pt x="1283" y="438"/>
                </a:lnTo>
                <a:lnTo>
                  <a:pt x="1284" y="438"/>
                </a:lnTo>
                <a:lnTo>
                  <a:pt x="1284" y="439"/>
                </a:lnTo>
                <a:lnTo>
                  <a:pt x="1283" y="439"/>
                </a:lnTo>
                <a:lnTo>
                  <a:pt x="1283" y="440"/>
                </a:lnTo>
                <a:lnTo>
                  <a:pt x="1281" y="440"/>
                </a:lnTo>
                <a:lnTo>
                  <a:pt x="1283" y="440"/>
                </a:lnTo>
                <a:lnTo>
                  <a:pt x="1283" y="441"/>
                </a:lnTo>
                <a:lnTo>
                  <a:pt x="1284" y="441"/>
                </a:lnTo>
                <a:lnTo>
                  <a:pt x="1284" y="443"/>
                </a:lnTo>
                <a:lnTo>
                  <a:pt x="1286" y="446"/>
                </a:lnTo>
                <a:lnTo>
                  <a:pt x="1286" y="447"/>
                </a:lnTo>
                <a:lnTo>
                  <a:pt x="1287" y="448"/>
                </a:lnTo>
                <a:lnTo>
                  <a:pt x="1288" y="449"/>
                </a:lnTo>
                <a:lnTo>
                  <a:pt x="1289" y="453"/>
                </a:lnTo>
                <a:lnTo>
                  <a:pt x="1290" y="454"/>
                </a:lnTo>
                <a:lnTo>
                  <a:pt x="1290" y="455"/>
                </a:lnTo>
                <a:lnTo>
                  <a:pt x="1292" y="456"/>
                </a:lnTo>
                <a:lnTo>
                  <a:pt x="1293" y="458"/>
                </a:lnTo>
                <a:lnTo>
                  <a:pt x="1294" y="460"/>
                </a:lnTo>
                <a:lnTo>
                  <a:pt x="1294" y="461"/>
                </a:lnTo>
                <a:lnTo>
                  <a:pt x="1295" y="462"/>
                </a:lnTo>
                <a:lnTo>
                  <a:pt x="1296" y="463"/>
                </a:lnTo>
                <a:lnTo>
                  <a:pt x="1297" y="464"/>
                </a:lnTo>
                <a:lnTo>
                  <a:pt x="1298" y="466"/>
                </a:lnTo>
                <a:lnTo>
                  <a:pt x="1298" y="468"/>
                </a:lnTo>
                <a:lnTo>
                  <a:pt x="1299" y="469"/>
                </a:lnTo>
                <a:lnTo>
                  <a:pt x="1301" y="470"/>
                </a:lnTo>
                <a:lnTo>
                  <a:pt x="1301" y="471"/>
                </a:lnTo>
                <a:lnTo>
                  <a:pt x="1302" y="472"/>
                </a:lnTo>
                <a:lnTo>
                  <a:pt x="1302" y="473"/>
                </a:lnTo>
                <a:lnTo>
                  <a:pt x="1304" y="475"/>
                </a:lnTo>
                <a:lnTo>
                  <a:pt x="1304" y="477"/>
                </a:lnTo>
                <a:lnTo>
                  <a:pt x="1305" y="478"/>
                </a:lnTo>
                <a:lnTo>
                  <a:pt x="1305" y="479"/>
                </a:lnTo>
                <a:lnTo>
                  <a:pt x="1306" y="480"/>
                </a:lnTo>
                <a:lnTo>
                  <a:pt x="1306" y="481"/>
                </a:lnTo>
                <a:lnTo>
                  <a:pt x="1309" y="483"/>
                </a:lnTo>
                <a:lnTo>
                  <a:pt x="1310" y="482"/>
                </a:lnTo>
                <a:lnTo>
                  <a:pt x="1311" y="483"/>
                </a:lnTo>
                <a:lnTo>
                  <a:pt x="1311" y="485"/>
                </a:lnTo>
                <a:lnTo>
                  <a:pt x="1312" y="485"/>
                </a:lnTo>
                <a:lnTo>
                  <a:pt x="1312" y="486"/>
                </a:lnTo>
                <a:lnTo>
                  <a:pt x="1313" y="486"/>
                </a:lnTo>
                <a:lnTo>
                  <a:pt x="1313" y="487"/>
                </a:lnTo>
                <a:lnTo>
                  <a:pt x="1313" y="488"/>
                </a:lnTo>
                <a:lnTo>
                  <a:pt x="1314" y="488"/>
                </a:lnTo>
                <a:lnTo>
                  <a:pt x="1314" y="489"/>
                </a:lnTo>
                <a:lnTo>
                  <a:pt x="1315" y="490"/>
                </a:lnTo>
                <a:lnTo>
                  <a:pt x="1315" y="491"/>
                </a:lnTo>
                <a:lnTo>
                  <a:pt x="1316" y="491"/>
                </a:lnTo>
                <a:lnTo>
                  <a:pt x="1316" y="493"/>
                </a:lnTo>
                <a:lnTo>
                  <a:pt x="1316" y="494"/>
                </a:lnTo>
                <a:lnTo>
                  <a:pt x="1318" y="494"/>
                </a:lnTo>
                <a:lnTo>
                  <a:pt x="1318" y="495"/>
                </a:lnTo>
                <a:lnTo>
                  <a:pt x="1319" y="495"/>
                </a:lnTo>
                <a:lnTo>
                  <a:pt x="1319" y="496"/>
                </a:lnTo>
                <a:lnTo>
                  <a:pt x="1320" y="498"/>
                </a:lnTo>
                <a:lnTo>
                  <a:pt x="1321" y="497"/>
                </a:lnTo>
                <a:lnTo>
                  <a:pt x="1322" y="497"/>
                </a:lnTo>
                <a:lnTo>
                  <a:pt x="1323" y="496"/>
                </a:lnTo>
                <a:lnTo>
                  <a:pt x="1324" y="496"/>
                </a:lnTo>
                <a:lnTo>
                  <a:pt x="1326" y="495"/>
                </a:lnTo>
                <a:lnTo>
                  <a:pt x="1327" y="494"/>
                </a:lnTo>
                <a:lnTo>
                  <a:pt x="1327" y="495"/>
                </a:lnTo>
                <a:lnTo>
                  <a:pt x="1328" y="496"/>
                </a:lnTo>
                <a:lnTo>
                  <a:pt x="1329" y="497"/>
                </a:lnTo>
                <a:lnTo>
                  <a:pt x="1329" y="498"/>
                </a:lnTo>
                <a:lnTo>
                  <a:pt x="1330" y="499"/>
                </a:lnTo>
                <a:lnTo>
                  <a:pt x="1331" y="502"/>
                </a:lnTo>
                <a:lnTo>
                  <a:pt x="1332" y="500"/>
                </a:lnTo>
                <a:lnTo>
                  <a:pt x="1336" y="498"/>
                </a:lnTo>
                <a:lnTo>
                  <a:pt x="1337" y="499"/>
                </a:lnTo>
                <a:lnTo>
                  <a:pt x="1340" y="504"/>
                </a:lnTo>
                <a:lnTo>
                  <a:pt x="1341" y="504"/>
                </a:lnTo>
                <a:lnTo>
                  <a:pt x="1345" y="502"/>
                </a:lnTo>
                <a:lnTo>
                  <a:pt x="1346" y="502"/>
                </a:lnTo>
                <a:lnTo>
                  <a:pt x="1345" y="499"/>
                </a:lnTo>
                <a:lnTo>
                  <a:pt x="1344" y="499"/>
                </a:lnTo>
                <a:lnTo>
                  <a:pt x="1344" y="498"/>
                </a:lnTo>
                <a:lnTo>
                  <a:pt x="1347" y="496"/>
                </a:lnTo>
                <a:lnTo>
                  <a:pt x="1348" y="496"/>
                </a:lnTo>
                <a:lnTo>
                  <a:pt x="1347" y="495"/>
                </a:lnTo>
                <a:lnTo>
                  <a:pt x="1347" y="494"/>
                </a:lnTo>
                <a:lnTo>
                  <a:pt x="1346" y="494"/>
                </a:lnTo>
                <a:lnTo>
                  <a:pt x="1345" y="493"/>
                </a:lnTo>
                <a:lnTo>
                  <a:pt x="1346" y="493"/>
                </a:lnTo>
                <a:lnTo>
                  <a:pt x="1347" y="491"/>
                </a:lnTo>
                <a:lnTo>
                  <a:pt x="1347" y="493"/>
                </a:lnTo>
                <a:lnTo>
                  <a:pt x="1348" y="494"/>
                </a:lnTo>
                <a:lnTo>
                  <a:pt x="1349" y="495"/>
                </a:lnTo>
                <a:lnTo>
                  <a:pt x="1349" y="496"/>
                </a:lnTo>
                <a:lnTo>
                  <a:pt x="1350" y="496"/>
                </a:lnTo>
                <a:lnTo>
                  <a:pt x="1350" y="497"/>
                </a:lnTo>
                <a:lnTo>
                  <a:pt x="1352" y="497"/>
                </a:lnTo>
                <a:lnTo>
                  <a:pt x="1353" y="496"/>
                </a:lnTo>
                <a:lnTo>
                  <a:pt x="1354" y="496"/>
                </a:lnTo>
                <a:lnTo>
                  <a:pt x="1355" y="495"/>
                </a:lnTo>
                <a:lnTo>
                  <a:pt x="1356" y="494"/>
                </a:lnTo>
                <a:lnTo>
                  <a:pt x="1355" y="493"/>
                </a:lnTo>
                <a:lnTo>
                  <a:pt x="1355" y="491"/>
                </a:lnTo>
                <a:lnTo>
                  <a:pt x="1354" y="490"/>
                </a:lnTo>
                <a:lnTo>
                  <a:pt x="1354" y="489"/>
                </a:lnTo>
                <a:lnTo>
                  <a:pt x="1355" y="489"/>
                </a:lnTo>
                <a:lnTo>
                  <a:pt x="1356" y="489"/>
                </a:lnTo>
                <a:lnTo>
                  <a:pt x="1358" y="488"/>
                </a:lnTo>
                <a:lnTo>
                  <a:pt x="1359" y="488"/>
                </a:lnTo>
                <a:lnTo>
                  <a:pt x="1359" y="487"/>
                </a:lnTo>
                <a:lnTo>
                  <a:pt x="1362" y="486"/>
                </a:lnTo>
                <a:lnTo>
                  <a:pt x="1363" y="485"/>
                </a:lnTo>
                <a:lnTo>
                  <a:pt x="1364" y="485"/>
                </a:lnTo>
                <a:lnTo>
                  <a:pt x="1363" y="483"/>
                </a:lnTo>
                <a:lnTo>
                  <a:pt x="1358" y="486"/>
                </a:lnTo>
                <a:lnTo>
                  <a:pt x="1356" y="482"/>
                </a:lnTo>
                <a:lnTo>
                  <a:pt x="1357" y="482"/>
                </a:lnTo>
                <a:lnTo>
                  <a:pt x="1358" y="482"/>
                </a:lnTo>
                <a:lnTo>
                  <a:pt x="1359" y="481"/>
                </a:lnTo>
                <a:lnTo>
                  <a:pt x="1361" y="481"/>
                </a:lnTo>
                <a:lnTo>
                  <a:pt x="1361" y="480"/>
                </a:lnTo>
                <a:lnTo>
                  <a:pt x="1362" y="480"/>
                </a:lnTo>
                <a:lnTo>
                  <a:pt x="1363" y="481"/>
                </a:lnTo>
                <a:lnTo>
                  <a:pt x="1364" y="482"/>
                </a:lnTo>
                <a:lnTo>
                  <a:pt x="1364" y="483"/>
                </a:lnTo>
                <a:lnTo>
                  <a:pt x="1365" y="485"/>
                </a:lnTo>
                <a:lnTo>
                  <a:pt x="1365" y="486"/>
                </a:lnTo>
                <a:lnTo>
                  <a:pt x="1366" y="486"/>
                </a:lnTo>
                <a:lnTo>
                  <a:pt x="1366" y="487"/>
                </a:lnTo>
                <a:lnTo>
                  <a:pt x="1366" y="488"/>
                </a:lnTo>
                <a:lnTo>
                  <a:pt x="1368" y="486"/>
                </a:lnTo>
                <a:lnTo>
                  <a:pt x="1370" y="486"/>
                </a:lnTo>
                <a:lnTo>
                  <a:pt x="1370" y="485"/>
                </a:lnTo>
                <a:lnTo>
                  <a:pt x="1371" y="485"/>
                </a:lnTo>
                <a:lnTo>
                  <a:pt x="1373" y="483"/>
                </a:lnTo>
                <a:lnTo>
                  <a:pt x="1372" y="483"/>
                </a:lnTo>
                <a:lnTo>
                  <a:pt x="1371" y="481"/>
                </a:lnTo>
                <a:lnTo>
                  <a:pt x="1371" y="480"/>
                </a:lnTo>
                <a:lnTo>
                  <a:pt x="1372" y="480"/>
                </a:lnTo>
                <a:lnTo>
                  <a:pt x="1374" y="479"/>
                </a:lnTo>
                <a:lnTo>
                  <a:pt x="1374" y="478"/>
                </a:lnTo>
                <a:lnTo>
                  <a:pt x="1375" y="478"/>
                </a:lnTo>
                <a:lnTo>
                  <a:pt x="1376" y="477"/>
                </a:lnTo>
                <a:lnTo>
                  <a:pt x="1378" y="477"/>
                </a:lnTo>
                <a:lnTo>
                  <a:pt x="1378" y="475"/>
                </a:lnTo>
                <a:lnTo>
                  <a:pt x="1379" y="475"/>
                </a:lnTo>
                <a:lnTo>
                  <a:pt x="1380" y="477"/>
                </a:lnTo>
                <a:lnTo>
                  <a:pt x="1381" y="478"/>
                </a:lnTo>
                <a:lnTo>
                  <a:pt x="1381" y="479"/>
                </a:lnTo>
                <a:lnTo>
                  <a:pt x="1382" y="480"/>
                </a:lnTo>
                <a:lnTo>
                  <a:pt x="1387" y="479"/>
                </a:lnTo>
                <a:lnTo>
                  <a:pt x="1391" y="477"/>
                </a:lnTo>
                <a:lnTo>
                  <a:pt x="1390" y="475"/>
                </a:lnTo>
                <a:lnTo>
                  <a:pt x="1389" y="473"/>
                </a:lnTo>
                <a:lnTo>
                  <a:pt x="1388" y="473"/>
                </a:lnTo>
                <a:lnTo>
                  <a:pt x="1384" y="466"/>
                </a:lnTo>
                <a:lnTo>
                  <a:pt x="1383" y="465"/>
                </a:lnTo>
                <a:lnTo>
                  <a:pt x="1379" y="457"/>
                </a:lnTo>
                <a:lnTo>
                  <a:pt x="1381" y="455"/>
                </a:lnTo>
                <a:lnTo>
                  <a:pt x="1380" y="453"/>
                </a:lnTo>
                <a:lnTo>
                  <a:pt x="1379" y="453"/>
                </a:lnTo>
                <a:lnTo>
                  <a:pt x="1384" y="449"/>
                </a:lnTo>
                <a:lnTo>
                  <a:pt x="1387" y="453"/>
                </a:lnTo>
                <a:lnTo>
                  <a:pt x="1390" y="458"/>
                </a:lnTo>
                <a:lnTo>
                  <a:pt x="1391" y="460"/>
                </a:lnTo>
                <a:lnTo>
                  <a:pt x="1391" y="461"/>
                </a:lnTo>
                <a:lnTo>
                  <a:pt x="1393" y="464"/>
                </a:lnTo>
                <a:lnTo>
                  <a:pt x="1395" y="466"/>
                </a:lnTo>
                <a:lnTo>
                  <a:pt x="1396" y="468"/>
                </a:lnTo>
                <a:lnTo>
                  <a:pt x="1396" y="469"/>
                </a:lnTo>
                <a:lnTo>
                  <a:pt x="1395" y="469"/>
                </a:lnTo>
                <a:lnTo>
                  <a:pt x="1396" y="470"/>
                </a:lnTo>
                <a:lnTo>
                  <a:pt x="1397" y="471"/>
                </a:lnTo>
                <a:lnTo>
                  <a:pt x="1398" y="473"/>
                </a:lnTo>
                <a:lnTo>
                  <a:pt x="1398" y="474"/>
                </a:lnTo>
                <a:lnTo>
                  <a:pt x="1399" y="474"/>
                </a:lnTo>
                <a:lnTo>
                  <a:pt x="1398" y="473"/>
                </a:lnTo>
                <a:lnTo>
                  <a:pt x="1398" y="472"/>
                </a:lnTo>
                <a:lnTo>
                  <a:pt x="1397" y="471"/>
                </a:lnTo>
                <a:lnTo>
                  <a:pt x="1396" y="469"/>
                </a:lnTo>
                <a:lnTo>
                  <a:pt x="1397" y="469"/>
                </a:lnTo>
                <a:lnTo>
                  <a:pt x="1397" y="468"/>
                </a:lnTo>
                <a:lnTo>
                  <a:pt x="1398" y="468"/>
                </a:lnTo>
                <a:lnTo>
                  <a:pt x="1399" y="466"/>
                </a:lnTo>
                <a:lnTo>
                  <a:pt x="1400" y="466"/>
                </a:lnTo>
                <a:lnTo>
                  <a:pt x="1400" y="465"/>
                </a:lnTo>
                <a:lnTo>
                  <a:pt x="1401" y="465"/>
                </a:lnTo>
                <a:lnTo>
                  <a:pt x="1400" y="464"/>
                </a:lnTo>
                <a:lnTo>
                  <a:pt x="1399" y="462"/>
                </a:lnTo>
                <a:lnTo>
                  <a:pt x="1396" y="457"/>
                </a:lnTo>
                <a:lnTo>
                  <a:pt x="1395" y="455"/>
                </a:lnTo>
                <a:lnTo>
                  <a:pt x="1397" y="454"/>
                </a:lnTo>
                <a:lnTo>
                  <a:pt x="1398" y="453"/>
                </a:lnTo>
                <a:lnTo>
                  <a:pt x="1400" y="452"/>
                </a:lnTo>
                <a:lnTo>
                  <a:pt x="1404" y="448"/>
                </a:lnTo>
                <a:lnTo>
                  <a:pt x="1405" y="447"/>
                </a:lnTo>
                <a:lnTo>
                  <a:pt x="1407" y="446"/>
                </a:lnTo>
                <a:lnTo>
                  <a:pt x="1409" y="444"/>
                </a:lnTo>
                <a:lnTo>
                  <a:pt x="1410" y="444"/>
                </a:lnTo>
                <a:lnTo>
                  <a:pt x="1413" y="443"/>
                </a:lnTo>
                <a:lnTo>
                  <a:pt x="1413" y="441"/>
                </a:lnTo>
                <a:lnTo>
                  <a:pt x="1415" y="440"/>
                </a:lnTo>
                <a:lnTo>
                  <a:pt x="1416" y="440"/>
                </a:lnTo>
                <a:lnTo>
                  <a:pt x="1417" y="440"/>
                </a:lnTo>
                <a:lnTo>
                  <a:pt x="1417" y="439"/>
                </a:lnTo>
                <a:lnTo>
                  <a:pt x="1416" y="437"/>
                </a:lnTo>
                <a:lnTo>
                  <a:pt x="1416" y="436"/>
                </a:lnTo>
                <a:lnTo>
                  <a:pt x="1415" y="435"/>
                </a:lnTo>
                <a:lnTo>
                  <a:pt x="1410" y="436"/>
                </a:lnTo>
                <a:lnTo>
                  <a:pt x="1409" y="437"/>
                </a:lnTo>
                <a:lnTo>
                  <a:pt x="1409" y="436"/>
                </a:lnTo>
                <a:lnTo>
                  <a:pt x="1410" y="429"/>
                </a:lnTo>
                <a:lnTo>
                  <a:pt x="1410" y="427"/>
                </a:lnTo>
                <a:lnTo>
                  <a:pt x="1408" y="427"/>
                </a:lnTo>
                <a:lnTo>
                  <a:pt x="1408" y="428"/>
                </a:lnTo>
                <a:lnTo>
                  <a:pt x="1407" y="428"/>
                </a:lnTo>
                <a:lnTo>
                  <a:pt x="1407" y="427"/>
                </a:lnTo>
                <a:lnTo>
                  <a:pt x="1406" y="427"/>
                </a:lnTo>
                <a:lnTo>
                  <a:pt x="1405" y="427"/>
                </a:lnTo>
                <a:lnTo>
                  <a:pt x="1405" y="428"/>
                </a:lnTo>
                <a:lnTo>
                  <a:pt x="1404" y="428"/>
                </a:lnTo>
                <a:lnTo>
                  <a:pt x="1402" y="428"/>
                </a:lnTo>
                <a:lnTo>
                  <a:pt x="1402" y="429"/>
                </a:lnTo>
                <a:lnTo>
                  <a:pt x="1401" y="429"/>
                </a:lnTo>
                <a:lnTo>
                  <a:pt x="1400" y="429"/>
                </a:lnTo>
                <a:lnTo>
                  <a:pt x="1399" y="430"/>
                </a:lnTo>
                <a:lnTo>
                  <a:pt x="1398" y="430"/>
                </a:lnTo>
                <a:lnTo>
                  <a:pt x="1398" y="431"/>
                </a:lnTo>
                <a:lnTo>
                  <a:pt x="1397" y="431"/>
                </a:lnTo>
                <a:lnTo>
                  <a:pt x="1396" y="432"/>
                </a:lnTo>
                <a:lnTo>
                  <a:pt x="1396" y="431"/>
                </a:lnTo>
                <a:lnTo>
                  <a:pt x="1395" y="430"/>
                </a:lnTo>
                <a:lnTo>
                  <a:pt x="1393" y="429"/>
                </a:lnTo>
                <a:lnTo>
                  <a:pt x="1392" y="429"/>
                </a:lnTo>
                <a:lnTo>
                  <a:pt x="1392" y="428"/>
                </a:lnTo>
                <a:lnTo>
                  <a:pt x="1391" y="428"/>
                </a:lnTo>
                <a:lnTo>
                  <a:pt x="1390" y="429"/>
                </a:lnTo>
                <a:lnTo>
                  <a:pt x="1389" y="429"/>
                </a:lnTo>
                <a:lnTo>
                  <a:pt x="1388" y="428"/>
                </a:lnTo>
                <a:lnTo>
                  <a:pt x="1387" y="428"/>
                </a:lnTo>
                <a:lnTo>
                  <a:pt x="1385" y="427"/>
                </a:lnTo>
                <a:lnTo>
                  <a:pt x="1384" y="426"/>
                </a:lnTo>
                <a:lnTo>
                  <a:pt x="1383" y="422"/>
                </a:lnTo>
                <a:lnTo>
                  <a:pt x="1382" y="423"/>
                </a:lnTo>
                <a:lnTo>
                  <a:pt x="1381" y="423"/>
                </a:lnTo>
                <a:lnTo>
                  <a:pt x="1379" y="423"/>
                </a:lnTo>
                <a:lnTo>
                  <a:pt x="1376" y="426"/>
                </a:lnTo>
                <a:lnTo>
                  <a:pt x="1375" y="424"/>
                </a:lnTo>
                <a:lnTo>
                  <a:pt x="1375" y="423"/>
                </a:lnTo>
                <a:lnTo>
                  <a:pt x="1374" y="423"/>
                </a:lnTo>
                <a:lnTo>
                  <a:pt x="1374" y="422"/>
                </a:lnTo>
                <a:lnTo>
                  <a:pt x="1373" y="421"/>
                </a:lnTo>
                <a:lnTo>
                  <a:pt x="1372" y="419"/>
                </a:lnTo>
                <a:lnTo>
                  <a:pt x="1371" y="418"/>
                </a:lnTo>
                <a:lnTo>
                  <a:pt x="1371" y="416"/>
                </a:lnTo>
                <a:lnTo>
                  <a:pt x="1370" y="415"/>
                </a:lnTo>
                <a:lnTo>
                  <a:pt x="1370" y="414"/>
                </a:lnTo>
                <a:lnTo>
                  <a:pt x="1368" y="414"/>
                </a:lnTo>
                <a:lnTo>
                  <a:pt x="1368" y="413"/>
                </a:lnTo>
                <a:lnTo>
                  <a:pt x="1367" y="412"/>
                </a:lnTo>
                <a:lnTo>
                  <a:pt x="1367" y="411"/>
                </a:lnTo>
                <a:lnTo>
                  <a:pt x="1366" y="411"/>
                </a:lnTo>
                <a:lnTo>
                  <a:pt x="1366" y="410"/>
                </a:lnTo>
                <a:lnTo>
                  <a:pt x="1368" y="411"/>
                </a:lnTo>
                <a:lnTo>
                  <a:pt x="1370" y="411"/>
                </a:lnTo>
                <a:lnTo>
                  <a:pt x="1372" y="411"/>
                </a:lnTo>
                <a:lnTo>
                  <a:pt x="1372" y="412"/>
                </a:lnTo>
                <a:lnTo>
                  <a:pt x="1372" y="413"/>
                </a:lnTo>
                <a:lnTo>
                  <a:pt x="1371" y="413"/>
                </a:lnTo>
                <a:lnTo>
                  <a:pt x="1372" y="414"/>
                </a:lnTo>
                <a:lnTo>
                  <a:pt x="1373" y="414"/>
                </a:lnTo>
                <a:lnTo>
                  <a:pt x="1374" y="414"/>
                </a:lnTo>
                <a:lnTo>
                  <a:pt x="1375" y="414"/>
                </a:lnTo>
                <a:lnTo>
                  <a:pt x="1375" y="413"/>
                </a:lnTo>
                <a:lnTo>
                  <a:pt x="1376" y="413"/>
                </a:lnTo>
                <a:lnTo>
                  <a:pt x="1378" y="412"/>
                </a:lnTo>
                <a:lnTo>
                  <a:pt x="1379" y="411"/>
                </a:lnTo>
                <a:lnTo>
                  <a:pt x="1380" y="411"/>
                </a:lnTo>
                <a:lnTo>
                  <a:pt x="1382" y="411"/>
                </a:lnTo>
                <a:lnTo>
                  <a:pt x="1383" y="411"/>
                </a:lnTo>
                <a:lnTo>
                  <a:pt x="1384" y="411"/>
                </a:lnTo>
                <a:lnTo>
                  <a:pt x="1385" y="411"/>
                </a:lnTo>
                <a:lnTo>
                  <a:pt x="1387" y="411"/>
                </a:lnTo>
                <a:lnTo>
                  <a:pt x="1388" y="412"/>
                </a:lnTo>
                <a:lnTo>
                  <a:pt x="1389" y="412"/>
                </a:lnTo>
                <a:lnTo>
                  <a:pt x="1391" y="414"/>
                </a:lnTo>
                <a:lnTo>
                  <a:pt x="1392" y="415"/>
                </a:lnTo>
                <a:lnTo>
                  <a:pt x="1392" y="416"/>
                </a:lnTo>
                <a:lnTo>
                  <a:pt x="1392" y="418"/>
                </a:lnTo>
                <a:lnTo>
                  <a:pt x="1393" y="419"/>
                </a:lnTo>
                <a:lnTo>
                  <a:pt x="1395" y="420"/>
                </a:lnTo>
                <a:lnTo>
                  <a:pt x="1397" y="419"/>
                </a:lnTo>
                <a:lnTo>
                  <a:pt x="1397" y="418"/>
                </a:lnTo>
                <a:lnTo>
                  <a:pt x="1398" y="419"/>
                </a:lnTo>
                <a:lnTo>
                  <a:pt x="1398" y="420"/>
                </a:lnTo>
                <a:lnTo>
                  <a:pt x="1398" y="421"/>
                </a:lnTo>
                <a:lnTo>
                  <a:pt x="1399" y="421"/>
                </a:lnTo>
                <a:lnTo>
                  <a:pt x="1400" y="421"/>
                </a:lnTo>
                <a:lnTo>
                  <a:pt x="1400" y="420"/>
                </a:lnTo>
                <a:lnTo>
                  <a:pt x="1401" y="420"/>
                </a:lnTo>
                <a:lnTo>
                  <a:pt x="1402" y="418"/>
                </a:lnTo>
                <a:lnTo>
                  <a:pt x="1404" y="418"/>
                </a:lnTo>
                <a:lnTo>
                  <a:pt x="1405" y="419"/>
                </a:lnTo>
                <a:lnTo>
                  <a:pt x="1406" y="420"/>
                </a:lnTo>
                <a:lnTo>
                  <a:pt x="1407" y="419"/>
                </a:lnTo>
                <a:lnTo>
                  <a:pt x="1407" y="418"/>
                </a:lnTo>
                <a:lnTo>
                  <a:pt x="1408" y="418"/>
                </a:lnTo>
                <a:lnTo>
                  <a:pt x="1409" y="418"/>
                </a:lnTo>
                <a:lnTo>
                  <a:pt x="1410" y="419"/>
                </a:lnTo>
                <a:lnTo>
                  <a:pt x="1410" y="420"/>
                </a:lnTo>
                <a:lnTo>
                  <a:pt x="1411" y="420"/>
                </a:lnTo>
                <a:lnTo>
                  <a:pt x="1411" y="421"/>
                </a:lnTo>
                <a:lnTo>
                  <a:pt x="1413" y="421"/>
                </a:lnTo>
                <a:lnTo>
                  <a:pt x="1414" y="420"/>
                </a:lnTo>
                <a:lnTo>
                  <a:pt x="1414" y="419"/>
                </a:lnTo>
                <a:lnTo>
                  <a:pt x="1415" y="418"/>
                </a:lnTo>
                <a:lnTo>
                  <a:pt x="1416" y="416"/>
                </a:lnTo>
                <a:lnTo>
                  <a:pt x="1416" y="415"/>
                </a:lnTo>
                <a:lnTo>
                  <a:pt x="1417" y="415"/>
                </a:lnTo>
                <a:lnTo>
                  <a:pt x="1418" y="415"/>
                </a:lnTo>
                <a:lnTo>
                  <a:pt x="1419" y="415"/>
                </a:lnTo>
                <a:lnTo>
                  <a:pt x="1421" y="415"/>
                </a:lnTo>
                <a:lnTo>
                  <a:pt x="1421" y="414"/>
                </a:lnTo>
                <a:lnTo>
                  <a:pt x="1422" y="414"/>
                </a:lnTo>
                <a:lnTo>
                  <a:pt x="1423" y="415"/>
                </a:lnTo>
                <a:lnTo>
                  <a:pt x="1423" y="416"/>
                </a:lnTo>
                <a:lnTo>
                  <a:pt x="1422" y="418"/>
                </a:lnTo>
                <a:lnTo>
                  <a:pt x="1423" y="418"/>
                </a:lnTo>
                <a:lnTo>
                  <a:pt x="1423" y="419"/>
                </a:lnTo>
                <a:lnTo>
                  <a:pt x="1424" y="419"/>
                </a:lnTo>
                <a:lnTo>
                  <a:pt x="1425" y="419"/>
                </a:lnTo>
                <a:lnTo>
                  <a:pt x="1426" y="419"/>
                </a:lnTo>
                <a:lnTo>
                  <a:pt x="1426" y="418"/>
                </a:lnTo>
                <a:lnTo>
                  <a:pt x="1427" y="418"/>
                </a:lnTo>
                <a:lnTo>
                  <a:pt x="1427" y="416"/>
                </a:lnTo>
                <a:lnTo>
                  <a:pt x="1427" y="418"/>
                </a:lnTo>
                <a:lnTo>
                  <a:pt x="1427" y="420"/>
                </a:lnTo>
                <a:lnTo>
                  <a:pt x="1427" y="424"/>
                </a:lnTo>
                <a:lnTo>
                  <a:pt x="1427" y="426"/>
                </a:lnTo>
                <a:lnTo>
                  <a:pt x="1427" y="430"/>
                </a:lnTo>
                <a:lnTo>
                  <a:pt x="1427" y="433"/>
                </a:lnTo>
                <a:lnTo>
                  <a:pt x="1427" y="437"/>
                </a:lnTo>
                <a:lnTo>
                  <a:pt x="1427" y="438"/>
                </a:lnTo>
                <a:lnTo>
                  <a:pt x="1427" y="440"/>
                </a:lnTo>
                <a:lnTo>
                  <a:pt x="1427" y="443"/>
                </a:lnTo>
                <a:lnTo>
                  <a:pt x="1427" y="446"/>
                </a:lnTo>
                <a:lnTo>
                  <a:pt x="1427" y="447"/>
                </a:lnTo>
                <a:lnTo>
                  <a:pt x="1427" y="448"/>
                </a:lnTo>
                <a:lnTo>
                  <a:pt x="1427" y="452"/>
                </a:lnTo>
                <a:lnTo>
                  <a:pt x="1427" y="456"/>
                </a:lnTo>
                <a:lnTo>
                  <a:pt x="1427" y="457"/>
                </a:lnTo>
                <a:lnTo>
                  <a:pt x="1428" y="458"/>
                </a:lnTo>
                <a:lnTo>
                  <a:pt x="1428" y="462"/>
                </a:lnTo>
                <a:lnTo>
                  <a:pt x="1426" y="462"/>
                </a:lnTo>
                <a:lnTo>
                  <a:pt x="1427" y="464"/>
                </a:lnTo>
                <a:lnTo>
                  <a:pt x="1428" y="463"/>
                </a:lnTo>
                <a:lnTo>
                  <a:pt x="1430" y="463"/>
                </a:lnTo>
                <a:lnTo>
                  <a:pt x="1431" y="463"/>
                </a:lnTo>
                <a:lnTo>
                  <a:pt x="1431" y="462"/>
                </a:lnTo>
                <a:lnTo>
                  <a:pt x="1432" y="462"/>
                </a:lnTo>
                <a:lnTo>
                  <a:pt x="1433" y="462"/>
                </a:lnTo>
                <a:lnTo>
                  <a:pt x="1433" y="461"/>
                </a:lnTo>
                <a:lnTo>
                  <a:pt x="1432" y="461"/>
                </a:lnTo>
                <a:lnTo>
                  <a:pt x="1432" y="460"/>
                </a:lnTo>
                <a:lnTo>
                  <a:pt x="1432" y="458"/>
                </a:lnTo>
                <a:lnTo>
                  <a:pt x="1432" y="457"/>
                </a:lnTo>
                <a:lnTo>
                  <a:pt x="1432" y="456"/>
                </a:lnTo>
                <a:lnTo>
                  <a:pt x="1432" y="452"/>
                </a:lnTo>
                <a:lnTo>
                  <a:pt x="1432" y="450"/>
                </a:lnTo>
                <a:lnTo>
                  <a:pt x="1432" y="449"/>
                </a:lnTo>
                <a:lnTo>
                  <a:pt x="1432" y="448"/>
                </a:lnTo>
                <a:lnTo>
                  <a:pt x="1432" y="447"/>
                </a:lnTo>
                <a:lnTo>
                  <a:pt x="1431" y="443"/>
                </a:lnTo>
                <a:lnTo>
                  <a:pt x="1432" y="440"/>
                </a:lnTo>
                <a:lnTo>
                  <a:pt x="1431" y="440"/>
                </a:lnTo>
                <a:lnTo>
                  <a:pt x="1431" y="438"/>
                </a:lnTo>
                <a:lnTo>
                  <a:pt x="1431" y="437"/>
                </a:lnTo>
                <a:lnTo>
                  <a:pt x="1431" y="436"/>
                </a:lnTo>
                <a:lnTo>
                  <a:pt x="1431" y="435"/>
                </a:lnTo>
                <a:lnTo>
                  <a:pt x="1431" y="432"/>
                </a:lnTo>
                <a:lnTo>
                  <a:pt x="1431" y="431"/>
                </a:lnTo>
                <a:lnTo>
                  <a:pt x="1431" y="429"/>
                </a:lnTo>
                <a:lnTo>
                  <a:pt x="1431" y="426"/>
                </a:lnTo>
                <a:lnTo>
                  <a:pt x="1431" y="423"/>
                </a:lnTo>
                <a:lnTo>
                  <a:pt x="1431" y="419"/>
                </a:lnTo>
                <a:lnTo>
                  <a:pt x="1431" y="415"/>
                </a:lnTo>
                <a:lnTo>
                  <a:pt x="1431" y="414"/>
                </a:lnTo>
                <a:lnTo>
                  <a:pt x="1431" y="413"/>
                </a:lnTo>
                <a:lnTo>
                  <a:pt x="1432" y="413"/>
                </a:lnTo>
                <a:lnTo>
                  <a:pt x="1431" y="407"/>
                </a:lnTo>
                <a:lnTo>
                  <a:pt x="1431" y="405"/>
                </a:lnTo>
                <a:lnTo>
                  <a:pt x="1431" y="402"/>
                </a:lnTo>
                <a:lnTo>
                  <a:pt x="1431" y="401"/>
                </a:lnTo>
                <a:lnTo>
                  <a:pt x="1430" y="398"/>
                </a:lnTo>
                <a:lnTo>
                  <a:pt x="1430" y="397"/>
                </a:lnTo>
                <a:lnTo>
                  <a:pt x="1428" y="397"/>
                </a:lnTo>
                <a:lnTo>
                  <a:pt x="1427" y="397"/>
                </a:lnTo>
                <a:lnTo>
                  <a:pt x="1426" y="397"/>
                </a:lnTo>
                <a:lnTo>
                  <a:pt x="1425" y="397"/>
                </a:lnTo>
                <a:lnTo>
                  <a:pt x="1425" y="396"/>
                </a:lnTo>
                <a:lnTo>
                  <a:pt x="1424" y="395"/>
                </a:lnTo>
                <a:lnTo>
                  <a:pt x="1424" y="394"/>
                </a:lnTo>
                <a:lnTo>
                  <a:pt x="1425" y="393"/>
                </a:lnTo>
                <a:lnTo>
                  <a:pt x="1426" y="393"/>
                </a:lnTo>
                <a:lnTo>
                  <a:pt x="1426" y="391"/>
                </a:lnTo>
                <a:lnTo>
                  <a:pt x="1425" y="388"/>
                </a:lnTo>
                <a:lnTo>
                  <a:pt x="1425" y="387"/>
                </a:lnTo>
                <a:lnTo>
                  <a:pt x="1425" y="383"/>
                </a:lnTo>
                <a:lnTo>
                  <a:pt x="1424" y="383"/>
                </a:lnTo>
                <a:lnTo>
                  <a:pt x="1424" y="382"/>
                </a:lnTo>
                <a:lnTo>
                  <a:pt x="1423" y="382"/>
                </a:lnTo>
                <a:lnTo>
                  <a:pt x="1423" y="383"/>
                </a:lnTo>
                <a:lnTo>
                  <a:pt x="1422" y="382"/>
                </a:lnTo>
                <a:lnTo>
                  <a:pt x="1422" y="381"/>
                </a:lnTo>
                <a:lnTo>
                  <a:pt x="1419" y="378"/>
                </a:lnTo>
                <a:lnTo>
                  <a:pt x="1415" y="380"/>
                </a:lnTo>
                <a:lnTo>
                  <a:pt x="1415" y="379"/>
                </a:lnTo>
                <a:lnTo>
                  <a:pt x="1414" y="378"/>
                </a:lnTo>
                <a:lnTo>
                  <a:pt x="1413" y="377"/>
                </a:lnTo>
                <a:lnTo>
                  <a:pt x="1411" y="374"/>
                </a:lnTo>
                <a:lnTo>
                  <a:pt x="1411" y="373"/>
                </a:lnTo>
                <a:lnTo>
                  <a:pt x="1413" y="373"/>
                </a:lnTo>
                <a:lnTo>
                  <a:pt x="1419" y="373"/>
                </a:lnTo>
                <a:lnTo>
                  <a:pt x="1423" y="373"/>
                </a:lnTo>
                <a:lnTo>
                  <a:pt x="1423" y="372"/>
                </a:lnTo>
                <a:lnTo>
                  <a:pt x="1423" y="371"/>
                </a:lnTo>
                <a:lnTo>
                  <a:pt x="1423" y="369"/>
                </a:lnTo>
                <a:lnTo>
                  <a:pt x="1422" y="368"/>
                </a:lnTo>
                <a:lnTo>
                  <a:pt x="1418" y="369"/>
                </a:lnTo>
                <a:lnTo>
                  <a:pt x="1417" y="369"/>
                </a:lnTo>
                <a:lnTo>
                  <a:pt x="1415" y="369"/>
                </a:lnTo>
                <a:lnTo>
                  <a:pt x="1413" y="368"/>
                </a:lnTo>
                <a:lnTo>
                  <a:pt x="1410" y="368"/>
                </a:lnTo>
                <a:lnTo>
                  <a:pt x="1409" y="366"/>
                </a:lnTo>
                <a:lnTo>
                  <a:pt x="1407" y="364"/>
                </a:lnTo>
                <a:lnTo>
                  <a:pt x="1406" y="364"/>
                </a:lnTo>
                <a:lnTo>
                  <a:pt x="1406" y="363"/>
                </a:lnTo>
                <a:lnTo>
                  <a:pt x="1405" y="363"/>
                </a:lnTo>
                <a:lnTo>
                  <a:pt x="1405" y="362"/>
                </a:lnTo>
                <a:lnTo>
                  <a:pt x="1404" y="361"/>
                </a:lnTo>
                <a:lnTo>
                  <a:pt x="1404" y="360"/>
                </a:lnTo>
                <a:lnTo>
                  <a:pt x="1402" y="360"/>
                </a:lnTo>
                <a:lnTo>
                  <a:pt x="1402" y="359"/>
                </a:lnTo>
                <a:lnTo>
                  <a:pt x="1404" y="357"/>
                </a:lnTo>
                <a:lnTo>
                  <a:pt x="1405" y="357"/>
                </a:lnTo>
                <a:lnTo>
                  <a:pt x="1407" y="355"/>
                </a:lnTo>
                <a:lnTo>
                  <a:pt x="1408" y="355"/>
                </a:lnTo>
                <a:lnTo>
                  <a:pt x="1404" y="347"/>
                </a:lnTo>
                <a:lnTo>
                  <a:pt x="1400" y="343"/>
                </a:lnTo>
                <a:lnTo>
                  <a:pt x="1397" y="336"/>
                </a:lnTo>
                <a:lnTo>
                  <a:pt x="1401" y="334"/>
                </a:lnTo>
                <a:lnTo>
                  <a:pt x="1402" y="334"/>
                </a:lnTo>
                <a:lnTo>
                  <a:pt x="1402" y="332"/>
                </a:lnTo>
                <a:lnTo>
                  <a:pt x="1404" y="332"/>
                </a:lnTo>
                <a:lnTo>
                  <a:pt x="1405" y="332"/>
                </a:lnTo>
                <a:lnTo>
                  <a:pt x="1406" y="331"/>
                </a:lnTo>
                <a:lnTo>
                  <a:pt x="1415" y="326"/>
                </a:lnTo>
                <a:lnTo>
                  <a:pt x="1414" y="315"/>
                </a:lnTo>
                <a:lnTo>
                  <a:pt x="1410" y="316"/>
                </a:lnTo>
                <a:lnTo>
                  <a:pt x="1404" y="320"/>
                </a:lnTo>
                <a:lnTo>
                  <a:pt x="1400" y="315"/>
                </a:lnTo>
                <a:lnTo>
                  <a:pt x="1404" y="313"/>
                </a:lnTo>
                <a:lnTo>
                  <a:pt x="1405" y="313"/>
                </a:lnTo>
                <a:lnTo>
                  <a:pt x="1406" y="313"/>
                </a:lnTo>
                <a:lnTo>
                  <a:pt x="1407" y="313"/>
                </a:lnTo>
                <a:lnTo>
                  <a:pt x="1408" y="313"/>
                </a:lnTo>
                <a:lnTo>
                  <a:pt x="1409" y="312"/>
                </a:lnTo>
                <a:lnTo>
                  <a:pt x="1410" y="312"/>
                </a:lnTo>
                <a:lnTo>
                  <a:pt x="1413" y="312"/>
                </a:lnTo>
                <a:lnTo>
                  <a:pt x="1413" y="311"/>
                </a:lnTo>
                <a:lnTo>
                  <a:pt x="1411" y="309"/>
                </a:lnTo>
                <a:lnTo>
                  <a:pt x="1411" y="306"/>
                </a:lnTo>
                <a:lnTo>
                  <a:pt x="1411" y="305"/>
                </a:lnTo>
                <a:lnTo>
                  <a:pt x="1410" y="306"/>
                </a:lnTo>
                <a:lnTo>
                  <a:pt x="1409" y="306"/>
                </a:lnTo>
                <a:lnTo>
                  <a:pt x="1408" y="306"/>
                </a:lnTo>
                <a:lnTo>
                  <a:pt x="1407" y="307"/>
                </a:lnTo>
                <a:lnTo>
                  <a:pt x="1406" y="307"/>
                </a:lnTo>
                <a:lnTo>
                  <a:pt x="1406" y="309"/>
                </a:lnTo>
                <a:lnTo>
                  <a:pt x="1405" y="309"/>
                </a:lnTo>
                <a:lnTo>
                  <a:pt x="1405" y="310"/>
                </a:lnTo>
                <a:lnTo>
                  <a:pt x="1405" y="311"/>
                </a:lnTo>
                <a:lnTo>
                  <a:pt x="1404" y="311"/>
                </a:lnTo>
                <a:lnTo>
                  <a:pt x="1402" y="312"/>
                </a:lnTo>
                <a:lnTo>
                  <a:pt x="1400" y="313"/>
                </a:lnTo>
                <a:lnTo>
                  <a:pt x="1399" y="314"/>
                </a:lnTo>
                <a:lnTo>
                  <a:pt x="1399" y="313"/>
                </a:lnTo>
                <a:lnTo>
                  <a:pt x="1398" y="312"/>
                </a:lnTo>
                <a:lnTo>
                  <a:pt x="1401" y="311"/>
                </a:lnTo>
                <a:lnTo>
                  <a:pt x="1400" y="310"/>
                </a:lnTo>
                <a:lnTo>
                  <a:pt x="1399" y="310"/>
                </a:lnTo>
                <a:lnTo>
                  <a:pt x="1398" y="311"/>
                </a:lnTo>
                <a:lnTo>
                  <a:pt x="1397" y="311"/>
                </a:lnTo>
                <a:lnTo>
                  <a:pt x="1397" y="312"/>
                </a:lnTo>
                <a:lnTo>
                  <a:pt x="1393" y="314"/>
                </a:lnTo>
                <a:lnTo>
                  <a:pt x="1392" y="314"/>
                </a:lnTo>
                <a:lnTo>
                  <a:pt x="1392" y="315"/>
                </a:lnTo>
                <a:lnTo>
                  <a:pt x="1389" y="318"/>
                </a:lnTo>
                <a:lnTo>
                  <a:pt x="1387" y="318"/>
                </a:lnTo>
                <a:lnTo>
                  <a:pt x="1387" y="319"/>
                </a:lnTo>
                <a:lnTo>
                  <a:pt x="1385" y="318"/>
                </a:lnTo>
                <a:lnTo>
                  <a:pt x="1384" y="318"/>
                </a:lnTo>
                <a:lnTo>
                  <a:pt x="1382" y="318"/>
                </a:lnTo>
                <a:lnTo>
                  <a:pt x="1381" y="319"/>
                </a:lnTo>
                <a:lnTo>
                  <a:pt x="1380" y="319"/>
                </a:lnTo>
                <a:lnTo>
                  <a:pt x="1379" y="319"/>
                </a:lnTo>
                <a:lnTo>
                  <a:pt x="1378" y="320"/>
                </a:lnTo>
                <a:lnTo>
                  <a:pt x="1376" y="320"/>
                </a:lnTo>
                <a:lnTo>
                  <a:pt x="1375" y="320"/>
                </a:lnTo>
                <a:lnTo>
                  <a:pt x="1374" y="321"/>
                </a:lnTo>
                <a:lnTo>
                  <a:pt x="1373" y="322"/>
                </a:lnTo>
                <a:lnTo>
                  <a:pt x="1372" y="322"/>
                </a:lnTo>
                <a:lnTo>
                  <a:pt x="1371" y="323"/>
                </a:lnTo>
                <a:lnTo>
                  <a:pt x="1370" y="324"/>
                </a:lnTo>
                <a:lnTo>
                  <a:pt x="1367" y="326"/>
                </a:lnTo>
                <a:lnTo>
                  <a:pt x="1366" y="326"/>
                </a:lnTo>
                <a:lnTo>
                  <a:pt x="1366" y="327"/>
                </a:lnTo>
                <a:lnTo>
                  <a:pt x="1365" y="327"/>
                </a:lnTo>
                <a:lnTo>
                  <a:pt x="1363" y="323"/>
                </a:lnTo>
                <a:lnTo>
                  <a:pt x="1366" y="320"/>
                </a:lnTo>
                <a:lnTo>
                  <a:pt x="1368" y="323"/>
                </a:lnTo>
                <a:lnTo>
                  <a:pt x="1370" y="323"/>
                </a:lnTo>
                <a:lnTo>
                  <a:pt x="1371" y="322"/>
                </a:lnTo>
                <a:lnTo>
                  <a:pt x="1372" y="322"/>
                </a:lnTo>
                <a:lnTo>
                  <a:pt x="1373" y="321"/>
                </a:lnTo>
                <a:lnTo>
                  <a:pt x="1374" y="321"/>
                </a:lnTo>
                <a:lnTo>
                  <a:pt x="1373" y="321"/>
                </a:lnTo>
                <a:lnTo>
                  <a:pt x="1373" y="319"/>
                </a:lnTo>
                <a:lnTo>
                  <a:pt x="1375" y="318"/>
                </a:lnTo>
                <a:lnTo>
                  <a:pt x="1374" y="315"/>
                </a:lnTo>
                <a:lnTo>
                  <a:pt x="1373" y="314"/>
                </a:lnTo>
                <a:lnTo>
                  <a:pt x="1372" y="313"/>
                </a:lnTo>
                <a:lnTo>
                  <a:pt x="1372" y="312"/>
                </a:lnTo>
                <a:lnTo>
                  <a:pt x="1371" y="311"/>
                </a:lnTo>
                <a:lnTo>
                  <a:pt x="1371" y="310"/>
                </a:lnTo>
                <a:lnTo>
                  <a:pt x="1370" y="309"/>
                </a:lnTo>
                <a:lnTo>
                  <a:pt x="1368" y="306"/>
                </a:lnTo>
                <a:lnTo>
                  <a:pt x="1367" y="305"/>
                </a:lnTo>
                <a:lnTo>
                  <a:pt x="1366" y="306"/>
                </a:lnTo>
                <a:lnTo>
                  <a:pt x="1364" y="306"/>
                </a:lnTo>
                <a:lnTo>
                  <a:pt x="1362" y="307"/>
                </a:lnTo>
                <a:lnTo>
                  <a:pt x="1358" y="309"/>
                </a:lnTo>
                <a:lnTo>
                  <a:pt x="1357" y="309"/>
                </a:lnTo>
                <a:lnTo>
                  <a:pt x="1355" y="310"/>
                </a:lnTo>
                <a:lnTo>
                  <a:pt x="1350" y="310"/>
                </a:lnTo>
                <a:lnTo>
                  <a:pt x="1345" y="312"/>
                </a:lnTo>
                <a:lnTo>
                  <a:pt x="1345" y="311"/>
                </a:lnTo>
                <a:lnTo>
                  <a:pt x="1342" y="307"/>
                </a:lnTo>
                <a:lnTo>
                  <a:pt x="1344" y="307"/>
                </a:lnTo>
                <a:lnTo>
                  <a:pt x="1344" y="306"/>
                </a:lnTo>
                <a:lnTo>
                  <a:pt x="1346" y="306"/>
                </a:lnTo>
                <a:lnTo>
                  <a:pt x="1346" y="305"/>
                </a:lnTo>
                <a:lnTo>
                  <a:pt x="1347" y="304"/>
                </a:lnTo>
                <a:lnTo>
                  <a:pt x="1348" y="304"/>
                </a:lnTo>
                <a:lnTo>
                  <a:pt x="1349" y="304"/>
                </a:lnTo>
                <a:lnTo>
                  <a:pt x="1350" y="303"/>
                </a:lnTo>
                <a:lnTo>
                  <a:pt x="1352" y="304"/>
                </a:lnTo>
                <a:lnTo>
                  <a:pt x="1352" y="305"/>
                </a:lnTo>
                <a:lnTo>
                  <a:pt x="1353" y="305"/>
                </a:lnTo>
                <a:lnTo>
                  <a:pt x="1354" y="309"/>
                </a:lnTo>
                <a:lnTo>
                  <a:pt x="1357" y="307"/>
                </a:lnTo>
                <a:lnTo>
                  <a:pt x="1358" y="307"/>
                </a:lnTo>
                <a:lnTo>
                  <a:pt x="1362" y="306"/>
                </a:lnTo>
                <a:lnTo>
                  <a:pt x="1363" y="306"/>
                </a:lnTo>
                <a:lnTo>
                  <a:pt x="1365" y="305"/>
                </a:lnTo>
                <a:lnTo>
                  <a:pt x="1366" y="305"/>
                </a:lnTo>
                <a:lnTo>
                  <a:pt x="1367" y="305"/>
                </a:lnTo>
                <a:lnTo>
                  <a:pt x="1367" y="304"/>
                </a:lnTo>
                <a:lnTo>
                  <a:pt x="1366" y="303"/>
                </a:lnTo>
                <a:lnTo>
                  <a:pt x="1363" y="297"/>
                </a:lnTo>
                <a:lnTo>
                  <a:pt x="1362" y="297"/>
                </a:lnTo>
                <a:lnTo>
                  <a:pt x="1361" y="298"/>
                </a:lnTo>
                <a:lnTo>
                  <a:pt x="1358" y="299"/>
                </a:lnTo>
                <a:lnTo>
                  <a:pt x="1357" y="297"/>
                </a:lnTo>
                <a:lnTo>
                  <a:pt x="1354" y="299"/>
                </a:lnTo>
                <a:lnTo>
                  <a:pt x="1353" y="299"/>
                </a:lnTo>
                <a:lnTo>
                  <a:pt x="1353" y="298"/>
                </a:lnTo>
                <a:lnTo>
                  <a:pt x="1353" y="297"/>
                </a:lnTo>
                <a:lnTo>
                  <a:pt x="1352" y="297"/>
                </a:lnTo>
                <a:lnTo>
                  <a:pt x="1352" y="296"/>
                </a:lnTo>
                <a:lnTo>
                  <a:pt x="1350" y="295"/>
                </a:lnTo>
                <a:lnTo>
                  <a:pt x="1349" y="295"/>
                </a:lnTo>
                <a:lnTo>
                  <a:pt x="1348" y="295"/>
                </a:lnTo>
                <a:lnTo>
                  <a:pt x="1346" y="295"/>
                </a:lnTo>
                <a:lnTo>
                  <a:pt x="1344" y="295"/>
                </a:lnTo>
                <a:lnTo>
                  <a:pt x="1342" y="295"/>
                </a:lnTo>
                <a:lnTo>
                  <a:pt x="1342" y="294"/>
                </a:lnTo>
                <a:lnTo>
                  <a:pt x="1342" y="291"/>
                </a:lnTo>
                <a:lnTo>
                  <a:pt x="1344" y="291"/>
                </a:lnTo>
                <a:lnTo>
                  <a:pt x="1345" y="291"/>
                </a:lnTo>
                <a:lnTo>
                  <a:pt x="1346" y="291"/>
                </a:lnTo>
                <a:lnTo>
                  <a:pt x="1347" y="291"/>
                </a:lnTo>
                <a:lnTo>
                  <a:pt x="1348" y="291"/>
                </a:lnTo>
                <a:lnTo>
                  <a:pt x="1348" y="294"/>
                </a:lnTo>
                <a:lnTo>
                  <a:pt x="1349" y="294"/>
                </a:lnTo>
                <a:lnTo>
                  <a:pt x="1352" y="294"/>
                </a:lnTo>
                <a:lnTo>
                  <a:pt x="1353" y="294"/>
                </a:lnTo>
                <a:lnTo>
                  <a:pt x="1356" y="294"/>
                </a:lnTo>
                <a:lnTo>
                  <a:pt x="1358" y="294"/>
                </a:lnTo>
                <a:lnTo>
                  <a:pt x="1359" y="294"/>
                </a:lnTo>
                <a:lnTo>
                  <a:pt x="1361" y="294"/>
                </a:lnTo>
                <a:lnTo>
                  <a:pt x="1362" y="294"/>
                </a:lnTo>
                <a:lnTo>
                  <a:pt x="1361" y="293"/>
                </a:lnTo>
                <a:lnTo>
                  <a:pt x="1361" y="291"/>
                </a:lnTo>
                <a:lnTo>
                  <a:pt x="1362" y="291"/>
                </a:lnTo>
                <a:lnTo>
                  <a:pt x="1364" y="291"/>
                </a:lnTo>
                <a:lnTo>
                  <a:pt x="1365" y="291"/>
                </a:lnTo>
                <a:lnTo>
                  <a:pt x="1366" y="291"/>
                </a:lnTo>
                <a:lnTo>
                  <a:pt x="1366" y="290"/>
                </a:lnTo>
                <a:lnTo>
                  <a:pt x="1367" y="291"/>
                </a:lnTo>
                <a:lnTo>
                  <a:pt x="1368" y="293"/>
                </a:lnTo>
                <a:lnTo>
                  <a:pt x="1368" y="295"/>
                </a:lnTo>
                <a:lnTo>
                  <a:pt x="1374" y="295"/>
                </a:lnTo>
                <a:lnTo>
                  <a:pt x="1374" y="294"/>
                </a:lnTo>
                <a:lnTo>
                  <a:pt x="1373" y="294"/>
                </a:lnTo>
                <a:lnTo>
                  <a:pt x="1374" y="293"/>
                </a:lnTo>
                <a:lnTo>
                  <a:pt x="1375" y="293"/>
                </a:lnTo>
                <a:lnTo>
                  <a:pt x="1376" y="294"/>
                </a:lnTo>
                <a:lnTo>
                  <a:pt x="1378" y="295"/>
                </a:lnTo>
                <a:lnTo>
                  <a:pt x="1378" y="296"/>
                </a:lnTo>
                <a:lnTo>
                  <a:pt x="1379" y="297"/>
                </a:lnTo>
                <a:lnTo>
                  <a:pt x="1380" y="298"/>
                </a:lnTo>
                <a:lnTo>
                  <a:pt x="1379" y="298"/>
                </a:lnTo>
                <a:lnTo>
                  <a:pt x="1374" y="302"/>
                </a:lnTo>
                <a:lnTo>
                  <a:pt x="1371" y="304"/>
                </a:lnTo>
                <a:lnTo>
                  <a:pt x="1370" y="304"/>
                </a:lnTo>
                <a:lnTo>
                  <a:pt x="1368" y="305"/>
                </a:lnTo>
                <a:lnTo>
                  <a:pt x="1368" y="306"/>
                </a:lnTo>
                <a:lnTo>
                  <a:pt x="1370" y="307"/>
                </a:lnTo>
                <a:lnTo>
                  <a:pt x="1371" y="310"/>
                </a:lnTo>
                <a:lnTo>
                  <a:pt x="1372" y="311"/>
                </a:lnTo>
                <a:lnTo>
                  <a:pt x="1373" y="314"/>
                </a:lnTo>
                <a:lnTo>
                  <a:pt x="1375" y="318"/>
                </a:lnTo>
                <a:lnTo>
                  <a:pt x="1376" y="319"/>
                </a:lnTo>
                <a:lnTo>
                  <a:pt x="1378" y="319"/>
                </a:lnTo>
                <a:lnTo>
                  <a:pt x="1380" y="318"/>
                </a:lnTo>
                <a:lnTo>
                  <a:pt x="1381" y="318"/>
                </a:lnTo>
                <a:lnTo>
                  <a:pt x="1383" y="318"/>
                </a:lnTo>
                <a:lnTo>
                  <a:pt x="1385" y="318"/>
                </a:lnTo>
                <a:lnTo>
                  <a:pt x="1387" y="318"/>
                </a:lnTo>
                <a:lnTo>
                  <a:pt x="1391" y="314"/>
                </a:lnTo>
                <a:lnTo>
                  <a:pt x="1393" y="313"/>
                </a:lnTo>
                <a:lnTo>
                  <a:pt x="1395" y="312"/>
                </a:lnTo>
                <a:lnTo>
                  <a:pt x="1396" y="312"/>
                </a:lnTo>
                <a:lnTo>
                  <a:pt x="1397" y="312"/>
                </a:lnTo>
                <a:lnTo>
                  <a:pt x="1397" y="311"/>
                </a:lnTo>
                <a:lnTo>
                  <a:pt x="1398" y="311"/>
                </a:lnTo>
                <a:lnTo>
                  <a:pt x="1399" y="310"/>
                </a:lnTo>
                <a:lnTo>
                  <a:pt x="1400" y="310"/>
                </a:lnTo>
                <a:lnTo>
                  <a:pt x="1402" y="307"/>
                </a:lnTo>
                <a:lnTo>
                  <a:pt x="1404" y="306"/>
                </a:lnTo>
                <a:lnTo>
                  <a:pt x="1404" y="305"/>
                </a:lnTo>
                <a:lnTo>
                  <a:pt x="1401" y="303"/>
                </a:lnTo>
                <a:lnTo>
                  <a:pt x="1400" y="301"/>
                </a:lnTo>
                <a:lnTo>
                  <a:pt x="1399" y="298"/>
                </a:lnTo>
                <a:lnTo>
                  <a:pt x="1410" y="296"/>
                </a:lnTo>
                <a:lnTo>
                  <a:pt x="1411" y="296"/>
                </a:lnTo>
                <a:lnTo>
                  <a:pt x="1413" y="296"/>
                </a:lnTo>
                <a:lnTo>
                  <a:pt x="1414" y="296"/>
                </a:lnTo>
                <a:lnTo>
                  <a:pt x="1414" y="297"/>
                </a:lnTo>
                <a:lnTo>
                  <a:pt x="1414" y="298"/>
                </a:lnTo>
                <a:lnTo>
                  <a:pt x="1414" y="299"/>
                </a:lnTo>
                <a:lnTo>
                  <a:pt x="1415" y="301"/>
                </a:lnTo>
                <a:lnTo>
                  <a:pt x="1417" y="299"/>
                </a:lnTo>
                <a:lnTo>
                  <a:pt x="1418" y="301"/>
                </a:lnTo>
                <a:lnTo>
                  <a:pt x="1418" y="302"/>
                </a:lnTo>
                <a:lnTo>
                  <a:pt x="1419" y="302"/>
                </a:lnTo>
                <a:lnTo>
                  <a:pt x="1419" y="303"/>
                </a:lnTo>
                <a:lnTo>
                  <a:pt x="1419" y="302"/>
                </a:lnTo>
                <a:lnTo>
                  <a:pt x="1421" y="302"/>
                </a:lnTo>
                <a:lnTo>
                  <a:pt x="1423" y="301"/>
                </a:lnTo>
                <a:lnTo>
                  <a:pt x="1424" y="301"/>
                </a:lnTo>
                <a:lnTo>
                  <a:pt x="1427" y="298"/>
                </a:lnTo>
                <a:lnTo>
                  <a:pt x="1430" y="296"/>
                </a:lnTo>
                <a:lnTo>
                  <a:pt x="1430" y="297"/>
                </a:lnTo>
                <a:lnTo>
                  <a:pt x="1430" y="296"/>
                </a:lnTo>
                <a:lnTo>
                  <a:pt x="1431" y="296"/>
                </a:lnTo>
                <a:lnTo>
                  <a:pt x="1433" y="295"/>
                </a:lnTo>
                <a:lnTo>
                  <a:pt x="1434" y="294"/>
                </a:lnTo>
                <a:lnTo>
                  <a:pt x="1435" y="293"/>
                </a:lnTo>
                <a:lnTo>
                  <a:pt x="1436" y="293"/>
                </a:lnTo>
                <a:lnTo>
                  <a:pt x="1441" y="290"/>
                </a:lnTo>
                <a:lnTo>
                  <a:pt x="1440" y="288"/>
                </a:lnTo>
                <a:lnTo>
                  <a:pt x="1435" y="281"/>
                </a:lnTo>
                <a:lnTo>
                  <a:pt x="1430" y="271"/>
                </a:lnTo>
                <a:lnTo>
                  <a:pt x="1428" y="271"/>
                </a:lnTo>
                <a:lnTo>
                  <a:pt x="1428" y="270"/>
                </a:lnTo>
                <a:lnTo>
                  <a:pt x="1434" y="268"/>
                </a:lnTo>
                <a:lnTo>
                  <a:pt x="1435" y="268"/>
                </a:lnTo>
                <a:lnTo>
                  <a:pt x="1436" y="268"/>
                </a:lnTo>
                <a:lnTo>
                  <a:pt x="1439" y="271"/>
                </a:lnTo>
                <a:lnTo>
                  <a:pt x="1447" y="284"/>
                </a:lnTo>
                <a:lnTo>
                  <a:pt x="1447" y="285"/>
                </a:lnTo>
                <a:lnTo>
                  <a:pt x="1445" y="285"/>
                </a:lnTo>
                <a:lnTo>
                  <a:pt x="1447" y="285"/>
                </a:lnTo>
                <a:lnTo>
                  <a:pt x="1447" y="286"/>
                </a:lnTo>
                <a:lnTo>
                  <a:pt x="1448" y="286"/>
                </a:lnTo>
                <a:lnTo>
                  <a:pt x="1448" y="287"/>
                </a:lnTo>
                <a:lnTo>
                  <a:pt x="1448" y="288"/>
                </a:lnTo>
                <a:lnTo>
                  <a:pt x="1448" y="289"/>
                </a:lnTo>
                <a:lnTo>
                  <a:pt x="1441" y="293"/>
                </a:lnTo>
                <a:lnTo>
                  <a:pt x="1430" y="301"/>
                </a:lnTo>
                <a:lnTo>
                  <a:pt x="1430" y="302"/>
                </a:lnTo>
                <a:lnTo>
                  <a:pt x="1431" y="302"/>
                </a:lnTo>
                <a:lnTo>
                  <a:pt x="1431" y="303"/>
                </a:lnTo>
                <a:lnTo>
                  <a:pt x="1432" y="305"/>
                </a:lnTo>
                <a:lnTo>
                  <a:pt x="1432" y="306"/>
                </a:lnTo>
                <a:lnTo>
                  <a:pt x="1434" y="309"/>
                </a:lnTo>
                <a:lnTo>
                  <a:pt x="1435" y="311"/>
                </a:lnTo>
                <a:lnTo>
                  <a:pt x="1436" y="313"/>
                </a:lnTo>
                <a:lnTo>
                  <a:pt x="1438" y="314"/>
                </a:lnTo>
                <a:lnTo>
                  <a:pt x="1439" y="316"/>
                </a:lnTo>
                <a:lnTo>
                  <a:pt x="1431" y="318"/>
                </a:lnTo>
                <a:lnTo>
                  <a:pt x="1430" y="318"/>
                </a:lnTo>
                <a:lnTo>
                  <a:pt x="1425" y="319"/>
                </a:lnTo>
                <a:lnTo>
                  <a:pt x="1426" y="326"/>
                </a:lnTo>
                <a:lnTo>
                  <a:pt x="1427" y="336"/>
                </a:lnTo>
                <a:lnTo>
                  <a:pt x="1424" y="338"/>
                </a:lnTo>
                <a:lnTo>
                  <a:pt x="1427" y="344"/>
                </a:lnTo>
                <a:lnTo>
                  <a:pt x="1422" y="347"/>
                </a:lnTo>
                <a:lnTo>
                  <a:pt x="1424" y="354"/>
                </a:lnTo>
                <a:lnTo>
                  <a:pt x="1425" y="355"/>
                </a:lnTo>
                <a:lnTo>
                  <a:pt x="1425" y="356"/>
                </a:lnTo>
                <a:lnTo>
                  <a:pt x="1426" y="356"/>
                </a:lnTo>
                <a:lnTo>
                  <a:pt x="1426" y="357"/>
                </a:lnTo>
                <a:lnTo>
                  <a:pt x="1426" y="359"/>
                </a:lnTo>
                <a:lnTo>
                  <a:pt x="1428" y="359"/>
                </a:lnTo>
                <a:lnTo>
                  <a:pt x="1430" y="359"/>
                </a:lnTo>
                <a:lnTo>
                  <a:pt x="1431" y="359"/>
                </a:lnTo>
                <a:lnTo>
                  <a:pt x="1432" y="359"/>
                </a:lnTo>
                <a:lnTo>
                  <a:pt x="1433" y="359"/>
                </a:lnTo>
                <a:lnTo>
                  <a:pt x="1434" y="359"/>
                </a:lnTo>
                <a:lnTo>
                  <a:pt x="1435" y="365"/>
                </a:lnTo>
                <a:lnTo>
                  <a:pt x="1434" y="366"/>
                </a:lnTo>
                <a:lnTo>
                  <a:pt x="1434" y="365"/>
                </a:lnTo>
                <a:lnTo>
                  <a:pt x="1433" y="365"/>
                </a:lnTo>
                <a:lnTo>
                  <a:pt x="1433" y="366"/>
                </a:lnTo>
                <a:lnTo>
                  <a:pt x="1433" y="369"/>
                </a:lnTo>
                <a:lnTo>
                  <a:pt x="1434" y="372"/>
                </a:lnTo>
                <a:lnTo>
                  <a:pt x="1435" y="373"/>
                </a:lnTo>
                <a:lnTo>
                  <a:pt x="1436" y="373"/>
                </a:lnTo>
                <a:lnTo>
                  <a:pt x="1436" y="374"/>
                </a:lnTo>
                <a:lnTo>
                  <a:pt x="1435" y="376"/>
                </a:lnTo>
                <a:lnTo>
                  <a:pt x="1434" y="377"/>
                </a:lnTo>
                <a:lnTo>
                  <a:pt x="1433" y="377"/>
                </a:lnTo>
                <a:lnTo>
                  <a:pt x="1433" y="378"/>
                </a:lnTo>
                <a:lnTo>
                  <a:pt x="1433" y="379"/>
                </a:lnTo>
                <a:lnTo>
                  <a:pt x="1432" y="379"/>
                </a:lnTo>
                <a:lnTo>
                  <a:pt x="1432" y="378"/>
                </a:lnTo>
                <a:lnTo>
                  <a:pt x="1430" y="379"/>
                </a:lnTo>
                <a:lnTo>
                  <a:pt x="1428" y="379"/>
                </a:lnTo>
                <a:lnTo>
                  <a:pt x="1428" y="380"/>
                </a:lnTo>
                <a:lnTo>
                  <a:pt x="1427" y="380"/>
                </a:lnTo>
                <a:lnTo>
                  <a:pt x="1427" y="381"/>
                </a:lnTo>
                <a:lnTo>
                  <a:pt x="1428" y="393"/>
                </a:lnTo>
                <a:lnTo>
                  <a:pt x="1430" y="394"/>
                </a:lnTo>
                <a:lnTo>
                  <a:pt x="1430" y="396"/>
                </a:lnTo>
                <a:lnTo>
                  <a:pt x="1430" y="397"/>
                </a:lnTo>
                <a:lnTo>
                  <a:pt x="1430" y="398"/>
                </a:lnTo>
                <a:lnTo>
                  <a:pt x="1431" y="401"/>
                </a:lnTo>
                <a:lnTo>
                  <a:pt x="1431" y="402"/>
                </a:lnTo>
                <a:lnTo>
                  <a:pt x="1431" y="403"/>
                </a:lnTo>
                <a:lnTo>
                  <a:pt x="1431" y="404"/>
                </a:lnTo>
                <a:lnTo>
                  <a:pt x="1431" y="405"/>
                </a:lnTo>
                <a:lnTo>
                  <a:pt x="1431" y="407"/>
                </a:lnTo>
                <a:lnTo>
                  <a:pt x="1431" y="410"/>
                </a:lnTo>
                <a:lnTo>
                  <a:pt x="1432" y="413"/>
                </a:lnTo>
                <a:lnTo>
                  <a:pt x="1431" y="413"/>
                </a:lnTo>
                <a:lnTo>
                  <a:pt x="1431" y="414"/>
                </a:lnTo>
                <a:lnTo>
                  <a:pt x="1431" y="415"/>
                </a:lnTo>
                <a:lnTo>
                  <a:pt x="1431" y="423"/>
                </a:lnTo>
                <a:lnTo>
                  <a:pt x="1432" y="431"/>
                </a:lnTo>
                <a:lnTo>
                  <a:pt x="1431" y="436"/>
                </a:lnTo>
                <a:lnTo>
                  <a:pt x="1439" y="435"/>
                </a:lnTo>
                <a:lnTo>
                  <a:pt x="1439" y="437"/>
                </a:lnTo>
                <a:lnTo>
                  <a:pt x="1439" y="439"/>
                </a:lnTo>
                <a:lnTo>
                  <a:pt x="1439" y="440"/>
                </a:lnTo>
                <a:lnTo>
                  <a:pt x="1439" y="443"/>
                </a:lnTo>
                <a:lnTo>
                  <a:pt x="1439" y="445"/>
                </a:lnTo>
                <a:lnTo>
                  <a:pt x="1439" y="447"/>
                </a:lnTo>
                <a:lnTo>
                  <a:pt x="1439" y="448"/>
                </a:lnTo>
                <a:lnTo>
                  <a:pt x="1439" y="450"/>
                </a:lnTo>
                <a:lnTo>
                  <a:pt x="1441" y="450"/>
                </a:lnTo>
                <a:lnTo>
                  <a:pt x="1442" y="450"/>
                </a:lnTo>
                <a:lnTo>
                  <a:pt x="1444" y="450"/>
                </a:lnTo>
                <a:lnTo>
                  <a:pt x="1445" y="450"/>
                </a:lnTo>
                <a:lnTo>
                  <a:pt x="1448" y="449"/>
                </a:lnTo>
                <a:lnTo>
                  <a:pt x="1450" y="449"/>
                </a:lnTo>
                <a:lnTo>
                  <a:pt x="1451" y="448"/>
                </a:lnTo>
                <a:lnTo>
                  <a:pt x="1452" y="448"/>
                </a:lnTo>
                <a:lnTo>
                  <a:pt x="1456" y="448"/>
                </a:lnTo>
                <a:lnTo>
                  <a:pt x="1456" y="449"/>
                </a:lnTo>
                <a:lnTo>
                  <a:pt x="1456" y="450"/>
                </a:lnTo>
                <a:lnTo>
                  <a:pt x="1456" y="452"/>
                </a:lnTo>
                <a:lnTo>
                  <a:pt x="1457" y="452"/>
                </a:lnTo>
                <a:lnTo>
                  <a:pt x="1459" y="450"/>
                </a:lnTo>
                <a:lnTo>
                  <a:pt x="1459" y="452"/>
                </a:lnTo>
                <a:lnTo>
                  <a:pt x="1459" y="454"/>
                </a:lnTo>
                <a:lnTo>
                  <a:pt x="1459" y="455"/>
                </a:lnTo>
                <a:lnTo>
                  <a:pt x="1459" y="456"/>
                </a:lnTo>
                <a:lnTo>
                  <a:pt x="1459" y="460"/>
                </a:lnTo>
                <a:lnTo>
                  <a:pt x="1459" y="461"/>
                </a:lnTo>
                <a:lnTo>
                  <a:pt x="1459" y="466"/>
                </a:lnTo>
                <a:lnTo>
                  <a:pt x="1459" y="468"/>
                </a:lnTo>
                <a:lnTo>
                  <a:pt x="1458" y="468"/>
                </a:lnTo>
                <a:lnTo>
                  <a:pt x="1457" y="465"/>
                </a:lnTo>
                <a:lnTo>
                  <a:pt x="1454" y="465"/>
                </a:lnTo>
                <a:lnTo>
                  <a:pt x="1452" y="465"/>
                </a:lnTo>
                <a:lnTo>
                  <a:pt x="1452" y="464"/>
                </a:lnTo>
                <a:lnTo>
                  <a:pt x="1450" y="465"/>
                </a:lnTo>
                <a:lnTo>
                  <a:pt x="1448" y="465"/>
                </a:lnTo>
                <a:lnTo>
                  <a:pt x="1449" y="466"/>
                </a:lnTo>
                <a:lnTo>
                  <a:pt x="1449" y="469"/>
                </a:lnTo>
                <a:lnTo>
                  <a:pt x="1447" y="469"/>
                </a:lnTo>
                <a:lnTo>
                  <a:pt x="1445" y="470"/>
                </a:lnTo>
                <a:lnTo>
                  <a:pt x="1444" y="470"/>
                </a:lnTo>
                <a:lnTo>
                  <a:pt x="1444" y="469"/>
                </a:lnTo>
                <a:lnTo>
                  <a:pt x="1443" y="463"/>
                </a:lnTo>
                <a:lnTo>
                  <a:pt x="1443" y="461"/>
                </a:lnTo>
                <a:lnTo>
                  <a:pt x="1440" y="462"/>
                </a:lnTo>
                <a:lnTo>
                  <a:pt x="1441" y="466"/>
                </a:lnTo>
                <a:lnTo>
                  <a:pt x="1441" y="468"/>
                </a:lnTo>
                <a:lnTo>
                  <a:pt x="1441" y="470"/>
                </a:lnTo>
                <a:lnTo>
                  <a:pt x="1441" y="471"/>
                </a:lnTo>
                <a:lnTo>
                  <a:pt x="1441" y="481"/>
                </a:lnTo>
                <a:lnTo>
                  <a:pt x="1439" y="481"/>
                </a:lnTo>
                <a:lnTo>
                  <a:pt x="1438" y="481"/>
                </a:lnTo>
                <a:lnTo>
                  <a:pt x="1438" y="482"/>
                </a:lnTo>
                <a:lnTo>
                  <a:pt x="1434" y="482"/>
                </a:lnTo>
                <a:lnTo>
                  <a:pt x="1433" y="482"/>
                </a:lnTo>
                <a:lnTo>
                  <a:pt x="1433" y="483"/>
                </a:lnTo>
                <a:lnTo>
                  <a:pt x="1434" y="493"/>
                </a:lnTo>
                <a:lnTo>
                  <a:pt x="1434" y="495"/>
                </a:lnTo>
                <a:lnTo>
                  <a:pt x="1435" y="499"/>
                </a:lnTo>
                <a:lnTo>
                  <a:pt x="1435" y="500"/>
                </a:lnTo>
                <a:lnTo>
                  <a:pt x="1436" y="504"/>
                </a:lnTo>
                <a:lnTo>
                  <a:pt x="1436" y="506"/>
                </a:lnTo>
                <a:lnTo>
                  <a:pt x="1436" y="507"/>
                </a:lnTo>
                <a:lnTo>
                  <a:pt x="1440" y="507"/>
                </a:lnTo>
                <a:lnTo>
                  <a:pt x="1441" y="507"/>
                </a:lnTo>
                <a:lnTo>
                  <a:pt x="1441" y="511"/>
                </a:lnTo>
                <a:lnTo>
                  <a:pt x="1442" y="512"/>
                </a:lnTo>
                <a:lnTo>
                  <a:pt x="1442" y="513"/>
                </a:lnTo>
                <a:lnTo>
                  <a:pt x="1442" y="515"/>
                </a:lnTo>
                <a:lnTo>
                  <a:pt x="1442" y="516"/>
                </a:lnTo>
                <a:lnTo>
                  <a:pt x="1442" y="521"/>
                </a:lnTo>
                <a:lnTo>
                  <a:pt x="1449" y="521"/>
                </a:lnTo>
                <a:lnTo>
                  <a:pt x="1450" y="521"/>
                </a:lnTo>
                <a:lnTo>
                  <a:pt x="1451" y="521"/>
                </a:lnTo>
                <a:lnTo>
                  <a:pt x="1451" y="527"/>
                </a:lnTo>
                <a:lnTo>
                  <a:pt x="1452" y="528"/>
                </a:lnTo>
                <a:lnTo>
                  <a:pt x="1452" y="529"/>
                </a:lnTo>
                <a:lnTo>
                  <a:pt x="1453" y="529"/>
                </a:lnTo>
                <a:lnTo>
                  <a:pt x="1453" y="530"/>
                </a:lnTo>
                <a:lnTo>
                  <a:pt x="1454" y="530"/>
                </a:lnTo>
                <a:lnTo>
                  <a:pt x="1456" y="530"/>
                </a:lnTo>
                <a:lnTo>
                  <a:pt x="1457" y="531"/>
                </a:lnTo>
                <a:lnTo>
                  <a:pt x="1458" y="531"/>
                </a:lnTo>
                <a:lnTo>
                  <a:pt x="1469" y="535"/>
                </a:lnTo>
                <a:lnTo>
                  <a:pt x="1469" y="536"/>
                </a:lnTo>
                <a:lnTo>
                  <a:pt x="1468" y="540"/>
                </a:lnTo>
                <a:lnTo>
                  <a:pt x="1467" y="545"/>
                </a:lnTo>
                <a:lnTo>
                  <a:pt x="1466" y="545"/>
                </a:lnTo>
                <a:lnTo>
                  <a:pt x="1467" y="545"/>
                </a:lnTo>
                <a:lnTo>
                  <a:pt x="1467" y="546"/>
                </a:lnTo>
                <a:lnTo>
                  <a:pt x="1471" y="547"/>
                </a:lnTo>
                <a:lnTo>
                  <a:pt x="1474" y="547"/>
                </a:lnTo>
                <a:lnTo>
                  <a:pt x="1474" y="548"/>
                </a:lnTo>
                <a:lnTo>
                  <a:pt x="1475" y="548"/>
                </a:lnTo>
                <a:lnTo>
                  <a:pt x="1476" y="548"/>
                </a:lnTo>
                <a:lnTo>
                  <a:pt x="1477" y="548"/>
                </a:lnTo>
                <a:lnTo>
                  <a:pt x="1478" y="548"/>
                </a:lnTo>
                <a:lnTo>
                  <a:pt x="1479" y="548"/>
                </a:lnTo>
                <a:lnTo>
                  <a:pt x="1479" y="547"/>
                </a:lnTo>
                <a:lnTo>
                  <a:pt x="1480" y="547"/>
                </a:lnTo>
                <a:lnTo>
                  <a:pt x="1482" y="547"/>
                </a:lnTo>
                <a:lnTo>
                  <a:pt x="1483" y="547"/>
                </a:lnTo>
                <a:lnTo>
                  <a:pt x="1483" y="548"/>
                </a:lnTo>
                <a:lnTo>
                  <a:pt x="1491" y="548"/>
                </a:lnTo>
                <a:lnTo>
                  <a:pt x="1491" y="547"/>
                </a:lnTo>
                <a:lnTo>
                  <a:pt x="1492" y="547"/>
                </a:lnTo>
                <a:lnTo>
                  <a:pt x="1493" y="547"/>
                </a:lnTo>
                <a:lnTo>
                  <a:pt x="1494" y="547"/>
                </a:lnTo>
                <a:lnTo>
                  <a:pt x="1495" y="547"/>
                </a:lnTo>
                <a:lnTo>
                  <a:pt x="1495" y="548"/>
                </a:lnTo>
                <a:lnTo>
                  <a:pt x="1495" y="549"/>
                </a:lnTo>
                <a:lnTo>
                  <a:pt x="1494" y="549"/>
                </a:lnTo>
                <a:lnTo>
                  <a:pt x="1493" y="549"/>
                </a:lnTo>
                <a:lnTo>
                  <a:pt x="1493" y="552"/>
                </a:lnTo>
                <a:lnTo>
                  <a:pt x="1494" y="553"/>
                </a:lnTo>
                <a:lnTo>
                  <a:pt x="1493" y="553"/>
                </a:lnTo>
                <a:lnTo>
                  <a:pt x="1493" y="554"/>
                </a:lnTo>
                <a:lnTo>
                  <a:pt x="1493" y="555"/>
                </a:lnTo>
                <a:lnTo>
                  <a:pt x="1493" y="556"/>
                </a:lnTo>
                <a:lnTo>
                  <a:pt x="1493" y="557"/>
                </a:lnTo>
                <a:lnTo>
                  <a:pt x="1496" y="557"/>
                </a:lnTo>
                <a:lnTo>
                  <a:pt x="1500" y="557"/>
                </a:lnTo>
                <a:lnTo>
                  <a:pt x="1502" y="557"/>
                </a:lnTo>
                <a:lnTo>
                  <a:pt x="1505" y="557"/>
                </a:lnTo>
                <a:lnTo>
                  <a:pt x="1505" y="555"/>
                </a:lnTo>
                <a:lnTo>
                  <a:pt x="1505" y="554"/>
                </a:lnTo>
                <a:lnTo>
                  <a:pt x="1505" y="553"/>
                </a:lnTo>
                <a:lnTo>
                  <a:pt x="1505" y="552"/>
                </a:lnTo>
                <a:lnTo>
                  <a:pt x="1507" y="552"/>
                </a:lnTo>
                <a:lnTo>
                  <a:pt x="1508" y="552"/>
                </a:lnTo>
                <a:lnTo>
                  <a:pt x="1509" y="552"/>
                </a:lnTo>
                <a:lnTo>
                  <a:pt x="1510" y="552"/>
                </a:lnTo>
                <a:lnTo>
                  <a:pt x="1510" y="544"/>
                </a:lnTo>
                <a:lnTo>
                  <a:pt x="1510" y="542"/>
                </a:lnTo>
                <a:lnTo>
                  <a:pt x="1511" y="542"/>
                </a:lnTo>
                <a:lnTo>
                  <a:pt x="1516" y="542"/>
                </a:lnTo>
                <a:lnTo>
                  <a:pt x="1517" y="542"/>
                </a:lnTo>
                <a:lnTo>
                  <a:pt x="1517" y="544"/>
                </a:lnTo>
                <a:lnTo>
                  <a:pt x="1518" y="545"/>
                </a:lnTo>
                <a:lnTo>
                  <a:pt x="1518" y="546"/>
                </a:lnTo>
                <a:lnTo>
                  <a:pt x="1518" y="547"/>
                </a:lnTo>
                <a:lnTo>
                  <a:pt x="1519" y="548"/>
                </a:lnTo>
                <a:lnTo>
                  <a:pt x="1519" y="549"/>
                </a:lnTo>
                <a:lnTo>
                  <a:pt x="1520" y="549"/>
                </a:lnTo>
                <a:lnTo>
                  <a:pt x="1520" y="552"/>
                </a:lnTo>
                <a:lnTo>
                  <a:pt x="1520" y="553"/>
                </a:lnTo>
                <a:lnTo>
                  <a:pt x="1521" y="553"/>
                </a:lnTo>
                <a:lnTo>
                  <a:pt x="1522" y="552"/>
                </a:lnTo>
                <a:lnTo>
                  <a:pt x="1525" y="552"/>
                </a:lnTo>
                <a:lnTo>
                  <a:pt x="1523" y="548"/>
                </a:lnTo>
                <a:lnTo>
                  <a:pt x="1522" y="541"/>
                </a:lnTo>
                <a:lnTo>
                  <a:pt x="1522" y="540"/>
                </a:lnTo>
                <a:lnTo>
                  <a:pt x="1522" y="537"/>
                </a:lnTo>
                <a:lnTo>
                  <a:pt x="1521" y="536"/>
                </a:lnTo>
                <a:lnTo>
                  <a:pt x="1520" y="527"/>
                </a:lnTo>
                <a:lnTo>
                  <a:pt x="1519" y="525"/>
                </a:lnTo>
                <a:lnTo>
                  <a:pt x="1519" y="523"/>
                </a:lnTo>
                <a:lnTo>
                  <a:pt x="1518" y="522"/>
                </a:lnTo>
                <a:lnTo>
                  <a:pt x="1517" y="520"/>
                </a:lnTo>
                <a:lnTo>
                  <a:pt x="1514" y="518"/>
                </a:lnTo>
                <a:lnTo>
                  <a:pt x="1512" y="516"/>
                </a:lnTo>
                <a:lnTo>
                  <a:pt x="1511" y="515"/>
                </a:lnTo>
                <a:lnTo>
                  <a:pt x="1511" y="514"/>
                </a:lnTo>
                <a:lnTo>
                  <a:pt x="1510" y="513"/>
                </a:lnTo>
                <a:lnTo>
                  <a:pt x="1509" y="512"/>
                </a:lnTo>
                <a:lnTo>
                  <a:pt x="1508" y="511"/>
                </a:lnTo>
                <a:lnTo>
                  <a:pt x="1507" y="510"/>
                </a:lnTo>
                <a:lnTo>
                  <a:pt x="1507" y="507"/>
                </a:lnTo>
                <a:lnTo>
                  <a:pt x="1505" y="506"/>
                </a:lnTo>
                <a:lnTo>
                  <a:pt x="1503" y="495"/>
                </a:lnTo>
                <a:lnTo>
                  <a:pt x="1503" y="493"/>
                </a:lnTo>
                <a:lnTo>
                  <a:pt x="1503" y="489"/>
                </a:lnTo>
                <a:lnTo>
                  <a:pt x="1503" y="488"/>
                </a:lnTo>
                <a:lnTo>
                  <a:pt x="1504" y="488"/>
                </a:lnTo>
                <a:lnTo>
                  <a:pt x="1504" y="487"/>
                </a:lnTo>
                <a:lnTo>
                  <a:pt x="1505" y="487"/>
                </a:lnTo>
                <a:lnTo>
                  <a:pt x="1508" y="486"/>
                </a:lnTo>
                <a:lnTo>
                  <a:pt x="1510" y="494"/>
                </a:lnTo>
                <a:lnTo>
                  <a:pt x="1512" y="493"/>
                </a:lnTo>
                <a:lnTo>
                  <a:pt x="1513" y="491"/>
                </a:lnTo>
                <a:lnTo>
                  <a:pt x="1513" y="496"/>
                </a:lnTo>
                <a:lnTo>
                  <a:pt x="1513" y="497"/>
                </a:lnTo>
                <a:lnTo>
                  <a:pt x="1514" y="502"/>
                </a:lnTo>
                <a:lnTo>
                  <a:pt x="1511" y="504"/>
                </a:lnTo>
                <a:lnTo>
                  <a:pt x="1511" y="505"/>
                </a:lnTo>
                <a:lnTo>
                  <a:pt x="1508" y="506"/>
                </a:lnTo>
                <a:lnTo>
                  <a:pt x="1508" y="507"/>
                </a:lnTo>
                <a:lnTo>
                  <a:pt x="1507" y="507"/>
                </a:lnTo>
                <a:lnTo>
                  <a:pt x="1508" y="510"/>
                </a:lnTo>
                <a:lnTo>
                  <a:pt x="1509" y="511"/>
                </a:lnTo>
                <a:lnTo>
                  <a:pt x="1512" y="514"/>
                </a:lnTo>
                <a:lnTo>
                  <a:pt x="1514" y="518"/>
                </a:lnTo>
                <a:lnTo>
                  <a:pt x="1516" y="519"/>
                </a:lnTo>
                <a:lnTo>
                  <a:pt x="1517" y="520"/>
                </a:lnTo>
                <a:lnTo>
                  <a:pt x="1518" y="521"/>
                </a:lnTo>
                <a:lnTo>
                  <a:pt x="1519" y="522"/>
                </a:lnTo>
                <a:lnTo>
                  <a:pt x="1519" y="523"/>
                </a:lnTo>
                <a:lnTo>
                  <a:pt x="1520" y="524"/>
                </a:lnTo>
                <a:lnTo>
                  <a:pt x="1521" y="523"/>
                </a:lnTo>
                <a:lnTo>
                  <a:pt x="1520" y="522"/>
                </a:lnTo>
                <a:lnTo>
                  <a:pt x="1520" y="519"/>
                </a:lnTo>
                <a:lnTo>
                  <a:pt x="1518" y="510"/>
                </a:lnTo>
                <a:lnTo>
                  <a:pt x="1516" y="502"/>
                </a:lnTo>
                <a:lnTo>
                  <a:pt x="1514" y="496"/>
                </a:lnTo>
                <a:lnTo>
                  <a:pt x="1513" y="489"/>
                </a:lnTo>
                <a:lnTo>
                  <a:pt x="1514" y="489"/>
                </a:lnTo>
                <a:lnTo>
                  <a:pt x="1514" y="488"/>
                </a:lnTo>
                <a:lnTo>
                  <a:pt x="1516" y="493"/>
                </a:lnTo>
                <a:lnTo>
                  <a:pt x="1517" y="493"/>
                </a:lnTo>
                <a:lnTo>
                  <a:pt x="1519" y="491"/>
                </a:lnTo>
                <a:lnTo>
                  <a:pt x="1520" y="491"/>
                </a:lnTo>
                <a:lnTo>
                  <a:pt x="1523" y="489"/>
                </a:lnTo>
                <a:lnTo>
                  <a:pt x="1523" y="488"/>
                </a:lnTo>
                <a:lnTo>
                  <a:pt x="1522" y="488"/>
                </a:lnTo>
                <a:lnTo>
                  <a:pt x="1522" y="487"/>
                </a:lnTo>
                <a:lnTo>
                  <a:pt x="1521" y="487"/>
                </a:lnTo>
                <a:lnTo>
                  <a:pt x="1520" y="485"/>
                </a:lnTo>
                <a:lnTo>
                  <a:pt x="1526" y="481"/>
                </a:lnTo>
                <a:lnTo>
                  <a:pt x="1526" y="482"/>
                </a:lnTo>
                <a:lnTo>
                  <a:pt x="1527" y="483"/>
                </a:lnTo>
                <a:lnTo>
                  <a:pt x="1527" y="482"/>
                </a:lnTo>
                <a:lnTo>
                  <a:pt x="1528" y="482"/>
                </a:lnTo>
                <a:lnTo>
                  <a:pt x="1531" y="480"/>
                </a:lnTo>
                <a:lnTo>
                  <a:pt x="1533" y="480"/>
                </a:lnTo>
                <a:lnTo>
                  <a:pt x="1531" y="479"/>
                </a:lnTo>
                <a:lnTo>
                  <a:pt x="1531" y="478"/>
                </a:lnTo>
                <a:lnTo>
                  <a:pt x="1533" y="478"/>
                </a:lnTo>
                <a:lnTo>
                  <a:pt x="1534" y="477"/>
                </a:lnTo>
                <a:lnTo>
                  <a:pt x="1534" y="475"/>
                </a:lnTo>
                <a:lnTo>
                  <a:pt x="1531" y="472"/>
                </a:lnTo>
                <a:lnTo>
                  <a:pt x="1529" y="470"/>
                </a:lnTo>
                <a:lnTo>
                  <a:pt x="1530" y="469"/>
                </a:lnTo>
                <a:lnTo>
                  <a:pt x="1533" y="469"/>
                </a:lnTo>
                <a:lnTo>
                  <a:pt x="1534" y="469"/>
                </a:lnTo>
                <a:lnTo>
                  <a:pt x="1534" y="468"/>
                </a:lnTo>
                <a:lnTo>
                  <a:pt x="1536" y="470"/>
                </a:lnTo>
                <a:lnTo>
                  <a:pt x="1537" y="470"/>
                </a:lnTo>
                <a:lnTo>
                  <a:pt x="1538" y="469"/>
                </a:lnTo>
                <a:lnTo>
                  <a:pt x="1539" y="469"/>
                </a:lnTo>
                <a:lnTo>
                  <a:pt x="1537" y="466"/>
                </a:lnTo>
                <a:lnTo>
                  <a:pt x="1539" y="466"/>
                </a:lnTo>
                <a:lnTo>
                  <a:pt x="1553" y="464"/>
                </a:lnTo>
                <a:lnTo>
                  <a:pt x="1553" y="463"/>
                </a:lnTo>
                <a:lnTo>
                  <a:pt x="1551" y="464"/>
                </a:lnTo>
                <a:lnTo>
                  <a:pt x="1547" y="464"/>
                </a:lnTo>
                <a:lnTo>
                  <a:pt x="1540" y="465"/>
                </a:lnTo>
                <a:lnTo>
                  <a:pt x="1538" y="466"/>
                </a:lnTo>
                <a:lnTo>
                  <a:pt x="1537" y="466"/>
                </a:lnTo>
                <a:lnTo>
                  <a:pt x="1537" y="465"/>
                </a:lnTo>
                <a:lnTo>
                  <a:pt x="1535" y="463"/>
                </a:lnTo>
                <a:lnTo>
                  <a:pt x="1535" y="462"/>
                </a:lnTo>
                <a:lnTo>
                  <a:pt x="1534" y="461"/>
                </a:lnTo>
                <a:lnTo>
                  <a:pt x="1533" y="458"/>
                </a:lnTo>
                <a:lnTo>
                  <a:pt x="1531" y="457"/>
                </a:lnTo>
                <a:lnTo>
                  <a:pt x="1531" y="456"/>
                </a:lnTo>
                <a:lnTo>
                  <a:pt x="1533" y="456"/>
                </a:lnTo>
                <a:lnTo>
                  <a:pt x="1531" y="454"/>
                </a:lnTo>
                <a:lnTo>
                  <a:pt x="1531" y="453"/>
                </a:lnTo>
                <a:lnTo>
                  <a:pt x="1529" y="454"/>
                </a:lnTo>
                <a:lnTo>
                  <a:pt x="1530" y="455"/>
                </a:lnTo>
                <a:lnTo>
                  <a:pt x="1528" y="456"/>
                </a:lnTo>
                <a:lnTo>
                  <a:pt x="1529" y="461"/>
                </a:lnTo>
                <a:lnTo>
                  <a:pt x="1530" y="464"/>
                </a:lnTo>
                <a:lnTo>
                  <a:pt x="1529" y="464"/>
                </a:lnTo>
                <a:lnTo>
                  <a:pt x="1527" y="463"/>
                </a:lnTo>
                <a:lnTo>
                  <a:pt x="1525" y="462"/>
                </a:lnTo>
                <a:lnTo>
                  <a:pt x="1522" y="462"/>
                </a:lnTo>
                <a:lnTo>
                  <a:pt x="1523" y="464"/>
                </a:lnTo>
                <a:lnTo>
                  <a:pt x="1521" y="463"/>
                </a:lnTo>
                <a:lnTo>
                  <a:pt x="1521" y="462"/>
                </a:lnTo>
                <a:lnTo>
                  <a:pt x="1521" y="461"/>
                </a:lnTo>
                <a:lnTo>
                  <a:pt x="1519" y="455"/>
                </a:lnTo>
                <a:lnTo>
                  <a:pt x="1528" y="452"/>
                </a:lnTo>
                <a:lnTo>
                  <a:pt x="1526" y="448"/>
                </a:lnTo>
                <a:lnTo>
                  <a:pt x="1525" y="447"/>
                </a:lnTo>
                <a:lnTo>
                  <a:pt x="1526" y="447"/>
                </a:lnTo>
                <a:lnTo>
                  <a:pt x="1527" y="446"/>
                </a:lnTo>
                <a:lnTo>
                  <a:pt x="1528" y="446"/>
                </a:lnTo>
                <a:lnTo>
                  <a:pt x="1529" y="446"/>
                </a:lnTo>
                <a:lnTo>
                  <a:pt x="1530" y="447"/>
                </a:lnTo>
                <a:lnTo>
                  <a:pt x="1531" y="447"/>
                </a:lnTo>
                <a:lnTo>
                  <a:pt x="1533" y="448"/>
                </a:lnTo>
                <a:lnTo>
                  <a:pt x="1534" y="448"/>
                </a:lnTo>
                <a:lnTo>
                  <a:pt x="1535" y="449"/>
                </a:lnTo>
                <a:lnTo>
                  <a:pt x="1536" y="449"/>
                </a:lnTo>
                <a:lnTo>
                  <a:pt x="1537" y="450"/>
                </a:lnTo>
                <a:lnTo>
                  <a:pt x="1538" y="450"/>
                </a:lnTo>
                <a:lnTo>
                  <a:pt x="1539" y="452"/>
                </a:lnTo>
                <a:lnTo>
                  <a:pt x="1540" y="452"/>
                </a:lnTo>
                <a:lnTo>
                  <a:pt x="1542" y="452"/>
                </a:lnTo>
                <a:lnTo>
                  <a:pt x="1545" y="449"/>
                </a:lnTo>
                <a:lnTo>
                  <a:pt x="1546" y="448"/>
                </a:lnTo>
                <a:lnTo>
                  <a:pt x="1547" y="449"/>
                </a:lnTo>
                <a:lnTo>
                  <a:pt x="1552" y="457"/>
                </a:lnTo>
                <a:lnTo>
                  <a:pt x="1553" y="458"/>
                </a:lnTo>
                <a:lnTo>
                  <a:pt x="1555" y="456"/>
                </a:lnTo>
                <a:lnTo>
                  <a:pt x="1555" y="457"/>
                </a:lnTo>
                <a:lnTo>
                  <a:pt x="1556" y="457"/>
                </a:lnTo>
                <a:lnTo>
                  <a:pt x="1557" y="458"/>
                </a:lnTo>
                <a:lnTo>
                  <a:pt x="1557" y="457"/>
                </a:lnTo>
                <a:lnTo>
                  <a:pt x="1559" y="457"/>
                </a:lnTo>
                <a:lnTo>
                  <a:pt x="1560" y="458"/>
                </a:lnTo>
                <a:lnTo>
                  <a:pt x="1560" y="460"/>
                </a:lnTo>
                <a:lnTo>
                  <a:pt x="1560" y="461"/>
                </a:lnTo>
                <a:lnTo>
                  <a:pt x="1561" y="461"/>
                </a:lnTo>
                <a:lnTo>
                  <a:pt x="1561" y="462"/>
                </a:lnTo>
                <a:lnTo>
                  <a:pt x="1560" y="463"/>
                </a:lnTo>
                <a:lnTo>
                  <a:pt x="1561" y="463"/>
                </a:lnTo>
                <a:lnTo>
                  <a:pt x="1569" y="465"/>
                </a:lnTo>
                <a:lnTo>
                  <a:pt x="1570" y="465"/>
                </a:lnTo>
                <a:lnTo>
                  <a:pt x="1574" y="466"/>
                </a:lnTo>
                <a:lnTo>
                  <a:pt x="1572" y="464"/>
                </a:lnTo>
                <a:lnTo>
                  <a:pt x="1571" y="462"/>
                </a:lnTo>
                <a:lnTo>
                  <a:pt x="1571" y="461"/>
                </a:lnTo>
                <a:lnTo>
                  <a:pt x="1573" y="458"/>
                </a:lnTo>
                <a:lnTo>
                  <a:pt x="1573" y="457"/>
                </a:lnTo>
                <a:lnTo>
                  <a:pt x="1572" y="454"/>
                </a:lnTo>
                <a:lnTo>
                  <a:pt x="1572" y="453"/>
                </a:lnTo>
                <a:lnTo>
                  <a:pt x="1571" y="453"/>
                </a:lnTo>
                <a:lnTo>
                  <a:pt x="1571" y="452"/>
                </a:lnTo>
                <a:lnTo>
                  <a:pt x="1571" y="450"/>
                </a:lnTo>
                <a:lnTo>
                  <a:pt x="1571" y="449"/>
                </a:lnTo>
                <a:lnTo>
                  <a:pt x="1571" y="448"/>
                </a:lnTo>
                <a:lnTo>
                  <a:pt x="1571" y="447"/>
                </a:lnTo>
                <a:lnTo>
                  <a:pt x="1571" y="446"/>
                </a:lnTo>
                <a:lnTo>
                  <a:pt x="1572" y="446"/>
                </a:lnTo>
                <a:lnTo>
                  <a:pt x="1572" y="445"/>
                </a:lnTo>
                <a:lnTo>
                  <a:pt x="1572" y="444"/>
                </a:lnTo>
                <a:lnTo>
                  <a:pt x="1572" y="443"/>
                </a:lnTo>
                <a:lnTo>
                  <a:pt x="1572" y="441"/>
                </a:lnTo>
                <a:lnTo>
                  <a:pt x="1572" y="440"/>
                </a:lnTo>
                <a:lnTo>
                  <a:pt x="1573" y="440"/>
                </a:lnTo>
                <a:lnTo>
                  <a:pt x="1573" y="439"/>
                </a:lnTo>
                <a:lnTo>
                  <a:pt x="1573" y="438"/>
                </a:lnTo>
                <a:lnTo>
                  <a:pt x="1573" y="437"/>
                </a:lnTo>
                <a:lnTo>
                  <a:pt x="1573" y="436"/>
                </a:lnTo>
                <a:lnTo>
                  <a:pt x="1573" y="435"/>
                </a:lnTo>
                <a:lnTo>
                  <a:pt x="1573" y="433"/>
                </a:lnTo>
                <a:lnTo>
                  <a:pt x="1572" y="432"/>
                </a:lnTo>
                <a:lnTo>
                  <a:pt x="1572" y="431"/>
                </a:lnTo>
                <a:lnTo>
                  <a:pt x="1572" y="427"/>
                </a:lnTo>
                <a:lnTo>
                  <a:pt x="1572" y="424"/>
                </a:lnTo>
                <a:lnTo>
                  <a:pt x="1571" y="423"/>
                </a:lnTo>
                <a:lnTo>
                  <a:pt x="1571" y="422"/>
                </a:lnTo>
                <a:lnTo>
                  <a:pt x="1571" y="420"/>
                </a:lnTo>
                <a:lnTo>
                  <a:pt x="1571" y="416"/>
                </a:lnTo>
                <a:lnTo>
                  <a:pt x="1570" y="414"/>
                </a:lnTo>
                <a:lnTo>
                  <a:pt x="1570" y="413"/>
                </a:lnTo>
                <a:lnTo>
                  <a:pt x="1570" y="412"/>
                </a:lnTo>
                <a:lnTo>
                  <a:pt x="1570" y="411"/>
                </a:lnTo>
                <a:lnTo>
                  <a:pt x="1569" y="404"/>
                </a:lnTo>
                <a:lnTo>
                  <a:pt x="1569" y="403"/>
                </a:lnTo>
                <a:lnTo>
                  <a:pt x="1569" y="401"/>
                </a:lnTo>
                <a:lnTo>
                  <a:pt x="1569" y="399"/>
                </a:lnTo>
                <a:lnTo>
                  <a:pt x="1568" y="399"/>
                </a:lnTo>
                <a:lnTo>
                  <a:pt x="1568" y="398"/>
                </a:lnTo>
                <a:lnTo>
                  <a:pt x="1566" y="399"/>
                </a:lnTo>
                <a:lnTo>
                  <a:pt x="1564" y="397"/>
                </a:lnTo>
                <a:lnTo>
                  <a:pt x="1564" y="396"/>
                </a:lnTo>
                <a:lnTo>
                  <a:pt x="1563" y="395"/>
                </a:lnTo>
                <a:lnTo>
                  <a:pt x="1562" y="395"/>
                </a:lnTo>
                <a:lnTo>
                  <a:pt x="1561" y="395"/>
                </a:lnTo>
                <a:lnTo>
                  <a:pt x="1561" y="394"/>
                </a:lnTo>
                <a:lnTo>
                  <a:pt x="1560" y="394"/>
                </a:lnTo>
                <a:lnTo>
                  <a:pt x="1561" y="393"/>
                </a:lnTo>
                <a:lnTo>
                  <a:pt x="1563" y="391"/>
                </a:lnTo>
                <a:lnTo>
                  <a:pt x="1565" y="390"/>
                </a:lnTo>
                <a:lnTo>
                  <a:pt x="1565" y="389"/>
                </a:lnTo>
                <a:lnTo>
                  <a:pt x="1564" y="388"/>
                </a:lnTo>
                <a:lnTo>
                  <a:pt x="1563" y="387"/>
                </a:lnTo>
                <a:lnTo>
                  <a:pt x="1562" y="388"/>
                </a:lnTo>
                <a:lnTo>
                  <a:pt x="1561" y="387"/>
                </a:lnTo>
                <a:lnTo>
                  <a:pt x="1563" y="386"/>
                </a:lnTo>
                <a:lnTo>
                  <a:pt x="1561" y="383"/>
                </a:lnTo>
                <a:lnTo>
                  <a:pt x="1561" y="382"/>
                </a:lnTo>
                <a:lnTo>
                  <a:pt x="1557" y="383"/>
                </a:lnTo>
                <a:lnTo>
                  <a:pt x="1556" y="385"/>
                </a:lnTo>
                <a:lnTo>
                  <a:pt x="1553" y="387"/>
                </a:lnTo>
                <a:lnTo>
                  <a:pt x="1552" y="388"/>
                </a:lnTo>
                <a:lnTo>
                  <a:pt x="1551" y="388"/>
                </a:lnTo>
                <a:lnTo>
                  <a:pt x="1554" y="383"/>
                </a:lnTo>
                <a:lnTo>
                  <a:pt x="1554" y="379"/>
                </a:lnTo>
                <a:lnTo>
                  <a:pt x="1553" y="380"/>
                </a:lnTo>
                <a:lnTo>
                  <a:pt x="1553" y="379"/>
                </a:lnTo>
                <a:lnTo>
                  <a:pt x="1552" y="378"/>
                </a:lnTo>
                <a:lnTo>
                  <a:pt x="1552" y="377"/>
                </a:lnTo>
                <a:lnTo>
                  <a:pt x="1553" y="376"/>
                </a:lnTo>
                <a:lnTo>
                  <a:pt x="1552" y="376"/>
                </a:lnTo>
                <a:lnTo>
                  <a:pt x="1552" y="374"/>
                </a:lnTo>
                <a:lnTo>
                  <a:pt x="1551" y="373"/>
                </a:lnTo>
                <a:lnTo>
                  <a:pt x="1551" y="372"/>
                </a:lnTo>
                <a:lnTo>
                  <a:pt x="1549" y="371"/>
                </a:lnTo>
                <a:lnTo>
                  <a:pt x="1549" y="370"/>
                </a:lnTo>
                <a:lnTo>
                  <a:pt x="1548" y="369"/>
                </a:lnTo>
                <a:lnTo>
                  <a:pt x="1548" y="368"/>
                </a:lnTo>
                <a:lnTo>
                  <a:pt x="1547" y="366"/>
                </a:lnTo>
                <a:lnTo>
                  <a:pt x="1546" y="365"/>
                </a:lnTo>
                <a:lnTo>
                  <a:pt x="1548" y="364"/>
                </a:lnTo>
                <a:lnTo>
                  <a:pt x="1547" y="362"/>
                </a:lnTo>
                <a:lnTo>
                  <a:pt x="1548" y="361"/>
                </a:lnTo>
                <a:lnTo>
                  <a:pt x="1549" y="360"/>
                </a:lnTo>
                <a:lnTo>
                  <a:pt x="1548" y="357"/>
                </a:lnTo>
                <a:lnTo>
                  <a:pt x="1546" y="354"/>
                </a:lnTo>
                <a:lnTo>
                  <a:pt x="1546" y="353"/>
                </a:lnTo>
                <a:lnTo>
                  <a:pt x="1545" y="352"/>
                </a:lnTo>
                <a:lnTo>
                  <a:pt x="1545" y="351"/>
                </a:lnTo>
                <a:lnTo>
                  <a:pt x="1544" y="351"/>
                </a:lnTo>
                <a:lnTo>
                  <a:pt x="1544" y="349"/>
                </a:lnTo>
                <a:lnTo>
                  <a:pt x="1543" y="348"/>
                </a:lnTo>
                <a:lnTo>
                  <a:pt x="1542" y="347"/>
                </a:lnTo>
                <a:lnTo>
                  <a:pt x="1540" y="347"/>
                </a:lnTo>
                <a:lnTo>
                  <a:pt x="1538" y="349"/>
                </a:lnTo>
                <a:lnTo>
                  <a:pt x="1537" y="351"/>
                </a:lnTo>
                <a:lnTo>
                  <a:pt x="1536" y="351"/>
                </a:lnTo>
                <a:lnTo>
                  <a:pt x="1535" y="351"/>
                </a:lnTo>
                <a:lnTo>
                  <a:pt x="1535" y="352"/>
                </a:lnTo>
                <a:lnTo>
                  <a:pt x="1534" y="352"/>
                </a:lnTo>
                <a:lnTo>
                  <a:pt x="1533" y="352"/>
                </a:lnTo>
                <a:lnTo>
                  <a:pt x="1530" y="351"/>
                </a:lnTo>
                <a:lnTo>
                  <a:pt x="1531" y="351"/>
                </a:lnTo>
                <a:lnTo>
                  <a:pt x="1533" y="349"/>
                </a:lnTo>
                <a:lnTo>
                  <a:pt x="1533" y="348"/>
                </a:lnTo>
                <a:lnTo>
                  <a:pt x="1531" y="347"/>
                </a:lnTo>
                <a:lnTo>
                  <a:pt x="1530" y="346"/>
                </a:lnTo>
                <a:lnTo>
                  <a:pt x="1531" y="346"/>
                </a:lnTo>
                <a:lnTo>
                  <a:pt x="1535" y="344"/>
                </a:lnTo>
                <a:lnTo>
                  <a:pt x="1531" y="341"/>
                </a:lnTo>
                <a:lnTo>
                  <a:pt x="1530" y="343"/>
                </a:lnTo>
                <a:lnTo>
                  <a:pt x="1528" y="344"/>
                </a:lnTo>
                <a:lnTo>
                  <a:pt x="1525" y="346"/>
                </a:lnTo>
                <a:lnTo>
                  <a:pt x="1525" y="347"/>
                </a:lnTo>
                <a:lnTo>
                  <a:pt x="1522" y="344"/>
                </a:lnTo>
                <a:lnTo>
                  <a:pt x="1520" y="340"/>
                </a:lnTo>
                <a:lnTo>
                  <a:pt x="1520" y="339"/>
                </a:lnTo>
                <a:lnTo>
                  <a:pt x="1517" y="334"/>
                </a:lnTo>
                <a:lnTo>
                  <a:pt x="1514" y="330"/>
                </a:lnTo>
                <a:lnTo>
                  <a:pt x="1513" y="330"/>
                </a:lnTo>
                <a:lnTo>
                  <a:pt x="1513" y="329"/>
                </a:lnTo>
                <a:lnTo>
                  <a:pt x="1512" y="328"/>
                </a:lnTo>
                <a:lnTo>
                  <a:pt x="1511" y="324"/>
                </a:lnTo>
                <a:lnTo>
                  <a:pt x="1507" y="319"/>
                </a:lnTo>
                <a:lnTo>
                  <a:pt x="1507" y="318"/>
                </a:lnTo>
                <a:lnTo>
                  <a:pt x="1508" y="318"/>
                </a:lnTo>
                <a:lnTo>
                  <a:pt x="1509" y="316"/>
                </a:lnTo>
                <a:lnTo>
                  <a:pt x="1510" y="318"/>
                </a:lnTo>
                <a:lnTo>
                  <a:pt x="1510" y="319"/>
                </a:lnTo>
                <a:lnTo>
                  <a:pt x="1511" y="319"/>
                </a:lnTo>
                <a:lnTo>
                  <a:pt x="1511" y="320"/>
                </a:lnTo>
                <a:lnTo>
                  <a:pt x="1512" y="321"/>
                </a:lnTo>
                <a:lnTo>
                  <a:pt x="1512" y="322"/>
                </a:lnTo>
                <a:lnTo>
                  <a:pt x="1513" y="322"/>
                </a:lnTo>
                <a:lnTo>
                  <a:pt x="1513" y="323"/>
                </a:lnTo>
                <a:lnTo>
                  <a:pt x="1514" y="324"/>
                </a:lnTo>
                <a:lnTo>
                  <a:pt x="1514" y="326"/>
                </a:lnTo>
                <a:lnTo>
                  <a:pt x="1516" y="326"/>
                </a:lnTo>
                <a:lnTo>
                  <a:pt x="1516" y="327"/>
                </a:lnTo>
                <a:lnTo>
                  <a:pt x="1517" y="326"/>
                </a:lnTo>
                <a:lnTo>
                  <a:pt x="1518" y="327"/>
                </a:lnTo>
                <a:lnTo>
                  <a:pt x="1520" y="329"/>
                </a:lnTo>
                <a:lnTo>
                  <a:pt x="1522" y="330"/>
                </a:lnTo>
                <a:lnTo>
                  <a:pt x="1525" y="331"/>
                </a:lnTo>
                <a:lnTo>
                  <a:pt x="1526" y="330"/>
                </a:lnTo>
                <a:lnTo>
                  <a:pt x="1527" y="329"/>
                </a:lnTo>
                <a:lnTo>
                  <a:pt x="1529" y="327"/>
                </a:lnTo>
                <a:lnTo>
                  <a:pt x="1529" y="326"/>
                </a:lnTo>
                <a:lnTo>
                  <a:pt x="1526" y="320"/>
                </a:lnTo>
                <a:lnTo>
                  <a:pt x="1525" y="320"/>
                </a:lnTo>
                <a:lnTo>
                  <a:pt x="1522" y="321"/>
                </a:lnTo>
                <a:lnTo>
                  <a:pt x="1521" y="321"/>
                </a:lnTo>
                <a:lnTo>
                  <a:pt x="1520" y="320"/>
                </a:lnTo>
                <a:lnTo>
                  <a:pt x="1519" y="319"/>
                </a:lnTo>
                <a:lnTo>
                  <a:pt x="1518" y="318"/>
                </a:lnTo>
                <a:lnTo>
                  <a:pt x="1517" y="318"/>
                </a:lnTo>
                <a:lnTo>
                  <a:pt x="1517" y="316"/>
                </a:lnTo>
                <a:lnTo>
                  <a:pt x="1516" y="315"/>
                </a:lnTo>
                <a:lnTo>
                  <a:pt x="1514" y="315"/>
                </a:lnTo>
                <a:lnTo>
                  <a:pt x="1514" y="314"/>
                </a:lnTo>
                <a:lnTo>
                  <a:pt x="1513" y="314"/>
                </a:lnTo>
                <a:lnTo>
                  <a:pt x="1516" y="313"/>
                </a:lnTo>
                <a:lnTo>
                  <a:pt x="1517" y="312"/>
                </a:lnTo>
                <a:lnTo>
                  <a:pt x="1516" y="312"/>
                </a:lnTo>
                <a:lnTo>
                  <a:pt x="1514" y="311"/>
                </a:lnTo>
                <a:lnTo>
                  <a:pt x="1513" y="311"/>
                </a:lnTo>
                <a:lnTo>
                  <a:pt x="1512" y="310"/>
                </a:lnTo>
                <a:lnTo>
                  <a:pt x="1511" y="310"/>
                </a:lnTo>
                <a:lnTo>
                  <a:pt x="1510" y="310"/>
                </a:lnTo>
                <a:lnTo>
                  <a:pt x="1509" y="311"/>
                </a:lnTo>
                <a:lnTo>
                  <a:pt x="1508" y="311"/>
                </a:lnTo>
                <a:lnTo>
                  <a:pt x="1508" y="312"/>
                </a:lnTo>
                <a:lnTo>
                  <a:pt x="1507" y="312"/>
                </a:lnTo>
                <a:lnTo>
                  <a:pt x="1504" y="313"/>
                </a:lnTo>
                <a:lnTo>
                  <a:pt x="1503" y="314"/>
                </a:lnTo>
                <a:lnTo>
                  <a:pt x="1502" y="311"/>
                </a:lnTo>
                <a:lnTo>
                  <a:pt x="1501" y="311"/>
                </a:lnTo>
                <a:lnTo>
                  <a:pt x="1501" y="310"/>
                </a:lnTo>
                <a:lnTo>
                  <a:pt x="1501" y="309"/>
                </a:lnTo>
                <a:lnTo>
                  <a:pt x="1502" y="309"/>
                </a:lnTo>
                <a:lnTo>
                  <a:pt x="1503" y="309"/>
                </a:lnTo>
                <a:lnTo>
                  <a:pt x="1504" y="309"/>
                </a:lnTo>
                <a:lnTo>
                  <a:pt x="1505" y="309"/>
                </a:lnTo>
                <a:lnTo>
                  <a:pt x="1507" y="309"/>
                </a:lnTo>
                <a:lnTo>
                  <a:pt x="1508" y="309"/>
                </a:lnTo>
                <a:lnTo>
                  <a:pt x="1509" y="309"/>
                </a:lnTo>
                <a:lnTo>
                  <a:pt x="1510" y="309"/>
                </a:lnTo>
                <a:lnTo>
                  <a:pt x="1511" y="309"/>
                </a:lnTo>
                <a:lnTo>
                  <a:pt x="1512" y="310"/>
                </a:lnTo>
                <a:lnTo>
                  <a:pt x="1513" y="310"/>
                </a:lnTo>
                <a:lnTo>
                  <a:pt x="1514" y="311"/>
                </a:lnTo>
                <a:lnTo>
                  <a:pt x="1516" y="311"/>
                </a:lnTo>
                <a:lnTo>
                  <a:pt x="1517" y="312"/>
                </a:lnTo>
                <a:lnTo>
                  <a:pt x="1519" y="311"/>
                </a:lnTo>
                <a:lnTo>
                  <a:pt x="1523" y="307"/>
                </a:lnTo>
                <a:lnTo>
                  <a:pt x="1523" y="309"/>
                </a:lnTo>
                <a:lnTo>
                  <a:pt x="1523" y="310"/>
                </a:lnTo>
                <a:lnTo>
                  <a:pt x="1525" y="310"/>
                </a:lnTo>
                <a:lnTo>
                  <a:pt x="1525" y="311"/>
                </a:lnTo>
                <a:lnTo>
                  <a:pt x="1525" y="312"/>
                </a:lnTo>
                <a:lnTo>
                  <a:pt x="1526" y="312"/>
                </a:lnTo>
                <a:lnTo>
                  <a:pt x="1526" y="313"/>
                </a:lnTo>
                <a:lnTo>
                  <a:pt x="1525" y="313"/>
                </a:lnTo>
                <a:lnTo>
                  <a:pt x="1523" y="314"/>
                </a:lnTo>
                <a:lnTo>
                  <a:pt x="1525" y="315"/>
                </a:lnTo>
                <a:lnTo>
                  <a:pt x="1526" y="315"/>
                </a:lnTo>
                <a:lnTo>
                  <a:pt x="1527" y="316"/>
                </a:lnTo>
                <a:lnTo>
                  <a:pt x="1528" y="316"/>
                </a:lnTo>
                <a:lnTo>
                  <a:pt x="1528" y="318"/>
                </a:lnTo>
                <a:lnTo>
                  <a:pt x="1529" y="316"/>
                </a:lnTo>
                <a:lnTo>
                  <a:pt x="1530" y="316"/>
                </a:lnTo>
                <a:lnTo>
                  <a:pt x="1531" y="318"/>
                </a:lnTo>
                <a:lnTo>
                  <a:pt x="1531" y="319"/>
                </a:lnTo>
                <a:lnTo>
                  <a:pt x="1533" y="319"/>
                </a:lnTo>
                <a:lnTo>
                  <a:pt x="1534" y="318"/>
                </a:lnTo>
                <a:lnTo>
                  <a:pt x="1535" y="318"/>
                </a:lnTo>
                <a:lnTo>
                  <a:pt x="1536" y="320"/>
                </a:lnTo>
                <a:lnTo>
                  <a:pt x="1537" y="320"/>
                </a:lnTo>
                <a:lnTo>
                  <a:pt x="1538" y="320"/>
                </a:lnTo>
                <a:lnTo>
                  <a:pt x="1539" y="319"/>
                </a:lnTo>
                <a:lnTo>
                  <a:pt x="1540" y="319"/>
                </a:lnTo>
                <a:lnTo>
                  <a:pt x="1551" y="312"/>
                </a:lnTo>
                <a:lnTo>
                  <a:pt x="1560" y="306"/>
                </a:lnTo>
                <a:lnTo>
                  <a:pt x="1565" y="303"/>
                </a:lnTo>
                <a:lnTo>
                  <a:pt x="1571" y="299"/>
                </a:lnTo>
                <a:lnTo>
                  <a:pt x="1577" y="296"/>
                </a:lnTo>
                <a:lnTo>
                  <a:pt x="1578" y="295"/>
                </a:lnTo>
                <a:lnTo>
                  <a:pt x="1579" y="295"/>
                </a:lnTo>
                <a:lnTo>
                  <a:pt x="1581" y="294"/>
                </a:lnTo>
                <a:lnTo>
                  <a:pt x="1582" y="294"/>
                </a:lnTo>
                <a:lnTo>
                  <a:pt x="1583" y="293"/>
                </a:lnTo>
                <a:lnTo>
                  <a:pt x="1585" y="291"/>
                </a:lnTo>
                <a:lnTo>
                  <a:pt x="1591" y="287"/>
                </a:lnTo>
                <a:lnTo>
                  <a:pt x="1597" y="296"/>
                </a:lnTo>
                <a:lnTo>
                  <a:pt x="1598" y="294"/>
                </a:lnTo>
                <a:lnTo>
                  <a:pt x="1600" y="294"/>
                </a:lnTo>
                <a:lnTo>
                  <a:pt x="1600" y="295"/>
                </a:lnTo>
                <a:lnTo>
                  <a:pt x="1602" y="295"/>
                </a:lnTo>
                <a:lnTo>
                  <a:pt x="1602" y="296"/>
                </a:lnTo>
                <a:lnTo>
                  <a:pt x="1603" y="296"/>
                </a:lnTo>
                <a:lnTo>
                  <a:pt x="1603" y="297"/>
                </a:lnTo>
                <a:lnTo>
                  <a:pt x="1604" y="297"/>
                </a:lnTo>
                <a:lnTo>
                  <a:pt x="1604" y="298"/>
                </a:lnTo>
                <a:lnTo>
                  <a:pt x="1605" y="298"/>
                </a:lnTo>
                <a:lnTo>
                  <a:pt x="1605" y="299"/>
                </a:lnTo>
                <a:lnTo>
                  <a:pt x="1606" y="301"/>
                </a:lnTo>
                <a:lnTo>
                  <a:pt x="1607" y="302"/>
                </a:lnTo>
                <a:lnTo>
                  <a:pt x="1607" y="303"/>
                </a:lnTo>
                <a:lnTo>
                  <a:pt x="1608" y="303"/>
                </a:lnTo>
                <a:lnTo>
                  <a:pt x="1609" y="304"/>
                </a:lnTo>
                <a:lnTo>
                  <a:pt x="1611" y="303"/>
                </a:lnTo>
                <a:lnTo>
                  <a:pt x="1612" y="303"/>
                </a:lnTo>
                <a:lnTo>
                  <a:pt x="1612" y="302"/>
                </a:lnTo>
                <a:lnTo>
                  <a:pt x="1613" y="302"/>
                </a:lnTo>
                <a:lnTo>
                  <a:pt x="1616" y="306"/>
                </a:lnTo>
                <a:lnTo>
                  <a:pt x="1616" y="307"/>
                </a:lnTo>
                <a:lnTo>
                  <a:pt x="1620" y="312"/>
                </a:lnTo>
                <a:lnTo>
                  <a:pt x="1621" y="314"/>
                </a:lnTo>
                <a:lnTo>
                  <a:pt x="1623" y="318"/>
                </a:lnTo>
                <a:lnTo>
                  <a:pt x="1624" y="320"/>
                </a:lnTo>
                <a:lnTo>
                  <a:pt x="1626" y="322"/>
                </a:lnTo>
                <a:lnTo>
                  <a:pt x="1626" y="323"/>
                </a:lnTo>
                <a:lnTo>
                  <a:pt x="1625" y="323"/>
                </a:lnTo>
                <a:lnTo>
                  <a:pt x="1624" y="322"/>
                </a:lnTo>
                <a:lnTo>
                  <a:pt x="1623" y="322"/>
                </a:lnTo>
                <a:lnTo>
                  <a:pt x="1622" y="322"/>
                </a:lnTo>
                <a:lnTo>
                  <a:pt x="1622" y="321"/>
                </a:lnTo>
                <a:lnTo>
                  <a:pt x="1621" y="321"/>
                </a:lnTo>
                <a:lnTo>
                  <a:pt x="1620" y="320"/>
                </a:lnTo>
                <a:lnTo>
                  <a:pt x="1619" y="320"/>
                </a:lnTo>
                <a:lnTo>
                  <a:pt x="1617" y="319"/>
                </a:lnTo>
                <a:lnTo>
                  <a:pt x="1616" y="318"/>
                </a:lnTo>
                <a:lnTo>
                  <a:pt x="1614" y="315"/>
                </a:lnTo>
                <a:lnTo>
                  <a:pt x="1614" y="314"/>
                </a:lnTo>
                <a:lnTo>
                  <a:pt x="1613" y="314"/>
                </a:lnTo>
                <a:lnTo>
                  <a:pt x="1613" y="313"/>
                </a:lnTo>
                <a:lnTo>
                  <a:pt x="1606" y="306"/>
                </a:lnTo>
                <a:lnTo>
                  <a:pt x="1605" y="305"/>
                </a:lnTo>
                <a:lnTo>
                  <a:pt x="1604" y="304"/>
                </a:lnTo>
                <a:lnTo>
                  <a:pt x="1603" y="302"/>
                </a:lnTo>
                <a:lnTo>
                  <a:pt x="1602" y="301"/>
                </a:lnTo>
                <a:lnTo>
                  <a:pt x="1600" y="299"/>
                </a:lnTo>
                <a:lnTo>
                  <a:pt x="1599" y="298"/>
                </a:lnTo>
                <a:lnTo>
                  <a:pt x="1598" y="297"/>
                </a:lnTo>
                <a:lnTo>
                  <a:pt x="1597" y="297"/>
                </a:lnTo>
                <a:lnTo>
                  <a:pt x="1597" y="296"/>
                </a:lnTo>
                <a:lnTo>
                  <a:pt x="1596" y="296"/>
                </a:lnTo>
                <a:lnTo>
                  <a:pt x="1595" y="295"/>
                </a:lnTo>
                <a:lnTo>
                  <a:pt x="1594" y="295"/>
                </a:lnTo>
                <a:lnTo>
                  <a:pt x="1592" y="295"/>
                </a:lnTo>
                <a:lnTo>
                  <a:pt x="1591" y="294"/>
                </a:lnTo>
                <a:lnTo>
                  <a:pt x="1590" y="294"/>
                </a:lnTo>
                <a:lnTo>
                  <a:pt x="1589" y="294"/>
                </a:lnTo>
                <a:lnTo>
                  <a:pt x="1589" y="295"/>
                </a:lnTo>
                <a:lnTo>
                  <a:pt x="1589" y="296"/>
                </a:lnTo>
                <a:lnTo>
                  <a:pt x="1589" y="297"/>
                </a:lnTo>
                <a:lnTo>
                  <a:pt x="1588" y="297"/>
                </a:lnTo>
                <a:lnTo>
                  <a:pt x="1587" y="297"/>
                </a:lnTo>
                <a:lnTo>
                  <a:pt x="1586" y="297"/>
                </a:lnTo>
                <a:lnTo>
                  <a:pt x="1585" y="297"/>
                </a:lnTo>
                <a:lnTo>
                  <a:pt x="1583" y="297"/>
                </a:lnTo>
                <a:lnTo>
                  <a:pt x="1582" y="297"/>
                </a:lnTo>
                <a:lnTo>
                  <a:pt x="1581" y="298"/>
                </a:lnTo>
                <a:lnTo>
                  <a:pt x="1579" y="295"/>
                </a:lnTo>
                <a:lnTo>
                  <a:pt x="1578" y="296"/>
                </a:lnTo>
                <a:lnTo>
                  <a:pt x="1577" y="296"/>
                </a:lnTo>
                <a:lnTo>
                  <a:pt x="1573" y="298"/>
                </a:lnTo>
                <a:lnTo>
                  <a:pt x="1571" y="299"/>
                </a:lnTo>
                <a:lnTo>
                  <a:pt x="1565" y="303"/>
                </a:lnTo>
                <a:lnTo>
                  <a:pt x="1560" y="307"/>
                </a:lnTo>
                <a:lnTo>
                  <a:pt x="1552" y="312"/>
                </a:lnTo>
                <a:lnTo>
                  <a:pt x="1551" y="313"/>
                </a:lnTo>
                <a:lnTo>
                  <a:pt x="1549" y="313"/>
                </a:lnTo>
                <a:lnTo>
                  <a:pt x="1548" y="314"/>
                </a:lnTo>
                <a:lnTo>
                  <a:pt x="1547" y="314"/>
                </a:lnTo>
                <a:lnTo>
                  <a:pt x="1543" y="318"/>
                </a:lnTo>
                <a:lnTo>
                  <a:pt x="1542" y="319"/>
                </a:lnTo>
                <a:lnTo>
                  <a:pt x="1540" y="319"/>
                </a:lnTo>
                <a:lnTo>
                  <a:pt x="1537" y="321"/>
                </a:lnTo>
                <a:lnTo>
                  <a:pt x="1537" y="322"/>
                </a:lnTo>
                <a:lnTo>
                  <a:pt x="1536" y="322"/>
                </a:lnTo>
                <a:lnTo>
                  <a:pt x="1535" y="323"/>
                </a:lnTo>
                <a:lnTo>
                  <a:pt x="1533" y="324"/>
                </a:lnTo>
                <a:lnTo>
                  <a:pt x="1531" y="326"/>
                </a:lnTo>
                <a:lnTo>
                  <a:pt x="1530" y="326"/>
                </a:lnTo>
                <a:lnTo>
                  <a:pt x="1529" y="328"/>
                </a:lnTo>
                <a:lnTo>
                  <a:pt x="1528" y="328"/>
                </a:lnTo>
                <a:lnTo>
                  <a:pt x="1527" y="329"/>
                </a:lnTo>
                <a:lnTo>
                  <a:pt x="1527" y="330"/>
                </a:lnTo>
                <a:lnTo>
                  <a:pt x="1526" y="332"/>
                </a:lnTo>
                <a:lnTo>
                  <a:pt x="1525" y="334"/>
                </a:lnTo>
                <a:lnTo>
                  <a:pt x="1525" y="335"/>
                </a:lnTo>
                <a:lnTo>
                  <a:pt x="1526" y="335"/>
                </a:lnTo>
                <a:lnTo>
                  <a:pt x="1527" y="335"/>
                </a:lnTo>
                <a:lnTo>
                  <a:pt x="1527" y="336"/>
                </a:lnTo>
                <a:lnTo>
                  <a:pt x="1528" y="336"/>
                </a:lnTo>
                <a:lnTo>
                  <a:pt x="1529" y="337"/>
                </a:lnTo>
                <a:lnTo>
                  <a:pt x="1530" y="337"/>
                </a:lnTo>
                <a:lnTo>
                  <a:pt x="1530" y="338"/>
                </a:lnTo>
                <a:lnTo>
                  <a:pt x="1530" y="339"/>
                </a:lnTo>
                <a:lnTo>
                  <a:pt x="1531" y="339"/>
                </a:lnTo>
                <a:lnTo>
                  <a:pt x="1533" y="339"/>
                </a:lnTo>
                <a:lnTo>
                  <a:pt x="1534" y="339"/>
                </a:lnTo>
                <a:lnTo>
                  <a:pt x="1534" y="340"/>
                </a:lnTo>
                <a:lnTo>
                  <a:pt x="1535" y="340"/>
                </a:lnTo>
                <a:lnTo>
                  <a:pt x="1536" y="341"/>
                </a:lnTo>
                <a:lnTo>
                  <a:pt x="1537" y="341"/>
                </a:lnTo>
                <a:lnTo>
                  <a:pt x="1538" y="340"/>
                </a:lnTo>
                <a:lnTo>
                  <a:pt x="1538" y="339"/>
                </a:lnTo>
                <a:lnTo>
                  <a:pt x="1539" y="340"/>
                </a:lnTo>
                <a:lnTo>
                  <a:pt x="1539" y="341"/>
                </a:lnTo>
                <a:lnTo>
                  <a:pt x="1540" y="341"/>
                </a:lnTo>
                <a:lnTo>
                  <a:pt x="1540" y="343"/>
                </a:lnTo>
                <a:lnTo>
                  <a:pt x="1542" y="344"/>
                </a:lnTo>
                <a:lnTo>
                  <a:pt x="1540" y="344"/>
                </a:lnTo>
                <a:lnTo>
                  <a:pt x="1540" y="345"/>
                </a:lnTo>
                <a:lnTo>
                  <a:pt x="1542" y="345"/>
                </a:lnTo>
                <a:lnTo>
                  <a:pt x="1542" y="346"/>
                </a:lnTo>
                <a:lnTo>
                  <a:pt x="1543" y="346"/>
                </a:lnTo>
                <a:lnTo>
                  <a:pt x="1542" y="347"/>
                </a:lnTo>
                <a:lnTo>
                  <a:pt x="1543" y="347"/>
                </a:lnTo>
                <a:lnTo>
                  <a:pt x="1543" y="348"/>
                </a:lnTo>
                <a:lnTo>
                  <a:pt x="1544" y="348"/>
                </a:lnTo>
                <a:lnTo>
                  <a:pt x="1544" y="349"/>
                </a:lnTo>
                <a:lnTo>
                  <a:pt x="1545" y="351"/>
                </a:lnTo>
                <a:lnTo>
                  <a:pt x="1546" y="352"/>
                </a:lnTo>
                <a:lnTo>
                  <a:pt x="1547" y="352"/>
                </a:lnTo>
                <a:lnTo>
                  <a:pt x="1548" y="352"/>
                </a:lnTo>
                <a:lnTo>
                  <a:pt x="1549" y="352"/>
                </a:lnTo>
                <a:lnTo>
                  <a:pt x="1551" y="352"/>
                </a:lnTo>
                <a:lnTo>
                  <a:pt x="1552" y="352"/>
                </a:lnTo>
                <a:lnTo>
                  <a:pt x="1551" y="352"/>
                </a:lnTo>
                <a:lnTo>
                  <a:pt x="1547" y="354"/>
                </a:lnTo>
                <a:lnTo>
                  <a:pt x="1548" y="356"/>
                </a:lnTo>
                <a:lnTo>
                  <a:pt x="1549" y="356"/>
                </a:lnTo>
                <a:lnTo>
                  <a:pt x="1551" y="360"/>
                </a:lnTo>
                <a:lnTo>
                  <a:pt x="1552" y="362"/>
                </a:lnTo>
                <a:lnTo>
                  <a:pt x="1553" y="363"/>
                </a:lnTo>
                <a:lnTo>
                  <a:pt x="1553" y="364"/>
                </a:lnTo>
                <a:lnTo>
                  <a:pt x="1554" y="366"/>
                </a:lnTo>
                <a:lnTo>
                  <a:pt x="1554" y="365"/>
                </a:lnTo>
                <a:lnTo>
                  <a:pt x="1555" y="365"/>
                </a:lnTo>
                <a:lnTo>
                  <a:pt x="1555" y="366"/>
                </a:lnTo>
                <a:lnTo>
                  <a:pt x="1555" y="370"/>
                </a:lnTo>
                <a:lnTo>
                  <a:pt x="1557" y="369"/>
                </a:lnTo>
                <a:lnTo>
                  <a:pt x="1557" y="371"/>
                </a:lnTo>
                <a:lnTo>
                  <a:pt x="1559" y="370"/>
                </a:lnTo>
                <a:lnTo>
                  <a:pt x="1560" y="372"/>
                </a:lnTo>
                <a:lnTo>
                  <a:pt x="1557" y="373"/>
                </a:lnTo>
                <a:lnTo>
                  <a:pt x="1559" y="376"/>
                </a:lnTo>
                <a:lnTo>
                  <a:pt x="1559" y="377"/>
                </a:lnTo>
                <a:lnTo>
                  <a:pt x="1560" y="377"/>
                </a:lnTo>
                <a:lnTo>
                  <a:pt x="1560" y="378"/>
                </a:lnTo>
                <a:lnTo>
                  <a:pt x="1560" y="379"/>
                </a:lnTo>
                <a:lnTo>
                  <a:pt x="1561" y="379"/>
                </a:lnTo>
                <a:lnTo>
                  <a:pt x="1561" y="380"/>
                </a:lnTo>
                <a:lnTo>
                  <a:pt x="1561" y="381"/>
                </a:lnTo>
                <a:lnTo>
                  <a:pt x="1562" y="381"/>
                </a:lnTo>
                <a:lnTo>
                  <a:pt x="1563" y="386"/>
                </a:lnTo>
                <a:lnTo>
                  <a:pt x="1564" y="386"/>
                </a:lnTo>
                <a:lnTo>
                  <a:pt x="1564" y="385"/>
                </a:lnTo>
                <a:lnTo>
                  <a:pt x="1565" y="385"/>
                </a:lnTo>
                <a:lnTo>
                  <a:pt x="1566" y="383"/>
                </a:lnTo>
                <a:lnTo>
                  <a:pt x="1570" y="389"/>
                </a:lnTo>
                <a:lnTo>
                  <a:pt x="1571" y="389"/>
                </a:lnTo>
                <a:lnTo>
                  <a:pt x="1574" y="387"/>
                </a:lnTo>
                <a:lnTo>
                  <a:pt x="1576" y="386"/>
                </a:lnTo>
                <a:lnTo>
                  <a:pt x="1577" y="386"/>
                </a:lnTo>
                <a:lnTo>
                  <a:pt x="1578" y="385"/>
                </a:lnTo>
                <a:lnTo>
                  <a:pt x="1579" y="385"/>
                </a:lnTo>
                <a:lnTo>
                  <a:pt x="1579" y="383"/>
                </a:lnTo>
                <a:lnTo>
                  <a:pt x="1580" y="383"/>
                </a:lnTo>
                <a:lnTo>
                  <a:pt x="1581" y="383"/>
                </a:lnTo>
                <a:lnTo>
                  <a:pt x="1581" y="382"/>
                </a:lnTo>
                <a:lnTo>
                  <a:pt x="1582" y="382"/>
                </a:lnTo>
                <a:lnTo>
                  <a:pt x="1582" y="383"/>
                </a:lnTo>
                <a:lnTo>
                  <a:pt x="1580" y="386"/>
                </a:lnTo>
                <a:lnTo>
                  <a:pt x="1579" y="385"/>
                </a:lnTo>
                <a:lnTo>
                  <a:pt x="1578" y="386"/>
                </a:lnTo>
                <a:lnTo>
                  <a:pt x="1577" y="386"/>
                </a:lnTo>
                <a:lnTo>
                  <a:pt x="1576" y="387"/>
                </a:lnTo>
                <a:lnTo>
                  <a:pt x="1574" y="387"/>
                </a:lnTo>
                <a:lnTo>
                  <a:pt x="1571" y="389"/>
                </a:lnTo>
                <a:lnTo>
                  <a:pt x="1572" y="393"/>
                </a:lnTo>
                <a:lnTo>
                  <a:pt x="1571" y="393"/>
                </a:lnTo>
                <a:lnTo>
                  <a:pt x="1570" y="393"/>
                </a:lnTo>
                <a:lnTo>
                  <a:pt x="1569" y="394"/>
                </a:lnTo>
                <a:lnTo>
                  <a:pt x="1569" y="395"/>
                </a:lnTo>
                <a:lnTo>
                  <a:pt x="1570" y="396"/>
                </a:lnTo>
                <a:lnTo>
                  <a:pt x="1570" y="397"/>
                </a:lnTo>
                <a:lnTo>
                  <a:pt x="1570" y="398"/>
                </a:lnTo>
                <a:lnTo>
                  <a:pt x="1569" y="398"/>
                </a:lnTo>
                <a:lnTo>
                  <a:pt x="1570" y="401"/>
                </a:lnTo>
                <a:lnTo>
                  <a:pt x="1570" y="402"/>
                </a:lnTo>
                <a:lnTo>
                  <a:pt x="1570" y="404"/>
                </a:lnTo>
                <a:lnTo>
                  <a:pt x="1571" y="407"/>
                </a:lnTo>
                <a:lnTo>
                  <a:pt x="1571" y="408"/>
                </a:lnTo>
                <a:lnTo>
                  <a:pt x="1571" y="412"/>
                </a:lnTo>
                <a:lnTo>
                  <a:pt x="1572" y="420"/>
                </a:lnTo>
                <a:lnTo>
                  <a:pt x="1573" y="420"/>
                </a:lnTo>
                <a:lnTo>
                  <a:pt x="1576" y="420"/>
                </a:lnTo>
                <a:lnTo>
                  <a:pt x="1576" y="421"/>
                </a:lnTo>
                <a:lnTo>
                  <a:pt x="1576" y="422"/>
                </a:lnTo>
                <a:lnTo>
                  <a:pt x="1576" y="423"/>
                </a:lnTo>
                <a:lnTo>
                  <a:pt x="1574" y="423"/>
                </a:lnTo>
                <a:lnTo>
                  <a:pt x="1573" y="423"/>
                </a:lnTo>
                <a:lnTo>
                  <a:pt x="1572" y="424"/>
                </a:lnTo>
                <a:lnTo>
                  <a:pt x="1573" y="424"/>
                </a:lnTo>
                <a:lnTo>
                  <a:pt x="1573" y="427"/>
                </a:lnTo>
                <a:lnTo>
                  <a:pt x="1573" y="430"/>
                </a:lnTo>
                <a:lnTo>
                  <a:pt x="1573" y="431"/>
                </a:lnTo>
                <a:lnTo>
                  <a:pt x="1573" y="430"/>
                </a:lnTo>
                <a:lnTo>
                  <a:pt x="1574" y="430"/>
                </a:lnTo>
                <a:lnTo>
                  <a:pt x="1576" y="430"/>
                </a:lnTo>
                <a:lnTo>
                  <a:pt x="1576" y="431"/>
                </a:lnTo>
                <a:lnTo>
                  <a:pt x="1577" y="431"/>
                </a:lnTo>
                <a:lnTo>
                  <a:pt x="1576" y="432"/>
                </a:lnTo>
                <a:lnTo>
                  <a:pt x="1574" y="432"/>
                </a:lnTo>
                <a:lnTo>
                  <a:pt x="1574" y="433"/>
                </a:lnTo>
                <a:lnTo>
                  <a:pt x="1573" y="433"/>
                </a:lnTo>
                <a:lnTo>
                  <a:pt x="1574" y="435"/>
                </a:lnTo>
                <a:lnTo>
                  <a:pt x="1574" y="436"/>
                </a:lnTo>
                <a:lnTo>
                  <a:pt x="1576" y="436"/>
                </a:lnTo>
                <a:lnTo>
                  <a:pt x="1576" y="437"/>
                </a:lnTo>
                <a:lnTo>
                  <a:pt x="1577" y="438"/>
                </a:lnTo>
                <a:lnTo>
                  <a:pt x="1577" y="439"/>
                </a:lnTo>
                <a:lnTo>
                  <a:pt x="1578" y="439"/>
                </a:lnTo>
                <a:lnTo>
                  <a:pt x="1578" y="440"/>
                </a:lnTo>
                <a:lnTo>
                  <a:pt x="1579" y="441"/>
                </a:lnTo>
                <a:lnTo>
                  <a:pt x="1579" y="443"/>
                </a:lnTo>
                <a:lnTo>
                  <a:pt x="1580" y="441"/>
                </a:lnTo>
                <a:lnTo>
                  <a:pt x="1581" y="440"/>
                </a:lnTo>
                <a:lnTo>
                  <a:pt x="1582" y="440"/>
                </a:lnTo>
                <a:lnTo>
                  <a:pt x="1582" y="439"/>
                </a:lnTo>
                <a:lnTo>
                  <a:pt x="1583" y="439"/>
                </a:lnTo>
                <a:lnTo>
                  <a:pt x="1585" y="439"/>
                </a:lnTo>
                <a:lnTo>
                  <a:pt x="1585" y="438"/>
                </a:lnTo>
                <a:lnTo>
                  <a:pt x="1586" y="438"/>
                </a:lnTo>
                <a:lnTo>
                  <a:pt x="1587" y="437"/>
                </a:lnTo>
                <a:lnTo>
                  <a:pt x="1588" y="437"/>
                </a:lnTo>
                <a:lnTo>
                  <a:pt x="1588" y="436"/>
                </a:lnTo>
                <a:lnTo>
                  <a:pt x="1589" y="436"/>
                </a:lnTo>
                <a:lnTo>
                  <a:pt x="1590" y="435"/>
                </a:lnTo>
                <a:lnTo>
                  <a:pt x="1591" y="435"/>
                </a:lnTo>
                <a:lnTo>
                  <a:pt x="1591" y="433"/>
                </a:lnTo>
                <a:lnTo>
                  <a:pt x="1592" y="433"/>
                </a:lnTo>
                <a:lnTo>
                  <a:pt x="1594" y="433"/>
                </a:lnTo>
                <a:lnTo>
                  <a:pt x="1594" y="432"/>
                </a:lnTo>
                <a:lnTo>
                  <a:pt x="1595" y="432"/>
                </a:lnTo>
                <a:lnTo>
                  <a:pt x="1595" y="431"/>
                </a:lnTo>
                <a:lnTo>
                  <a:pt x="1596" y="431"/>
                </a:lnTo>
                <a:lnTo>
                  <a:pt x="1597" y="431"/>
                </a:lnTo>
                <a:lnTo>
                  <a:pt x="1597" y="430"/>
                </a:lnTo>
                <a:lnTo>
                  <a:pt x="1598" y="430"/>
                </a:lnTo>
                <a:lnTo>
                  <a:pt x="1599" y="429"/>
                </a:lnTo>
                <a:lnTo>
                  <a:pt x="1600" y="429"/>
                </a:lnTo>
                <a:lnTo>
                  <a:pt x="1603" y="428"/>
                </a:lnTo>
                <a:lnTo>
                  <a:pt x="1605" y="426"/>
                </a:lnTo>
                <a:lnTo>
                  <a:pt x="1606" y="426"/>
                </a:lnTo>
                <a:lnTo>
                  <a:pt x="1607" y="424"/>
                </a:lnTo>
                <a:lnTo>
                  <a:pt x="1609" y="423"/>
                </a:lnTo>
                <a:lnTo>
                  <a:pt x="1613" y="421"/>
                </a:lnTo>
                <a:lnTo>
                  <a:pt x="1615" y="420"/>
                </a:lnTo>
                <a:lnTo>
                  <a:pt x="1616" y="419"/>
                </a:lnTo>
                <a:lnTo>
                  <a:pt x="1617" y="418"/>
                </a:lnTo>
                <a:lnTo>
                  <a:pt x="1617" y="416"/>
                </a:lnTo>
                <a:lnTo>
                  <a:pt x="1616" y="415"/>
                </a:lnTo>
                <a:lnTo>
                  <a:pt x="1616" y="414"/>
                </a:lnTo>
                <a:lnTo>
                  <a:pt x="1617" y="414"/>
                </a:lnTo>
                <a:lnTo>
                  <a:pt x="1619" y="413"/>
                </a:lnTo>
                <a:lnTo>
                  <a:pt x="1620" y="415"/>
                </a:lnTo>
                <a:lnTo>
                  <a:pt x="1621" y="415"/>
                </a:lnTo>
                <a:lnTo>
                  <a:pt x="1621" y="416"/>
                </a:lnTo>
                <a:lnTo>
                  <a:pt x="1621" y="415"/>
                </a:lnTo>
                <a:lnTo>
                  <a:pt x="1624" y="414"/>
                </a:lnTo>
                <a:lnTo>
                  <a:pt x="1625" y="413"/>
                </a:lnTo>
                <a:lnTo>
                  <a:pt x="1628" y="412"/>
                </a:lnTo>
                <a:lnTo>
                  <a:pt x="1629" y="411"/>
                </a:lnTo>
                <a:lnTo>
                  <a:pt x="1630" y="411"/>
                </a:lnTo>
                <a:lnTo>
                  <a:pt x="1631" y="410"/>
                </a:lnTo>
                <a:lnTo>
                  <a:pt x="1632" y="408"/>
                </a:lnTo>
                <a:lnTo>
                  <a:pt x="1633" y="408"/>
                </a:lnTo>
                <a:lnTo>
                  <a:pt x="1633" y="407"/>
                </a:lnTo>
                <a:lnTo>
                  <a:pt x="1634" y="407"/>
                </a:lnTo>
                <a:lnTo>
                  <a:pt x="1635" y="406"/>
                </a:lnTo>
                <a:lnTo>
                  <a:pt x="1637" y="405"/>
                </a:lnTo>
                <a:lnTo>
                  <a:pt x="1639" y="405"/>
                </a:lnTo>
                <a:lnTo>
                  <a:pt x="1639" y="404"/>
                </a:lnTo>
                <a:lnTo>
                  <a:pt x="1641" y="403"/>
                </a:lnTo>
                <a:lnTo>
                  <a:pt x="1642" y="403"/>
                </a:lnTo>
                <a:lnTo>
                  <a:pt x="1643" y="402"/>
                </a:lnTo>
                <a:lnTo>
                  <a:pt x="1645" y="401"/>
                </a:lnTo>
                <a:lnTo>
                  <a:pt x="1647" y="399"/>
                </a:lnTo>
                <a:lnTo>
                  <a:pt x="1648" y="398"/>
                </a:lnTo>
                <a:lnTo>
                  <a:pt x="1649" y="398"/>
                </a:lnTo>
                <a:lnTo>
                  <a:pt x="1650" y="397"/>
                </a:lnTo>
                <a:lnTo>
                  <a:pt x="1651" y="397"/>
                </a:lnTo>
                <a:lnTo>
                  <a:pt x="1652" y="396"/>
                </a:lnTo>
                <a:lnTo>
                  <a:pt x="1654" y="396"/>
                </a:lnTo>
                <a:lnTo>
                  <a:pt x="1654" y="395"/>
                </a:lnTo>
                <a:lnTo>
                  <a:pt x="1655" y="395"/>
                </a:lnTo>
                <a:lnTo>
                  <a:pt x="1655" y="394"/>
                </a:lnTo>
                <a:lnTo>
                  <a:pt x="1656" y="394"/>
                </a:lnTo>
                <a:lnTo>
                  <a:pt x="1663" y="389"/>
                </a:lnTo>
                <a:lnTo>
                  <a:pt x="1664" y="389"/>
                </a:lnTo>
                <a:lnTo>
                  <a:pt x="1664" y="388"/>
                </a:lnTo>
                <a:lnTo>
                  <a:pt x="1665" y="388"/>
                </a:lnTo>
                <a:lnTo>
                  <a:pt x="1666" y="388"/>
                </a:lnTo>
                <a:lnTo>
                  <a:pt x="1666" y="387"/>
                </a:lnTo>
                <a:lnTo>
                  <a:pt x="1665" y="386"/>
                </a:lnTo>
                <a:lnTo>
                  <a:pt x="1665" y="385"/>
                </a:lnTo>
                <a:lnTo>
                  <a:pt x="1665" y="383"/>
                </a:lnTo>
                <a:lnTo>
                  <a:pt x="1665" y="382"/>
                </a:lnTo>
                <a:lnTo>
                  <a:pt x="1665" y="381"/>
                </a:lnTo>
                <a:lnTo>
                  <a:pt x="1665" y="380"/>
                </a:lnTo>
                <a:lnTo>
                  <a:pt x="1666" y="380"/>
                </a:lnTo>
                <a:lnTo>
                  <a:pt x="1666" y="379"/>
                </a:lnTo>
                <a:lnTo>
                  <a:pt x="1667" y="378"/>
                </a:lnTo>
                <a:lnTo>
                  <a:pt x="1672" y="376"/>
                </a:lnTo>
                <a:lnTo>
                  <a:pt x="1669" y="372"/>
                </a:lnTo>
                <a:lnTo>
                  <a:pt x="1669" y="373"/>
                </a:lnTo>
                <a:lnTo>
                  <a:pt x="1668" y="374"/>
                </a:lnTo>
                <a:lnTo>
                  <a:pt x="1667" y="374"/>
                </a:lnTo>
                <a:lnTo>
                  <a:pt x="1666" y="374"/>
                </a:lnTo>
                <a:lnTo>
                  <a:pt x="1666" y="373"/>
                </a:lnTo>
                <a:lnTo>
                  <a:pt x="1666" y="372"/>
                </a:lnTo>
                <a:lnTo>
                  <a:pt x="1666" y="371"/>
                </a:lnTo>
                <a:lnTo>
                  <a:pt x="1666" y="370"/>
                </a:lnTo>
                <a:lnTo>
                  <a:pt x="1666" y="369"/>
                </a:lnTo>
                <a:lnTo>
                  <a:pt x="1667" y="369"/>
                </a:lnTo>
                <a:lnTo>
                  <a:pt x="1668" y="369"/>
                </a:lnTo>
                <a:lnTo>
                  <a:pt x="1671" y="372"/>
                </a:lnTo>
                <a:lnTo>
                  <a:pt x="1673" y="376"/>
                </a:lnTo>
                <a:lnTo>
                  <a:pt x="1673" y="377"/>
                </a:lnTo>
                <a:lnTo>
                  <a:pt x="1674" y="377"/>
                </a:lnTo>
                <a:lnTo>
                  <a:pt x="1675" y="376"/>
                </a:lnTo>
                <a:lnTo>
                  <a:pt x="1676" y="377"/>
                </a:lnTo>
                <a:lnTo>
                  <a:pt x="1676" y="378"/>
                </a:lnTo>
                <a:lnTo>
                  <a:pt x="1677" y="379"/>
                </a:lnTo>
                <a:lnTo>
                  <a:pt x="1677" y="380"/>
                </a:lnTo>
                <a:lnTo>
                  <a:pt x="1678" y="380"/>
                </a:lnTo>
                <a:lnTo>
                  <a:pt x="1678" y="379"/>
                </a:lnTo>
                <a:lnTo>
                  <a:pt x="1680" y="379"/>
                </a:lnTo>
                <a:lnTo>
                  <a:pt x="1681" y="378"/>
                </a:lnTo>
                <a:lnTo>
                  <a:pt x="1680" y="377"/>
                </a:lnTo>
                <a:lnTo>
                  <a:pt x="1678" y="373"/>
                </a:lnTo>
                <a:lnTo>
                  <a:pt x="1677" y="373"/>
                </a:lnTo>
                <a:lnTo>
                  <a:pt x="1678" y="373"/>
                </a:lnTo>
                <a:lnTo>
                  <a:pt x="1680" y="373"/>
                </a:lnTo>
                <a:lnTo>
                  <a:pt x="1681" y="373"/>
                </a:lnTo>
                <a:lnTo>
                  <a:pt x="1683" y="377"/>
                </a:lnTo>
                <a:lnTo>
                  <a:pt x="1684" y="376"/>
                </a:lnTo>
                <a:lnTo>
                  <a:pt x="1685" y="374"/>
                </a:lnTo>
                <a:lnTo>
                  <a:pt x="1686" y="374"/>
                </a:lnTo>
                <a:lnTo>
                  <a:pt x="1686" y="373"/>
                </a:lnTo>
                <a:lnTo>
                  <a:pt x="1685" y="371"/>
                </a:lnTo>
                <a:lnTo>
                  <a:pt x="1686" y="371"/>
                </a:lnTo>
                <a:lnTo>
                  <a:pt x="1686" y="370"/>
                </a:lnTo>
                <a:lnTo>
                  <a:pt x="1688" y="370"/>
                </a:lnTo>
                <a:lnTo>
                  <a:pt x="1689" y="370"/>
                </a:lnTo>
                <a:lnTo>
                  <a:pt x="1689" y="369"/>
                </a:lnTo>
                <a:lnTo>
                  <a:pt x="1690" y="369"/>
                </a:lnTo>
                <a:lnTo>
                  <a:pt x="1690" y="368"/>
                </a:lnTo>
                <a:lnTo>
                  <a:pt x="1691" y="368"/>
                </a:lnTo>
                <a:lnTo>
                  <a:pt x="1692" y="366"/>
                </a:lnTo>
                <a:lnTo>
                  <a:pt x="1692" y="368"/>
                </a:lnTo>
                <a:lnTo>
                  <a:pt x="1692" y="369"/>
                </a:lnTo>
                <a:lnTo>
                  <a:pt x="1692" y="370"/>
                </a:lnTo>
                <a:lnTo>
                  <a:pt x="1692" y="371"/>
                </a:lnTo>
                <a:lnTo>
                  <a:pt x="1693" y="370"/>
                </a:lnTo>
                <a:lnTo>
                  <a:pt x="1694" y="370"/>
                </a:lnTo>
                <a:lnTo>
                  <a:pt x="1694" y="369"/>
                </a:lnTo>
                <a:lnTo>
                  <a:pt x="1695" y="369"/>
                </a:lnTo>
                <a:lnTo>
                  <a:pt x="1695" y="371"/>
                </a:lnTo>
                <a:lnTo>
                  <a:pt x="1695" y="374"/>
                </a:lnTo>
                <a:lnTo>
                  <a:pt x="1694" y="374"/>
                </a:lnTo>
                <a:lnTo>
                  <a:pt x="1692" y="374"/>
                </a:lnTo>
                <a:lnTo>
                  <a:pt x="1691" y="374"/>
                </a:lnTo>
                <a:lnTo>
                  <a:pt x="1690" y="374"/>
                </a:lnTo>
                <a:lnTo>
                  <a:pt x="1689" y="376"/>
                </a:lnTo>
                <a:lnTo>
                  <a:pt x="1688" y="376"/>
                </a:lnTo>
                <a:lnTo>
                  <a:pt x="1686" y="377"/>
                </a:lnTo>
                <a:lnTo>
                  <a:pt x="1686" y="378"/>
                </a:lnTo>
                <a:lnTo>
                  <a:pt x="1686" y="379"/>
                </a:lnTo>
                <a:lnTo>
                  <a:pt x="1686" y="378"/>
                </a:lnTo>
                <a:lnTo>
                  <a:pt x="1685" y="378"/>
                </a:lnTo>
                <a:lnTo>
                  <a:pt x="1684" y="378"/>
                </a:lnTo>
                <a:lnTo>
                  <a:pt x="1684" y="379"/>
                </a:lnTo>
                <a:lnTo>
                  <a:pt x="1683" y="379"/>
                </a:lnTo>
                <a:lnTo>
                  <a:pt x="1683" y="380"/>
                </a:lnTo>
                <a:lnTo>
                  <a:pt x="1682" y="380"/>
                </a:lnTo>
                <a:lnTo>
                  <a:pt x="1681" y="380"/>
                </a:lnTo>
                <a:lnTo>
                  <a:pt x="1681" y="381"/>
                </a:lnTo>
                <a:lnTo>
                  <a:pt x="1680" y="381"/>
                </a:lnTo>
                <a:lnTo>
                  <a:pt x="1678" y="382"/>
                </a:lnTo>
                <a:lnTo>
                  <a:pt x="1678" y="383"/>
                </a:lnTo>
                <a:lnTo>
                  <a:pt x="1680" y="385"/>
                </a:lnTo>
                <a:lnTo>
                  <a:pt x="1680" y="386"/>
                </a:lnTo>
                <a:lnTo>
                  <a:pt x="1681" y="387"/>
                </a:lnTo>
                <a:lnTo>
                  <a:pt x="1681" y="388"/>
                </a:lnTo>
                <a:lnTo>
                  <a:pt x="1681" y="389"/>
                </a:lnTo>
                <a:lnTo>
                  <a:pt x="1682" y="390"/>
                </a:lnTo>
                <a:lnTo>
                  <a:pt x="1683" y="390"/>
                </a:lnTo>
                <a:lnTo>
                  <a:pt x="1684" y="390"/>
                </a:lnTo>
                <a:lnTo>
                  <a:pt x="1685" y="390"/>
                </a:lnTo>
                <a:lnTo>
                  <a:pt x="1686" y="390"/>
                </a:lnTo>
                <a:lnTo>
                  <a:pt x="1686" y="391"/>
                </a:lnTo>
                <a:lnTo>
                  <a:pt x="1685" y="393"/>
                </a:lnTo>
                <a:lnTo>
                  <a:pt x="1685" y="394"/>
                </a:lnTo>
                <a:lnTo>
                  <a:pt x="1685" y="396"/>
                </a:lnTo>
                <a:lnTo>
                  <a:pt x="1685" y="397"/>
                </a:lnTo>
                <a:lnTo>
                  <a:pt x="1684" y="396"/>
                </a:lnTo>
                <a:lnTo>
                  <a:pt x="1683" y="396"/>
                </a:lnTo>
                <a:lnTo>
                  <a:pt x="1683" y="395"/>
                </a:lnTo>
                <a:lnTo>
                  <a:pt x="1682" y="394"/>
                </a:lnTo>
                <a:lnTo>
                  <a:pt x="1681" y="394"/>
                </a:lnTo>
                <a:lnTo>
                  <a:pt x="1681" y="393"/>
                </a:lnTo>
                <a:lnTo>
                  <a:pt x="1680" y="391"/>
                </a:lnTo>
                <a:lnTo>
                  <a:pt x="1680" y="390"/>
                </a:lnTo>
                <a:lnTo>
                  <a:pt x="1678" y="389"/>
                </a:lnTo>
                <a:lnTo>
                  <a:pt x="1677" y="389"/>
                </a:lnTo>
                <a:lnTo>
                  <a:pt x="1676" y="389"/>
                </a:lnTo>
                <a:lnTo>
                  <a:pt x="1676" y="390"/>
                </a:lnTo>
                <a:lnTo>
                  <a:pt x="1675" y="390"/>
                </a:lnTo>
                <a:lnTo>
                  <a:pt x="1674" y="390"/>
                </a:lnTo>
                <a:lnTo>
                  <a:pt x="1673" y="391"/>
                </a:lnTo>
                <a:lnTo>
                  <a:pt x="1672" y="391"/>
                </a:lnTo>
                <a:lnTo>
                  <a:pt x="1669" y="393"/>
                </a:lnTo>
                <a:lnTo>
                  <a:pt x="1668" y="390"/>
                </a:lnTo>
                <a:lnTo>
                  <a:pt x="1666" y="388"/>
                </a:lnTo>
                <a:lnTo>
                  <a:pt x="1664" y="389"/>
                </a:lnTo>
                <a:lnTo>
                  <a:pt x="1663" y="390"/>
                </a:lnTo>
                <a:lnTo>
                  <a:pt x="1661" y="390"/>
                </a:lnTo>
                <a:lnTo>
                  <a:pt x="1660" y="391"/>
                </a:lnTo>
                <a:lnTo>
                  <a:pt x="1659" y="391"/>
                </a:lnTo>
                <a:lnTo>
                  <a:pt x="1659" y="393"/>
                </a:lnTo>
                <a:lnTo>
                  <a:pt x="1658" y="393"/>
                </a:lnTo>
                <a:lnTo>
                  <a:pt x="1657" y="394"/>
                </a:lnTo>
                <a:lnTo>
                  <a:pt x="1656" y="395"/>
                </a:lnTo>
                <a:lnTo>
                  <a:pt x="1655" y="395"/>
                </a:lnTo>
                <a:lnTo>
                  <a:pt x="1654" y="396"/>
                </a:lnTo>
                <a:lnTo>
                  <a:pt x="1652" y="396"/>
                </a:lnTo>
                <a:lnTo>
                  <a:pt x="1651" y="397"/>
                </a:lnTo>
                <a:lnTo>
                  <a:pt x="1650" y="398"/>
                </a:lnTo>
                <a:lnTo>
                  <a:pt x="1649" y="399"/>
                </a:lnTo>
                <a:lnTo>
                  <a:pt x="1647" y="401"/>
                </a:lnTo>
                <a:lnTo>
                  <a:pt x="1645" y="402"/>
                </a:lnTo>
                <a:lnTo>
                  <a:pt x="1642" y="403"/>
                </a:lnTo>
                <a:lnTo>
                  <a:pt x="1640" y="404"/>
                </a:lnTo>
                <a:lnTo>
                  <a:pt x="1639" y="405"/>
                </a:lnTo>
                <a:lnTo>
                  <a:pt x="1638" y="406"/>
                </a:lnTo>
                <a:lnTo>
                  <a:pt x="1635" y="407"/>
                </a:lnTo>
                <a:lnTo>
                  <a:pt x="1634" y="408"/>
                </a:lnTo>
                <a:lnTo>
                  <a:pt x="1632" y="410"/>
                </a:lnTo>
                <a:lnTo>
                  <a:pt x="1631" y="411"/>
                </a:lnTo>
                <a:lnTo>
                  <a:pt x="1630" y="411"/>
                </a:lnTo>
                <a:lnTo>
                  <a:pt x="1630" y="412"/>
                </a:lnTo>
                <a:lnTo>
                  <a:pt x="1628" y="412"/>
                </a:lnTo>
                <a:lnTo>
                  <a:pt x="1628" y="413"/>
                </a:lnTo>
                <a:lnTo>
                  <a:pt x="1625" y="414"/>
                </a:lnTo>
                <a:lnTo>
                  <a:pt x="1623" y="415"/>
                </a:lnTo>
                <a:lnTo>
                  <a:pt x="1622" y="416"/>
                </a:lnTo>
                <a:lnTo>
                  <a:pt x="1621" y="416"/>
                </a:lnTo>
                <a:lnTo>
                  <a:pt x="1619" y="419"/>
                </a:lnTo>
                <a:lnTo>
                  <a:pt x="1616" y="420"/>
                </a:lnTo>
                <a:lnTo>
                  <a:pt x="1614" y="421"/>
                </a:lnTo>
                <a:lnTo>
                  <a:pt x="1613" y="421"/>
                </a:lnTo>
                <a:lnTo>
                  <a:pt x="1613" y="422"/>
                </a:lnTo>
                <a:lnTo>
                  <a:pt x="1607" y="424"/>
                </a:lnTo>
                <a:lnTo>
                  <a:pt x="1600" y="430"/>
                </a:lnTo>
                <a:lnTo>
                  <a:pt x="1599" y="430"/>
                </a:lnTo>
                <a:lnTo>
                  <a:pt x="1597" y="431"/>
                </a:lnTo>
                <a:lnTo>
                  <a:pt x="1596" y="432"/>
                </a:lnTo>
                <a:lnTo>
                  <a:pt x="1595" y="433"/>
                </a:lnTo>
                <a:lnTo>
                  <a:pt x="1594" y="433"/>
                </a:lnTo>
                <a:lnTo>
                  <a:pt x="1592" y="435"/>
                </a:lnTo>
                <a:lnTo>
                  <a:pt x="1590" y="436"/>
                </a:lnTo>
                <a:lnTo>
                  <a:pt x="1586" y="438"/>
                </a:lnTo>
                <a:lnTo>
                  <a:pt x="1583" y="440"/>
                </a:lnTo>
                <a:lnTo>
                  <a:pt x="1582" y="440"/>
                </a:lnTo>
                <a:lnTo>
                  <a:pt x="1581" y="441"/>
                </a:lnTo>
                <a:lnTo>
                  <a:pt x="1580" y="443"/>
                </a:lnTo>
                <a:lnTo>
                  <a:pt x="1579" y="443"/>
                </a:lnTo>
                <a:lnTo>
                  <a:pt x="1578" y="444"/>
                </a:lnTo>
                <a:lnTo>
                  <a:pt x="1577" y="444"/>
                </a:lnTo>
                <a:lnTo>
                  <a:pt x="1577" y="445"/>
                </a:lnTo>
                <a:lnTo>
                  <a:pt x="1574" y="445"/>
                </a:lnTo>
                <a:lnTo>
                  <a:pt x="1574" y="446"/>
                </a:lnTo>
                <a:lnTo>
                  <a:pt x="1574" y="448"/>
                </a:lnTo>
                <a:lnTo>
                  <a:pt x="1572" y="448"/>
                </a:lnTo>
                <a:lnTo>
                  <a:pt x="1572" y="449"/>
                </a:lnTo>
                <a:lnTo>
                  <a:pt x="1572" y="450"/>
                </a:lnTo>
                <a:lnTo>
                  <a:pt x="1573" y="455"/>
                </a:lnTo>
                <a:lnTo>
                  <a:pt x="1573" y="457"/>
                </a:lnTo>
                <a:lnTo>
                  <a:pt x="1576" y="457"/>
                </a:lnTo>
                <a:lnTo>
                  <a:pt x="1577" y="458"/>
                </a:lnTo>
                <a:lnTo>
                  <a:pt x="1576" y="460"/>
                </a:lnTo>
                <a:lnTo>
                  <a:pt x="1574" y="460"/>
                </a:lnTo>
                <a:lnTo>
                  <a:pt x="1574" y="462"/>
                </a:lnTo>
                <a:lnTo>
                  <a:pt x="1574" y="464"/>
                </a:lnTo>
                <a:lnTo>
                  <a:pt x="1576" y="464"/>
                </a:lnTo>
                <a:lnTo>
                  <a:pt x="1583" y="463"/>
                </a:lnTo>
                <a:lnTo>
                  <a:pt x="1586" y="468"/>
                </a:lnTo>
                <a:lnTo>
                  <a:pt x="1587" y="469"/>
                </a:lnTo>
                <a:lnTo>
                  <a:pt x="1577" y="468"/>
                </a:lnTo>
                <a:lnTo>
                  <a:pt x="1587" y="470"/>
                </a:lnTo>
                <a:lnTo>
                  <a:pt x="1590" y="471"/>
                </a:lnTo>
                <a:lnTo>
                  <a:pt x="1591" y="471"/>
                </a:lnTo>
                <a:lnTo>
                  <a:pt x="1628" y="478"/>
                </a:lnTo>
                <a:lnTo>
                  <a:pt x="1629" y="479"/>
                </a:lnTo>
                <a:lnTo>
                  <a:pt x="1630" y="479"/>
                </a:lnTo>
                <a:lnTo>
                  <a:pt x="1631" y="479"/>
                </a:lnTo>
                <a:lnTo>
                  <a:pt x="1642" y="481"/>
                </a:lnTo>
                <a:lnTo>
                  <a:pt x="1643" y="481"/>
                </a:lnTo>
                <a:lnTo>
                  <a:pt x="1657" y="485"/>
                </a:lnTo>
                <a:lnTo>
                  <a:pt x="1658" y="485"/>
                </a:lnTo>
                <a:lnTo>
                  <a:pt x="1660" y="486"/>
                </a:lnTo>
                <a:lnTo>
                  <a:pt x="1661" y="486"/>
                </a:lnTo>
                <a:lnTo>
                  <a:pt x="1663" y="486"/>
                </a:lnTo>
                <a:lnTo>
                  <a:pt x="1665" y="486"/>
                </a:lnTo>
                <a:lnTo>
                  <a:pt x="1675" y="488"/>
                </a:lnTo>
                <a:lnTo>
                  <a:pt x="1683" y="490"/>
                </a:lnTo>
                <a:lnTo>
                  <a:pt x="1684" y="490"/>
                </a:lnTo>
                <a:lnTo>
                  <a:pt x="1685" y="490"/>
                </a:lnTo>
                <a:lnTo>
                  <a:pt x="1689" y="490"/>
                </a:lnTo>
                <a:lnTo>
                  <a:pt x="1690" y="491"/>
                </a:lnTo>
                <a:lnTo>
                  <a:pt x="1691" y="491"/>
                </a:lnTo>
                <a:lnTo>
                  <a:pt x="1693" y="491"/>
                </a:lnTo>
                <a:lnTo>
                  <a:pt x="1699" y="493"/>
                </a:lnTo>
                <a:lnTo>
                  <a:pt x="1706" y="494"/>
                </a:lnTo>
                <a:lnTo>
                  <a:pt x="1707" y="495"/>
                </a:lnTo>
                <a:lnTo>
                  <a:pt x="1715" y="496"/>
                </a:lnTo>
                <a:lnTo>
                  <a:pt x="1718" y="497"/>
                </a:lnTo>
                <a:lnTo>
                  <a:pt x="1721" y="497"/>
                </a:lnTo>
                <a:lnTo>
                  <a:pt x="1721" y="496"/>
                </a:lnTo>
                <a:lnTo>
                  <a:pt x="1721" y="495"/>
                </a:lnTo>
                <a:lnTo>
                  <a:pt x="1724" y="495"/>
                </a:lnTo>
                <a:lnTo>
                  <a:pt x="1724" y="489"/>
                </a:lnTo>
                <a:lnTo>
                  <a:pt x="1724" y="479"/>
                </a:lnTo>
                <a:lnTo>
                  <a:pt x="1724" y="478"/>
                </a:lnTo>
                <a:lnTo>
                  <a:pt x="1724" y="477"/>
                </a:lnTo>
                <a:lnTo>
                  <a:pt x="1724" y="475"/>
                </a:lnTo>
                <a:lnTo>
                  <a:pt x="1724" y="474"/>
                </a:lnTo>
                <a:lnTo>
                  <a:pt x="1724" y="473"/>
                </a:lnTo>
                <a:lnTo>
                  <a:pt x="1724" y="471"/>
                </a:lnTo>
                <a:lnTo>
                  <a:pt x="1724" y="468"/>
                </a:lnTo>
                <a:lnTo>
                  <a:pt x="1716" y="468"/>
                </a:lnTo>
                <a:lnTo>
                  <a:pt x="1714" y="468"/>
                </a:lnTo>
                <a:lnTo>
                  <a:pt x="1707" y="472"/>
                </a:lnTo>
                <a:lnTo>
                  <a:pt x="1706" y="471"/>
                </a:lnTo>
                <a:lnTo>
                  <a:pt x="1698" y="477"/>
                </a:lnTo>
                <a:lnTo>
                  <a:pt x="1697" y="477"/>
                </a:lnTo>
                <a:lnTo>
                  <a:pt x="1697" y="475"/>
                </a:lnTo>
                <a:lnTo>
                  <a:pt x="1695" y="474"/>
                </a:lnTo>
                <a:lnTo>
                  <a:pt x="1695" y="473"/>
                </a:lnTo>
                <a:lnTo>
                  <a:pt x="1694" y="472"/>
                </a:lnTo>
                <a:lnTo>
                  <a:pt x="1694" y="471"/>
                </a:lnTo>
                <a:lnTo>
                  <a:pt x="1693" y="471"/>
                </a:lnTo>
                <a:lnTo>
                  <a:pt x="1693" y="470"/>
                </a:lnTo>
                <a:lnTo>
                  <a:pt x="1693" y="469"/>
                </a:lnTo>
                <a:lnTo>
                  <a:pt x="1693" y="468"/>
                </a:lnTo>
                <a:lnTo>
                  <a:pt x="1692" y="466"/>
                </a:lnTo>
                <a:lnTo>
                  <a:pt x="1694" y="465"/>
                </a:lnTo>
                <a:lnTo>
                  <a:pt x="1702" y="461"/>
                </a:lnTo>
                <a:lnTo>
                  <a:pt x="1703" y="460"/>
                </a:lnTo>
                <a:lnTo>
                  <a:pt x="1700" y="453"/>
                </a:lnTo>
                <a:lnTo>
                  <a:pt x="1702" y="452"/>
                </a:lnTo>
                <a:lnTo>
                  <a:pt x="1698" y="445"/>
                </a:lnTo>
                <a:lnTo>
                  <a:pt x="1700" y="444"/>
                </a:lnTo>
                <a:lnTo>
                  <a:pt x="1700" y="443"/>
                </a:lnTo>
                <a:lnTo>
                  <a:pt x="1701" y="444"/>
                </a:lnTo>
                <a:lnTo>
                  <a:pt x="1701" y="445"/>
                </a:lnTo>
                <a:lnTo>
                  <a:pt x="1704" y="449"/>
                </a:lnTo>
                <a:lnTo>
                  <a:pt x="1709" y="456"/>
                </a:lnTo>
                <a:lnTo>
                  <a:pt x="1708" y="456"/>
                </a:lnTo>
                <a:lnTo>
                  <a:pt x="1712" y="464"/>
                </a:lnTo>
                <a:lnTo>
                  <a:pt x="1719" y="460"/>
                </a:lnTo>
                <a:lnTo>
                  <a:pt x="1724" y="457"/>
                </a:lnTo>
                <a:lnTo>
                  <a:pt x="1725" y="456"/>
                </a:lnTo>
                <a:lnTo>
                  <a:pt x="1725" y="465"/>
                </a:lnTo>
                <a:lnTo>
                  <a:pt x="1725" y="466"/>
                </a:lnTo>
                <a:lnTo>
                  <a:pt x="1725" y="471"/>
                </a:lnTo>
                <a:lnTo>
                  <a:pt x="1725" y="474"/>
                </a:lnTo>
                <a:lnTo>
                  <a:pt x="1725" y="475"/>
                </a:lnTo>
                <a:lnTo>
                  <a:pt x="1725" y="478"/>
                </a:lnTo>
                <a:lnTo>
                  <a:pt x="1725" y="479"/>
                </a:lnTo>
                <a:lnTo>
                  <a:pt x="1725" y="480"/>
                </a:lnTo>
                <a:lnTo>
                  <a:pt x="1725" y="481"/>
                </a:lnTo>
                <a:lnTo>
                  <a:pt x="1725" y="487"/>
                </a:lnTo>
                <a:lnTo>
                  <a:pt x="1725" y="491"/>
                </a:lnTo>
                <a:lnTo>
                  <a:pt x="1730" y="491"/>
                </a:lnTo>
                <a:lnTo>
                  <a:pt x="1732" y="491"/>
                </a:lnTo>
                <a:lnTo>
                  <a:pt x="1733" y="491"/>
                </a:lnTo>
                <a:lnTo>
                  <a:pt x="1733" y="487"/>
                </a:lnTo>
                <a:lnTo>
                  <a:pt x="1734" y="487"/>
                </a:lnTo>
                <a:lnTo>
                  <a:pt x="1735" y="487"/>
                </a:lnTo>
                <a:lnTo>
                  <a:pt x="1738" y="487"/>
                </a:lnTo>
                <a:lnTo>
                  <a:pt x="1740" y="487"/>
                </a:lnTo>
                <a:lnTo>
                  <a:pt x="1740" y="490"/>
                </a:lnTo>
                <a:lnTo>
                  <a:pt x="1741" y="490"/>
                </a:lnTo>
                <a:lnTo>
                  <a:pt x="1743" y="490"/>
                </a:lnTo>
                <a:lnTo>
                  <a:pt x="1745" y="490"/>
                </a:lnTo>
                <a:lnTo>
                  <a:pt x="1746" y="490"/>
                </a:lnTo>
                <a:lnTo>
                  <a:pt x="1749" y="490"/>
                </a:lnTo>
                <a:lnTo>
                  <a:pt x="1750" y="490"/>
                </a:lnTo>
                <a:lnTo>
                  <a:pt x="1751" y="490"/>
                </a:lnTo>
                <a:lnTo>
                  <a:pt x="1751" y="491"/>
                </a:lnTo>
                <a:lnTo>
                  <a:pt x="1751" y="493"/>
                </a:lnTo>
                <a:lnTo>
                  <a:pt x="1751" y="494"/>
                </a:lnTo>
                <a:lnTo>
                  <a:pt x="1751" y="495"/>
                </a:lnTo>
                <a:lnTo>
                  <a:pt x="1750" y="495"/>
                </a:lnTo>
                <a:lnTo>
                  <a:pt x="1737" y="495"/>
                </a:lnTo>
                <a:lnTo>
                  <a:pt x="1734" y="495"/>
                </a:lnTo>
                <a:lnTo>
                  <a:pt x="1730" y="495"/>
                </a:lnTo>
                <a:lnTo>
                  <a:pt x="1728" y="495"/>
                </a:lnTo>
                <a:lnTo>
                  <a:pt x="1726" y="495"/>
                </a:lnTo>
                <a:lnTo>
                  <a:pt x="1726" y="496"/>
                </a:lnTo>
                <a:lnTo>
                  <a:pt x="1725" y="496"/>
                </a:lnTo>
                <a:lnTo>
                  <a:pt x="1724" y="496"/>
                </a:lnTo>
                <a:lnTo>
                  <a:pt x="1724" y="497"/>
                </a:lnTo>
                <a:lnTo>
                  <a:pt x="1724" y="498"/>
                </a:lnTo>
                <a:lnTo>
                  <a:pt x="1726" y="498"/>
                </a:lnTo>
                <a:lnTo>
                  <a:pt x="1727" y="499"/>
                </a:lnTo>
                <a:lnTo>
                  <a:pt x="1728" y="499"/>
                </a:lnTo>
                <a:lnTo>
                  <a:pt x="1751" y="510"/>
                </a:lnTo>
                <a:lnTo>
                  <a:pt x="1751" y="508"/>
                </a:lnTo>
                <a:lnTo>
                  <a:pt x="1751" y="506"/>
                </a:lnTo>
                <a:lnTo>
                  <a:pt x="1751" y="504"/>
                </a:lnTo>
                <a:lnTo>
                  <a:pt x="1751" y="503"/>
                </a:lnTo>
                <a:lnTo>
                  <a:pt x="1751" y="502"/>
                </a:lnTo>
                <a:lnTo>
                  <a:pt x="1752" y="502"/>
                </a:lnTo>
                <a:lnTo>
                  <a:pt x="1753" y="502"/>
                </a:lnTo>
                <a:lnTo>
                  <a:pt x="1754" y="502"/>
                </a:lnTo>
                <a:lnTo>
                  <a:pt x="1755" y="502"/>
                </a:lnTo>
                <a:lnTo>
                  <a:pt x="1757" y="502"/>
                </a:lnTo>
                <a:lnTo>
                  <a:pt x="1758" y="502"/>
                </a:lnTo>
                <a:lnTo>
                  <a:pt x="1759" y="502"/>
                </a:lnTo>
                <a:lnTo>
                  <a:pt x="1760" y="502"/>
                </a:lnTo>
                <a:lnTo>
                  <a:pt x="1760" y="503"/>
                </a:lnTo>
                <a:lnTo>
                  <a:pt x="1760" y="504"/>
                </a:lnTo>
                <a:lnTo>
                  <a:pt x="1760" y="505"/>
                </a:lnTo>
                <a:lnTo>
                  <a:pt x="1761" y="505"/>
                </a:lnTo>
                <a:lnTo>
                  <a:pt x="1761" y="506"/>
                </a:lnTo>
                <a:lnTo>
                  <a:pt x="1761" y="507"/>
                </a:lnTo>
                <a:lnTo>
                  <a:pt x="1761" y="508"/>
                </a:lnTo>
                <a:lnTo>
                  <a:pt x="1761" y="510"/>
                </a:lnTo>
                <a:lnTo>
                  <a:pt x="1760" y="511"/>
                </a:lnTo>
                <a:lnTo>
                  <a:pt x="1761" y="511"/>
                </a:lnTo>
                <a:lnTo>
                  <a:pt x="1762" y="512"/>
                </a:lnTo>
                <a:lnTo>
                  <a:pt x="1767" y="514"/>
                </a:lnTo>
                <a:lnTo>
                  <a:pt x="1767" y="515"/>
                </a:lnTo>
                <a:lnTo>
                  <a:pt x="1767" y="516"/>
                </a:lnTo>
                <a:lnTo>
                  <a:pt x="1768" y="516"/>
                </a:lnTo>
                <a:lnTo>
                  <a:pt x="1770" y="518"/>
                </a:lnTo>
                <a:lnTo>
                  <a:pt x="1771" y="516"/>
                </a:lnTo>
                <a:lnTo>
                  <a:pt x="1771" y="515"/>
                </a:lnTo>
                <a:lnTo>
                  <a:pt x="1771" y="514"/>
                </a:lnTo>
                <a:lnTo>
                  <a:pt x="1771" y="513"/>
                </a:lnTo>
                <a:lnTo>
                  <a:pt x="1771" y="512"/>
                </a:lnTo>
                <a:lnTo>
                  <a:pt x="1770" y="512"/>
                </a:lnTo>
                <a:lnTo>
                  <a:pt x="1769" y="512"/>
                </a:lnTo>
                <a:lnTo>
                  <a:pt x="1768" y="512"/>
                </a:lnTo>
                <a:lnTo>
                  <a:pt x="1768" y="511"/>
                </a:lnTo>
                <a:lnTo>
                  <a:pt x="1767" y="511"/>
                </a:lnTo>
                <a:lnTo>
                  <a:pt x="1767" y="510"/>
                </a:lnTo>
                <a:lnTo>
                  <a:pt x="1766" y="510"/>
                </a:lnTo>
                <a:lnTo>
                  <a:pt x="1767" y="510"/>
                </a:lnTo>
                <a:lnTo>
                  <a:pt x="1767" y="507"/>
                </a:lnTo>
                <a:lnTo>
                  <a:pt x="1766" y="504"/>
                </a:lnTo>
                <a:lnTo>
                  <a:pt x="1767" y="504"/>
                </a:lnTo>
                <a:lnTo>
                  <a:pt x="1768" y="504"/>
                </a:lnTo>
                <a:lnTo>
                  <a:pt x="1769" y="503"/>
                </a:lnTo>
                <a:lnTo>
                  <a:pt x="1770" y="503"/>
                </a:lnTo>
                <a:lnTo>
                  <a:pt x="1771" y="503"/>
                </a:lnTo>
                <a:lnTo>
                  <a:pt x="1772" y="503"/>
                </a:lnTo>
                <a:lnTo>
                  <a:pt x="1773" y="503"/>
                </a:lnTo>
                <a:lnTo>
                  <a:pt x="1775" y="502"/>
                </a:lnTo>
                <a:lnTo>
                  <a:pt x="1776" y="502"/>
                </a:lnTo>
                <a:lnTo>
                  <a:pt x="1777" y="502"/>
                </a:lnTo>
                <a:lnTo>
                  <a:pt x="1777" y="504"/>
                </a:lnTo>
                <a:lnTo>
                  <a:pt x="1788" y="503"/>
                </a:lnTo>
                <a:lnTo>
                  <a:pt x="1789" y="503"/>
                </a:lnTo>
                <a:lnTo>
                  <a:pt x="1789" y="505"/>
                </a:lnTo>
                <a:lnTo>
                  <a:pt x="1789" y="506"/>
                </a:lnTo>
                <a:lnTo>
                  <a:pt x="1789" y="507"/>
                </a:lnTo>
                <a:lnTo>
                  <a:pt x="1788" y="510"/>
                </a:lnTo>
                <a:lnTo>
                  <a:pt x="1787" y="514"/>
                </a:lnTo>
                <a:lnTo>
                  <a:pt x="1787" y="515"/>
                </a:lnTo>
                <a:lnTo>
                  <a:pt x="1787" y="516"/>
                </a:lnTo>
                <a:lnTo>
                  <a:pt x="1787" y="519"/>
                </a:lnTo>
                <a:lnTo>
                  <a:pt x="1787" y="521"/>
                </a:lnTo>
                <a:lnTo>
                  <a:pt x="1787" y="522"/>
                </a:lnTo>
                <a:lnTo>
                  <a:pt x="1787" y="523"/>
                </a:lnTo>
                <a:lnTo>
                  <a:pt x="1786" y="523"/>
                </a:lnTo>
                <a:lnTo>
                  <a:pt x="1785" y="523"/>
                </a:lnTo>
                <a:lnTo>
                  <a:pt x="1784" y="523"/>
                </a:lnTo>
                <a:lnTo>
                  <a:pt x="1783" y="523"/>
                </a:lnTo>
                <a:lnTo>
                  <a:pt x="1780" y="522"/>
                </a:lnTo>
                <a:lnTo>
                  <a:pt x="1779" y="522"/>
                </a:lnTo>
                <a:lnTo>
                  <a:pt x="1780" y="522"/>
                </a:lnTo>
                <a:lnTo>
                  <a:pt x="1781" y="523"/>
                </a:lnTo>
                <a:lnTo>
                  <a:pt x="1787" y="525"/>
                </a:lnTo>
                <a:lnTo>
                  <a:pt x="1787" y="527"/>
                </a:lnTo>
                <a:lnTo>
                  <a:pt x="1796" y="530"/>
                </a:lnTo>
                <a:lnTo>
                  <a:pt x="1797" y="531"/>
                </a:lnTo>
                <a:lnTo>
                  <a:pt x="1800" y="532"/>
                </a:lnTo>
                <a:lnTo>
                  <a:pt x="1802" y="533"/>
                </a:lnTo>
                <a:lnTo>
                  <a:pt x="1803" y="533"/>
                </a:lnTo>
                <a:lnTo>
                  <a:pt x="1804" y="533"/>
                </a:lnTo>
                <a:lnTo>
                  <a:pt x="1805" y="533"/>
                </a:lnTo>
                <a:lnTo>
                  <a:pt x="1806" y="533"/>
                </a:lnTo>
                <a:lnTo>
                  <a:pt x="1810" y="533"/>
                </a:lnTo>
                <a:lnTo>
                  <a:pt x="1812" y="533"/>
                </a:lnTo>
                <a:lnTo>
                  <a:pt x="1821" y="533"/>
                </a:lnTo>
                <a:lnTo>
                  <a:pt x="1823" y="533"/>
                </a:lnTo>
                <a:lnTo>
                  <a:pt x="1827" y="533"/>
                </a:lnTo>
                <a:lnTo>
                  <a:pt x="1827" y="532"/>
                </a:lnTo>
                <a:lnTo>
                  <a:pt x="1827" y="525"/>
                </a:lnTo>
                <a:lnTo>
                  <a:pt x="1827" y="522"/>
                </a:lnTo>
                <a:lnTo>
                  <a:pt x="1828" y="522"/>
                </a:lnTo>
                <a:lnTo>
                  <a:pt x="1828" y="521"/>
                </a:lnTo>
                <a:lnTo>
                  <a:pt x="1828" y="520"/>
                </a:lnTo>
                <a:lnTo>
                  <a:pt x="1830" y="520"/>
                </a:lnTo>
                <a:lnTo>
                  <a:pt x="1830" y="519"/>
                </a:lnTo>
                <a:lnTo>
                  <a:pt x="1828" y="519"/>
                </a:lnTo>
                <a:lnTo>
                  <a:pt x="1827" y="519"/>
                </a:lnTo>
                <a:lnTo>
                  <a:pt x="1827" y="518"/>
                </a:lnTo>
                <a:lnTo>
                  <a:pt x="1827" y="516"/>
                </a:lnTo>
                <a:lnTo>
                  <a:pt x="1828" y="516"/>
                </a:lnTo>
                <a:lnTo>
                  <a:pt x="1832" y="516"/>
                </a:lnTo>
                <a:lnTo>
                  <a:pt x="1832" y="518"/>
                </a:lnTo>
                <a:lnTo>
                  <a:pt x="1833" y="518"/>
                </a:lnTo>
                <a:lnTo>
                  <a:pt x="1833" y="519"/>
                </a:lnTo>
                <a:lnTo>
                  <a:pt x="1833" y="520"/>
                </a:lnTo>
                <a:lnTo>
                  <a:pt x="1835" y="520"/>
                </a:lnTo>
                <a:lnTo>
                  <a:pt x="1836" y="520"/>
                </a:lnTo>
                <a:lnTo>
                  <a:pt x="1839" y="520"/>
                </a:lnTo>
                <a:lnTo>
                  <a:pt x="1840" y="520"/>
                </a:lnTo>
                <a:lnTo>
                  <a:pt x="1845" y="520"/>
                </a:lnTo>
                <a:lnTo>
                  <a:pt x="1853" y="520"/>
                </a:lnTo>
                <a:lnTo>
                  <a:pt x="1853" y="514"/>
                </a:lnTo>
                <a:lnTo>
                  <a:pt x="1857" y="514"/>
                </a:lnTo>
                <a:lnTo>
                  <a:pt x="1859" y="514"/>
                </a:lnTo>
                <a:lnTo>
                  <a:pt x="1859" y="520"/>
                </a:lnTo>
                <a:lnTo>
                  <a:pt x="1859" y="521"/>
                </a:lnTo>
                <a:lnTo>
                  <a:pt x="1859" y="525"/>
                </a:lnTo>
                <a:lnTo>
                  <a:pt x="1859" y="528"/>
                </a:lnTo>
                <a:lnTo>
                  <a:pt x="1859" y="529"/>
                </a:lnTo>
                <a:lnTo>
                  <a:pt x="1859" y="531"/>
                </a:lnTo>
                <a:lnTo>
                  <a:pt x="1859" y="532"/>
                </a:lnTo>
                <a:lnTo>
                  <a:pt x="1861" y="532"/>
                </a:lnTo>
                <a:lnTo>
                  <a:pt x="1862" y="532"/>
                </a:lnTo>
                <a:lnTo>
                  <a:pt x="1866" y="532"/>
                </a:lnTo>
                <a:lnTo>
                  <a:pt x="1869" y="532"/>
                </a:lnTo>
                <a:lnTo>
                  <a:pt x="1870" y="532"/>
                </a:lnTo>
                <a:lnTo>
                  <a:pt x="1874" y="532"/>
                </a:lnTo>
                <a:lnTo>
                  <a:pt x="1879" y="532"/>
                </a:lnTo>
                <a:lnTo>
                  <a:pt x="1882" y="532"/>
                </a:lnTo>
                <a:lnTo>
                  <a:pt x="1882" y="533"/>
                </a:lnTo>
                <a:lnTo>
                  <a:pt x="1882" y="535"/>
                </a:lnTo>
                <a:lnTo>
                  <a:pt x="1882" y="536"/>
                </a:lnTo>
                <a:lnTo>
                  <a:pt x="1882" y="537"/>
                </a:lnTo>
                <a:lnTo>
                  <a:pt x="1882" y="538"/>
                </a:lnTo>
                <a:lnTo>
                  <a:pt x="1882" y="539"/>
                </a:lnTo>
                <a:lnTo>
                  <a:pt x="1882" y="540"/>
                </a:lnTo>
                <a:lnTo>
                  <a:pt x="1882" y="544"/>
                </a:lnTo>
                <a:lnTo>
                  <a:pt x="1882" y="547"/>
                </a:lnTo>
                <a:lnTo>
                  <a:pt x="1881" y="547"/>
                </a:lnTo>
                <a:lnTo>
                  <a:pt x="1880" y="548"/>
                </a:lnTo>
                <a:lnTo>
                  <a:pt x="1880" y="549"/>
                </a:lnTo>
                <a:lnTo>
                  <a:pt x="1879" y="550"/>
                </a:lnTo>
                <a:lnTo>
                  <a:pt x="1880" y="562"/>
                </a:lnTo>
                <a:lnTo>
                  <a:pt x="1880" y="566"/>
                </a:lnTo>
                <a:lnTo>
                  <a:pt x="1880" y="574"/>
                </a:lnTo>
                <a:lnTo>
                  <a:pt x="1880" y="579"/>
                </a:lnTo>
                <a:lnTo>
                  <a:pt x="1882" y="579"/>
                </a:lnTo>
                <a:lnTo>
                  <a:pt x="1885" y="580"/>
                </a:lnTo>
                <a:lnTo>
                  <a:pt x="1887" y="580"/>
                </a:lnTo>
                <a:lnTo>
                  <a:pt x="1887" y="581"/>
                </a:lnTo>
                <a:lnTo>
                  <a:pt x="1885" y="583"/>
                </a:lnTo>
                <a:lnTo>
                  <a:pt x="1884" y="585"/>
                </a:lnTo>
                <a:lnTo>
                  <a:pt x="1883" y="588"/>
                </a:lnTo>
                <a:lnTo>
                  <a:pt x="1883" y="589"/>
                </a:lnTo>
                <a:lnTo>
                  <a:pt x="1882" y="591"/>
                </a:lnTo>
                <a:lnTo>
                  <a:pt x="1883" y="594"/>
                </a:lnTo>
                <a:lnTo>
                  <a:pt x="1883" y="595"/>
                </a:lnTo>
                <a:lnTo>
                  <a:pt x="1884" y="595"/>
                </a:lnTo>
                <a:lnTo>
                  <a:pt x="1884" y="596"/>
                </a:lnTo>
                <a:lnTo>
                  <a:pt x="1884" y="597"/>
                </a:lnTo>
                <a:lnTo>
                  <a:pt x="1884" y="598"/>
                </a:lnTo>
                <a:lnTo>
                  <a:pt x="1884" y="599"/>
                </a:lnTo>
                <a:lnTo>
                  <a:pt x="1884" y="600"/>
                </a:lnTo>
                <a:lnTo>
                  <a:pt x="1883" y="600"/>
                </a:lnTo>
                <a:lnTo>
                  <a:pt x="1883" y="604"/>
                </a:lnTo>
                <a:lnTo>
                  <a:pt x="1882" y="607"/>
                </a:lnTo>
                <a:lnTo>
                  <a:pt x="1882" y="608"/>
                </a:lnTo>
                <a:lnTo>
                  <a:pt x="1880" y="612"/>
                </a:lnTo>
                <a:lnTo>
                  <a:pt x="1878" y="616"/>
                </a:lnTo>
                <a:lnTo>
                  <a:pt x="1876" y="619"/>
                </a:lnTo>
                <a:lnTo>
                  <a:pt x="1875" y="620"/>
                </a:lnTo>
                <a:lnTo>
                  <a:pt x="1873" y="627"/>
                </a:lnTo>
                <a:lnTo>
                  <a:pt x="1872" y="631"/>
                </a:lnTo>
                <a:lnTo>
                  <a:pt x="1871" y="634"/>
                </a:lnTo>
                <a:lnTo>
                  <a:pt x="1869" y="638"/>
                </a:lnTo>
                <a:lnTo>
                  <a:pt x="1869" y="640"/>
                </a:lnTo>
                <a:lnTo>
                  <a:pt x="1866" y="645"/>
                </a:lnTo>
                <a:lnTo>
                  <a:pt x="1865" y="647"/>
                </a:lnTo>
                <a:lnTo>
                  <a:pt x="1864" y="649"/>
                </a:lnTo>
                <a:lnTo>
                  <a:pt x="1864" y="652"/>
                </a:lnTo>
                <a:lnTo>
                  <a:pt x="1862" y="655"/>
                </a:lnTo>
                <a:lnTo>
                  <a:pt x="1862" y="656"/>
                </a:lnTo>
                <a:lnTo>
                  <a:pt x="1861" y="658"/>
                </a:lnTo>
                <a:lnTo>
                  <a:pt x="1857" y="670"/>
                </a:lnTo>
                <a:lnTo>
                  <a:pt x="1854" y="677"/>
                </a:lnTo>
                <a:lnTo>
                  <a:pt x="1854" y="678"/>
                </a:lnTo>
                <a:lnTo>
                  <a:pt x="1853" y="681"/>
                </a:lnTo>
                <a:lnTo>
                  <a:pt x="1854" y="681"/>
                </a:lnTo>
                <a:lnTo>
                  <a:pt x="1855" y="681"/>
                </a:lnTo>
                <a:lnTo>
                  <a:pt x="1855" y="682"/>
                </a:lnTo>
                <a:lnTo>
                  <a:pt x="1856" y="682"/>
                </a:lnTo>
                <a:lnTo>
                  <a:pt x="1856" y="683"/>
                </a:lnTo>
                <a:lnTo>
                  <a:pt x="1857" y="683"/>
                </a:lnTo>
                <a:lnTo>
                  <a:pt x="1857" y="682"/>
                </a:lnTo>
                <a:lnTo>
                  <a:pt x="1858" y="682"/>
                </a:lnTo>
                <a:lnTo>
                  <a:pt x="1859" y="682"/>
                </a:lnTo>
                <a:lnTo>
                  <a:pt x="1859" y="683"/>
                </a:lnTo>
                <a:lnTo>
                  <a:pt x="1861" y="683"/>
                </a:lnTo>
                <a:lnTo>
                  <a:pt x="1862" y="683"/>
                </a:lnTo>
                <a:lnTo>
                  <a:pt x="1863" y="683"/>
                </a:lnTo>
                <a:lnTo>
                  <a:pt x="1865" y="684"/>
                </a:lnTo>
                <a:lnTo>
                  <a:pt x="1866" y="684"/>
                </a:lnTo>
                <a:lnTo>
                  <a:pt x="1866" y="686"/>
                </a:lnTo>
                <a:lnTo>
                  <a:pt x="1867" y="686"/>
                </a:lnTo>
                <a:lnTo>
                  <a:pt x="1869" y="687"/>
                </a:lnTo>
                <a:lnTo>
                  <a:pt x="1870" y="687"/>
                </a:lnTo>
                <a:lnTo>
                  <a:pt x="1870" y="688"/>
                </a:lnTo>
                <a:lnTo>
                  <a:pt x="1871" y="688"/>
                </a:lnTo>
                <a:lnTo>
                  <a:pt x="1872" y="688"/>
                </a:lnTo>
                <a:lnTo>
                  <a:pt x="1872" y="689"/>
                </a:lnTo>
                <a:lnTo>
                  <a:pt x="1873" y="689"/>
                </a:lnTo>
                <a:lnTo>
                  <a:pt x="1874" y="689"/>
                </a:lnTo>
                <a:lnTo>
                  <a:pt x="1875" y="689"/>
                </a:lnTo>
                <a:lnTo>
                  <a:pt x="1876" y="689"/>
                </a:lnTo>
                <a:lnTo>
                  <a:pt x="1878" y="690"/>
                </a:lnTo>
                <a:lnTo>
                  <a:pt x="1879" y="690"/>
                </a:lnTo>
                <a:lnTo>
                  <a:pt x="1881" y="691"/>
                </a:lnTo>
                <a:lnTo>
                  <a:pt x="1882" y="692"/>
                </a:lnTo>
                <a:lnTo>
                  <a:pt x="1882" y="694"/>
                </a:lnTo>
                <a:lnTo>
                  <a:pt x="1883" y="694"/>
                </a:lnTo>
                <a:lnTo>
                  <a:pt x="1883" y="695"/>
                </a:lnTo>
                <a:lnTo>
                  <a:pt x="1884" y="696"/>
                </a:lnTo>
                <a:lnTo>
                  <a:pt x="1885" y="696"/>
                </a:lnTo>
                <a:lnTo>
                  <a:pt x="1887" y="697"/>
                </a:lnTo>
                <a:lnTo>
                  <a:pt x="1888" y="697"/>
                </a:lnTo>
                <a:lnTo>
                  <a:pt x="1889" y="696"/>
                </a:lnTo>
                <a:lnTo>
                  <a:pt x="1890" y="696"/>
                </a:lnTo>
                <a:lnTo>
                  <a:pt x="1891" y="696"/>
                </a:lnTo>
                <a:lnTo>
                  <a:pt x="1892" y="696"/>
                </a:lnTo>
                <a:lnTo>
                  <a:pt x="1893" y="696"/>
                </a:lnTo>
                <a:lnTo>
                  <a:pt x="1895" y="696"/>
                </a:lnTo>
                <a:lnTo>
                  <a:pt x="1895" y="695"/>
                </a:lnTo>
                <a:lnTo>
                  <a:pt x="1895" y="696"/>
                </a:lnTo>
                <a:lnTo>
                  <a:pt x="1897" y="696"/>
                </a:lnTo>
                <a:lnTo>
                  <a:pt x="1898" y="696"/>
                </a:lnTo>
                <a:lnTo>
                  <a:pt x="1899" y="696"/>
                </a:lnTo>
                <a:lnTo>
                  <a:pt x="1900" y="696"/>
                </a:lnTo>
                <a:lnTo>
                  <a:pt x="1901" y="696"/>
                </a:lnTo>
                <a:lnTo>
                  <a:pt x="1902" y="696"/>
                </a:lnTo>
                <a:lnTo>
                  <a:pt x="1904" y="696"/>
                </a:lnTo>
                <a:lnTo>
                  <a:pt x="1905" y="696"/>
                </a:lnTo>
                <a:lnTo>
                  <a:pt x="1905" y="695"/>
                </a:lnTo>
                <a:lnTo>
                  <a:pt x="1906" y="694"/>
                </a:lnTo>
                <a:lnTo>
                  <a:pt x="1907" y="694"/>
                </a:lnTo>
                <a:lnTo>
                  <a:pt x="1908" y="694"/>
                </a:lnTo>
                <a:lnTo>
                  <a:pt x="1908" y="695"/>
                </a:lnTo>
                <a:lnTo>
                  <a:pt x="1911" y="690"/>
                </a:lnTo>
                <a:lnTo>
                  <a:pt x="1913" y="690"/>
                </a:lnTo>
                <a:lnTo>
                  <a:pt x="1913" y="689"/>
                </a:lnTo>
                <a:lnTo>
                  <a:pt x="1914" y="689"/>
                </a:lnTo>
                <a:lnTo>
                  <a:pt x="1915" y="688"/>
                </a:lnTo>
                <a:lnTo>
                  <a:pt x="1917" y="687"/>
                </a:lnTo>
                <a:lnTo>
                  <a:pt x="1918" y="687"/>
                </a:lnTo>
                <a:lnTo>
                  <a:pt x="1923" y="684"/>
                </a:lnTo>
                <a:lnTo>
                  <a:pt x="1928" y="681"/>
                </a:lnTo>
                <a:lnTo>
                  <a:pt x="1931" y="680"/>
                </a:lnTo>
                <a:lnTo>
                  <a:pt x="1932" y="680"/>
                </a:lnTo>
                <a:lnTo>
                  <a:pt x="1934" y="678"/>
                </a:lnTo>
                <a:lnTo>
                  <a:pt x="1935" y="678"/>
                </a:lnTo>
                <a:lnTo>
                  <a:pt x="1936" y="677"/>
                </a:lnTo>
                <a:lnTo>
                  <a:pt x="1938" y="677"/>
                </a:lnTo>
                <a:lnTo>
                  <a:pt x="1938" y="675"/>
                </a:lnTo>
                <a:lnTo>
                  <a:pt x="1939" y="675"/>
                </a:lnTo>
                <a:lnTo>
                  <a:pt x="1940" y="675"/>
                </a:lnTo>
                <a:lnTo>
                  <a:pt x="1944" y="672"/>
                </a:lnTo>
                <a:lnTo>
                  <a:pt x="1948" y="671"/>
                </a:lnTo>
                <a:lnTo>
                  <a:pt x="1951" y="670"/>
                </a:lnTo>
                <a:lnTo>
                  <a:pt x="1951" y="669"/>
                </a:lnTo>
                <a:lnTo>
                  <a:pt x="1952" y="669"/>
                </a:lnTo>
                <a:lnTo>
                  <a:pt x="1953" y="669"/>
                </a:lnTo>
                <a:lnTo>
                  <a:pt x="1954" y="669"/>
                </a:lnTo>
                <a:lnTo>
                  <a:pt x="1956" y="669"/>
                </a:lnTo>
                <a:lnTo>
                  <a:pt x="1957" y="669"/>
                </a:lnTo>
                <a:lnTo>
                  <a:pt x="1961" y="669"/>
                </a:lnTo>
                <a:lnTo>
                  <a:pt x="1962" y="669"/>
                </a:lnTo>
                <a:lnTo>
                  <a:pt x="1965" y="669"/>
                </a:lnTo>
                <a:lnTo>
                  <a:pt x="1966" y="669"/>
                </a:lnTo>
                <a:lnTo>
                  <a:pt x="1968" y="669"/>
                </a:lnTo>
                <a:lnTo>
                  <a:pt x="1969" y="669"/>
                </a:lnTo>
                <a:lnTo>
                  <a:pt x="1971" y="669"/>
                </a:lnTo>
                <a:lnTo>
                  <a:pt x="1973" y="669"/>
                </a:lnTo>
                <a:lnTo>
                  <a:pt x="1974" y="669"/>
                </a:lnTo>
                <a:lnTo>
                  <a:pt x="1975" y="669"/>
                </a:lnTo>
                <a:lnTo>
                  <a:pt x="1975" y="667"/>
                </a:lnTo>
                <a:lnTo>
                  <a:pt x="1976" y="667"/>
                </a:lnTo>
                <a:lnTo>
                  <a:pt x="1976" y="644"/>
                </a:lnTo>
                <a:lnTo>
                  <a:pt x="1977" y="644"/>
                </a:lnTo>
                <a:lnTo>
                  <a:pt x="1979" y="644"/>
                </a:lnTo>
                <a:lnTo>
                  <a:pt x="1979" y="653"/>
                </a:lnTo>
                <a:lnTo>
                  <a:pt x="1986" y="661"/>
                </a:lnTo>
                <a:lnTo>
                  <a:pt x="1991" y="657"/>
                </a:lnTo>
                <a:lnTo>
                  <a:pt x="1990" y="655"/>
                </a:lnTo>
                <a:lnTo>
                  <a:pt x="1988" y="654"/>
                </a:lnTo>
                <a:lnTo>
                  <a:pt x="1990" y="653"/>
                </a:lnTo>
                <a:lnTo>
                  <a:pt x="1986" y="648"/>
                </a:lnTo>
                <a:lnTo>
                  <a:pt x="1988" y="648"/>
                </a:lnTo>
                <a:lnTo>
                  <a:pt x="1990" y="648"/>
                </a:lnTo>
                <a:lnTo>
                  <a:pt x="2003" y="647"/>
                </a:lnTo>
                <a:lnTo>
                  <a:pt x="2007" y="645"/>
                </a:lnTo>
                <a:lnTo>
                  <a:pt x="2004" y="646"/>
                </a:lnTo>
                <a:lnTo>
                  <a:pt x="2003" y="647"/>
                </a:lnTo>
                <a:lnTo>
                  <a:pt x="2000" y="650"/>
                </a:lnTo>
                <a:lnTo>
                  <a:pt x="1999" y="652"/>
                </a:lnTo>
                <a:lnTo>
                  <a:pt x="1995" y="654"/>
                </a:lnTo>
                <a:lnTo>
                  <a:pt x="1994" y="655"/>
                </a:lnTo>
                <a:lnTo>
                  <a:pt x="1993" y="655"/>
                </a:lnTo>
                <a:lnTo>
                  <a:pt x="1991" y="657"/>
                </a:lnTo>
                <a:lnTo>
                  <a:pt x="1986" y="661"/>
                </a:lnTo>
                <a:lnTo>
                  <a:pt x="1981" y="666"/>
                </a:lnTo>
                <a:lnTo>
                  <a:pt x="1979" y="666"/>
                </a:lnTo>
                <a:lnTo>
                  <a:pt x="1978" y="666"/>
                </a:lnTo>
                <a:lnTo>
                  <a:pt x="1978" y="667"/>
                </a:lnTo>
                <a:lnTo>
                  <a:pt x="1977" y="667"/>
                </a:lnTo>
                <a:lnTo>
                  <a:pt x="1976" y="667"/>
                </a:lnTo>
                <a:lnTo>
                  <a:pt x="1975" y="667"/>
                </a:lnTo>
                <a:lnTo>
                  <a:pt x="1975" y="669"/>
                </a:lnTo>
                <a:lnTo>
                  <a:pt x="1974" y="669"/>
                </a:lnTo>
                <a:lnTo>
                  <a:pt x="1973" y="669"/>
                </a:lnTo>
                <a:lnTo>
                  <a:pt x="1969" y="669"/>
                </a:lnTo>
                <a:lnTo>
                  <a:pt x="1968" y="669"/>
                </a:lnTo>
                <a:lnTo>
                  <a:pt x="1966" y="669"/>
                </a:lnTo>
                <a:lnTo>
                  <a:pt x="1965" y="669"/>
                </a:lnTo>
                <a:lnTo>
                  <a:pt x="1962" y="669"/>
                </a:lnTo>
                <a:lnTo>
                  <a:pt x="1961" y="669"/>
                </a:lnTo>
                <a:lnTo>
                  <a:pt x="1957" y="669"/>
                </a:lnTo>
                <a:lnTo>
                  <a:pt x="1956" y="669"/>
                </a:lnTo>
                <a:lnTo>
                  <a:pt x="1954" y="669"/>
                </a:lnTo>
                <a:lnTo>
                  <a:pt x="1953" y="669"/>
                </a:lnTo>
                <a:lnTo>
                  <a:pt x="1952" y="669"/>
                </a:lnTo>
                <a:lnTo>
                  <a:pt x="1951" y="669"/>
                </a:lnTo>
                <a:lnTo>
                  <a:pt x="1951" y="670"/>
                </a:lnTo>
                <a:lnTo>
                  <a:pt x="1950" y="670"/>
                </a:lnTo>
                <a:lnTo>
                  <a:pt x="1944" y="673"/>
                </a:lnTo>
                <a:lnTo>
                  <a:pt x="1941" y="674"/>
                </a:lnTo>
                <a:lnTo>
                  <a:pt x="1940" y="675"/>
                </a:lnTo>
                <a:lnTo>
                  <a:pt x="1939" y="675"/>
                </a:lnTo>
                <a:lnTo>
                  <a:pt x="1938" y="677"/>
                </a:lnTo>
                <a:lnTo>
                  <a:pt x="1935" y="678"/>
                </a:lnTo>
                <a:lnTo>
                  <a:pt x="1934" y="678"/>
                </a:lnTo>
                <a:lnTo>
                  <a:pt x="1932" y="680"/>
                </a:lnTo>
                <a:lnTo>
                  <a:pt x="1931" y="680"/>
                </a:lnTo>
                <a:lnTo>
                  <a:pt x="1928" y="681"/>
                </a:lnTo>
                <a:lnTo>
                  <a:pt x="1923" y="684"/>
                </a:lnTo>
                <a:lnTo>
                  <a:pt x="1918" y="687"/>
                </a:lnTo>
                <a:lnTo>
                  <a:pt x="1917" y="688"/>
                </a:lnTo>
                <a:lnTo>
                  <a:pt x="1917" y="689"/>
                </a:lnTo>
                <a:lnTo>
                  <a:pt x="1917" y="692"/>
                </a:lnTo>
                <a:lnTo>
                  <a:pt x="1915" y="692"/>
                </a:lnTo>
                <a:lnTo>
                  <a:pt x="1914" y="692"/>
                </a:lnTo>
                <a:lnTo>
                  <a:pt x="1914" y="691"/>
                </a:lnTo>
                <a:lnTo>
                  <a:pt x="1914" y="690"/>
                </a:lnTo>
                <a:lnTo>
                  <a:pt x="1915" y="690"/>
                </a:lnTo>
                <a:lnTo>
                  <a:pt x="1914" y="690"/>
                </a:lnTo>
                <a:lnTo>
                  <a:pt x="1914" y="691"/>
                </a:lnTo>
                <a:lnTo>
                  <a:pt x="1913" y="691"/>
                </a:lnTo>
                <a:lnTo>
                  <a:pt x="1911" y="692"/>
                </a:lnTo>
                <a:lnTo>
                  <a:pt x="1910" y="695"/>
                </a:lnTo>
                <a:lnTo>
                  <a:pt x="1909" y="695"/>
                </a:lnTo>
                <a:lnTo>
                  <a:pt x="1908" y="696"/>
                </a:lnTo>
                <a:lnTo>
                  <a:pt x="1909" y="697"/>
                </a:lnTo>
                <a:lnTo>
                  <a:pt x="1910" y="697"/>
                </a:lnTo>
                <a:lnTo>
                  <a:pt x="1909" y="698"/>
                </a:lnTo>
                <a:lnTo>
                  <a:pt x="1908" y="699"/>
                </a:lnTo>
                <a:lnTo>
                  <a:pt x="1908" y="700"/>
                </a:lnTo>
                <a:lnTo>
                  <a:pt x="1907" y="700"/>
                </a:lnTo>
                <a:lnTo>
                  <a:pt x="1906" y="701"/>
                </a:lnTo>
                <a:lnTo>
                  <a:pt x="1905" y="699"/>
                </a:lnTo>
                <a:lnTo>
                  <a:pt x="1904" y="699"/>
                </a:lnTo>
                <a:lnTo>
                  <a:pt x="1902" y="700"/>
                </a:lnTo>
                <a:lnTo>
                  <a:pt x="1904" y="701"/>
                </a:lnTo>
                <a:lnTo>
                  <a:pt x="1905" y="703"/>
                </a:lnTo>
                <a:lnTo>
                  <a:pt x="1905" y="704"/>
                </a:lnTo>
                <a:lnTo>
                  <a:pt x="1904" y="705"/>
                </a:lnTo>
                <a:lnTo>
                  <a:pt x="1902" y="705"/>
                </a:lnTo>
                <a:lnTo>
                  <a:pt x="1901" y="707"/>
                </a:lnTo>
                <a:lnTo>
                  <a:pt x="1897" y="707"/>
                </a:lnTo>
                <a:lnTo>
                  <a:pt x="1893" y="712"/>
                </a:lnTo>
                <a:lnTo>
                  <a:pt x="1892" y="713"/>
                </a:lnTo>
                <a:lnTo>
                  <a:pt x="1891" y="714"/>
                </a:lnTo>
                <a:lnTo>
                  <a:pt x="1890" y="715"/>
                </a:lnTo>
                <a:lnTo>
                  <a:pt x="1889" y="715"/>
                </a:lnTo>
                <a:lnTo>
                  <a:pt x="1889" y="716"/>
                </a:lnTo>
                <a:lnTo>
                  <a:pt x="1888" y="717"/>
                </a:lnTo>
                <a:lnTo>
                  <a:pt x="1885" y="721"/>
                </a:lnTo>
                <a:lnTo>
                  <a:pt x="1884" y="721"/>
                </a:lnTo>
                <a:lnTo>
                  <a:pt x="1881" y="725"/>
                </a:lnTo>
                <a:lnTo>
                  <a:pt x="1880" y="726"/>
                </a:lnTo>
                <a:lnTo>
                  <a:pt x="1879" y="728"/>
                </a:lnTo>
                <a:lnTo>
                  <a:pt x="1878" y="728"/>
                </a:lnTo>
                <a:lnTo>
                  <a:pt x="1876" y="729"/>
                </a:lnTo>
                <a:lnTo>
                  <a:pt x="1876" y="730"/>
                </a:lnTo>
                <a:lnTo>
                  <a:pt x="1874" y="732"/>
                </a:lnTo>
                <a:lnTo>
                  <a:pt x="1872" y="734"/>
                </a:lnTo>
                <a:lnTo>
                  <a:pt x="1869" y="738"/>
                </a:lnTo>
                <a:lnTo>
                  <a:pt x="1871" y="738"/>
                </a:lnTo>
                <a:lnTo>
                  <a:pt x="1871" y="740"/>
                </a:lnTo>
                <a:lnTo>
                  <a:pt x="1872" y="740"/>
                </a:lnTo>
                <a:lnTo>
                  <a:pt x="1874" y="740"/>
                </a:lnTo>
                <a:lnTo>
                  <a:pt x="1875" y="740"/>
                </a:lnTo>
                <a:lnTo>
                  <a:pt x="1878" y="740"/>
                </a:lnTo>
                <a:lnTo>
                  <a:pt x="1879" y="740"/>
                </a:lnTo>
                <a:lnTo>
                  <a:pt x="1880" y="741"/>
                </a:lnTo>
                <a:lnTo>
                  <a:pt x="1883" y="741"/>
                </a:lnTo>
                <a:lnTo>
                  <a:pt x="1887" y="741"/>
                </a:lnTo>
                <a:lnTo>
                  <a:pt x="1887" y="732"/>
                </a:lnTo>
                <a:lnTo>
                  <a:pt x="1891" y="732"/>
                </a:lnTo>
                <a:lnTo>
                  <a:pt x="1891" y="733"/>
                </a:lnTo>
                <a:lnTo>
                  <a:pt x="1891" y="734"/>
                </a:lnTo>
                <a:lnTo>
                  <a:pt x="1891" y="736"/>
                </a:lnTo>
                <a:lnTo>
                  <a:pt x="1891" y="737"/>
                </a:lnTo>
                <a:lnTo>
                  <a:pt x="1891" y="739"/>
                </a:lnTo>
                <a:lnTo>
                  <a:pt x="1892" y="739"/>
                </a:lnTo>
                <a:lnTo>
                  <a:pt x="1893" y="739"/>
                </a:lnTo>
                <a:lnTo>
                  <a:pt x="1895" y="739"/>
                </a:lnTo>
                <a:lnTo>
                  <a:pt x="1896" y="739"/>
                </a:lnTo>
                <a:lnTo>
                  <a:pt x="1897" y="739"/>
                </a:lnTo>
                <a:lnTo>
                  <a:pt x="1898" y="739"/>
                </a:lnTo>
                <a:lnTo>
                  <a:pt x="1898" y="740"/>
                </a:lnTo>
                <a:lnTo>
                  <a:pt x="1898" y="742"/>
                </a:lnTo>
                <a:lnTo>
                  <a:pt x="1901" y="742"/>
                </a:lnTo>
                <a:lnTo>
                  <a:pt x="1902" y="742"/>
                </a:lnTo>
                <a:lnTo>
                  <a:pt x="1908" y="742"/>
                </a:lnTo>
                <a:lnTo>
                  <a:pt x="1908" y="745"/>
                </a:lnTo>
                <a:lnTo>
                  <a:pt x="1909" y="745"/>
                </a:lnTo>
                <a:lnTo>
                  <a:pt x="1910" y="746"/>
                </a:lnTo>
                <a:lnTo>
                  <a:pt x="1911" y="746"/>
                </a:lnTo>
                <a:lnTo>
                  <a:pt x="1911" y="747"/>
                </a:lnTo>
                <a:lnTo>
                  <a:pt x="1910" y="747"/>
                </a:lnTo>
                <a:lnTo>
                  <a:pt x="1909" y="748"/>
                </a:lnTo>
                <a:lnTo>
                  <a:pt x="1910" y="748"/>
                </a:lnTo>
                <a:lnTo>
                  <a:pt x="1911" y="748"/>
                </a:lnTo>
                <a:lnTo>
                  <a:pt x="1914" y="749"/>
                </a:lnTo>
                <a:lnTo>
                  <a:pt x="1914" y="748"/>
                </a:lnTo>
                <a:lnTo>
                  <a:pt x="1918" y="748"/>
                </a:lnTo>
                <a:lnTo>
                  <a:pt x="1921" y="748"/>
                </a:lnTo>
                <a:lnTo>
                  <a:pt x="1924" y="748"/>
                </a:lnTo>
                <a:lnTo>
                  <a:pt x="1925" y="748"/>
                </a:lnTo>
                <a:lnTo>
                  <a:pt x="1927" y="748"/>
                </a:lnTo>
                <a:lnTo>
                  <a:pt x="1928" y="749"/>
                </a:lnTo>
                <a:lnTo>
                  <a:pt x="1930" y="749"/>
                </a:lnTo>
                <a:lnTo>
                  <a:pt x="1932" y="749"/>
                </a:lnTo>
                <a:lnTo>
                  <a:pt x="1934" y="750"/>
                </a:lnTo>
                <a:lnTo>
                  <a:pt x="1936" y="751"/>
                </a:lnTo>
                <a:lnTo>
                  <a:pt x="1938" y="753"/>
                </a:lnTo>
                <a:lnTo>
                  <a:pt x="1940" y="754"/>
                </a:lnTo>
                <a:lnTo>
                  <a:pt x="1941" y="755"/>
                </a:lnTo>
                <a:lnTo>
                  <a:pt x="1942" y="756"/>
                </a:lnTo>
                <a:lnTo>
                  <a:pt x="1944" y="757"/>
                </a:lnTo>
                <a:lnTo>
                  <a:pt x="1945" y="758"/>
                </a:lnTo>
                <a:lnTo>
                  <a:pt x="1947" y="758"/>
                </a:lnTo>
                <a:lnTo>
                  <a:pt x="1947" y="759"/>
                </a:lnTo>
                <a:lnTo>
                  <a:pt x="1947" y="758"/>
                </a:lnTo>
                <a:lnTo>
                  <a:pt x="1948" y="758"/>
                </a:lnTo>
                <a:lnTo>
                  <a:pt x="1949" y="758"/>
                </a:lnTo>
                <a:lnTo>
                  <a:pt x="1950" y="758"/>
                </a:lnTo>
                <a:lnTo>
                  <a:pt x="1951" y="758"/>
                </a:lnTo>
                <a:lnTo>
                  <a:pt x="1951" y="757"/>
                </a:lnTo>
                <a:lnTo>
                  <a:pt x="1951" y="756"/>
                </a:lnTo>
                <a:lnTo>
                  <a:pt x="1951" y="755"/>
                </a:lnTo>
                <a:lnTo>
                  <a:pt x="1951" y="754"/>
                </a:lnTo>
                <a:lnTo>
                  <a:pt x="1951" y="753"/>
                </a:lnTo>
                <a:lnTo>
                  <a:pt x="1952" y="753"/>
                </a:lnTo>
                <a:lnTo>
                  <a:pt x="1953" y="753"/>
                </a:lnTo>
                <a:lnTo>
                  <a:pt x="1954" y="753"/>
                </a:lnTo>
                <a:lnTo>
                  <a:pt x="1956" y="753"/>
                </a:lnTo>
                <a:lnTo>
                  <a:pt x="1959" y="753"/>
                </a:lnTo>
                <a:lnTo>
                  <a:pt x="1960" y="754"/>
                </a:lnTo>
                <a:lnTo>
                  <a:pt x="1964" y="754"/>
                </a:lnTo>
                <a:lnTo>
                  <a:pt x="1964" y="750"/>
                </a:lnTo>
                <a:lnTo>
                  <a:pt x="1964" y="749"/>
                </a:lnTo>
                <a:lnTo>
                  <a:pt x="1965" y="749"/>
                </a:lnTo>
                <a:lnTo>
                  <a:pt x="1966" y="750"/>
                </a:lnTo>
                <a:lnTo>
                  <a:pt x="1968" y="754"/>
                </a:lnTo>
                <a:lnTo>
                  <a:pt x="1969" y="754"/>
                </a:lnTo>
                <a:lnTo>
                  <a:pt x="1971" y="755"/>
                </a:lnTo>
                <a:lnTo>
                  <a:pt x="1971" y="756"/>
                </a:lnTo>
                <a:lnTo>
                  <a:pt x="1973" y="756"/>
                </a:lnTo>
                <a:lnTo>
                  <a:pt x="1976" y="756"/>
                </a:lnTo>
                <a:lnTo>
                  <a:pt x="1977" y="755"/>
                </a:lnTo>
                <a:lnTo>
                  <a:pt x="1978" y="755"/>
                </a:lnTo>
                <a:lnTo>
                  <a:pt x="1979" y="756"/>
                </a:lnTo>
                <a:lnTo>
                  <a:pt x="1979" y="757"/>
                </a:lnTo>
                <a:lnTo>
                  <a:pt x="1979" y="758"/>
                </a:lnTo>
                <a:lnTo>
                  <a:pt x="1979" y="759"/>
                </a:lnTo>
                <a:lnTo>
                  <a:pt x="1979" y="761"/>
                </a:lnTo>
                <a:lnTo>
                  <a:pt x="1979" y="762"/>
                </a:lnTo>
                <a:lnTo>
                  <a:pt x="1981" y="762"/>
                </a:lnTo>
                <a:lnTo>
                  <a:pt x="1982" y="762"/>
                </a:lnTo>
                <a:lnTo>
                  <a:pt x="1984" y="762"/>
                </a:lnTo>
                <a:lnTo>
                  <a:pt x="1987" y="762"/>
                </a:lnTo>
                <a:lnTo>
                  <a:pt x="1990" y="762"/>
                </a:lnTo>
                <a:lnTo>
                  <a:pt x="1991" y="762"/>
                </a:lnTo>
                <a:lnTo>
                  <a:pt x="1992" y="763"/>
                </a:lnTo>
                <a:lnTo>
                  <a:pt x="1995" y="763"/>
                </a:lnTo>
                <a:lnTo>
                  <a:pt x="1997" y="763"/>
                </a:lnTo>
                <a:lnTo>
                  <a:pt x="2000" y="763"/>
                </a:lnTo>
                <a:lnTo>
                  <a:pt x="2001" y="764"/>
                </a:lnTo>
                <a:lnTo>
                  <a:pt x="2003" y="764"/>
                </a:lnTo>
                <a:lnTo>
                  <a:pt x="2004" y="764"/>
                </a:lnTo>
                <a:lnTo>
                  <a:pt x="2005" y="764"/>
                </a:lnTo>
                <a:lnTo>
                  <a:pt x="2008" y="764"/>
                </a:lnTo>
                <a:lnTo>
                  <a:pt x="2009" y="764"/>
                </a:lnTo>
                <a:lnTo>
                  <a:pt x="2010" y="764"/>
                </a:lnTo>
                <a:lnTo>
                  <a:pt x="2014" y="764"/>
                </a:lnTo>
                <a:lnTo>
                  <a:pt x="2014" y="763"/>
                </a:lnTo>
                <a:lnTo>
                  <a:pt x="2014" y="762"/>
                </a:lnTo>
                <a:lnTo>
                  <a:pt x="2014" y="761"/>
                </a:lnTo>
                <a:lnTo>
                  <a:pt x="2021" y="761"/>
                </a:lnTo>
                <a:lnTo>
                  <a:pt x="2023" y="761"/>
                </a:lnTo>
                <a:lnTo>
                  <a:pt x="2023" y="758"/>
                </a:lnTo>
                <a:lnTo>
                  <a:pt x="2029" y="758"/>
                </a:lnTo>
                <a:lnTo>
                  <a:pt x="2030" y="758"/>
                </a:lnTo>
                <a:lnTo>
                  <a:pt x="2030" y="757"/>
                </a:lnTo>
                <a:lnTo>
                  <a:pt x="2029" y="757"/>
                </a:lnTo>
                <a:lnTo>
                  <a:pt x="2030" y="757"/>
                </a:lnTo>
                <a:lnTo>
                  <a:pt x="2031" y="757"/>
                </a:lnTo>
                <a:lnTo>
                  <a:pt x="2031" y="756"/>
                </a:lnTo>
                <a:lnTo>
                  <a:pt x="2033" y="756"/>
                </a:lnTo>
                <a:lnTo>
                  <a:pt x="2033" y="755"/>
                </a:lnTo>
                <a:lnTo>
                  <a:pt x="2034" y="755"/>
                </a:lnTo>
                <a:lnTo>
                  <a:pt x="2035" y="754"/>
                </a:lnTo>
                <a:lnTo>
                  <a:pt x="2036" y="755"/>
                </a:lnTo>
                <a:lnTo>
                  <a:pt x="2036" y="756"/>
                </a:lnTo>
                <a:lnTo>
                  <a:pt x="2037" y="757"/>
                </a:lnTo>
                <a:lnTo>
                  <a:pt x="2037" y="758"/>
                </a:lnTo>
                <a:lnTo>
                  <a:pt x="2037" y="759"/>
                </a:lnTo>
                <a:lnTo>
                  <a:pt x="2038" y="761"/>
                </a:lnTo>
                <a:lnTo>
                  <a:pt x="2038" y="762"/>
                </a:lnTo>
                <a:lnTo>
                  <a:pt x="2038" y="763"/>
                </a:lnTo>
                <a:lnTo>
                  <a:pt x="2042" y="763"/>
                </a:lnTo>
                <a:lnTo>
                  <a:pt x="2046" y="763"/>
                </a:lnTo>
                <a:lnTo>
                  <a:pt x="2051" y="763"/>
                </a:lnTo>
                <a:lnTo>
                  <a:pt x="2055" y="763"/>
                </a:lnTo>
                <a:lnTo>
                  <a:pt x="2056" y="763"/>
                </a:lnTo>
                <a:lnTo>
                  <a:pt x="2056" y="759"/>
                </a:lnTo>
                <a:lnTo>
                  <a:pt x="2056" y="758"/>
                </a:lnTo>
                <a:lnTo>
                  <a:pt x="2057" y="758"/>
                </a:lnTo>
                <a:lnTo>
                  <a:pt x="2059" y="758"/>
                </a:lnTo>
                <a:lnTo>
                  <a:pt x="2060" y="758"/>
                </a:lnTo>
                <a:lnTo>
                  <a:pt x="2061" y="758"/>
                </a:lnTo>
                <a:lnTo>
                  <a:pt x="2062" y="758"/>
                </a:lnTo>
                <a:lnTo>
                  <a:pt x="2063" y="758"/>
                </a:lnTo>
                <a:lnTo>
                  <a:pt x="2064" y="758"/>
                </a:lnTo>
                <a:lnTo>
                  <a:pt x="2065" y="758"/>
                </a:lnTo>
                <a:lnTo>
                  <a:pt x="2066" y="758"/>
                </a:lnTo>
                <a:lnTo>
                  <a:pt x="2068" y="758"/>
                </a:lnTo>
                <a:lnTo>
                  <a:pt x="2068" y="761"/>
                </a:lnTo>
                <a:lnTo>
                  <a:pt x="2068" y="762"/>
                </a:lnTo>
                <a:lnTo>
                  <a:pt x="2068" y="763"/>
                </a:lnTo>
                <a:lnTo>
                  <a:pt x="2071" y="763"/>
                </a:lnTo>
                <a:lnTo>
                  <a:pt x="2072" y="763"/>
                </a:lnTo>
                <a:lnTo>
                  <a:pt x="2072" y="762"/>
                </a:lnTo>
                <a:lnTo>
                  <a:pt x="2072" y="761"/>
                </a:lnTo>
                <a:lnTo>
                  <a:pt x="2072" y="759"/>
                </a:lnTo>
                <a:lnTo>
                  <a:pt x="2074" y="759"/>
                </a:lnTo>
                <a:lnTo>
                  <a:pt x="2076" y="759"/>
                </a:lnTo>
                <a:lnTo>
                  <a:pt x="2077" y="759"/>
                </a:lnTo>
                <a:lnTo>
                  <a:pt x="2077" y="763"/>
                </a:lnTo>
                <a:lnTo>
                  <a:pt x="2077" y="764"/>
                </a:lnTo>
                <a:lnTo>
                  <a:pt x="2077" y="766"/>
                </a:lnTo>
                <a:lnTo>
                  <a:pt x="2076" y="766"/>
                </a:lnTo>
                <a:lnTo>
                  <a:pt x="2074" y="765"/>
                </a:lnTo>
                <a:lnTo>
                  <a:pt x="2072" y="765"/>
                </a:lnTo>
                <a:lnTo>
                  <a:pt x="2064" y="765"/>
                </a:lnTo>
                <a:lnTo>
                  <a:pt x="2057" y="766"/>
                </a:lnTo>
                <a:lnTo>
                  <a:pt x="2055" y="766"/>
                </a:lnTo>
                <a:lnTo>
                  <a:pt x="2047" y="766"/>
                </a:lnTo>
                <a:lnTo>
                  <a:pt x="2040" y="766"/>
                </a:lnTo>
                <a:lnTo>
                  <a:pt x="2037" y="766"/>
                </a:lnTo>
                <a:lnTo>
                  <a:pt x="2035" y="766"/>
                </a:lnTo>
                <a:lnTo>
                  <a:pt x="2034" y="766"/>
                </a:lnTo>
                <a:lnTo>
                  <a:pt x="2033" y="766"/>
                </a:lnTo>
                <a:lnTo>
                  <a:pt x="2028" y="766"/>
                </a:lnTo>
                <a:lnTo>
                  <a:pt x="2025" y="766"/>
                </a:lnTo>
                <a:lnTo>
                  <a:pt x="2022" y="766"/>
                </a:lnTo>
                <a:lnTo>
                  <a:pt x="2021" y="766"/>
                </a:lnTo>
                <a:lnTo>
                  <a:pt x="2019" y="766"/>
                </a:lnTo>
                <a:lnTo>
                  <a:pt x="2017" y="766"/>
                </a:lnTo>
                <a:lnTo>
                  <a:pt x="2013" y="766"/>
                </a:lnTo>
                <a:lnTo>
                  <a:pt x="2010" y="766"/>
                </a:lnTo>
                <a:lnTo>
                  <a:pt x="2008" y="766"/>
                </a:lnTo>
                <a:lnTo>
                  <a:pt x="2004" y="766"/>
                </a:lnTo>
                <a:lnTo>
                  <a:pt x="2002" y="766"/>
                </a:lnTo>
                <a:lnTo>
                  <a:pt x="1999" y="765"/>
                </a:lnTo>
                <a:lnTo>
                  <a:pt x="1996" y="765"/>
                </a:lnTo>
                <a:lnTo>
                  <a:pt x="1995" y="770"/>
                </a:lnTo>
                <a:lnTo>
                  <a:pt x="1995" y="771"/>
                </a:lnTo>
                <a:lnTo>
                  <a:pt x="1994" y="771"/>
                </a:lnTo>
                <a:lnTo>
                  <a:pt x="1992" y="769"/>
                </a:lnTo>
                <a:lnTo>
                  <a:pt x="1984" y="764"/>
                </a:lnTo>
                <a:lnTo>
                  <a:pt x="1983" y="764"/>
                </a:lnTo>
                <a:lnTo>
                  <a:pt x="1981" y="764"/>
                </a:lnTo>
                <a:lnTo>
                  <a:pt x="1979" y="764"/>
                </a:lnTo>
                <a:lnTo>
                  <a:pt x="1979" y="766"/>
                </a:lnTo>
                <a:lnTo>
                  <a:pt x="1979" y="767"/>
                </a:lnTo>
                <a:lnTo>
                  <a:pt x="1975" y="769"/>
                </a:lnTo>
                <a:lnTo>
                  <a:pt x="1975" y="771"/>
                </a:lnTo>
                <a:lnTo>
                  <a:pt x="1974" y="771"/>
                </a:lnTo>
                <a:lnTo>
                  <a:pt x="1971" y="771"/>
                </a:lnTo>
                <a:lnTo>
                  <a:pt x="1971" y="770"/>
                </a:lnTo>
                <a:lnTo>
                  <a:pt x="1971" y="769"/>
                </a:lnTo>
                <a:lnTo>
                  <a:pt x="1971" y="764"/>
                </a:lnTo>
                <a:lnTo>
                  <a:pt x="1970" y="764"/>
                </a:lnTo>
                <a:lnTo>
                  <a:pt x="1970" y="771"/>
                </a:lnTo>
                <a:lnTo>
                  <a:pt x="1970" y="772"/>
                </a:lnTo>
                <a:lnTo>
                  <a:pt x="1970" y="773"/>
                </a:lnTo>
                <a:lnTo>
                  <a:pt x="1969" y="773"/>
                </a:lnTo>
                <a:lnTo>
                  <a:pt x="1965" y="773"/>
                </a:lnTo>
                <a:lnTo>
                  <a:pt x="1962" y="773"/>
                </a:lnTo>
                <a:lnTo>
                  <a:pt x="1958" y="773"/>
                </a:lnTo>
                <a:lnTo>
                  <a:pt x="1957" y="773"/>
                </a:lnTo>
                <a:lnTo>
                  <a:pt x="1952" y="773"/>
                </a:lnTo>
                <a:lnTo>
                  <a:pt x="1945" y="773"/>
                </a:lnTo>
                <a:lnTo>
                  <a:pt x="1941" y="774"/>
                </a:lnTo>
                <a:lnTo>
                  <a:pt x="1933" y="771"/>
                </a:lnTo>
                <a:lnTo>
                  <a:pt x="1933" y="770"/>
                </a:lnTo>
                <a:lnTo>
                  <a:pt x="1933" y="769"/>
                </a:lnTo>
                <a:lnTo>
                  <a:pt x="1933" y="767"/>
                </a:lnTo>
                <a:lnTo>
                  <a:pt x="1934" y="766"/>
                </a:lnTo>
                <a:lnTo>
                  <a:pt x="1934" y="765"/>
                </a:lnTo>
                <a:lnTo>
                  <a:pt x="1934" y="764"/>
                </a:lnTo>
                <a:lnTo>
                  <a:pt x="1933" y="764"/>
                </a:lnTo>
                <a:lnTo>
                  <a:pt x="1931" y="763"/>
                </a:lnTo>
                <a:lnTo>
                  <a:pt x="1932" y="759"/>
                </a:lnTo>
                <a:lnTo>
                  <a:pt x="1931" y="759"/>
                </a:lnTo>
                <a:lnTo>
                  <a:pt x="1927" y="758"/>
                </a:lnTo>
                <a:lnTo>
                  <a:pt x="1924" y="757"/>
                </a:lnTo>
                <a:lnTo>
                  <a:pt x="1923" y="757"/>
                </a:lnTo>
                <a:lnTo>
                  <a:pt x="1922" y="756"/>
                </a:lnTo>
                <a:lnTo>
                  <a:pt x="1921" y="756"/>
                </a:lnTo>
                <a:lnTo>
                  <a:pt x="1919" y="756"/>
                </a:lnTo>
                <a:lnTo>
                  <a:pt x="1918" y="759"/>
                </a:lnTo>
                <a:lnTo>
                  <a:pt x="1917" y="762"/>
                </a:lnTo>
                <a:lnTo>
                  <a:pt x="1917" y="763"/>
                </a:lnTo>
                <a:lnTo>
                  <a:pt x="1916" y="763"/>
                </a:lnTo>
                <a:lnTo>
                  <a:pt x="1913" y="763"/>
                </a:lnTo>
                <a:lnTo>
                  <a:pt x="1913" y="762"/>
                </a:lnTo>
                <a:lnTo>
                  <a:pt x="1908" y="763"/>
                </a:lnTo>
                <a:lnTo>
                  <a:pt x="1907" y="763"/>
                </a:lnTo>
                <a:lnTo>
                  <a:pt x="1900" y="763"/>
                </a:lnTo>
                <a:lnTo>
                  <a:pt x="1900" y="762"/>
                </a:lnTo>
                <a:lnTo>
                  <a:pt x="1900" y="761"/>
                </a:lnTo>
                <a:lnTo>
                  <a:pt x="1900" y="750"/>
                </a:lnTo>
                <a:lnTo>
                  <a:pt x="1902" y="750"/>
                </a:lnTo>
                <a:lnTo>
                  <a:pt x="1904" y="750"/>
                </a:lnTo>
                <a:lnTo>
                  <a:pt x="1905" y="750"/>
                </a:lnTo>
                <a:lnTo>
                  <a:pt x="1904" y="749"/>
                </a:lnTo>
                <a:lnTo>
                  <a:pt x="1901" y="749"/>
                </a:lnTo>
                <a:lnTo>
                  <a:pt x="1900" y="748"/>
                </a:lnTo>
                <a:lnTo>
                  <a:pt x="1899" y="748"/>
                </a:lnTo>
                <a:lnTo>
                  <a:pt x="1898" y="748"/>
                </a:lnTo>
                <a:lnTo>
                  <a:pt x="1896" y="748"/>
                </a:lnTo>
                <a:lnTo>
                  <a:pt x="1895" y="748"/>
                </a:lnTo>
                <a:lnTo>
                  <a:pt x="1895" y="749"/>
                </a:lnTo>
                <a:lnTo>
                  <a:pt x="1895" y="750"/>
                </a:lnTo>
                <a:lnTo>
                  <a:pt x="1895" y="751"/>
                </a:lnTo>
                <a:lnTo>
                  <a:pt x="1895" y="753"/>
                </a:lnTo>
                <a:lnTo>
                  <a:pt x="1895" y="754"/>
                </a:lnTo>
                <a:lnTo>
                  <a:pt x="1895" y="755"/>
                </a:lnTo>
                <a:lnTo>
                  <a:pt x="1895" y="756"/>
                </a:lnTo>
                <a:lnTo>
                  <a:pt x="1895" y="757"/>
                </a:lnTo>
                <a:lnTo>
                  <a:pt x="1895" y="761"/>
                </a:lnTo>
                <a:lnTo>
                  <a:pt x="1895" y="762"/>
                </a:lnTo>
                <a:lnTo>
                  <a:pt x="1895" y="763"/>
                </a:lnTo>
                <a:lnTo>
                  <a:pt x="1875" y="763"/>
                </a:lnTo>
                <a:lnTo>
                  <a:pt x="1862" y="763"/>
                </a:lnTo>
                <a:lnTo>
                  <a:pt x="1858" y="763"/>
                </a:lnTo>
                <a:lnTo>
                  <a:pt x="1852" y="763"/>
                </a:lnTo>
                <a:lnTo>
                  <a:pt x="1850" y="763"/>
                </a:lnTo>
                <a:lnTo>
                  <a:pt x="1850" y="762"/>
                </a:lnTo>
                <a:lnTo>
                  <a:pt x="1850" y="761"/>
                </a:lnTo>
                <a:lnTo>
                  <a:pt x="1850" y="757"/>
                </a:lnTo>
                <a:lnTo>
                  <a:pt x="1848" y="758"/>
                </a:lnTo>
                <a:lnTo>
                  <a:pt x="1847" y="761"/>
                </a:lnTo>
                <a:lnTo>
                  <a:pt x="1846" y="762"/>
                </a:lnTo>
                <a:lnTo>
                  <a:pt x="1845" y="763"/>
                </a:lnTo>
                <a:lnTo>
                  <a:pt x="1844" y="764"/>
                </a:lnTo>
                <a:lnTo>
                  <a:pt x="1842" y="765"/>
                </a:lnTo>
                <a:lnTo>
                  <a:pt x="1841" y="766"/>
                </a:lnTo>
                <a:lnTo>
                  <a:pt x="1841" y="767"/>
                </a:lnTo>
                <a:lnTo>
                  <a:pt x="1840" y="769"/>
                </a:lnTo>
                <a:lnTo>
                  <a:pt x="1837" y="771"/>
                </a:lnTo>
                <a:lnTo>
                  <a:pt x="1836" y="773"/>
                </a:lnTo>
                <a:lnTo>
                  <a:pt x="1835" y="773"/>
                </a:lnTo>
                <a:lnTo>
                  <a:pt x="1833" y="774"/>
                </a:lnTo>
                <a:lnTo>
                  <a:pt x="1833" y="775"/>
                </a:lnTo>
                <a:lnTo>
                  <a:pt x="1832" y="776"/>
                </a:lnTo>
                <a:lnTo>
                  <a:pt x="1831" y="776"/>
                </a:lnTo>
                <a:lnTo>
                  <a:pt x="1830" y="776"/>
                </a:lnTo>
                <a:lnTo>
                  <a:pt x="1829" y="776"/>
                </a:lnTo>
                <a:lnTo>
                  <a:pt x="1824" y="776"/>
                </a:lnTo>
                <a:lnTo>
                  <a:pt x="1821" y="776"/>
                </a:lnTo>
                <a:lnTo>
                  <a:pt x="1820" y="776"/>
                </a:lnTo>
                <a:lnTo>
                  <a:pt x="1818" y="776"/>
                </a:lnTo>
                <a:lnTo>
                  <a:pt x="1816" y="776"/>
                </a:lnTo>
                <a:lnTo>
                  <a:pt x="1815" y="776"/>
                </a:lnTo>
                <a:lnTo>
                  <a:pt x="1814" y="776"/>
                </a:lnTo>
                <a:lnTo>
                  <a:pt x="1813" y="776"/>
                </a:lnTo>
                <a:lnTo>
                  <a:pt x="1812" y="776"/>
                </a:lnTo>
                <a:lnTo>
                  <a:pt x="1811" y="776"/>
                </a:lnTo>
                <a:lnTo>
                  <a:pt x="1810" y="776"/>
                </a:lnTo>
                <a:lnTo>
                  <a:pt x="1809" y="776"/>
                </a:lnTo>
                <a:lnTo>
                  <a:pt x="1805" y="776"/>
                </a:lnTo>
                <a:lnTo>
                  <a:pt x="1805" y="772"/>
                </a:lnTo>
                <a:lnTo>
                  <a:pt x="1805" y="771"/>
                </a:lnTo>
                <a:lnTo>
                  <a:pt x="1804" y="770"/>
                </a:lnTo>
                <a:lnTo>
                  <a:pt x="1804" y="769"/>
                </a:lnTo>
                <a:lnTo>
                  <a:pt x="1804" y="767"/>
                </a:lnTo>
                <a:lnTo>
                  <a:pt x="1804" y="764"/>
                </a:lnTo>
                <a:lnTo>
                  <a:pt x="1804" y="763"/>
                </a:lnTo>
                <a:lnTo>
                  <a:pt x="1804" y="762"/>
                </a:lnTo>
                <a:lnTo>
                  <a:pt x="1804" y="759"/>
                </a:lnTo>
                <a:lnTo>
                  <a:pt x="1804" y="758"/>
                </a:lnTo>
                <a:lnTo>
                  <a:pt x="1804" y="753"/>
                </a:lnTo>
                <a:lnTo>
                  <a:pt x="1804" y="751"/>
                </a:lnTo>
                <a:lnTo>
                  <a:pt x="1804" y="750"/>
                </a:lnTo>
                <a:lnTo>
                  <a:pt x="1804" y="749"/>
                </a:lnTo>
                <a:lnTo>
                  <a:pt x="1804" y="748"/>
                </a:lnTo>
                <a:lnTo>
                  <a:pt x="1804" y="746"/>
                </a:lnTo>
                <a:lnTo>
                  <a:pt x="1804" y="745"/>
                </a:lnTo>
                <a:lnTo>
                  <a:pt x="1804" y="744"/>
                </a:lnTo>
                <a:lnTo>
                  <a:pt x="1803" y="741"/>
                </a:lnTo>
                <a:lnTo>
                  <a:pt x="1803" y="740"/>
                </a:lnTo>
                <a:lnTo>
                  <a:pt x="1801" y="740"/>
                </a:lnTo>
                <a:lnTo>
                  <a:pt x="1800" y="740"/>
                </a:lnTo>
                <a:lnTo>
                  <a:pt x="1798" y="740"/>
                </a:lnTo>
                <a:lnTo>
                  <a:pt x="1796" y="740"/>
                </a:lnTo>
                <a:lnTo>
                  <a:pt x="1795" y="740"/>
                </a:lnTo>
                <a:lnTo>
                  <a:pt x="1794" y="740"/>
                </a:lnTo>
                <a:lnTo>
                  <a:pt x="1793" y="740"/>
                </a:lnTo>
                <a:lnTo>
                  <a:pt x="1792" y="740"/>
                </a:lnTo>
                <a:lnTo>
                  <a:pt x="1790" y="740"/>
                </a:lnTo>
                <a:lnTo>
                  <a:pt x="1789" y="740"/>
                </a:lnTo>
                <a:lnTo>
                  <a:pt x="1787" y="740"/>
                </a:lnTo>
                <a:lnTo>
                  <a:pt x="1786" y="740"/>
                </a:lnTo>
                <a:lnTo>
                  <a:pt x="1785" y="740"/>
                </a:lnTo>
                <a:lnTo>
                  <a:pt x="1784" y="740"/>
                </a:lnTo>
                <a:lnTo>
                  <a:pt x="1781" y="740"/>
                </a:lnTo>
                <a:lnTo>
                  <a:pt x="1768" y="740"/>
                </a:lnTo>
                <a:lnTo>
                  <a:pt x="1767" y="740"/>
                </a:lnTo>
                <a:lnTo>
                  <a:pt x="1767" y="741"/>
                </a:lnTo>
                <a:lnTo>
                  <a:pt x="1763" y="741"/>
                </a:lnTo>
                <a:lnTo>
                  <a:pt x="1763" y="742"/>
                </a:lnTo>
                <a:lnTo>
                  <a:pt x="1760" y="742"/>
                </a:lnTo>
                <a:lnTo>
                  <a:pt x="1760" y="745"/>
                </a:lnTo>
                <a:lnTo>
                  <a:pt x="1763" y="746"/>
                </a:lnTo>
                <a:lnTo>
                  <a:pt x="1764" y="746"/>
                </a:lnTo>
                <a:lnTo>
                  <a:pt x="1767" y="746"/>
                </a:lnTo>
                <a:lnTo>
                  <a:pt x="1768" y="746"/>
                </a:lnTo>
                <a:lnTo>
                  <a:pt x="1775" y="746"/>
                </a:lnTo>
                <a:lnTo>
                  <a:pt x="1777" y="746"/>
                </a:lnTo>
                <a:lnTo>
                  <a:pt x="1778" y="746"/>
                </a:lnTo>
                <a:lnTo>
                  <a:pt x="1778" y="747"/>
                </a:lnTo>
                <a:lnTo>
                  <a:pt x="1778" y="748"/>
                </a:lnTo>
                <a:lnTo>
                  <a:pt x="1778" y="750"/>
                </a:lnTo>
                <a:lnTo>
                  <a:pt x="1776" y="751"/>
                </a:lnTo>
                <a:lnTo>
                  <a:pt x="1776" y="753"/>
                </a:lnTo>
                <a:lnTo>
                  <a:pt x="1777" y="762"/>
                </a:lnTo>
                <a:lnTo>
                  <a:pt x="1777" y="778"/>
                </a:lnTo>
                <a:lnTo>
                  <a:pt x="1775" y="778"/>
                </a:lnTo>
                <a:lnTo>
                  <a:pt x="1773" y="767"/>
                </a:lnTo>
                <a:lnTo>
                  <a:pt x="1773" y="764"/>
                </a:lnTo>
                <a:lnTo>
                  <a:pt x="1770" y="764"/>
                </a:lnTo>
                <a:lnTo>
                  <a:pt x="1769" y="764"/>
                </a:lnTo>
                <a:lnTo>
                  <a:pt x="1769" y="762"/>
                </a:lnTo>
                <a:lnTo>
                  <a:pt x="1769" y="757"/>
                </a:lnTo>
                <a:lnTo>
                  <a:pt x="1769" y="753"/>
                </a:lnTo>
                <a:lnTo>
                  <a:pt x="1768" y="753"/>
                </a:lnTo>
                <a:lnTo>
                  <a:pt x="1767" y="753"/>
                </a:lnTo>
                <a:lnTo>
                  <a:pt x="1763" y="753"/>
                </a:lnTo>
                <a:lnTo>
                  <a:pt x="1763" y="748"/>
                </a:lnTo>
                <a:lnTo>
                  <a:pt x="1761" y="748"/>
                </a:lnTo>
                <a:lnTo>
                  <a:pt x="1761" y="753"/>
                </a:lnTo>
                <a:lnTo>
                  <a:pt x="1761" y="754"/>
                </a:lnTo>
                <a:lnTo>
                  <a:pt x="1761" y="755"/>
                </a:lnTo>
                <a:lnTo>
                  <a:pt x="1761" y="757"/>
                </a:lnTo>
                <a:lnTo>
                  <a:pt x="1761" y="762"/>
                </a:lnTo>
                <a:lnTo>
                  <a:pt x="1761" y="764"/>
                </a:lnTo>
                <a:lnTo>
                  <a:pt x="1761" y="765"/>
                </a:lnTo>
                <a:lnTo>
                  <a:pt x="1762" y="776"/>
                </a:lnTo>
                <a:lnTo>
                  <a:pt x="1762" y="778"/>
                </a:lnTo>
                <a:lnTo>
                  <a:pt x="1763" y="778"/>
                </a:lnTo>
                <a:lnTo>
                  <a:pt x="1764" y="778"/>
                </a:lnTo>
                <a:lnTo>
                  <a:pt x="1767" y="778"/>
                </a:lnTo>
                <a:lnTo>
                  <a:pt x="1768" y="778"/>
                </a:lnTo>
                <a:lnTo>
                  <a:pt x="1768" y="779"/>
                </a:lnTo>
                <a:lnTo>
                  <a:pt x="1768" y="780"/>
                </a:lnTo>
                <a:lnTo>
                  <a:pt x="1768" y="781"/>
                </a:lnTo>
                <a:lnTo>
                  <a:pt x="1768" y="782"/>
                </a:lnTo>
                <a:lnTo>
                  <a:pt x="1768" y="783"/>
                </a:lnTo>
                <a:lnTo>
                  <a:pt x="1768" y="784"/>
                </a:lnTo>
                <a:lnTo>
                  <a:pt x="1768" y="786"/>
                </a:lnTo>
                <a:lnTo>
                  <a:pt x="1768" y="787"/>
                </a:lnTo>
                <a:lnTo>
                  <a:pt x="1768" y="788"/>
                </a:lnTo>
                <a:lnTo>
                  <a:pt x="1768" y="789"/>
                </a:lnTo>
                <a:lnTo>
                  <a:pt x="1768" y="790"/>
                </a:lnTo>
                <a:lnTo>
                  <a:pt x="1768" y="791"/>
                </a:lnTo>
                <a:lnTo>
                  <a:pt x="1768" y="792"/>
                </a:lnTo>
                <a:lnTo>
                  <a:pt x="1768" y="801"/>
                </a:lnTo>
                <a:lnTo>
                  <a:pt x="1768" y="808"/>
                </a:lnTo>
                <a:lnTo>
                  <a:pt x="1768" y="809"/>
                </a:lnTo>
                <a:lnTo>
                  <a:pt x="1764" y="809"/>
                </a:lnTo>
                <a:lnTo>
                  <a:pt x="1763" y="809"/>
                </a:lnTo>
                <a:lnTo>
                  <a:pt x="1762" y="809"/>
                </a:lnTo>
                <a:lnTo>
                  <a:pt x="1762" y="807"/>
                </a:lnTo>
                <a:lnTo>
                  <a:pt x="1762" y="806"/>
                </a:lnTo>
                <a:lnTo>
                  <a:pt x="1762" y="805"/>
                </a:lnTo>
                <a:lnTo>
                  <a:pt x="1762" y="804"/>
                </a:lnTo>
                <a:lnTo>
                  <a:pt x="1762" y="803"/>
                </a:lnTo>
                <a:lnTo>
                  <a:pt x="1762" y="800"/>
                </a:lnTo>
                <a:lnTo>
                  <a:pt x="1762" y="798"/>
                </a:lnTo>
                <a:lnTo>
                  <a:pt x="1760" y="798"/>
                </a:lnTo>
                <a:lnTo>
                  <a:pt x="1759" y="798"/>
                </a:lnTo>
                <a:lnTo>
                  <a:pt x="1759" y="797"/>
                </a:lnTo>
                <a:lnTo>
                  <a:pt x="1759" y="792"/>
                </a:lnTo>
                <a:lnTo>
                  <a:pt x="1758" y="792"/>
                </a:lnTo>
                <a:lnTo>
                  <a:pt x="1755" y="792"/>
                </a:lnTo>
                <a:lnTo>
                  <a:pt x="1753" y="792"/>
                </a:lnTo>
                <a:lnTo>
                  <a:pt x="1749" y="792"/>
                </a:lnTo>
                <a:lnTo>
                  <a:pt x="1738" y="792"/>
                </a:lnTo>
                <a:lnTo>
                  <a:pt x="1737" y="792"/>
                </a:lnTo>
                <a:lnTo>
                  <a:pt x="1736" y="792"/>
                </a:lnTo>
                <a:lnTo>
                  <a:pt x="1736" y="797"/>
                </a:lnTo>
                <a:lnTo>
                  <a:pt x="1736" y="800"/>
                </a:lnTo>
                <a:lnTo>
                  <a:pt x="1736" y="803"/>
                </a:lnTo>
                <a:lnTo>
                  <a:pt x="1733" y="803"/>
                </a:lnTo>
                <a:lnTo>
                  <a:pt x="1730" y="803"/>
                </a:lnTo>
                <a:lnTo>
                  <a:pt x="1723" y="803"/>
                </a:lnTo>
                <a:lnTo>
                  <a:pt x="1723" y="801"/>
                </a:lnTo>
                <a:lnTo>
                  <a:pt x="1721" y="800"/>
                </a:lnTo>
                <a:lnTo>
                  <a:pt x="1721" y="799"/>
                </a:lnTo>
                <a:lnTo>
                  <a:pt x="1721" y="798"/>
                </a:lnTo>
                <a:lnTo>
                  <a:pt x="1721" y="797"/>
                </a:lnTo>
                <a:lnTo>
                  <a:pt x="1721" y="796"/>
                </a:lnTo>
                <a:lnTo>
                  <a:pt x="1721" y="795"/>
                </a:lnTo>
                <a:lnTo>
                  <a:pt x="1721" y="793"/>
                </a:lnTo>
                <a:lnTo>
                  <a:pt x="1721" y="792"/>
                </a:lnTo>
                <a:lnTo>
                  <a:pt x="1721" y="787"/>
                </a:lnTo>
                <a:lnTo>
                  <a:pt x="1721" y="784"/>
                </a:lnTo>
                <a:lnTo>
                  <a:pt x="1721" y="783"/>
                </a:lnTo>
                <a:lnTo>
                  <a:pt x="1721" y="782"/>
                </a:lnTo>
                <a:lnTo>
                  <a:pt x="1721" y="781"/>
                </a:lnTo>
                <a:lnTo>
                  <a:pt x="1721" y="780"/>
                </a:lnTo>
                <a:lnTo>
                  <a:pt x="1721" y="779"/>
                </a:lnTo>
                <a:lnTo>
                  <a:pt x="1720" y="779"/>
                </a:lnTo>
                <a:lnTo>
                  <a:pt x="1719" y="779"/>
                </a:lnTo>
                <a:lnTo>
                  <a:pt x="1719" y="778"/>
                </a:lnTo>
                <a:lnTo>
                  <a:pt x="1719" y="762"/>
                </a:lnTo>
                <a:lnTo>
                  <a:pt x="1719" y="758"/>
                </a:lnTo>
                <a:lnTo>
                  <a:pt x="1719" y="755"/>
                </a:lnTo>
                <a:lnTo>
                  <a:pt x="1719" y="754"/>
                </a:lnTo>
                <a:lnTo>
                  <a:pt x="1719" y="750"/>
                </a:lnTo>
                <a:lnTo>
                  <a:pt x="1719" y="749"/>
                </a:lnTo>
                <a:lnTo>
                  <a:pt x="1719" y="748"/>
                </a:lnTo>
                <a:lnTo>
                  <a:pt x="1718" y="748"/>
                </a:lnTo>
                <a:lnTo>
                  <a:pt x="1715" y="748"/>
                </a:lnTo>
                <a:lnTo>
                  <a:pt x="1715" y="749"/>
                </a:lnTo>
                <a:lnTo>
                  <a:pt x="1715" y="750"/>
                </a:lnTo>
                <a:lnTo>
                  <a:pt x="1715" y="751"/>
                </a:lnTo>
                <a:lnTo>
                  <a:pt x="1714" y="751"/>
                </a:lnTo>
                <a:lnTo>
                  <a:pt x="1714" y="754"/>
                </a:lnTo>
                <a:lnTo>
                  <a:pt x="1714" y="755"/>
                </a:lnTo>
                <a:lnTo>
                  <a:pt x="1714" y="767"/>
                </a:lnTo>
                <a:lnTo>
                  <a:pt x="1712" y="767"/>
                </a:lnTo>
                <a:lnTo>
                  <a:pt x="1709" y="767"/>
                </a:lnTo>
                <a:lnTo>
                  <a:pt x="1708" y="767"/>
                </a:lnTo>
                <a:lnTo>
                  <a:pt x="1707" y="767"/>
                </a:lnTo>
                <a:lnTo>
                  <a:pt x="1702" y="767"/>
                </a:lnTo>
                <a:lnTo>
                  <a:pt x="1701" y="767"/>
                </a:lnTo>
                <a:lnTo>
                  <a:pt x="1693" y="767"/>
                </a:lnTo>
                <a:lnTo>
                  <a:pt x="1688" y="767"/>
                </a:lnTo>
                <a:lnTo>
                  <a:pt x="1688" y="766"/>
                </a:lnTo>
                <a:lnTo>
                  <a:pt x="1688" y="764"/>
                </a:lnTo>
                <a:lnTo>
                  <a:pt x="1688" y="761"/>
                </a:lnTo>
                <a:lnTo>
                  <a:pt x="1688" y="759"/>
                </a:lnTo>
                <a:lnTo>
                  <a:pt x="1688" y="758"/>
                </a:lnTo>
                <a:lnTo>
                  <a:pt x="1680" y="759"/>
                </a:lnTo>
                <a:lnTo>
                  <a:pt x="1678" y="759"/>
                </a:lnTo>
                <a:lnTo>
                  <a:pt x="1678" y="758"/>
                </a:lnTo>
                <a:lnTo>
                  <a:pt x="1678" y="757"/>
                </a:lnTo>
                <a:lnTo>
                  <a:pt x="1678" y="756"/>
                </a:lnTo>
                <a:lnTo>
                  <a:pt x="1678" y="755"/>
                </a:lnTo>
                <a:lnTo>
                  <a:pt x="1678" y="751"/>
                </a:lnTo>
                <a:lnTo>
                  <a:pt x="1678" y="749"/>
                </a:lnTo>
                <a:lnTo>
                  <a:pt x="1677" y="749"/>
                </a:lnTo>
                <a:lnTo>
                  <a:pt x="1669" y="749"/>
                </a:lnTo>
                <a:lnTo>
                  <a:pt x="1667" y="749"/>
                </a:lnTo>
                <a:lnTo>
                  <a:pt x="1666" y="749"/>
                </a:lnTo>
                <a:lnTo>
                  <a:pt x="1665" y="749"/>
                </a:lnTo>
                <a:lnTo>
                  <a:pt x="1665" y="751"/>
                </a:lnTo>
                <a:lnTo>
                  <a:pt x="1665" y="754"/>
                </a:lnTo>
                <a:lnTo>
                  <a:pt x="1665" y="755"/>
                </a:lnTo>
                <a:lnTo>
                  <a:pt x="1657" y="755"/>
                </a:lnTo>
                <a:lnTo>
                  <a:pt x="1656" y="755"/>
                </a:lnTo>
                <a:lnTo>
                  <a:pt x="1655" y="755"/>
                </a:lnTo>
                <a:lnTo>
                  <a:pt x="1652" y="755"/>
                </a:lnTo>
                <a:lnTo>
                  <a:pt x="1652" y="756"/>
                </a:lnTo>
                <a:lnTo>
                  <a:pt x="1652" y="759"/>
                </a:lnTo>
                <a:lnTo>
                  <a:pt x="1652" y="762"/>
                </a:lnTo>
                <a:lnTo>
                  <a:pt x="1649" y="762"/>
                </a:lnTo>
                <a:lnTo>
                  <a:pt x="1648" y="762"/>
                </a:lnTo>
                <a:lnTo>
                  <a:pt x="1647" y="762"/>
                </a:lnTo>
                <a:lnTo>
                  <a:pt x="1647" y="764"/>
                </a:lnTo>
                <a:lnTo>
                  <a:pt x="1647" y="767"/>
                </a:lnTo>
                <a:lnTo>
                  <a:pt x="1648" y="774"/>
                </a:lnTo>
                <a:lnTo>
                  <a:pt x="1648" y="781"/>
                </a:lnTo>
                <a:lnTo>
                  <a:pt x="1648" y="787"/>
                </a:lnTo>
                <a:lnTo>
                  <a:pt x="1648" y="799"/>
                </a:lnTo>
                <a:lnTo>
                  <a:pt x="1649" y="812"/>
                </a:lnTo>
                <a:lnTo>
                  <a:pt x="1649" y="823"/>
                </a:lnTo>
                <a:lnTo>
                  <a:pt x="1649" y="824"/>
                </a:lnTo>
                <a:lnTo>
                  <a:pt x="1649" y="832"/>
                </a:lnTo>
                <a:lnTo>
                  <a:pt x="1649" y="837"/>
                </a:lnTo>
                <a:lnTo>
                  <a:pt x="1649" y="849"/>
                </a:lnTo>
                <a:lnTo>
                  <a:pt x="1650" y="854"/>
                </a:lnTo>
                <a:lnTo>
                  <a:pt x="1650" y="857"/>
                </a:lnTo>
                <a:lnTo>
                  <a:pt x="1650" y="862"/>
                </a:lnTo>
                <a:lnTo>
                  <a:pt x="1650" y="867"/>
                </a:lnTo>
                <a:lnTo>
                  <a:pt x="1650" y="874"/>
                </a:lnTo>
                <a:lnTo>
                  <a:pt x="1650" y="882"/>
                </a:lnTo>
                <a:lnTo>
                  <a:pt x="1650" y="885"/>
                </a:lnTo>
                <a:lnTo>
                  <a:pt x="1650" y="887"/>
                </a:lnTo>
                <a:lnTo>
                  <a:pt x="1650" y="889"/>
                </a:lnTo>
                <a:lnTo>
                  <a:pt x="1651" y="890"/>
                </a:lnTo>
                <a:lnTo>
                  <a:pt x="1669" y="890"/>
                </a:lnTo>
                <a:lnTo>
                  <a:pt x="1669" y="889"/>
                </a:lnTo>
                <a:lnTo>
                  <a:pt x="1669" y="887"/>
                </a:lnTo>
                <a:lnTo>
                  <a:pt x="1693" y="887"/>
                </a:lnTo>
                <a:lnTo>
                  <a:pt x="1693" y="893"/>
                </a:lnTo>
                <a:lnTo>
                  <a:pt x="1693" y="895"/>
                </a:lnTo>
                <a:lnTo>
                  <a:pt x="1693" y="896"/>
                </a:lnTo>
                <a:lnTo>
                  <a:pt x="1693" y="897"/>
                </a:lnTo>
                <a:lnTo>
                  <a:pt x="1693" y="898"/>
                </a:lnTo>
                <a:lnTo>
                  <a:pt x="1693" y="899"/>
                </a:lnTo>
                <a:lnTo>
                  <a:pt x="1693" y="900"/>
                </a:lnTo>
                <a:lnTo>
                  <a:pt x="1693" y="901"/>
                </a:lnTo>
                <a:lnTo>
                  <a:pt x="1693" y="903"/>
                </a:lnTo>
                <a:lnTo>
                  <a:pt x="1694" y="903"/>
                </a:lnTo>
                <a:lnTo>
                  <a:pt x="1695" y="903"/>
                </a:lnTo>
                <a:lnTo>
                  <a:pt x="1697" y="903"/>
                </a:lnTo>
                <a:lnTo>
                  <a:pt x="1698" y="903"/>
                </a:lnTo>
                <a:lnTo>
                  <a:pt x="1699" y="903"/>
                </a:lnTo>
                <a:lnTo>
                  <a:pt x="1700" y="903"/>
                </a:lnTo>
                <a:lnTo>
                  <a:pt x="1701" y="903"/>
                </a:lnTo>
                <a:lnTo>
                  <a:pt x="1704" y="903"/>
                </a:lnTo>
                <a:lnTo>
                  <a:pt x="1708" y="903"/>
                </a:lnTo>
                <a:lnTo>
                  <a:pt x="1709" y="903"/>
                </a:lnTo>
                <a:lnTo>
                  <a:pt x="1710" y="903"/>
                </a:lnTo>
                <a:lnTo>
                  <a:pt x="1711" y="903"/>
                </a:lnTo>
                <a:lnTo>
                  <a:pt x="1712" y="903"/>
                </a:lnTo>
                <a:lnTo>
                  <a:pt x="1715" y="903"/>
                </a:lnTo>
                <a:lnTo>
                  <a:pt x="1716" y="903"/>
                </a:lnTo>
                <a:lnTo>
                  <a:pt x="1716" y="904"/>
                </a:lnTo>
                <a:lnTo>
                  <a:pt x="1716" y="905"/>
                </a:lnTo>
                <a:lnTo>
                  <a:pt x="1716" y="906"/>
                </a:lnTo>
                <a:lnTo>
                  <a:pt x="1716" y="907"/>
                </a:lnTo>
                <a:lnTo>
                  <a:pt x="1716" y="908"/>
                </a:lnTo>
                <a:lnTo>
                  <a:pt x="1716" y="909"/>
                </a:lnTo>
                <a:lnTo>
                  <a:pt x="1716" y="910"/>
                </a:lnTo>
                <a:lnTo>
                  <a:pt x="1716" y="912"/>
                </a:lnTo>
                <a:lnTo>
                  <a:pt x="1716" y="913"/>
                </a:lnTo>
                <a:lnTo>
                  <a:pt x="1716" y="914"/>
                </a:lnTo>
                <a:lnTo>
                  <a:pt x="1716" y="917"/>
                </a:lnTo>
                <a:lnTo>
                  <a:pt x="1716" y="918"/>
                </a:lnTo>
                <a:lnTo>
                  <a:pt x="1716" y="921"/>
                </a:lnTo>
                <a:lnTo>
                  <a:pt x="1716" y="922"/>
                </a:lnTo>
                <a:lnTo>
                  <a:pt x="1716" y="923"/>
                </a:lnTo>
                <a:lnTo>
                  <a:pt x="1715" y="923"/>
                </a:lnTo>
                <a:lnTo>
                  <a:pt x="1714" y="923"/>
                </a:lnTo>
                <a:lnTo>
                  <a:pt x="1712" y="923"/>
                </a:lnTo>
                <a:lnTo>
                  <a:pt x="1711" y="923"/>
                </a:lnTo>
                <a:lnTo>
                  <a:pt x="1710" y="923"/>
                </a:lnTo>
                <a:lnTo>
                  <a:pt x="1709" y="923"/>
                </a:lnTo>
                <a:lnTo>
                  <a:pt x="1708" y="923"/>
                </a:lnTo>
                <a:lnTo>
                  <a:pt x="1707" y="923"/>
                </a:lnTo>
                <a:lnTo>
                  <a:pt x="1706" y="923"/>
                </a:lnTo>
                <a:lnTo>
                  <a:pt x="1704" y="923"/>
                </a:lnTo>
                <a:lnTo>
                  <a:pt x="1703" y="923"/>
                </a:lnTo>
                <a:lnTo>
                  <a:pt x="1702" y="923"/>
                </a:lnTo>
                <a:lnTo>
                  <a:pt x="1701" y="923"/>
                </a:lnTo>
                <a:lnTo>
                  <a:pt x="1700" y="923"/>
                </a:lnTo>
                <a:lnTo>
                  <a:pt x="1699" y="923"/>
                </a:lnTo>
                <a:lnTo>
                  <a:pt x="1698" y="923"/>
                </a:lnTo>
                <a:lnTo>
                  <a:pt x="1697" y="923"/>
                </a:lnTo>
                <a:lnTo>
                  <a:pt x="1695" y="923"/>
                </a:lnTo>
                <a:lnTo>
                  <a:pt x="1694" y="923"/>
                </a:lnTo>
                <a:lnTo>
                  <a:pt x="1693" y="923"/>
                </a:lnTo>
                <a:lnTo>
                  <a:pt x="1692" y="923"/>
                </a:lnTo>
                <a:lnTo>
                  <a:pt x="1691" y="923"/>
                </a:lnTo>
                <a:lnTo>
                  <a:pt x="1690" y="923"/>
                </a:lnTo>
                <a:lnTo>
                  <a:pt x="1689" y="923"/>
                </a:lnTo>
                <a:lnTo>
                  <a:pt x="1688" y="923"/>
                </a:lnTo>
                <a:lnTo>
                  <a:pt x="1686" y="923"/>
                </a:lnTo>
                <a:lnTo>
                  <a:pt x="1685" y="923"/>
                </a:lnTo>
                <a:lnTo>
                  <a:pt x="1684" y="923"/>
                </a:lnTo>
                <a:lnTo>
                  <a:pt x="1683" y="923"/>
                </a:lnTo>
                <a:lnTo>
                  <a:pt x="1682" y="923"/>
                </a:lnTo>
                <a:lnTo>
                  <a:pt x="1681" y="923"/>
                </a:lnTo>
                <a:lnTo>
                  <a:pt x="1680" y="923"/>
                </a:lnTo>
                <a:lnTo>
                  <a:pt x="1678" y="923"/>
                </a:lnTo>
                <a:lnTo>
                  <a:pt x="1677" y="923"/>
                </a:lnTo>
                <a:lnTo>
                  <a:pt x="1676" y="923"/>
                </a:lnTo>
                <a:lnTo>
                  <a:pt x="1675" y="923"/>
                </a:lnTo>
                <a:lnTo>
                  <a:pt x="1672" y="923"/>
                </a:lnTo>
                <a:lnTo>
                  <a:pt x="1669" y="923"/>
                </a:lnTo>
                <a:lnTo>
                  <a:pt x="1668" y="923"/>
                </a:lnTo>
                <a:lnTo>
                  <a:pt x="1667" y="923"/>
                </a:lnTo>
                <a:lnTo>
                  <a:pt x="1666" y="923"/>
                </a:lnTo>
                <a:lnTo>
                  <a:pt x="1665" y="923"/>
                </a:lnTo>
                <a:lnTo>
                  <a:pt x="1664" y="923"/>
                </a:lnTo>
                <a:lnTo>
                  <a:pt x="1663" y="923"/>
                </a:lnTo>
                <a:lnTo>
                  <a:pt x="1661" y="923"/>
                </a:lnTo>
                <a:lnTo>
                  <a:pt x="1660" y="923"/>
                </a:lnTo>
                <a:lnTo>
                  <a:pt x="1659" y="923"/>
                </a:lnTo>
                <a:lnTo>
                  <a:pt x="1658" y="923"/>
                </a:lnTo>
                <a:lnTo>
                  <a:pt x="1657" y="923"/>
                </a:lnTo>
                <a:lnTo>
                  <a:pt x="1656" y="923"/>
                </a:lnTo>
                <a:lnTo>
                  <a:pt x="1655" y="923"/>
                </a:lnTo>
                <a:lnTo>
                  <a:pt x="1654" y="923"/>
                </a:lnTo>
                <a:lnTo>
                  <a:pt x="1652" y="923"/>
                </a:lnTo>
                <a:lnTo>
                  <a:pt x="1651" y="923"/>
                </a:lnTo>
                <a:lnTo>
                  <a:pt x="1650" y="923"/>
                </a:lnTo>
                <a:lnTo>
                  <a:pt x="1650" y="925"/>
                </a:lnTo>
                <a:lnTo>
                  <a:pt x="1650" y="926"/>
                </a:lnTo>
                <a:lnTo>
                  <a:pt x="1650" y="928"/>
                </a:lnTo>
                <a:lnTo>
                  <a:pt x="1650" y="929"/>
                </a:lnTo>
                <a:lnTo>
                  <a:pt x="1650" y="930"/>
                </a:lnTo>
                <a:lnTo>
                  <a:pt x="1650" y="931"/>
                </a:lnTo>
                <a:lnTo>
                  <a:pt x="1650" y="932"/>
                </a:lnTo>
                <a:lnTo>
                  <a:pt x="1650" y="934"/>
                </a:lnTo>
                <a:lnTo>
                  <a:pt x="1650" y="937"/>
                </a:lnTo>
                <a:lnTo>
                  <a:pt x="1650" y="938"/>
                </a:lnTo>
                <a:lnTo>
                  <a:pt x="1650" y="939"/>
                </a:lnTo>
                <a:lnTo>
                  <a:pt x="1650" y="942"/>
                </a:lnTo>
                <a:lnTo>
                  <a:pt x="1650" y="943"/>
                </a:lnTo>
                <a:lnTo>
                  <a:pt x="1650" y="945"/>
                </a:lnTo>
                <a:lnTo>
                  <a:pt x="1650" y="946"/>
                </a:lnTo>
                <a:lnTo>
                  <a:pt x="1650" y="947"/>
                </a:lnTo>
                <a:lnTo>
                  <a:pt x="1650" y="948"/>
                </a:lnTo>
                <a:lnTo>
                  <a:pt x="1650" y="949"/>
                </a:lnTo>
                <a:lnTo>
                  <a:pt x="1650" y="950"/>
                </a:lnTo>
                <a:lnTo>
                  <a:pt x="1650" y="951"/>
                </a:lnTo>
                <a:lnTo>
                  <a:pt x="1650" y="952"/>
                </a:lnTo>
                <a:lnTo>
                  <a:pt x="1650" y="954"/>
                </a:lnTo>
                <a:lnTo>
                  <a:pt x="1650" y="955"/>
                </a:lnTo>
                <a:lnTo>
                  <a:pt x="1650" y="956"/>
                </a:lnTo>
                <a:lnTo>
                  <a:pt x="1650" y="958"/>
                </a:lnTo>
                <a:lnTo>
                  <a:pt x="1650" y="959"/>
                </a:lnTo>
                <a:lnTo>
                  <a:pt x="1650" y="960"/>
                </a:lnTo>
                <a:lnTo>
                  <a:pt x="1650" y="962"/>
                </a:lnTo>
                <a:lnTo>
                  <a:pt x="1650" y="963"/>
                </a:lnTo>
                <a:lnTo>
                  <a:pt x="1651" y="963"/>
                </a:lnTo>
                <a:lnTo>
                  <a:pt x="1651" y="964"/>
                </a:lnTo>
                <a:lnTo>
                  <a:pt x="1651" y="965"/>
                </a:lnTo>
                <a:lnTo>
                  <a:pt x="1652" y="966"/>
                </a:lnTo>
                <a:lnTo>
                  <a:pt x="1652" y="967"/>
                </a:lnTo>
                <a:lnTo>
                  <a:pt x="1654" y="968"/>
                </a:lnTo>
                <a:lnTo>
                  <a:pt x="1656" y="973"/>
                </a:lnTo>
                <a:lnTo>
                  <a:pt x="1656" y="974"/>
                </a:lnTo>
                <a:lnTo>
                  <a:pt x="1657" y="977"/>
                </a:lnTo>
                <a:lnTo>
                  <a:pt x="1658" y="977"/>
                </a:lnTo>
                <a:lnTo>
                  <a:pt x="1658" y="979"/>
                </a:lnTo>
                <a:lnTo>
                  <a:pt x="1659" y="980"/>
                </a:lnTo>
                <a:lnTo>
                  <a:pt x="1659" y="981"/>
                </a:lnTo>
                <a:lnTo>
                  <a:pt x="1659" y="982"/>
                </a:lnTo>
                <a:lnTo>
                  <a:pt x="1660" y="982"/>
                </a:lnTo>
                <a:lnTo>
                  <a:pt x="1661" y="982"/>
                </a:lnTo>
                <a:lnTo>
                  <a:pt x="1666" y="982"/>
                </a:lnTo>
                <a:lnTo>
                  <a:pt x="1668" y="982"/>
                </a:lnTo>
                <a:lnTo>
                  <a:pt x="1678" y="982"/>
                </a:lnTo>
                <a:lnTo>
                  <a:pt x="1682" y="982"/>
                </a:lnTo>
                <a:lnTo>
                  <a:pt x="1688" y="982"/>
                </a:lnTo>
                <a:lnTo>
                  <a:pt x="1691" y="982"/>
                </a:lnTo>
                <a:lnTo>
                  <a:pt x="1692" y="982"/>
                </a:lnTo>
                <a:lnTo>
                  <a:pt x="1692" y="981"/>
                </a:lnTo>
                <a:lnTo>
                  <a:pt x="1692" y="979"/>
                </a:lnTo>
                <a:lnTo>
                  <a:pt x="1692" y="976"/>
                </a:lnTo>
                <a:lnTo>
                  <a:pt x="1692" y="975"/>
                </a:lnTo>
                <a:lnTo>
                  <a:pt x="1691" y="973"/>
                </a:lnTo>
                <a:lnTo>
                  <a:pt x="1690" y="971"/>
                </a:lnTo>
                <a:lnTo>
                  <a:pt x="1690" y="970"/>
                </a:lnTo>
                <a:lnTo>
                  <a:pt x="1691" y="970"/>
                </a:lnTo>
                <a:lnTo>
                  <a:pt x="1693" y="970"/>
                </a:lnTo>
                <a:lnTo>
                  <a:pt x="1694" y="970"/>
                </a:lnTo>
                <a:lnTo>
                  <a:pt x="1695" y="970"/>
                </a:lnTo>
                <a:lnTo>
                  <a:pt x="1697" y="970"/>
                </a:lnTo>
                <a:lnTo>
                  <a:pt x="1698" y="970"/>
                </a:lnTo>
                <a:lnTo>
                  <a:pt x="1699" y="970"/>
                </a:lnTo>
                <a:lnTo>
                  <a:pt x="1700" y="970"/>
                </a:lnTo>
                <a:lnTo>
                  <a:pt x="1701" y="970"/>
                </a:lnTo>
                <a:lnTo>
                  <a:pt x="1702" y="970"/>
                </a:lnTo>
                <a:lnTo>
                  <a:pt x="1703" y="970"/>
                </a:lnTo>
                <a:lnTo>
                  <a:pt x="1704" y="970"/>
                </a:lnTo>
                <a:lnTo>
                  <a:pt x="1706" y="970"/>
                </a:lnTo>
                <a:lnTo>
                  <a:pt x="1707" y="970"/>
                </a:lnTo>
                <a:lnTo>
                  <a:pt x="1708" y="970"/>
                </a:lnTo>
                <a:lnTo>
                  <a:pt x="1709" y="970"/>
                </a:lnTo>
                <a:lnTo>
                  <a:pt x="1710" y="970"/>
                </a:lnTo>
                <a:lnTo>
                  <a:pt x="1710" y="971"/>
                </a:lnTo>
                <a:lnTo>
                  <a:pt x="1710" y="972"/>
                </a:lnTo>
                <a:lnTo>
                  <a:pt x="1710" y="973"/>
                </a:lnTo>
                <a:lnTo>
                  <a:pt x="1710" y="974"/>
                </a:lnTo>
                <a:lnTo>
                  <a:pt x="1710" y="975"/>
                </a:lnTo>
                <a:lnTo>
                  <a:pt x="1710" y="977"/>
                </a:lnTo>
                <a:lnTo>
                  <a:pt x="1710" y="979"/>
                </a:lnTo>
                <a:lnTo>
                  <a:pt x="1710" y="980"/>
                </a:lnTo>
                <a:lnTo>
                  <a:pt x="1710" y="982"/>
                </a:lnTo>
                <a:lnTo>
                  <a:pt x="1715" y="982"/>
                </a:lnTo>
                <a:lnTo>
                  <a:pt x="1716" y="982"/>
                </a:lnTo>
                <a:lnTo>
                  <a:pt x="1718" y="982"/>
                </a:lnTo>
                <a:lnTo>
                  <a:pt x="1719" y="982"/>
                </a:lnTo>
                <a:lnTo>
                  <a:pt x="1720" y="983"/>
                </a:lnTo>
                <a:lnTo>
                  <a:pt x="1723" y="984"/>
                </a:lnTo>
                <a:lnTo>
                  <a:pt x="1723" y="985"/>
                </a:lnTo>
                <a:lnTo>
                  <a:pt x="1720" y="988"/>
                </a:lnTo>
                <a:lnTo>
                  <a:pt x="1720" y="990"/>
                </a:lnTo>
                <a:lnTo>
                  <a:pt x="1718" y="992"/>
                </a:lnTo>
                <a:lnTo>
                  <a:pt x="1717" y="997"/>
                </a:lnTo>
                <a:lnTo>
                  <a:pt x="1716" y="997"/>
                </a:lnTo>
                <a:lnTo>
                  <a:pt x="1716" y="998"/>
                </a:lnTo>
                <a:lnTo>
                  <a:pt x="1717" y="998"/>
                </a:lnTo>
                <a:lnTo>
                  <a:pt x="1718" y="998"/>
                </a:lnTo>
                <a:lnTo>
                  <a:pt x="1719" y="998"/>
                </a:lnTo>
                <a:lnTo>
                  <a:pt x="1720" y="998"/>
                </a:lnTo>
                <a:lnTo>
                  <a:pt x="1723" y="998"/>
                </a:lnTo>
                <a:lnTo>
                  <a:pt x="1725" y="998"/>
                </a:lnTo>
                <a:lnTo>
                  <a:pt x="1728" y="998"/>
                </a:lnTo>
                <a:lnTo>
                  <a:pt x="1730" y="998"/>
                </a:lnTo>
                <a:lnTo>
                  <a:pt x="1741" y="997"/>
                </a:lnTo>
                <a:lnTo>
                  <a:pt x="1743" y="997"/>
                </a:lnTo>
                <a:lnTo>
                  <a:pt x="1746" y="997"/>
                </a:lnTo>
                <a:lnTo>
                  <a:pt x="1752" y="997"/>
                </a:lnTo>
                <a:lnTo>
                  <a:pt x="1759" y="997"/>
                </a:lnTo>
                <a:lnTo>
                  <a:pt x="1764" y="997"/>
                </a:lnTo>
                <a:lnTo>
                  <a:pt x="1764" y="995"/>
                </a:lnTo>
                <a:lnTo>
                  <a:pt x="1768" y="987"/>
                </a:lnTo>
                <a:lnTo>
                  <a:pt x="1768" y="985"/>
                </a:lnTo>
                <a:lnTo>
                  <a:pt x="1769" y="984"/>
                </a:lnTo>
                <a:lnTo>
                  <a:pt x="1772" y="974"/>
                </a:lnTo>
                <a:lnTo>
                  <a:pt x="1772" y="973"/>
                </a:lnTo>
                <a:lnTo>
                  <a:pt x="1772" y="972"/>
                </a:lnTo>
                <a:lnTo>
                  <a:pt x="1775" y="967"/>
                </a:lnTo>
                <a:lnTo>
                  <a:pt x="1775" y="966"/>
                </a:lnTo>
                <a:lnTo>
                  <a:pt x="1776" y="964"/>
                </a:lnTo>
                <a:lnTo>
                  <a:pt x="1776" y="963"/>
                </a:lnTo>
                <a:lnTo>
                  <a:pt x="1777" y="962"/>
                </a:lnTo>
                <a:lnTo>
                  <a:pt x="1777" y="960"/>
                </a:lnTo>
                <a:lnTo>
                  <a:pt x="1777" y="959"/>
                </a:lnTo>
                <a:lnTo>
                  <a:pt x="1778" y="958"/>
                </a:lnTo>
                <a:lnTo>
                  <a:pt x="1778" y="957"/>
                </a:lnTo>
                <a:lnTo>
                  <a:pt x="1778" y="956"/>
                </a:lnTo>
                <a:lnTo>
                  <a:pt x="1779" y="956"/>
                </a:lnTo>
                <a:lnTo>
                  <a:pt x="1779" y="955"/>
                </a:lnTo>
                <a:lnTo>
                  <a:pt x="1779" y="952"/>
                </a:lnTo>
                <a:lnTo>
                  <a:pt x="1780" y="952"/>
                </a:lnTo>
                <a:lnTo>
                  <a:pt x="1780" y="951"/>
                </a:lnTo>
                <a:lnTo>
                  <a:pt x="1781" y="949"/>
                </a:lnTo>
                <a:lnTo>
                  <a:pt x="1784" y="941"/>
                </a:lnTo>
                <a:lnTo>
                  <a:pt x="1784" y="940"/>
                </a:lnTo>
                <a:lnTo>
                  <a:pt x="1785" y="939"/>
                </a:lnTo>
                <a:lnTo>
                  <a:pt x="1786" y="934"/>
                </a:lnTo>
                <a:lnTo>
                  <a:pt x="1786" y="933"/>
                </a:lnTo>
                <a:lnTo>
                  <a:pt x="1787" y="932"/>
                </a:lnTo>
                <a:lnTo>
                  <a:pt x="1787" y="931"/>
                </a:lnTo>
                <a:lnTo>
                  <a:pt x="1788" y="928"/>
                </a:lnTo>
                <a:lnTo>
                  <a:pt x="1790" y="923"/>
                </a:lnTo>
                <a:lnTo>
                  <a:pt x="1790" y="922"/>
                </a:lnTo>
                <a:lnTo>
                  <a:pt x="1792" y="918"/>
                </a:lnTo>
                <a:lnTo>
                  <a:pt x="1793" y="915"/>
                </a:lnTo>
                <a:lnTo>
                  <a:pt x="1793" y="914"/>
                </a:lnTo>
                <a:lnTo>
                  <a:pt x="1794" y="913"/>
                </a:lnTo>
                <a:lnTo>
                  <a:pt x="1795" y="913"/>
                </a:lnTo>
                <a:lnTo>
                  <a:pt x="1801" y="913"/>
                </a:lnTo>
                <a:lnTo>
                  <a:pt x="1805" y="913"/>
                </a:lnTo>
                <a:lnTo>
                  <a:pt x="1807" y="913"/>
                </a:lnTo>
                <a:lnTo>
                  <a:pt x="1811" y="913"/>
                </a:lnTo>
                <a:lnTo>
                  <a:pt x="1811" y="909"/>
                </a:lnTo>
                <a:lnTo>
                  <a:pt x="1811" y="906"/>
                </a:lnTo>
                <a:lnTo>
                  <a:pt x="1811" y="904"/>
                </a:lnTo>
                <a:lnTo>
                  <a:pt x="1811" y="903"/>
                </a:lnTo>
                <a:lnTo>
                  <a:pt x="1811" y="899"/>
                </a:lnTo>
                <a:lnTo>
                  <a:pt x="1811" y="897"/>
                </a:lnTo>
                <a:lnTo>
                  <a:pt x="1811" y="892"/>
                </a:lnTo>
                <a:lnTo>
                  <a:pt x="1811" y="890"/>
                </a:lnTo>
                <a:lnTo>
                  <a:pt x="1811" y="887"/>
                </a:lnTo>
                <a:lnTo>
                  <a:pt x="1811" y="884"/>
                </a:lnTo>
                <a:lnTo>
                  <a:pt x="1811" y="883"/>
                </a:lnTo>
                <a:lnTo>
                  <a:pt x="1811" y="882"/>
                </a:lnTo>
                <a:lnTo>
                  <a:pt x="1811" y="881"/>
                </a:lnTo>
                <a:lnTo>
                  <a:pt x="1811" y="880"/>
                </a:lnTo>
                <a:lnTo>
                  <a:pt x="1812" y="880"/>
                </a:lnTo>
                <a:lnTo>
                  <a:pt x="1814" y="880"/>
                </a:lnTo>
                <a:lnTo>
                  <a:pt x="1814" y="879"/>
                </a:lnTo>
                <a:lnTo>
                  <a:pt x="1814" y="878"/>
                </a:lnTo>
                <a:lnTo>
                  <a:pt x="1814" y="876"/>
                </a:lnTo>
                <a:lnTo>
                  <a:pt x="1814" y="875"/>
                </a:lnTo>
                <a:lnTo>
                  <a:pt x="1814" y="874"/>
                </a:lnTo>
                <a:lnTo>
                  <a:pt x="1814" y="873"/>
                </a:lnTo>
                <a:lnTo>
                  <a:pt x="1814" y="871"/>
                </a:lnTo>
                <a:lnTo>
                  <a:pt x="1814" y="870"/>
                </a:lnTo>
                <a:lnTo>
                  <a:pt x="1815" y="870"/>
                </a:lnTo>
                <a:lnTo>
                  <a:pt x="1816" y="870"/>
                </a:lnTo>
                <a:lnTo>
                  <a:pt x="1818" y="870"/>
                </a:lnTo>
                <a:lnTo>
                  <a:pt x="1819" y="870"/>
                </a:lnTo>
                <a:lnTo>
                  <a:pt x="1820" y="870"/>
                </a:lnTo>
                <a:lnTo>
                  <a:pt x="1821" y="870"/>
                </a:lnTo>
                <a:lnTo>
                  <a:pt x="1822" y="870"/>
                </a:lnTo>
                <a:lnTo>
                  <a:pt x="1823" y="870"/>
                </a:lnTo>
                <a:lnTo>
                  <a:pt x="1824" y="870"/>
                </a:lnTo>
                <a:lnTo>
                  <a:pt x="1826" y="870"/>
                </a:lnTo>
                <a:lnTo>
                  <a:pt x="1826" y="868"/>
                </a:lnTo>
                <a:lnTo>
                  <a:pt x="1826" y="867"/>
                </a:lnTo>
                <a:lnTo>
                  <a:pt x="1826" y="866"/>
                </a:lnTo>
                <a:lnTo>
                  <a:pt x="1826" y="865"/>
                </a:lnTo>
                <a:lnTo>
                  <a:pt x="1826" y="863"/>
                </a:lnTo>
                <a:lnTo>
                  <a:pt x="1826" y="862"/>
                </a:lnTo>
                <a:lnTo>
                  <a:pt x="1826" y="860"/>
                </a:lnTo>
                <a:lnTo>
                  <a:pt x="1826" y="859"/>
                </a:lnTo>
                <a:lnTo>
                  <a:pt x="1826" y="858"/>
                </a:lnTo>
                <a:lnTo>
                  <a:pt x="1826" y="855"/>
                </a:lnTo>
                <a:lnTo>
                  <a:pt x="1830" y="855"/>
                </a:lnTo>
                <a:lnTo>
                  <a:pt x="1835" y="855"/>
                </a:lnTo>
                <a:lnTo>
                  <a:pt x="1839" y="855"/>
                </a:lnTo>
                <a:lnTo>
                  <a:pt x="1839" y="853"/>
                </a:lnTo>
                <a:lnTo>
                  <a:pt x="1839" y="850"/>
                </a:lnTo>
                <a:lnTo>
                  <a:pt x="1839" y="847"/>
                </a:lnTo>
                <a:lnTo>
                  <a:pt x="1839" y="842"/>
                </a:lnTo>
                <a:lnTo>
                  <a:pt x="1839" y="839"/>
                </a:lnTo>
                <a:lnTo>
                  <a:pt x="1839" y="838"/>
                </a:lnTo>
                <a:lnTo>
                  <a:pt x="1839" y="833"/>
                </a:lnTo>
                <a:lnTo>
                  <a:pt x="1839" y="832"/>
                </a:lnTo>
                <a:lnTo>
                  <a:pt x="1839" y="831"/>
                </a:lnTo>
                <a:lnTo>
                  <a:pt x="1840" y="832"/>
                </a:lnTo>
                <a:lnTo>
                  <a:pt x="1841" y="832"/>
                </a:lnTo>
                <a:lnTo>
                  <a:pt x="1842" y="832"/>
                </a:lnTo>
                <a:lnTo>
                  <a:pt x="1844" y="833"/>
                </a:lnTo>
                <a:lnTo>
                  <a:pt x="1845" y="833"/>
                </a:lnTo>
                <a:lnTo>
                  <a:pt x="1846" y="833"/>
                </a:lnTo>
                <a:lnTo>
                  <a:pt x="1847" y="833"/>
                </a:lnTo>
                <a:lnTo>
                  <a:pt x="1848" y="833"/>
                </a:lnTo>
                <a:lnTo>
                  <a:pt x="1849" y="834"/>
                </a:lnTo>
                <a:lnTo>
                  <a:pt x="1850" y="836"/>
                </a:lnTo>
                <a:lnTo>
                  <a:pt x="1852" y="836"/>
                </a:lnTo>
                <a:lnTo>
                  <a:pt x="1852" y="837"/>
                </a:lnTo>
                <a:lnTo>
                  <a:pt x="1852" y="839"/>
                </a:lnTo>
                <a:lnTo>
                  <a:pt x="1852" y="840"/>
                </a:lnTo>
                <a:lnTo>
                  <a:pt x="1852" y="841"/>
                </a:lnTo>
                <a:lnTo>
                  <a:pt x="1852" y="851"/>
                </a:lnTo>
                <a:lnTo>
                  <a:pt x="1852" y="858"/>
                </a:lnTo>
                <a:lnTo>
                  <a:pt x="1852" y="866"/>
                </a:lnTo>
                <a:lnTo>
                  <a:pt x="1852" y="884"/>
                </a:lnTo>
                <a:lnTo>
                  <a:pt x="1850" y="884"/>
                </a:lnTo>
                <a:lnTo>
                  <a:pt x="1849" y="884"/>
                </a:lnTo>
                <a:lnTo>
                  <a:pt x="1846" y="884"/>
                </a:lnTo>
                <a:lnTo>
                  <a:pt x="1844" y="884"/>
                </a:lnTo>
                <a:lnTo>
                  <a:pt x="1845" y="891"/>
                </a:lnTo>
                <a:lnTo>
                  <a:pt x="1841" y="891"/>
                </a:lnTo>
                <a:lnTo>
                  <a:pt x="1833" y="891"/>
                </a:lnTo>
                <a:lnTo>
                  <a:pt x="1830" y="891"/>
                </a:lnTo>
                <a:lnTo>
                  <a:pt x="1828" y="891"/>
                </a:lnTo>
                <a:lnTo>
                  <a:pt x="1826" y="891"/>
                </a:lnTo>
                <a:lnTo>
                  <a:pt x="1822" y="891"/>
                </a:lnTo>
                <a:lnTo>
                  <a:pt x="1822" y="896"/>
                </a:lnTo>
                <a:lnTo>
                  <a:pt x="1822" y="898"/>
                </a:lnTo>
                <a:lnTo>
                  <a:pt x="1822" y="899"/>
                </a:lnTo>
                <a:lnTo>
                  <a:pt x="1822" y="906"/>
                </a:lnTo>
                <a:lnTo>
                  <a:pt x="1822" y="909"/>
                </a:lnTo>
                <a:lnTo>
                  <a:pt x="1822" y="912"/>
                </a:lnTo>
                <a:lnTo>
                  <a:pt x="1822" y="913"/>
                </a:lnTo>
                <a:lnTo>
                  <a:pt x="1824" y="913"/>
                </a:lnTo>
                <a:lnTo>
                  <a:pt x="1826" y="912"/>
                </a:lnTo>
                <a:lnTo>
                  <a:pt x="1829" y="912"/>
                </a:lnTo>
                <a:lnTo>
                  <a:pt x="1830" y="912"/>
                </a:lnTo>
                <a:lnTo>
                  <a:pt x="1831" y="912"/>
                </a:lnTo>
                <a:lnTo>
                  <a:pt x="1833" y="912"/>
                </a:lnTo>
                <a:lnTo>
                  <a:pt x="1835" y="912"/>
                </a:lnTo>
                <a:lnTo>
                  <a:pt x="1836" y="912"/>
                </a:lnTo>
                <a:lnTo>
                  <a:pt x="1837" y="912"/>
                </a:lnTo>
                <a:lnTo>
                  <a:pt x="1839" y="912"/>
                </a:lnTo>
                <a:lnTo>
                  <a:pt x="1841" y="912"/>
                </a:lnTo>
                <a:lnTo>
                  <a:pt x="1842" y="912"/>
                </a:lnTo>
                <a:lnTo>
                  <a:pt x="1844" y="912"/>
                </a:lnTo>
                <a:lnTo>
                  <a:pt x="1850" y="912"/>
                </a:lnTo>
                <a:lnTo>
                  <a:pt x="1850" y="925"/>
                </a:lnTo>
                <a:lnTo>
                  <a:pt x="1850" y="933"/>
                </a:lnTo>
                <a:lnTo>
                  <a:pt x="1852" y="933"/>
                </a:lnTo>
                <a:lnTo>
                  <a:pt x="1853" y="933"/>
                </a:lnTo>
                <a:lnTo>
                  <a:pt x="1854" y="933"/>
                </a:lnTo>
                <a:lnTo>
                  <a:pt x="1855" y="933"/>
                </a:lnTo>
                <a:lnTo>
                  <a:pt x="1855" y="932"/>
                </a:lnTo>
                <a:lnTo>
                  <a:pt x="1856" y="932"/>
                </a:lnTo>
                <a:lnTo>
                  <a:pt x="1858" y="932"/>
                </a:lnTo>
                <a:lnTo>
                  <a:pt x="1861" y="932"/>
                </a:lnTo>
                <a:lnTo>
                  <a:pt x="1863" y="932"/>
                </a:lnTo>
                <a:lnTo>
                  <a:pt x="1865" y="932"/>
                </a:lnTo>
                <a:lnTo>
                  <a:pt x="1866" y="932"/>
                </a:lnTo>
                <a:lnTo>
                  <a:pt x="1867" y="932"/>
                </a:lnTo>
                <a:lnTo>
                  <a:pt x="1867" y="933"/>
                </a:lnTo>
                <a:lnTo>
                  <a:pt x="1867" y="940"/>
                </a:lnTo>
                <a:lnTo>
                  <a:pt x="1872" y="940"/>
                </a:lnTo>
                <a:lnTo>
                  <a:pt x="1872" y="941"/>
                </a:lnTo>
                <a:lnTo>
                  <a:pt x="1872" y="942"/>
                </a:lnTo>
                <a:lnTo>
                  <a:pt x="1872" y="945"/>
                </a:lnTo>
                <a:lnTo>
                  <a:pt x="1872" y="955"/>
                </a:lnTo>
                <a:lnTo>
                  <a:pt x="1872" y="966"/>
                </a:lnTo>
                <a:lnTo>
                  <a:pt x="1872" y="967"/>
                </a:lnTo>
                <a:lnTo>
                  <a:pt x="1872" y="970"/>
                </a:lnTo>
                <a:lnTo>
                  <a:pt x="1873" y="970"/>
                </a:lnTo>
                <a:lnTo>
                  <a:pt x="1874" y="970"/>
                </a:lnTo>
                <a:lnTo>
                  <a:pt x="1884" y="970"/>
                </a:lnTo>
                <a:lnTo>
                  <a:pt x="1892" y="970"/>
                </a:lnTo>
                <a:lnTo>
                  <a:pt x="1893" y="970"/>
                </a:lnTo>
                <a:lnTo>
                  <a:pt x="1904" y="970"/>
                </a:lnTo>
                <a:lnTo>
                  <a:pt x="1905" y="970"/>
                </a:lnTo>
                <a:lnTo>
                  <a:pt x="1914" y="970"/>
                </a:lnTo>
                <a:lnTo>
                  <a:pt x="1917" y="970"/>
                </a:lnTo>
                <a:lnTo>
                  <a:pt x="1918" y="970"/>
                </a:lnTo>
                <a:lnTo>
                  <a:pt x="1921" y="970"/>
                </a:lnTo>
                <a:lnTo>
                  <a:pt x="1925" y="970"/>
                </a:lnTo>
                <a:lnTo>
                  <a:pt x="1927" y="968"/>
                </a:lnTo>
                <a:lnTo>
                  <a:pt x="1931" y="968"/>
                </a:lnTo>
                <a:lnTo>
                  <a:pt x="1941" y="968"/>
                </a:lnTo>
                <a:lnTo>
                  <a:pt x="1954" y="968"/>
                </a:lnTo>
                <a:lnTo>
                  <a:pt x="1969" y="968"/>
                </a:lnTo>
                <a:lnTo>
                  <a:pt x="1969" y="977"/>
                </a:lnTo>
                <a:lnTo>
                  <a:pt x="1969" y="980"/>
                </a:lnTo>
                <a:lnTo>
                  <a:pt x="1969" y="990"/>
                </a:lnTo>
                <a:lnTo>
                  <a:pt x="1969" y="993"/>
                </a:lnTo>
                <a:lnTo>
                  <a:pt x="1969" y="997"/>
                </a:lnTo>
                <a:lnTo>
                  <a:pt x="1969" y="1005"/>
                </a:lnTo>
                <a:lnTo>
                  <a:pt x="1969" y="1006"/>
                </a:lnTo>
                <a:lnTo>
                  <a:pt x="1969" y="1007"/>
                </a:lnTo>
                <a:lnTo>
                  <a:pt x="1969" y="1013"/>
                </a:lnTo>
                <a:lnTo>
                  <a:pt x="1969" y="1018"/>
                </a:lnTo>
                <a:lnTo>
                  <a:pt x="1969" y="1021"/>
                </a:lnTo>
                <a:lnTo>
                  <a:pt x="1969" y="1024"/>
                </a:lnTo>
                <a:lnTo>
                  <a:pt x="1969" y="1026"/>
                </a:lnTo>
                <a:lnTo>
                  <a:pt x="1969" y="1027"/>
                </a:lnTo>
                <a:lnTo>
                  <a:pt x="1969" y="1029"/>
                </a:lnTo>
                <a:lnTo>
                  <a:pt x="1976" y="1029"/>
                </a:lnTo>
                <a:lnTo>
                  <a:pt x="1977" y="1029"/>
                </a:lnTo>
                <a:lnTo>
                  <a:pt x="1984" y="1029"/>
                </a:lnTo>
                <a:lnTo>
                  <a:pt x="1987" y="1029"/>
                </a:lnTo>
                <a:lnTo>
                  <a:pt x="1993" y="1029"/>
                </a:lnTo>
                <a:lnTo>
                  <a:pt x="1999" y="1029"/>
                </a:lnTo>
                <a:lnTo>
                  <a:pt x="2004" y="1029"/>
                </a:lnTo>
                <a:lnTo>
                  <a:pt x="2008" y="1029"/>
                </a:lnTo>
                <a:lnTo>
                  <a:pt x="2016" y="1029"/>
                </a:lnTo>
                <a:lnTo>
                  <a:pt x="2017" y="1029"/>
                </a:lnTo>
                <a:lnTo>
                  <a:pt x="2019" y="1027"/>
                </a:lnTo>
                <a:lnTo>
                  <a:pt x="2022" y="1027"/>
                </a:lnTo>
                <a:lnTo>
                  <a:pt x="2023" y="1029"/>
                </a:lnTo>
                <a:lnTo>
                  <a:pt x="2025" y="1029"/>
                </a:lnTo>
                <a:lnTo>
                  <a:pt x="2026" y="1029"/>
                </a:lnTo>
                <a:lnTo>
                  <a:pt x="2026" y="1030"/>
                </a:lnTo>
                <a:lnTo>
                  <a:pt x="2027" y="1030"/>
                </a:lnTo>
                <a:lnTo>
                  <a:pt x="2027" y="1031"/>
                </a:lnTo>
                <a:lnTo>
                  <a:pt x="2027" y="1032"/>
                </a:lnTo>
                <a:lnTo>
                  <a:pt x="2027" y="1033"/>
                </a:lnTo>
                <a:lnTo>
                  <a:pt x="2027" y="1034"/>
                </a:lnTo>
                <a:lnTo>
                  <a:pt x="2027" y="1035"/>
                </a:lnTo>
                <a:lnTo>
                  <a:pt x="2027" y="1037"/>
                </a:lnTo>
                <a:lnTo>
                  <a:pt x="2026" y="1039"/>
                </a:lnTo>
                <a:lnTo>
                  <a:pt x="2026" y="1041"/>
                </a:lnTo>
                <a:lnTo>
                  <a:pt x="2027" y="1041"/>
                </a:lnTo>
                <a:lnTo>
                  <a:pt x="2027" y="1042"/>
                </a:lnTo>
                <a:lnTo>
                  <a:pt x="2027" y="1043"/>
                </a:lnTo>
                <a:lnTo>
                  <a:pt x="2027" y="1044"/>
                </a:lnTo>
                <a:lnTo>
                  <a:pt x="2027" y="1046"/>
                </a:lnTo>
                <a:lnTo>
                  <a:pt x="2027" y="1047"/>
                </a:lnTo>
                <a:lnTo>
                  <a:pt x="2027" y="1048"/>
                </a:lnTo>
                <a:lnTo>
                  <a:pt x="2027" y="1049"/>
                </a:lnTo>
                <a:lnTo>
                  <a:pt x="2027" y="1050"/>
                </a:lnTo>
                <a:lnTo>
                  <a:pt x="2027" y="1051"/>
                </a:lnTo>
                <a:lnTo>
                  <a:pt x="2027" y="1052"/>
                </a:lnTo>
                <a:lnTo>
                  <a:pt x="2027" y="1054"/>
                </a:lnTo>
                <a:lnTo>
                  <a:pt x="2026" y="1055"/>
                </a:lnTo>
                <a:lnTo>
                  <a:pt x="2026" y="1056"/>
                </a:lnTo>
                <a:lnTo>
                  <a:pt x="2027" y="1059"/>
                </a:lnTo>
                <a:lnTo>
                  <a:pt x="2027" y="1060"/>
                </a:lnTo>
                <a:lnTo>
                  <a:pt x="2027" y="1063"/>
                </a:lnTo>
                <a:lnTo>
                  <a:pt x="2027" y="1064"/>
                </a:lnTo>
                <a:lnTo>
                  <a:pt x="2029" y="1064"/>
                </a:lnTo>
                <a:lnTo>
                  <a:pt x="2034" y="1064"/>
                </a:lnTo>
                <a:lnTo>
                  <a:pt x="2039" y="1063"/>
                </a:lnTo>
                <a:lnTo>
                  <a:pt x="2039" y="1064"/>
                </a:lnTo>
                <a:lnTo>
                  <a:pt x="2038" y="1066"/>
                </a:lnTo>
                <a:lnTo>
                  <a:pt x="2037" y="1067"/>
                </a:lnTo>
                <a:lnTo>
                  <a:pt x="2036" y="1069"/>
                </a:lnTo>
                <a:lnTo>
                  <a:pt x="2036" y="1071"/>
                </a:lnTo>
                <a:lnTo>
                  <a:pt x="2035" y="1073"/>
                </a:lnTo>
                <a:lnTo>
                  <a:pt x="2034" y="1073"/>
                </a:lnTo>
                <a:lnTo>
                  <a:pt x="2034" y="1074"/>
                </a:lnTo>
                <a:lnTo>
                  <a:pt x="2034" y="1075"/>
                </a:lnTo>
                <a:lnTo>
                  <a:pt x="2033" y="1075"/>
                </a:lnTo>
                <a:lnTo>
                  <a:pt x="2031" y="1077"/>
                </a:lnTo>
                <a:lnTo>
                  <a:pt x="2031" y="1079"/>
                </a:lnTo>
                <a:lnTo>
                  <a:pt x="2031" y="1080"/>
                </a:lnTo>
                <a:lnTo>
                  <a:pt x="2030" y="1080"/>
                </a:lnTo>
                <a:lnTo>
                  <a:pt x="2030" y="1081"/>
                </a:lnTo>
                <a:lnTo>
                  <a:pt x="2030" y="1082"/>
                </a:lnTo>
                <a:lnTo>
                  <a:pt x="2030" y="1083"/>
                </a:lnTo>
                <a:lnTo>
                  <a:pt x="2030" y="1084"/>
                </a:lnTo>
                <a:lnTo>
                  <a:pt x="2028" y="1084"/>
                </a:lnTo>
                <a:lnTo>
                  <a:pt x="2027" y="1084"/>
                </a:lnTo>
                <a:lnTo>
                  <a:pt x="2026" y="1084"/>
                </a:lnTo>
                <a:lnTo>
                  <a:pt x="2025" y="1084"/>
                </a:lnTo>
                <a:lnTo>
                  <a:pt x="2023" y="1085"/>
                </a:lnTo>
                <a:lnTo>
                  <a:pt x="2022" y="1085"/>
                </a:lnTo>
                <a:lnTo>
                  <a:pt x="2021" y="1085"/>
                </a:lnTo>
                <a:lnTo>
                  <a:pt x="2020" y="1085"/>
                </a:lnTo>
                <a:lnTo>
                  <a:pt x="2019" y="1085"/>
                </a:lnTo>
                <a:lnTo>
                  <a:pt x="2018" y="1085"/>
                </a:lnTo>
                <a:lnTo>
                  <a:pt x="2018" y="1087"/>
                </a:lnTo>
                <a:lnTo>
                  <a:pt x="2017" y="1088"/>
                </a:lnTo>
                <a:lnTo>
                  <a:pt x="2017" y="1089"/>
                </a:lnTo>
                <a:lnTo>
                  <a:pt x="2016" y="1090"/>
                </a:lnTo>
                <a:lnTo>
                  <a:pt x="2014" y="1090"/>
                </a:lnTo>
                <a:lnTo>
                  <a:pt x="2012" y="1091"/>
                </a:lnTo>
                <a:lnTo>
                  <a:pt x="2011" y="1091"/>
                </a:lnTo>
                <a:lnTo>
                  <a:pt x="2011" y="1092"/>
                </a:lnTo>
                <a:lnTo>
                  <a:pt x="2010" y="1093"/>
                </a:lnTo>
                <a:lnTo>
                  <a:pt x="2010" y="1096"/>
                </a:lnTo>
                <a:lnTo>
                  <a:pt x="2010" y="1097"/>
                </a:lnTo>
                <a:lnTo>
                  <a:pt x="2012" y="1098"/>
                </a:lnTo>
                <a:lnTo>
                  <a:pt x="2013" y="1100"/>
                </a:lnTo>
                <a:lnTo>
                  <a:pt x="2014" y="1101"/>
                </a:lnTo>
                <a:lnTo>
                  <a:pt x="2017" y="1104"/>
                </a:lnTo>
                <a:lnTo>
                  <a:pt x="2019" y="1106"/>
                </a:lnTo>
                <a:lnTo>
                  <a:pt x="2020" y="1107"/>
                </a:lnTo>
                <a:lnTo>
                  <a:pt x="2021" y="1107"/>
                </a:lnTo>
                <a:lnTo>
                  <a:pt x="2021" y="1109"/>
                </a:lnTo>
                <a:lnTo>
                  <a:pt x="2021" y="1113"/>
                </a:lnTo>
                <a:lnTo>
                  <a:pt x="2021" y="1114"/>
                </a:lnTo>
                <a:lnTo>
                  <a:pt x="2021" y="1115"/>
                </a:lnTo>
                <a:lnTo>
                  <a:pt x="2021" y="1116"/>
                </a:lnTo>
                <a:lnTo>
                  <a:pt x="2020" y="1117"/>
                </a:lnTo>
                <a:lnTo>
                  <a:pt x="2019" y="1119"/>
                </a:lnTo>
                <a:lnTo>
                  <a:pt x="2019" y="1121"/>
                </a:lnTo>
                <a:lnTo>
                  <a:pt x="2018" y="1121"/>
                </a:lnTo>
                <a:lnTo>
                  <a:pt x="2018" y="1122"/>
                </a:lnTo>
                <a:lnTo>
                  <a:pt x="2018" y="1123"/>
                </a:lnTo>
                <a:lnTo>
                  <a:pt x="2017" y="1123"/>
                </a:lnTo>
                <a:lnTo>
                  <a:pt x="2018" y="1123"/>
                </a:lnTo>
                <a:lnTo>
                  <a:pt x="2019" y="1125"/>
                </a:lnTo>
                <a:lnTo>
                  <a:pt x="2019" y="1126"/>
                </a:lnTo>
                <a:lnTo>
                  <a:pt x="2019" y="1127"/>
                </a:lnTo>
                <a:lnTo>
                  <a:pt x="2020" y="1127"/>
                </a:lnTo>
                <a:lnTo>
                  <a:pt x="2020" y="1129"/>
                </a:lnTo>
                <a:lnTo>
                  <a:pt x="2021" y="1130"/>
                </a:lnTo>
                <a:lnTo>
                  <a:pt x="2021" y="1133"/>
                </a:lnTo>
                <a:lnTo>
                  <a:pt x="2021" y="1134"/>
                </a:lnTo>
                <a:lnTo>
                  <a:pt x="2021" y="1138"/>
                </a:lnTo>
                <a:lnTo>
                  <a:pt x="2021" y="1140"/>
                </a:lnTo>
                <a:lnTo>
                  <a:pt x="2022" y="1142"/>
                </a:lnTo>
                <a:lnTo>
                  <a:pt x="2022" y="1143"/>
                </a:lnTo>
                <a:lnTo>
                  <a:pt x="2027" y="1150"/>
                </a:lnTo>
                <a:lnTo>
                  <a:pt x="2027" y="1151"/>
                </a:lnTo>
                <a:lnTo>
                  <a:pt x="2029" y="1150"/>
                </a:lnTo>
                <a:lnTo>
                  <a:pt x="2029" y="1151"/>
                </a:lnTo>
                <a:lnTo>
                  <a:pt x="2029" y="1152"/>
                </a:lnTo>
                <a:lnTo>
                  <a:pt x="2027" y="1154"/>
                </a:lnTo>
                <a:lnTo>
                  <a:pt x="2026" y="1154"/>
                </a:lnTo>
                <a:lnTo>
                  <a:pt x="2026" y="1152"/>
                </a:lnTo>
                <a:lnTo>
                  <a:pt x="2025" y="1154"/>
                </a:lnTo>
                <a:lnTo>
                  <a:pt x="2025" y="1155"/>
                </a:lnTo>
                <a:lnTo>
                  <a:pt x="2023" y="1155"/>
                </a:lnTo>
                <a:lnTo>
                  <a:pt x="2022" y="1156"/>
                </a:lnTo>
                <a:lnTo>
                  <a:pt x="2022" y="1158"/>
                </a:lnTo>
                <a:lnTo>
                  <a:pt x="2022" y="1159"/>
                </a:lnTo>
                <a:lnTo>
                  <a:pt x="2022" y="1160"/>
                </a:lnTo>
                <a:lnTo>
                  <a:pt x="2021" y="1161"/>
                </a:lnTo>
                <a:lnTo>
                  <a:pt x="2021" y="1163"/>
                </a:lnTo>
                <a:lnTo>
                  <a:pt x="2020" y="1164"/>
                </a:lnTo>
                <a:lnTo>
                  <a:pt x="2019" y="1165"/>
                </a:lnTo>
                <a:lnTo>
                  <a:pt x="2020" y="1166"/>
                </a:lnTo>
                <a:lnTo>
                  <a:pt x="2020" y="1168"/>
                </a:lnTo>
                <a:lnTo>
                  <a:pt x="2021" y="1169"/>
                </a:lnTo>
                <a:lnTo>
                  <a:pt x="2022" y="1169"/>
                </a:lnTo>
                <a:lnTo>
                  <a:pt x="2025" y="1169"/>
                </a:lnTo>
                <a:lnTo>
                  <a:pt x="2026" y="1169"/>
                </a:lnTo>
                <a:lnTo>
                  <a:pt x="2026" y="1171"/>
                </a:lnTo>
                <a:lnTo>
                  <a:pt x="2027" y="1171"/>
                </a:lnTo>
                <a:lnTo>
                  <a:pt x="2026" y="1172"/>
                </a:lnTo>
                <a:lnTo>
                  <a:pt x="2026" y="1173"/>
                </a:lnTo>
                <a:lnTo>
                  <a:pt x="2027" y="1172"/>
                </a:lnTo>
                <a:lnTo>
                  <a:pt x="2033" y="1166"/>
                </a:lnTo>
                <a:lnTo>
                  <a:pt x="2034" y="1165"/>
                </a:lnTo>
                <a:lnTo>
                  <a:pt x="2036" y="1161"/>
                </a:lnTo>
                <a:lnTo>
                  <a:pt x="2043" y="1161"/>
                </a:lnTo>
                <a:lnTo>
                  <a:pt x="2042" y="1149"/>
                </a:lnTo>
                <a:lnTo>
                  <a:pt x="2042" y="1148"/>
                </a:lnTo>
                <a:lnTo>
                  <a:pt x="2039" y="1142"/>
                </a:lnTo>
                <a:lnTo>
                  <a:pt x="2038" y="1139"/>
                </a:lnTo>
                <a:lnTo>
                  <a:pt x="2037" y="1138"/>
                </a:lnTo>
                <a:lnTo>
                  <a:pt x="2038" y="1138"/>
                </a:lnTo>
                <a:lnTo>
                  <a:pt x="2043" y="1138"/>
                </a:lnTo>
                <a:lnTo>
                  <a:pt x="2044" y="1138"/>
                </a:lnTo>
                <a:lnTo>
                  <a:pt x="2045" y="1138"/>
                </a:lnTo>
                <a:lnTo>
                  <a:pt x="2046" y="1138"/>
                </a:lnTo>
                <a:lnTo>
                  <a:pt x="2048" y="1138"/>
                </a:lnTo>
                <a:lnTo>
                  <a:pt x="2051" y="1138"/>
                </a:lnTo>
                <a:lnTo>
                  <a:pt x="2052" y="1138"/>
                </a:lnTo>
                <a:lnTo>
                  <a:pt x="2053" y="1138"/>
                </a:lnTo>
                <a:lnTo>
                  <a:pt x="2054" y="1138"/>
                </a:lnTo>
                <a:lnTo>
                  <a:pt x="2054" y="1136"/>
                </a:lnTo>
                <a:lnTo>
                  <a:pt x="2055" y="1136"/>
                </a:lnTo>
                <a:lnTo>
                  <a:pt x="2056" y="1136"/>
                </a:lnTo>
                <a:lnTo>
                  <a:pt x="2059" y="1136"/>
                </a:lnTo>
                <a:lnTo>
                  <a:pt x="2061" y="1136"/>
                </a:lnTo>
                <a:lnTo>
                  <a:pt x="2062" y="1136"/>
                </a:lnTo>
                <a:lnTo>
                  <a:pt x="2064" y="1136"/>
                </a:lnTo>
                <a:lnTo>
                  <a:pt x="2068" y="1136"/>
                </a:lnTo>
                <a:lnTo>
                  <a:pt x="2072" y="1135"/>
                </a:lnTo>
                <a:lnTo>
                  <a:pt x="2073" y="1135"/>
                </a:lnTo>
                <a:lnTo>
                  <a:pt x="2073" y="1136"/>
                </a:lnTo>
                <a:lnTo>
                  <a:pt x="2073" y="1138"/>
                </a:lnTo>
                <a:lnTo>
                  <a:pt x="2073" y="1148"/>
                </a:lnTo>
                <a:lnTo>
                  <a:pt x="2074" y="1148"/>
                </a:lnTo>
                <a:lnTo>
                  <a:pt x="2082" y="1148"/>
                </a:lnTo>
                <a:lnTo>
                  <a:pt x="2087" y="1148"/>
                </a:lnTo>
                <a:lnTo>
                  <a:pt x="2088" y="1148"/>
                </a:lnTo>
                <a:lnTo>
                  <a:pt x="2089" y="1148"/>
                </a:lnTo>
                <a:lnTo>
                  <a:pt x="2090" y="1148"/>
                </a:lnTo>
                <a:lnTo>
                  <a:pt x="2091" y="1148"/>
                </a:lnTo>
                <a:lnTo>
                  <a:pt x="2092" y="1148"/>
                </a:lnTo>
                <a:lnTo>
                  <a:pt x="2094" y="1148"/>
                </a:lnTo>
                <a:lnTo>
                  <a:pt x="2095" y="1148"/>
                </a:lnTo>
                <a:lnTo>
                  <a:pt x="2096" y="1148"/>
                </a:lnTo>
                <a:lnTo>
                  <a:pt x="2097" y="1148"/>
                </a:lnTo>
                <a:lnTo>
                  <a:pt x="2098" y="1148"/>
                </a:lnTo>
                <a:lnTo>
                  <a:pt x="2103" y="1148"/>
                </a:lnTo>
                <a:lnTo>
                  <a:pt x="2104" y="1148"/>
                </a:lnTo>
                <a:lnTo>
                  <a:pt x="2104" y="1154"/>
                </a:lnTo>
                <a:lnTo>
                  <a:pt x="2104" y="1156"/>
                </a:lnTo>
                <a:lnTo>
                  <a:pt x="2104" y="1158"/>
                </a:lnTo>
                <a:lnTo>
                  <a:pt x="2104" y="1164"/>
                </a:lnTo>
                <a:lnTo>
                  <a:pt x="2104" y="1165"/>
                </a:lnTo>
                <a:lnTo>
                  <a:pt x="2104" y="1166"/>
                </a:lnTo>
                <a:lnTo>
                  <a:pt x="2104" y="1167"/>
                </a:lnTo>
                <a:lnTo>
                  <a:pt x="2104" y="1168"/>
                </a:lnTo>
                <a:lnTo>
                  <a:pt x="2104" y="1169"/>
                </a:lnTo>
                <a:lnTo>
                  <a:pt x="2104" y="1171"/>
                </a:lnTo>
                <a:lnTo>
                  <a:pt x="2104" y="1172"/>
                </a:lnTo>
                <a:lnTo>
                  <a:pt x="2104" y="1173"/>
                </a:lnTo>
                <a:lnTo>
                  <a:pt x="2104" y="1174"/>
                </a:lnTo>
                <a:lnTo>
                  <a:pt x="2104" y="1175"/>
                </a:lnTo>
                <a:lnTo>
                  <a:pt x="2104" y="1176"/>
                </a:lnTo>
                <a:lnTo>
                  <a:pt x="2104" y="1177"/>
                </a:lnTo>
                <a:lnTo>
                  <a:pt x="2104" y="1179"/>
                </a:lnTo>
                <a:lnTo>
                  <a:pt x="2104" y="1180"/>
                </a:lnTo>
                <a:lnTo>
                  <a:pt x="2104" y="1181"/>
                </a:lnTo>
                <a:lnTo>
                  <a:pt x="2104" y="1182"/>
                </a:lnTo>
                <a:lnTo>
                  <a:pt x="2104" y="1185"/>
                </a:lnTo>
                <a:lnTo>
                  <a:pt x="2098" y="1185"/>
                </a:lnTo>
                <a:lnTo>
                  <a:pt x="2097" y="1185"/>
                </a:lnTo>
                <a:lnTo>
                  <a:pt x="2095" y="1185"/>
                </a:lnTo>
                <a:lnTo>
                  <a:pt x="2088" y="1185"/>
                </a:lnTo>
                <a:lnTo>
                  <a:pt x="2080" y="1186"/>
                </a:lnTo>
                <a:lnTo>
                  <a:pt x="2079" y="1186"/>
                </a:lnTo>
                <a:lnTo>
                  <a:pt x="2077" y="1190"/>
                </a:lnTo>
                <a:lnTo>
                  <a:pt x="2074" y="1192"/>
                </a:lnTo>
                <a:lnTo>
                  <a:pt x="2073" y="1192"/>
                </a:lnTo>
                <a:lnTo>
                  <a:pt x="2073" y="1193"/>
                </a:lnTo>
                <a:lnTo>
                  <a:pt x="2073" y="1196"/>
                </a:lnTo>
                <a:lnTo>
                  <a:pt x="2072" y="1200"/>
                </a:lnTo>
                <a:lnTo>
                  <a:pt x="2071" y="1200"/>
                </a:lnTo>
                <a:lnTo>
                  <a:pt x="2070" y="1203"/>
                </a:lnTo>
                <a:lnTo>
                  <a:pt x="2069" y="1203"/>
                </a:lnTo>
                <a:lnTo>
                  <a:pt x="2069" y="1205"/>
                </a:lnTo>
                <a:lnTo>
                  <a:pt x="2070" y="1206"/>
                </a:lnTo>
                <a:lnTo>
                  <a:pt x="2071" y="1207"/>
                </a:lnTo>
                <a:lnTo>
                  <a:pt x="2073" y="1209"/>
                </a:lnTo>
                <a:lnTo>
                  <a:pt x="2076" y="1209"/>
                </a:lnTo>
                <a:lnTo>
                  <a:pt x="2078" y="1209"/>
                </a:lnTo>
                <a:lnTo>
                  <a:pt x="2079" y="1210"/>
                </a:lnTo>
                <a:lnTo>
                  <a:pt x="2080" y="1211"/>
                </a:lnTo>
                <a:lnTo>
                  <a:pt x="2080" y="1213"/>
                </a:lnTo>
                <a:lnTo>
                  <a:pt x="2080" y="1214"/>
                </a:lnTo>
                <a:lnTo>
                  <a:pt x="2081" y="1214"/>
                </a:lnTo>
                <a:lnTo>
                  <a:pt x="2082" y="1215"/>
                </a:lnTo>
                <a:lnTo>
                  <a:pt x="2085" y="1216"/>
                </a:lnTo>
                <a:lnTo>
                  <a:pt x="2086" y="1217"/>
                </a:lnTo>
                <a:lnTo>
                  <a:pt x="2087" y="1219"/>
                </a:lnTo>
                <a:lnTo>
                  <a:pt x="2088" y="1224"/>
                </a:lnTo>
                <a:lnTo>
                  <a:pt x="2088" y="1225"/>
                </a:lnTo>
                <a:lnTo>
                  <a:pt x="2089" y="1226"/>
                </a:lnTo>
                <a:lnTo>
                  <a:pt x="2092" y="1230"/>
                </a:lnTo>
                <a:lnTo>
                  <a:pt x="2097" y="1234"/>
                </a:lnTo>
                <a:lnTo>
                  <a:pt x="2099" y="1236"/>
                </a:lnTo>
                <a:lnTo>
                  <a:pt x="2100" y="1238"/>
                </a:lnTo>
                <a:lnTo>
                  <a:pt x="2100" y="1240"/>
                </a:lnTo>
                <a:lnTo>
                  <a:pt x="2100" y="1241"/>
                </a:lnTo>
                <a:lnTo>
                  <a:pt x="2099" y="1242"/>
                </a:lnTo>
                <a:lnTo>
                  <a:pt x="2098" y="1242"/>
                </a:lnTo>
                <a:lnTo>
                  <a:pt x="2097" y="1242"/>
                </a:lnTo>
                <a:lnTo>
                  <a:pt x="2096" y="1242"/>
                </a:lnTo>
                <a:lnTo>
                  <a:pt x="2092" y="1241"/>
                </a:lnTo>
                <a:lnTo>
                  <a:pt x="2091" y="1242"/>
                </a:lnTo>
                <a:lnTo>
                  <a:pt x="2091" y="1243"/>
                </a:lnTo>
                <a:lnTo>
                  <a:pt x="2091" y="1244"/>
                </a:lnTo>
                <a:lnTo>
                  <a:pt x="2092" y="1247"/>
                </a:lnTo>
                <a:lnTo>
                  <a:pt x="2092" y="1248"/>
                </a:lnTo>
                <a:lnTo>
                  <a:pt x="2091" y="1250"/>
                </a:lnTo>
                <a:lnTo>
                  <a:pt x="2092" y="1251"/>
                </a:lnTo>
                <a:lnTo>
                  <a:pt x="2092" y="1252"/>
                </a:lnTo>
                <a:lnTo>
                  <a:pt x="2092" y="1253"/>
                </a:lnTo>
                <a:lnTo>
                  <a:pt x="2094" y="1256"/>
                </a:lnTo>
                <a:lnTo>
                  <a:pt x="2094" y="1257"/>
                </a:lnTo>
                <a:lnTo>
                  <a:pt x="2095" y="1258"/>
                </a:lnTo>
                <a:lnTo>
                  <a:pt x="2094" y="1259"/>
                </a:lnTo>
                <a:lnTo>
                  <a:pt x="2094" y="1260"/>
                </a:lnTo>
                <a:lnTo>
                  <a:pt x="2094" y="1261"/>
                </a:lnTo>
                <a:lnTo>
                  <a:pt x="2092" y="1263"/>
                </a:lnTo>
                <a:lnTo>
                  <a:pt x="2091" y="1263"/>
                </a:lnTo>
                <a:lnTo>
                  <a:pt x="2090" y="1263"/>
                </a:lnTo>
                <a:lnTo>
                  <a:pt x="2088" y="1261"/>
                </a:lnTo>
                <a:lnTo>
                  <a:pt x="2087" y="1261"/>
                </a:lnTo>
                <a:lnTo>
                  <a:pt x="2083" y="1261"/>
                </a:lnTo>
                <a:lnTo>
                  <a:pt x="2082" y="1261"/>
                </a:lnTo>
                <a:lnTo>
                  <a:pt x="2082" y="1263"/>
                </a:lnTo>
                <a:lnTo>
                  <a:pt x="2079" y="1265"/>
                </a:lnTo>
                <a:lnTo>
                  <a:pt x="2078" y="1266"/>
                </a:lnTo>
                <a:lnTo>
                  <a:pt x="2077" y="1267"/>
                </a:lnTo>
                <a:lnTo>
                  <a:pt x="2076" y="1268"/>
                </a:lnTo>
                <a:lnTo>
                  <a:pt x="2074" y="1268"/>
                </a:lnTo>
                <a:lnTo>
                  <a:pt x="2072" y="1268"/>
                </a:lnTo>
                <a:lnTo>
                  <a:pt x="2071" y="1269"/>
                </a:lnTo>
                <a:lnTo>
                  <a:pt x="2070" y="1269"/>
                </a:lnTo>
                <a:lnTo>
                  <a:pt x="2069" y="1269"/>
                </a:lnTo>
                <a:lnTo>
                  <a:pt x="2069" y="1270"/>
                </a:lnTo>
                <a:lnTo>
                  <a:pt x="2068" y="1272"/>
                </a:lnTo>
                <a:lnTo>
                  <a:pt x="2066" y="1273"/>
                </a:lnTo>
                <a:lnTo>
                  <a:pt x="2066" y="1274"/>
                </a:lnTo>
                <a:lnTo>
                  <a:pt x="2066" y="1275"/>
                </a:lnTo>
                <a:lnTo>
                  <a:pt x="2066" y="1276"/>
                </a:lnTo>
                <a:lnTo>
                  <a:pt x="2068" y="1277"/>
                </a:lnTo>
                <a:lnTo>
                  <a:pt x="2069" y="1278"/>
                </a:lnTo>
                <a:lnTo>
                  <a:pt x="2069" y="1281"/>
                </a:lnTo>
                <a:lnTo>
                  <a:pt x="2070" y="1284"/>
                </a:lnTo>
                <a:lnTo>
                  <a:pt x="2073" y="1288"/>
                </a:lnTo>
                <a:lnTo>
                  <a:pt x="2073" y="1290"/>
                </a:lnTo>
                <a:lnTo>
                  <a:pt x="2073" y="1292"/>
                </a:lnTo>
                <a:lnTo>
                  <a:pt x="2073" y="1293"/>
                </a:lnTo>
                <a:lnTo>
                  <a:pt x="2073" y="1294"/>
                </a:lnTo>
                <a:lnTo>
                  <a:pt x="2074" y="1295"/>
                </a:lnTo>
                <a:lnTo>
                  <a:pt x="2076" y="1297"/>
                </a:lnTo>
                <a:lnTo>
                  <a:pt x="2078" y="1299"/>
                </a:lnTo>
                <a:lnTo>
                  <a:pt x="2079" y="1299"/>
                </a:lnTo>
                <a:lnTo>
                  <a:pt x="2081" y="1299"/>
                </a:lnTo>
                <a:lnTo>
                  <a:pt x="2082" y="1299"/>
                </a:lnTo>
                <a:lnTo>
                  <a:pt x="2083" y="1299"/>
                </a:lnTo>
                <a:lnTo>
                  <a:pt x="2086" y="1299"/>
                </a:lnTo>
                <a:lnTo>
                  <a:pt x="2087" y="1299"/>
                </a:lnTo>
                <a:lnTo>
                  <a:pt x="2087" y="1300"/>
                </a:lnTo>
                <a:lnTo>
                  <a:pt x="2087" y="1301"/>
                </a:lnTo>
                <a:lnTo>
                  <a:pt x="2087" y="1307"/>
                </a:lnTo>
                <a:lnTo>
                  <a:pt x="2088" y="1308"/>
                </a:lnTo>
                <a:lnTo>
                  <a:pt x="2088" y="1309"/>
                </a:lnTo>
                <a:lnTo>
                  <a:pt x="2089" y="1310"/>
                </a:lnTo>
                <a:lnTo>
                  <a:pt x="2090" y="1310"/>
                </a:lnTo>
                <a:lnTo>
                  <a:pt x="2090" y="1311"/>
                </a:lnTo>
                <a:lnTo>
                  <a:pt x="2091" y="1311"/>
                </a:lnTo>
                <a:lnTo>
                  <a:pt x="2092" y="1311"/>
                </a:lnTo>
                <a:lnTo>
                  <a:pt x="2092" y="1310"/>
                </a:lnTo>
                <a:lnTo>
                  <a:pt x="2092" y="1309"/>
                </a:lnTo>
                <a:lnTo>
                  <a:pt x="2092" y="1306"/>
                </a:lnTo>
                <a:lnTo>
                  <a:pt x="2092" y="1305"/>
                </a:lnTo>
                <a:lnTo>
                  <a:pt x="2092" y="1303"/>
                </a:lnTo>
                <a:lnTo>
                  <a:pt x="2092" y="1302"/>
                </a:lnTo>
                <a:lnTo>
                  <a:pt x="2092" y="1301"/>
                </a:lnTo>
                <a:lnTo>
                  <a:pt x="2092" y="1300"/>
                </a:lnTo>
                <a:lnTo>
                  <a:pt x="2094" y="1301"/>
                </a:lnTo>
                <a:lnTo>
                  <a:pt x="2095" y="1301"/>
                </a:lnTo>
                <a:lnTo>
                  <a:pt x="2097" y="1301"/>
                </a:lnTo>
                <a:lnTo>
                  <a:pt x="2098" y="1300"/>
                </a:lnTo>
                <a:lnTo>
                  <a:pt x="2099" y="1298"/>
                </a:lnTo>
                <a:lnTo>
                  <a:pt x="2100" y="1297"/>
                </a:lnTo>
                <a:lnTo>
                  <a:pt x="2100" y="1295"/>
                </a:lnTo>
                <a:lnTo>
                  <a:pt x="2102" y="1293"/>
                </a:lnTo>
                <a:lnTo>
                  <a:pt x="2103" y="1292"/>
                </a:lnTo>
                <a:lnTo>
                  <a:pt x="2103" y="1291"/>
                </a:lnTo>
                <a:lnTo>
                  <a:pt x="2103" y="1290"/>
                </a:lnTo>
                <a:lnTo>
                  <a:pt x="2100" y="1289"/>
                </a:lnTo>
                <a:lnTo>
                  <a:pt x="2102" y="1289"/>
                </a:lnTo>
                <a:lnTo>
                  <a:pt x="2099" y="1288"/>
                </a:lnTo>
                <a:lnTo>
                  <a:pt x="2098" y="1292"/>
                </a:lnTo>
                <a:lnTo>
                  <a:pt x="2096" y="1291"/>
                </a:lnTo>
                <a:lnTo>
                  <a:pt x="2096" y="1292"/>
                </a:lnTo>
                <a:lnTo>
                  <a:pt x="2095" y="1292"/>
                </a:lnTo>
                <a:lnTo>
                  <a:pt x="2095" y="1293"/>
                </a:lnTo>
                <a:lnTo>
                  <a:pt x="2095" y="1294"/>
                </a:lnTo>
                <a:lnTo>
                  <a:pt x="2095" y="1295"/>
                </a:lnTo>
                <a:lnTo>
                  <a:pt x="2094" y="1295"/>
                </a:lnTo>
                <a:lnTo>
                  <a:pt x="2094" y="1297"/>
                </a:lnTo>
                <a:lnTo>
                  <a:pt x="2091" y="1297"/>
                </a:lnTo>
                <a:lnTo>
                  <a:pt x="2092" y="1291"/>
                </a:lnTo>
                <a:lnTo>
                  <a:pt x="2094" y="1291"/>
                </a:lnTo>
                <a:lnTo>
                  <a:pt x="2095" y="1292"/>
                </a:lnTo>
                <a:lnTo>
                  <a:pt x="2095" y="1291"/>
                </a:lnTo>
                <a:lnTo>
                  <a:pt x="2094" y="1291"/>
                </a:lnTo>
                <a:lnTo>
                  <a:pt x="2094" y="1290"/>
                </a:lnTo>
                <a:lnTo>
                  <a:pt x="2094" y="1288"/>
                </a:lnTo>
                <a:lnTo>
                  <a:pt x="2095" y="1285"/>
                </a:lnTo>
                <a:lnTo>
                  <a:pt x="2096" y="1285"/>
                </a:lnTo>
                <a:lnTo>
                  <a:pt x="2097" y="1285"/>
                </a:lnTo>
                <a:lnTo>
                  <a:pt x="2096" y="1285"/>
                </a:lnTo>
                <a:lnTo>
                  <a:pt x="2095" y="1284"/>
                </a:lnTo>
                <a:lnTo>
                  <a:pt x="2096" y="1283"/>
                </a:lnTo>
                <a:lnTo>
                  <a:pt x="2096" y="1281"/>
                </a:lnTo>
                <a:lnTo>
                  <a:pt x="2097" y="1281"/>
                </a:lnTo>
                <a:lnTo>
                  <a:pt x="2099" y="1278"/>
                </a:lnTo>
                <a:lnTo>
                  <a:pt x="2100" y="1275"/>
                </a:lnTo>
                <a:lnTo>
                  <a:pt x="2100" y="1274"/>
                </a:lnTo>
                <a:lnTo>
                  <a:pt x="2102" y="1274"/>
                </a:lnTo>
                <a:lnTo>
                  <a:pt x="2102" y="1273"/>
                </a:lnTo>
                <a:lnTo>
                  <a:pt x="2100" y="1273"/>
                </a:lnTo>
                <a:lnTo>
                  <a:pt x="2100" y="1272"/>
                </a:lnTo>
                <a:lnTo>
                  <a:pt x="2099" y="1272"/>
                </a:lnTo>
                <a:lnTo>
                  <a:pt x="2100" y="1272"/>
                </a:lnTo>
                <a:lnTo>
                  <a:pt x="2100" y="1270"/>
                </a:lnTo>
                <a:lnTo>
                  <a:pt x="2100" y="1269"/>
                </a:lnTo>
                <a:lnTo>
                  <a:pt x="2100" y="1268"/>
                </a:lnTo>
                <a:lnTo>
                  <a:pt x="2102" y="1268"/>
                </a:lnTo>
                <a:lnTo>
                  <a:pt x="2104" y="1268"/>
                </a:lnTo>
                <a:lnTo>
                  <a:pt x="2104" y="1267"/>
                </a:lnTo>
                <a:lnTo>
                  <a:pt x="2104" y="1266"/>
                </a:lnTo>
                <a:lnTo>
                  <a:pt x="2104" y="1265"/>
                </a:lnTo>
                <a:lnTo>
                  <a:pt x="2104" y="1261"/>
                </a:lnTo>
                <a:lnTo>
                  <a:pt x="2103" y="1261"/>
                </a:lnTo>
                <a:lnTo>
                  <a:pt x="2102" y="1261"/>
                </a:lnTo>
                <a:lnTo>
                  <a:pt x="2102" y="1257"/>
                </a:lnTo>
                <a:lnTo>
                  <a:pt x="2102" y="1256"/>
                </a:lnTo>
                <a:lnTo>
                  <a:pt x="2100" y="1256"/>
                </a:lnTo>
                <a:lnTo>
                  <a:pt x="2099" y="1256"/>
                </a:lnTo>
                <a:lnTo>
                  <a:pt x="2097" y="1256"/>
                </a:lnTo>
                <a:lnTo>
                  <a:pt x="2096" y="1257"/>
                </a:lnTo>
                <a:lnTo>
                  <a:pt x="2095" y="1257"/>
                </a:lnTo>
                <a:lnTo>
                  <a:pt x="2094" y="1253"/>
                </a:lnTo>
                <a:lnTo>
                  <a:pt x="2095" y="1253"/>
                </a:lnTo>
                <a:lnTo>
                  <a:pt x="2096" y="1253"/>
                </a:lnTo>
                <a:lnTo>
                  <a:pt x="2103" y="1253"/>
                </a:lnTo>
                <a:lnTo>
                  <a:pt x="2104" y="1253"/>
                </a:lnTo>
                <a:lnTo>
                  <a:pt x="2105" y="1253"/>
                </a:lnTo>
                <a:lnTo>
                  <a:pt x="2107" y="1253"/>
                </a:lnTo>
                <a:lnTo>
                  <a:pt x="2108" y="1253"/>
                </a:lnTo>
                <a:lnTo>
                  <a:pt x="2109" y="1253"/>
                </a:lnTo>
                <a:lnTo>
                  <a:pt x="2114" y="1253"/>
                </a:lnTo>
                <a:lnTo>
                  <a:pt x="2115" y="1253"/>
                </a:lnTo>
                <a:lnTo>
                  <a:pt x="2116" y="1253"/>
                </a:lnTo>
                <a:lnTo>
                  <a:pt x="2117" y="1253"/>
                </a:lnTo>
                <a:lnTo>
                  <a:pt x="2117" y="1255"/>
                </a:lnTo>
                <a:lnTo>
                  <a:pt x="2119" y="1256"/>
                </a:lnTo>
                <a:lnTo>
                  <a:pt x="2117" y="1256"/>
                </a:lnTo>
                <a:lnTo>
                  <a:pt x="2116" y="1257"/>
                </a:lnTo>
                <a:lnTo>
                  <a:pt x="2115" y="1257"/>
                </a:lnTo>
                <a:lnTo>
                  <a:pt x="2114" y="1257"/>
                </a:lnTo>
                <a:lnTo>
                  <a:pt x="2114" y="1258"/>
                </a:lnTo>
                <a:lnTo>
                  <a:pt x="2113" y="1258"/>
                </a:lnTo>
                <a:lnTo>
                  <a:pt x="2112" y="1258"/>
                </a:lnTo>
                <a:lnTo>
                  <a:pt x="2112" y="1259"/>
                </a:lnTo>
                <a:lnTo>
                  <a:pt x="2112" y="1260"/>
                </a:lnTo>
                <a:lnTo>
                  <a:pt x="2112" y="1261"/>
                </a:lnTo>
                <a:lnTo>
                  <a:pt x="2112" y="1263"/>
                </a:lnTo>
                <a:lnTo>
                  <a:pt x="2113" y="1264"/>
                </a:lnTo>
                <a:lnTo>
                  <a:pt x="2112" y="1264"/>
                </a:lnTo>
                <a:lnTo>
                  <a:pt x="2113" y="1264"/>
                </a:lnTo>
                <a:lnTo>
                  <a:pt x="2113" y="1265"/>
                </a:lnTo>
                <a:lnTo>
                  <a:pt x="2112" y="1265"/>
                </a:lnTo>
                <a:lnTo>
                  <a:pt x="2108" y="1265"/>
                </a:lnTo>
                <a:lnTo>
                  <a:pt x="2105" y="1265"/>
                </a:lnTo>
                <a:lnTo>
                  <a:pt x="2105" y="1267"/>
                </a:lnTo>
                <a:lnTo>
                  <a:pt x="2105" y="1268"/>
                </a:lnTo>
                <a:lnTo>
                  <a:pt x="2104" y="1272"/>
                </a:lnTo>
                <a:lnTo>
                  <a:pt x="2102" y="1275"/>
                </a:lnTo>
                <a:lnTo>
                  <a:pt x="2103" y="1275"/>
                </a:lnTo>
                <a:lnTo>
                  <a:pt x="2104" y="1276"/>
                </a:lnTo>
                <a:lnTo>
                  <a:pt x="2105" y="1276"/>
                </a:lnTo>
                <a:lnTo>
                  <a:pt x="2105" y="1277"/>
                </a:lnTo>
                <a:lnTo>
                  <a:pt x="2106" y="1277"/>
                </a:lnTo>
                <a:lnTo>
                  <a:pt x="2106" y="1276"/>
                </a:lnTo>
                <a:lnTo>
                  <a:pt x="2106" y="1277"/>
                </a:lnTo>
                <a:lnTo>
                  <a:pt x="2107" y="1276"/>
                </a:lnTo>
                <a:lnTo>
                  <a:pt x="2107" y="1275"/>
                </a:lnTo>
                <a:lnTo>
                  <a:pt x="2108" y="1275"/>
                </a:lnTo>
                <a:lnTo>
                  <a:pt x="2109" y="1275"/>
                </a:lnTo>
                <a:lnTo>
                  <a:pt x="2109" y="1274"/>
                </a:lnTo>
                <a:lnTo>
                  <a:pt x="2111" y="1275"/>
                </a:lnTo>
                <a:lnTo>
                  <a:pt x="2112" y="1274"/>
                </a:lnTo>
                <a:lnTo>
                  <a:pt x="2112" y="1275"/>
                </a:lnTo>
                <a:lnTo>
                  <a:pt x="2113" y="1274"/>
                </a:lnTo>
                <a:lnTo>
                  <a:pt x="2114" y="1273"/>
                </a:lnTo>
                <a:lnTo>
                  <a:pt x="2114" y="1274"/>
                </a:lnTo>
                <a:lnTo>
                  <a:pt x="2114" y="1275"/>
                </a:lnTo>
                <a:lnTo>
                  <a:pt x="2115" y="1275"/>
                </a:lnTo>
                <a:lnTo>
                  <a:pt x="2115" y="1274"/>
                </a:lnTo>
                <a:lnTo>
                  <a:pt x="2116" y="1274"/>
                </a:lnTo>
                <a:lnTo>
                  <a:pt x="2117" y="1274"/>
                </a:lnTo>
                <a:lnTo>
                  <a:pt x="2117" y="1273"/>
                </a:lnTo>
                <a:lnTo>
                  <a:pt x="2119" y="1272"/>
                </a:lnTo>
                <a:lnTo>
                  <a:pt x="2120" y="1272"/>
                </a:lnTo>
                <a:lnTo>
                  <a:pt x="2120" y="1270"/>
                </a:lnTo>
                <a:lnTo>
                  <a:pt x="2121" y="1270"/>
                </a:lnTo>
                <a:lnTo>
                  <a:pt x="2121" y="1269"/>
                </a:lnTo>
                <a:lnTo>
                  <a:pt x="2122" y="1268"/>
                </a:lnTo>
                <a:lnTo>
                  <a:pt x="2123" y="1268"/>
                </a:lnTo>
                <a:lnTo>
                  <a:pt x="2122" y="1268"/>
                </a:lnTo>
                <a:lnTo>
                  <a:pt x="2123" y="1267"/>
                </a:lnTo>
                <a:lnTo>
                  <a:pt x="2126" y="1267"/>
                </a:lnTo>
                <a:lnTo>
                  <a:pt x="2128" y="1267"/>
                </a:lnTo>
                <a:lnTo>
                  <a:pt x="2129" y="1267"/>
                </a:lnTo>
                <a:lnTo>
                  <a:pt x="2131" y="1263"/>
                </a:lnTo>
                <a:lnTo>
                  <a:pt x="2132" y="1263"/>
                </a:lnTo>
                <a:lnTo>
                  <a:pt x="2137" y="1256"/>
                </a:lnTo>
                <a:lnTo>
                  <a:pt x="2138" y="1255"/>
                </a:lnTo>
                <a:lnTo>
                  <a:pt x="2140" y="1251"/>
                </a:lnTo>
                <a:lnTo>
                  <a:pt x="2140" y="1250"/>
                </a:lnTo>
                <a:lnTo>
                  <a:pt x="2151" y="1235"/>
                </a:lnTo>
                <a:lnTo>
                  <a:pt x="2152" y="1233"/>
                </a:lnTo>
                <a:lnTo>
                  <a:pt x="2155" y="1231"/>
                </a:lnTo>
                <a:lnTo>
                  <a:pt x="2162" y="1222"/>
                </a:lnTo>
                <a:lnTo>
                  <a:pt x="2162" y="1221"/>
                </a:lnTo>
                <a:lnTo>
                  <a:pt x="2163" y="1218"/>
                </a:lnTo>
                <a:lnTo>
                  <a:pt x="2164" y="1218"/>
                </a:lnTo>
                <a:lnTo>
                  <a:pt x="2164" y="1215"/>
                </a:lnTo>
                <a:lnTo>
                  <a:pt x="2163" y="1215"/>
                </a:lnTo>
                <a:lnTo>
                  <a:pt x="2162" y="1215"/>
                </a:lnTo>
                <a:lnTo>
                  <a:pt x="2160" y="1215"/>
                </a:lnTo>
                <a:lnTo>
                  <a:pt x="2159" y="1215"/>
                </a:lnTo>
                <a:lnTo>
                  <a:pt x="2158" y="1215"/>
                </a:lnTo>
                <a:lnTo>
                  <a:pt x="2158" y="1216"/>
                </a:lnTo>
                <a:lnTo>
                  <a:pt x="2158" y="1215"/>
                </a:lnTo>
                <a:lnTo>
                  <a:pt x="2157" y="1215"/>
                </a:lnTo>
                <a:lnTo>
                  <a:pt x="2157" y="1213"/>
                </a:lnTo>
                <a:lnTo>
                  <a:pt x="2157" y="1209"/>
                </a:lnTo>
                <a:lnTo>
                  <a:pt x="2156" y="1209"/>
                </a:lnTo>
                <a:lnTo>
                  <a:pt x="2156" y="1207"/>
                </a:lnTo>
                <a:lnTo>
                  <a:pt x="2154" y="1207"/>
                </a:lnTo>
                <a:lnTo>
                  <a:pt x="2154" y="1209"/>
                </a:lnTo>
                <a:lnTo>
                  <a:pt x="2152" y="1209"/>
                </a:lnTo>
                <a:lnTo>
                  <a:pt x="2149" y="1209"/>
                </a:lnTo>
                <a:lnTo>
                  <a:pt x="2146" y="1209"/>
                </a:lnTo>
                <a:lnTo>
                  <a:pt x="2146" y="1207"/>
                </a:lnTo>
                <a:lnTo>
                  <a:pt x="2149" y="1207"/>
                </a:lnTo>
                <a:lnTo>
                  <a:pt x="2152" y="1207"/>
                </a:lnTo>
                <a:lnTo>
                  <a:pt x="2154" y="1206"/>
                </a:lnTo>
                <a:lnTo>
                  <a:pt x="2157" y="1206"/>
                </a:lnTo>
                <a:lnTo>
                  <a:pt x="2157" y="1205"/>
                </a:lnTo>
                <a:lnTo>
                  <a:pt x="2157" y="1201"/>
                </a:lnTo>
                <a:lnTo>
                  <a:pt x="2158" y="1201"/>
                </a:lnTo>
                <a:lnTo>
                  <a:pt x="2159" y="1201"/>
                </a:lnTo>
                <a:lnTo>
                  <a:pt x="2164" y="1201"/>
                </a:lnTo>
                <a:lnTo>
                  <a:pt x="2164" y="1205"/>
                </a:lnTo>
                <a:lnTo>
                  <a:pt x="2168" y="1205"/>
                </a:lnTo>
                <a:lnTo>
                  <a:pt x="2172" y="1205"/>
                </a:lnTo>
                <a:lnTo>
                  <a:pt x="2173" y="1205"/>
                </a:lnTo>
                <a:lnTo>
                  <a:pt x="2175" y="1197"/>
                </a:lnTo>
                <a:lnTo>
                  <a:pt x="2177" y="1190"/>
                </a:lnTo>
                <a:lnTo>
                  <a:pt x="2180" y="1184"/>
                </a:lnTo>
                <a:lnTo>
                  <a:pt x="2182" y="1177"/>
                </a:lnTo>
                <a:lnTo>
                  <a:pt x="2184" y="1169"/>
                </a:lnTo>
                <a:lnTo>
                  <a:pt x="2185" y="1165"/>
                </a:lnTo>
                <a:lnTo>
                  <a:pt x="2185" y="1164"/>
                </a:lnTo>
                <a:lnTo>
                  <a:pt x="2188" y="1158"/>
                </a:lnTo>
                <a:lnTo>
                  <a:pt x="2190" y="1150"/>
                </a:lnTo>
                <a:lnTo>
                  <a:pt x="2191" y="1148"/>
                </a:lnTo>
                <a:lnTo>
                  <a:pt x="2195" y="1134"/>
                </a:lnTo>
                <a:lnTo>
                  <a:pt x="2197" y="1131"/>
                </a:lnTo>
                <a:lnTo>
                  <a:pt x="2197" y="1130"/>
                </a:lnTo>
                <a:lnTo>
                  <a:pt x="2198" y="1129"/>
                </a:lnTo>
                <a:lnTo>
                  <a:pt x="2204" y="1106"/>
                </a:lnTo>
                <a:lnTo>
                  <a:pt x="2206" y="1104"/>
                </a:lnTo>
                <a:lnTo>
                  <a:pt x="2206" y="1102"/>
                </a:lnTo>
                <a:lnTo>
                  <a:pt x="2207" y="1100"/>
                </a:lnTo>
                <a:lnTo>
                  <a:pt x="2207" y="1099"/>
                </a:lnTo>
                <a:lnTo>
                  <a:pt x="2207" y="1098"/>
                </a:lnTo>
                <a:lnTo>
                  <a:pt x="2208" y="1098"/>
                </a:lnTo>
                <a:lnTo>
                  <a:pt x="2208" y="1097"/>
                </a:lnTo>
                <a:lnTo>
                  <a:pt x="2208" y="1096"/>
                </a:lnTo>
                <a:lnTo>
                  <a:pt x="2208" y="1094"/>
                </a:lnTo>
                <a:lnTo>
                  <a:pt x="2209" y="1093"/>
                </a:lnTo>
                <a:lnTo>
                  <a:pt x="2209" y="1092"/>
                </a:lnTo>
                <a:lnTo>
                  <a:pt x="2209" y="1091"/>
                </a:lnTo>
                <a:lnTo>
                  <a:pt x="2209" y="1090"/>
                </a:lnTo>
                <a:lnTo>
                  <a:pt x="2209" y="1089"/>
                </a:lnTo>
                <a:lnTo>
                  <a:pt x="2209" y="1088"/>
                </a:lnTo>
                <a:lnTo>
                  <a:pt x="2209" y="1087"/>
                </a:lnTo>
                <a:lnTo>
                  <a:pt x="2209" y="1085"/>
                </a:lnTo>
                <a:lnTo>
                  <a:pt x="2209" y="1084"/>
                </a:lnTo>
                <a:lnTo>
                  <a:pt x="2209" y="1083"/>
                </a:lnTo>
                <a:lnTo>
                  <a:pt x="2209" y="1082"/>
                </a:lnTo>
                <a:lnTo>
                  <a:pt x="2209" y="1079"/>
                </a:lnTo>
                <a:lnTo>
                  <a:pt x="2209" y="1076"/>
                </a:lnTo>
                <a:lnTo>
                  <a:pt x="2209" y="1069"/>
                </a:lnTo>
                <a:lnTo>
                  <a:pt x="2209" y="1067"/>
                </a:lnTo>
                <a:lnTo>
                  <a:pt x="2209" y="1066"/>
                </a:lnTo>
                <a:lnTo>
                  <a:pt x="2209" y="1065"/>
                </a:lnTo>
                <a:lnTo>
                  <a:pt x="2209" y="1064"/>
                </a:lnTo>
                <a:lnTo>
                  <a:pt x="2209" y="1063"/>
                </a:lnTo>
                <a:lnTo>
                  <a:pt x="2209" y="1060"/>
                </a:lnTo>
                <a:lnTo>
                  <a:pt x="2209" y="1059"/>
                </a:lnTo>
                <a:lnTo>
                  <a:pt x="2209" y="1057"/>
                </a:lnTo>
                <a:lnTo>
                  <a:pt x="2210" y="1050"/>
                </a:lnTo>
                <a:lnTo>
                  <a:pt x="2210" y="1049"/>
                </a:lnTo>
                <a:lnTo>
                  <a:pt x="2210" y="1047"/>
                </a:lnTo>
                <a:lnTo>
                  <a:pt x="2210" y="1046"/>
                </a:lnTo>
                <a:lnTo>
                  <a:pt x="2211" y="1039"/>
                </a:lnTo>
                <a:lnTo>
                  <a:pt x="2215" y="1023"/>
                </a:lnTo>
                <a:lnTo>
                  <a:pt x="2223" y="980"/>
                </a:lnTo>
                <a:lnTo>
                  <a:pt x="2224" y="975"/>
                </a:lnTo>
                <a:lnTo>
                  <a:pt x="2224" y="971"/>
                </a:lnTo>
                <a:lnTo>
                  <a:pt x="2225" y="966"/>
                </a:lnTo>
                <a:lnTo>
                  <a:pt x="2226" y="963"/>
                </a:lnTo>
                <a:lnTo>
                  <a:pt x="2226" y="962"/>
                </a:lnTo>
                <a:lnTo>
                  <a:pt x="2226" y="960"/>
                </a:lnTo>
                <a:lnTo>
                  <a:pt x="2226" y="959"/>
                </a:lnTo>
                <a:lnTo>
                  <a:pt x="2226" y="958"/>
                </a:lnTo>
                <a:lnTo>
                  <a:pt x="2226" y="956"/>
                </a:lnTo>
                <a:lnTo>
                  <a:pt x="2226" y="949"/>
                </a:lnTo>
                <a:lnTo>
                  <a:pt x="2226" y="945"/>
                </a:lnTo>
                <a:lnTo>
                  <a:pt x="2226" y="941"/>
                </a:lnTo>
                <a:lnTo>
                  <a:pt x="2226" y="940"/>
                </a:lnTo>
                <a:lnTo>
                  <a:pt x="2226" y="939"/>
                </a:lnTo>
                <a:lnTo>
                  <a:pt x="2226" y="937"/>
                </a:lnTo>
                <a:lnTo>
                  <a:pt x="2226" y="935"/>
                </a:lnTo>
                <a:lnTo>
                  <a:pt x="2227" y="935"/>
                </a:lnTo>
                <a:lnTo>
                  <a:pt x="2227" y="934"/>
                </a:lnTo>
                <a:lnTo>
                  <a:pt x="2227" y="933"/>
                </a:lnTo>
                <a:lnTo>
                  <a:pt x="2228" y="933"/>
                </a:lnTo>
                <a:lnTo>
                  <a:pt x="2229" y="932"/>
                </a:lnTo>
                <a:lnTo>
                  <a:pt x="2231" y="932"/>
                </a:lnTo>
                <a:lnTo>
                  <a:pt x="2231" y="931"/>
                </a:lnTo>
                <a:lnTo>
                  <a:pt x="2232" y="931"/>
                </a:lnTo>
                <a:lnTo>
                  <a:pt x="2232" y="930"/>
                </a:lnTo>
                <a:lnTo>
                  <a:pt x="2234" y="923"/>
                </a:lnTo>
                <a:lnTo>
                  <a:pt x="2235" y="922"/>
                </a:lnTo>
                <a:lnTo>
                  <a:pt x="2238" y="913"/>
                </a:lnTo>
                <a:lnTo>
                  <a:pt x="2240" y="910"/>
                </a:lnTo>
                <a:lnTo>
                  <a:pt x="2240" y="908"/>
                </a:lnTo>
                <a:lnTo>
                  <a:pt x="2251" y="881"/>
                </a:lnTo>
                <a:lnTo>
                  <a:pt x="2251" y="879"/>
                </a:lnTo>
                <a:lnTo>
                  <a:pt x="2252" y="878"/>
                </a:lnTo>
                <a:lnTo>
                  <a:pt x="2251" y="878"/>
                </a:lnTo>
                <a:lnTo>
                  <a:pt x="2249" y="879"/>
                </a:lnTo>
                <a:lnTo>
                  <a:pt x="2245" y="879"/>
                </a:lnTo>
                <a:lnTo>
                  <a:pt x="2244" y="878"/>
                </a:lnTo>
                <a:lnTo>
                  <a:pt x="2243" y="876"/>
                </a:lnTo>
                <a:lnTo>
                  <a:pt x="2242" y="875"/>
                </a:lnTo>
                <a:lnTo>
                  <a:pt x="2242" y="874"/>
                </a:lnTo>
                <a:lnTo>
                  <a:pt x="2242" y="873"/>
                </a:lnTo>
                <a:lnTo>
                  <a:pt x="2242" y="870"/>
                </a:lnTo>
                <a:lnTo>
                  <a:pt x="2243" y="868"/>
                </a:lnTo>
                <a:lnTo>
                  <a:pt x="2243" y="866"/>
                </a:lnTo>
                <a:lnTo>
                  <a:pt x="2243" y="865"/>
                </a:lnTo>
                <a:lnTo>
                  <a:pt x="2243" y="864"/>
                </a:lnTo>
                <a:lnTo>
                  <a:pt x="2244" y="860"/>
                </a:lnTo>
                <a:lnTo>
                  <a:pt x="2243" y="856"/>
                </a:lnTo>
                <a:lnTo>
                  <a:pt x="2242" y="854"/>
                </a:lnTo>
                <a:lnTo>
                  <a:pt x="2242" y="851"/>
                </a:lnTo>
                <a:lnTo>
                  <a:pt x="2240" y="847"/>
                </a:lnTo>
                <a:lnTo>
                  <a:pt x="2237" y="845"/>
                </a:lnTo>
                <a:lnTo>
                  <a:pt x="2235" y="842"/>
                </a:lnTo>
                <a:lnTo>
                  <a:pt x="2234" y="840"/>
                </a:lnTo>
                <a:lnTo>
                  <a:pt x="2233" y="839"/>
                </a:lnTo>
                <a:lnTo>
                  <a:pt x="2229" y="836"/>
                </a:lnTo>
                <a:lnTo>
                  <a:pt x="2224" y="829"/>
                </a:lnTo>
                <a:lnTo>
                  <a:pt x="2224" y="828"/>
                </a:lnTo>
                <a:lnTo>
                  <a:pt x="2220" y="822"/>
                </a:lnTo>
                <a:lnTo>
                  <a:pt x="2218" y="822"/>
                </a:lnTo>
                <a:lnTo>
                  <a:pt x="2217" y="822"/>
                </a:lnTo>
                <a:lnTo>
                  <a:pt x="2216" y="822"/>
                </a:lnTo>
                <a:lnTo>
                  <a:pt x="2215" y="822"/>
                </a:lnTo>
                <a:lnTo>
                  <a:pt x="2212" y="822"/>
                </a:lnTo>
                <a:lnTo>
                  <a:pt x="2171" y="822"/>
                </a:lnTo>
                <a:lnTo>
                  <a:pt x="2169" y="822"/>
                </a:lnTo>
                <a:lnTo>
                  <a:pt x="2168" y="822"/>
                </a:lnTo>
                <a:lnTo>
                  <a:pt x="2150" y="822"/>
                </a:lnTo>
                <a:lnTo>
                  <a:pt x="2130" y="822"/>
                </a:lnTo>
                <a:lnTo>
                  <a:pt x="2125" y="822"/>
                </a:lnTo>
                <a:lnTo>
                  <a:pt x="2124" y="822"/>
                </a:lnTo>
                <a:lnTo>
                  <a:pt x="2123" y="822"/>
                </a:lnTo>
                <a:lnTo>
                  <a:pt x="2121" y="822"/>
                </a:lnTo>
                <a:lnTo>
                  <a:pt x="2112" y="822"/>
                </a:lnTo>
                <a:lnTo>
                  <a:pt x="2111" y="822"/>
                </a:lnTo>
                <a:lnTo>
                  <a:pt x="2112" y="820"/>
                </a:lnTo>
                <a:lnTo>
                  <a:pt x="2112" y="816"/>
                </a:lnTo>
                <a:lnTo>
                  <a:pt x="2112" y="815"/>
                </a:lnTo>
                <a:lnTo>
                  <a:pt x="2112" y="814"/>
                </a:lnTo>
                <a:lnTo>
                  <a:pt x="2113" y="811"/>
                </a:lnTo>
                <a:lnTo>
                  <a:pt x="2113" y="805"/>
                </a:lnTo>
                <a:lnTo>
                  <a:pt x="2113" y="804"/>
                </a:lnTo>
                <a:lnTo>
                  <a:pt x="2113" y="800"/>
                </a:lnTo>
                <a:lnTo>
                  <a:pt x="2113" y="799"/>
                </a:lnTo>
                <a:lnTo>
                  <a:pt x="2113" y="798"/>
                </a:lnTo>
                <a:lnTo>
                  <a:pt x="2113" y="797"/>
                </a:lnTo>
                <a:lnTo>
                  <a:pt x="2113" y="796"/>
                </a:lnTo>
                <a:lnTo>
                  <a:pt x="2113" y="793"/>
                </a:lnTo>
                <a:lnTo>
                  <a:pt x="2112" y="792"/>
                </a:lnTo>
                <a:lnTo>
                  <a:pt x="2112" y="791"/>
                </a:lnTo>
                <a:lnTo>
                  <a:pt x="2111" y="790"/>
                </a:lnTo>
                <a:lnTo>
                  <a:pt x="2111" y="789"/>
                </a:lnTo>
                <a:lnTo>
                  <a:pt x="2108" y="787"/>
                </a:lnTo>
                <a:lnTo>
                  <a:pt x="2108" y="784"/>
                </a:lnTo>
                <a:lnTo>
                  <a:pt x="2107" y="783"/>
                </a:lnTo>
                <a:lnTo>
                  <a:pt x="2106" y="782"/>
                </a:lnTo>
                <a:lnTo>
                  <a:pt x="2105" y="781"/>
                </a:lnTo>
                <a:lnTo>
                  <a:pt x="2104" y="780"/>
                </a:lnTo>
                <a:lnTo>
                  <a:pt x="2097" y="774"/>
                </a:lnTo>
                <a:lnTo>
                  <a:pt x="2096" y="772"/>
                </a:lnTo>
                <a:lnTo>
                  <a:pt x="2094" y="771"/>
                </a:lnTo>
                <a:lnTo>
                  <a:pt x="2099" y="765"/>
                </a:lnTo>
                <a:lnTo>
                  <a:pt x="2100" y="763"/>
                </a:lnTo>
                <a:lnTo>
                  <a:pt x="2102" y="764"/>
                </a:lnTo>
                <a:lnTo>
                  <a:pt x="2114" y="763"/>
                </a:lnTo>
                <a:lnTo>
                  <a:pt x="2120" y="763"/>
                </a:lnTo>
                <a:lnTo>
                  <a:pt x="2126" y="763"/>
                </a:lnTo>
                <a:lnTo>
                  <a:pt x="2154" y="763"/>
                </a:lnTo>
                <a:lnTo>
                  <a:pt x="2176" y="762"/>
                </a:lnTo>
                <a:lnTo>
                  <a:pt x="2178" y="762"/>
                </a:lnTo>
                <a:lnTo>
                  <a:pt x="2181" y="762"/>
                </a:lnTo>
                <a:lnTo>
                  <a:pt x="2181" y="761"/>
                </a:lnTo>
                <a:lnTo>
                  <a:pt x="2181" y="757"/>
                </a:lnTo>
                <a:lnTo>
                  <a:pt x="2181" y="754"/>
                </a:lnTo>
                <a:lnTo>
                  <a:pt x="2181" y="751"/>
                </a:lnTo>
                <a:lnTo>
                  <a:pt x="2181" y="750"/>
                </a:lnTo>
                <a:lnTo>
                  <a:pt x="2180" y="744"/>
                </a:lnTo>
                <a:lnTo>
                  <a:pt x="2180" y="742"/>
                </a:lnTo>
                <a:lnTo>
                  <a:pt x="2180" y="741"/>
                </a:lnTo>
                <a:lnTo>
                  <a:pt x="2180" y="740"/>
                </a:lnTo>
                <a:lnTo>
                  <a:pt x="2180" y="739"/>
                </a:lnTo>
                <a:lnTo>
                  <a:pt x="2180" y="737"/>
                </a:lnTo>
                <a:lnTo>
                  <a:pt x="2180" y="729"/>
                </a:lnTo>
                <a:lnTo>
                  <a:pt x="2180" y="726"/>
                </a:lnTo>
                <a:lnTo>
                  <a:pt x="2180" y="723"/>
                </a:lnTo>
                <a:lnTo>
                  <a:pt x="2180" y="717"/>
                </a:lnTo>
                <a:lnTo>
                  <a:pt x="2180" y="714"/>
                </a:lnTo>
                <a:lnTo>
                  <a:pt x="2180" y="699"/>
                </a:lnTo>
                <a:lnTo>
                  <a:pt x="2178" y="696"/>
                </a:lnTo>
                <a:lnTo>
                  <a:pt x="2169" y="696"/>
                </a:lnTo>
                <a:lnTo>
                  <a:pt x="2168" y="696"/>
                </a:lnTo>
                <a:lnTo>
                  <a:pt x="2167" y="696"/>
                </a:lnTo>
                <a:lnTo>
                  <a:pt x="2163" y="696"/>
                </a:lnTo>
                <a:lnTo>
                  <a:pt x="2162" y="696"/>
                </a:lnTo>
                <a:lnTo>
                  <a:pt x="2160" y="696"/>
                </a:lnTo>
                <a:lnTo>
                  <a:pt x="2165" y="691"/>
                </a:lnTo>
                <a:lnTo>
                  <a:pt x="2176" y="679"/>
                </a:lnTo>
                <a:lnTo>
                  <a:pt x="2178" y="677"/>
                </a:lnTo>
                <a:lnTo>
                  <a:pt x="2180" y="675"/>
                </a:lnTo>
                <a:lnTo>
                  <a:pt x="2185" y="669"/>
                </a:lnTo>
                <a:lnTo>
                  <a:pt x="2191" y="663"/>
                </a:lnTo>
                <a:lnTo>
                  <a:pt x="2201" y="652"/>
                </a:lnTo>
                <a:lnTo>
                  <a:pt x="2201" y="650"/>
                </a:lnTo>
                <a:lnTo>
                  <a:pt x="2207" y="644"/>
                </a:lnTo>
                <a:lnTo>
                  <a:pt x="2214" y="637"/>
                </a:lnTo>
                <a:lnTo>
                  <a:pt x="2217" y="633"/>
                </a:lnTo>
                <a:lnTo>
                  <a:pt x="2225" y="624"/>
                </a:lnTo>
                <a:lnTo>
                  <a:pt x="2227" y="621"/>
                </a:lnTo>
                <a:lnTo>
                  <a:pt x="2229" y="621"/>
                </a:lnTo>
                <a:lnTo>
                  <a:pt x="2231" y="619"/>
                </a:lnTo>
                <a:lnTo>
                  <a:pt x="2232" y="617"/>
                </a:lnTo>
                <a:lnTo>
                  <a:pt x="2233" y="617"/>
                </a:lnTo>
                <a:lnTo>
                  <a:pt x="2232" y="616"/>
                </a:lnTo>
                <a:lnTo>
                  <a:pt x="2237" y="611"/>
                </a:lnTo>
                <a:lnTo>
                  <a:pt x="2240" y="607"/>
                </a:lnTo>
                <a:lnTo>
                  <a:pt x="2243" y="607"/>
                </a:lnTo>
                <a:lnTo>
                  <a:pt x="2246" y="607"/>
                </a:lnTo>
                <a:lnTo>
                  <a:pt x="2250" y="607"/>
                </a:lnTo>
                <a:lnTo>
                  <a:pt x="2253" y="607"/>
                </a:lnTo>
                <a:lnTo>
                  <a:pt x="2257" y="607"/>
                </a:lnTo>
                <a:lnTo>
                  <a:pt x="2260" y="607"/>
                </a:lnTo>
                <a:lnTo>
                  <a:pt x="2263" y="607"/>
                </a:lnTo>
                <a:lnTo>
                  <a:pt x="2266" y="607"/>
                </a:lnTo>
                <a:lnTo>
                  <a:pt x="2268" y="607"/>
                </a:lnTo>
                <a:lnTo>
                  <a:pt x="2270" y="607"/>
                </a:lnTo>
                <a:lnTo>
                  <a:pt x="2272" y="607"/>
                </a:lnTo>
                <a:lnTo>
                  <a:pt x="2276" y="607"/>
                </a:lnTo>
                <a:lnTo>
                  <a:pt x="2281" y="607"/>
                </a:lnTo>
                <a:lnTo>
                  <a:pt x="2284" y="607"/>
                </a:lnTo>
                <a:lnTo>
                  <a:pt x="2284" y="604"/>
                </a:lnTo>
                <a:lnTo>
                  <a:pt x="2284" y="603"/>
                </a:lnTo>
                <a:lnTo>
                  <a:pt x="2288" y="603"/>
                </a:lnTo>
                <a:lnTo>
                  <a:pt x="2293" y="602"/>
                </a:lnTo>
                <a:lnTo>
                  <a:pt x="2296" y="598"/>
                </a:lnTo>
                <a:lnTo>
                  <a:pt x="2301" y="595"/>
                </a:lnTo>
                <a:lnTo>
                  <a:pt x="2301" y="594"/>
                </a:lnTo>
                <a:lnTo>
                  <a:pt x="2303" y="594"/>
                </a:lnTo>
                <a:lnTo>
                  <a:pt x="2304" y="592"/>
                </a:lnTo>
                <a:lnTo>
                  <a:pt x="2304" y="591"/>
                </a:lnTo>
                <a:lnTo>
                  <a:pt x="2304" y="590"/>
                </a:lnTo>
                <a:lnTo>
                  <a:pt x="2303" y="589"/>
                </a:lnTo>
                <a:lnTo>
                  <a:pt x="2302" y="588"/>
                </a:lnTo>
                <a:lnTo>
                  <a:pt x="2302" y="587"/>
                </a:lnTo>
                <a:lnTo>
                  <a:pt x="2301" y="586"/>
                </a:lnTo>
                <a:lnTo>
                  <a:pt x="2301" y="585"/>
                </a:lnTo>
                <a:lnTo>
                  <a:pt x="2298" y="582"/>
                </a:lnTo>
                <a:lnTo>
                  <a:pt x="2292" y="580"/>
                </a:lnTo>
                <a:lnTo>
                  <a:pt x="2290" y="580"/>
                </a:lnTo>
                <a:lnTo>
                  <a:pt x="2289" y="579"/>
                </a:lnTo>
                <a:lnTo>
                  <a:pt x="2288" y="579"/>
                </a:lnTo>
                <a:lnTo>
                  <a:pt x="2286" y="577"/>
                </a:lnTo>
                <a:lnTo>
                  <a:pt x="2285" y="575"/>
                </a:lnTo>
                <a:lnTo>
                  <a:pt x="2285" y="574"/>
                </a:lnTo>
                <a:lnTo>
                  <a:pt x="2284" y="573"/>
                </a:lnTo>
                <a:lnTo>
                  <a:pt x="2283" y="572"/>
                </a:lnTo>
                <a:lnTo>
                  <a:pt x="2280" y="572"/>
                </a:lnTo>
                <a:lnTo>
                  <a:pt x="2279" y="572"/>
                </a:lnTo>
                <a:lnTo>
                  <a:pt x="2278" y="573"/>
                </a:lnTo>
                <a:lnTo>
                  <a:pt x="2277" y="573"/>
                </a:lnTo>
                <a:lnTo>
                  <a:pt x="2276" y="573"/>
                </a:lnTo>
                <a:lnTo>
                  <a:pt x="2275" y="573"/>
                </a:lnTo>
                <a:lnTo>
                  <a:pt x="2273" y="573"/>
                </a:lnTo>
                <a:lnTo>
                  <a:pt x="2272" y="571"/>
                </a:lnTo>
                <a:lnTo>
                  <a:pt x="2272" y="570"/>
                </a:lnTo>
                <a:lnTo>
                  <a:pt x="2271" y="567"/>
                </a:lnTo>
                <a:lnTo>
                  <a:pt x="2276" y="566"/>
                </a:lnTo>
                <a:lnTo>
                  <a:pt x="2277" y="565"/>
                </a:lnTo>
                <a:lnTo>
                  <a:pt x="2278" y="565"/>
                </a:lnTo>
                <a:lnTo>
                  <a:pt x="2279" y="565"/>
                </a:lnTo>
                <a:lnTo>
                  <a:pt x="2280" y="564"/>
                </a:lnTo>
                <a:lnTo>
                  <a:pt x="2281" y="564"/>
                </a:lnTo>
                <a:lnTo>
                  <a:pt x="2283" y="563"/>
                </a:lnTo>
                <a:lnTo>
                  <a:pt x="2284" y="563"/>
                </a:lnTo>
                <a:lnTo>
                  <a:pt x="2285" y="563"/>
                </a:lnTo>
                <a:lnTo>
                  <a:pt x="2286" y="562"/>
                </a:lnTo>
                <a:lnTo>
                  <a:pt x="2287" y="562"/>
                </a:lnTo>
                <a:lnTo>
                  <a:pt x="2288" y="561"/>
                </a:lnTo>
                <a:lnTo>
                  <a:pt x="2288" y="560"/>
                </a:lnTo>
                <a:lnTo>
                  <a:pt x="2288" y="558"/>
                </a:lnTo>
                <a:lnTo>
                  <a:pt x="2288" y="557"/>
                </a:lnTo>
                <a:lnTo>
                  <a:pt x="2288" y="555"/>
                </a:lnTo>
                <a:lnTo>
                  <a:pt x="2287" y="553"/>
                </a:lnTo>
                <a:lnTo>
                  <a:pt x="2287" y="552"/>
                </a:lnTo>
                <a:lnTo>
                  <a:pt x="2287" y="550"/>
                </a:lnTo>
                <a:lnTo>
                  <a:pt x="2286" y="549"/>
                </a:lnTo>
                <a:lnTo>
                  <a:pt x="2286" y="548"/>
                </a:lnTo>
                <a:lnTo>
                  <a:pt x="2285" y="547"/>
                </a:lnTo>
                <a:lnTo>
                  <a:pt x="2284" y="547"/>
                </a:lnTo>
                <a:lnTo>
                  <a:pt x="2284" y="546"/>
                </a:lnTo>
                <a:lnTo>
                  <a:pt x="2283" y="546"/>
                </a:lnTo>
                <a:lnTo>
                  <a:pt x="2283" y="547"/>
                </a:lnTo>
                <a:lnTo>
                  <a:pt x="2283" y="546"/>
                </a:lnTo>
                <a:lnTo>
                  <a:pt x="2281" y="546"/>
                </a:lnTo>
                <a:lnTo>
                  <a:pt x="2280" y="546"/>
                </a:lnTo>
                <a:lnTo>
                  <a:pt x="2280" y="545"/>
                </a:lnTo>
                <a:lnTo>
                  <a:pt x="2280" y="544"/>
                </a:lnTo>
                <a:lnTo>
                  <a:pt x="2281" y="544"/>
                </a:lnTo>
                <a:lnTo>
                  <a:pt x="2281" y="542"/>
                </a:lnTo>
                <a:lnTo>
                  <a:pt x="2283" y="542"/>
                </a:lnTo>
                <a:lnTo>
                  <a:pt x="2284" y="541"/>
                </a:lnTo>
                <a:lnTo>
                  <a:pt x="2285" y="541"/>
                </a:lnTo>
                <a:lnTo>
                  <a:pt x="2285" y="540"/>
                </a:lnTo>
                <a:lnTo>
                  <a:pt x="2284" y="539"/>
                </a:lnTo>
                <a:lnTo>
                  <a:pt x="2284" y="538"/>
                </a:lnTo>
                <a:lnTo>
                  <a:pt x="2272" y="538"/>
                </a:lnTo>
                <a:lnTo>
                  <a:pt x="2272" y="537"/>
                </a:lnTo>
                <a:lnTo>
                  <a:pt x="2272" y="535"/>
                </a:lnTo>
                <a:lnTo>
                  <a:pt x="2272" y="531"/>
                </a:lnTo>
                <a:lnTo>
                  <a:pt x="2272" y="530"/>
                </a:lnTo>
                <a:lnTo>
                  <a:pt x="2273" y="530"/>
                </a:lnTo>
                <a:lnTo>
                  <a:pt x="2275" y="530"/>
                </a:lnTo>
                <a:lnTo>
                  <a:pt x="2276" y="530"/>
                </a:lnTo>
                <a:lnTo>
                  <a:pt x="2277" y="530"/>
                </a:lnTo>
                <a:lnTo>
                  <a:pt x="2278" y="530"/>
                </a:lnTo>
                <a:lnTo>
                  <a:pt x="2279" y="530"/>
                </a:lnTo>
                <a:lnTo>
                  <a:pt x="2280" y="530"/>
                </a:lnTo>
                <a:lnTo>
                  <a:pt x="2284" y="530"/>
                </a:lnTo>
                <a:lnTo>
                  <a:pt x="2285" y="530"/>
                </a:lnTo>
                <a:lnTo>
                  <a:pt x="2286" y="530"/>
                </a:lnTo>
                <a:lnTo>
                  <a:pt x="2287" y="529"/>
                </a:lnTo>
                <a:lnTo>
                  <a:pt x="2285" y="524"/>
                </a:lnTo>
                <a:lnTo>
                  <a:pt x="2284" y="523"/>
                </a:lnTo>
                <a:lnTo>
                  <a:pt x="2285" y="522"/>
                </a:lnTo>
                <a:lnTo>
                  <a:pt x="2285" y="521"/>
                </a:lnTo>
                <a:lnTo>
                  <a:pt x="2285" y="520"/>
                </a:lnTo>
                <a:lnTo>
                  <a:pt x="2286" y="520"/>
                </a:lnTo>
                <a:lnTo>
                  <a:pt x="2286" y="522"/>
                </a:lnTo>
                <a:lnTo>
                  <a:pt x="2287" y="523"/>
                </a:lnTo>
                <a:lnTo>
                  <a:pt x="2289" y="527"/>
                </a:lnTo>
                <a:lnTo>
                  <a:pt x="2290" y="527"/>
                </a:lnTo>
                <a:lnTo>
                  <a:pt x="2290" y="525"/>
                </a:lnTo>
                <a:lnTo>
                  <a:pt x="2292" y="525"/>
                </a:lnTo>
                <a:lnTo>
                  <a:pt x="2292" y="524"/>
                </a:lnTo>
                <a:lnTo>
                  <a:pt x="2292" y="523"/>
                </a:lnTo>
                <a:lnTo>
                  <a:pt x="2293" y="522"/>
                </a:lnTo>
                <a:lnTo>
                  <a:pt x="2294" y="522"/>
                </a:lnTo>
                <a:lnTo>
                  <a:pt x="2294" y="521"/>
                </a:lnTo>
                <a:lnTo>
                  <a:pt x="2295" y="521"/>
                </a:lnTo>
                <a:lnTo>
                  <a:pt x="2295" y="520"/>
                </a:lnTo>
                <a:lnTo>
                  <a:pt x="2295" y="519"/>
                </a:lnTo>
                <a:lnTo>
                  <a:pt x="2295" y="518"/>
                </a:lnTo>
                <a:lnTo>
                  <a:pt x="2294" y="518"/>
                </a:lnTo>
                <a:lnTo>
                  <a:pt x="2294" y="516"/>
                </a:lnTo>
                <a:lnTo>
                  <a:pt x="2293" y="515"/>
                </a:lnTo>
                <a:lnTo>
                  <a:pt x="2290" y="514"/>
                </a:lnTo>
                <a:lnTo>
                  <a:pt x="2288" y="512"/>
                </a:lnTo>
                <a:lnTo>
                  <a:pt x="2284" y="506"/>
                </a:lnTo>
                <a:lnTo>
                  <a:pt x="2283" y="505"/>
                </a:lnTo>
                <a:lnTo>
                  <a:pt x="2283" y="506"/>
                </a:lnTo>
                <a:lnTo>
                  <a:pt x="2281" y="506"/>
                </a:lnTo>
                <a:lnTo>
                  <a:pt x="2280" y="507"/>
                </a:lnTo>
                <a:lnTo>
                  <a:pt x="2279" y="507"/>
                </a:lnTo>
                <a:lnTo>
                  <a:pt x="2278" y="507"/>
                </a:lnTo>
                <a:lnTo>
                  <a:pt x="2278" y="508"/>
                </a:lnTo>
                <a:lnTo>
                  <a:pt x="2279" y="510"/>
                </a:lnTo>
                <a:lnTo>
                  <a:pt x="2279" y="511"/>
                </a:lnTo>
                <a:lnTo>
                  <a:pt x="2280" y="511"/>
                </a:lnTo>
                <a:lnTo>
                  <a:pt x="2280" y="512"/>
                </a:lnTo>
                <a:lnTo>
                  <a:pt x="2280" y="513"/>
                </a:lnTo>
                <a:lnTo>
                  <a:pt x="2280" y="514"/>
                </a:lnTo>
                <a:lnTo>
                  <a:pt x="2279" y="515"/>
                </a:lnTo>
                <a:lnTo>
                  <a:pt x="2278" y="515"/>
                </a:lnTo>
                <a:lnTo>
                  <a:pt x="2277" y="515"/>
                </a:lnTo>
                <a:lnTo>
                  <a:pt x="2271" y="518"/>
                </a:lnTo>
                <a:lnTo>
                  <a:pt x="2268" y="519"/>
                </a:lnTo>
                <a:lnTo>
                  <a:pt x="2267" y="520"/>
                </a:lnTo>
                <a:lnTo>
                  <a:pt x="2267" y="519"/>
                </a:lnTo>
                <a:lnTo>
                  <a:pt x="2266" y="519"/>
                </a:lnTo>
                <a:lnTo>
                  <a:pt x="2266" y="518"/>
                </a:lnTo>
                <a:lnTo>
                  <a:pt x="2266" y="516"/>
                </a:lnTo>
                <a:lnTo>
                  <a:pt x="2264" y="516"/>
                </a:lnTo>
                <a:lnTo>
                  <a:pt x="2262" y="519"/>
                </a:lnTo>
                <a:lnTo>
                  <a:pt x="2261" y="520"/>
                </a:lnTo>
                <a:lnTo>
                  <a:pt x="2259" y="521"/>
                </a:lnTo>
                <a:lnTo>
                  <a:pt x="2257" y="522"/>
                </a:lnTo>
                <a:lnTo>
                  <a:pt x="2255" y="523"/>
                </a:lnTo>
                <a:lnTo>
                  <a:pt x="2257" y="524"/>
                </a:lnTo>
                <a:lnTo>
                  <a:pt x="2257" y="525"/>
                </a:lnTo>
                <a:lnTo>
                  <a:pt x="2258" y="527"/>
                </a:lnTo>
                <a:lnTo>
                  <a:pt x="2259" y="528"/>
                </a:lnTo>
                <a:lnTo>
                  <a:pt x="2258" y="529"/>
                </a:lnTo>
                <a:lnTo>
                  <a:pt x="2253" y="530"/>
                </a:lnTo>
                <a:lnTo>
                  <a:pt x="2251" y="530"/>
                </a:lnTo>
                <a:lnTo>
                  <a:pt x="2251" y="531"/>
                </a:lnTo>
                <a:lnTo>
                  <a:pt x="2252" y="531"/>
                </a:lnTo>
                <a:lnTo>
                  <a:pt x="2252" y="532"/>
                </a:lnTo>
                <a:lnTo>
                  <a:pt x="2252" y="533"/>
                </a:lnTo>
                <a:lnTo>
                  <a:pt x="2253" y="533"/>
                </a:lnTo>
                <a:lnTo>
                  <a:pt x="2253" y="535"/>
                </a:lnTo>
                <a:lnTo>
                  <a:pt x="2255" y="535"/>
                </a:lnTo>
                <a:lnTo>
                  <a:pt x="2257" y="536"/>
                </a:lnTo>
                <a:lnTo>
                  <a:pt x="2259" y="537"/>
                </a:lnTo>
                <a:lnTo>
                  <a:pt x="2260" y="538"/>
                </a:lnTo>
                <a:lnTo>
                  <a:pt x="2260" y="539"/>
                </a:lnTo>
                <a:lnTo>
                  <a:pt x="2261" y="540"/>
                </a:lnTo>
                <a:lnTo>
                  <a:pt x="2261" y="541"/>
                </a:lnTo>
                <a:lnTo>
                  <a:pt x="2261" y="542"/>
                </a:lnTo>
                <a:lnTo>
                  <a:pt x="2261" y="544"/>
                </a:lnTo>
                <a:lnTo>
                  <a:pt x="2261" y="545"/>
                </a:lnTo>
                <a:lnTo>
                  <a:pt x="2260" y="545"/>
                </a:lnTo>
                <a:lnTo>
                  <a:pt x="2260" y="546"/>
                </a:lnTo>
                <a:lnTo>
                  <a:pt x="2258" y="546"/>
                </a:lnTo>
                <a:lnTo>
                  <a:pt x="2254" y="545"/>
                </a:lnTo>
                <a:lnTo>
                  <a:pt x="2252" y="545"/>
                </a:lnTo>
                <a:lnTo>
                  <a:pt x="2251" y="545"/>
                </a:lnTo>
                <a:lnTo>
                  <a:pt x="2250" y="545"/>
                </a:lnTo>
                <a:lnTo>
                  <a:pt x="2249" y="545"/>
                </a:lnTo>
                <a:lnTo>
                  <a:pt x="2247" y="545"/>
                </a:lnTo>
                <a:lnTo>
                  <a:pt x="2246" y="545"/>
                </a:lnTo>
                <a:lnTo>
                  <a:pt x="2245" y="545"/>
                </a:lnTo>
                <a:lnTo>
                  <a:pt x="2244" y="545"/>
                </a:lnTo>
                <a:lnTo>
                  <a:pt x="2243" y="545"/>
                </a:lnTo>
                <a:lnTo>
                  <a:pt x="2242" y="545"/>
                </a:lnTo>
                <a:lnTo>
                  <a:pt x="2234" y="545"/>
                </a:lnTo>
                <a:lnTo>
                  <a:pt x="2233" y="545"/>
                </a:lnTo>
                <a:lnTo>
                  <a:pt x="2232" y="545"/>
                </a:lnTo>
                <a:lnTo>
                  <a:pt x="2233" y="546"/>
                </a:lnTo>
                <a:lnTo>
                  <a:pt x="2233" y="547"/>
                </a:lnTo>
                <a:lnTo>
                  <a:pt x="2233" y="548"/>
                </a:lnTo>
                <a:lnTo>
                  <a:pt x="2232" y="548"/>
                </a:lnTo>
                <a:lnTo>
                  <a:pt x="2231" y="548"/>
                </a:lnTo>
                <a:lnTo>
                  <a:pt x="2231" y="549"/>
                </a:lnTo>
                <a:lnTo>
                  <a:pt x="2231" y="550"/>
                </a:lnTo>
                <a:lnTo>
                  <a:pt x="2231" y="552"/>
                </a:lnTo>
                <a:lnTo>
                  <a:pt x="2231" y="553"/>
                </a:lnTo>
                <a:lnTo>
                  <a:pt x="2231" y="554"/>
                </a:lnTo>
                <a:lnTo>
                  <a:pt x="2231" y="555"/>
                </a:lnTo>
                <a:lnTo>
                  <a:pt x="2231" y="556"/>
                </a:lnTo>
                <a:lnTo>
                  <a:pt x="2232" y="556"/>
                </a:lnTo>
                <a:lnTo>
                  <a:pt x="2232" y="557"/>
                </a:lnTo>
                <a:lnTo>
                  <a:pt x="2233" y="558"/>
                </a:lnTo>
                <a:lnTo>
                  <a:pt x="2234" y="560"/>
                </a:lnTo>
                <a:lnTo>
                  <a:pt x="2234" y="561"/>
                </a:lnTo>
                <a:lnTo>
                  <a:pt x="2233" y="561"/>
                </a:lnTo>
                <a:lnTo>
                  <a:pt x="2233" y="562"/>
                </a:lnTo>
                <a:lnTo>
                  <a:pt x="2233" y="563"/>
                </a:lnTo>
                <a:lnTo>
                  <a:pt x="2231" y="565"/>
                </a:lnTo>
                <a:lnTo>
                  <a:pt x="2231" y="566"/>
                </a:lnTo>
                <a:lnTo>
                  <a:pt x="2231" y="567"/>
                </a:lnTo>
                <a:lnTo>
                  <a:pt x="2231" y="569"/>
                </a:lnTo>
                <a:lnTo>
                  <a:pt x="2231" y="570"/>
                </a:lnTo>
                <a:lnTo>
                  <a:pt x="2231" y="571"/>
                </a:lnTo>
                <a:lnTo>
                  <a:pt x="2229" y="571"/>
                </a:lnTo>
                <a:lnTo>
                  <a:pt x="2229" y="572"/>
                </a:lnTo>
                <a:lnTo>
                  <a:pt x="2228" y="572"/>
                </a:lnTo>
                <a:lnTo>
                  <a:pt x="2228" y="573"/>
                </a:lnTo>
                <a:lnTo>
                  <a:pt x="2227" y="573"/>
                </a:lnTo>
                <a:lnTo>
                  <a:pt x="2227" y="574"/>
                </a:lnTo>
                <a:lnTo>
                  <a:pt x="2226" y="574"/>
                </a:lnTo>
                <a:lnTo>
                  <a:pt x="2226" y="575"/>
                </a:lnTo>
                <a:lnTo>
                  <a:pt x="2226" y="580"/>
                </a:lnTo>
                <a:lnTo>
                  <a:pt x="2226" y="581"/>
                </a:lnTo>
                <a:lnTo>
                  <a:pt x="2226" y="588"/>
                </a:lnTo>
                <a:lnTo>
                  <a:pt x="2226" y="589"/>
                </a:lnTo>
                <a:lnTo>
                  <a:pt x="2226" y="590"/>
                </a:lnTo>
                <a:lnTo>
                  <a:pt x="2226" y="591"/>
                </a:lnTo>
                <a:lnTo>
                  <a:pt x="2226" y="592"/>
                </a:lnTo>
                <a:lnTo>
                  <a:pt x="2225" y="594"/>
                </a:lnTo>
                <a:lnTo>
                  <a:pt x="2225" y="596"/>
                </a:lnTo>
                <a:lnTo>
                  <a:pt x="2224" y="597"/>
                </a:lnTo>
                <a:lnTo>
                  <a:pt x="2224" y="598"/>
                </a:lnTo>
                <a:lnTo>
                  <a:pt x="2223" y="599"/>
                </a:lnTo>
                <a:lnTo>
                  <a:pt x="2221" y="602"/>
                </a:lnTo>
                <a:lnTo>
                  <a:pt x="2220" y="603"/>
                </a:lnTo>
                <a:lnTo>
                  <a:pt x="2219" y="603"/>
                </a:lnTo>
                <a:lnTo>
                  <a:pt x="2219" y="604"/>
                </a:lnTo>
                <a:lnTo>
                  <a:pt x="2219" y="607"/>
                </a:lnTo>
                <a:lnTo>
                  <a:pt x="2220" y="607"/>
                </a:lnTo>
                <a:lnTo>
                  <a:pt x="2233" y="607"/>
                </a:lnTo>
                <a:lnTo>
                  <a:pt x="2234" y="607"/>
                </a:lnTo>
                <a:lnTo>
                  <a:pt x="2235" y="607"/>
                </a:lnTo>
                <a:lnTo>
                  <a:pt x="2236" y="607"/>
                </a:lnTo>
                <a:lnTo>
                  <a:pt x="2237" y="607"/>
                </a:lnTo>
                <a:lnTo>
                  <a:pt x="2238" y="607"/>
                </a:lnTo>
                <a:lnTo>
                  <a:pt x="2236" y="609"/>
                </a:lnTo>
                <a:lnTo>
                  <a:pt x="2236" y="611"/>
                </a:lnTo>
                <a:lnTo>
                  <a:pt x="2235" y="611"/>
                </a:lnTo>
                <a:lnTo>
                  <a:pt x="2232" y="615"/>
                </a:lnTo>
                <a:lnTo>
                  <a:pt x="2231" y="615"/>
                </a:lnTo>
                <a:lnTo>
                  <a:pt x="2227" y="615"/>
                </a:lnTo>
                <a:lnTo>
                  <a:pt x="2225" y="615"/>
                </a:lnTo>
                <a:lnTo>
                  <a:pt x="2220" y="615"/>
                </a:lnTo>
                <a:lnTo>
                  <a:pt x="2204" y="615"/>
                </a:lnTo>
                <a:lnTo>
                  <a:pt x="2203" y="615"/>
                </a:lnTo>
                <a:lnTo>
                  <a:pt x="2202" y="615"/>
                </a:lnTo>
                <a:lnTo>
                  <a:pt x="2203" y="615"/>
                </a:lnTo>
                <a:lnTo>
                  <a:pt x="2203" y="614"/>
                </a:lnTo>
                <a:lnTo>
                  <a:pt x="2204" y="614"/>
                </a:lnTo>
                <a:lnTo>
                  <a:pt x="2211" y="609"/>
                </a:lnTo>
                <a:lnTo>
                  <a:pt x="2212" y="608"/>
                </a:lnTo>
                <a:lnTo>
                  <a:pt x="2215" y="607"/>
                </a:lnTo>
                <a:lnTo>
                  <a:pt x="2214" y="607"/>
                </a:lnTo>
                <a:lnTo>
                  <a:pt x="2212" y="607"/>
                </a:lnTo>
                <a:lnTo>
                  <a:pt x="2211" y="607"/>
                </a:lnTo>
                <a:lnTo>
                  <a:pt x="2210" y="607"/>
                </a:lnTo>
                <a:lnTo>
                  <a:pt x="2208" y="607"/>
                </a:lnTo>
                <a:lnTo>
                  <a:pt x="2204" y="607"/>
                </a:lnTo>
                <a:lnTo>
                  <a:pt x="2203" y="607"/>
                </a:lnTo>
                <a:lnTo>
                  <a:pt x="2203" y="600"/>
                </a:lnTo>
                <a:lnTo>
                  <a:pt x="2203" y="599"/>
                </a:lnTo>
                <a:lnTo>
                  <a:pt x="2202" y="599"/>
                </a:lnTo>
                <a:lnTo>
                  <a:pt x="2201" y="600"/>
                </a:lnTo>
                <a:lnTo>
                  <a:pt x="2200" y="600"/>
                </a:lnTo>
                <a:lnTo>
                  <a:pt x="2199" y="600"/>
                </a:lnTo>
                <a:lnTo>
                  <a:pt x="2198" y="600"/>
                </a:lnTo>
                <a:lnTo>
                  <a:pt x="2197" y="600"/>
                </a:lnTo>
                <a:lnTo>
                  <a:pt x="2184" y="604"/>
                </a:lnTo>
                <a:lnTo>
                  <a:pt x="2183" y="604"/>
                </a:lnTo>
                <a:lnTo>
                  <a:pt x="2182" y="604"/>
                </a:lnTo>
                <a:lnTo>
                  <a:pt x="2181" y="604"/>
                </a:lnTo>
                <a:lnTo>
                  <a:pt x="2180" y="604"/>
                </a:lnTo>
                <a:lnTo>
                  <a:pt x="2177" y="604"/>
                </a:lnTo>
                <a:lnTo>
                  <a:pt x="2176" y="604"/>
                </a:lnTo>
                <a:lnTo>
                  <a:pt x="2175" y="604"/>
                </a:lnTo>
                <a:lnTo>
                  <a:pt x="2174" y="604"/>
                </a:lnTo>
                <a:lnTo>
                  <a:pt x="2173" y="604"/>
                </a:lnTo>
                <a:lnTo>
                  <a:pt x="2172" y="605"/>
                </a:lnTo>
                <a:lnTo>
                  <a:pt x="2171" y="605"/>
                </a:lnTo>
                <a:lnTo>
                  <a:pt x="2169" y="605"/>
                </a:lnTo>
                <a:lnTo>
                  <a:pt x="2168" y="606"/>
                </a:lnTo>
                <a:lnTo>
                  <a:pt x="2167" y="606"/>
                </a:lnTo>
                <a:lnTo>
                  <a:pt x="2166" y="607"/>
                </a:lnTo>
                <a:lnTo>
                  <a:pt x="2165" y="608"/>
                </a:lnTo>
                <a:lnTo>
                  <a:pt x="2164" y="608"/>
                </a:lnTo>
                <a:lnTo>
                  <a:pt x="2163" y="609"/>
                </a:lnTo>
                <a:lnTo>
                  <a:pt x="2162" y="609"/>
                </a:lnTo>
                <a:lnTo>
                  <a:pt x="2160" y="611"/>
                </a:lnTo>
                <a:lnTo>
                  <a:pt x="2159" y="611"/>
                </a:lnTo>
                <a:lnTo>
                  <a:pt x="2158" y="611"/>
                </a:lnTo>
                <a:lnTo>
                  <a:pt x="2157" y="611"/>
                </a:lnTo>
                <a:lnTo>
                  <a:pt x="2157" y="612"/>
                </a:lnTo>
                <a:lnTo>
                  <a:pt x="2156" y="612"/>
                </a:lnTo>
                <a:lnTo>
                  <a:pt x="2155" y="612"/>
                </a:lnTo>
                <a:lnTo>
                  <a:pt x="2154" y="612"/>
                </a:lnTo>
                <a:lnTo>
                  <a:pt x="2152" y="612"/>
                </a:lnTo>
                <a:lnTo>
                  <a:pt x="2151" y="612"/>
                </a:lnTo>
                <a:lnTo>
                  <a:pt x="2150" y="612"/>
                </a:lnTo>
                <a:lnTo>
                  <a:pt x="2150" y="613"/>
                </a:lnTo>
                <a:lnTo>
                  <a:pt x="2149" y="617"/>
                </a:lnTo>
                <a:lnTo>
                  <a:pt x="2150" y="617"/>
                </a:lnTo>
                <a:lnTo>
                  <a:pt x="2149" y="617"/>
                </a:lnTo>
                <a:lnTo>
                  <a:pt x="2147" y="617"/>
                </a:lnTo>
                <a:lnTo>
                  <a:pt x="2145" y="616"/>
                </a:lnTo>
                <a:lnTo>
                  <a:pt x="2143" y="615"/>
                </a:lnTo>
                <a:lnTo>
                  <a:pt x="2141" y="613"/>
                </a:lnTo>
                <a:lnTo>
                  <a:pt x="2140" y="613"/>
                </a:lnTo>
                <a:lnTo>
                  <a:pt x="2138" y="613"/>
                </a:lnTo>
                <a:lnTo>
                  <a:pt x="2137" y="612"/>
                </a:lnTo>
                <a:lnTo>
                  <a:pt x="2137" y="614"/>
                </a:lnTo>
                <a:lnTo>
                  <a:pt x="2135" y="615"/>
                </a:lnTo>
                <a:lnTo>
                  <a:pt x="2133" y="614"/>
                </a:lnTo>
                <a:lnTo>
                  <a:pt x="2133" y="615"/>
                </a:lnTo>
                <a:lnTo>
                  <a:pt x="2132" y="615"/>
                </a:lnTo>
                <a:lnTo>
                  <a:pt x="2130" y="615"/>
                </a:lnTo>
                <a:lnTo>
                  <a:pt x="2129" y="614"/>
                </a:lnTo>
                <a:lnTo>
                  <a:pt x="2131" y="612"/>
                </a:lnTo>
                <a:lnTo>
                  <a:pt x="2131" y="611"/>
                </a:lnTo>
                <a:lnTo>
                  <a:pt x="2131" y="609"/>
                </a:lnTo>
                <a:lnTo>
                  <a:pt x="2130" y="609"/>
                </a:lnTo>
                <a:lnTo>
                  <a:pt x="2128" y="609"/>
                </a:lnTo>
                <a:lnTo>
                  <a:pt x="2126" y="609"/>
                </a:lnTo>
                <a:lnTo>
                  <a:pt x="2125" y="609"/>
                </a:lnTo>
                <a:lnTo>
                  <a:pt x="2124" y="609"/>
                </a:lnTo>
                <a:lnTo>
                  <a:pt x="2123" y="609"/>
                </a:lnTo>
                <a:lnTo>
                  <a:pt x="2122" y="609"/>
                </a:lnTo>
                <a:lnTo>
                  <a:pt x="2121" y="609"/>
                </a:lnTo>
                <a:lnTo>
                  <a:pt x="2120" y="609"/>
                </a:lnTo>
                <a:lnTo>
                  <a:pt x="2117" y="611"/>
                </a:lnTo>
                <a:lnTo>
                  <a:pt x="2116" y="611"/>
                </a:lnTo>
                <a:lnTo>
                  <a:pt x="2114" y="612"/>
                </a:lnTo>
                <a:lnTo>
                  <a:pt x="2109" y="613"/>
                </a:lnTo>
                <a:lnTo>
                  <a:pt x="2108" y="613"/>
                </a:lnTo>
                <a:lnTo>
                  <a:pt x="2106" y="614"/>
                </a:lnTo>
                <a:lnTo>
                  <a:pt x="2105" y="614"/>
                </a:lnTo>
                <a:lnTo>
                  <a:pt x="2104" y="614"/>
                </a:lnTo>
                <a:lnTo>
                  <a:pt x="2103" y="614"/>
                </a:lnTo>
                <a:lnTo>
                  <a:pt x="2094" y="614"/>
                </a:lnTo>
                <a:lnTo>
                  <a:pt x="2092" y="614"/>
                </a:lnTo>
                <a:lnTo>
                  <a:pt x="2089" y="614"/>
                </a:lnTo>
                <a:lnTo>
                  <a:pt x="2088" y="614"/>
                </a:lnTo>
                <a:lnTo>
                  <a:pt x="2085" y="614"/>
                </a:lnTo>
                <a:lnTo>
                  <a:pt x="2080" y="614"/>
                </a:lnTo>
                <a:lnTo>
                  <a:pt x="2079" y="614"/>
                </a:lnTo>
                <a:lnTo>
                  <a:pt x="2078" y="614"/>
                </a:lnTo>
                <a:lnTo>
                  <a:pt x="2077" y="614"/>
                </a:lnTo>
                <a:lnTo>
                  <a:pt x="2074" y="614"/>
                </a:lnTo>
                <a:lnTo>
                  <a:pt x="2072" y="614"/>
                </a:lnTo>
                <a:lnTo>
                  <a:pt x="2070" y="614"/>
                </a:lnTo>
                <a:lnTo>
                  <a:pt x="2069" y="614"/>
                </a:lnTo>
                <a:lnTo>
                  <a:pt x="2068" y="614"/>
                </a:lnTo>
                <a:lnTo>
                  <a:pt x="2065" y="613"/>
                </a:lnTo>
                <a:lnTo>
                  <a:pt x="2063" y="612"/>
                </a:lnTo>
                <a:lnTo>
                  <a:pt x="2062" y="611"/>
                </a:lnTo>
                <a:lnTo>
                  <a:pt x="2062" y="612"/>
                </a:lnTo>
                <a:lnTo>
                  <a:pt x="2061" y="612"/>
                </a:lnTo>
                <a:lnTo>
                  <a:pt x="2061" y="613"/>
                </a:lnTo>
                <a:lnTo>
                  <a:pt x="2060" y="613"/>
                </a:lnTo>
                <a:lnTo>
                  <a:pt x="2059" y="614"/>
                </a:lnTo>
                <a:lnTo>
                  <a:pt x="2057" y="615"/>
                </a:lnTo>
                <a:lnTo>
                  <a:pt x="2056" y="616"/>
                </a:lnTo>
                <a:lnTo>
                  <a:pt x="2055" y="616"/>
                </a:lnTo>
                <a:lnTo>
                  <a:pt x="2055" y="612"/>
                </a:lnTo>
                <a:lnTo>
                  <a:pt x="2052" y="614"/>
                </a:lnTo>
                <a:lnTo>
                  <a:pt x="2050" y="615"/>
                </a:lnTo>
                <a:lnTo>
                  <a:pt x="2047" y="617"/>
                </a:lnTo>
                <a:lnTo>
                  <a:pt x="2042" y="621"/>
                </a:lnTo>
                <a:lnTo>
                  <a:pt x="2040" y="621"/>
                </a:lnTo>
                <a:lnTo>
                  <a:pt x="2039" y="622"/>
                </a:lnTo>
                <a:lnTo>
                  <a:pt x="2038" y="623"/>
                </a:lnTo>
                <a:lnTo>
                  <a:pt x="2036" y="624"/>
                </a:lnTo>
                <a:lnTo>
                  <a:pt x="2036" y="625"/>
                </a:lnTo>
                <a:lnTo>
                  <a:pt x="2036" y="627"/>
                </a:lnTo>
                <a:lnTo>
                  <a:pt x="2037" y="629"/>
                </a:lnTo>
                <a:lnTo>
                  <a:pt x="2035" y="634"/>
                </a:lnTo>
                <a:lnTo>
                  <a:pt x="2034" y="637"/>
                </a:lnTo>
                <a:lnTo>
                  <a:pt x="2034" y="636"/>
                </a:lnTo>
                <a:lnTo>
                  <a:pt x="2034" y="625"/>
                </a:lnTo>
                <a:lnTo>
                  <a:pt x="2033" y="625"/>
                </a:lnTo>
                <a:lnTo>
                  <a:pt x="2033" y="627"/>
                </a:lnTo>
                <a:lnTo>
                  <a:pt x="2031" y="627"/>
                </a:lnTo>
                <a:lnTo>
                  <a:pt x="2031" y="629"/>
                </a:lnTo>
                <a:lnTo>
                  <a:pt x="2030" y="629"/>
                </a:lnTo>
                <a:lnTo>
                  <a:pt x="2030" y="628"/>
                </a:lnTo>
                <a:lnTo>
                  <a:pt x="2028" y="629"/>
                </a:lnTo>
                <a:lnTo>
                  <a:pt x="2025" y="631"/>
                </a:lnTo>
                <a:lnTo>
                  <a:pt x="2023" y="632"/>
                </a:lnTo>
                <a:lnTo>
                  <a:pt x="2020" y="634"/>
                </a:lnTo>
                <a:lnTo>
                  <a:pt x="2018" y="637"/>
                </a:lnTo>
                <a:lnTo>
                  <a:pt x="2017" y="637"/>
                </a:lnTo>
                <a:lnTo>
                  <a:pt x="2018" y="639"/>
                </a:lnTo>
                <a:lnTo>
                  <a:pt x="2016" y="641"/>
                </a:lnTo>
                <a:lnTo>
                  <a:pt x="2014" y="642"/>
                </a:lnTo>
                <a:lnTo>
                  <a:pt x="2013" y="640"/>
                </a:lnTo>
                <a:lnTo>
                  <a:pt x="2013" y="639"/>
                </a:lnTo>
                <a:lnTo>
                  <a:pt x="2017" y="637"/>
                </a:lnTo>
                <a:lnTo>
                  <a:pt x="2018" y="636"/>
                </a:lnTo>
                <a:lnTo>
                  <a:pt x="2019" y="634"/>
                </a:lnTo>
                <a:lnTo>
                  <a:pt x="2022" y="632"/>
                </a:lnTo>
                <a:lnTo>
                  <a:pt x="2023" y="631"/>
                </a:lnTo>
                <a:lnTo>
                  <a:pt x="2025" y="630"/>
                </a:lnTo>
                <a:lnTo>
                  <a:pt x="2028" y="628"/>
                </a:lnTo>
                <a:lnTo>
                  <a:pt x="2030" y="627"/>
                </a:lnTo>
                <a:lnTo>
                  <a:pt x="2031" y="625"/>
                </a:lnTo>
                <a:lnTo>
                  <a:pt x="2033" y="625"/>
                </a:lnTo>
                <a:lnTo>
                  <a:pt x="2034" y="624"/>
                </a:lnTo>
                <a:lnTo>
                  <a:pt x="2036" y="623"/>
                </a:lnTo>
                <a:lnTo>
                  <a:pt x="2037" y="622"/>
                </a:lnTo>
                <a:lnTo>
                  <a:pt x="2040" y="620"/>
                </a:lnTo>
                <a:lnTo>
                  <a:pt x="2042" y="620"/>
                </a:lnTo>
                <a:lnTo>
                  <a:pt x="2046" y="617"/>
                </a:lnTo>
                <a:lnTo>
                  <a:pt x="2046" y="616"/>
                </a:lnTo>
                <a:lnTo>
                  <a:pt x="2048" y="615"/>
                </a:lnTo>
                <a:lnTo>
                  <a:pt x="2052" y="613"/>
                </a:lnTo>
                <a:lnTo>
                  <a:pt x="2054" y="612"/>
                </a:lnTo>
                <a:lnTo>
                  <a:pt x="2055" y="611"/>
                </a:lnTo>
                <a:lnTo>
                  <a:pt x="2059" y="608"/>
                </a:lnTo>
                <a:lnTo>
                  <a:pt x="2059" y="609"/>
                </a:lnTo>
                <a:lnTo>
                  <a:pt x="2060" y="608"/>
                </a:lnTo>
                <a:lnTo>
                  <a:pt x="2063" y="606"/>
                </a:lnTo>
                <a:lnTo>
                  <a:pt x="2064" y="606"/>
                </a:lnTo>
                <a:lnTo>
                  <a:pt x="2064" y="605"/>
                </a:lnTo>
                <a:lnTo>
                  <a:pt x="2066" y="605"/>
                </a:lnTo>
                <a:lnTo>
                  <a:pt x="2066" y="604"/>
                </a:lnTo>
                <a:lnTo>
                  <a:pt x="2068" y="604"/>
                </a:lnTo>
                <a:lnTo>
                  <a:pt x="2069" y="603"/>
                </a:lnTo>
                <a:lnTo>
                  <a:pt x="2072" y="607"/>
                </a:lnTo>
                <a:lnTo>
                  <a:pt x="2069" y="608"/>
                </a:lnTo>
                <a:lnTo>
                  <a:pt x="2070" y="609"/>
                </a:lnTo>
                <a:lnTo>
                  <a:pt x="2070" y="613"/>
                </a:lnTo>
                <a:lnTo>
                  <a:pt x="2070" y="614"/>
                </a:lnTo>
                <a:lnTo>
                  <a:pt x="2071" y="614"/>
                </a:lnTo>
                <a:lnTo>
                  <a:pt x="2073" y="614"/>
                </a:lnTo>
                <a:lnTo>
                  <a:pt x="2074" y="614"/>
                </a:lnTo>
                <a:lnTo>
                  <a:pt x="2079" y="614"/>
                </a:lnTo>
                <a:lnTo>
                  <a:pt x="2088" y="614"/>
                </a:lnTo>
                <a:lnTo>
                  <a:pt x="2092" y="614"/>
                </a:lnTo>
                <a:lnTo>
                  <a:pt x="2092" y="613"/>
                </a:lnTo>
                <a:lnTo>
                  <a:pt x="2092" y="612"/>
                </a:lnTo>
                <a:lnTo>
                  <a:pt x="2094" y="612"/>
                </a:lnTo>
                <a:lnTo>
                  <a:pt x="2094" y="611"/>
                </a:lnTo>
                <a:lnTo>
                  <a:pt x="2094" y="609"/>
                </a:lnTo>
                <a:lnTo>
                  <a:pt x="2094" y="608"/>
                </a:lnTo>
                <a:lnTo>
                  <a:pt x="2094" y="607"/>
                </a:lnTo>
                <a:lnTo>
                  <a:pt x="2094" y="606"/>
                </a:lnTo>
                <a:lnTo>
                  <a:pt x="2094" y="605"/>
                </a:lnTo>
                <a:lnTo>
                  <a:pt x="2092" y="605"/>
                </a:lnTo>
                <a:lnTo>
                  <a:pt x="2091" y="604"/>
                </a:lnTo>
                <a:lnTo>
                  <a:pt x="2090" y="604"/>
                </a:lnTo>
                <a:lnTo>
                  <a:pt x="2090" y="603"/>
                </a:lnTo>
                <a:lnTo>
                  <a:pt x="2090" y="602"/>
                </a:lnTo>
                <a:lnTo>
                  <a:pt x="2090" y="600"/>
                </a:lnTo>
                <a:lnTo>
                  <a:pt x="2091" y="600"/>
                </a:lnTo>
                <a:lnTo>
                  <a:pt x="2092" y="600"/>
                </a:lnTo>
                <a:lnTo>
                  <a:pt x="2092" y="599"/>
                </a:lnTo>
                <a:lnTo>
                  <a:pt x="2092" y="598"/>
                </a:lnTo>
                <a:lnTo>
                  <a:pt x="2095" y="598"/>
                </a:lnTo>
                <a:lnTo>
                  <a:pt x="2096" y="598"/>
                </a:lnTo>
                <a:lnTo>
                  <a:pt x="2097" y="598"/>
                </a:lnTo>
                <a:lnTo>
                  <a:pt x="2098" y="598"/>
                </a:lnTo>
                <a:lnTo>
                  <a:pt x="2099" y="598"/>
                </a:lnTo>
                <a:lnTo>
                  <a:pt x="2100" y="598"/>
                </a:lnTo>
                <a:lnTo>
                  <a:pt x="2100" y="599"/>
                </a:lnTo>
                <a:lnTo>
                  <a:pt x="2100" y="600"/>
                </a:lnTo>
                <a:lnTo>
                  <a:pt x="2100" y="602"/>
                </a:lnTo>
                <a:lnTo>
                  <a:pt x="2100" y="603"/>
                </a:lnTo>
                <a:lnTo>
                  <a:pt x="2099" y="603"/>
                </a:lnTo>
                <a:lnTo>
                  <a:pt x="2098" y="603"/>
                </a:lnTo>
                <a:lnTo>
                  <a:pt x="2097" y="603"/>
                </a:lnTo>
                <a:lnTo>
                  <a:pt x="2096" y="603"/>
                </a:lnTo>
                <a:lnTo>
                  <a:pt x="2095" y="603"/>
                </a:lnTo>
                <a:lnTo>
                  <a:pt x="2094" y="603"/>
                </a:lnTo>
                <a:lnTo>
                  <a:pt x="2092" y="603"/>
                </a:lnTo>
                <a:lnTo>
                  <a:pt x="2092" y="602"/>
                </a:lnTo>
                <a:lnTo>
                  <a:pt x="2091" y="602"/>
                </a:lnTo>
                <a:lnTo>
                  <a:pt x="2091" y="603"/>
                </a:lnTo>
                <a:lnTo>
                  <a:pt x="2091" y="604"/>
                </a:lnTo>
                <a:lnTo>
                  <a:pt x="2092" y="604"/>
                </a:lnTo>
                <a:lnTo>
                  <a:pt x="2094" y="604"/>
                </a:lnTo>
                <a:lnTo>
                  <a:pt x="2095" y="604"/>
                </a:lnTo>
                <a:lnTo>
                  <a:pt x="2095" y="605"/>
                </a:lnTo>
                <a:lnTo>
                  <a:pt x="2094" y="605"/>
                </a:lnTo>
                <a:lnTo>
                  <a:pt x="2094" y="606"/>
                </a:lnTo>
                <a:lnTo>
                  <a:pt x="2094" y="607"/>
                </a:lnTo>
                <a:lnTo>
                  <a:pt x="2094" y="608"/>
                </a:lnTo>
                <a:lnTo>
                  <a:pt x="2094" y="609"/>
                </a:lnTo>
                <a:lnTo>
                  <a:pt x="2094" y="611"/>
                </a:lnTo>
                <a:lnTo>
                  <a:pt x="2094" y="612"/>
                </a:lnTo>
                <a:lnTo>
                  <a:pt x="2095" y="612"/>
                </a:lnTo>
                <a:lnTo>
                  <a:pt x="2094" y="612"/>
                </a:lnTo>
                <a:lnTo>
                  <a:pt x="2092" y="613"/>
                </a:lnTo>
                <a:lnTo>
                  <a:pt x="2094" y="613"/>
                </a:lnTo>
                <a:lnTo>
                  <a:pt x="2094" y="614"/>
                </a:lnTo>
                <a:lnTo>
                  <a:pt x="2095" y="614"/>
                </a:lnTo>
                <a:lnTo>
                  <a:pt x="2096" y="614"/>
                </a:lnTo>
                <a:lnTo>
                  <a:pt x="2096" y="613"/>
                </a:lnTo>
                <a:lnTo>
                  <a:pt x="2096" y="609"/>
                </a:lnTo>
                <a:lnTo>
                  <a:pt x="2100" y="609"/>
                </a:lnTo>
                <a:lnTo>
                  <a:pt x="2102" y="609"/>
                </a:lnTo>
                <a:lnTo>
                  <a:pt x="2103" y="609"/>
                </a:lnTo>
                <a:lnTo>
                  <a:pt x="2106" y="609"/>
                </a:lnTo>
                <a:lnTo>
                  <a:pt x="2108" y="608"/>
                </a:lnTo>
                <a:lnTo>
                  <a:pt x="2113" y="607"/>
                </a:lnTo>
                <a:lnTo>
                  <a:pt x="2114" y="607"/>
                </a:lnTo>
                <a:lnTo>
                  <a:pt x="2115" y="607"/>
                </a:lnTo>
                <a:lnTo>
                  <a:pt x="2116" y="606"/>
                </a:lnTo>
                <a:lnTo>
                  <a:pt x="2119" y="606"/>
                </a:lnTo>
                <a:lnTo>
                  <a:pt x="2119" y="605"/>
                </a:lnTo>
                <a:lnTo>
                  <a:pt x="2121" y="605"/>
                </a:lnTo>
                <a:lnTo>
                  <a:pt x="2123" y="605"/>
                </a:lnTo>
                <a:lnTo>
                  <a:pt x="2123" y="606"/>
                </a:lnTo>
                <a:lnTo>
                  <a:pt x="2123" y="607"/>
                </a:lnTo>
                <a:lnTo>
                  <a:pt x="2123" y="608"/>
                </a:lnTo>
                <a:lnTo>
                  <a:pt x="2124" y="608"/>
                </a:lnTo>
                <a:lnTo>
                  <a:pt x="2125" y="608"/>
                </a:lnTo>
                <a:lnTo>
                  <a:pt x="2125" y="607"/>
                </a:lnTo>
                <a:lnTo>
                  <a:pt x="2125" y="606"/>
                </a:lnTo>
                <a:lnTo>
                  <a:pt x="2124" y="606"/>
                </a:lnTo>
                <a:lnTo>
                  <a:pt x="2126" y="606"/>
                </a:lnTo>
                <a:lnTo>
                  <a:pt x="2128" y="606"/>
                </a:lnTo>
                <a:lnTo>
                  <a:pt x="2129" y="606"/>
                </a:lnTo>
                <a:lnTo>
                  <a:pt x="2130" y="606"/>
                </a:lnTo>
                <a:lnTo>
                  <a:pt x="2131" y="606"/>
                </a:lnTo>
                <a:lnTo>
                  <a:pt x="2132" y="606"/>
                </a:lnTo>
                <a:lnTo>
                  <a:pt x="2133" y="606"/>
                </a:lnTo>
                <a:lnTo>
                  <a:pt x="2134" y="606"/>
                </a:lnTo>
                <a:lnTo>
                  <a:pt x="2135" y="606"/>
                </a:lnTo>
                <a:lnTo>
                  <a:pt x="2135" y="605"/>
                </a:lnTo>
                <a:lnTo>
                  <a:pt x="2135" y="604"/>
                </a:lnTo>
                <a:lnTo>
                  <a:pt x="2135" y="603"/>
                </a:lnTo>
                <a:lnTo>
                  <a:pt x="2135" y="602"/>
                </a:lnTo>
                <a:lnTo>
                  <a:pt x="2135" y="600"/>
                </a:lnTo>
                <a:lnTo>
                  <a:pt x="2135" y="599"/>
                </a:lnTo>
                <a:lnTo>
                  <a:pt x="2135" y="598"/>
                </a:lnTo>
                <a:lnTo>
                  <a:pt x="2135" y="597"/>
                </a:lnTo>
                <a:lnTo>
                  <a:pt x="2135" y="596"/>
                </a:lnTo>
                <a:lnTo>
                  <a:pt x="2135" y="595"/>
                </a:lnTo>
                <a:lnTo>
                  <a:pt x="2135" y="594"/>
                </a:lnTo>
                <a:lnTo>
                  <a:pt x="2135" y="592"/>
                </a:lnTo>
                <a:lnTo>
                  <a:pt x="2135" y="591"/>
                </a:lnTo>
                <a:lnTo>
                  <a:pt x="2134" y="591"/>
                </a:lnTo>
                <a:lnTo>
                  <a:pt x="2134" y="590"/>
                </a:lnTo>
                <a:lnTo>
                  <a:pt x="2134" y="589"/>
                </a:lnTo>
                <a:lnTo>
                  <a:pt x="2134" y="588"/>
                </a:lnTo>
                <a:lnTo>
                  <a:pt x="2133" y="588"/>
                </a:lnTo>
                <a:lnTo>
                  <a:pt x="2133" y="587"/>
                </a:lnTo>
                <a:lnTo>
                  <a:pt x="2133" y="586"/>
                </a:lnTo>
                <a:lnTo>
                  <a:pt x="2133" y="585"/>
                </a:lnTo>
                <a:lnTo>
                  <a:pt x="2132" y="585"/>
                </a:lnTo>
                <a:lnTo>
                  <a:pt x="2132" y="583"/>
                </a:lnTo>
                <a:lnTo>
                  <a:pt x="2131" y="583"/>
                </a:lnTo>
                <a:lnTo>
                  <a:pt x="2130" y="582"/>
                </a:lnTo>
                <a:lnTo>
                  <a:pt x="2129" y="582"/>
                </a:lnTo>
                <a:lnTo>
                  <a:pt x="2128" y="583"/>
                </a:lnTo>
                <a:lnTo>
                  <a:pt x="2126" y="583"/>
                </a:lnTo>
                <a:lnTo>
                  <a:pt x="2125" y="583"/>
                </a:lnTo>
                <a:lnTo>
                  <a:pt x="2125" y="585"/>
                </a:lnTo>
                <a:lnTo>
                  <a:pt x="2124" y="585"/>
                </a:lnTo>
                <a:lnTo>
                  <a:pt x="2123" y="585"/>
                </a:lnTo>
                <a:lnTo>
                  <a:pt x="2122" y="586"/>
                </a:lnTo>
                <a:lnTo>
                  <a:pt x="2121" y="586"/>
                </a:lnTo>
                <a:lnTo>
                  <a:pt x="2120" y="586"/>
                </a:lnTo>
                <a:lnTo>
                  <a:pt x="2119" y="587"/>
                </a:lnTo>
                <a:lnTo>
                  <a:pt x="2117" y="587"/>
                </a:lnTo>
                <a:lnTo>
                  <a:pt x="2115" y="588"/>
                </a:lnTo>
                <a:lnTo>
                  <a:pt x="2114" y="588"/>
                </a:lnTo>
                <a:lnTo>
                  <a:pt x="2114" y="589"/>
                </a:lnTo>
                <a:lnTo>
                  <a:pt x="2113" y="589"/>
                </a:lnTo>
                <a:lnTo>
                  <a:pt x="2112" y="589"/>
                </a:lnTo>
                <a:lnTo>
                  <a:pt x="2111" y="589"/>
                </a:lnTo>
                <a:lnTo>
                  <a:pt x="2111" y="590"/>
                </a:lnTo>
                <a:lnTo>
                  <a:pt x="2109" y="590"/>
                </a:lnTo>
                <a:lnTo>
                  <a:pt x="2108" y="590"/>
                </a:lnTo>
                <a:lnTo>
                  <a:pt x="2107" y="591"/>
                </a:lnTo>
                <a:lnTo>
                  <a:pt x="2106" y="591"/>
                </a:lnTo>
                <a:lnTo>
                  <a:pt x="2105" y="591"/>
                </a:lnTo>
                <a:lnTo>
                  <a:pt x="2105" y="592"/>
                </a:lnTo>
                <a:lnTo>
                  <a:pt x="2104" y="592"/>
                </a:lnTo>
                <a:lnTo>
                  <a:pt x="2103" y="592"/>
                </a:lnTo>
                <a:lnTo>
                  <a:pt x="2102" y="592"/>
                </a:lnTo>
                <a:lnTo>
                  <a:pt x="2100" y="592"/>
                </a:lnTo>
                <a:lnTo>
                  <a:pt x="2100" y="591"/>
                </a:lnTo>
                <a:lnTo>
                  <a:pt x="2100" y="590"/>
                </a:lnTo>
                <a:lnTo>
                  <a:pt x="2102" y="589"/>
                </a:lnTo>
                <a:lnTo>
                  <a:pt x="2105" y="588"/>
                </a:lnTo>
                <a:lnTo>
                  <a:pt x="2107" y="588"/>
                </a:lnTo>
                <a:lnTo>
                  <a:pt x="2113" y="586"/>
                </a:lnTo>
                <a:lnTo>
                  <a:pt x="2117" y="583"/>
                </a:lnTo>
                <a:lnTo>
                  <a:pt x="2119" y="583"/>
                </a:lnTo>
                <a:lnTo>
                  <a:pt x="2124" y="581"/>
                </a:lnTo>
                <a:lnTo>
                  <a:pt x="2133" y="578"/>
                </a:lnTo>
                <a:lnTo>
                  <a:pt x="2140" y="575"/>
                </a:lnTo>
                <a:lnTo>
                  <a:pt x="2140" y="574"/>
                </a:lnTo>
                <a:lnTo>
                  <a:pt x="2146" y="572"/>
                </a:lnTo>
                <a:lnTo>
                  <a:pt x="2147" y="572"/>
                </a:lnTo>
                <a:lnTo>
                  <a:pt x="2156" y="569"/>
                </a:lnTo>
                <a:lnTo>
                  <a:pt x="2157" y="567"/>
                </a:lnTo>
                <a:lnTo>
                  <a:pt x="2159" y="567"/>
                </a:lnTo>
                <a:lnTo>
                  <a:pt x="2165" y="565"/>
                </a:lnTo>
                <a:lnTo>
                  <a:pt x="2167" y="564"/>
                </a:lnTo>
                <a:lnTo>
                  <a:pt x="2176" y="561"/>
                </a:lnTo>
                <a:lnTo>
                  <a:pt x="2176" y="560"/>
                </a:lnTo>
                <a:lnTo>
                  <a:pt x="2176" y="558"/>
                </a:lnTo>
                <a:lnTo>
                  <a:pt x="2176" y="557"/>
                </a:lnTo>
                <a:lnTo>
                  <a:pt x="2176" y="556"/>
                </a:lnTo>
                <a:lnTo>
                  <a:pt x="2176" y="555"/>
                </a:lnTo>
                <a:lnTo>
                  <a:pt x="2176" y="554"/>
                </a:lnTo>
                <a:lnTo>
                  <a:pt x="2175" y="553"/>
                </a:lnTo>
                <a:lnTo>
                  <a:pt x="2175" y="552"/>
                </a:lnTo>
                <a:lnTo>
                  <a:pt x="2175" y="550"/>
                </a:lnTo>
                <a:lnTo>
                  <a:pt x="2175" y="549"/>
                </a:lnTo>
                <a:lnTo>
                  <a:pt x="2175" y="548"/>
                </a:lnTo>
                <a:lnTo>
                  <a:pt x="2175" y="547"/>
                </a:lnTo>
                <a:lnTo>
                  <a:pt x="2175" y="546"/>
                </a:lnTo>
                <a:lnTo>
                  <a:pt x="2175" y="545"/>
                </a:lnTo>
                <a:lnTo>
                  <a:pt x="2175" y="544"/>
                </a:lnTo>
                <a:lnTo>
                  <a:pt x="2173" y="544"/>
                </a:lnTo>
                <a:lnTo>
                  <a:pt x="2172" y="544"/>
                </a:lnTo>
                <a:lnTo>
                  <a:pt x="2160" y="542"/>
                </a:lnTo>
                <a:lnTo>
                  <a:pt x="2160" y="544"/>
                </a:lnTo>
                <a:lnTo>
                  <a:pt x="2160" y="546"/>
                </a:lnTo>
                <a:lnTo>
                  <a:pt x="2159" y="546"/>
                </a:lnTo>
                <a:lnTo>
                  <a:pt x="2158" y="546"/>
                </a:lnTo>
                <a:lnTo>
                  <a:pt x="2157" y="546"/>
                </a:lnTo>
                <a:lnTo>
                  <a:pt x="2156" y="546"/>
                </a:lnTo>
                <a:lnTo>
                  <a:pt x="2155" y="546"/>
                </a:lnTo>
                <a:lnTo>
                  <a:pt x="2154" y="546"/>
                </a:lnTo>
                <a:lnTo>
                  <a:pt x="2152" y="546"/>
                </a:lnTo>
                <a:lnTo>
                  <a:pt x="2151" y="546"/>
                </a:lnTo>
                <a:lnTo>
                  <a:pt x="2150" y="546"/>
                </a:lnTo>
                <a:lnTo>
                  <a:pt x="2149" y="546"/>
                </a:lnTo>
                <a:lnTo>
                  <a:pt x="2148" y="546"/>
                </a:lnTo>
                <a:lnTo>
                  <a:pt x="2147" y="546"/>
                </a:lnTo>
                <a:lnTo>
                  <a:pt x="2146" y="546"/>
                </a:lnTo>
                <a:lnTo>
                  <a:pt x="2145" y="546"/>
                </a:lnTo>
                <a:lnTo>
                  <a:pt x="2143" y="546"/>
                </a:lnTo>
                <a:lnTo>
                  <a:pt x="2142" y="546"/>
                </a:lnTo>
                <a:lnTo>
                  <a:pt x="2142" y="547"/>
                </a:lnTo>
                <a:lnTo>
                  <a:pt x="2142" y="548"/>
                </a:lnTo>
                <a:lnTo>
                  <a:pt x="2141" y="548"/>
                </a:lnTo>
                <a:lnTo>
                  <a:pt x="2140" y="548"/>
                </a:lnTo>
                <a:lnTo>
                  <a:pt x="2139" y="548"/>
                </a:lnTo>
                <a:lnTo>
                  <a:pt x="2138" y="548"/>
                </a:lnTo>
                <a:lnTo>
                  <a:pt x="2137" y="548"/>
                </a:lnTo>
                <a:lnTo>
                  <a:pt x="2135" y="548"/>
                </a:lnTo>
                <a:lnTo>
                  <a:pt x="2134" y="548"/>
                </a:lnTo>
                <a:lnTo>
                  <a:pt x="2133" y="548"/>
                </a:lnTo>
                <a:lnTo>
                  <a:pt x="2132" y="548"/>
                </a:lnTo>
                <a:lnTo>
                  <a:pt x="2131" y="548"/>
                </a:lnTo>
                <a:lnTo>
                  <a:pt x="2130" y="548"/>
                </a:lnTo>
                <a:lnTo>
                  <a:pt x="2126" y="548"/>
                </a:lnTo>
                <a:lnTo>
                  <a:pt x="2123" y="548"/>
                </a:lnTo>
                <a:lnTo>
                  <a:pt x="2120" y="548"/>
                </a:lnTo>
                <a:lnTo>
                  <a:pt x="2119" y="548"/>
                </a:lnTo>
                <a:lnTo>
                  <a:pt x="2120" y="548"/>
                </a:lnTo>
                <a:lnTo>
                  <a:pt x="2117" y="548"/>
                </a:lnTo>
                <a:lnTo>
                  <a:pt x="2116" y="548"/>
                </a:lnTo>
                <a:lnTo>
                  <a:pt x="2113" y="548"/>
                </a:lnTo>
                <a:lnTo>
                  <a:pt x="2113" y="541"/>
                </a:lnTo>
                <a:lnTo>
                  <a:pt x="2112" y="541"/>
                </a:lnTo>
                <a:lnTo>
                  <a:pt x="2111" y="541"/>
                </a:lnTo>
                <a:lnTo>
                  <a:pt x="2111" y="542"/>
                </a:lnTo>
                <a:lnTo>
                  <a:pt x="2111" y="544"/>
                </a:lnTo>
                <a:lnTo>
                  <a:pt x="2111" y="545"/>
                </a:lnTo>
                <a:lnTo>
                  <a:pt x="2109" y="545"/>
                </a:lnTo>
                <a:lnTo>
                  <a:pt x="2108" y="545"/>
                </a:lnTo>
                <a:lnTo>
                  <a:pt x="2107" y="545"/>
                </a:lnTo>
                <a:lnTo>
                  <a:pt x="2106" y="545"/>
                </a:lnTo>
                <a:lnTo>
                  <a:pt x="2106" y="541"/>
                </a:lnTo>
                <a:lnTo>
                  <a:pt x="2104" y="541"/>
                </a:lnTo>
                <a:lnTo>
                  <a:pt x="2104" y="542"/>
                </a:lnTo>
                <a:lnTo>
                  <a:pt x="2104" y="545"/>
                </a:lnTo>
                <a:lnTo>
                  <a:pt x="2103" y="545"/>
                </a:lnTo>
                <a:lnTo>
                  <a:pt x="2103" y="542"/>
                </a:lnTo>
                <a:lnTo>
                  <a:pt x="2103" y="541"/>
                </a:lnTo>
                <a:lnTo>
                  <a:pt x="2102" y="541"/>
                </a:lnTo>
                <a:lnTo>
                  <a:pt x="2100" y="541"/>
                </a:lnTo>
                <a:lnTo>
                  <a:pt x="2100" y="542"/>
                </a:lnTo>
                <a:lnTo>
                  <a:pt x="2099" y="542"/>
                </a:lnTo>
                <a:lnTo>
                  <a:pt x="2096" y="542"/>
                </a:lnTo>
                <a:lnTo>
                  <a:pt x="2094" y="542"/>
                </a:lnTo>
                <a:lnTo>
                  <a:pt x="2094" y="541"/>
                </a:lnTo>
                <a:lnTo>
                  <a:pt x="2092" y="541"/>
                </a:lnTo>
                <a:lnTo>
                  <a:pt x="2092" y="542"/>
                </a:lnTo>
                <a:lnTo>
                  <a:pt x="2091" y="542"/>
                </a:lnTo>
                <a:lnTo>
                  <a:pt x="2090" y="542"/>
                </a:lnTo>
                <a:lnTo>
                  <a:pt x="2090" y="540"/>
                </a:lnTo>
                <a:lnTo>
                  <a:pt x="2089" y="540"/>
                </a:lnTo>
                <a:lnTo>
                  <a:pt x="2086" y="540"/>
                </a:lnTo>
                <a:lnTo>
                  <a:pt x="2085" y="540"/>
                </a:lnTo>
                <a:lnTo>
                  <a:pt x="2081" y="540"/>
                </a:lnTo>
                <a:lnTo>
                  <a:pt x="2074" y="540"/>
                </a:lnTo>
                <a:lnTo>
                  <a:pt x="2060" y="540"/>
                </a:lnTo>
                <a:lnTo>
                  <a:pt x="2055" y="540"/>
                </a:lnTo>
                <a:lnTo>
                  <a:pt x="2054" y="540"/>
                </a:lnTo>
                <a:lnTo>
                  <a:pt x="2045" y="540"/>
                </a:lnTo>
                <a:lnTo>
                  <a:pt x="2033" y="540"/>
                </a:lnTo>
                <a:lnTo>
                  <a:pt x="2028" y="540"/>
                </a:lnTo>
                <a:lnTo>
                  <a:pt x="2020" y="540"/>
                </a:lnTo>
                <a:lnTo>
                  <a:pt x="2019" y="540"/>
                </a:lnTo>
                <a:lnTo>
                  <a:pt x="2017" y="540"/>
                </a:lnTo>
                <a:lnTo>
                  <a:pt x="2017" y="541"/>
                </a:lnTo>
                <a:lnTo>
                  <a:pt x="2017" y="542"/>
                </a:lnTo>
                <a:lnTo>
                  <a:pt x="2017" y="544"/>
                </a:lnTo>
                <a:lnTo>
                  <a:pt x="2017" y="545"/>
                </a:lnTo>
                <a:lnTo>
                  <a:pt x="2017" y="546"/>
                </a:lnTo>
                <a:lnTo>
                  <a:pt x="2017" y="547"/>
                </a:lnTo>
                <a:lnTo>
                  <a:pt x="2017" y="548"/>
                </a:lnTo>
                <a:lnTo>
                  <a:pt x="2017" y="549"/>
                </a:lnTo>
                <a:lnTo>
                  <a:pt x="2017" y="550"/>
                </a:lnTo>
                <a:lnTo>
                  <a:pt x="2017" y="552"/>
                </a:lnTo>
                <a:lnTo>
                  <a:pt x="2017" y="553"/>
                </a:lnTo>
                <a:lnTo>
                  <a:pt x="2017" y="555"/>
                </a:lnTo>
                <a:lnTo>
                  <a:pt x="2017" y="556"/>
                </a:lnTo>
                <a:lnTo>
                  <a:pt x="2017" y="557"/>
                </a:lnTo>
                <a:lnTo>
                  <a:pt x="2017" y="561"/>
                </a:lnTo>
                <a:lnTo>
                  <a:pt x="2017" y="565"/>
                </a:lnTo>
                <a:lnTo>
                  <a:pt x="2017" y="566"/>
                </a:lnTo>
                <a:lnTo>
                  <a:pt x="2017" y="569"/>
                </a:lnTo>
                <a:lnTo>
                  <a:pt x="2017" y="570"/>
                </a:lnTo>
                <a:lnTo>
                  <a:pt x="2017" y="571"/>
                </a:lnTo>
                <a:lnTo>
                  <a:pt x="2017" y="572"/>
                </a:lnTo>
                <a:lnTo>
                  <a:pt x="2017" y="573"/>
                </a:lnTo>
                <a:lnTo>
                  <a:pt x="2017" y="575"/>
                </a:lnTo>
                <a:lnTo>
                  <a:pt x="2017" y="577"/>
                </a:lnTo>
                <a:lnTo>
                  <a:pt x="2017" y="578"/>
                </a:lnTo>
                <a:lnTo>
                  <a:pt x="2017" y="579"/>
                </a:lnTo>
                <a:lnTo>
                  <a:pt x="2017" y="580"/>
                </a:lnTo>
                <a:lnTo>
                  <a:pt x="2017" y="581"/>
                </a:lnTo>
                <a:lnTo>
                  <a:pt x="2017" y="582"/>
                </a:lnTo>
                <a:lnTo>
                  <a:pt x="2017" y="583"/>
                </a:lnTo>
                <a:lnTo>
                  <a:pt x="2017" y="591"/>
                </a:lnTo>
                <a:lnTo>
                  <a:pt x="2017" y="592"/>
                </a:lnTo>
                <a:lnTo>
                  <a:pt x="2017" y="594"/>
                </a:lnTo>
                <a:lnTo>
                  <a:pt x="2017" y="596"/>
                </a:lnTo>
                <a:lnTo>
                  <a:pt x="2017" y="597"/>
                </a:lnTo>
                <a:lnTo>
                  <a:pt x="2017" y="599"/>
                </a:lnTo>
                <a:lnTo>
                  <a:pt x="2017" y="602"/>
                </a:lnTo>
                <a:lnTo>
                  <a:pt x="2017" y="603"/>
                </a:lnTo>
                <a:lnTo>
                  <a:pt x="2017" y="604"/>
                </a:lnTo>
                <a:lnTo>
                  <a:pt x="2017" y="608"/>
                </a:lnTo>
                <a:lnTo>
                  <a:pt x="2017" y="611"/>
                </a:lnTo>
                <a:lnTo>
                  <a:pt x="2017" y="615"/>
                </a:lnTo>
                <a:lnTo>
                  <a:pt x="2017" y="622"/>
                </a:lnTo>
                <a:lnTo>
                  <a:pt x="2016" y="622"/>
                </a:lnTo>
                <a:lnTo>
                  <a:pt x="2007" y="622"/>
                </a:lnTo>
                <a:lnTo>
                  <a:pt x="2004" y="622"/>
                </a:lnTo>
                <a:lnTo>
                  <a:pt x="2004" y="621"/>
                </a:lnTo>
                <a:lnTo>
                  <a:pt x="2004" y="620"/>
                </a:lnTo>
                <a:lnTo>
                  <a:pt x="2004" y="619"/>
                </a:lnTo>
                <a:lnTo>
                  <a:pt x="2004" y="617"/>
                </a:lnTo>
                <a:lnTo>
                  <a:pt x="2004" y="616"/>
                </a:lnTo>
                <a:lnTo>
                  <a:pt x="2004" y="615"/>
                </a:lnTo>
                <a:lnTo>
                  <a:pt x="2004" y="614"/>
                </a:lnTo>
                <a:lnTo>
                  <a:pt x="2004" y="613"/>
                </a:lnTo>
                <a:lnTo>
                  <a:pt x="2002" y="613"/>
                </a:lnTo>
                <a:lnTo>
                  <a:pt x="2002" y="611"/>
                </a:lnTo>
                <a:lnTo>
                  <a:pt x="2002" y="589"/>
                </a:lnTo>
                <a:lnTo>
                  <a:pt x="2002" y="580"/>
                </a:lnTo>
                <a:lnTo>
                  <a:pt x="2002" y="579"/>
                </a:lnTo>
                <a:lnTo>
                  <a:pt x="2002" y="560"/>
                </a:lnTo>
                <a:lnTo>
                  <a:pt x="2002" y="552"/>
                </a:lnTo>
                <a:lnTo>
                  <a:pt x="2002" y="545"/>
                </a:lnTo>
                <a:lnTo>
                  <a:pt x="2002" y="544"/>
                </a:lnTo>
                <a:lnTo>
                  <a:pt x="2002" y="542"/>
                </a:lnTo>
                <a:lnTo>
                  <a:pt x="2002" y="541"/>
                </a:lnTo>
                <a:lnTo>
                  <a:pt x="2002" y="540"/>
                </a:lnTo>
                <a:lnTo>
                  <a:pt x="2002" y="539"/>
                </a:lnTo>
                <a:lnTo>
                  <a:pt x="2002" y="538"/>
                </a:lnTo>
                <a:lnTo>
                  <a:pt x="2002" y="537"/>
                </a:lnTo>
                <a:lnTo>
                  <a:pt x="2002" y="536"/>
                </a:lnTo>
                <a:lnTo>
                  <a:pt x="2001" y="533"/>
                </a:lnTo>
                <a:lnTo>
                  <a:pt x="2001" y="532"/>
                </a:lnTo>
                <a:lnTo>
                  <a:pt x="2001" y="531"/>
                </a:lnTo>
                <a:lnTo>
                  <a:pt x="2000" y="530"/>
                </a:lnTo>
                <a:lnTo>
                  <a:pt x="1999" y="528"/>
                </a:lnTo>
                <a:lnTo>
                  <a:pt x="1999" y="527"/>
                </a:lnTo>
                <a:lnTo>
                  <a:pt x="1997" y="527"/>
                </a:lnTo>
                <a:lnTo>
                  <a:pt x="1997" y="525"/>
                </a:lnTo>
                <a:lnTo>
                  <a:pt x="1996" y="524"/>
                </a:lnTo>
                <a:lnTo>
                  <a:pt x="1995" y="523"/>
                </a:lnTo>
                <a:lnTo>
                  <a:pt x="1994" y="522"/>
                </a:lnTo>
                <a:lnTo>
                  <a:pt x="1993" y="521"/>
                </a:lnTo>
                <a:lnTo>
                  <a:pt x="1992" y="520"/>
                </a:lnTo>
                <a:lnTo>
                  <a:pt x="1991" y="520"/>
                </a:lnTo>
                <a:lnTo>
                  <a:pt x="1991" y="519"/>
                </a:lnTo>
                <a:lnTo>
                  <a:pt x="1990" y="519"/>
                </a:lnTo>
                <a:lnTo>
                  <a:pt x="1988" y="519"/>
                </a:lnTo>
                <a:lnTo>
                  <a:pt x="1988" y="518"/>
                </a:lnTo>
                <a:lnTo>
                  <a:pt x="1987" y="518"/>
                </a:lnTo>
                <a:lnTo>
                  <a:pt x="1986" y="518"/>
                </a:lnTo>
                <a:lnTo>
                  <a:pt x="1986" y="516"/>
                </a:lnTo>
                <a:lnTo>
                  <a:pt x="1985" y="516"/>
                </a:lnTo>
                <a:lnTo>
                  <a:pt x="1984" y="516"/>
                </a:lnTo>
                <a:lnTo>
                  <a:pt x="1984" y="515"/>
                </a:lnTo>
                <a:lnTo>
                  <a:pt x="1984" y="514"/>
                </a:lnTo>
                <a:lnTo>
                  <a:pt x="1984" y="512"/>
                </a:lnTo>
                <a:lnTo>
                  <a:pt x="1984" y="511"/>
                </a:lnTo>
                <a:lnTo>
                  <a:pt x="1984" y="510"/>
                </a:lnTo>
                <a:lnTo>
                  <a:pt x="1984" y="508"/>
                </a:lnTo>
                <a:lnTo>
                  <a:pt x="1984" y="507"/>
                </a:lnTo>
                <a:lnTo>
                  <a:pt x="1984" y="506"/>
                </a:lnTo>
                <a:lnTo>
                  <a:pt x="1984" y="505"/>
                </a:lnTo>
                <a:lnTo>
                  <a:pt x="1984" y="499"/>
                </a:lnTo>
                <a:lnTo>
                  <a:pt x="1984" y="496"/>
                </a:lnTo>
                <a:lnTo>
                  <a:pt x="1984" y="495"/>
                </a:lnTo>
                <a:lnTo>
                  <a:pt x="1984" y="493"/>
                </a:lnTo>
                <a:lnTo>
                  <a:pt x="1984" y="486"/>
                </a:lnTo>
                <a:lnTo>
                  <a:pt x="1984" y="482"/>
                </a:lnTo>
                <a:lnTo>
                  <a:pt x="1984" y="481"/>
                </a:lnTo>
                <a:lnTo>
                  <a:pt x="1984" y="480"/>
                </a:lnTo>
                <a:lnTo>
                  <a:pt x="1984" y="479"/>
                </a:lnTo>
                <a:lnTo>
                  <a:pt x="1984" y="478"/>
                </a:lnTo>
                <a:lnTo>
                  <a:pt x="1984" y="477"/>
                </a:lnTo>
                <a:lnTo>
                  <a:pt x="1984" y="475"/>
                </a:lnTo>
                <a:lnTo>
                  <a:pt x="1984" y="474"/>
                </a:lnTo>
                <a:lnTo>
                  <a:pt x="1983" y="473"/>
                </a:lnTo>
                <a:lnTo>
                  <a:pt x="1983" y="472"/>
                </a:lnTo>
                <a:lnTo>
                  <a:pt x="1983" y="471"/>
                </a:lnTo>
                <a:lnTo>
                  <a:pt x="1982" y="471"/>
                </a:lnTo>
                <a:lnTo>
                  <a:pt x="1982" y="470"/>
                </a:lnTo>
                <a:lnTo>
                  <a:pt x="1981" y="469"/>
                </a:lnTo>
                <a:lnTo>
                  <a:pt x="1981" y="468"/>
                </a:lnTo>
                <a:lnTo>
                  <a:pt x="1979" y="466"/>
                </a:lnTo>
                <a:lnTo>
                  <a:pt x="1978" y="465"/>
                </a:lnTo>
                <a:lnTo>
                  <a:pt x="1978" y="464"/>
                </a:lnTo>
                <a:lnTo>
                  <a:pt x="1977" y="464"/>
                </a:lnTo>
                <a:lnTo>
                  <a:pt x="1977" y="463"/>
                </a:lnTo>
                <a:lnTo>
                  <a:pt x="1976" y="463"/>
                </a:lnTo>
                <a:lnTo>
                  <a:pt x="1975" y="462"/>
                </a:lnTo>
                <a:lnTo>
                  <a:pt x="1974" y="461"/>
                </a:lnTo>
                <a:lnTo>
                  <a:pt x="1973" y="461"/>
                </a:lnTo>
                <a:lnTo>
                  <a:pt x="1973" y="460"/>
                </a:lnTo>
                <a:lnTo>
                  <a:pt x="1971" y="460"/>
                </a:lnTo>
                <a:lnTo>
                  <a:pt x="1970" y="458"/>
                </a:lnTo>
                <a:lnTo>
                  <a:pt x="1969" y="458"/>
                </a:lnTo>
                <a:lnTo>
                  <a:pt x="1968" y="457"/>
                </a:lnTo>
                <a:lnTo>
                  <a:pt x="1966" y="457"/>
                </a:lnTo>
                <a:lnTo>
                  <a:pt x="1965" y="457"/>
                </a:lnTo>
                <a:lnTo>
                  <a:pt x="1964" y="457"/>
                </a:lnTo>
                <a:lnTo>
                  <a:pt x="1962" y="457"/>
                </a:lnTo>
                <a:lnTo>
                  <a:pt x="1962" y="453"/>
                </a:lnTo>
                <a:lnTo>
                  <a:pt x="1962" y="452"/>
                </a:lnTo>
                <a:lnTo>
                  <a:pt x="1962" y="450"/>
                </a:lnTo>
                <a:lnTo>
                  <a:pt x="1962" y="448"/>
                </a:lnTo>
                <a:lnTo>
                  <a:pt x="1962" y="447"/>
                </a:lnTo>
                <a:lnTo>
                  <a:pt x="1962" y="446"/>
                </a:lnTo>
                <a:lnTo>
                  <a:pt x="1962" y="445"/>
                </a:lnTo>
                <a:lnTo>
                  <a:pt x="1962" y="444"/>
                </a:lnTo>
                <a:lnTo>
                  <a:pt x="1961" y="444"/>
                </a:lnTo>
                <a:lnTo>
                  <a:pt x="1961" y="445"/>
                </a:lnTo>
                <a:lnTo>
                  <a:pt x="1960" y="445"/>
                </a:lnTo>
                <a:lnTo>
                  <a:pt x="1959" y="446"/>
                </a:lnTo>
                <a:lnTo>
                  <a:pt x="1958" y="446"/>
                </a:lnTo>
                <a:lnTo>
                  <a:pt x="1957" y="446"/>
                </a:lnTo>
                <a:lnTo>
                  <a:pt x="1956" y="446"/>
                </a:lnTo>
                <a:lnTo>
                  <a:pt x="1954" y="446"/>
                </a:lnTo>
                <a:lnTo>
                  <a:pt x="1953" y="446"/>
                </a:lnTo>
                <a:lnTo>
                  <a:pt x="1952" y="446"/>
                </a:lnTo>
                <a:lnTo>
                  <a:pt x="1951" y="447"/>
                </a:lnTo>
                <a:lnTo>
                  <a:pt x="1950" y="447"/>
                </a:lnTo>
                <a:lnTo>
                  <a:pt x="1949" y="447"/>
                </a:lnTo>
                <a:lnTo>
                  <a:pt x="1948" y="447"/>
                </a:lnTo>
                <a:lnTo>
                  <a:pt x="1947" y="450"/>
                </a:lnTo>
                <a:lnTo>
                  <a:pt x="1945" y="454"/>
                </a:lnTo>
                <a:lnTo>
                  <a:pt x="1944" y="457"/>
                </a:lnTo>
                <a:lnTo>
                  <a:pt x="1944" y="456"/>
                </a:lnTo>
                <a:lnTo>
                  <a:pt x="1944" y="455"/>
                </a:lnTo>
                <a:lnTo>
                  <a:pt x="1944" y="454"/>
                </a:lnTo>
                <a:lnTo>
                  <a:pt x="1944" y="453"/>
                </a:lnTo>
                <a:lnTo>
                  <a:pt x="1942" y="453"/>
                </a:lnTo>
                <a:lnTo>
                  <a:pt x="1942" y="452"/>
                </a:lnTo>
                <a:lnTo>
                  <a:pt x="1939" y="452"/>
                </a:lnTo>
                <a:lnTo>
                  <a:pt x="1939" y="454"/>
                </a:lnTo>
                <a:lnTo>
                  <a:pt x="1939" y="455"/>
                </a:lnTo>
                <a:lnTo>
                  <a:pt x="1939" y="454"/>
                </a:lnTo>
                <a:lnTo>
                  <a:pt x="1939" y="448"/>
                </a:lnTo>
                <a:lnTo>
                  <a:pt x="1938" y="448"/>
                </a:lnTo>
                <a:lnTo>
                  <a:pt x="1936" y="447"/>
                </a:lnTo>
                <a:lnTo>
                  <a:pt x="1935" y="447"/>
                </a:lnTo>
                <a:lnTo>
                  <a:pt x="1934" y="447"/>
                </a:lnTo>
                <a:lnTo>
                  <a:pt x="1933" y="447"/>
                </a:lnTo>
                <a:lnTo>
                  <a:pt x="1932" y="447"/>
                </a:lnTo>
                <a:lnTo>
                  <a:pt x="1931" y="446"/>
                </a:lnTo>
                <a:lnTo>
                  <a:pt x="1928" y="445"/>
                </a:lnTo>
                <a:lnTo>
                  <a:pt x="1928" y="444"/>
                </a:lnTo>
                <a:lnTo>
                  <a:pt x="1927" y="443"/>
                </a:lnTo>
                <a:lnTo>
                  <a:pt x="1927" y="441"/>
                </a:lnTo>
                <a:lnTo>
                  <a:pt x="1926" y="440"/>
                </a:lnTo>
                <a:lnTo>
                  <a:pt x="1926" y="438"/>
                </a:lnTo>
                <a:lnTo>
                  <a:pt x="1925" y="437"/>
                </a:lnTo>
                <a:lnTo>
                  <a:pt x="1925" y="436"/>
                </a:lnTo>
                <a:lnTo>
                  <a:pt x="1925" y="433"/>
                </a:lnTo>
                <a:lnTo>
                  <a:pt x="1924" y="432"/>
                </a:lnTo>
                <a:lnTo>
                  <a:pt x="1924" y="431"/>
                </a:lnTo>
                <a:lnTo>
                  <a:pt x="1923" y="429"/>
                </a:lnTo>
                <a:lnTo>
                  <a:pt x="1922" y="428"/>
                </a:lnTo>
                <a:lnTo>
                  <a:pt x="1922" y="427"/>
                </a:lnTo>
                <a:lnTo>
                  <a:pt x="1921" y="427"/>
                </a:lnTo>
                <a:lnTo>
                  <a:pt x="1917" y="427"/>
                </a:lnTo>
                <a:lnTo>
                  <a:pt x="1915" y="427"/>
                </a:lnTo>
                <a:lnTo>
                  <a:pt x="1914" y="427"/>
                </a:lnTo>
                <a:lnTo>
                  <a:pt x="1911" y="428"/>
                </a:lnTo>
                <a:lnTo>
                  <a:pt x="1910" y="428"/>
                </a:lnTo>
                <a:lnTo>
                  <a:pt x="1909" y="428"/>
                </a:lnTo>
                <a:lnTo>
                  <a:pt x="1908" y="428"/>
                </a:lnTo>
                <a:lnTo>
                  <a:pt x="1907" y="428"/>
                </a:lnTo>
                <a:lnTo>
                  <a:pt x="1906" y="428"/>
                </a:lnTo>
                <a:lnTo>
                  <a:pt x="1905" y="428"/>
                </a:lnTo>
                <a:lnTo>
                  <a:pt x="1902" y="427"/>
                </a:lnTo>
                <a:lnTo>
                  <a:pt x="1900" y="426"/>
                </a:lnTo>
                <a:lnTo>
                  <a:pt x="1899" y="426"/>
                </a:lnTo>
                <a:lnTo>
                  <a:pt x="1897" y="426"/>
                </a:lnTo>
                <a:lnTo>
                  <a:pt x="1896" y="426"/>
                </a:lnTo>
                <a:lnTo>
                  <a:pt x="1893" y="427"/>
                </a:lnTo>
                <a:lnTo>
                  <a:pt x="1892" y="427"/>
                </a:lnTo>
                <a:lnTo>
                  <a:pt x="1891" y="427"/>
                </a:lnTo>
                <a:lnTo>
                  <a:pt x="1890" y="428"/>
                </a:lnTo>
                <a:lnTo>
                  <a:pt x="1889" y="428"/>
                </a:lnTo>
                <a:lnTo>
                  <a:pt x="1887" y="429"/>
                </a:lnTo>
                <a:lnTo>
                  <a:pt x="1885" y="429"/>
                </a:lnTo>
                <a:lnTo>
                  <a:pt x="1883" y="430"/>
                </a:lnTo>
                <a:lnTo>
                  <a:pt x="1882" y="430"/>
                </a:lnTo>
                <a:lnTo>
                  <a:pt x="1882" y="429"/>
                </a:lnTo>
                <a:lnTo>
                  <a:pt x="1882" y="430"/>
                </a:lnTo>
                <a:lnTo>
                  <a:pt x="1881" y="430"/>
                </a:lnTo>
                <a:lnTo>
                  <a:pt x="1880" y="430"/>
                </a:lnTo>
                <a:lnTo>
                  <a:pt x="1879" y="430"/>
                </a:lnTo>
                <a:lnTo>
                  <a:pt x="1879" y="431"/>
                </a:lnTo>
                <a:lnTo>
                  <a:pt x="1879" y="430"/>
                </a:lnTo>
                <a:lnTo>
                  <a:pt x="1878" y="430"/>
                </a:lnTo>
                <a:lnTo>
                  <a:pt x="1878" y="431"/>
                </a:lnTo>
                <a:lnTo>
                  <a:pt x="1876" y="431"/>
                </a:lnTo>
                <a:lnTo>
                  <a:pt x="1875" y="431"/>
                </a:lnTo>
                <a:lnTo>
                  <a:pt x="1874" y="431"/>
                </a:lnTo>
                <a:lnTo>
                  <a:pt x="1873" y="431"/>
                </a:lnTo>
                <a:lnTo>
                  <a:pt x="1872" y="431"/>
                </a:lnTo>
                <a:lnTo>
                  <a:pt x="1871" y="431"/>
                </a:lnTo>
                <a:lnTo>
                  <a:pt x="1870" y="431"/>
                </a:lnTo>
                <a:lnTo>
                  <a:pt x="1869" y="431"/>
                </a:lnTo>
                <a:lnTo>
                  <a:pt x="1867" y="431"/>
                </a:lnTo>
                <a:lnTo>
                  <a:pt x="1866" y="431"/>
                </a:lnTo>
                <a:lnTo>
                  <a:pt x="1865" y="431"/>
                </a:lnTo>
                <a:lnTo>
                  <a:pt x="1864" y="432"/>
                </a:lnTo>
                <a:lnTo>
                  <a:pt x="1863" y="432"/>
                </a:lnTo>
                <a:lnTo>
                  <a:pt x="1862" y="433"/>
                </a:lnTo>
                <a:lnTo>
                  <a:pt x="1861" y="433"/>
                </a:lnTo>
                <a:lnTo>
                  <a:pt x="1859" y="435"/>
                </a:lnTo>
                <a:lnTo>
                  <a:pt x="1859" y="439"/>
                </a:lnTo>
                <a:lnTo>
                  <a:pt x="1859" y="440"/>
                </a:lnTo>
                <a:lnTo>
                  <a:pt x="1859" y="441"/>
                </a:lnTo>
                <a:lnTo>
                  <a:pt x="1859" y="454"/>
                </a:lnTo>
                <a:lnTo>
                  <a:pt x="1859" y="458"/>
                </a:lnTo>
                <a:lnTo>
                  <a:pt x="1859" y="464"/>
                </a:lnTo>
                <a:lnTo>
                  <a:pt x="1849" y="464"/>
                </a:lnTo>
                <a:lnTo>
                  <a:pt x="1838" y="464"/>
                </a:lnTo>
                <a:lnTo>
                  <a:pt x="1836" y="464"/>
                </a:lnTo>
                <a:lnTo>
                  <a:pt x="1835" y="464"/>
                </a:lnTo>
                <a:lnTo>
                  <a:pt x="1833" y="464"/>
                </a:lnTo>
                <a:lnTo>
                  <a:pt x="1833" y="465"/>
                </a:lnTo>
                <a:lnTo>
                  <a:pt x="1833" y="469"/>
                </a:lnTo>
                <a:lnTo>
                  <a:pt x="1835" y="469"/>
                </a:lnTo>
                <a:lnTo>
                  <a:pt x="1835" y="470"/>
                </a:lnTo>
                <a:lnTo>
                  <a:pt x="1833" y="470"/>
                </a:lnTo>
                <a:lnTo>
                  <a:pt x="1833" y="471"/>
                </a:lnTo>
                <a:lnTo>
                  <a:pt x="1833" y="472"/>
                </a:lnTo>
                <a:lnTo>
                  <a:pt x="1833" y="473"/>
                </a:lnTo>
                <a:lnTo>
                  <a:pt x="1833" y="474"/>
                </a:lnTo>
                <a:lnTo>
                  <a:pt x="1833" y="475"/>
                </a:lnTo>
                <a:lnTo>
                  <a:pt x="1833" y="477"/>
                </a:lnTo>
                <a:lnTo>
                  <a:pt x="1833" y="478"/>
                </a:lnTo>
                <a:lnTo>
                  <a:pt x="1833" y="479"/>
                </a:lnTo>
                <a:lnTo>
                  <a:pt x="1833" y="480"/>
                </a:lnTo>
                <a:lnTo>
                  <a:pt x="1833" y="481"/>
                </a:lnTo>
                <a:lnTo>
                  <a:pt x="1835" y="481"/>
                </a:lnTo>
                <a:lnTo>
                  <a:pt x="1836" y="481"/>
                </a:lnTo>
                <a:lnTo>
                  <a:pt x="1837" y="481"/>
                </a:lnTo>
                <a:lnTo>
                  <a:pt x="1838" y="481"/>
                </a:lnTo>
                <a:lnTo>
                  <a:pt x="1840" y="481"/>
                </a:lnTo>
                <a:lnTo>
                  <a:pt x="1840" y="482"/>
                </a:lnTo>
                <a:lnTo>
                  <a:pt x="1840" y="483"/>
                </a:lnTo>
                <a:lnTo>
                  <a:pt x="1840" y="485"/>
                </a:lnTo>
                <a:lnTo>
                  <a:pt x="1840" y="486"/>
                </a:lnTo>
                <a:lnTo>
                  <a:pt x="1840" y="487"/>
                </a:lnTo>
                <a:lnTo>
                  <a:pt x="1838" y="488"/>
                </a:lnTo>
                <a:lnTo>
                  <a:pt x="1837" y="488"/>
                </a:lnTo>
                <a:lnTo>
                  <a:pt x="1836" y="488"/>
                </a:lnTo>
                <a:lnTo>
                  <a:pt x="1835" y="488"/>
                </a:lnTo>
                <a:lnTo>
                  <a:pt x="1833" y="488"/>
                </a:lnTo>
                <a:lnTo>
                  <a:pt x="1833" y="487"/>
                </a:lnTo>
                <a:lnTo>
                  <a:pt x="1833" y="486"/>
                </a:lnTo>
                <a:lnTo>
                  <a:pt x="1833" y="485"/>
                </a:lnTo>
                <a:lnTo>
                  <a:pt x="1833" y="483"/>
                </a:lnTo>
                <a:lnTo>
                  <a:pt x="1833" y="482"/>
                </a:lnTo>
                <a:lnTo>
                  <a:pt x="1833" y="481"/>
                </a:lnTo>
                <a:lnTo>
                  <a:pt x="1833" y="480"/>
                </a:lnTo>
                <a:lnTo>
                  <a:pt x="1833" y="479"/>
                </a:lnTo>
                <a:lnTo>
                  <a:pt x="1833" y="478"/>
                </a:lnTo>
                <a:lnTo>
                  <a:pt x="1833" y="477"/>
                </a:lnTo>
                <a:lnTo>
                  <a:pt x="1833" y="475"/>
                </a:lnTo>
                <a:lnTo>
                  <a:pt x="1833" y="474"/>
                </a:lnTo>
                <a:lnTo>
                  <a:pt x="1833" y="473"/>
                </a:lnTo>
                <a:lnTo>
                  <a:pt x="1833" y="472"/>
                </a:lnTo>
                <a:lnTo>
                  <a:pt x="1833" y="471"/>
                </a:lnTo>
                <a:lnTo>
                  <a:pt x="1833" y="470"/>
                </a:lnTo>
                <a:lnTo>
                  <a:pt x="1833" y="469"/>
                </a:lnTo>
                <a:lnTo>
                  <a:pt x="1833" y="468"/>
                </a:lnTo>
                <a:lnTo>
                  <a:pt x="1833" y="466"/>
                </a:lnTo>
                <a:lnTo>
                  <a:pt x="1833" y="465"/>
                </a:lnTo>
                <a:lnTo>
                  <a:pt x="1833" y="464"/>
                </a:lnTo>
                <a:lnTo>
                  <a:pt x="1833" y="461"/>
                </a:lnTo>
                <a:lnTo>
                  <a:pt x="1833" y="448"/>
                </a:lnTo>
                <a:lnTo>
                  <a:pt x="1833" y="446"/>
                </a:lnTo>
                <a:lnTo>
                  <a:pt x="1833" y="443"/>
                </a:lnTo>
                <a:lnTo>
                  <a:pt x="1833" y="439"/>
                </a:lnTo>
                <a:lnTo>
                  <a:pt x="1833" y="438"/>
                </a:lnTo>
                <a:lnTo>
                  <a:pt x="1833" y="437"/>
                </a:lnTo>
                <a:lnTo>
                  <a:pt x="1833" y="436"/>
                </a:lnTo>
                <a:lnTo>
                  <a:pt x="1833" y="433"/>
                </a:lnTo>
                <a:lnTo>
                  <a:pt x="1833" y="427"/>
                </a:lnTo>
                <a:lnTo>
                  <a:pt x="1832" y="389"/>
                </a:lnTo>
                <a:lnTo>
                  <a:pt x="1899" y="389"/>
                </a:lnTo>
                <a:lnTo>
                  <a:pt x="1900" y="389"/>
                </a:lnTo>
                <a:lnTo>
                  <a:pt x="1901" y="389"/>
                </a:lnTo>
                <a:lnTo>
                  <a:pt x="1908" y="389"/>
                </a:lnTo>
                <a:lnTo>
                  <a:pt x="1926" y="389"/>
                </a:lnTo>
                <a:lnTo>
                  <a:pt x="1925" y="389"/>
                </a:lnTo>
                <a:lnTo>
                  <a:pt x="1925" y="388"/>
                </a:lnTo>
                <a:lnTo>
                  <a:pt x="1925" y="387"/>
                </a:lnTo>
                <a:lnTo>
                  <a:pt x="1925" y="382"/>
                </a:lnTo>
                <a:lnTo>
                  <a:pt x="1925" y="381"/>
                </a:lnTo>
                <a:lnTo>
                  <a:pt x="1925" y="379"/>
                </a:lnTo>
                <a:lnTo>
                  <a:pt x="1925" y="368"/>
                </a:lnTo>
                <a:lnTo>
                  <a:pt x="1925" y="364"/>
                </a:lnTo>
                <a:lnTo>
                  <a:pt x="1925" y="360"/>
                </a:lnTo>
                <a:lnTo>
                  <a:pt x="1925" y="359"/>
                </a:lnTo>
                <a:lnTo>
                  <a:pt x="1921" y="360"/>
                </a:lnTo>
                <a:lnTo>
                  <a:pt x="1921" y="359"/>
                </a:lnTo>
                <a:lnTo>
                  <a:pt x="1921" y="354"/>
                </a:lnTo>
                <a:lnTo>
                  <a:pt x="1921" y="339"/>
                </a:lnTo>
                <a:lnTo>
                  <a:pt x="1921" y="335"/>
                </a:lnTo>
                <a:lnTo>
                  <a:pt x="1917" y="331"/>
                </a:lnTo>
                <a:lnTo>
                  <a:pt x="1925" y="329"/>
                </a:lnTo>
                <a:lnTo>
                  <a:pt x="1925" y="328"/>
                </a:lnTo>
                <a:lnTo>
                  <a:pt x="1925" y="326"/>
                </a:lnTo>
                <a:lnTo>
                  <a:pt x="1925" y="319"/>
                </a:lnTo>
                <a:lnTo>
                  <a:pt x="1925" y="316"/>
                </a:lnTo>
                <a:lnTo>
                  <a:pt x="1925" y="304"/>
                </a:lnTo>
                <a:lnTo>
                  <a:pt x="1925" y="303"/>
                </a:lnTo>
                <a:lnTo>
                  <a:pt x="1925" y="302"/>
                </a:lnTo>
                <a:lnTo>
                  <a:pt x="1924" y="299"/>
                </a:lnTo>
                <a:lnTo>
                  <a:pt x="1924" y="291"/>
                </a:lnTo>
                <a:lnTo>
                  <a:pt x="1938" y="291"/>
                </a:lnTo>
                <a:lnTo>
                  <a:pt x="1947" y="291"/>
                </a:lnTo>
                <a:lnTo>
                  <a:pt x="1962" y="290"/>
                </a:lnTo>
                <a:lnTo>
                  <a:pt x="1970" y="290"/>
                </a:lnTo>
                <a:lnTo>
                  <a:pt x="1971" y="290"/>
                </a:lnTo>
                <a:lnTo>
                  <a:pt x="1973" y="290"/>
                </a:lnTo>
                <a:lnTo>
                  <a:pt x="1974" y="290"/>
                </a:lnTo>
                <a:lnTo>
                  <a:pt x="1975" y="290"/>
                </a:lnTo>
                <a:lnTo>
                  <a:pt x="1976" y="290"/>
                </a:lnTo>
                <a:lnTo>
                  <a:pt x="1976" y="291"/>
                </a:lnTo>
                <a:lnTo>
                  <a:pt x="1978" y="295"/>
                </a:lnTo>
                <a:lnTo>
                  <a:pt x="1990" y="295"/>
                </a:lnTo>
                <a:lnTo>
                  <a:pt x="1987" y="302"/>
                </a:lnTo>
                <a:lnTo>
                  <a:pt x="1988" y="302"/>
                </a:lnTo>
                <a:lnTo>
                  <a:pt x="1990" y="302"/>
                </a:lnTo>
                <a:lnTo>
                  <a:pt x="1990" y="301"/>
                </a:lnTo>
                <a:lnTo>
                  <a:pt x="1992" y="301"/>
                </a:lnTo>
                <a:lnTo>
                  <a:pt x="1993" y="301"/>
                </a:lnTo>
                <a:lnTo>
                  <a:pt x="1995" y="301"/>
                </a:lnTo>
                <a:lnTo>
                  <a:pt x="1996" y="301"/>
                </a:lnTo>
                <a:lnTo>
                  <a:pt x="2002" y="301"/>
                </a:lnTo>
                <a:lnTo>
                  <a:pt x="2003" y="301"/>
                </a:lnTo>
                <a:lnTo>
                  <a:pt x="2007" y="301"/>
                </a:lnTo>
                <a:lnTo>
                  <a:pt x="2008" y="301"/>
                </a:lnTo>
                <a:lnTo>
                  <a:pt x="2010" y="301"/>
                </a:lnTo>
                <a:lnTo>
                  <a:pt x="2011" y="301"/>
                </a:lnTo>
                <a:lnTo>
                  <a:pt x="2013" y="301"/>
                </a:lnTo>
                <a:lnTo>
                  <a:pt x="2014" y="301"/>
                </a:lnTo>
                <a:lnTo>
                  <a:pt x="2019" y="301"/>
                </a:lnTo>
                <a:lnTo>
                  <a:pt x="2022" y="301"/>
                </a:lnTo>
                <a:lnTo>
                  <a:pt x="2023" y="301"/>
                </a:lnTo>
                <a:lnTo>
                  <a:pt x="2025" y="301"/>
                </a:lnTo>
                <a:lnTo>
                  <a:pt x="2027" y="301"/>
                </a:lnTo>
                <a:lnTo>
                  <a:pt x="2028" y="301"/>
                </a:lnTo>
                <a:lnTo>
                  <a:pt x="2029" y="301"/>
                </a:lnTo>
                <a:lnTo>
                  <a:pt x="2030" y="301"/>
                </a:lnTo>
                <a:lnTo>
                  <a:pt x="2031" y="301"/>
                </a:lnTo>
                <a:lnTo>
                  <a:pt x="2034" y="301"/>
                </a:lnTo>
                <a:lnTo>
                  <a:pt x="2035" y="301"/>
                </a:lnTo>
                <a:lnTo>
                  <a:pt x="2039" y="301"/>
                </a:lnTo>
                <a:lnTo>
                  <a:pt x="2042" y="301"/>
                </a:lnTo>
                <a:lnTo>
                  <a:pt x="2044" y="301"/>
                </a:lnTo>
                <a:lnTo>
                  <a:pt x="2046" y="301"/>
                </a:lnTo>
                <a:lnTo>
                  <a:pt x="2047" y="301"/>
                </a:lnTo>
                <a:lnTo>
                  <a:pt x="2050" y="301"/>
                </a:lnTo>
                <a:lnTo>
                  <a:pt x="2051" y="301"/>
                </a:lnTo>
                <a:lnTo>
                  <a:pt x="2052" y="299"/>
                </a:lnTo>
                <a:lnTo>
                  <a:pt x="2054" y="299"/>
                </a:lnTo>
                <a:lnTo>
                  <a:pt x="2055" y="299"/>
                </a:lnTo>
                <a:lnTo>
                  <a:pt x="2056" y="299"/>
                </a:lnTo>
                <a:lnTo>
                  <a:pt x="2057" y="299"/>
                </a:lnTo>
                <a:lnTo>
                  <a:pt x="2066" y="290"/>
                </a:lnTo>
                <a:lnTo>
                  <a:pt x="2068" y="290"/>
                </a:lnTo>
                <a:lnTo>
                  <a:pt x="2066" y="289"/>
                </a:lnTo>
                <a:lnTo>
                  <a:pt x="2066" y="288"/>
                </a:lnTo>
                <a:lnTo>
                  <a:pt x="2065" y="288"/>
                </a:lnTo>
                <a:lnTo>
                  <a:pt x="2064" y="288"/>
                </a:lnTo>
                <a:lnTo>
                  <a:pt x="2063" y="287"/>
                </a:lnTo>
                <a:lnTo>
                  <a:pt x="2062" y="287"/>
                </a:lnTo>
                <a:lnTo>
                  <a:pt x="2060" y="288"/>
                </a:lnTo>
                <a:lnTo>
                  <a:pt x="2059" y="288"/>
                </a:lnTo>
                <a:lnTo>
                  <a:pt x="2059" y="287"/>
                </a:lnTo>
                <a:lnTo>
                  <a:pt x="2059" y="286"/>
                </a:lnTo>
                <a:lnTo>
                  <a:pt x="2059" y="285"/>
                </a:lnTo>
                <a:lnTo>
                  <a:pt x="2059" y="284"/>
                </a:lnTo>
                <a:lnTo>
                  <a:pt x="2057" y="281"/>
                </a:lnTo>
                <a:lnTo>
                  <a:pt x="2056" y="280"/>
                </a:lnTo>
                <a:lnTo>
                  <a:pt x="2056" y="278"/>
                </a:lnTo>
                <a:lnTo>
                  <a:pt x="2056" y="274"/>
                </a:lnTo>
                <a:lnTo>
                  <a:pt x="2057" y="274"/>
                </a:lnTo>
                <a:lnTo>
                  <a:pt x="2059" y="273"/>
                </a:lnTo>
                <a:lnTo>
                  <a:pt x="2062" y="272"/>
                </a:lnTo>
                <a:lnTo>
                  <a:pt x="2063" y="272"/>
                </a:lnTo>
                <a:lnTo>
                  <a:pt x="2069" y="272"/>
                </a:lnTo>
                <a:lnTo>
                  <a:pt x="2069" y="274"/>
                </a:lnTo>
                <a:lnTo>
                  <a:pt x="2070" y="278"/>
                </a:lnTo>
                <a:lnTo>
                  <a:pt x="2073" y="278"/>
                </a:lnTo>
                <a:lnTo>
                  <a:pt x="2074" y="278"/>
                </a:lnTo>
                <a:lnTo>
                  <a:pt x="2076" y="280"/>
                </a:lnTo>
                <a:lnTo>
                  <a:pt x="2076" y="281"/>
                </a:lnTo>
                <a:lnTo>
                  <a:pt x="2076" y="282"/>
                </a:lnTo>
                <a:lnTo>
                  <a:pt x="2078" y="280"/>
                </a:lnTo>
                <a:lnTo>
                  <a:pt x="2085" y="274"/>
                </a:lnTo>
                <a:lnTo>
                  <a:pt x="2089" y="270"/>
                </a:lnTo>
                <a:lnTo>
                  <a:pt x="2099" y="261"/>
                </a:lnTo>
                <a:lnTo>
                  <a:pt x="2100" y="260"/>
                </a:lnTo>
                <a:lnTo>
                  <a:pt x="2103" y="257"/>
                </a:lnTo>
                <a:lnTo>
                  <a:pt x="2108" y="252"/>
                </a:lnTo>
                <a:lnTo>
                  <a:pt x="2111" y="249"/>
                </a:lnTo>
                <a:lnTo>
                  <a:pt x="2124" y="237"/>
                </a:lnTo>
                <a:lnTo>
                  <a:pt x="2124" y="236"/>
                </a:lnTo>
                <a:lnTo>
                  <a:pt x="2135" y="226"/>
                </a:lnTo>
                <a:lnTo>
                  <a:pt x="2139" y="222"/>
                </a:lnTo>
                <a:lnTo>
                  <a:pt x="2168" y="195"/>
                </a:lnTo>
                <a:lnTo>
                  <a:pt x="2169" y="195"/>
                </a:lnTo>
                <a:lnTo>
                  <a:pt x="2169" y="194"/>
                </a:lnTo>
                <a:lnTo>
                  <a:pt x="2178" y="186"/>
                </a:lnTo>
                <a:lnTo>
                  <a:pt x="2185" y="179"/>
                </a:lnTo>
                <a:lnTo>
                  <a:pt x="2191" y="173"/>
                </a:lnTo>
                <a:lnTo>
                  <a:pt x="2192" y="173"/>
                </a:lnTo>
                <a:lnTo>
                  <a:pt x="2192" y="172"/>
                </a:lnTo>
                <a:lnTo>
                  <a:pt x="2193" y="172"/>
                </a:lnTo>
                <a:lnTo>
                  <a:pt x="2211" y="155"/>
                </a:lnTo>
                <a:lnTo>
                  <a:pt x="2211" y="161"/>
                </a:lnTo>
                <a:lnTo>
                  <a:pt x="2214" y="169"/>
                </a:lnTo>
                <a:lnTo>
                  <a:pt x="2221" y="189"/>
                </a:lnTo>
                <a:lnTo>
                  <a:pt x="2233" y="206"/>
                </a:lnTo>
                <a:lnTo>
                  <a:pt x="2235" y="210"/>
                </a:lnTo>
                <a:lnTo>
                  <a:pt x="2235" y="211"/>
                </a:lnTo>
                <a:lnTo>
                  <a:pt x="2240" y="218"/>
                </a:lnTo>
                <a:lnTo>
                  <a:pt x="2250" y="231"/>
                </a:lnTo>
                <a:lnTo>
                  <a:pt x="2255" y="239"/>
                </a:lnTo>
                <a:lnTo>
                  <a:pt x="2257" y="240"/>
                </a:lnTo>
                <a:lnTo>
                  <a:pt x="2257" y="242"/>
                </a:lnTo>
                <a:lnTo>
                  <a:pt x="2257" y="243"/>
                </a:lnTo>
                <a:lnTo>
                  <a:pt x="2258" y="244"/>
                </a:lnTo>
                <a:lnTo>
                  <a:pt x="2260" y="246"/>
                </a:lnTo>
                <a:lnTo>
                  <a:pt x="2260" y="247"/>
                </a:lnTo>
                <a:lnTo>
                  <a:pt x="2262" y="246"/>
                </a:lnTo>
                <a:lnTo>
                  <a:pt x="2263" y="245"/>
                </a:lnTo>
                <a:lnTo>
                  <a:pt x="2263" y="246"/>
                </a:lnTo>
                <a:lnTo>
                  <a:pt x="2263" y="245"/>
                </a:lnTo>
                <a:lnTo>
                  <a:pt x="2264" y="246"/>
                </a:lnTo>
                <a:lnTo>
                  <a:pt x="2266" y="245"/>
                </a:lnTo>
                <a:lnTo>
                  <a:pt x="2266" y="247"/>
                </a:lnTo>
                <a:lnTo>
                  <a:pt x="2268" y="247"/>
                </a:lnTo>
                <a:lnTo>
                  <a:pt x="2268" y="248"/>
                </a:lnTo>
                <a:lnTo>
                  <a:pt x="2269" y="249"/>
                </a:lnTo>
                <a:lnTo>
                  <a:pt x="2270" y="251"/>
                </a:lnTo>
                <a:lnTo>
                  <a:pt x="2269" y="252"/>
                </a:lnTo>
                <a:lnTo>
                  <a:pt x="2268" y="252"/>
                </a:lnTo>
                <a:lnTo>
                  <a:pt x="2269" y="253"/>
                </a:lnTo>
                <a:lnTo>
                  <a:pt x="2272" y="252"/>
                </a:lnTo>
                <a:lnTo>
                  <a:pt x="2272" y="251"/>
                </a:lnTo>
                <a:lnTo>
                  <a:pt x="2276" y="249"/>
                </a:lnTo>
                <a:lnTo>
                  <a:pt x="2277" y="248"/>
                </a:lnTo>
                <a:lnTo>
                  <a:pt x="2277" y="249"/>
                </a:lnTo>
                <a:lnTo>
                  <a:pt x="2281" y="255"/>
                </a:lnTo>
                <a:lnTo>
                  <a:pt x="2281" y="257"/>
                </a:lnTo>
                <a:lnTo>
                  <a:pt x="2284" y="259"/>
                </a:lnTo>
                <a:lnTo>
                  <a:pt x="2285" y="262"/>
                </a:lnTo>
                <a:lnTo>
                  <a:pt x="2285" y="263"/>
                </a:lnTo>
                <a:lnTo>
                  <a:pt x="2284" y="263"/>
                </a:lnTo>
                <a:lnTo>
                  <a:pt x="2284" y="264"/>
                </a:lnTo>
                <a:lnTo>
                  <a:pt x="2283" y="264"/>
                </a:lnTo>
                <a:lnTo>
                  <a:pt x="2280" y="267"/>
                </a:lnTo>
                <a:lnTo>
                  <a:pt x="2280" y="268"/>
                </a:lnTo>
                <a:lnTo>
                  <a:pt x="2281" y="269"/>
                </a:lnTo>
                <a:lnTo>
                  <a:pt x="2283" y="270"/>
                </a:lnTo>
                <a:lnTo>
                  <a:pt x="2284" y="270"/>
                </a:lnTo>
                <a:lnTo>
                  <a:pt x="2284" y="271"/>
                </a:lnTo>
                <a:lnTo>
                  <a:pt x="2285" y="272"/>
                </a:lnTo>
                <a:lnTo>
                  <a:pt x="2286" y="273"/>
                </a:lnTo>
                <a:lnTo>
                  <a:pt x="2286" y="274"/>
                </a:lnTo>
                <a:lnTo>
                  <a:pt x="2287" y="276"/>
                </a:lnTo>
                <a:lnTo>
                  <a:pt x="2288" y="277"/>
                </a:lnTo>
                <a:lnTo>
                  <a:pt x="2289" y="278"/>
                </a:lnTo>
                <a:lnTo>
                  <a:pt x="2288" y="279"/>
                </a:lnTo>
                <a:lnTo>
                  <a:pt x="2288" y="280"/>
                </a:lnTo>
                <a:lnTo>
                  <a:pt x="2288" y="282"/>
                </a:lnTo>
                <a:lnTo>
                  <a:pt x="2290" y="282"/>
                </a:lnTo>
                <a:lnTo>
                  <a:pt x="2292" y="282"/>
                </a:lnTo>
                <a:lnTo>
                  <a:pt x="2293" y="282"/>
                </a:lnTo>
                <a:lnTo>
                  <a:pt x="2294" y="282"/>
                </a:lnTo>
                <a:lnTo>
                  <a:pt x="2295" y="282"/>
                </a:lnTo>
                <a:lnTo>
                  <a:pt x="2296" y="281"/>
                </a:lnTo>
                <a:lnTo>
                  <a:pt x="2297" y="281"/>
                </a:lnTo>
                <a:lnTo>
                  <a:pt x="2300" y="281"/>
                </a:lnTo>
                <a:lnTo>
                  <a:pt x="2302" y="281"/>
                </a:lnTo>
                <a:lnTo>
                  <a:pt x="2304" y="281"/>
                </a:lnTo>
                <a:lnTo>
                  <a:pt x="2305" y="282"/>
                </a:lnTo>
                <a:lnTo>
                  <a:pt x="2304" y="284"/>
                </a:lnTo>
                <a:lnTo>
                  <a:pt x="2303" y="284"/>
                </a:lnTo>
                <a:lnTo>
                  <a:pt x="2302" y="285"/>
                </a:lnTo>
                <a:lnTo>
                  <a:pt x="2301" y="285"/>
                </a:lnTo>
                <a:lnTo>
                  <a:pt x="2301" y="286"/>
                </a:lnTo>
                <a:lnTo>
                  <a:pt x="2300" y="286"/>
                </a:lnTo>
                <a:lnTo>
                  <a:pt x="2298" y="286"/>
                </a:lnTo>
                <a:lnTo>
                  <a:pt x="2298" y="287"/>
                </a:lnTo>
                <a:lnTo>
                  <a:pt x="2297" y="287"/>
                </a:lnTo>
                <a:lnTo>
                  <a:pt x="2297" y="289"/>
                </a:lnTo>
                <a:lnTo>
                  <a:pt x="2296" y="290"/>
                </a:lnTo>
                <a:lnTo>
                  <a:pt x="2294" y="291"/>
                </a:lnTo>
                <a:lnTo>
                  <a:pt x="2294" y="293"/>
                </a:lnTo>
                <a:lnTo>
                  <a:pt x="2293" y="291"/>
                </a:lnTo>
                <a:lnTo>
                  <a:pt x="2293" y="293"/>
                </a:lnTo>
                <a:lnTo>
                  <a:pt x="2293" y="294"/>
                </a:lnTo>
                <a:lnTo>
                  <a:pt x="2294" y="295"/>
                </a:lnTo>
                <a:lnTo>
                  <a:pt x="2294" y="296"/>
                </a:lnTo>
                <a:lnTo>
                  <a:pt x="2295" y="296"/>
                </a:lnTo>
                <a:lnTo>
                  <a:pt x="2301" y="298"/>
                </a:lnTo>
                <a:lnTo>
                  <a:pt x="2310" y="302"/>
                </a:lnTo>
                <a:lnTo>
                  <a:pt x="2313" y="303"/>
                </a:lnTo>
                <a:lnTo>
                  <a:pt x="2314" y="304"/>
                </a:lnTo>
                <a:lnTo>
                  <a:pt x="2318" y="305"/>
                </a:lnTo>
                <a:lnTo>
                  <a:pt x="2320" y="306"/>
                </a:lnTo>
                <a:lnTo>
                  <a:pt x="2327" y="307"/>
                </a:lnTo>
                <a:lnTo>
                  <a:pt x="2327" y="305"/>
                </a:lnTo>
                <a:lnTo>
                  <a:pt x="2328" y="305"/>
                </a:lnTo>
                <a:lnTo>
                  <a:pt x="2330" y="305"/>
                </a:lnTo>
                <a:lnTo>
                  <a:pt x="2331" y="305"/>
                </a:lnTo>
                <a:lnTo>
                  <a:pt x="2333" y="305"/>
                </a:lnTo>
                <a:lnTo>
                  <a:pt x="2335" y="305"/>
                </a:lnTo>
                <a:lnTo>
                  <a:pt x="2336" y="305"/>
                </a:lnTo>
                <a:lnTo>
                  <a:pt x="2337" y="306"/>
                </a:lnTo>
                <a:lnTo>
                  <a:pt x="2338" y="306"/>
                </a:lnTo>
                <a:lnTo>
                  <a:pt x="2339" y="306"/>
                </a:lnTo>
                <a:lnTo>
                  <a:pt x="2340" y="306"/>
                </a:lnTo>
                <a:lnTo>
                  <a:pt x="2343" y="306"/>
                </a:lnTo>
                <a:lnTo>
                  <a:pt x="2344" y="306"/>
                </a:lnTo>
                <a:lnTo>
                  <a:pt x="2345" y="306"/>
                </a:lnTo>
                <a:lnTo>
                  <a:pt x="2346" y="306"/>
                </a:lnTo>
                <a:lnTo>
                  <a:pt x="2345" y="311"/>
                </a:lnTo>
                <a:lnTo>
                  <a:pt x="2345" y="312"/>
                </a:lnTo>
                <a:lnTo>
                  <a:pt x="2345" y="314"/>
                </a:lnTo>
                <a:lnTo>
                  <a:pt x="2347" y="314"/>
                </a:lnTo>
                <a:lnTo>
                  <a:pt x="2348" y="315"/>
                </a:lnTo>
                <a:lnTo>
                  <a:pt x="2350" y="315"/>
                </a:lnTo>
                <a:lnTo>
                  <a:pt x="2355" y="318"/>
                </a:lnTo>
                <a:lnTo>
                  <a:pt x="2361" y="320"/>
                </a:lnTo>
                <a:lnTo>
                  <a:pt x="2364" y="320"/>
                </a:lnTo>
                <a:lnTo>
                  <a:pt x="2365" y="321"/>
                </a:lnTo>
                <a:lnTo>
                  <a:pt x="2367" y="321"/>
                </a:lnTo>
                <a:lnTo>
                  <a:pt x="2370" y="322"/>
                </a:lnTo>
                <a:lnTo>
                  <a:pt x="2371" y="322"/>
                </a:lnTo>
                <a:lnTo>
                  <a:pt x="2378" y="324"/>
                </a:lnTo>
                <a:lnTo>
                  <a:pt x="2378" y="327"/>
                </a:lnTo>
                <a:lnTo>
                  <a:pt x="2378" y="330"/>
                </a:lnTo>
                <a:lnTo>
                  <a:pt x="2381" y="330"/>
                </a:lnTo>
                <a:lnTo>
                  <a:pt x="2387" y="330"/>
                </a:lnTo>
                <a:lnTo>
                  <a:pt x="2385" y="326"/>
                </a:lnTo>
                <a:lnTo>
                  <a:pt x="2384" y="323"/>
                </a:lnTo>
                <a:lnTo>
                  <a:pt x="2383" y="321"/>
                </a:lnTo>
                <a:lnTo>
                  <a:pt x="2382" y="315"/>
                </a:lnTo>
                <a:lnTo>
                  <a:pt x="2380" y="312"/>
                </a:lnTo>
                <a:lnTo>
                  <a:pt x="2380" y="311"/>
                </a:lnTo>
                <a:lnTo>
                  <a:pt x="2379" y="307"/>
                </a:lnTo>
                <a:lnTo>
                  <a:pt x="2385" y="307"/>
                </a:lnTo>
                <a:lnTo>
                  <a:pt x="2396" y="307"/>
                </a:lnTo>
                <a:lnTo>
                  <a:pt x="2401" y="307"/>
                </a:lnTo>
                <a:lnTo>
                  <a:pt x="2404" y="307"/>
                </a:lnTo>
                <a:lnTo>
                  <a:pt x="2404" y="310"/>
                </a:lnTo>
                <a:lnTo>
                  <a:pt x="2404" y="316"/>
                </a:lnTo>
                <a:lnTo>
                  <a:pt x="2404" y="322"/>
                </a:lnTo>
                <a:lnTo>
                  <a:pt x="2404" y="327"/>
                </a:lnTo>
                <a:lnTo>
                  <a:pt x="2404" y="329"/>
                </a:lnTo>
                <a:lnTo>
                  <a:pt x="2405" y="329"/>
                </a:lnTo>
                <a:lnTo>
                  <a:pt x="2408" y="329"/>
                </a:lnTo>
                <a:lnTo>
                  <a:pt x="2417" y="329"/>
                </a:lnTo>
                <a:lnTo>
                  <a:pt x="2419" y="329"/>
                </a:lnTo>
                <a:lnTo>
                  <a:pt x="2421" y="332"/>
                </a:lnTo>
                <a:lnTo>
                  <a:pt x="2421" y="335"/>
                </a:lnTo>
                <a:lnTo>
                  <a:pt x="2422" y="338"/>
                </a:lnTo>
                <a:lnTo>
                  <a:pt x="2422" y="340"/>
                </a:lnTo>
                <a:lnTo>
                  <a:pt x="2423" y="345"/>
                </a:lnTo>
                <a:lnTo>
                  <a:pt x="2425" y="356"/>
                </a:lnTo>
                <a:lnTo>
                  <a:pt x="2428" y="370"/>
                </a:lnTo>
                <a:lnTo>
                  <a:pt x="2428" y="372"/>
                </a:lnTo>
                <a:lnTo>
                  <a:pt x="2418" y="372"/>
                </a:lnTo>
                <a:lnTo>
                  <a:pt x="2415" y="372"/>
                </a:lnTo>
                <a:lnTo>
                  <a:pt x="2415" y="378"/>
                </a:lnTo>
                <a:lnTo>
                  <a:pt x="2415" y="379"/>
                </a:lnTo>
                <a:lnTo>
                  <a:pt x="2412" y="379"/>
                </a:lnTo>
                <a:lnTo>
                  <a:pt x="2408" y="379"/>
                </a:lnTo>
                <a:lnTo>
                  <a:pt x="2399" y="379"/>
                </a:lnTo>
                <a:lnTo>
                  <a:pt x="2392" y="379"/>
                </a:lnTo>
                <a:lnTo>
                  <a:pt x="2391" y="379"/>
                </a:lnTo>
                <a:lnTo>
                  <a:pt x="2390" y="379"/>
                </a:lnTo>
                <a:lnTo>
                  <a:pt x="2389" y="379"/>
                </a:lnTo>
                <a:lnTo>
                  <a:pt x="2388" y="379"/>
                </a:lnTo>
                <a:lnTo>
                  <a:pt x="2385" y="379"/>
                </a:lnTo>
                <a:lnTo>
                  <a:pt x="2382" y="379"/>
                </a:lnTo>
                <a:lnTo>
                  <a:pt x="2381" y="379"/>
                </a:lnTo>
                <a:lnTo>
                  <a:pt x="2381" y="380"/>
                </a:lnTo>
                <a:lnTo>
                  <a:pt x="2380" y="379"/>
                </a:lnTo>
                <a:lnTo>
                  <a:pt x="2379" y="379"/>
                </a:lnTo>
                <a:lnTo>
                  <a:pt x="2378" y="379"/>
                </a:lnTo>
                <a:lnTo>
                  <a:pt x="2376" y="379"/>
                </a:lnTo>
                <a:lnTo>
                  <a:pt x="2375" y="379"/>
                </a:lnTo>
                <a:lnTo>
                  <a:pt x="2374" y="379"/>
                </a:lnTo>
                <a:lnTo>
                  <a:pt x="2373" y="379"/>
                </a:lnTo>
                <a:lnTo>
                  <a:pt x="2372" y="379"/>
                </a:lnTo>
                <a:lnTo>
                  <a:pt x="2359" y="379"/>
                </a:lnTo>
                <a:lnTo>
                  <a:pt x="2358" y="379"/>
                </a:lnTo>
                <a:lnTo>
                  <a:pt x="2357" y="381"/>
                </a:lnTo>
                <a:lnTo>
                  <a:pt x="2358" y="383"/>
                </a:lnTo>
                <a:lnTo>
                  <a:pt x="2357" y="385"/>
                </a:lnTo>
                <a:lnTo>
                  <a:pt x="2357" y="387"/>
                </a:lnTo>
                <a:lnTo>
                  <a:pt x="2358" y="388"/>
                </a:lnTo>
                <a:lnTo>
                  <a:pt x="2358" y="389"/>
                </a:lnTo>
                <a:lnTo>
                  <a:pt x="2359" y="389"/>
                </a:lnTo>
                <a:lnTo>
                  <a:pt x="2359" y="388"/>
                </a:lnTo>
                <a:lnTo>
                  <a:pt x="2361" y="388"/>
                </a:lnTo>
                <a:lnTo>
                  <a:pt x="2362" y="388"/>
                </a:lnTo>
                <a:lnTo>
                  <a:pt x="2363" y="388"/>
                </a:lnTo>
                <a:lnTo>
                  <a:pt x="2364" y="388"/>
                </a:lnTo>
                <a:lnTo>
                  <a:pt x="2365" y="388"/>
                </a:lnTo>
                <a:lnTo>
                  <a:pt x="2366" y="388"/>
                </a:lnTo>
                <a:lnTo>
                  <a:pt x="2366" y="389"/>
                </a:lnTo>
                <a:lnTo>
                  <a:pt x="2367" y="390"/>
                </a:lnTo>
                <a:lnTo>
                  <a:pt x="2369" y="391"/>
                </a:lnTo>
                <a:lnTo>
                  <a:pt x="2369" y="393"/>
                </a:lnTo>
                <a:lnTo>
                  <a:pt x="2370" y="393"/>
                </a:lnTo>
                <a:lnTo>
                  <a:pt x="2370" y="394"/>
                </a:lnTo>
                <a:lnTo>
                  <a:pt x="2371" y="394"/>
                </a:lnTo>
                <a:lnTo>
                  <a:pt x="2371" y="395"/>
                </a:lnTo>
                <a:lnTo>
                  <a:pt x="2372" y="395"/>
                </a:lnTo>
                <a:lnTo>
                  <a:pt x="2373" y="396"/>
                </a:lnTo>
                <a:lnTo>
                  <a:pt x="2385" y="396"/>
                </a:lnTo>
                <a:lnTo>
                  <a:pt x="2385" y="387"/>
                </a:lnTo>
                <a:lnTo>
                  <a:pt x="2387" y="387"/>
                </a:lnTo>
                <a:lnTo>
                  <a:pt x="2388" y="387"/>
                </a:lnTo>
                <a:lnTo>
                  <a:pt x="2390" y="387"/>
                </a:lnTo>
                <a:lnTo>
                  <a:pt x="2392" y="387"/>
                </a:lnTo>
                <a:lnTo>
                  <a:pt x="2393" y="387"/>
                </a:lnTo>
                <a:lnTo>
                  <a:pt x="2398" y="387"/>
                </a:lnTo>
                <a:lnTo>
                  <a:pt x="2399" y="387"/>
                </a:lnTo>
                <a:lnTo>
                  <a:pt x="2401" y="387"/>
                </a:lnTo>
                <a:lnTo>
                  <a:pt x="2401" y="389"/>
                </a:lnTo>
                <a:lnTo>
                  <a:pt x="2404" y="389"/>
                </a:lnTo>
                <a:lnTo>
                  <a:pt x="2404" y="387"/>
                </a:lnTo>
                <a:lnTo>
                  <a:pt x="2405" y="387"/>
                </a:lnTo>
                <a:lnTo>
                  <a:pt x="2406" y="387"/>
                </a:lnTo>
                <a:lnTo>
                  <a:pt x="2407" y="387"/>
                </a:lnTo>
                <a:lnTo>
                  <a:pt x="2408" y="387"/>
                </a:lnTo>
                <a:lnTo>
                  <a:pt x="2409" y="387"/>
                </a:lnTo>
                <a:lnTo>
                  <a:pt x="2412" y="387"/>
                </a:lnTo>
                <a:lnTo>
                  <a:pt x="2414" y="387"/>
                </a:lnTo>
                <a:lnTo>
                  <a:pt x="2416" y="387"/>
                </a:lnTo>
                <a:lnTo>
                  <a:pt x="2416" y="389"/>
                </a:lnTo>
                <a:lnTo>
                  <a:pt x="2413" y="405"/>
                </a:lnTo>
                <a:lnTo>
                  <a:pt x="2409" y="428"/>
                </a:lnTo>
                <a:lnTo>
                  <a:pt x="2408" y="428"/>
                </a:lnTo>
                <a:lnTo>
                  <a:pt x="2408" y="430"/>
                </a:lnTo>
                <a:lnTo>
                  <a:pt x="2407" y="433"/>
                </a:lnTo>
                <a:lnTo>
                  <a:pt x="2407" y="436"/>
                </a:lnTo>
                <a:lnTo>
                  <a:pt x="2406" y="440"/>
                </a:lnTo>
                <a:lnTo>
                  <a:pt x="2404" y="440"/>
                </a:lnTo>
                <a:lnTo>
                  <a:pt x="2404" y="443"/>
                </a:lnTo>
                <a:lnTo>
                  <a:pt x="2404" y="446"/>
                </a:lnTo>
                <a:lnTo>
                  <a:pt x="2404" y="448"/>
                </a:lnTo>
                <a:lnTo>
                  <a:pt x="2404" y="449"/>
                </a:lnTo>
                <a:lnTo>
                  <a:pt x="2404" y="450"/>
                </a:lnTo>
                <a:lnTo>
                  <a:pt x="2404" y="454"/>
                </a:lnTo>
                <a:lnTo>
                  <a:pt x="2408" y="454"/>
                </a:lnTo>
                <a:lnTo>
                  <a:pt x="2410" y="454"/>
                </a:lnTo>
                <a:lnTo>
                  <a:pt x="2410" y="455"/>
                </a:lnTo>
                <a:lnTo>
                  <a:pt x="2410" y="456"/>
                </a:lnTo>
                <a:lnTo>
                  <a:pt x="2410" y="457"/>
                </a:lnTo>
                <a:lnTo>
                  <a:pt x="2410" y="458"/>
                </a:lnTo>
                <a:lnTo>
                  <a:pt x="2410" y="460"/>
                </a:lnTo>
                <a:lnTo>
                  <a:pt x="2410" y="461"/>
                </a:lnTo>
                <a:lnTo>
                  <a:pt x="2410" y="462"/>
                </a:lnTo>
                <a:lnTo>
                  <a:pt x="2410" y="463"/>
                </a:lnTo>
                <a:lnTo>
                  <a:pt x="2410" y="465"/>
                </a:lnTo>
                <a:lnTo>
                  <a:pt x="2410" y="466"/>
                </a:lnTo>
                <a:lnTo>
                  <a:pt x="2410" y="468"/>
                </a:lnTo>
                <a:lnTo>
                  <a:pt x="2410" y="470"/>
                </a:lnTo>
                <a:lnTo>
                  <a:pt x="2410" y="471"/>
                </a:lnTo>
                <a:lnTo>
                  <a:pt x="2409" y="471"/>
                </a:lnTo>
                <a:lnTo>
                  <a:pt x="2400" y="471"/>
                </a:lnTo>
                <a:lnTo>
                  <a:pt x="2398" y="482"/>
                </a:lnTo>
                <a:lnTo>
                  <a:pt x="2396" y="490"/>
                </a:lnTo>
                <a:lnTo>
                  <a:pt x="2396" y="493"/>
                </a:lnTo>
                <a:lnTo>
                  <a:pt x="2390" y="522"/>
                </a:lnTo>
                <a:lnTo>
                  <a:pt x="2390" y="523"/>
                </a:lnTo>
                <a:lnTo>
                  <a:pt x="2387" y="538"/>
                </a:lnTo>
                <a:lnTo>
                  <a:pt x="2384" y="554"/>
                </a:lnTo>
                <a:lnTo>
                  <a:pt x="2383" y="561"/>
                </a:lnTo>
                <a:lnTo>
                  <a:pt x="2382" y="565"/>
                </a:lnTo>
                <a:lnTo>
                  <a:pt x="2380" y="573"/>
                </a:lnTo>
                <a:lnTo>
                  <a:pt x="2380" y="578"/>
                </a:lnTo>
                <a:lnTo>
                  <a:pt x="2380" y="579"/>
                </a:lnTo>
                <a:lnTo>
                  <a:pt x="2379" y="580"/>
                </a:lnTo>
                <a:lnTo>
                  <a:pt x="2379" y="583"/>
                </a:lnTo>
                <a:lnTo>
                  <a:pt x="2378" y="583"/>
                </a:lnTo>
                <a:lnTo>
                  <a:pt x="2379" y="585"/>
                </a:lnTo>
                <a:lnTo>
                  <a:pt x="2378" y="585"/>
                </a:lnTo>
                <a:lnTo>
                  <a:pt x="2378" y="586"/>
                </a:lnTo>
                <a:lnTo>
                  <a:pt x="2367" y="587"/>
                </a:lnTo>
                <a:lnTo>
                  <a:pt x="2365" y="587"/>
                </a:lnTo>
                <a:lnTo>
                  <a:pt x="2359" y="587"/>
                </a:lnTo>
                <a:lnTo>
                  <a:pt x="2355" y="587"/>
                </a:lnTo>
                <a:lnTo>
                  <a:pt x="2354" y="587"/>
                </a:lnTo>
                <a:lnTo>
                  <a:pt x="2352" y="587"/>
                </a:lnTo>
                <a:lnTo>
                  <a:pt x="2349" y="587"/>
                </a:lnTo>
                <a:lnTo>
                  <a:pt x="2346" y="587"/>
                </a:lnTo>
                <a:lnTo>
                  <a:pt x="2345" y="587"/>
                </a:lnTo>
                <a:lnTo>
                  <a:pt x="2343" y="587"/>
                </a:lnTo>
                <a:lnTo>
                  <a:pt x="2343" y="588"/>
                </a:lnTo>
                <a:lnTo>
                  <a:pt x="2343" y="589"/>
                </a:lnTo>
                <a:lnTo>
                  <a:pt x="2343" y="592"/>
                </a:lnTo>
                <a:lnTo>
                  <a:pt x="2343" y="594"/>
                </a:lnTo>
                <a:lnTo>
                  <a:pt x="2343" y="595"/>
                </a:lnTo>
                <a:lnTo>
                  <a:pt x="2343" y="596"/>
                </a:lnTo>
                <a:lnTo>
                  <a:pt x="2343" y="597"/>
                </a:lnTo>
                <a:lnTo>
                  <a:pt x="2344" y="598"/>
                </a:lnTo>
                <a:lnTo>
                  <a:pt x="2344" y="599"/>
                </a:lnTo>
                <a:lnTo>
                  <a:pt x="2346" y="600"/>
                </a:lnTo>
                <a:lnTo>
                  <a:pt x="2347" y="602"/>
                </a:lnTo>
                <a:lnTo>
                  <a:pt x="2348" y="602"/>
                </a:lnTo>
                <a:lnTo>
                  <a:pt x="2349" y="602"/>
                </a:lnTo>
                <a:lnTo>
                  <a:pt x="2352" y="600"/>
                </a:lnTo>
                <a:lnTo>
                  <a:pt x="2354" y="598"/>
                </a:lnTo>
                <a:lnTo>
                  <a:pt x="2354" y="602"/>
                </a:lnTo>
                <a:lnTo>
                  <a:pt x="2356" y="603"/>
                </a:lnTo>
                <a:lnTo>
                  <a:pt x="2357" y="605"/>
                </a:lnTo>
                <a:lnTo>
                  <a:pt x="2359" y="604"/>
                </a:lnTo>
                <a:lnTo>
                  <a:pt x="2358" y="606"/>
                </a:lnTo>
                <a:lnTo>
                  <a:pt x="2356" y="606"/>
                </a:lnTo>
                <a:lnTo>
                  <a:pt x="2355" y="604"/>
                </a:lnTo>
                <a:lnTo>
                  <a:pt x="2353" y="604"/>
                </a:lnTo>
                <a:lnTo>
                  <a:pt x="2352" y="604"/>
                </a:lnTo>
                <a:lnTo>
                  <a:pt x="2350" y="604"/>
                </a:lnTo>
                <a:lnTo>
                  <a:pt x="2350" y="605"/>
                </a:lnTo>
                <a:lnTo>
                  <a:pt x="2350" y="606"/>
                </a:lnTo>
                <a:lnTo>
                  <a:pt x="2350" y="607"/>
                </a:lnTo>
                <a:lnTo>
                  <a:pt x="2352" y="607"/>
                </a:lnTo>
                <a:lnTo>
                  <a:pt x="2350" y="608"/>
                </a:lnTo>
                <a:lnTo>
                  <a:pt x="2349" y="608"/>
                </a:lnTo>
                <a:lnTo>
                  <a:pt x="2349" y="607"/>
                </a:lnTo>
                <a:lnTo>
                  <a:pt x="2349" y="608"/>
                </a:lnTo>
                <a:lnTo>
                  <a:pt x="2349" y="611"/>
                </a:lnTo>
                <a:lnTo>
                  <a:pt x="2348" y="614"/>
                </a:lnTo>
                <a:lnTo>
                  <a:pt x="2348" y="617"/>
                </a:lnTo>
                <a:lnTo>
                  <a:pt x="2348" y="619"/>
                </a:lnTo>
                <a:lnTo>
                  <a:pt x="2347" y="621"/>
                </a:lnTo>
                <a:lnTo>
                  <a:pt x="2345" y="624"/>
                </a:lnTo>
                <a:lnTo>
                  <a:pt x="2346" y="625"/>
                </a:lnTo>
                <a:lnTo>
                  <a:pt x="2347" y="627"/>
                </a:lnTo>
                <a:lnTo>
                  <a:pt x="2348" y="627"/>
                </a:lnTo>
                <a:lnTo>
                  <a:pt x="2349" y="627"/>
                </a:lnTo>
                <a:lnTo>
                  <a:pt x="2350" y="627"/>
                </a:lnTo>
                <a:lnTo>
                  <a:pt x="2355" y="625"/>
                </a:lnTo>
                <a:lnTo>
                  <a:pt x="2355" y="627"/>
                </a:lnTo>
                <a:lnTo>
                  <a:pt x="2353" y="627"/>
                </a:lnTo>
                <a:lnTo>
                  <a:pt x="2350" y="628"/>
                </a:lnTo>
                <a:lnTo>
                  <a:pt x="2349" y="628"/>
                </a:lnTo>
                <a:lnTo>
                  <a:pt x="2348" y="628"/>
                </a:lnTo>
                <a:lnTo>
                  <a:pt x="2348" y="627"/>
                </a:lnTo>
                <a:lnTo>
                  <a:pt x="2347" y="627"/>
                </a:lnTo>
                <a:lnTo>
                  <a:pt x="2346" y="627"/>
                </a:lnTo>
                <a:lnTo>
                  <a:pt x="2345" y="627"/>
                </a:lnTo>
                <a:lnTo>
                  <a:pt x="2345" y="628"/>
                </a:lnTo>
                <a:lnTo>
                  <a:pt x="2344" y="628"/>
                </a:lnTo>
                <a:lnTo>
                  <a:pt x="2344" y="629"/>
                </a:lnTo>
                <a:lnTo>
                  <a:pt x="2344" y="630"/>
                </a:lnTo>
                <a:lnTo>
                  <a:pt x="2343" y="632"/>
                </a:lnTo>
                <a:lnTo>
                  <a:pt x="2343" y="634"/>
                </a:lnTo>
                <a:lnTo>
                  <a:pt x="2341" y="638"/>
                </a:lnTo>
                <a:lnTo>
                  <a:pt x="2343" y="638"/>
                </a:lnTo>
                <a:lnTo>
                  <a:pt x="2346" y="639"/>
                </a:lnTo>
                <a:lnTo>
                  <a:pt x="2343" y="639"/>
                </a:lnTo>
                <a:lnTo>
                  <a:pt x="2341" y="638"/>
                </a:lnTo>
                <a:lnTo>
                  <a:pt x="2341" y="640"/>
                </a:lnTo>
                <a:lnTo>
                  <a:pt x="2340" y="642"/>
                </a:lnTo>
                <a:lnTo>
                  <a:pt x="2339" y="644"/>
                </a:lnTo>
                <a:lnTo>
                  <a:pt x="2339" y="645"/>
                </a:lnTo>
                <a:lnTo>
                  <a:pt x="2339" y="646"/>
                </a:lnTo>
                <a:lnTo>
                  <a:pt x="2339" y="647"/>
                </a:lnTo>
                <a:lnTo>
                  <a:pt x="2339" y="648"/>
                </a:lnTo>
                <a:lnTo>
                  <a:pt x="2340" y="650"/>
                </a:lnTo>
                <a:lnTo>
                  <a:pt x="2339" y="650"/>
                </a:lnTo>
                <a:lnTo>
                  <a:pt x="2338" y="650"/>
                </a:lnTo>
                <a:lnTo>
                  <a:pt x="2337" y="652"/>
                </a:lnTo>
                <a:lnTo>
                  <a:pt x="2336" y="653"/>
                </a:lnTo>
                <a:lnTo>
                  <a:pt x="2336" y="654"/>
                </a:lnTo>
                <a:lnTo>
                  <a:pt x="2335" y="655"/>
                </a:lnTo>
                <a:lnTo>
                  <a:pt x="2333" y="656"/>
                </a:lnTo>
                <a:lnTo>
                  <a:pt x="2335" y="656"/>
                </a:lnTo>
                <a:lnTo>
                  <a:pt x="2366" y="655"/>
                </a:lnTo>
                <a:lnTo>
                  <a:pt x="2359" y="677"/>
                </a:lnTo>
                <a:lnTo>
                  <a:pt x="2355" y="688"/>
                </a:lnTo>
                <a:lnTo>
                  <a:pt x="2311" y="689"/>
                </a:lnTo>
                <a:lnTo>
                  <a:pt x="2301" y="690"/>
                </a:lnTo>
                <a:lnTo>
                  <a:pt x="2302" y="690"/>
                </a:lnTo>
                <a:lnTo>
                  <a:pt x="2303" y="691"/>
                </a:lnTo>
                <a:lnTo>
                  <a:pt x="2304" y="691"/>
                </a:lnTo>
                <a:lnTo>
                  <a:pt x="2305" y="691"/>
                </a:lnTo>
                <a:lnTo>
                  <a:pt x="2307" y="692"/>
                </a:lnTo>
                <a:lnTo>
                  <a:pt x="2309" y="695"/>
                </a:lnTo>
                <a:lnTo>
                  <a:pt x="2309" y="696"/>
                </a:lnTo>
                <a:lnTo>
                  <a:pt x="2307" y="694"/>
                </a:lnTo>
                <a:lnTo>
                  <a:pt x="2305" y="692"/>
                </a:lnTo>
                <a:lnTo>
                  <a:pt x="2304" y="692"/>
                </a:lnTo>
                <a:lnTo>
                  <a:pt x="2302" y="691"/>
                </a:lnTo>
                <a:lnTo>
                  <a:pt x="2301" y="692"/>
                </a:lnTo>
                <a:lnTo>
                  <a:pt x="2300" y="692"/>
                </a:lnTo>
                <a:lnTo>
                  <a:pt x="2300" y="694"/>
                </a:lnTo>
                <a:lnTo>
                  <a:pt x="2298" y="697"/>
                </a:lnTo>
                <a:lnTo>
                  <a:pt x="2298" y="703"/>
                </a:lnTo>
                <a:lnTo>
                  <a:pt x="2297" y="704"/>
                </a:lnTo>
                <a:lnTo>
                  <a:pt x="2295" y="707"/>
                </a:lnTo>
                <a:lnTo>
                  <a:pt x="2292" y="709"/>
                </a:lnTo>
                <a:lnTo>
                  <a:pt x="2288" y="709"/>
                </a:lnTo>
                <a:lnTo>
                  <a:pt x="2285" y="711"/>
                </a:lnTo>
                <a:lnTo>
                  <a:pt x="2284" y="715"/>
                </a:lnTo>
                <a:lnTo>
                  <a:pt x="2283" y="716"/>
                </a:lnTo>
                <a:lnTo>
                  <a:pt x="2284" y="716"/>
                </a:lnTo>
                <a:lnTo>
                  <a:pt x="2288" y="716"/>
                </a:lnTo>
                <a:lnTo>
                  <a:pt x="2288" y="714"/>
                </a:lnTo>
                <a:lnTo>
                  <a:pt x="2290" y="714"/>
                </a:lnTo>
                <a:lnTo>
                  <a:pt x="2292" y="713"/>
                </a:lnTo>
                <a:lnTo>
                  <a:pt x="2293" y="713"/>
                </a:lnTo>
                <a:lnTo>
                  <a:pt x="2293" y="716"/>
                </a:lnTo>
                <a:lnTo>
                  <a:pt x="2293" y="717"/>
                </a:lnTo>
                <a:lnTo>
                  <a:pt x="2289" y="717"/>
                </a:lnTo>
                <a:lnTo>
                  <a:pt x="2288" y="717"/>
                </a:lnTo>
                <a:lnTo>
                  <a:pt x="2285" y="717"/>
                </a:lnTo>
                <a:lnTo>
                  <a:pt x="2284" y="717"/>
                </a:lnTo>
                <a:lnTo>
                  <a:pt x="2284" y="716"/>
                </a:lnTo>
                <a:lnTo>
                  <a:pt x="2283" y="716"/>
                </a:lnTo>
                <a:lnTo>
                  <a:pt x="2281" y="716"/>
                </a:lnTo>
                <a:lnTo>
                  <a:pt x="2281" y="714"/>
                </a:lnTo>
                <a:lnTo>
                  <a:pt x="2281" y="713"/>
                </a:lnTo>
                <a:lnTo>
                  <a:pt x="2275" y="714"/>
                </a:lnTo>
                <a:lnTo>
                  <a:pt x="2269" y="714"/>
                </a:lnTo>
                <a:lnTo>
                  <a:pt x="2269" y="717"/>
                </a:lnTo>
                <a:lnTo>
                  <a:pt x="2269" y="722"/>
                </a:lnTo>
                <a:lnTo>
                  <a:pt x="2271" y="725"/>
                </a:lnTo>
                <a:lnTo>
                  <a:pt x="2273" y="728"/>
                </a:lnTo>
                <a:lnTo>
                  <a:pt x="2276" y="729"/>
                </a:lnTo>
                <a:lnTo>
                  <a:pt x="2278" y="729"/>
                </a:lnTo>
                <a:lnTo>
                  <a:pt x="2279" y="730"/>
                </a:lnTo>
                <a:lnTo>
                  <a:pt x="2281" y="731"/>
                </a:lnTo>
                <a:lnTo>
                  <a:pt x="2285" y="730"/>
                </a:lnTo>
                <a:lnTo>
                  <a:pt x="2288" y="729"/>
                </a:lnTo>
                <a:lnTo>
                  <a:pt x="2292" y="728"/>
                </a:lnTo>
                <a:lnTo>
                  <a:pt x="2287" y="733"/>
                </a:lnTo>
                <a:lnTo>
                  <a:pt x="2286" y="734"/>
                </a:lnTo>
                <a:lnTo>
                  <a:pt x="2287" y="736"/>
                </a:lnTo>
                <a:lnTo>
                  <a:pt x="2287" y="737"/>
                </a:lnTo>
                <a:lnTo>
                  <a:pt x="2288" y="738"/>
                </a:lnTo>
                <a:lnTo>
                  <a:pt x="2288" y="739"/>
                </a:lnTo>
                <a:lnTo>
                  <a:pt x="2289" y="739"/>
                </a:lnTo>
                <a:lnTo>
                  <a:pt x="2290" y="740"/>
                </a:lnTo>
                <a:lnTo>
                  <a:pt x="2292" y="740"/>
                </a:lnTo>
                <a:lnTo>
                  <a:pt x="2293" y="740"/>
                </a:lnTo>
                <a:lnTo>
                  <a:pt x="2301" y="740"/>
                </a:lnTo>
                <a:lnTo>
                  <a:pt x="2371" y="738"/>
                </a:lnTo>
                <a:lnTo>
                  <a:pt x="2372" y="813"/>
                </a:lnTo>
                <a:lnTo>
                  <a:pt x="2356" y="813"/>
                </a:lnTo>
                <a:lnTo>
                  <a:pt x="2353" y="813"/>
                </a:lnTo>
                <a:lnTo>
                  <a:pt x="2350" y="816"/>
                </a:lnTo>
                <a:lnTo>
                  <a:pt x="2345" y="828"/>
                </a:lnTo>
                <a:lnTo>
                  <a:pt x="2338" y="831"/>
                </a:lnTo>
                <a:lnTo>
                  <a:pt x="2338" y="832"/>
                </a:lnTo>
                <a:lnTo>
                  <a:pt x="2339" y="840"/>
                </a:lnTo>
                <a:lnTo>
                  <a:pt x="2339" y="841"/>
                </a:lnTo>
                <a:lnTo>
                  <a:pt x="2339" y="843"/>
                </a:lnTo>
                <a:lnTo>
                  <a:pt x="2338" y="847"/>
                </a:lnTo>
                <a:lnTo>
                  <a:pt x="2337" y="849"/>
                </a:lnTo>
                <a:lnTo>
                  <a:pt x="2336" y="855"/>
                </a:lnTo>
                <a:lnTo>
                  <a:pt x="2336" y="857"/>
                </a:lnTo>
                <a:lnTo>
                  <a:pt x="2336" y="859"/>
                </a:lnTo>
                <a:lnTo>
                  <a:pt x="2338" y="864"/>
                </a:lnTo>
                <a:lnTo>
                  <a:pt x="2340" y="866"/>
                </a:lnTo>
                <a:lnTo>
                  <a:pt x="2343" y="868"/>
                </a:lnTo>
                <a:lnTo>
                  <a:pt x="2344" y="870"/>
                </a:lnTo>
                <a:lnTo>
                  <a:pt x="2345" y="872"/>
                </a:lnTo>
                <a:lnTo>
                  <a:pt x="2346" y="872"/>
                </a:lnTo>
                <a:lnTo>
                  <a:pt x="2346" y="873"/>
                </a:lnTo>
                <a:lnTo>
                  <a:pt x="2348" y="875"/>
                </a:lnTo>
                <a:lnTo>
                  <a:pt x="2345" y="875"/>
                </a:lnTo>
                <a:lnTo>
                  <a:pt x="2344" y="875"/>
                </a:lnTo>
                <a:lnTo>
                  <a:pt x="2343" y="875"/>
                </a:lnTo>
                <a:lnTo>
                  <a:pt x="2337" y="875"/>
                </a:lnTo>
                <a:lnTo>
                  <a:pt x="2314" y="875"/>
                </a:lnTo>
                <a:lnTo>
                  <a:pt x="2307" y="872"/>
                </a:lnTo>
                <a:lnTo>
                  <a:pt x="2259" y="873"/>
                </a:lnTo>
                <a:lnTo>
                  <a:pt x="2258" y="873"/>
                </a:lnTo>
                <a:lnTo>
                  <a:pt x="2264" y="854"/>
                </a:lnTo>
                <a:lnTo>
                  <a:pt x="2288" y="840"/>
                </a:lnTo>
                <a:lnTo>
                  <a:pt x="2288" y="839"/>
                </a:lnTo>
                <a:lnTo>
                  <a:pt x="2263" y="853"/>
                </a:lnTo>
                <a:lnTo>
                  <a:pt x="2262" y="853"/>
                </a:lnTo>
                <a:lnTo>
                  <a:pt x="2255" y="873"/>
                </a:lnTo>
                <a:lnTo>
                  <a:pt x="2254" y="875"/>
                </a:lnTo>
                <a:lnTo>
                  <a:pt x="2254" y="876"/>
                </a:lnTo>
                <a:lnTo>
                  <a:pt x="2254" y="880"/>
                </a:lnTo>
                <a:lnTo>
                  <a:pt x="2253" y="881"/>
                </a:lnTo>
                <a:lnTo>
                  <a:pt x="2252" y="882"/>
                </a:lnTo>
                <a:lnTo>
                  <a:pt x="2251" y="883"/>
                </a:lnTo>
                <a:lnTo>
                  <a:pt x="2250" y="884"/>
                </a:lnTo>
                <a:lnTo>
                  <a:pt x="2246" y="896"/>
                </a:lnTo>
                <a:lnTo>
                  <a:pt x="2244" y="900"/>
                </a:lnTo>
                <a:lnTo>
                  <a:pt x="2240" y="912"/>
                </a:lnTo>
                <a:lnTo>
                  <a:pt x="2237" y="920"/>
                </a:lnTo>
                <a:lnTo>
                  <a:pt x="2234" y="928"/>
                </a:lnTo>
                <a:lnTo>
                  <a:pt x="2233" y="931"/>
                </a:lnTo>
                <a:lnTo>
                  <a:pt x="2232" y="932"/>
                </a:lnTo>
                <a:lnTo>
                  <a:pt x="2228" y="934"/>
                </a:lnTo>
                <a:lnTo>
                  <a:pt x="2228" y="935"/>
                </a:lnTo>
                <a:lnTo>
                  <a:pt x="2227" y="937"/>
                </a:lnTo>
                <a:lnTo>
                  <a:pt x="2227" y="939"/>
                </a:lnTo>
                <a:lnTo>
                  <a:pt x="2228" y="959"/>
                </a:lnTo>
                <a:lnTo>
                  <a:pt x="2227" y="960"/>
                </a:lnTo>
                <a:lnTo>
                  <a:pt x="2211" y="1047"/>
                </a:lnTo>
                <a:lnTo>
                  <a:pt x="2211" y="1048"/>
                </a:lnTo>
                <a:lnTo>
                  <a:pt x="2211" y="1049"/>
                </a:lnTo>
                <a:lnTo>
                  <a:pt x="2211" y="1050"/>
                </a:lnTo>
                <a:lnTo>
                  <a:pt x="2210" y="1059"/>
                </a:lnTo>
                <a:lnTo>
                  <a:pt x="2210" y="1060"/>
                </a:lnTo>
                <a:lnTo>
                  <a:pt x="2210" y="1062"/>
                </a:lnTo>
                <a:lnTo>
                  <a:pt x="2210" y="1071"/>
                </a:lnTo>
                <a:lnTo>
                  <a:pt x="2210" y="1081"/>
                </a:lnTo>
                <a:lnTo>
                  <a:pt x="2210" y="1093"/>
                </a:lnTo>
                <a:lnTo>
                  <a:pt x="2210" y="1094"/>
                </a:lnTo>
                <a:lnTo>
                  <a:pt x="2209" y="1099"/>
                </a:lnTo>
                <a:lnTo>
                  <a:pt x="2209" y="1100"/>
                </a:lnTo>
                <a:lnTo>
                  <a:pt x="2208" y="1101"/>
                </a:lnTo>
                <a:lnTo>
                  <a:pt x="2208" y="1104"/>
                </a:lnTo>
                <a:lnTo>
                  <a:pt x="2207" y="1105"/>
                </a:lnTo>
                <a:lnTo>
                  <a:pt x="2207" y="1106"/>
                </a:lnTo>
                <a:lnTo>
                  <a:pt x="2206" y="1109"/>
                </a:lnTo>
                <a:lnTo>
                  <a:pt x="2199" y="1130"/>
                </a:lnTo>
                <a:lnTo>
                  <a:pt x="2202" y="1134"/>
                </a:lnTo>
                <a:lnTo>
                  <a:pt x="2203" y="1136"/>
                </a:lnTo>
                <a:lnTo>
                  <a:pt x="2204" y="1138"/>
                </a:lnTo>
                <a:lnTo>
                  <a:pt x="2204" y="1139"/>
                </a:lnTo>
                <a:lnTo>
                  <a:pt x="2207" y="1141"/>
                </a:lnTo>
                <a:lnTo>
                  <a:pt x="2207" y="1142"/>
                </a:lnTo>
                <a:lnTo>
                  <a:pt x="2207" y="1143"/>
                </a:lnTo>
                <a:lnTo>
                  <a:pt x="2208" y="1144"/>
                </a:lnTo>
                <a:lnTo>
                  <a:pt x="2209" y="1147"/>
                </a:lnTo>
                <a:lnTo>
                  <a:pt x="2210" y="1150"/>
                </a:lnTo>
                <a:lnTo>
                  <a:pt x="2211" y="1151"/>
                </a:lnTo>
                <a:lnTo>
                  <a:pt x="2211" y="1154"/>
                </a:lnTo>
                <a:lnTo>
                  <a:pt x="2215" y="1160"/>
                </a:lnTo>
                <a:lnTo>
                  <a:pt x="2216" y="1163"/>
                </a:lnTo>
                <a:lnTo>
                  <a:pt x="2216" y="1165"/>
                </a:lnTo>
                <a:lnTo>
                  <a:pt x="2217" y="1166"/>
                </a:lnTo>
                <a:lnTo>
                  <a:pt x="2218" y="1169"/>
                </a:lnTo>
                <a:lnTo>
                  <a:pt x="2218" y="1174"/>
                </a:lnTo>
                <a:lnTo>
                  <a:pt x="2219" y="1176"/>
                </a:lnTo>
                <a:lnTo>
                  <a:pt x="2219" y="1177"/>
                </a:lnTo>
                <a:lnTo>
                  <a:pt x="2220" y="1184"/>
                </a:lnTo>
                <a:lnTo>
                  <a:pt x="2220" y="1185"/>
                </a:lnTo>
                <a:lnTo>
                  <a:pt x="2221" y="1185"/>
                </a:lnTo>
                <a:lnTo>
                  <a:pt x="2225" y="1182"/>
                </a:lnTo>
                <a:lnTo>
                  <a:pt x="2226" y="1181"/>
                </a:lnTo>
                <a:lnTo>
                  <a:pt x="2227" y="1181"/>
                </a:lnTo>
                <a:lnTo>
                  <a:pt x="2228" y="1181"/>
                </a:lnTo>
                <a:lnTo>
                  <a:pt x="2229" y="1184"/>
                </a:lnTo>
                <a:lnTo>
                  <a:pt x="2234" y="1189"/>
                </a:lnTo>
                <a:lnTo>
                  <a:pt x="2235" y="1188"/>
                </a:lnTo>
                <a:lnTo>
                  <a:pt x="2236" y="1188"/>
                </a:lnTo>
                <a:lnTo>
                  <a:pt x="2237" y="1188"/>
                </a:lnTo>
                <a:lnTo>
                  <a:pt x="2237" y="1186"/>
                </a:lnTo>
                <a:lnTo>
                  <a:pt x="2237" y="1189"/>
                </a:lnTo>
                <a:lnTo>
                  <a:pt x="2237" y="1190"/>
                </a:lnTo>
                <a:lnTo>
                  <a:pt x="2238" y="1191"/>
                </a:lnTo>
                <a:lnTo>
                  <a:pt x="2242" y="1190"/>
                </a:lnTo>
                <a:lnTo>
                  <a:pt x="2241" y="1188"/>
                </a:lnTo>
                <a:lnTo>
                  <a:pt x="2242" y="1186"/>
                </a:lnTo>
                <a:lnTo>
                  <a:pt x="2243" y="1186"/>
                </a:lnTo>
                <a:lnTo>
                  <a:pt x="2244" y="1186"/>
                </a:lnTo>
                <a:lnTo>
                  <a:pt x="2244" y="1185"/>
                </a:lnTo>
                <a:lnTo>
                  <a:pt x="2245" y="1185"/>
                </a:lnTo>
                <a:lnTo>
                  <a:pt x="2246" y="1185"/>
                </a:lnTo>
                <a:lnTo>
                  <a:pt x="2246" y="1186"/>
                </a:lnTo>
                <a:lnTo>
                  <a:pt x="2246" y="1188"/>
                </a:lnTo>
                <a:lnTo>
                  <a:pt x="2247" y="1188"/>
                </a:lnTo>
                <a:lnTo>
                  <a:pt x="2247" y="1184"/>
                </a:lnTo>
                <a:lnTo>
                  <a:pt x="2247" y="1183"/>
                </a:lnTo>
                <a:lnTo>
                  <a:pt x="2247" y="1182"/>
                </a:lnTo>
                <a:lnTo>
                  <a:pt x="2247" y="1181"/>
                </a:lnTo>
                <a:lnTo>
                  <a:pt x="2249" y="1181"/>
                </a:lnTo>
                <a:lnTo>
                  <a:pt x="2258" y="1181"/>
                </a:lnTo>
                <a:lnTo>
                  <a:pt x="2261" y="1181"/>
                </a:lnTo>
                <a:lnTo>
                  <a:pt x="2262" y="1181"/>
                </a:lnTo>
                <a:lnTo>
                  <a:pt x="2264" y="1180"/>
                </a:lnTo>
                <a:lnTo>
                  <a:pt x="2266" y="1180"/>
                </a:lnTo>
                <a:lnTo>
                  <a:pt x="2267" y="1179"/>
                </a:lnTo>
                <a:lnTo>
                  <a:pt x="2268" y="1179"/>
                </a:lnTo>
                <a:lnTo>
                  <a:pt x="2269" y="1179"/>
                </a:lnTo>
                <a:lnTo>
                  <a:pt x="2270" y="1177"/>
                </a:lnTo>
                <a:lnTo>
                  <a:pt x="2271" y="1177"/>
                </a:lnTo>
                <a:lnTo>
                  <a:pt x="2272" y="1177"/>
                </a:lnTo>
                <a:lnTo>
                  <a:pt x="2272" y="1176"/>
                </a:lnTo>
                <a:lnTo>
                  <a:pt x="2273" y="1176"/>
                </a:lnTo>
                <a:lnTo>
                  <a:pt x="2275" y="1176"/>
                </a:lnTo>
                <a:lnTo>
                  <a:pt x="2275" y="1175"/>
                </a:lnTo>
                <a:lnTo>
                  <a:pt x="2276" y="1175"/>
                </a:lnTo>
                <a:lnTo>
                  <a:pt x="2277" y="1175"/>
                </a:lnTo>
                <a:lnTo>
                  <a:pt x="2278" y="1174"/>
                </a:lnTo>
                <a:lnTo>
                  <a:pt x="2280" y="1173"/>
                </a:lnTo>
                <a:lnTo>
                  <a:pt x="2281" y="1173"/>
                </a:lnTo>
                <a:lnTo>
                  <a:pt x="2281" y="1174"/>
                </a:lnTo>
                <a:lnTo>
                  <a:pt x="2283" y="1173"/>
                </a:lnTo>
                <a:lnTo>
                  <a:pt x="2286" y="1172"/>
                </a:lnTo>
                <a:lnTo>
                  <a:pt x="2287" y="1171"/>
                </a:lnTo>
                <a:lnTo>
                  <a:pt x="2290" y="1169"/>
                </a:lnTo>
                <a:lnTo>
                  <a:pt x="2290" y="1171"/>
                </a:lnTo>
                <a:lnTo>
                  <a:pt x="2290" y="1173"/>
                </a:lnTo>
                <a:lnTo>
                  <a:pt x="2290" y="1177"/>
                </a:lnTo>
                <a:lnTo>
                  <a:pt x="2290" y="1179"/>
                </a:lnTo>
                <a:lnTo>
                  <a:pt x="2290" y="1181"/>
                </a:lnTo>
                <a:lnTo>
                  <a:pt x="2290" y="1182"/>
                </a:lnTo>
                <a:lnTo>
                  <a:pt x="2288" y="1181"/>
                </a:lnTo>
                <a:lnTo>
                  <a:pt x="2285" y="1180"/>
                </a:lnTo>
                <a:lnTo>
                  <a:pt x="2283" y="1179"/>
                </a:lnTo>
                <a:lnTo>
                  <a:pt x="2283" y="1180"/>
                </a:lnTo>
                <a:lnTo>
                  <a:pt x="2283" y="1181"/>
                </a:lnTo>
                <a:lnTo>
                  <a:pt x="2283" y="1182"/>
                </a:lnTo>
                <a:lnTo>
                  <a:pt x="2283" y="1186"/>
                </a:lnTo>
                <a:lnTo>
                  <a:pt x="2283" y="1188"/>
                </a:lnTo>
                <a:lnTo>
                  <a:pt x="2284" y="1189"/>
                </a:lnTo>
                <a:lnTo>
                  <a:pt x="2284" y="1193"/>
                </a:lnTo>
                <a:lnTo>
                  <a:pt x="2284" y="1194"/>
                </a:lnTo>
                <a:lnTo>
                  <a:pt x="2284" y="1199"/>
                </a:lnTo>
                <a:lnTo>
                  <a:pt x="2284" y="1200"/>
                </a:lnTo>
                <a:lnTo>
                  <a:pt x="2284" y="1205"/>
                </a:lnTo>
                <a:lnTo>
                  <a:pt x="2284" y="1207"/>
                </a:lnTo>
                <a:lnTo>
                  <a:pt x="2284" y="1208"/>
                </a:lnTo>
                <a:lnTo>
                  <a:pt x="2284" y="1209"/>
                </a:lnTo>
                <a:lnTo>
                  <a:pt x="2284" y="1210"/>
                </a:lnTo>
                <a:lnTo>
                  <a:pt x="2284" y="1211"/>
                </a:lnTo>
                <a:lnTo>
                  <a:pt x="2284" y="1213"/>
                </a:lnTo>
                <a:lnTo>
                  <a:pt x="2284" y="1214"/>
                </a:lnTo>
                <a:lnTo>
                  <a:pt x="2284" y="1215"/>
                </a:lnTo>
                <a:lnTo>
                  <a:pt x="2284" y="1216"/>
                </a:lnTo>
                <a:lnTo>
                  <a:pt x="2284" y="1217"/>
                </a:lnTo>
                <a:lnTo>
                  <a:pt x="2284" y="1218"/>
                </a:lnTo>
                <a:lnTo>
                  <a:pt x="2284" y="1219"/>
                </a:lnTo>
                <a:lnTo>
                  <a:pt x="2284" y="1221"/>
                </a:lnTo>
                <a:lnTo>
                  <a:pt x="2284" y="1222"/>
                </a:lnTo>
                <a:lnTo>
                  <a:pt x="2284" y="1223"/>
                </a:lnTo>
                <a:lnTo>
                  <a:pt x="2284" y="1224"/>
                </a:lnTo>
                <a:lnTo>
                  <a:pt x="2284" y="1225"/>
                </a:lnTo>
                <a:lnTo>
                  <a:pt x="2284" y="1226"/>
                </a:lnTo>
                <a:lnTo>
                  <a:pt x="2284" y="1227"/>
                </a:lnTo>
                <a:lnTo>
                  <a:pt x="2284" y="1228"/>
                </a:lnTo>
                <a:lnTo>
                  <a:pt x="2284" y="1230"/>
                </a:lnTo>
                <a:lnTo>
                  <a:pt x="2284" y="1231"/>
                </a:lnTo>
                <a:lnTo>
                  <a:pt x="2285" y="1231"/>
                </a:lnTo>
                <a:lnTo>
                  <a:pt x="2285" y="1232"/>
                </a:lnTo>
                <a:lnTo>
                  <a:pt x="2285" y="1233"/>
                </a:lnTo>
                <a:lnTo>
                  <a:pt x="2285" y="1234"/>
                </a:lnTo>
                <a:lnTo>
                  <a:pt x="2285" y="1236"/>
                </a:lnTo>
                <a:lnTo>
                  <a:pt x="2285" y="1238"/>
                </a:lnTo>
                <a:lnTo>
                  <a:pt x="2285" y="1239"/>
                </a:lnTo>
                <a:lnTo>
                  <a:pt x="2285" y="1240"/>
                </a:lnTo>
                <a:lnTo>
                  <a:pt x="2287" y="1240"/>
                </a:lnTo>
                <a:lnTo>
                  <a:pt x="2287" y="1241"/>
                </a:lnTo>
                <a:lnTo>
                  <a:pt x="2285" y="1241"/>
                </a:lnTo>
                <a:lnTo>
                  <a:pt x="2286" y="1242"/>
                </a:lnTo>
                <a:lnTo>
                  <a:pt x="2286" y="1243"/>
                </a:lnTo>
                <a:lnTo>
                  <a:pt x="2286" y="1244"/>
                </a:lnTo>
                <a:lnTo>
                  <a:pt x="2287" y="1244"/>
                </a:lnTo>
                <a:lnTo>
                  <a:pt x="2292" y="1244"/>
                </a:lnTo>
                <a:lnTo>
                  <a:pt x="2293" y="1248"/>
                </a:lnTo>
                <a:lnTo>
                  <a:pt x="2293" y="1250"/>
                </a:lnTo>
                <a:lnTo>
                  <a:pt x="2293" y="1252"/>
                </a:lnTo>
                <a:lnTo>
                  <a:pt x="2288" y="1252"/>
                </a:lnTo>
                <a:lnTo>
                  <a:pt x="2288" y="1251"/>
                </a:lnTo>
                <a:lnTo>
                  <a:pt x="2287" y="1250"/>
                </a:lnTo>
                <a:lnTo>
                  <a:pt x="2287" y="1249"/>
                </a:lnTo>
                <a:lnTo>
                  <a:pt x="2287" y="1248"/>
                </a:lnTo>
                <a:lnTo>
                  <a:pt x="2286" y="1248"/>
                </a:lnTo>
                <a:lnTo>
                  <a:pt x="2286" y="1247"/>
                </a:lnTo>
                <a:lnTo>
                  <a:pt x="2285" y="1244"/>
                </a:lnTo>
                <a:lnTo>
                  <a:pt x="2285" y="1243"/>
                </a:lnTo>
                <a:lnTo>
                  <a:pt x="2285" y="1242"/>
                </a:lnTo>
                <a:lnTo>
                  <a:pt x="2285" y="1241"/>
                </a:lnTo>
                <a:lnTo>
                  <a:pt x="2284" y="1241"/>
                </a:lnTo>
                <a:lnTo>
                  <a:pt x="2284" y="1240"/>
                </a:lnTo>
                <a:lnTo>
                  <a:pt x="2284" y="1239"/>
                </a:lnTo>
                <a:lnTo>
                  <a:pt x="2284" y="1238"/>
                </a:lnTo>
                <a:lnTo>
                  <a:pt x="2284" y="1236"/>
                </a:lnTo>
                <a:lnTo>
                  <a:pt x="2284" y="1235"/>
                </a:lnTo>
                <a:lnTo>
                  <a:pt x="2284" y="1234"/>
                </a:lnTo>
                <a:lnTo>
                  <a:pt x="2284" y="1233"/>
                </a:lnTo>
                <a:lnTo>
                  <a:pt x="2283" y="1233"/>
                </a:lnTo>
                <a:lnTo>
                  <a:pt x="2283" y="1232"/>
                </a:lnTo>
                <a:lnTo>
                  <a:pt x="2283" y="1231"/>
                </a:lnTo>
                <a:lnTo>
                  <a:pt x="2284" y="1231"/>
                </a:lnTo>
                <a:lnTo>
                  <a:pt x="2284" y="1230"/>
                </a:lnTo>
                <a:lnTo>
                  <a:pt x="2284" y="1228"/>
                </a:lnTo>
                <a:lnTo>
                  <a:pt x="2284" y="1227"/>
                </a:lnTo>
                <a:lnTo>
                  <a:pt x="2284" y="1226"/>
                </a:lnTo>
                <a:lnTo>
                  <a:pt x="2284" y="1225"/>
                </a:lnTo>
                <a:lnTo>
                  <a:pt x="2283" y="1224"/>
                </a:lnTo>
                <a:lnTo>
                  <a:pt x="2283" y="1223"/>
                </a:lnTo>
                <a:lnTo>
                  <a:pt x="2283" y="1222"/>
                </a:lnTo>
                <a:lnTo>
                  <a:pt x="2283" y="1221"/>
                </a:lnTo>
                <a:lnTo>
                  <a:pt x="2283" y="1219"/>
                </a:lnTo>
                <a:lnTo>
                  <a:pt x="2283" y="1218"/>
                </a:lnTo>
                <a:lnTo>
                  <a:pt x="2283" y="1217"/>
                </a:lnTo>
                <a:lnTo>
                  <a:pt x="2283" y="1216"/>
                </a:lnTo>
                <a:lnTo>
                  <a:pt x="2283" y="1215"/>
                </a:lnTo>
                <a:lnTo>
                  <a:pt x="2283" y="1214"/>
                </a:lnTo>
                <a:lnTo>
                  <a:pt x="2283" y="1213"/>
                </a:lnTo>
                <a:lnTo>
                  <a:pt x="2283" y="1211"/>
                </a:lnTo>
                <a:lnTo>
                  <a:pt x="2283" y="1210"/>
                </a:lnTo>
                <a:lnTo>
                  <a:pt x="2283" y="1209"/>
                </a:lnTo>
                <a:lnTo>
                  <a:pt x="2283" y="1208"/>
                </a:lnTo>
                <a:lnTo>
                  <a:pt x="2283" y="1207"/>
                </a:lnTo>
                <a:lnTo>
                  <a:pt x="2283" y="1205"/>
                </a:lnTo>
                <a:lnTo>
                  <a:pt x="2283" y="1199"/>
                </a:lnTo>
                <a:lnTo>
                  <a:pt x="2283" y="1194"/>
                </a:lnTo>
                <a:lnTo>
                  <a:pt x="2283" y="1193"/>
                </a:lnTo>
                <a:lnTo>
                  <a:pt x="2283" y="1189"/>
                </a:lnTo>
                <a:lnTo>
                  <a:pt x="2283" y="1188"/>
                </a:lnTo>
                <a:lnTo>
                  <a:pt x="2281" y="1182"/>
                </a:lnTo>
                <a:lnTo>
                  <a:pt x="2281" y="1181"/>
                </a:lnTo>
                <a:lnTo>
                  <a:pt x="2281" y="1180"/>
                </a:lnTo>
                <a:lnTo>
                  <a:pt x="2281" y="1179"/>
                </a:lnTo>
                <a:lnTo>
                  <a:pt x="2277" y="1177"/>
                </a:lnTo>
                <a:lnTo>
                  <a:pt x="2277" y="1176"/>
                </a:lnTo>
                <a:lnTo>
                  <a:pt x="2276" y="1176"/>
                </a:lnTo>
                <a:lnTo>
                  <a:pt x="2275" y="1176"/>
                </a:lnTo>
                <a:lnTo>
                  <a:pt x="2272" y="1177"/>
                </a:lnTo>
                <a:lnTo>
                  <a:pt x="2272" y="1179"/>
                </a:lnTo>
                <a:lnTo>
                  <a:pt x="2269" y="1179"/>
                </a:lnTo>
                <a:lnTo>
                  <a:pt x="2269" y="1180"/>
                </a:lnTo>
                <a:lnTo>
                  <a:pt x="2267" y="1180"/>
                </a:lnTo>
                <a:lnTo>
                  <a:pt x="2266" y="1181"/>
                </a:lnTo>
                <a:lnTo>
                  <a:pt x="2263" y="1182"/>
                </a:lnTo>
                <a:lnTo>
                  <a:pt x="2262" y="1182"/>
                </a:lnTo>
                <a:lnTo>
                  <a:pt x="2261" y="1182"/>
                </a:lnTo>
                <a:lnTo>
                  <a:pt x="2261" y="1183"/>
                </a:lnTo>
                <a:lnTo>
                  <a:pt x="2260" y="1183"/>
                </a:lnTo>
                <a:lnTo>
                  <a:pt x="2259" y="1183"/>
                </a:lnTo>
                <a:lnTo>
                  <a:pt x="2259" y="1184"/>
                </a:lnTo>
                <a:lnTo>
                  <a:pt x="2258" y="1184"/>
                </a:lnTo>
                <a:lnTo>
                  <a:pt x="2259" y="1188"/>
                </a:lnTo>
                <a:lnTo>
                  <a:pt x="2258" y="1188"/>
                </a:lnTo>
                <a:lnTo>
                  <a:pt x="2257" y="1188"/>
                </a:lnTo>
                <a:lnTo>
                  <a:pt x="2255" y="1188"/>
                </a:lnTo>
                <a:lnTo>
                  <a:pt x="2255" y="1189"/>
                </a:lnTo>
                <a:lnTo>
                  <a:pt x="2254" y="1189"/>
                </a:lnTo>
                <a:lnTo>
                  <a:pt x="2253" y="1189"/>
                </a:lnTo>
                <a:lnTo>
                  <a:pt x="2253" y="1190"/>
                </a:lnTo>
                <a:lnTo>
                  <a:pt x="2253" y="1191"/>
                </a:lnTo>
                <a:lnTo>
                  <a:pt x="2252" y="1191"/>
                </a:lnTo>
                <a:lnTo>
                  <a:pt x="2251" y="1191"/>
                </a:lnTo>
                <a:lnTo>
                  <a:pt x="2250" y="1191"/>
                </a:lnTo>
                <a:lnTo>
                  <a:pt x="2250" y="1188"/>
                </a:lnTo>
                <a:lnTo>
                  <a:pt x="2247" y="1189"/>
                </a:lnTo>
                <a:lnTo>
                  <a:pt x="2246" y="1189"/>
                </a:lnTo>
                <a:lnTo>
                  <a:pt x="2243" y="1190"/>
                </a:lnTo>
                <a:lnTo>
                  <a:pt x="2242" y="1191"/>
                </a:lnTo>
                <a:lnTo>
                  <a:pt x="2240" y="1191"/>
                </a:lnTo>
                <a:lnTo>
                  <a:pt x="2238" y="1192"/>
                </a:lnTo>
                <a:lnTo>
                  <a:pt x="2235" y="1192"/>
                </a:lnTo>
                <a:lnTo>
                  <a:pt x="2235" y="1193"/>
                </a:lnTo>
                <a:lnTo>
                  <a:pt x="2234" y="1193"/>
                </a:lnTo>
                <a:lnTo>
                  <a:pt x="2234" y="1194"/>
                </a:lnTo>
                <a:lnTo>
                  <a:pt x="2231" y="1196"/>
                </a:lnTo>
                <a:lnTo>
                  <a:pt x="2231" y="1194"/>
                </a:lnTo>
                <a:lnTo>
                  <a:pt x="2231" y="1193"/>
                </a:lnTo>
                <a:lnTo>
                  <a:pt x="2227" y="1194"/>
                </a:lnTo>
                <a:lnTo>
                  <a:pt x="2226" y="1194"/>
                </a:lnTo>
                <a:lnTo>
                  <a:pt x="2227" y="1196"/>
                </a:lnTo>
                <a:lnTo>
                  <a:pt x="2227" y="1197"/>
                </a:lnTo>
                <a:lnTo>
                  <a:pt x="2227" y="1198"/>
                </a:lnTo>
                <a:lnTo>
                  <a:pt x="2228" y="1198"/>
                </a:lnTo>
                <a:lnTo>
                  <a:pt x="2227" y="1199"/>
                </a:lnTo>
                <a:lnTo>
                  <a:pt x="2227" y="1200"/>
                </a:lnTo>
                <a:lnTo>
                  <a:pt x="2226" y="1200"/>
                </a:lnTo>
                <a:lnTo>
                  <a:pt x="2225" y="1200"/>
                </a:lnTo>
                <a:lnTo>
                  <a:pt x="2225" y="1201"/>
                </a:lnTo>
                <a:lnTo>
                  <a:pt x="2225" y="1202"/>
                </a:lnTo>
                <a:lnTo>
                  <a:pt x="2225" y="1203"/>
                </a:lnTo>
                <a:lnTo>
                  <a:pt x="2225" y="1205"/>
                </a:lnTo>
                <a:lnTo>
                  <a:pt x="2225" y="1206"/>
                </a:lnTo>
                <a:lnTo>
                  <a:pt x="2225" y="1207"/>
                </a:lnTo>
                <a:lnTo>
                  <a:pt x="2225" y="1208"/>
                </a:lnTo>
                <a:lnTo>
                  <a:pt x="2225" y="1209"/>
                </a:lnTo>
                <a:lnTo>
                  <a:pt x="2225" y="1210"/>
                </a:lnTo>
                <a:lnTo>
                  <a:pt x="2226" y="1210"/>
                </a:lnTo>
                <a:lnTo>
                  <a:pt x="2226" y="1211"/>
                </a:lnTo>
                <a:lnTo>
                  <a:pt x="2226" y="1213"/>
                </a:lnTo>
                <a:lnTo>
                  <a:pt x="2227" y="1214"/>
                </a:lnTo>
                <a:lnTo>
                  <a:pt x="2227" y="1215"/>
                </a:lnTo>
                <a:lnTo>
                  <a:pt x="2228" y="1217"/>
                </a:lnTo>
                <a:lnTo>
                  <a:pt x="2227" y="1217"/>
                </a:lnTo>
                <a:lnTo>
                  <a:pt x="2226" y="1217"/>
                </a:lnTo>
                <a:lnTo>
                  <a:pt x="2225" y="1217"/>
                </a:lnTo>
                <a:lnTo>
                  <a:pt x="2225" y="1218"/>
                </a:lnTo>
                <a:lnTo>
                  <a:pt x="2225" y="1219"/>
                </a:lnTo>
                <a:lnTo>
                  <a:pt x="2225" y="1221"/>
                </a:lnTo>
                <a:lnTo>
                  <a:pt x="2225" y="1222"/>
                </a:lnTo>
                <a:lnTo>
                  <a:pt x="2225" y="1223"/>
                </a:lnTo>
                <a:lnTo>
                  <a:pt x="2225" y="1224"/>
                </a:lnTo>
                <a:lnTo>
                  <a:pt x="2225" y="1225"/>
                </a:lnTo>
                <a:lnTo>
                  <a:pt x="2225" y="1226"/>
                </a:lnTo>
                <a:lnTo>
                  <a:pt x="2225" y="1227"/>
                </a:lnTo>
                <a:lnTo>
                  <a:pt x="2225" y="1228"/>
                </a:lnTo>
                <a:lnTo>
                  <a:pt x="2225" y="1230"/>
                </a:lnTo>
                <a:lnTo>
                  <a:pt x="2225" y="1231"/>
                </a:lnTo>
                <a:lnTo>
                  <a:pt x="2225" y="1232"/>
                </a:lnTo>
                <a:lnTo>
                  <a:pt x="2225" y="1233"/>
                </a:lnTo>
                <a:lnTo>
                  <a:pt x="2225" y="1234"/>
                </a:lnTo>
                <a:lnTo>
                  <a:pt x="2225" y="1235"/>
                </a:lnTo>
                <a:lnTo>
                  <a:pt x="2225" y="1236"/>
                </a:lnTo>
                <a:lnTo>
                  <a:pt x="2225" y="1238"/>
                </a:lnTo>
                <a:lnTo>
                  <a:pt x="2225" y="1239"/>
                </a:lnTo>
                <a:lnTo>
                  <a:pt x="2223" y="1239"/>
                </a:lnTo>
                <a:lnTo>
                  <a:pt x="2223" y="1240"/>
                </a:lnTo>
                <a:lnTo>
                  <a:pt x="2223" y="1243"/>
                </a:lnTo>
                <a:lnTo>
                  <a:pt x="2224" y="1247"/>
                </a:lnTo>
                <a:lnTo>
                  <a:pt x="2226" y="1247"/>
                </a:lnTo>
                <a:lnTo>
                  <a:pt x="2227" y="1246"/>
                </a:lnTo>
                <a:lnTo>
                  <a:pt x="2231" y="1246"/>
                </a:lnTo>
                <a:lnTo>
                  <a:pt x="2228" y="1248"/>
                </a:lnTo>
                <a:lnTo>
                  <a:pt x="2228" y="1249"/>
                </a:lnTo>
                <a:lnTo>
                  <a:pt x="2231" y="1255"/>
                </a:lnTo>
                <a:lnTo>
                  <a:pt x="2233" y="1258"/>
                </a:lnTo>
                <a:lnTo>
                  <a:pt x="2233" y="1259"/>
                </a:lnTo>
                <a:lnTo>
                  <a:pt x="2234" y="1259"/>
                </a:lnTo>
                <a:lnTo>
                  <a:pt x="2235" y="1259"/>
                </a:lnTo>
                <a:lnTo>
                  <a:pt x="2236" y="1259"/>
                </a:lnTo>
                <a:lnTo>
                  <a:pt x="2235" y="1258"/>
                </a:lnTo>
                <a:lnTo>
                  <a:pt x="2236" y="1258"/>
                </a:lnTo>
                <a:lnTo>
                  <a:pt x="2237" y="1258"/>
                </a:lnTo>
                <a:lnTo>
                  <a:pt x="2238" y="1258"/>
                </a:lnTo>
                <a:lnTo>
                  <a:pt x="2240" y="1258"/>
                </a:lnTo>
                <a:lnTo>
                  <a:pt x="2241" y="1258"/>
                </a:lnTo>
                <a:lnTo>
                  <a:pt x="2240" y="1258"/>
                </a:lnTo>
                <a:lnTo>
                  <a:pt x="2240" y="1259"/>
                </a:lnTo>
                <a:lnTo>
                  <a:pt x="2240" y="1260"/>
                </a:lnTo>
                <a:lnTo>
                  <a:pt x="2238" y="1260"/>
                </a:lnTo>
                <a:lnTo>
                  <a:pt x="2241" y="1261"/>
                </a:lnTo>
                <a:lnTo>
                  <a:pt x="2242" y="1261"/>
                </a:lnTo>
                <a:lnTo>
                  <a:pt x="2243" y="1263"/>
                </a:lnTo>
                <a:lnTo>
                  <a:pt x="2244" y="1264"/>
                </a:lnTo>
                <a:lnTo>
                  <a:pt x="2245" y="1264"/>
                </a:lnTo>
                <a:lnTo>
                  <a:pt x="2246" y="1264"/>
                </a:lnTo>
                <a:lnTo>
                  <a:pt x="2247" y="1264"/>
                </a:lnTo>
                <a:lnTo>
                  <a:pt x="2249" y="1264"/>
                </a:lnTo>
                <a:lnTo>
                  <a:pt x="2250" y="1264"/>
                </a:lnTo>
                <a:lnTo>
                  <a:pt x="2251" y="1264"/>
                </a:lnTo>
                <a:lnTo>
                  <a:pt x="2252" y="1264"/>
                </a:lnTo>
                <a:lnTo>
                  <a:pt x="2252" y="1265"/>
                </a:lnTo>
                <a:lnTo>
                  <a:pt x="2253" y="1265"/>
                </a:lnTo>
                <a:lnTo>
                  <a:pt x="2254" y="1265"/>
                </a:lnTo>
                <a:lnTo>
                  <a:pt x="2254" y="1264"/>
                </a:lnTo>
                <a:lnTo>
                  <a:pt x="2255" y="1264"/>
                </a:lnTo>
                <a:lnTo>
                  <a:pt x="2255" y="1265"/>
                </a:lnTo>
                <a:lnTo>
                  <a:pt x="2255" y="1264"/>
                </a:lnTo>
                <a:lnTo>
                  <a:pt x="2257" y="1264"/>
                </a:lnTo>
                <a:lnTo>
                  <a:pt x="2257" y="1265"/>
                </a:lnTo>
                <a:lnTo>
                  <a:pt x="2259" y="1265"/>
                </a:lnTo>
                <a:lnTo>
                  <a:pt x="2262" y="1265"/>
                </a:lnTo>
                <a:lnTo>
                  <a:pt x="2263" y="1265"/>
                </a:lnTo>
                <a:lnTo>
                  <a:pt x="2264" y="1265"/>
                </a:lnTo>
                <a:lnTo>
                  <a:pt x="2266" y="1265"/>
                </a:lnTo>
                <a:lnTo>
                  <a:pt x="2267" y="1265"/>
                </a:lnTo>
                <a:lnTo>
                  <a:pt x="2269" y="1265"/>
                </a:lnTo>
                <a:lnTo>
                  <a:pt x="2271" y="1265"/>
                </a:lnTo>
                <a:lnTo>
                  <a:pt x="2272" y="1265"/>
                </a:lnTo>
                <a:lnTo>
                  <a:pt x="2273" y="1265"/>
                </a:lnTo>
                <a:lnTo>
                  <a:pt x="2276" y="1265"/>
                </a:lnTo>
                <a:lnTo>
                  <a:pt x="2277" y="1265"/>
                </a:lnTo>
                <a:lnTo>
                  <a:pt x="2278" y="1265"/>
                </a:lnTo>
                <a:lnTo>
                  <a:pt x="2279" y="1265"/>
                </a:lnTo>
                <a:lnTo>
                  <a:pt x="2280" y="1265"/>
                </a:lnTo>
                <a:lnTo>
                  <a:pt x="2280" y="1264"/>
                </a:lnTo>
                <a:lnTo>
                  <a:pt x="2283" y="1264"/>
                </a:lnTo>
                <a:lnTo>
                  <a:pt x="2283" y="1265"/>
                </a:lnTo>
                <a:lnTo>
                  <a:pt x="2284" y="1265"/>
                </a:lnTo>
                <a:lnTo>
                  <a:pt x="2286" y="1265"/>
                </a:lnTo>
                <a:lnTo>
                  <a:pt x="2286" y="1264"/>
                </a:lnTo>
                <a:lnTo>
                  <a:pt x="2286" y="1265"/>
                </a:lnTo>
                <a:lnTo>
                  <a:pt x="2287" y="1265"/>
                </a:lnTo>
                <a:lnTo>
                  <a:pt x="2287" y="1264"/>
                </a:lnTo>
                <a:lnTo>
                  <a:pt x="2288" y="1264"/>
                </a:lnTo>
                <a:lnTo>
                  <a:pt x="2289" y="1264"/>
                </a:lnTo>
                <a:lnTo>
                  <a:pt x="2290" y="1264"/>
                </a:lnTo>
                <a:lnTo>
                  <a:pt x="2290" y="1265"/>
                </a:lnTo>
                <a:lnTo>
                  <a:pt x="2292" y="1265"/>
                </a:lnTo>
                <a:lnTo>
                  <a:pt x="2293" y="1265"/>
                </a:lnTo>
                <a:lnTo>
                  <a:pt x="2295" y="1265"/>
                </a:lnTo>
                <a:lnTo>
                  <a:pt x="2296" y="1265"/>
                </a:lnTo>
                <a:lnTo>
                  <a:pt x="2297" y="1265"/>
                </a:lnTo>
                <a:lnTo>
                  <a:pt x="2300" y="1265"/>
                </a:lnTo>
                <a:lnTo>
                  <a:pt x="2302" y="1265"/>
                </a:lnTo>
                <a:lnTo>
                  <a:pt x="2303" y="1265"/>
                </a:lnTo>
                <a:lnTo>
                  <a:pt x="2304" y="1265"/>
                </a:lnTo>
                <a:lnTo>
                  <a:pt x="2306" y="1265"/>
                </a:lnTo>
                <a:lnTo>
                  <a:pt x="2309" y="1265"/>
                </a:lnTo>
                <a:lnTo>
                  <a:pt x="2309" y="1264"/>
                </a:lnTo>
                <a:lnTo>
                  <a:pt x="2309" y="1265"/>
                </a:lnTo>
                <a:lnTo>
                  <a:pt x="2310" y="1265"/>
                </a:lnTo>
                <a:lnTo>
                  <a:pt x="2312" y="1265"/>
                </a:lnTo>
                <a:lnTo>
                  <a:pt x="2312" y="1264"/>
                </a:lnTo>
                <a:lnTo>
                  <a:pt x="2312" y="1263"/>
                </a:lnTo>
                <a:lnTo>
                  <a:pt x="2312" y="1264"/>
                </a:lnTo>
                <a:lnTo>
                  <a:pt x="2312" y="1265"/>
                </a:lnTo>
                <a:lnTo>
                  <a:pt x="2311" y="1266"/>
                </a:lnTo>
                <a:lnTo>
                  <a:pt x="2310" y="1266"/>
                </a:lnTo>
                <a:lnTo>
                  <a:pt x="2310" y="1265"/>
                </a:lnTo>
                <a:lnTo>
                  <a:pt x="2307" y="1265"/>
                </a:lnTo>
                <a:lnTo>
                  <a:pt x="2307" y="1266"/>
                </a:lnTo>
                <a:lnTo>
                  <a:pt x="2309" y="1267"/>
                </a:lnTo>
                <a:lnTo>
                  <a:pt x="2307" y="1268"/>
                </a:lnTo>
                <a:lnTo>
                  <a:pt x="2306" y="1268"/>
                </a:lnTo>
                <a:lnTo>
                  <a:pt x="2306" y="1267"/>
                </a:lnTo>
                <a:lnTo>
                  <a:pt x="2306" y="1266"/>
                </a:lnTo>
                <a:lnTo>
                  <a:pt x="2306" y="1265"/>
                </a:lnTo>
                <a:lnTo>
                  <a:pt x="2304" y="1265"/>
                </a:lnTo>
                <a:lnTo>
                  <a:pt x="2304" y="1266"/>
                </a:lnTo>
                <a:lnTo>
                  <a:pt x="2303" y="1266"/>
                </a:lnTo>
                <a:lnTo>
                  <a:pt x="2303" y="1265"/>
                </a:lnTo>
                <a:lnTo>
                  <a:pt x="2302" y="1265"/>
                </a:lnTo>
                <a:lnTo>
                  <a:pt x="2302" y="1266"/>
                </a:lnTo>
                <a:lnTo>
                  <a:pt x="2301" y="1266"/>
                </a:lnTo>
                <a:lnTo>
                  <a:pt x="2302" y="1266"/>
                </a:lnTo>
                <a:lnTo>
                  <a:pt x="2302" y="1265"/>
                </a:lnTo>
                <a:lnTo>
                  <a:pt x="2300" y="1265"/>
                </a:lnTo>
                <a:lnTo>
                  <a:pt x="2297" y="1265"/>
                </a:lnTo>
                <a:lnTo>
                  <a:pt x="2296" y="1265"/>
                </a:lnTo>
                <a:lnTo>
                  <a:pt x="2296" y="1266"/>
                </a:lnTo>
                <a:lnTo>
                  <a:pt x="2296" y="1265"/>
                </a:lnTo>
                <a:lnTo>
                  <a:pt x="2295" y="1265"/>
                </a:lnTo>
                <a:lnTo>
                  <a:pt x="2295" y="1266"/>
                </a:lnTo>
                <a:lnTo>
                  <a:pt x="2294" y="1266"/>
                </a:lnTo>
                <a:lnTo>
                  <a:pt x="2293" y="1266"/>
                </a:lnTo>
                <a:lnTo>
                  <a:pt x="2293" y="1265"/>
                </a:lnTo>
                <a:lnTo>
                  <a:pt x="2292" y="1265"/>
                </a:lnTo>
                <a:lnTo>
                  <a:pt x="2290" y="1265"/>
                </a:lnTo>
                <a:lnTo>
                  <a:pt x="2289" y="1265"/>
                </a:lnTo>
                <a:lnTo>
                  <a:pt x="2287" y="1265"/>
                </a:lnTo>
                <a:lnTo>
                  <a:pt x="2286" y="1265"/>
                </a:lnTo>
                <a:lnTo>
                  <a:pt x="2284" y="1265"/>
                </a:lnTo>
                <a:lnTo>
                  <a:pt x="2283" y="1265"/>
                </a:lnTo>
                <a:lnTo>
                  <a:pt x="2281" y="1265"/>
                </a:lnTo>
                <a:lnTo>
                  <a:pt x="2279" y="1265"/>
                </a:lnTo>
                <a:lnTo>
                  <a:pt x="2279" y="1266"/>
                </a:lnTo>
                <a:lnTo>
                  <a:pt x="2279" y="1267"/>
                </a:lnTo>
                <a:lnTo>
                  <a:pt x="2279" y="1268"/>
                </a:lnTo>
                <a:lnTo>
                  <a:pt x="2279" y="1269"/>
                </a:lnTo>
                <a:lnTo>
                  <a:pt x="2278" y="1269"/>
                </a:lnTo>
                <a:lnTo>
                  <a:pt x="2278" y="1268"/>
                </a:lnTo>
                <a:lnTo>
                  <a:pt x="2278" y="1267"/>
                </a:lnTo>
                <a:lnTo>
                  <a:pt x="2278" y="1266"/>
                </a:lnTo>
                <a:lnTo>
                  <a:pt x="2278" y="1265"/>
                </a:lnTo>
                <a:lnTo>
                  <a:pt x="2277" y="1265"/>
                </a:lnTo>
                <a:lnTo>
                  <a:pt x="2273" y="1265"/>
                </a:lnTo>
                <a:lnTo>
                  <a:pt x="2272" y="1265"/>
                </a:lnTo>
                <a:lnTo>
                  <a:pt x="2272" y="1266"/>
                </a:lnTo>
                <a:lnTo>
                  <a:pt x="2271" y="1266"/>
                </a:lnTo>
                <a:lnTo>
                  <a:pt x="2271" y="1265"/>
                </a:lnTo>
                <a:lnTo>
                  <a:pt x="2269" y="1265"/>
                </a:lnTo>
                <a:lnTo>
                  <a:pt x="2267" y="1266"/>
                </a:lnTo>
                <a:lnTo>
                  <a:pt x="2266" y="1266"/>
                </a:lnTo>
                <a:lnTo>
                  <a:pt x="2264" y="1266"/>
                </a:lnTo>
                <a:lnTo>
                  <a:pt x="2262" y="1266"/>
                </a:lnTo>
                <a:lnTo>
                  <a:pt x="2262" y="1267"/>
                </a:lnTo>
                <a:lnTo>
                  <a:pt x="2262" y="1268"/>
                </a:lnTo>
                <a:lnTo>
                  <a:pt x="2262" y="1269"/>
                </a:lnTo>
                <a:lnTo>
                  <a:pt x="2262" y="1270"/>
                </a:lnTo>
                <a:lnTo>
                  <a:pt x="2262" y="1272"/>
                </a:lnTo>
                <a:lnTo>
                  <a:pt x="2262" y="1273"/>
                </a:lnTo>
                <a:lnTo>
                  <a:pt x="2262" y="1274"/>
                </a:lnTo>
                <a:lnTo>
                  <a:pt x="2261" y="1274"/>
                </a:lnTo>
                <a:lnTo>
                  <a:pt x="2261" y="1273"/>
                </a:lnTo>
                <a:lnTo>
                  <a:pt x="2261" y="1272"/>
                </a:lnTo>
                <a:lnTo>
                  <a:pt x="2261" y="1270"/>
                </a:lnTo>
                <a:lnTo>
                  <a:pt x="2261" y="1269"/>
                </a:lnTo>
                <a:lnTo>
                  <a:pt x="2261" y="1268"/>
                </a:lnTo>
                <a:lnTo>
                  <a:pt x="2261" y="1267"/>
                </a:lnTo>
                <a:lnTo>
                  <a:pt x="2261" y="1266"/>
                </a:lnTo>
                <a:lnTo>
                  <a:pt x="2259" y="1266"/>
                </a:lnTo>
                <a:lnTo>
                  <a:pt x="2257" y="1266"/>
                </a:lnTo>
                <a:lnTo>
                  <a:pt x="2253" y="1266"/>
                </a:lnTo>
                <a:lnTo>
                  <a:pt x="2251" y="1266"/>
                </a:lnTo>
                <a:lnTo>
                  <a:pt x="2250" y="1266"/>
                </a:lnTo>
                <a:lnTo>
                  <a:pt x="2249" y="1265"/>
                </a:lnTo>
                <a:lnTo>
                  <a:pt x="2247" y="1265"/>
                </a:lnTo>
                <a:lnTo>
                  <a:pt x="2246" y="1265"/>
                </a:lnTo>
                <a:lnTo>
                  <a:pt x="2245" y="1265"/>
                </a:lnTo>
                <a:lnTo>
                  <a:pt x="2245" y="1264"/>
                </a:lnTo>
                <a:lnTo>
                  <a:pt x="2244" y="1264"/>
                </a:lnTo>
                <a:lnTo>
                  <a:pt x="2243" y="1264"/>
                </a:lnTo>
                <a:lnTo>
                  <a:pt x="2242" y="1264"/>
                </a:lnTo>
                <a:lnTo>
                  <a:pt x="2241" y="1264"/>
                </a:lnTo>
                <a:lnTo>
                  <a:pt x="2240" y="1264"/>
                </a:lnTo>
                <a:lnTo>
                  <a:pt x="2238" y="1264"/>
                </a:lnTo>
                <a:lnTo>
                  <a:pt x="2236" y="1264"/>
                </a:lnTo>
                <a:lnTo>
                  <a:pt x="2236" y="1265"/>
                </a:lnTo>
                <a:lnTo>
                  <a:pt x="2235" y="1265"/>
                </a:lnTo>
                <a:lnTo>
                  <a:pt x="2234" y="1265"/>
                </a:lnTo>
                <a:lnTo>
                  <a:pt x="2233" y="1265"/>
                </a:lnTo>
                <a:lnTo>
                  <a:pt x="2231" y="1265"/>
                </a:lnTo>
                <a:lnTo>
                  <a:pt x="2229" y="1265"/>
                </a:lnTo>
                <a:lnTo>
                  <a:pt x="2232" y="1269"/>
                </a:lnTo>
                <a:lnTo>
                  <a:pt x="2233" y="1273"/>
                </a:lnTo>
                <a:lnTo>
                  <a:pt x="2235" y="1277"/>
                </a:lnTo>
                <a:lnTo>
                  <a:pt x="2235" y="1281"/>
                </a:lnTo>
                <a:lnTo>
                  <a:pt x="2235" y="1282"/>
                </a:lnTo>
                <a:lnTo>
                  <a:pt x="2236" y="1284"/>
                </a:lnTo>
                <a:lnTo>
                  <a:pt x="2236" y="1285"/>
                </a:lnTo>
                <a:lnTo>
                  <a:pt x="2237" y="1285"/>
                </a:lnTo>
                <a:lnTo>
                  <a:pt x="2237" y="1286"/>
                </a:lnTo>
                <a:lnTo>
                  <a:pt x="2237" y="1288"/>
                </a:lnTo>
                <a:lnTo>
                  <a:pt x="2238" y="1288"/>
                </a:lnTo>
                <a:lnTo>
                  <a:pt x="2240" y="1288"/>
                </a:lnTo>
                <a:lnTo>
                  <a:pt x="2241" y="1288"/>
                </a:lnTo>
                <a:lnTo>
                  <a:pt x="2242" y="1289"/>
                </a:lnTo>
                <a:lnTo>
                  <a:pt x="2243" y="1289"/>
                </a:lnTo>
                <a:lnTo>
                  <a:pt x="2243" y="1290"/>
                </a:lnTo>
                <a:lnTo>
                  <a:pt x="2244" y="1290"/>
                </a:lnTo>
                <a:lnTo>
                  <a:pt x="2245" y="1291"/>
                </a:lnTo>
                <a:lnTo>
                  <a:pt x="2246" y="1291"/>
                </a:lnTo>
                <a:lnTo>
                  <a:pt x="2247" y="1291"/>
                </a:lnTo>
                <a:lnTo>
                  <a:pt x="2250" y="1291"/>
                </a:lnTo>
                <a:lnTo>
                  <a:pt x="2250" y="1292"/>
                </a:lnTo>
                <a:lnTo>
                  <a:pt x="2251" y="1292"/>
                </a:lnTo>
                <a:lnTo>
                  <a:pt x="2252" y="1292"/>
                </a:lnTo>
                <a:lnTo>
                  <a:pt x="2253" y="1292"/>
                </a:lnTo>
                <a:lnTo>
                  <a:pt x="2254" y="1292"/>
                </a:lnTo>
                <a:lnTo>
                  <a:pt x="2253" y="1294"/>
                </a:lnTo>
                <a:lnTo>
                  <a:pt x="2253" y="1292"/>
                </a:lnTo>
                <a:lnTo>
                  <a:pt x="2252" y="1292"/>
                </a:lnTo>
                <a:lnTo>
                  <a:pt x="2251" y="1292"/>
                </a:lnTo>
                <a:lnTo>
                  <a:pt x="2250" y="1292"/>
                </a:lnTo>
                <a:lnTo>
                  <a:pt x="2249" y="1292"/>
                </a:lnTo>
                <a:lnTo>
                  <a:pt x="2247" y="1292"/>
                </a:lnTo>
                <a:lnTo>
                  <a:pt x="2247" y="1291"/>
                </a:lnTo>
                <a:lnTo>
                  <a:pt x="2246" y="1291"/>
                </a:lnTo>
                <a:lnTo>
                  <a:pt x="2245" y="1291"/>
                </a:lnTo>
                <a:lnTo>
                  <a:pt x="2244" y="1291"/>
                </a:lnTo>
                <a:lnTo>
                  <a:pt x="2243" y="1290"/>
                </a:lnTo>
                <a:lnTo>
                  <a:pt x="2242" y="1290"/>
                </a:lnTo>
                <a:lnTo>
                  <a:pt x="2241" y="1289"/>
                </a:lnTo>
                <a:lnTo>
                  <a:pt x="2240" y="1289"/>
                </a:lnTo>
                <a:lnTo>
                  <a:pt x="2240" y="1288"/>
                </a:lnTo>
                <a:lnTo>
                  <a:pt x="2238" y="1288"/>
                </a:lnTo>
                <a:lnTo>
                  <a:pt x="2237" y="1288"/>
                </a:lnTo>
                <a:lnTo>
                  <a:pt x="2236" y="1288"/>
                </a:lnTo>
                <a:lnTo>
                  <a:pt x="2236" y="1292"/>
                </a:lnTo>
                <a:lnTo>
                  <a:pt x="2237" y="1292"/>
                </a:lnTo>
                <a:lnTo>
                  <a:pt x="2241" y="1292"/>
                </a:lnTo>
                <a:lnTo>
                  <a:pt x="2241" y="1293"/>
                </a:lnTo>
                <a:lnTo>
                  <a:pt x="2242" y="1293"/>
                </a:lnTo>
                <a:lnTo>
                  <a:pt x="2243" y="1293"/>
                </a:lnTo>
                <a:lnTo>
                  <a:pt x="2243" y="1294"/>
                </a:lnTo>
                <a:lnTo>
                  <a:pt x="2244" y="1294"/>
                </a:lnTo>
                <a:lnTo>
                  <a:pt x="2244" y="1295"/>
                </a:lnTo>
                <a:lnTo>
                  <a:pt x="2243" y="1298"/>
                </a:lnTo>
                <a:lnTo>
                  <a:pt x="2242" y="1300"/>
                </a:lnTo>
                <a:lnTo>
                  <a:pt x="2242" y="1301"/>
                </a:lnTo>
                <a:lnTo>
                  <a:pt x="2241" y="1302"/>
                </a:lnTo>
                <a:lnTo>
                  <a:pt x="2240" y="1303"/>
                </a:lnTo>
                <a:lnTo>
                  <a:pt x="2238" y="1302"/>
                </a:lnTo>
                <a:lnTo>
                  <a:pt x="2237" y="1302"/>
                </a:lnTo>
                <a:lnTo>
                  <a:pt x="2237" y="1303"/>
                </a:lnTo>
                <a:lnTo>
                  <a:pt x="2238" y="1306"/>
                </a:lnTo>
                <a:lnTo>
                  <a:pt x="2240" y="1309"/>
                </a:lnTo>
                <a:lnTo>
                  <a:pt x="2241" y="1311"/>
                </a:lnTo>
                <a:lnTo>
                  <a:pt x="2242" y="1313"/>
                </a:lnTo>
                <a:lnTo>
                  <a:pt x="2243" y="1315"/>
                </a:lnTo>
                <a:lnTo>
                  <a:pt x="2244" y="1316"/>
                </a:lnTo>
                <a:lnTo>
                  <a:pt x="2245" y="1317"/>
                </a:lnTo>
                <a:lnTo>
                  <a:pt x="2246" y="1318"/>
                </a:lnTo>
                <a:lnTo>
                  <a:pt x="2247" y="1320"/>
                </a:lnTo>
                <a:lnTo>
                  <a:pt x="2250" y="1322"/>
                </a:lnTo>
                <a:lnTo>
                  <a:pt x="2250" y="1323"/>
                </a:lnTo>
                <a:lnTo>
                  <a:pt x="2252" y="1323"/>
                </a:lnTo>
                <a:lnTo>
                  <a:pt x="2253" y="1323"/>
                </a:lnTo>
                <a:lnTo>
                  <a:pt x="2253" y="1322"/>
                </a:lnTo>
                <a:lnTo>
                  <a:pt x="2254" y="1322"/>
                </a:lnTo>
                <a:lnTo>
                  <a:pt x="2257" y="1322"/>
                </a:lnTo>
                <a:lnTo>
                  <a:pt x="2260" y="1320"/>
                </a:lnTo>
                <a:lnTo>
                  <a:pt x="2261" y="1320"/>
                </a:lnTo>
                <a:lnTo>
                  <a:pt x="2267" y="1319"/>
                </a:lnTo>
                <a:lnTo>
                  <a:pt x="2268" y="1319"/>
                </a:lnTo>
                <a:lnTo>
                  <a:pt x="2269" y="1319"/>
                </a:lnTo>
                <a:lnTo>
                  <a:pt x="2270" y="1319"/>
                </a:lnTo>
                <a:lnTo>
                  <a:pt x="2271" y="1318"/>
                </a:lnTo>
                <a:lnTo>
                  <a:pt x="2272" y="1318"/>
                </a:lnTo>
                <a:lnTo>
                  <a:pt x="2273" y="1318"/>
                </a:lnTo>
                <a:lnTo>
                  <a:pt x="2276" y="1317"/>
                </a:lnTo>
                <a:lnTo>
                  <a:pt x="2277" y="1317"/>
                </a:lnTo>
                <a:lnTo>
                  <a:pt x="2280" y="1316"/>
                </a:lnTo>
                <a:lnTo>
                  <a:pt x="2281" y="1316"/>
                </a:lnTo>
                <a:lnTo>
                  <a:pt x="2283" y="1315"/>
                </a:lnTo>
                <a:lnTo>
                  <a:pt x="2284" y="1315"/>
                </a:lnTo>
                <a:lnTo>
                  <a:pt x="2285" y="1315"/>
                </a:lnTo>
                <a:lnTo>
                  <a:pt x="2288" y="1314"/>
                </a:lnTo>
                <a:lnTo>
                  <a:pt x="2289" y="1314"/>
                </a:lnTo>
                <a:lnTo>
                  <a:pt x="2290" y="1314"/>
                </a:lnTo>
                <a:lnTo>
                  <a:pt x="2292" y="1313"/>
                </a:lnTo>
                <a:lnTo>
                  <a:pt x="2293" y="1313"/>
                </a:lnTo>
                <a:lnTo>
                  <a:pt x="2294" y="1313"/>
                </a:lnTo>
                <a:lnTo>
                  <a:pt x="2295" y="1311"/>
                </a:lnTo>
                <a:lnTo>
                  <a:pt x="2297" y="1311"/>
                </a:lnTo>
                <a:lnTo>
                  <a:pt x="2300" y="1311"/>
                </a:lnTo>
                <a:lnTo>
                  <a:pt x="2301" y="1310"/>
                </a:lnTo>
                <a:lnTo>
                  <a:pt x="2303" y="1310"/>
                </a:lnTo>
                <a:lnTo>
                  <a:pt x="2305" y="1309"/>
                </a:lnTo>
                <a:lnTo>
                  <a:pt x="2307" y="1309"/>
                </a:lnTo>
                <a:lnTo>
                  <a:pt x="2311" y="1308"/>
                </a:lnTo>
                <a:lnTo>
                  <a:pt x="2312" y="1307"/>
                </a:lnTo>
                <a:lnTo>
                  <a:pt x="2313" y="1307"/>
                </a:lnTo>
                <a:lnTo>
                  <a:pt x="2314" y="1307"/>
                </a:lnTo>
                <a:lnTo>
                  <a:pt x="2315" y="1307"/>
                </a:lnTo>
                <a:lnTo>
                  <a:pt x="2316" y="1306"/>
                </a:lnTo>
                <a:lnTo>
                  <a:pt x="2318" y="1306"/>
                </a:lnTo>
                <a:lnTo>
                  <a:pt x="2320" y="1306"/>
                </a:lnTo>
                <a:lnTo>
                  <a:pt x="2320" y="1305"/>
                </a:lnTo>
                <a:lnTo>
                  <a:pt x="2321" y="1305"/>
                </a:lnTo>
                <a:lnTo>
                  <a:pt x="2322" y="1305"/>
                </a:lnTo>
                <a:lnTo>
                  <a:pt x="2324" y="1303"/>
                </a:lnTo>
                <a:lnTo>
                  <a:pt x="2327" y="1303"/>
                </a:lnTo>
                <a:lnTo>
                  <a:pt x="2329" y="1302"/>
                </a:lnTo>
                <a:lnTo>
                  <a:pt x="2330" y="1302"/>
                </a:lnTo>
                <a:lnTo>
                  <a:pt x="2331" y="1302"/>
                </a:lnTo>
                <a:lnTo>
                  <a:pt x="2333" y="1301"/>
                </a:lnTo>
                <a:lnTo>
                  <a:pt x="2335" y="1301"/>
                </a:lnTo>
                <a:lnTo>
                  <a:pt x="2336" y="1301"/>
                </a:lnTo>
                <a:lnTo>
                  <a:pt x="2337" y="1300"/>
                </a:lnTo>
                <a:lnTo>
                  <a:pt x="2338" y="1300"/>
                </a:lnTo>
                <a:lnTo>
                  <a:pt x="2339" y="1300"/>
                </a:lnTo>
                <a:lnTo>
                  <a:pt x="2340" y="1299"/>
                </a:lnTo>
                <a:lnTo>
                  <a:pt x="2341" y="1299"/>
                </a:lnTo>
                <a:lnTo>
                  <a:pt x="2343" y="1299"/>
                </a:lnTo>
                <a:lnTo>
                  <a:pt x="2344" y="1298"/>
                </a:lnTo>
                <a:lnTo>
                  <a:pt x="2345" y="1298"/>
                </a:lnTo>
                <a:lnTo>
                  <a:pt x="2346" y="1297"/>
                </a:lnTo>
                <a:lnTo>
                  <a:pt x="2347" y="1297"/>
                </a:lnTo>
                <a:lnTo>
                  <a:pt x="2348" y="1295"/>
                </a:lnTo>
                <a:lnTo>
                  <a:pt x="2352" y="1294"/>
                </a:lnTo>
                <a:lnTo>
                  <a:pt x="2353" y="1294"/>
                </a:lnTo>
                <a:lnTo>
                  <a:pt x="2354" y="1293"/>
                </a:lnTo>
                <a:lnTo>
                  <a:pt x="2355" y="1293"/>
                </a:lnTo>
                <a:lnTo>
                  <a:pt x="2357" y="1292"/>
                </a:lnTo>
                <a:lnTo>
                  <a:pt x="2358" y="1291"/>
                </a:lnTo>
                <a:lnTo>
                  <a:pt x="2359" y="1291"/>
                </a:lnTo>
                <a:lnTo>
                  <a:pt x="2359" y="1290"/>
                </a:lnTo>
                <a:lnTo>
                  <a:pt x="2361" y="1290"/>
                </a:lnTo>
                <a:lnTo>
                  <a:pt x="2363" y="1289"/>
                </a:lnTo>
                <a:lnTo>
                  <a:pt x="2364" y="1288"/>
                </a:lnTo>
                <a:lnTo>
                  <a:pt x="2366" y="1288"/>
                </a:lnTo>
                <a:lnTo>
                  <a:pt x="2370" y="1285"/>
                </a:lnTo>
                <a:lnTo>
                  <a:pt x="2371" y="1285"/>
                </a:lnTo>
                <a:lnTo>
                  <a:pt x="2372" y="1284"/>
                </a:lnTo>
                <a:lnTo>
                  <a:pt x="2374" y="1283"/>
                </a:lnTo>
                <a:lnTo>
                  <a:pt x="2376" y="1282"/>
                </a:lnTo>
                <a:lnTo>
                  <a:pt x="2384" y="1278"/>
                </a:lnTo>
                <a:lnTo>
                  <a:pt x="2385" y="1278"/>
                </a:lnTo>
                <a:lnTo>
                  <a:pt x="2387" y="1277"/>
                </a:lnTo>
                <a:lnTo>
                  <a:pt x="2389" y="1276"/>
                </a:lnTo>
                <a:lnTo>
                  <a:pt x="2390" y="1276"/>
                </a:lnTo>
                <a:lnTo>
                  <a:pt x="2392" y="1275"/>
                </a:lnTo>
                <a:lnTo>
                  <a:pt x="2395" y="1275"/>
                </a:lnTo>
                <a:lnTo>
                  <a:pt x="2395" y="1274"/>
                </a:lnTo>
                <a:lnTo>
                  <a:pt x="2397" y="1273"/>
                </a:lnTo>
                <a:lnTo>
                  <a:pt x="2398" y="1273"/>
                </a:lnTo>
                <a:lnTo>
                  <a:pt x="2399" y="1273"/>
                </a:lnTo>
                <a:lnTo>
                  <a:pt x="2404" y="1270"/>
                </a:lnTo>
                <a:lnTo>
                  <a:pt x="2405" y="1270"/>
                </a:lnTo>
                <a:lnTo>
                  <a:pt x="2406" y="1270"/>
                </a:lnTo>
                <a:lnTo>
                  <a:pt x="2407" y="1269"/>
                </a:lnTo>
                <a:lnTo>
                  <a:pt x="2408" y="1269"/>
                </a:lnTo>
                <a:lnTo>
                  <a:pt x="2409" y="1269"/>
                </a:lnTo>
                <a:lnTo>
                  <a:pt x="2409" y="1268"/>
                </a:lnTo>
                <a:lnTo>
                  <a:pt x="2410" y="1268"/>
                </a:lnTo>
                <a:lnTo>
                  <a:pt x="2412" y="1268"/>
                </a:lnTo>
                <a:lnTo>
                  <a:pt x="2413" y="1267"/>
                </a:lnTo>
                <a:lnTo>
                  <a:pt x="2415" y="1267"/>
                </a:lnTo>
                <a:lnTo>
                  <a:pt x="2416" y="1266"/>
                </a:lnTo>
                <a:lnTo>
                  <a:pt x="2419" y="1265"/>
                </a:lnTo>
                <a:lnTo>
                  <a:pt x="2421" y="1265"/>
                </a:lnTo>
                <a:lnTo>
                  <a:pt x="2423" y="1264"/>
                </a:lnTo>
                <a:lnTo>
                  <a:pt x="2427" y="1261"/>
                </a:lnTo>
                <a:lnTo>
                  <a:pt x="2428" y="1261"/>
                </a:lnTo>
                <a:lnTo>
                  <a:pt x="2430" y="1261"/>
                </a:lnTo>
                <a:lnTo>
                  <a:pt x="2432" y="1260"/>
                </a:lnTo>
                <a:lnTo>
                  <a:pt x="2433" y="1260"/>
                </a:lnTo>
                <a:lnTo>
                  <a:pt x="2434" y="1259"/>
                </a:lnTo>
                <a:lnTo>
                  <a:pt x="2435" y="1259"/>
                </a:lnTo>
                <a:lnTo>
                  <a:pt x="2436" y="1259"/>
                </a:lnTo>
                <a:lnTo>
                  <a:pt x="2439" y="1258"/>
                </a:lnTo>
                <a:lnTo>
                  <a:pt x="2440" y="1258"/>
                </a:lnTo>
                <a:lnTo>
                  <a:pt x="2442" y="1257"/>
                </a:lnTo>
                <a:lnTo>
                  <a:pt x="2444" y="1257"/>
                </a:lnTo>
                <a:lnTo>
                  <a:pt x="2445" y="1257"/>
                </a:lnTo>
                <a:lnTo>
                  <a:pt x="2447" y="1257"/>
                </a:lnTo>
                <a:lnTo>
                  <a:pt x="2448" y="1257"/>
                </a:lnTo>
                <a:lnTo>
                  <a:pt x="2449" y="1257"/>
                </a:lnTo>
                <a:lnTo>
                  <a:pt x="2450" y="1257"/>
                </a:lnTo>
                <a:lnTo>
                  <a:pt x="2451" y="1257"/>
                </a:lnTo>
                <a:lnTo>
                  <a:pt x="2452" y="1256"/>
                </a:lnTo>
                <a:lnTo>
                  <a:pt x="2453" y="1256"/>
                </a:lnTo>
                <a:lnTo>
                  <a:pt x="2454" y="1256"/>
                </a:lnTo>
                <a:lnTo>
                  <a:pt x="2456" y="1256"/>
                </a:lnTo>
                <a:lnTo>
                  <a:pt x="2457" y="1256"/>
                </a:lnTo>
                <a:lnTo>
                  <a:pt x="2458" y="1256"/>
                </a:lnTo>
                <a:lnTo>
                  <a:pt x="2458" y="1255"/>
                </a:lnTo>
                <a:lnTo>
                  <a:pt x="2459" y="1255"/>
                </a:lnTo>
                <a:lnTo>
                  <a:pt x="2460" y="1255"/>
                </a:lnTo>
                <a:lnTo>
                  <a:pt x="2462" y="1255"/>
                </a:lnTo>
                <a:lnTo>
                  <a:pt x="2464" y="1253"/>
                </a:lnTo>
                <a:lnTo>
                  <a:pt x="2466" y="1252"/>
                </a:lnTo>
                <a:lnTo>
                  <a:pt x="2467" y="1252"/>
                </a:lnTo>
                <a:lnTo>
                  <a:pt x="2468" y="1252"/>
                </a:lnTo>
                <a:lnTo>
                  <a:pt x="2469" y="1251"/>
                </a:lnTo>
                <a:lnTo>
                  <a:pt x="2470" y="1251"/>
                </a:lnTo>
                <a:lnTo>
                  <a:pt x="2471" y="1250"/>
                </a:lnTo>
                <a:lnTo>
                  <a:pt x="2473" y="1250"/>
                </a:lnTo>
                <a:lnTo>
                  <a:pt x="2475" y="1249"/>
                </a:lnTo>
                <a:lnTo>
                  <a:pt x="2476" y="1249"/>
                </a:lnTo>
                <a:lnTo>
                  <a:pt x="2477" y="1248"/>
                </a:lnTo>
                <a:lnTo>
                  <a:pt x="2481" y="1247"/>
                </a:lnTo>
                <a:lnTo>
                  <a:pt x="2482" y="1247"/>
                </a:lnTo>
                <a:lnTo>
                  <a:pt x="2483" y="1246"/>
                </a:lnTo>
                <a:lnTo>
                  <a:pt x="2486" y="1244"/>
                </a:lnTo>
                <a:lnTo>
                  <a:pt x="2487" y="1244"/>
                </a:lnTo>
                <a:lnTo>
                  <a:pt x="2488" y="1243"/>
                </a:lnTo>
                <a:lnTo>
                  <a:pt x="2490" y="1243"/>
                </a:lnTo>
                <a:lnTo>
                  <a:pt x="2493" y="1242"/>
                </a:lnTo>
                <a:lnTo>
                  <a:pt x="2494" y="1242"/>
                </a:lnTo>
                <a:lnTo>
                  <a:pt x="2494" y="1241"/>
                </a:lnTo>
                <a:lnTo>
                  <a:pt x="2495" y="1241"/>
                </a:lnTo>
                <a:lnTo>
                  <a:pt x="2496" y="1241"/>
                </a:lnTo>
                <a:lnTo>
                  <a:pt x="2497" y="1241"/>
                </a:lnTo>
                <a:lnTo>
                  <a:pt x="2499" y="1241"/>
                </a:lnTo>
                <a:lnTo>
                  <a:pt x="2500" y="1241"/>
                </a:lnTo>
                <a:lnTo>
                  <a:pt x="2501" y="1241"/>
                </a:lnTo>
                <a:lnTo>
                  <a:pt x="2502" y="1241"/>
                </a:lnTo>
                <a:lnTo>
                  <a:pt x="2503" y="1241"/>
                </a:lnTo>
                <a:lnTo>
                  <a:pt x="2504" y="1241"/>
                </a:lnTo>
                <a:lnTo>
                  <a:pt x="2505" y="1241"/>
                </a:lnTo>
                <a:lnTo>
                  <a:pt x="2505" y="1242"/>
                </a:lnTo>
                <a:lnTo>
                  <a:pt x="2507" y="1242"/>
                </a:lnTo>
                <a:lnTo>
                  <a:pt x="2508" y="1242"/>
                </a:lnTo>
                <a:lnTo>
                  <a:pt x="2509" y="1243"/>
                </a:lnTo>
                <a:lnTo>
                  <a:pt x="2516" y="1246"/>
                </a:lnTo>
                <a:lnTo>
                  <a:pt x="2517" y="1247"/>
                </a:lnTo>
                <a:lnTo>
                  <a:pt x="2522" y="1250"/>
                </a:lnTo>
                <a:lnTo>
                  <a:pt x="2525" y="1251"/>
                </a:lnTo>
                <a:lnTo>
                  <a:pt x="2522" y="1250"/>
                </a:lnTo>
                <a:lnTo>
                  <a:pt x="2517" y="1247"/>
                </a:lnTo>
                <a:lnTo>
                  <a:pt x="2516" y="1247"/>
                </a:lnTo>
                <a:lnTo>
                  <a:pt x="2509" y="1243"/>
                </a:lnTo>
                <a:lnTo>
                  <a:pt x="2508" y="1243"/>
                </a:lnTo>
                <a:lnTo>
                  <a:pt x="2508" y="1242"/>
                </a:lnTo>
                <a:lnTo>
                  <a:pt x="2507" y="1242"/>
                </a:lnTo>
                <a:lnTo>
                  <a:pt x="2505" y="1242"/>
                </a:lnTo>
                <a:lnTo>
                  <a:pt x="2504" y="1241"/>
                </a:lnTo>
                <a:lnTo>
                  <a:pt x="2503" y="1241"/>
                </a:lnTo>
                <a:lnTo>
                  <a:pt x="2502" y="1241"/>
                </a:lnTo>
                <a:lnTo>
                  <a:pt x="2501" y="1241"/>
                </a:lnTo>
                <a:lnTo>
                  <a:pt x="2500" y="1241"/>
                </a:lnTo>
                <a:lnTo>
                  <a:pt x="2499" y="1241"/>
                </a:lnTo>
                <a:lnTo>
                  <a:pt x="2497" y="1241"/>
                </a:lnTo>
                <a:lnTo>
                  <a:pt x="2496" y="1241"/>
                </a:lnTo>
                <a:lnTo>
                  <a:pt x="2495" y="1241"/>
                </a:lnTo>
                <a:lnTo>
                  <a:pt x="2494" y="1241"/>
                </a:lnTo>
                <a:lnTo>
                  <a:pt x="2494" y="1242"/>
                </a:lnTo>
                <a:lnTo>
                  <a:pt x="2493" y="1242"/>
                </a:lnTo>
                <a:lnTo>
                  <a:pt x="2490" y="1243"/>
                </a:lnTo>
                <a:lnTo>
                  <a:pt x="2488" y="1243"/>
                </a:lnTo>
                <a:lnTo>
                  <a:pt x="2487" y="1244"/>
                </a:lnTo>
                <a:lnTo>
                  <a:pt x="2486" y="1244"/>
                </a:lnTo>
                <a:lnTo>
                  <a:pt x="2483" y="1246"/>
                </a:lnTo>
                <a:lnTo>
                  <a:pt x="2482" y="1247"/>
                </a:lnTo>
                <a:lnTo>
                  <a:pt x="2481" y="1247"/>
                </a:lnTo>
                <a:lnTo>
                  <a:pt x="2477" y="1249"/>
                </a:lnTo>
                <a:lnTo>
                  <a:pt x="2476" y="1249"/>
                </a:lnTo>
                <a:lnTo>
                  <a:pt x="2475" y="1249"/>
                </a:lnTo>
                <a:lnTo>
                  <a:pt x="2473" y="1250"/>
                </a:lnTo>
                <a:lnTo>
                  <a:pt x="2471" y="1250"/>
                </a:lnTo>
                <a:lnTo>
                  <a:pt x="2471" y="1251"/>
                </a:lnTo>
                <a:lnTo>
                  <a:pt x="2470" y="1251"/>
                </a:lnTo>
                <a:lnTo>
                  <a:pt x="2469" y="1251"/>
                </a:lnTo>
                <a:lnTo>
                  <a:pt x="2468" y="1252"/>
                </a:lnTo>
                <a:lnTo>
                  <a:pt x="2467" y="1252"/>
                </a:lnTo>
                <a:lnTo>
                  <a:pt x="2466" y="1252"/>
                </a:lnTo>
                <a:lnTo>
                  <a:pt x="2464" y="1253"/>
                </a:lnTo>
                <a:lnTo>
                  <a:pt x="2462" y="1255"/>
                </a:lnTo>
                <a:lnTo>
                  <a:pt x="2460" y="1255"/>
                </a:lnTo>
                <a:lnTo>
                  <a:pt x="2459" y="1255"/>
                </a:lnTo>
                <a:lnTo>
                  <a:pt x="2458" y="1256"/>
                </a:lnTo>
                <a:lnTo>
                  <a:pt x="2457" y="1256"/>
                </a:lnTo>
                <a:lnTo>
                  <a:pt x="2456" y="1256"/>
                </a:lnTo>
                <a:lnTo>
                  <a:pt x="2454" y="1256"/>
                </a:lnTo>
                <a:lnTo>
                  <a:pt x="2453" y="1256"/>
                </a:lnTo>
                <a:lnTo>
                  <a:pt x="2451" y="1257"/>
                </a:lnTo>
                <a:lnTo>
                  <a:pt x="2450" y="1257"/>
                </a:lnTo>
                <a:lnTo>
                  <a:pt x="2449" y="1257"/>
                </a:lnTo>
                <a:lnTo>
                  <a:pt x="2448" y="1257"/>
                </a:lnTo>
                <a:lnTo>
                  <a:pt x="2447" y="1257"/>
                </a:lnTo>
                <a:lnTo>
                  <a:pt x="2445" y="1257"/>
                </a:lnTo>
                <a:lnTo>
                  <a:pt x="2444" y="1257"/>
                </a:lnTo>
                <a:lnTo>
                  <a:pt x="2444" y="1258"/>
                </a:lnTo>
                <a:lnTo>
                  <a:pt x="2444" y="1257"/>
                </a:lnTo>
                <a:lnTo>
                  <a:pt x="2442" y="1257"/>
                </a:lnTo>
                <a:lnTo>
                  <a:pt x="2440" y="1258"/>
                </a:lnTo>
                <a:lnTo>
                  <a:pt x="2439" y="1258"/>
                </a:lnTo>
                <a:lnTo>
                  <a:pt x="2436" y="1259"/>
                </a:lnTo>
                <a:lnTo>
                  <a:pt x="2435" y="1259"/>
                </a:lnTo>
                <a:lnTo>
                  <a:pt x="2433" y="1260"/>
                </a:lnTo>
                <a:lnTo>
                  <a:pt x="2432" y="1260"/>
                </a:lnTo>
                <a:lnTo>
                  <a:pt x="2428" y="1261"/>
                </a:lnTo>
                <a:lnTo>
                  <a:pt x="2427" y="1263"/>
                </a:lnTo>
                <a:lnTo>
                  <a:pt x="2423" y="1264"/>
                </a:lnTo>
                <a:lnTo>
                  <a:pt x="2421" y="1265"/>
                </a:lnTo>
                <a:lnTo>
                  <a:pt x="2419" y="1265"/>
                </a:lnTo>
                <a:lnTo>
                  <a:pt x="2416" y="1266"/>
                </a:lnTo>
                <a:lnTo>
                  <a:pt x="2415" y="1267"/>
                </a:lnTo>
                <a:lnTo>
                  <a:pt x="2414" y="1267"/>
                </a:lnTo>
                <a:lnTo>
                  <a:pt x="2413" y="1268"/>
                </a:lnTo>
                <a:lnTo>
                  <a:pt x="2412" y="1268"/>
                </a:lnTo>
                <a:lnTo>
                  <a:pt x="2410" y="1268"/>
                </a:lnTo>
                <a:lnTo>
                  <a:pt x="2409" y="1268"/>
                </a:lnTo>
                <a:lnTo>
                  <a:pt x="2409" y="1269"/>
                </a:lnTo>
                <a:lnTo>
                  <a:pt x="2408" y="1269"/>
                </a:lnTo>
                <a:lnTo>
                  <a:pt x="2407" y="1269"/>
                </a:lnTo>
                <a:lnTo>
                  <a:pt x="2406" y="1270"/>
                </a:lnTo>
                <a:lnTo>
                  <a:pt x="2405" y="1270"/>
                </a:lnTo>
                <a:lnTo>
                  <a:pt x="2404" y="1270"/>
                </a:lnTo>
                <a:lnTo>
                  <a:pt x="2400" y="1273"/>
                </a:lnTo>
                <a:lnTo>
                  <a:pt x="2399" y="1273"/>
                </a:lnTo>
                <a:lnTo>
                  <a:pt x="2398" y="1273"/>
                </a:lnTo>
                <a:lnTo>
                  <a:pt x="2397" y="1274"/>
                </a:lnTo>
                <a:lnTo>
                  <a:pt x="2396" y="1274"/>
                </a:lnTo>
                <a:lnTo>
                  <a:pt x="2395" y="1275"/>
                </a:lnTo>
                <a:lnTo>
                  <a:pt x="2392" y="1275"/>
                </a:lnTo>
                <a:lnTo>
                  <a:pt x="2390" y="1276"/>
                </a:lnTo>
                <a:lnTo>
                  <a:pt x="2389" y="1276"/>
                </a:lnTo>
                <a:lnTo>
                  <a:pt x="2387" y="1277"/>
                </a:lnTo>
                <a:lnTo>
                  <a:pt x="2385" y="1278"/>
                </a:lnTo>
                <a:lnTo>
                  <a:pt x="2384" y="1278"/>
                </a:lnTo>
                <a:lnTo>
                  <a:pt x="2376" y="1282"/>
                </a:lnTo>
                <a:lnTo>
                  <a:pt x="2376" y="1283"/>
                </a:lnTo>
                <a:lnTo>
                  <a:pt x="2374" y="1284"/>
                </a:lnTo>
                <a:lnTo>
                  <a:pt x="2372" y="1284"/>
                </a:lnTo>
                <a:lnTo>
                  <a:pt x="2371" y="1285"/>
                </a:lnTo>
                <a:lnTo>
                  <a:pt x="2370" y="1285"/>
                </a:lnTo>
                <a:lnTo>
                  <a:pt x="2365" y="1289"/>
                </a:lnTo>
                <a:lnTo>
                  <a:pt x="2363" y="1289"/>
                </a:lnTo>
                <a:lnTo>
                  <a:pt x="2361" y="1290"/>
                </a:lnTo>
                <a:lnTo>
                  <a:pt x="2359" y="1290"/>
                </a:lnTo>
                <a:lnTo>
                  <a:pt x="2359" y="1291"/>
                </a:lnTo>
                <a:lnTo>
                  <a:pt x="2358" y="1291"/>
                </a:lnTo>
                <a:lnTo>
                  <a:pt x="2358" y="1292"/>
                </a:lnTo>
                <a:lnTo>
                  <a:pt x="2357" y="1292"/>
                </a:lnTo>
                <a:lnTo>
                  <a:pt x="2356" y="1292"/>
                </a:lnTo>
                <a:lnTo>
                  <a:pt x="2355" y="1293"/>
                </a:lnTo>
                <a:lnTo>
                  <a:pt x="2354" y="1293"/>
                </a:lnTo>
                <a:lnTo>
                  <a:pt x="2353" y="1294"/>
                </a:lnTo>
                <a:lnTo>
                  <a:pt x="2352" y="1294"/>
                </a:lnTo>
                <a:lnTo>
                  <a:pt x="2350" y="1295"/>
                </a:lnTo>
                <a:lnTo>
                  <a:pt x="2348" y="1295"/>
                </a:lnTo>
                <a:lnTo>
                  <a:pt x="2347" y="1297"/>
                </a:lnTo>
                <a:lnTo>
                  <a:pt x="2346" y="1297"/>
                </a:lnTo>
                <a:lnTo>
                  <a:pt x="2345" y="1298"/>
                </a:lnTo>
                <a:lnTo>
                  <a:pt x="2344" y="1298"/>
                </a:lnTo>
                <a:lnTo>
                  <a:pt x="2343" y="1299"/>
                </a:lnTo>
                <a:lnTo>
                  <a:pt x="2341" y="1299"/>
                </a:lnTo>
                <a:lnTo>
                  <a:pt x="2340" y="1299"/>
                </a:lnTo>
                <a:lnTo>
                  <a:pt x="2339" y="1300"/>
                </a:lnTo>
                <a:lnTo>
                  <a:pt x="2338" y="1300"/>
                </a:lnTo>
                <a:lnTo>
                  <a:pt x="2337" y="1300"/>
                </a:lnTo>
                <a:lnTo>
                  <a:pt x="2336" y="1301"/>
                </a:lnTo>
                <a:lnTo>
                  <a:pt x="2335" y="1301"/>
                </a:lnTo>
                <a:lnTo>
                  <a:pt x="2331" y="1302"/>
                </a:lnTo>
                <a:lnTo>
                  <a:pt x="2330" y="1302"/>
                </a:lnTo>
                <a:lnTo>
                  <a:pt x="2329" y="1302"/>
                </a:lnTo>
                <a:lnTo>
                  <a:pt x="2327" y="1303"/>
                </a:lnTo>
                <a:lnTo>
                  <a:pt x="2324" y="1305"/>
                </a:lnTo>
                <a:lnTo>
                  <a:pt x="2322" y="1305"/>
                </a:lnTo>
                <a:lnTo>
                  <a:pt x="2321" y="1305"/>
                </a:lnTo>
                <a:lnTo>
                  <a:pt x="2320" y="1306"/>
                </a:lnTo>
                <a:lnTo>
                  <a:pt x="2318" y="1306"/>
                </a:lnTo>
                <a:lnTo>
                  <a:pt x="2315" y="1307"/>
                </a:lnTo>
                <a:lnTo>
                  <a:pt x="2314" y="1307"/>
                </a:lnTo>
                <a:lnTo>
                  <a:pt x="2313" y="1307"/>
                </a:lnTo>
                <a:lnTo>
                  <a:pt x="2312" y="1307"/>
                </a:lnTo>
                <a:lnTo>
                  <a:pt x="2307" y="1309"/>
                </a:lnTo>
                <a:lnTo>
                  <a:pt x="2305" y="1309"/>
                </a:lnTo>
                <a:lnTo>
                  <a:pt x="2303" y="1310"/>
                </a:lnTo>
                <a:lnTo>
                  <a:pt x="2301" y="1310"/>
                </a:lnTo>
                <a:lnTo>
                  <a:pt x="2300" y="1311"/>
                </a:lnTo>
                <a:lnTo>
                  <a:pt x="2297" y="1311"/>
                </a:lnTo>
                <a:lnTo>
                  <a:pt x="2295" y="1313"/>
                </a:lnTo>
                <a:lnTo>
                  <a:pt x="2294" y="1313"/>
                </a:lnTo>
                <a:lnTo>
                  <a:pt x="2292" y="1313"/>
                </a:lnTo>
                <a:lnTo>
                  <a:pt x="2290" y="1314"/>
                </a:lnTo>
                <a:lnTo>
                  <a:pt x="2289" y="1314"/>
                </a:lnTo>
                <a:lnTo>
                  <a:pt x="2288" y="1314"/>
                </a:lnTo>
                <a:lnTo>
                  <a:pt x="2285" y="1315"/>
                </a:lnTo>
                <a:lnTo>
                  <a:pt x="2284" y="1315"/>
                </a:lnTo>
                <a:lnTo>
                  <a:pt x="2280" y="1316"/>
                </a:lnTo>
                <a:lnTo>
                  <a:pt x="2277" y="1317"/>
                </a:lnTo>
                <a:lnTo>
                  <a:pt x="2276" y="1317"/>
                </a:lnTo>
                <a:lnTo>
                  <a:pt x="2273" y="1318"/>
                </a:lnTo>
                <a:lnTo>
                  <a:pt x="2272" y="1318"/>
                </a:lnTo>
                <a:lnTo>
                  <a:pt x="2271" y="1318"/>
                </a:lnTo>
                <a:lnTo>
                  <a:pt x="2270" y="1319"/>
                </a:lnTo>
                <a:lnTo>
                  <a:pt x="2269" y="1319"/>
                </a:lnTo>
                <a:lnTo>
                  <a:pt x="2268" y="1319"/>
                </a:lnTo>
                <a:lnTo>
                  <a:pt x="2267" y="1319"/>
                </a:lnTo>
                <a:lnTo>
                  <a:pt x="2264" y="1319"/>
                </a:lnTo>
                <a:lnTo>
                  <a:pt x="2261" y="1320"/>
                </a:lnTo>
                <a:lnTo>
                  <a:pt x="2260" y="1320"/>
                </a:lnTo>
                <a:lnTo>
                  <a:pt x="2257" y="1322"/>
                </a:lnTo>
                <a:lnTo>
                  <a:pt x="2254" y="1322"/>
                </a:lnTo>
                <a:lnTo>
                  <a:pt x="2253" y="1322"/>
                </a:lnTo>
                <a:lnTo>
                  <a:pt x="2253" y="1323"/>
                </a:lnTo>
                <a:lnTo>
                  <a:pt x="2252" y="1323"/>
                </a:lnTo>
                <a:lnTo>
                  <a:pt x="2250" y="1323"/>
                </a:lnTo>
                <a:lnTo>
                  <a:pt x="2247" y="1323"/>
                </a:lnTo>
                <a:lnTo>
                  <a:pt x="2246" y="1323"/>
                </a:lnTo>
                <a:lnTo>
                  <a:pt x="2244" y="1324"/>
                </a:lnTo>
                <a:lnTo>
                  <a:pt x="2241" y="1324"/>
                </a:lnTo>
                <a:lnTo>
                  <a:pt x="2240" y="1324"/>
                </a:lnTo>
                <a:lnTo>
                  <a:pt x="2238" y="1324"/>
                </a:lnTo>
                <a:lnTo>
                  <a:pt x="2237" y="1324"/>
                </a:lnTo>
                <a:lnTo>
                  <a:pt x="2236" y="1324"/>
                </a:lnTo>
                <a:lnTo>
                  <a:pt x="2234" y="1324"/>
                </a:lnTo>
                <a:lnTo>
                  <a:pt x="2234" y="1325"/>
                </a:lnTo>
                <a:lnTo>
                  <a:pt x="2233" y="1325"/>
                </a:lnTo>
                <a:lnTo>
                  <a:pt x="2232" y="1325"/>
                </a:lnTo>
                <a:lnTo>
                  <a:pt x="2231" y="1325"/>
                </a:lnTo>
                <a:lnTo>
                  <a:pt x="2231" y="1326"/>
                </a:lnTo>
                <a:lnTo>
                  <a:pt x="2229" y="1326"/>
                </a:lnTo>
                <a:lnTo>
                  <a:pt x="2227" y="1327"/>
                </a:lnTo>
                <a:lnTo>
                  <a:pt x="2226" y="1328"/>
                </a:lnTo>
                <a:lnTo>
                  <a:pt x="2224" y="1330"/>
                </a:lnTo>
                <a:lnTo>
                  <a:pt x="2221" y="1331"/>
                </a:lnTo>
                <a:lnTo>
                  <a:pt x="2212" y="1338"/>
                </a:lnTo>
                <a:lnTo>
                  <a:pt x="2210" y="1339"/>
                </a:lnTo>
                <a:lnTo>
                  <a:pt x="2208" y="1339"/>
                </a:lnTo>
                <a:lnTo>
                  <a:pt x="2202" y="1339"/>
                </a:lnTo>
                <a:lnTo>
                  <a:pt x="2199" y="1339"/>
                </a:lnTo>
                <a:lnTo>
                  <a:pt x="2193" y="1339"/>
                </a:lnTo>
                <a:lnTo>
                  <a:pt x="2167" y="1340"/>
                </a:lnTo>
                <a:lnTo>
                  <a:pt x="2167" y="1339"/>
                </a:lnTo>
                <a:lnTo>
                  <a:pt x="2166" y="1332"/>
                </a:lnTo>
                <a:lnTo>
                  <a:pt x="2166" y="1330"/>
                </a:lnTo>
                <a:lnTo>
                  <a:pt x="2164" y="1330"/>
                </a:lnTo>
                <a:lnTo>
                  <a:pt x="2164" y="1336"/>
                </a:lnTo>
                <a:lnTo>
                  <a:pt x="2164" y="1338"/>
                </a:lnTo>
                <a:lnTo>
                  <a:pt x="2164" y="1339"/>
                </a:lnTo>
                <a:lnTo>
                  <a:pt x="2164" y="1340"/>
                </a:lnTo>
                <a:lnTo>
                  <a:pt x="2163" y="1340"/>
                </a:lnTo>
                <a:lnTo>
                  <a:pt x="2162" y="1340"/>
                </a:lnTo>
                <a:lnTo>
                  <a:pt x="2159" y="1340"/>
                </a:lnTo>
                <a:lnTo>
                  <a:pt x="2154" y="1340"/>
                </a:lnTo>
                <a:lnTo>
                  <a:pt x="2150" y="1340"/>
                </a:lnTo>
                <a:lnTo>
                  <a:pt x="2146" y="1340"/>
                </a:lnTo>
                <a:lnTo>
                  <a:pt x="2145" y="1340"/>
                </a:lnTo>
                <a:lnTo>
                  <a:pt x="2143" y="1340"/>
                </a:lnTo>
                <a:lnTo>
                  <a:pt x="2145" y="1341"/>
                </a:lnTo>
                <a:lnTo>
                  <a:pt x="2145" y="1343"/>
                </a:lnTo>
                <a:lnTo>
                  <a:pt x="2145" y="1344"/>
                </a:lnTo>
                <a:lnTo>
                  <a:pt x="2146" y="1344"/>
                </a:lnTo>
                <a:lnTo>
                  <a:pt x="2146" y="1345"/>
                </a:lnTo>
                <a:lnTo>
                  <a:pt x="2146" y="1347"/>
                </a:lnTo>
                <a:lnTo>
                  <a:pt x="2146" y="1348"/>
                </a:lnTo>
                <a:lnTo>
                  <a:pt x="2145" y="1351"/>
                </a:lnTo>
                <a:lnTo>
                  <a:pt x="2143" y="1352"/>
                </a:lnTo>
                <a:lnTo>
                  <a:pt x="2143" y="1353"/>
                </a:lnTo>
                <a:lnTo>
                  <a:pt x="2142" y="1355"/>
                </a:lnTo>
                <a:lnTo>
                  <a:pt x="2141" y="1355"/>
                </a:lnTo>
                <a:lnTo>
                  <a:pt x="2141" y="1356"/>
                </a:lnTo>
                <a:lnTo>
                  <a:pt x="2140" y="1356"/>
                </a:lnTo>
                <a:lnTo>
                  <a:pt x="2139" y="1357"/>
                </a:lnTo>
                <a:lnTo>
                  <a:pt x="2138" y="1358"/>
                </a:lnTo>
                <a:lnTo>
                  <a:pt x="2137" y="1361"/>
                </a:lnTo>
                <a:lnTo>
                  <a:pt x="2135" y="1364"/>
                </a:lnTo>
                <a:lnTo>
                  <a:pt x="2134" y="1366"/>
                </a:lnTo>
                <a:lnTo>
                  <a:pt x="2134" y="1368"/>
                </a:lnTo>
                <a:lnTo>
                  <a:pt x="2135" y="1369"/>
                </a:lnTo>
                <a:lnTo>
                  <a:pt x="2135" y="1370"/>
                </a:lnTo>
                <a:lnTo>
                  <a:pt x="2137" y="1372"/>
                </a:lnTo>
                <a:lnTo>
                  <a:pt x="2137" y="1373"/>
                </a:lnTo>
                <a:lnTo>
                  <a:pt x="2137" y="1374"/>
                </a:lnTo>
                <a:lnTo>
                  <a:pt x="2137" y="1373"/>
                </a:lnTo>
                <a:lnTo>
                  <a:pt x="2133" y="1373"/>
                </a:lnTo>
                <a:lnTo>
                  <a:pt x="2130" y="1372"/>
                </a:lnTo>
                <a:lnTo>
                  <a:pt x="2128" y="1372"/>
                </a:lnTo>
                <a:lnTo>
                  <a:pt x="2122" y="1372"/>
                </a:lnTo>
                <a:lnTo>
                  <a:pt x="2121" y="1372"/>
                </a:lnTo>
                <a:lnTo>
                  <a:pt x="2114" y="1372"/>
                </a:lnTo>
                <a:lnTo>
                  <a:pt x="2111" y="1372"/>
                </a:lnTo>
                <a:lnTo>
                  <a:pt x="2107" y="1372"/>
                </a:lnTo>
                <a:lnTo>
                  <a:pt x="2103" y="1372"/>
                </a:lnTo>
                <a:lnTo>
                  <a:pt x="2102" y="1372"/>
                </a:lnTo>
                <a:lnTo>
                  <a:pt x="2100" y="1372"/>
                </a:lnTo>
                <a:lnTo>
                  <a:pt x="2094" y="1372"/>
                </a:lnTo>
                <a:lnTo>
                  <a:pt x="2089" y="1372"/>
                </a:lnTo>
                <a:lnTo>
                  <a:pt x="2098" y="1362"/>
                </a:lnTo>
                <a:lnTo>
                  <a:pt x="2099" y="1364"/>
                </a:lnTo>
                <a:lnTo>
                  <a:pt x="2100" y="1364"/>
                </a:lnTo>
                <a:lnTo>
                  <a:pt x="2100" y="1362"/>
                </a:lnTo>
                <a:lnTo>
                  <a:pt x="2102" y="1362"/>
                </a:lnTo>
                <a:lnTo>
                  <a:pt x="2103" y="1362"/>
                </a:lnTo>
                <a:lnTo>
                  <a:pt x="2104" y="1364"/>
                </a:lnTo>
                <a:lnTo>
                  <a:pt x="2105" y="1364"/>
                </a:lnTo>
                <a:lnTo>
                  <a:pt x="2105" y="1365"/>
                </a:lnTo>
                <a:lnTo>
                  <a:pt x="2106" y="1365"/>
                </a:lnTo>
                <a:lnTo>
                  <a:pt x="2106" y="1366"/>
                </a:lnTo>
                <a:lnTo>
                  <a:pt x="2106" y="1367"/>
                </a:lnTo>
                <a:lnTo>
                  <a:pt x="2106" y="1368"/>
                </a:lnTo>
                <a:lnTo>
                  <a:pt x="2106" y="1369"/>
                </a:lnTo>
                <a:lnTo>
                  <a:pt x="2106" y="1370"/>
                </a:lnTo>
                <a:lnTo>
                  <a:pt x="2106" y="1372"/>
                </a:lnTo>
                <a:lnTo>
                  <a:pt x="2108" y="1368"/>
                </a:lnTo>
                <a:lnTo>
                  <a:pt x="2109" y="1367"/>
                </a:lnTo>
                <a:lnTo>
                  <a:pt x="2107" y="1365"/>
                </a:lnTo>
                <a:lnTo>
                  <a:pt x="2104" y="1361"/>
                </a:lnTo>
                <a:lnTo>
                  <a:pt x="2102" y="1359"/>
                </a:lnTo>
                <a:lnTo>
                  <a:pt x="2100" y="1359"/>
                </a:lnTo>
                <a:lnTo>
                  <a:pt x="2099" y="1358"/>
                </a:lnTo>
                <a:lnTo>
                  <a:pt x="2098" y="1357"/>
                </a:lnTo>
                <a:lnTo>
                  <a:pt x="2096" y="1357"/>
                </a:lnTo>
                <a:lnTo>
                  <a:pt x="2095" y="1357"/>
                </a:lnTo>
                <a:lnTo>
                  <a:pt x="2091" y="1359"/>
                </a:lnTo>
                <a:lnTo>
                  <a:pt x="2081" y="1369"/>
                </a:lnTo>
                <a:lnTo>
                  <a:pt x="2081" y="1370"/>
                </a:lnTo>
                <a:lnTo>
                  <a:pt x="2081" y="1372"/>
                </a:lnTo>
                <a:lnTo>
                  <a:pt x="2081" y="1373"/>
                </a:lnTo>
                <a:lnTo>
                  <a:pt x="2081" y="1374"/>
                </a:lnTo>
                <a:lnTo>
                  <a:pt x="2081" y="1382"/>
                </a:lnTo>
                <a:lnTo>
                  <a:pt x="2081" y="1395"/>
                </a:lnTo>
                <a:lnTo>
                  <a:pt x="2082" y="1397"/>
                </a:lnTo>
                <a:lnTo>
                  <a:pt x="2082" y="1398"/>
                </a:lnTo>
                <a:lnTo>
                  <a:pt x="2082" y="1399"/>
                </a:lnTo>
                <a:lnTo>
                  <a:pt x="2082" y="1425"/>
                </a:lnTo>
                <a:lnTo>
                  <a:pt x="2082" y="1427"/>
                </a:lnTo>
                <a:lnTo>
                  <a:pt x="2082" y="1425"/>
                </a:lnTo>
                <a:lnTo>
                  <a:pt x="2083" y="1425"/>
                </a:lnTo>
                <a:lnTo>
                  <a:pt x="2085" y="1424"/>
                </a:lnTo>
                <a:lnTo>
                  <a:pt x="2086" y="1423"/>
                </a:lnTo>
                <a:lnTo>
                  <a:pt x="2086" y="1422"/>
                </a:lnTo>
                <a:lnTo>
                  <a:pt x="2087" y="1422"/>
                </a:lnTo>
                <a:lnTo>
                  <a:pt x="2088" y="1420"/>
                </a:lnTo>
                <a:lnTo>
                  <a:pt x="2089" y="1419"/>
                </a:lnTo>
                <a:lnTo>
                  <a:pt x="2090" y="1418"/>
                </a:lnTo>
                <a:lnTo>
                  <a:pt x="2090" y="1417"/>
                </a:lnTo>
                <a:lnTo>
                  <a:pt x="2091" y="1417"/>
                </a:lnTo>
                <a:lnTo>
                  <a:pt x="2096" y="1412"/>
                </a:lnTo>
                <a:lnTo>
                  <a:pt x="2097" y="1411"/>
                </a:lnTo>
                <a:lnTo>
                  <a:pt x="2098" y="1410"/>
                </a:lnTo>
                <a:lnTo>
                  <a:pt x="2099" y="1409"/>
                </a:lnTo>
                <a:lnTo>
                  <a:pt x="2100" y="1409"/>
                </a:lnTo>
                <a:lnTo>
                  <a:pt x="2102" y="1409"/>
                </a:lnTo>
                <a:lnTo>
                  <a:pt x="2102" y="1408"/>
                </a:lnTo>
                <a:lnTo>
                  <a:pt x="2103" y="1408"/>
                </a:lnTo>
                <a:lnTo>
                  <a:pt x="2104" y="1407"/>
                </a:lnTo>
                <a:lnTo>
                  <a:pt x="2105" y="1407"/>
                </a:lnTo>
                <a:lnTo>
                  <a:pt x="2106" y="1406"/>
                </a:lnTo>
                <a:lnTo>
                  <a:pt x="2107" y="1406"/>
                </a:lnTo>
                <a:lnTo>
                  <a:pt x="2108" y="1405"/>
                </a:lnTo>
                <a:lnTo>
                  <a:pt x="2109" y="1405"/>
                </a:lnTo>
                <a:lnTo>
                  <a:pt x="2111" y="1405"/>
                </a:lnTo>
                <a:lnTo>
                  <a:pt x="2112" y="1405"/>
                </a:lnTo>
                <a:lnTo>
                  <a:pt x="2112" y="1403"/>
                </a:lnTo>
                <a:lnTo>
                  <a:pt x="2113" y="1403"/>
                </a:lnTo>
                <a:lnTo>
                  <a:pt x="2114" y="1403"/>
                </a:lnTo>
                <a:lnTo>
                  <a:pt x="2115" y="1403"/>
                </a:lnTo>
                <a:lnTo>
                  <a:pt x="2116" y="1402"/>
                </a:lnTo>
                <a:lnTo>
                  <a:pt x="2117" y="1402"/>
                </a:lnTo>
                <a:lnTo>
                  <a:pt x="2119" y="1402"/>
                </a:lnTo>
                <a:lnTo>
                  <a:pt x="2121" y="1401"/>
                </a:lnTo>
                <a:lnTo>
                  <a:pt x="2122" y="1401"/>
                </a:lnTo>
                <a:lnTo>
                  <a:pt x="2123" y="1400"/>
                </a:lnTo>
                <a:lnTo>
                  <a:pt x="2124" y="1400"/>
                </a:lnTo>
                <a:lnTo>
                  <a:pt x="2125" y="1399"/>
                </a:lnTo>
                <a:lnTo>
                  <a:pt x="2126" y="1399"/>
                </a:lnTo>
                <a:lnTo>
                  <a:pt x="2126" y="1398"/>
                </a:lnTo>
                <a:lnTo>
                  <a:pt x="2129" y="1398"/>
                </a:lnTo>
                <a:lnTo>
                  <a:pt x="2130" y="1395"/>
                </a:lnTo>
                <a:lnTo>
                  <a:pt x="2131" y="1395"/>
                </a:lnTo>
                <a:lnTo>
                  <a:pt x="2132" y="1395"/>
                </a:lnTo>
                <a:lnTo>
                  <a:pt x="2132" y="1394"/>
                </a:lnTo>
                <a:lnTo>
                  <a:pt x="2133" y="1394"/>
                </a:lnTo>
                <a:lnTo>
                  <a:pt x="2134" y="1394"/>
                </a:lnTo>
                <a:lnTo>
                  <a:pt x="2135" y="1393"/>
                </a:lnTo>
                <a:lnTo>
                  <a:pt x="2137" y="1393"/>
                </a:lnTo>
                <a:lnTo>
                  <a:pt x="2138" y="1393"/>
                </a:lnTo>
                <a:lnTo>
                  <a:pt x="2140" y="1393"/>
                </a:lnTo>
                <a:lnTo>
                  <a:pt x="2145" y="1391"/>
                </a:lnTo>
                <a:lnTo>
                  <a:pt x="2147" y="1391"/>
                </a:lnTo>
                <a:lnTo>
                  <a:pt x="2148" y="1391"/>
                </a:lnTo>
                <a:lnTo>
                  <a:pt x="2149" y="1390"/>
                </a:lnTo>
                <a:lnTo>
                  <a:pt x="2150" y="1390"/>
                </a:lnTo>
                <a:lnTo>
                  <a:pt x="2151" y="1390"/>
                </a:lnTo>
                <a:lnTo>
                  <a:pt x="2152" y="1390"/>
                </a:lnTo>
                <a:lnTo>
                  <a:pt x="2155" y="1391"/>
                </a:lnTo>
                <a:lnTo>
                  <a:pt x="2156" y="1390"/>
                </a:lnTo>
                <a:lnTo>
                  <a:pt x="2159" y="1394"/>
                </a:lnTo>
                <a:lnTo>
                  <a:pt x="2162" y="1395"/>
                </a:lnTo>
                <a:lnTo>
                  <a:pt x="2163" y="1398"/>
                </a:lnTo>
                <a:lnTo>
                  <a:pt x="2165" y="1399"/>
                </a:lnTo>
                <a:lnTo>
                  <a:pt x="2166" y="1400"/>
                </a:lnTo>
                <a:lnTo>
                  <a:pt x="2166" y="1401"/>
                </a:lnTo>
                <a:lnTo>
                  <a:pt x="2167" y="1402"/>
                </a:lnTo>
                <a:lnTo>
                  <a:pt x="2168" y="1401"/>
                </a:lnTo>
                <a:lnTo>
                  <a:pt x="2167" y="1400"/>
                </a:lnTo>
                <a:lnTo>
                  <a:pt x="2166" y="1399"/>
                </a:lnTo>
                <a:lnTo>
                  <a:pt x="2166" y="1398"/>
                </a:lnTo>
                <a:lnTo>
                  <a:pt x="2164" y="1395"/>
                </a:lnTo>
                <a:lnTo>
                  <a:pt x="2163" y="1395"/>
                </a:lnTo>
                <a:lnTo>
                  <a:pt x="2164" y="1394"/>
                </a:lnTo>
                <a:lnTo>
                  <a:pt x="2166" y="1392"/>
                </a:lnTo>
                <a:lnTo>
                  <a:pt x="2167" y="1391"/>
                </a:lnTo>
                <a:lnTo>
                  <a:pt x="2167" y="1390"/>
                </a:lnTo>
                <a:lnTo>
                  <a:pt x="2168" y="1390"/>
                </a:lnTo>
                <a:lnTo>
                  <a:pt x="2168" y="1389"/>
                </a:lnTo>
                <a:lnTo>
                  <a:pt x="2169" y="1389"/>
                </a:lnTo>
                <a:lnTo>
                  <a:pt x="2171" y="1389"/>
                </a:lnTo>
                <a:lnTo>
                  <a:pt x="2172" y="1389"/>
                </a:lnTo>
                <a:lnTo>
                  <a:pt x="2173" y="1389"/>
                </a:lnTo>
                <a:lnTo>
                  <a:pt x="2175" y="1387"/>
                </a:lnTo>
                <a:lnTo>
                  <a:pt x="2177" y="1387"/>
                </a:lnTo>
                <a:lnTo>
                  <a:pt x="2178" y="1387"/>
                </a:lnTo>
                <a:lnTo>
                  <a:pt x="2180" y="1387"/>
                </a:lnTo>
                <a:lnTo>
                  <a:pt x="2181" y="1386"/>
                </a:lnTo>
                <a:lnTo>
                  <a:pt x="2181" y="1387"/>
                </a:lnTo>
                <a:lnTo>
                  <a:pt x="2182" y="1386"/>
                </a:lnTo>
                <a:lnTo>
                  <a:pt x="2183" y="1386"/>
                </a:lnTo>
                <a:lnTo>
                  <a:pt x="2185" y="1386"/>
                </a:lnTo>
                <a:lnTo>
                  <a:pt x="2186" y="1386"/>
                </a:lnTo>
                <a:lnTo>
                  <a:pt x="2188" y="1386"/>
                </a:lnTo>
                <a:lnTo>
                  <a:pt x="2189" y="1385"/>
                </a:lnTo>
                <a:lnTo>
                  <a:pt x="2190" y="1385"/>
                </a:lnTo>
                <a:lnTo>
                  <a:pt x="2191" y="1385"/>
                </a:lnTo>
                <a:lnTo>
                  <a:pt x="2192" y="1385"/>
                </a:lnTo>
                <a:lnTo>
                  <a:pt x="2193" y="1385"/>
                </a:lnTo>
                <a:lnTo>
                  <a:pt x="2194" y="1385"/>
                </a:lnTo>
                <a:lnTo>
                  <a:pt x="2194" y="1386"/>
                </a:lnTo>
                <a:lnTo>
                  <a:pt x="2195" y="1386"/>
                </a:lnTo>
                <a:lnTo>
                  <a:pt x="2197" y="1386"/>
                </a:lnTo>
                <a:lnTo>
                  <a:pt x="2198" y="1386"/>
                </a:lnTo>
                <a:lnTo>
                  <a:pt x="2200" y="1386"/>
                </a:lnTo>
                <a:lnTo>
                  <a:pt x="2201" y="1386"/>
                </a:lnTo>
                <a:lnTo>
                  <a:pt x="2202" y="1386"/>
                </a:lnTo>
                <a:lnTo>
                  <a:pt x="2203" y="1386"/>
                </a:lnTo>
                <a:lnTo>
                  <a:pt x="2204" y="1387"/>
                </a:lnTo>
                <a:lnTo>
                  <a:pt x="2206" y="1387"/>
                </a:lnTo>
                <a:lnTo>
                  <a:pt x="2207" y="1387"/>
                </a:lnTo>
                <a:lnTo>
                  <a:pt x="2208" y="1387"/>
                </a:lnTo>
                <a:lnTo>
                  <a:pt x="2210" y="1389"/>
                </a:lnTo>
                <a:lnTo>
                  <a:pt x="2211" y="1389"/>
                </a:lnTo>
                <a:lnTo>
                  <a:pt x="2212" y="1389"/>
                </a:lnTo>
                <a:lnTo>
                  <a:pt x="2214" y="1389"/>
                </a:lnTo>
                <a:lnTo>
                  <a:pt x="2215" y="1390"/>
                </a:lnTo>
                <a:lnTo>
                  <a:pt x="2216" y="1390"/>
                </a:lnTo>
                <a:lnTo>
                  <a:pt x="2217" y="1391"/>
                </a:lnTo>
                <a:lnTo>
                  <a:pt x="2218" y="1391"/>
                </a:lnTo>
                <a:lnTo>
                  <a:pt x="2219" y="1391"/>
                </a:lnTo>
                <a:lnTo>
                  <a:pt x="2220" y="1392"/>
                </a:lnTo>
                <a:lnTo>
                  <a:pt x="2223" y="1393"/>
                </a:lnTo>
                <a:lnTo>
                  <a:pt x="2224" y="1393"/>
                </a:lnTo>
                <a:lnTo>
                  <a:pt x="2226" y="1394"/>
                </a:lnTo>
                <a:lnTo>
                  <a:pt x="2227" y="1394"/>
                </a:lnTo>
                <a:lnTo>
                  <a:pt x="2229" y="1397"/>
                </a:lnTo>
                <a:lnTo>
                  <a:pt x="2233" y="1399"/>
                </a:lnTo>
                <a:lnTo>
                  <a:pt x="2245" y="1408"/>
                </a:lnTo>
                <a:lnTo>
                  <a:pt x="2245" y="1409"/>
                </a:lnTo>
                <a:lnTo>
                  <a:pt x="2250" y="1412"/>
                </a:lnTo>
                <a:lnTo>
                  <a:pt x="2253" y="1415"/>
                </a:lnTo>
                <a:lnTo>
                  <a:pt x="2258" y="1419"/>
                </a:lnTo>
                <a:lnTo>
                  <a:pt x="2259" y="1422"/>
                </a:lnTo>
                <a:lnTo>
                  <a:pt x="2259" y="1423"/>
                </a:lnTo>
                <a:lnTo>
                  <a:pt x="2260" y="1422"/>
                </a:lnTo>
                <a:lnTo>
                  <a:pt x="2262" y="1422"/>
                </a:lnTo>
                <a:lnTo>
                  <a:pt x="2264" y="1422"/>
                </a:lnTo>
                <a:lnTo>
                  <a:pt x="2266" y="1422"/>
                </a:lnTo>
                <a:lnTo>
                  <a:pt x="2267" y="1422"/>
                </a:lnTo>
                <a:lnTo>
                  <a:pt x="2268" y="1422"/>
                </a:lnTo>
                <a:lnTo>
                  <a:pt x="2269" y="1422"/>
                </a:lnTo>
                <a:lnTo>
                  <a:pt x="2270" y="1422"/>
                </a:lnTo>
                <a:lnTo>
                  <a:pt x="2271" y="1422"/>
                </a:lnTo>
                <a:lnTo>
                  <a:pt x="2272" y="1422"/>
                </a:lnTo>
                <a:lnTo>
                  <a:pt x="2273" y="1422"/>
                </a:lnTo>
                <a:lnTo>
                  <a:pt x="2275" y="1423"/>
                </a:lnTo>
                <a:lnTo>
                  <a:pt x="2276" y="1423"/>
                </a:lnTo>
                <a:lnTo>
                  <a:pt x="2278" y="1423"/>
                </a:lnTo>
                <a:lnTo>
                  <a:pt x="2279" y="1423"/>
                </a:lnTo>
                <a:lnTo>
                  <a:pt x="2280" y="1423"/>
                </a:lnTo>
                <a:lnTo>
                  <a:pt x="2281" y="1423"/>
                </a:lnTo>
                <a:lnTo>
                  <a:pt x="2284" y="1423"/>
                </a:lnTo>
                <a:lnTo>
                  <a:pt x="2285" y="1423"/>
                </a:lnTo>
                <a:lnTo>
                  <a:pt x="2286" y="1423"/>
                </a:lnTo>
                <a:lnTo>
                  <a:pt x="2287" y="1424"/>
                </a:lnTo>
                <a:lnTo>
                  <a:pt x="2290" y="1424"/>
                </a:lnTo>
                <a:lnTo>
                  <a:pt x="2293" y="1425"/>
                </a:lnTo>
                <a:lnTo>
                  <a:pt x="2295" y="1425"/>
                </a:lnTo>
                <a:lnTo>
                  <a:pt x="2296" y="1425"/>
                </a:lnTo>
                <a:lnTo>
                  <a:pt x="2297" y="1426"/>
                </a:lnTo>
                <a:lnTo>
                  <a:pt x="2298" y="1426"/>
                </a:lnTo>
                <a:lnTo>
                  <a:pt x="2300" y="1426"/>
                </a:lnTo>
                <a:lnTo>
                  <a:pt x="2301" y="1427"/>
                </a:lnTo>
                <a:lnTo>
                  <a:pt x="2302" y="1427"/>
                </a:lnTo>
                <a:lnTo>
                  <a:pt x="2303" y="1427"/>
                </a:lnTo>
                <a:lnTo>
                  <a:pt x="2305" y="1428"/>
                </a:lnTo>
                <a:lnTo>
                  <a:pt x="2306" y="1428"/>
                </a:lnTo>
                <a:lnTo>
                  <a:pt x="2307" y="1428"/>
                </a:lnTo>
                <a:lnTo>
                  <a:pt x="2309" y="1428"/>
                </a:lnTo>
                <a:lnTo>
                  <a:pt x="2311" y="1429"/>
                </a:lnTo>
                <a:lnTo>
                  <a:pt x="2313" y="1429"/>
                </a:lnTo>
                <a:lnTo>
                  <a:pt x="2314" y="1429"/>
                </a:lnTo>
                <a:lnTo>
                  <a:pt x="2315" y="1429"/>
                </a:lnTo>
                <a:lnTo>
                  <a:pt x="2316" y="1431"/>
                </a:lnTo>
                <a:lnTo>
                  <a:pt x="2318" y="1431"/>
                </a:lnTo>
                <a:lnTo>
                  <a:pt x="2319" y="1431"/>
                </a:lnTo>
                <a:lnTo>
                  <a:pt x="2320" y="1431"/>
                </a:lnTo>
                <a:lnTo>
                  <a:pt x="2321" y="1431"/>
                </a:lnTo>
                <a:lnTo>
                  <a:pt x="2322" y="1431"/>
                </a:lnTo>
                <a:lnTo>
                  <a:pt x="2323" y="1429"/>
                </a:lnTo>
                <a:lnTo>
                  <a:pt x="2324" y="1429"/>
                </a:lnTo>
                <a:lnTo>
                  <a:pt x="2326" y="1429"/>
                </a:lnTo>
                <a:lnTo>
                  <a:pt x="2327" y="1429"/>
                </a:lnTo>
                <a:lnTo>
                  <a:pt x="2328" y="1428"/>
                </a:lnTo>
                <a:lnTo>
                  <a:pt x="2329" y="1428"/>
                </a:lnTo>
                <a:lnTo>
                  <a:pt x="2330" y="1428"/>
                </a:lnTo>
                <a:lnTo>
                  <a:pt x="2331" y="1427"/>
                </a:lnTo>
                <a:lnTo>
                  <a:pt x="2332" y="1426"/>
                </a:lnTo>
                <a:lnTo>
                  <a:pt x="2333" y="1426"/>
                </a:lnTo>
                <a:lnTo>
                  <a:pt x="2335" y="1425"/>
                </a:lnTo>
                <a:lnTo>
                  <a:pt x="2336" y="1425"/>
                </a:lnTo>
                <a:lnTo>
                  <a:pt x="2339" y="1423"/>
                </a:lnTo>
                <a:lnTo>
                  <a:pt x="2340" y="1422"/>
                </a:lnTo>
                <a:lnTo>
                  <a:pt x="2345" y="1419"/>
                </a:lnTo>
                <a:lnTo>
                  <a:pt x="2348" y="1418"/>
                </a:lnTo>
                <a:lnTo>
                  <a:pt x="2350" y="1417"/>
                </a:lnTo>
                <a:lnTo>
                  <a:pt x="2353" y="1416"/>
                </a:lnTo>
                <a:lnTo>
                  <a:pt x="2355" y="1415"/>
                </a:lnTo>
                <a:lnTo>
                  <a:pt x="2356" y="1414"/>
                </a:lnTo>
                <a:lnTo>
                  <a:pt x="2357" y="1414"/>
                </a:lnTo>
                <a:lnTo>
                  <a:pt x="2359" y="1414"/>
                </a:lnTo>
                <a:lnTo>
                  <a:pt x="2361" y="1412"/>
                </a:lnTo>
                <a:lnTo>
                  <a:pt x="2362" y="1412"/>
                </a:lnTo>
                <a:lnTo>
                  <a:pt x="2363" y="1412"/>
                </a:lnTo>
                <a:lnTo>
                  <a:pt x="2364" y="1411"/>
                </a:lnTo>
                <a:lnTo>
                  <a:pt x="2366" y="1411"/>
                </a:lnTo>
                <a:lnTo>
                  <a:pt x="2367" y="1411"/>
                </a:lnTo>
                <a:lnTo>
                  <a:pt x="2369" y="1411"/>
                </a:lnTo>
                <a:lnTo>
                  <a:pt x="2370" y="1410"/>
                </a:lnTo>
                <a:lnTo>
                  <a:pt x="2371" y="1410"/>
                </a:lnTo>
                <a:lnTo>
                  <a:pt x="2372" y="1410"/>
                </a:lnTo>
                <a:lnTo>
                  <a:pt x="2373" y="1410"/>
                </a:lnTo>
                <a:lnTo>
                  <a:pt x="2374" y="1410"/>
                </a:lnTo>
                <a:lnTo>
                  <a:pt x="2375" y="1410"/>
                </a:lnTo>
                <a:lnTo>
                  <a:pt x="2375" y="1409"/>
                </a:lnTo>
                <a:lnTo>
                  <a:pt x="2376" y="1409"/>
                </a:lnTo>
                <a:lnTo>
                  <a:pt x="2378" y="1409"/>
                </a:lnTo>
                <a:lnTo>
                  <a:pt x="2378" y="1408"/>
                </a:lnTo>
                <a:lnTo>
                  <a:pt x="2379" y="1408"/>
                </a:lnTo>
                <a:lnTo>
                  <a:pt x="2379" y="1407"/>
                </a:lnTo>
                <a:lnTo>
                  <a:pt x="2380" y="1406"/>
                </a:lnTo>
                <a:lnTo>
                  <a:pt x="2380" y="1405"/>
                </a:lnTo>
                <a:lnTo>
                  <a:pt x="2381" y="1403"/>
                </a:lnTo>
                <a:lnTo>
                  <a:pt x="2381" y="1402"/>
                </a:lnTo>
                <a:lnTo>
                  <a:pt x="2382" y="1401"/>
                </a:lnTo>
                <a:lnTo>
                  <a:pt x="2382" y="1400"/>
                </a:lnTo>
                <a:lnTo>
                  <a:pt x="2383" y="1400"/>
                </a:lnTo>
                <a:lnTo>
                  <a:pt x="2383" y="1399"/>
                </a:lnTo>
                <a:lnTo>
                  <a:pt x="2383" y="1398"/>
                </a:lnTo>
                <a:lnTo>
                  <a:pt x="2384" y="1397"/>
                </a:lnTo>
                <a:lnTo>
                  <a:pt x="2385" y="1397"/>
                </a:lnTo>
                <a:lnTo>
                  <a:pt x="2385" y="1394"/>
                </a:lnTo>
                <a:lnTo>
                  <a:pt x="2387" y="1394"/>
                </a:lnTo>
                <a:lnTo>
                  <a:pt x="2387" y="1393"/>
                </a:lnTo>
                <a:lnTo>
                  <a:pt x="2389" y="1392"/>
                </a:lnTo>
                <a:lnTo>
                  <a:pt x="2389" y="1390"/>
                </a:lnTo>
                <a:lnTo>
                  <a:pt x="2390" y="1390"/>
                </a:lnTo>
                <a:lnTo>
                  <a:pt x="2391" y="1389"/>
                </a:lnTo>
                <a:lnTo>
                  <a:pt x="2391" y="1387"/>
                </a:lnTo>
                <a:lnTo>
                  <a:pt x="2392" y="1386"/>
                </a:lnTo>
                <a:lnTo>
                  <a:pt x="2393" y="1386"/>
                </a:lnTo>
                <a:lnTo>
                  <a:pt x="2393" y="1385"/>
                </a:lnTo>
                <a:lnTo>
                  <a:pt x="2395" y="1384"/>
                </a:lnTo>
                <a:lnTo>
                  <a:pt x="2396" y="1383"/>
                </a:lnTo>
                <a:lnTo>
                  <a:pt x="2397" y="1383"/>
                </a:lnTo>
                <a:lnTo>
                  <a:pt x="2397" y="1382"/>
                </a:lnTo>
                <a:lnTo>
                  <a:pt x="2398" y="1382"/>
                </a:lnTo>
                <a:lnTo>
                  <a:pt x="2399" y="1381"/>
                </a:lnTo>
                <a:lnTo>
                  <a:pt x="2400" y="1380"/>
                </a:lnTo>
                <a:lnTo>
                  <a:pt x="2401" y="1380"/>
                </a:lnTo>
                <a:lnTo>
                  <a:pt x="2402" y="1378"/>
                </a:lnTo>
                <a:lnTo>
                  <a:pt x="2404" y="1377"/>
                </a:lnTo>
                <a:lnTo>
                  <a:pt x="2405" y="1377"/>
                </a:lnTo>
                <a:lnTo>
                  <a:pt x="2406" y="1376"/>
                </a:lnTo>
                <a:lnTo>
                  <a:pt x="2407" y="1376"/>
                </a:lnTo>
                <a:lnTo>
                  <a:pt x="2409" y="1375"/>
                </a:lnTo>
                <a:lnTo>
                  <a:pt x="2410" y="1374"/>
                </a:lnTo>
                <a:lnTo>
                  <a:pt x="2410" y="1372"/>
                </a:lnTo>
                <a:lnTo>
                  <a:pt x="2412" y="1370"/>
                </a:lnTo>
                <a:lnTo>
                  <a:pt x="2412" y="1369"/>
                </a:lnTo>
                <a:lnTo>
                  <a:pt x="2412" y="1368"/>
                </a:lnTo>
                <a:lnTo>
                  <a:pt x="2412" y="1367"/>
                </a:lnTo>
                <a:lnTo>
                  <a:pt x="2413" y="1367"/>
                </a:lnTo>
                <a:lnTo>
                  <a:pt x="2413" y="1366"/>
                </a:lnTo>
                <a:lnTo>
                  <a:pt x="2413" y="1365"/>
                </a:lnTo>
                <a:lnTo>
                  <a:pt x="2414" y="1364"/>
                </a:lnTo>
                <a:lnTo>
                  <a:pt x="2414" y="1362"/>
                </a:lnTo>
                <a:lnTo>
                  <a:pt x="2415" y="1361"/>
                </a:lnTo>
                <a:lnTo>
                  <a:pt x="2415" y="1359"/>
                </a:lnTo>
                <a:lnTo>
                  <a:pt x="2416" y="1358"/>
                </a:lnTo>
                <a:lnTo>
                  <a:pt x="2416" y="1357"/>
                </a:lnTo>
                <a:lnTo>
                  <a:pt x="2417" y="1357"/>
                </a:lnTo>
                <a:lnTo>
                  <a:pt x="2417" y="1356"/>
                </a:lnTo>
                <a:lnTo>
                  <a:pt x="2417" y="1355"/>
                </a:lnTo>
                <a:lnTo>
                  <a:pt x="2418" y="1353"/>
                </a:lnTo>
                <a:lnTo>
                  <a:pt x="2419" y="1351"/>
                </a:lnTo>
                <a:lnTo>
                  <a:pt x="2421" y="1350"/>
                </a:lnTo>
                <a:lnTo>
                  <a:pt x="2421" y="1349"/>
                </a:lnTo>
                <a:lnTo>
                  <a:pt x="2422" y="1348"/>
                </a:lnTo>
                <a:lnTo>
                  <a:pt x="2423" y="1347"/>
                </a:lnTo>
                <a:lnTo>
                  <a:pt x="2424" y="1345"/>
                </a:lnTo>
                <a:lnTo>
                  <a:pt x="2425" y="1344"/>
                </a:lnTo>
                <a:lnTo>
                  <a:pt x="2426" y="1343"/>
                </a:lnTo>
                <a:lnTo>
                  <a:pt x="2428" y="1342"/>
                </a:lnTo>
                <a:lnTo>
                  <a:pt x="2430" y="1341"/>
                </a:lnTo>
                <a:lnTo>
                  <a:pt x="2435" y="1336"/>
                </a:lnTo>
                <a:lnTo>
                  <a:pt x="2436" y="1336"/>
                </a:lnTo>
                <a:lnTo>
                  <a:pt x="2440" y="1334"/>
                </a:lnTo>
                <a:lnTo>
                  <a:pt x="2442" y="1333"/>
                </a:lnTo>
                <a:lnTo>
                  <a:pt x="2444" y="1333"/>
                </a:lnTo>
                <a:lnTo>
                  <a:pt x="2448" y="1332"/>
                </a:lnTo>
                <a:lnTo>
                  <a:pt x="2449" y="1331"/>
                </a:lnTo>
                <a:lnTo>
                  <a:pt x="2450" y="1331"/>
                </a:lnTo>
                <a:lnTo>
                  <a:pt x="2452" y="1331"/>
                </a:lnTo>
                <a:lnTo>
                  <a:pt x="2454" y="1330"/>
                </a:lnTo>
                <a:lnTo>
                  <a:pt x="2458" y="1330"/>
                </a:lnTo>
                <a:lnTo>
                  <a:pt x="2460" y="1330"/>
                </a:lnTo>
                <a:lnTo>
                  <a:pt x="2462" y="1330"/>
                </a:lnTo>
                <a:lnTo>
                  <a:pt x="2465" y="1330"/>
                </a:lnTo>
                <a:lnTo>
                  <a:pt x="2467" y="1330"/>
                </a:lnTo>
                <a:lnTo>
                  <a:pt x="2469" y="1330"/>
                </a:lnTo>
                <a:lnTo>
                  <a:pt x="2471" y="1330"/>
                </a:lnTo>
                <a:lnTo>
                  <a:pt x="2471" y="1331"/>
                </a:lnTo>
                <a:lnTo>
                  <a:pt x="2473" y="1331"/>
                </a:lnTo>
                <a:lnTo>
                  <a:pt x="2475" y="1331"/>
                </a:lnTo>
                <a:lnTo>
                  <a:pt x="2477" y="1332"/>
                </a:lnTo>
                <a:lnTo>
                  <a:pt x="2479" y="1332"/>
                </a:lnTo>
                <a:lnTo>
                  <a:pt x="2481" y="1332"/>
                </a:lnTo>
                <a:lnTo>
                  <a:pt x="2481" y="1333"/>
                </a:lnTo>
                <a:lnTo>
                  <a:pt x="2482" y="1333"/>
                </a:lnTo>
                <a:lnTo>
                  <a:pt x="2483" y="1333"/>
                </a:lnTo>
                <a:lnTo>
                  <a:pt x="2484" y="1334"/>
                </a:lnTo>
                <a:lnTo>
                  <a:pt x="2486" y="1335"/>
                </a:lnTo>
                <a:lnTo>
                  <a:pt x="2487" y="1335"/>
                </a:lnTo>
                <a:lnTo>
                  <a:pt x="2488" y="1336"/>
                </a:lnTo>
                <a:lnTo>
                  <a:pt x="2491" y="1338"/>
                </a:lnTo>
                <a:lnTo>
                  <a:pt x="2492" y="1339"/>
                </a:lnTo>
                <a:lnTo>
                  <a:pt x="2493" y="1339"/>
                </a:lnTo>
                <a:lnTo>
                  <a:pt x="2495" y="1340"/>
                </a:lnTo>
                <a:lnTo>
                  <a:pt x="2495" y="1341"/>
                </a:lnTo>
                <a:lnTo>
                  <a:pt x="2497" y="1342"/>
                </a:lnTo>
                <a:lnTo>
                  <a:pt x="2499" y="1343"/>
                </a:lnTo>
                <a:lnTo>
                  <a:pt x="2501" y="1344"/>
                </a:lnTo>
                <a:lnTo>
                  <a:pt x="2502" y="1344"/>
                </a:lnTo>
                <a:lnTo>
                  <a:pt x="2503" y="1345"/>
                </a:lnTo>
                <a:lnTo>
                  <a:pt x="2504" y="1347"/>
                </a:lnTo>
                <a:lnTo>
                  <a:pt x="2509" y="1349"/>
                </a:lnTo>
                <a:lnTo>
                  <a:pt x="2510" y="1350"/>
                </a:lnTo>
                <a:lnTo>
                  <a:pt x="2511" y="1351"/>
                </a:lnTo>
                <a:lnTo>
                  <a:pt x="2513" y="1352"/>
                </a:lnTo>
                <a:lnTo>
                  <a:pt x="2514" y="1353"/>
                </a:lnTo>
                <a:lnTo>
                  <a:pt x="2516" y="1355"/>
                </a:lnTo>
                <a:lnTo>
                  <a:pt x="2517" y="1356"/>
                </a:lnTo>
                <a:lnTo>
                  <a:pt x="2518" y="1357"/>
                </a:lnTo>
                <a:lnTo>
                  <a:pt x="2518" y="1358"/>
                </a:lnTo>
                <a:lnTo>
                  <a:pt x="2519" y="1359"/>
                </a:lnTo>
                <a:lnTo>
                  <a:pt x="2520" y="1360"/>
                </a:lnTo>
                <a:lnTo>
                  <a:pt x="2521" y="1362"/>
                </a:lnTo>
                <a:lnTo>
                  <a:pt x="2522" y="1364"/>
                </a:lnTo>
                <a:lnTo>
                  <a:pt x="2524" y="1365"/>
                </a:lnTo>
                <a:lnTo>
                  <a:pt x="2525" y="1366"/>
                </a:lnTo>
                <a:lnTo>
                  <a:pt x="2526" y="1367"/>
                </a:lnTo>
                <a:lnTo>
                  <a:pt x="2527" y="1368"/>
                </a:lnTo>
                <a:lnTo>
                  <a:pt x="2527" y="1369"/>
                </a:lnTo>
                <a:lnTo>
                  <a:pt x="2528" y="1370"/>
                </a:lnTo>
                <a:lnTo>
                  <a:pt x="2529" y="1373"/>
                </a:lnTo>
                <a:lnTo>
                  <a:pt x="2530" y="1374"/>
                </a:lnTo>
                <a:lnTo>
                  <a:pt x="2530" y="1375"/>
                </a:lnTo>
                <a:lnTo>
                  <a:pt x="2531" y="1376"/>
                </a:lnTo>
                <a:lnTo>
                  <a:pt x="2533" y="1377"/>
                </a:lnTo>
                <a:lnTo>
                  <a:pt x="2533" y="1378"/>
                </a:lnTo>
                <a:lnTo>
                  <a:pt x="2534" y="1380"/>
                </a:lnTo>
                <a:lnTo>
                  <a:pt x="2534" y="1381"/>
                </a:lnTo>
                <a:lnTo>
                  <a:pt x="2535" y="1382"/>
                </a:lnTo>
                <a:lnTo>
                  <a:pt x="2535" y="1383"/>
                </a:lnTo>
                <a:lnTo>
                  <a:pt x="2536" y="1384"/>
                </a:lnTo>
                <a:lnTo>
                  <a:pt x="2536" y="1385"/>
                </a:lnTo>
                <a:lnTo>
                  <a:pt x="2536" y="1386"/>
                </a:lnTo>
                <a:lnTo>
                  <a:pt x="2536" y="1387"/>
                </a:lnTo>
                <a:lnTo>
                  <a:pt x="2537" y="1389"/>
                </a:lnTo>
                <a:lnTo>
                  <a:pt x="2537" y="1390"/>
                </a:lnTo>
                <a:lnTo>
                  <a:pt x="2537" y="1391"/>
                </a:lnTo>
                <a:lnTo>
                  <a:pt x="2537" y="1392"/>
                </a:lnTo>
                <a:lnTo>
                  <a:pt x="2538" y="1393"/>
                </a:lnTo>
                <a:lnTo>
                  <a:pt x="2538" y="1394"/>
                </a:lnTo>
                <a:lnTo>
                  <a:pt x="2538" y="1397"/>
                </a:lnTo>
                <a:lnTo>
                  <a:pt x="2538" y="1398"/>
                </a:lnTo>
                <a:lnTo>
                  <a:pt x="2539" y="1399"/>
                </a:lnTo>
                <a:lnTo>
                  <a:pt x="2539" y="1400"/>
                </a:lnTo>
                <a:lnTo>
                  <a:pt x="2539" y="1401"/>
                </a:lnTo>
                <a:lnTo>
                  <a:pt x="2540" y="1402"/>
                </a:lnTo>
                <a:lnTo>
                  <a:pt x="2540" y="1403"/>
                </a:lnTo>
                <a:lnTo>
                  <a:pt x="2540" y="1405"/>
                </a:lnTo>
                <a:lnTo>
                  <a:pt x="2542" y="1406"/>
                </a:lnTo>
                <a:lnTo>
                  <a:pt x="2542" y="1407"/>
                </a:lnTo>
                <a:lnTo>
                  <a:pt x="2543" y="1408"/>
                </a:lnTo>
                <a:lnTo>
                  <a:pt x="2543" y="1409"/>
                </a:lnTo>
                <a:lnTo>
                  <a:pt x="2543" y="1410"/>
                </a:lnTo>
                <a:lnTo>
                  <a:pt x="2544" y="1410"/>
                </a:lnTo>
                <a:lnTo>
                  <a:pt x="2544" y="1411"/>
                </a:lnTo>
                <a:lnTo>
                  <a:pt x="2545" y="1412"/>
                </a:lnTo>
                <a:lnTo>
                  <a:pt x="2545" y="1414"/>
                </a:lnTo>
                <a:lnTo>
                  <a:pt x="2546" y="1415"/>
                </a:lnTo>
                <a:lnTo>
                  <a:pt x="2546" y="1416"/>
                </a:lnTo>
                <a:lnTo>
                  <a:pt x="2547" y="1417"/>
                </a:lnTo>
                <a:lnTo>
                  <a:pt x="2548" y="1418"/>
                </a:lnTo>
                <a:lnTo>
                  <a:pt x="2548" y="1419"/>
                </a:lnTo>
                <a:lnTo>
                  <a:pt x="2550" y="1420"/>
                </a:lnTo>
                <a:lnTo>
                  <a:pt x="2551" y="1422"/>
                </a:lnTo>
                <a:lnTo>
                  <a:pt x="2552" y="1423"/>
                </a:lnTo>
                <a:lnTo>
                  <a:pt x="2553" y="1424"/>
                </a:lnTo>
                <a:lnTo>
                  <a:pt x="2553" y="1425"/>
                </a:lnTo>
                <a:lnTo>
                  <a:pt x="2554" y="1425"/>
                </a:lnTo>
                <a:lnTo>
                  <a:pt x="2555" y="1426"/>
                </a:lnTo>
                <a:lnTo>
                  <a:pt x="2556" y="1427"/>
                </a:lnTo>
                <a:lnTo>
                  <a:pt x="2557" y="1428"/>
                </a:lnTo>
                <a:lnTo>
                  <a:pt x="2559" y="1429"/>
                </a:lnTo>
                <a:lnTo>
                  <a:pt x="2560" y="1429"/>
                </a:lnTo>
                <a:lnTo>
                  <a:pt x="2561" y="1431"/>
                </a:lnTo>
                <a:lnTo>
                  <a:pt x="2562" y="1432"/>
                </a:lnTo>
                <a:lnTo>
                  <a:pt x="2563" y="1433"/>
                </a:lnTo>
                <a:lnTo>
                  <a:pt x="2564" y="1433"/>
                </a:lnTo>
                <a:lnTo>
                  <a:pt x="2565" y="1434"/>
                </a:lnTo>
                <a:lnTo>
                  <a:pt x="2566" y="1434"/>
                </a:lnTo>
                <a:lnTo>
                  <a:pt x="2568" y="1435"/>
                </a:lnTo>
                <a:lnTo>
                  <a:pt x="2569" y="1435"/>
                </a:lnTo>
                <a:lnTo>
                  <a:pt x="2570" y="1436"/>
                </a:lnTo>
                <a:lnTo>
                  <a:pt x="2571" y="1436"/>
                </a:lnTo>
                <a:lnTo>
                  <a:pt x="2572" y="1437"/>
                </a:lnTo>
                <a:lnTo>
                  <a:pt x="2573" y="1437"/>
                </a:lnTo>
                <a:lnTo>
                  <a:pt x="2574" y="1437"/>
                </a:lnTo>
                <a:lnTo>
                  <a:pt x="2576" y="1439"/>
                </a:lnTo>
                <a:lnTo>
                  <a:pt x="2577" y="1439"/>
                </a:lnTo>
                <a:lnTo>
                  <a:pt x="2578" y="1439"/>
                </a:lnTo>
                <a:lnTo>
                  <a:pt x="2579" y="1440"/>
                </a:lnTo>
                <a:lnTo>
                  <a:pt x="2580" y="1440"/>
                </a:lnTo>
                <a:lnTo>
                  <a:pt x="2581" y="1440"/>
                </a:lnTo>
                <a:lnTo>
                  <a:pt x="2582" y="1440"/>
                </a:lnTo>
                <a:lnTo>
                  <a:pt x="2583" y="1441"/>
                </a:lnTo>
                <a:lnTo>
                  <a:pt x="2585" y="1441"/>
                </a:lnTo>
                <a:lnTo>
                  <a:pt x="2586" y="1441"/>
                </a:lnTo>
                <a:lnTo>
                  <a:pt x="2587" y="1441"/>
                </a:lnTo>
                <a:lnTo>
                  <a:pt x="2588" y="1441"/>
                </a:lnTo>
                <a:lnTo>
                  <a:pt x="2590" y="1441"/>
                </a:lnTo>
                <a:lnTo>
                  <a:pt x="2593" y="1442"/>
                </a:lnTo>
                <a:lnTo>
                  <a:pt x="2595" y="1442"/>
                </a:lnTo>
                <a:lnTo>
                  <a:pt x="2598" y="1442"/>
                </a:lnTo>
                <a:lnTo>
                  <a:pt x="2600" y="1442"/>
                </a:lnTo>
                <a:lnTo>
                  <a:pt x="2603" y="1442"/>
                </a:lnTo>
                <a:lnTo>
                  <a:pt x="2604" y="1442"/>
                </a:lnTo>
                <a:lnTo>
                  <a:pt x="2608" y="1443"/>
                </a:lnTo>
                <a:lnTo>
                  <a:pt x="2611" y="1443"/>
                </a:lnTo>
                <a:lnTo>
                  <a:pt x="2613" y="1443"/>
                </a:lnTo>
                <a:lnTo>
                  <a:pt x="2615" y="1443"/>
                </a:lnTo>
                <a:lnTo>
                  <a:pt x="2616" y="1444"/>
                </a:lnTo>
                <a:lnTo>
                  <a:pt x="2619" y="1444"/>
                </a:lnTo>
                <a:lnTo>
                  <a:pt x="2620" y="1444"/>
                </a:lnTo>
                <a:lnTo>
                  <a:pt x="2623" y="1445"/>
                </a:lnTo>
                <a:lnTo>
                  <a:pt x="2624" y="1445"/>
                </a:lnTo>
                <a:lnTo>
                  <a:pt x="2630" y="1448"/>
                </a:lnTo>
                <a:lnTo>
                  <a:pt x="2633" y="1449"/>
                </a:lnTo>
                <a:lnTo>
                  <a:pt x="2637" y="1450"/>
                </a:lnTo>
                <a:lnTo>
                  <a:pt x="2638" y="1450"/>
                </a:lnTo>
                <a:lnTo>
                  <a:pt x="2641" y="1452"/>
                </a:lnTo>
                <a:lnTo>
                  <a:pt x="2642" y="1453"/>
                </a:lnTo>
                <a:lnTo>
                  <a:pt x="2646" y="1456"/>
                </a:lnTo>
                <a:lnTo>
                  <a:pt x="2646" y="1457"/>
                </a:lnTo>
                <a:lnTo>
                  <a:pt x="2647" y="1457"/>
                </a:lnTo>
                <a:lnTo>
                  <a:pt x="2648" y="1459"/>
                </a:lnTo>
                <a:lnTo>
                  <a:pt x="2650" y="1460"/>
                </a:lnTo>
                <a:lnTo>
                  <a:pt x="2658" y="1467"/>
                </a:lnTo>
                <a:lnTo>
                  <a:pt x="2660" y="1469"/>
                </a:lnTo>
                <a:lnTo>
                  <a:pt x="2660" y="1470"/>
                </a:lnTo>
                <a:lnTo>
                  <a:pt x="2662" y="1472"/>
                </a:lnTo>
                <a:lnTo>
                  <a:pt x="2663" y="1473"/>
                </a:lnTo>
                <a:lnTo>
                  <a:pt x="2664" y="1475"/>
                </a:lnTo>
                <a:lnTo>
                  <a:pt x="2665" y="1477"/>
                </a:lnTo>
                <a:lnTo>
                  <a:pt x="2666" y="1479"/>
                </a:lnTo>
                <a:lnTo>
                  <a:pt x="2666" y="1482"/>
                </a:lnTo>
                <a:lnTo>
                  <a:pt x="2666" y="1484"/>
                </a:lnTo>
                <a:lnTo>
                  <a:pt x="2666" y="1485"/>
                </a:lnTo>
                <a:lnTo>
                  <a:pt x="2666" y="1490"/>
                </a:lnTo>
                <a:lnTo>
                  <a:pt x="2666" y="1491"/>
                </a:lnTo>
                <a:lnTo>
                  <a:pt x="2666" y="1493"/>
                </a:lnTo>
                <a:lnTo>
                  <a:pt x="2667" y="1498"/>
                </a:lnTo>
                <a:lnTo>
                  <a:pt x="2666" y="1500"/>
                </a:lnTo>
                <a:lnTo>
                  <a:pt x="2666" y="1506"/>
                </a:lnTo>
                <a:lnTo>
                  <a:pt x="2666" y="1510"/>
                </a:lnTo>
                <a:lnTo>
                  <a:pt x="2666" y="1511"/>
                </a:lnTo>
                <a:lnTo>
                  <a:pt x="2666" y="1526"/>
                </a:lnTo>
                <a:lnTo>
                  <a:pt x="2666" y="1529"/>
                </a:lnTo>
                <a:lnTo>
                  <a:pt x="2666" y="1534"/>
                </a:lnTo>
                <a:lnTo>
                  <a:pt x="2667" y="1535"/>
                </a:lnTo>
                <a:lnTo>
                  <a:pt x="2667" y="1536"/>
                </a:lnTo>
                <a:lnTo>
                  <a:pt x="2668" y="1537"/>
                </a:lnTo>
                <a:lnTo>
                  <a:pt x="2658" y="1548"/>
                </a:lnTo>
                <a:lnTo>
                  <a:pt x="2657" y="1549"/>
                </a:lnTo>
                <a:lnTo>
                  <a:pt x="2656" y="1550"/>
                </a:lnTo>
                <a:lnTo>
                  <a:pt x="2655" y="1551"/>
                </a:lnTo>
                <a:lnTo>
                  <a:pt x="2651" y="1553"/>
                </a:lnTo>
                <a:lnTo>
                  <a:pt x="2647" y="1558"/>
                </a:lnTo>
                <a:lnTo>
                  <a:pt x="2646" y="1559"/>
                </a:lnTo>
                <a:lnTo>
                  <a:pt x="2645" y="1560"/>
                </a:lnTo>
                <a:lnTo>
                  <a:pt x="2641" y="1564"/>
                </a:lnTo>
                <a:lnTo>
                  <a:pt x="2640" y="1565"/>
                </a:lnTo>
                <a:lnTo>
                  <a:pt x="2639" y="1566"/>
                </a:lnTo>
                <a:lnTo>
                  <a:pt x="2634" y="1569"/>
                </a:lnTo>
                <a:lnTo>
                  <a:pt x="2633" y="1569"/>
                </a:lnTo>
                <a:lnTo>
                  <a:pt x="2633" y="1568"/>
                </a:lnTo>
                <a:lnTo>
                  <a:pt x="2632" y="1567"/>
                </a:lnTo>
                <a:lnTo>
                  <a:pt x="2631" y="1566"/>
                </a:lnTo>
                <a:lnTo>
                  <a:pt x="2631" y="1565"/>
                </a:lnTo>
                <a:lnTo>
                  <a:pt x="2630" y="1564"/>
                </a:lnTo>
                <a:lnTo>
                  <a:pt x="2630" y="1562"/>
                </a:lnTo>
                <a:lnTo>
                  <a:pt x="2629" y="1561"/>
                </a:lnTo>
                <a:lnTo>
                  <a:pt x="2628" y="1560"/>
                </a:lnTo>
                <a:lnTo>
                  <a:pt x="2626" y="1559"/>
                </a:lnTo>
                <a:lnTo>
                  <a:pt x="2626" y="1557"/>
                </a:lnTo>
                <a:lnTo>
                  <a:pt x="2625" y="1557"/>
                </a:lnTo>
                <a:lnTo>
                  <a:pt x="2625" y="1556"/>
                </a:lnTo>
                <a:lnTo>
                  <a:pt x="2624" y="1554"/>
                </a:lnTo>
                <a:lnTo>
                  <a:pt x="2624" y="1553"/>
                </a:lnTo>
                <a:lnTo>
                  <a:pt x="2624" y="1552"/>
                </a:lnTo>
                <a:lnTo>
                  <a:pt x="2623" y="1551"/>
                </a:lnTo>
                <a:lnTo>
                  <a:pt x="2623" y="1550"/>
                </a:lnTo>
                <a:lnTo>
                  <a:pt x="2622" y="1549"/>
                </a:lnTo>
                <a:lnTo>
                  <a:pt x="2622" y="1548"/>
                </a:lnTo>
                <a:lnTo>
                  <a:pt x="2622" y="1546"/>
                </a:lnTo>
                <a:lnTo>
                  <a:pt x="2621" y="1545"/>
                </a:lnTo>
                <a:lnTo>
                  <a:pt x="2621" y="1543"/>
                </a:lnTo>
                <a:lnTo>
                  <a:pt x="2621" y="1542"/>
                </a:lnTo>
                <a:lnTo>
                  <a:pt x="2621" y="1541"/>
                </a:lnTo>
                <a:lnTo>
                  <a:pt x="2621" y="1540"/>
                </a:lnTo>
                <a:lnTo>
                  <a:pt x="2620" y="1539"/>
                </a:lnTo>
                <a:lnTo>
                  <a:pt x="2620" y="1537"/>
                </a:lnTo>
                <a:lnTo>
                  <a:pt x="2620" y="1536"/>
                </a:lnTo>
                <a:lnTo>
                  <a:pt x="2620" y="1535"/>
                </a:lnTo>
                <a:lnTo>
                  <a:pt x="2620" y="1534"/>
                </a:lnTo>
                <a:lnTo>
                  <a:pt x="2620" y="1533"/>
                </a:lnTo>
                <a:lnTo>
                  <a:pt x="2619" y="1532"/>
                </a:lnTo>
                <a:lnTo>
                  <a:pt x="2619" y="1531"/>
                </a:lnTo>
                <a:lnTo>
                  <a:pt x="2619" y="1528"/>
                </a:lnTo>
                <a:lnTo>
                  <a:pt x="2619" y="1527"/>
                </a:lnTo>
                <a:lnTo>
                  <a:pt x="2619" y="1526"/>
                </a:lnTo>
                <a:lnTo>
                  <a:pt x="2619" y="1525"/>
                </a:lnTo>
                <a:lnTo>
                  <a:pt x="2619" y="1523"/>
                </a:lnTo>
                <a:lnTo>
                  <a:pt x="2619" y="1521"/>
                </a:lnTo>
                <a:lnTo>
                  <a:pt x="2619" y="1520"/>
                </a:lnTo>
                <a:lnTo>
                  <a:pt x="2619" y="1519"/>
                </a:lnTo>
                <a:lnTo>
                  <a:pt x="2619" y="1517"/>
                </a:lnTo>
                <a:lnTo>
                  <a:pt x="2619" y="1516"/>
                </a:lnTo>
                <a:lnTo>
                  <a:pt x="2619" y="1515"/>
                </a:lnTo>
                <a:lnTo>
                  <a:pt x="2619" y="1514"/>
                </a:lnTo>
                <a:lnTo>
                  <a:pt x="2619" y="1511"/>
                </a:lnTo>
                <a:lnTo>
                  <a:pt x="2620" y="1510"/>
                </a:lnTo>
                <a:lnTo>
                  <a:pt x="2620" y="1509"/>
                </a:lnTo>
                <a:lnTo>
                  <a:pt x="2620" y="1508"/>
                </a:lnTo>
                <a:lnTo>
                  <a:pt x="2620" y="1507"/>
                </a:lnTo>
                <a:lnTo>
                  <a:pt x="2620" y="1506"/>
                </a:lnTo>
                <a:lnTo>
                  <a:pt x="2620" y="1504"/>
                </a:lnTo>
                <a:lnTo>
                  <a:pt x="2620" y="1503"/>
                </a:lnTo>
                <a:lnTo>
                  <a:pt x="2620" y="1502"/>
                </a:lnTo>
                <a:lnTo>
                  <a:pt x="2620" y="1501"/>
                </a:lnTo>
                <a:lnTo>
                  <a:pt x="2620" y="1500"/>
                </a:lnTo>
                <a:lnTo>
                  <a:pt x="2619" y="1499"/>
                </a:lnTo>
                <a:lnTo>
                  <a:pt x="2619" y="1498"/>
                </a:lnTo>
                <a:lnTo>
                  <a:pt x="2617" y="1497"/>
                </a:lnTo>
                <a:lnTo>
                  <a:pt x="2616" y="1495"/>
                </a:lnTo>
                <a:lnTo>
                  <a:pt x="2616" y="1494"/>
                </a:lnTo>
                <a:lnTo>
                  <a:pt x="2615" y="1494"/>
                </a:lnTo>
                <a:lnTo>
                  <a:pt x="2615" y="1493"/>
                </a:lnTo>
                <a:lnTo>
                  <a:pt x="2614" y="1493"/>
                </a:lnTo>
                <a:lnTo>
                  <a:pt x="2613" y="1493"/>
                </a:lnTo>
                <a:lnTo>
                  <a:pt x="2613" y="1492"/>
                </a:lnTo>
                <a:lnTo>
                  <a:pt x="2612" y="1492"/>
                </a:lnTo>
                <a:lnTo>
                  <a:pt x="2611" y="1492"/>
                </a:lnTo>
                <a:lnTo>
                  <a:pt x="2609" y="1491"/>
                </a:lnTo>
                <a:lnTo>
                  <a:pt x="2608" y="1491"/>
                </a:lnTo>
                <a:lnTo>
                  <a:pt x="2607" y="1491"/>
                </a:lnTo>
                <a:lnTo>
                  <a:pt x="2606" y="1491"/>
                </a:lnTo>
                <a:lnTo>
                  <a:pt x="2604" y="1491"/>
                </a:lnTo>
                <a:lnTo>
                  <a:pt x="2602" y="1491"/>
                </a:lnTo>
                <a:lnTo>
                  <a:pt x="2599" y="1490"/>
                </a:lnTo>
                <a:lnTo>
                  <a:pt x="2597" y="1490"/>
                </a:lnTo>
                <a:lnTo>
                  <a:pt x="2595" y="1490"/>
                </a:lnTo>
                <a:lnTo>
                  <a:pt x="2593" y="1490"/>
                </a:lnTo>
                <a:lnTo>
                  <a:pt x="2590" y="1489"/>
                </a:lnTo>
                <a:lnTo>
                  <a:pt x="2588" y="1489"/>
                </a:lnTo>
                <a:lnTo>
                  <a:pt x="2586" y="1489"/>
                </a:lnTo>
                <a:lnTo>
                  <a:pt x="2585" y="1489"/>
                </a:lnTo>
                <a:lnTo>
                  <a:pt x="2583" y="1489"/>
                </a:lnTo>
                <a:lnTo>
                  <a:pt x="2582" y="1489"/>
                </a:lnTo>
                <a:lnTo>
                  <a:pt x="2581" y="1487"/>
                </a:lnTo>
                <a:lnTo>
                  <a:pt x="2580" y="1487"/>
                </a:lnTo>
                <a:lnTo>
                  <a:pt x="2578" y="1487"/>
                </a:lnTo>
                <a:lnTo>
                  <a:pt x="2577" y="1487"/>
                </a:lnTo>
                <a:lnTo>
                  <a:pt x="2576" y="1487"/>
                </a:lnTo>
                <a:lnTo>
                  <a:pt x="2574" y="1486"/>
                </a:lnTo>
                <a:lnTo>
                  <a:pt x="2573" y="1486"/>
                </a:lnTo>
                <a:lnTo>
                  <a:pt x="2572" y="1486"/>
                </a:lnTo>
                <a:lnTo>
                  <a:pt x="2570" y="1486"/>
                </a:lnTo>
                <a:lnTo>
                  <a:pt x="2569" y="1485"/>
                </a:lnTo>
                <a:lnTo>
                  <a:pt x="2568" y="1485"/>
                </a:lnTo>
                <a:lnTo>
                  <a:pt x="2566" y="1485"/>
                </a:lnTo>
                <a:lnTo>
                  <a:pt x="2565" y="1484"/>
                </a:lnTo>
                <a:lnTo>
                  <a:pt x="2564" y="1484"/>
                </a:lnTo>
                <a:lnTo>
                  <a:pt x="2563" y="1484"/>
                </a:lnTo>
                <a:lnTo>
                  <a:pt x="2562" y="1483"/>
                </a:lnTo>
                <a:lnTo>
                  <a:pt x="2561" y="1483"/>
                </a:lnTo>
                <a:lnTo>
                  <a:pt x="2559" y="1482"/>
                </a:lnTo>
                <a:lnTo>
                  <a:pt x="2557" y="1482"/>
                </a:lnTo>
                <a:lnTo>
                  <a:pt x="2556" y="1481"/>
                </a:lnTo>
                <a:lnTo>
                  <a:pt x="2555" y="1481"/>
                </a:lnTo>
                <a:lnTo>
                  <a:pt x="2554" y="1479"/>
                </a:lnTo>
                <a:lnTo>
                  <a:pt x="2552" y="1479"/>
                </a:lnTo>
                <a:lnTo>
                  <a:pt x="2552" y="1478"/>
                </a:lnTo>
                <a:lnTo>
                  <a:pt x="2551" y="1478"/>
                </a:lnTo>
                <a:lnTo>
                  <a:pt x="2550" y="1478"/>
                </a:lnTo>
                <a:lnTo>
                  <a:pt x="2550" y="1477"/>
                </a:lnTo>
                <a:lnTo>
                  <a:pt x="2548" y="1477"/>
                </a:lnTo>
                <a:lnTo>
                  <a:pt x="2546" y="1476"/>
                </a:lnTo>
                <a:lnTo>
                  <a:pt x="2545" y="1476"/>
                </a:lnTo>
                <a:lnTo>
                  <a:pt x="2544" y="1475"/>
                </a:lnTo>
                <a:lnTo>
                  <a:pt x="2543" y="1475"/>
                </a:lnTo>
                <a:lnTo>
                  <a:pt x="2543" y="1474"/>
                </a:lnTo>
                <a:lnTo>
                  <a:pt x="2542" y="1474"/>
                </a:lnTo>
                <a:lnTo>
                  <a:pt x="2540" y="1473"/>
                </a:lnTo>
                <a:lnTo>
                  <a:pt x="2538" y="1472"/>
                </a:lnTo>
                <a:lnTo>
                  <a:pt x="2537" y="1472"/>
                </a:lnTo>
                <a:lnTo>
                  <a:pt x="2536" y="1470"/>
                </a:lnTo>
                <a:lnTo>
                  <a:pt x="2535" y="1469"/>
                </a:lnTo>
                <a:lnTo>
                  <a:pt x="2534" y="1468"/>
                </a:lnTo>
                <a:lnTo>
                  <a:pt x="2533" y="1468"/>
                </a:lnTo>
                <a:lnTo>
                  <a:pt x="2531" y="1467"/>
                </a:lnTo>
                <a:lnTo>
                  <a:pt x="2530" y="1466"/>
                </a:lnTo>
                <a:lnTo>
                  <a:pt x="2529" y="1465"/>
                </a:lnTo>
                <a:lnTo>
                  <a:pt x="2528" y="1464"/>
                </a:lnTo>
                <a:lnTo>
                  <a:pt x="2527" y="1462"/>
                </a:lnTo>
                <a:lnTo>
                  <a:pt x="2526" y="1461"/>
                </a:lnTo>
                <a:lnTo>
                  <a:pt x="2525" y="1460"/>
                </a:lnTo>
                <a:lnTo>
                  <a:pt x="2524" y="1460"/>
                </a:lnTo>
                <a:lnTo>
                  <a:pt x="2522" y="1459"/>
                </a:lnTo>
                <a:lnTo>
                  <a:pt x="2521" y="1458"/>
                </a:lnTo>
                <a:lnTo>
                  <a:pt x="2520" y="1457"/>
                </a:lnTo>
                <a:lnTo>
                  <a:pt x="2519" y="1456"/>
                </a:lnTo>
                <a:lnTo>
                  <a:pt x="2518" y="1454"/>
                </a:lnTo>
                <a:lnTo>
                  <a:pt x="2517" y="1453"/>
                </a:lnTo>
                <a:lnTo>
                  <a:pt x="2516" y="1452"/>
                </a:lnTo>
                <a:lnTo>
                  <a:pt x="2514" y="1450"/>
                </a:lnTo>
                <a:lnTo>
                  <a:pt x="2513" y="1449"/>
                </a:lnTo>
                <a:lnTo>
                  <a:pt x="2513" y="1448"/>
                </a:lnTo>
                <a:lnTo>
                  <a:pt x="2512" y="1447"/>
                </a:lnTo>
                <a:lnTo>
                  <a:pt x="2511" y="1445"/>
                </a:lnTo>
                <a:lnTo>
                  <a:pt x="2510" y="1444"/>
                </a:lnTo>
                <a:lnTo>
                  <a:pt x="2509" y="1443"/>
                </a:lnTo>
                <a:lnTo>
                  <a:pt x="2509" y="1442"/>
                </a:lnTo>
                <a:lnTo>
                  <a:pt x="2508" y="1441"/>
                </a:lnTo>
                <a:lnTo>
                  <a:pt x="2507" y="1439"/>
                </a:lnTo>
                <a:lnTo>
                  <a:pt x="2507" y="1437"/>
                </a:lnTo>
                <a:lnTo>
                  <a:pt x="2505" y="1437"/>
                </a:lnTo>
                <a:lnTo>
                  <a:pt x="2505" y="1436"/>
                </a:lnTo>
                <a:lnTo>
                  <a:pt x="2504" y="1435"/>
                </a:lnTo>
                <a:lnTo>
                  <a:pt x="2504" y="1434"/>
                </a:lnTo>
                <a:lnTo>
                  <a:pt x="2503" y="1432"/>
                </a:lnTo>
                <a:lnTo>
                  <a:pt x="2502" y="1431"/>
                </a:lnTo>
                <a:lnTo>
                  <a:pt x="2502" y="1428"/>
                </a:lnTo>
                <a:lnTo>
                  <a:pt x="2501" y="1428"/>
                </a:lnTo>
                <a:lnTo>
                  <a:pt x="2501" y="1426"/>
                </a:lnTo>
                <a:lnTo>
                  <a:pt x="2500" y="1424"/>
                </a:lnTo>
                <a:lnTo>
                  <a:pt x="2499" y="1420"/>
                </a:lnTo>
                <a:lnTo>
                  <a:pt x="2497" y="1419"/>
                </a:lnTo>
                <a:lnTo>
                  <a:pt x="2496" y="1417"/>
                </a:lnTo>
                <a:lnTo>
                  <a:pt x="2496" y="1416"/>
                </a:lnTo>
                <a:lnTo>
                  <a:pt x="2494" y="1408"/>
                </a:lnTo>
                <a:lnTo>
                  <a:pt x="2492" y="1402"/>
                </a:lnTo>
                <a:lnTo>
                  <a:pt x="2490" y="1399"/>
                </a:lnTo>
                <a:lnTo>
                  <a:pt x="2487" y="1394"/>
                </a:lnTo>
                <a:lnTo>
                  <a:pt x="2486" y="1392"/>
                </a:lnTo>
                <a:lnTo>
                  <a:pt x="2485" y="1391"/>
                </a:lnTo>
                <a:lnTo>
                  <a:pt x="2483" y="1389"/>
                </a:lnTo>
                <a:lnTo>
                  <a:pt x="2482" y="1387"/>
                </a:lnTo>
                <a:lnTo>
                  <a:pt x="2481" y="1387"/>
                </a:lnTo>
                <a:lnTo>
                  <a:pt x="2478" y="1386"/>
                </a:lnTo>
                <a:lnTo>
                  <a:pt x="2476" y="1384"/>
                </a:lnTo>
                <a:lnTo>
                  <a:pt x="2470" y="1381"/>
                </a:lnTo>
                <a:lnTo>
                  <a:pt x="2469" y="1380"/>
                </a:lnTo>
                <a:lnTo>
                  <a:pt x="2465" y="1377"/>
                </a:lnTo>
                <a:lnTo>
                  <a:pt x="2464" y="1376"/>
                </a:lnTo>
                <a:lnTo>
                  <a:pt x="2462" y="1376"/>
                </a:lnTo>
                <a:lnTo>
                  <a:pt x="2461" y="1376"/>
                </a:lnTo>
                <a:lnTo>
                  <a:pt x="2460" y="1376"/>
                </a:lnTo>
                <a:lnTo>
                  <a:pt x="2459" y="1377"/>
                </a:lnTo>
                <a:lnTo>
                  <a:pt x="2458" y="1377"/>
                </a:lnTo>
                <a:lnTo>
                  <a:pt x="2458" y="1378"/>
                </a:lnTo>
                <a:lnTo>
                  <a:pt x="2457" y="1378"/>
                </a:lnTo>
                <a:lnTo>
                  <a:pt x="2457" y="1380"/>
                </a:lnTo>
                <a:lnTo>
                  <a:pt x="2457" y="1381"/>
                </a:lnTo>
                <a:lnTo>
                  <a:pt x="2457" y="1382"/>
                </a:lnTo>
                <a:lnTo>
                  <a:pt x="2456" y="1383"/>
                </a:lnTo>
                <a:lnTo>
                  <a:pt x="2456" y="1384"/>
                </a:lnTo>
                <a:lnTo>
                  <a:pt x="2456" y="1385"/>
                </a:lnTo>
                <a:lnTo>
                  <a:pt x="2456" y="1386"/>
                </a:lnTo>
                <a:lnTo>
                  <a:pt x="2454" y="1387"/>
                </a:lnTo>
                <a:lnTo>
                  <a:pt x="2454" y="1389"/>
                </a:lnTo>
                <a:lnTo>
                  <a:pt x="2453" y="1390"/>
                </a:lnTo>
                <a:lnTo>
                  <a:pt x="2453" y="1391"/>
                </a:lnTo>
                <a:lnTo>
                  <a:pt x="2453" y="1392"/>
                </a:lnTo>
                <a:lnTo>
                  <a:pt x="2452" y="1394"/>
                </a:lnTo>
                <a:lnTo>
                  <a:pt x="2450" y="1398"/>
                </a:lnTo>
                <a:lnTo>
                  <a:pt x="2449" y="1399"/>
                </a:lnTo>
                <a:lnTo>
                  <a:pt x="2449" y="1400"/>
                </a:lnTo>
                <a:lnTo>
                  <a:pt x="2448" y="1401"/>
                </a:lnTo>
                <a:lnTo>
                  <a:pt x="2447" y="1402"/>
                </a:lnTo>
                <a:lnTo>
                  <a:pt x="2447" y="1403"/>
                </a:lnTo>
                <a:lnTo>
                  <a:pt x="2445" y="1403"/>
                </a:lnTo>
                <a:lnTo>
                  <a:pt x="2445" y="1405"/>
                </a:lnTo>
                <a:lnTo>
                  <a:pt x="2442" y="1408"/>
                </a:lnTo>
                <a:lnTo>
                  <a:pt x="2441" y="1408"/>
                </a:lnTo>
                <a:lnTo>
                  <a:pt x="2441" y="1409"/>
                </a:lnTo>
                <a:lnTo>
                  <a:pt x="2440" y="1409"/>
                </a:lnTo>
                <a:lnTo>
                  <a:pt x="2439" y="1411"/>
                </a:lnTo>
                <a:lnTo>
                  <a:pt x="2438" y="1412"/>
                </a:lnTo>
                <a:lnTo>
                  <a:pt x="2435" y="1414"/>
                </a:lnTo>
                <a:lnTo>
                  <a:pt x="2433" y="1416"/>
                </a:lnTo>
                <a:lnTo>
                  <a:pt x="2432" y="1416"/>
                </a:lnTo>
                <a:lnTo>
                  <a:pt x="2431" y="1417"/>
                </a:lnTo>
                <a:lnTo>
                  <a:pt x="2428" y="1418"/>
                </a:lnTo>
                <a:lnTo>
                  <a:pt x="2427" y="1419"/>
                </a:lnTo>
                <a:lnTo>
                  <a:pt x="2425" y="1420"/>
                </a:lnTo>
                <a:lnTo>
                  <a:pt x="2424" y="1422"/>
                </a:lnTo>
                <a:lnTo>
                  <a:pt x="2424" y="1423"/>
                </a:lnTo>
                <a:lnTo>
                  <a:pt x="2423" y="1424"/>
                </a:lnTo>
                <a:lnTo>
                  <a:pt x="2423" y="1426"/>
                </a:lnTo>
                <a:lnTo>
                  <a:pt x="2422" y="1427"/>
                </a:lnTo>
                <a:lnTo>
                  <a:pt x="2421" y="1429"/>
                </a:lnTo>
                <a:lnTo>
                  <a:pt x="2419" y="1431"/>
                </a:lnTo>
                <a:lnTo>
                  <a:pt x="2419" y="1432"/>
                </a:lnTo>
                <a:lnTo>
                  <a:pt x="2418" y="1433"/>
                </a:lnTo>
                <a:lnTo>
                  <a:pt x="2417" y="1435"/>
                </a:lnTo>
                <a:lnTo>
                  <a:pt x="2416" y="1436"/>
                </a:lnTo>
                <a:lnTo>
                  <a:pt x="2414" y="1439"/>
                </a:lnTo>
                <a:lnTo>
                  <a:pt x="2413" y="1439"/>
                </a:lnTo>
                <a:lnTo>
                  <a:pt x="2409" y="1442"/>
                </a:lnTo>
                <a:lnTo>
                  <a:pt x="2408" y="1443"/>
                </a:lnTo>
                <a:lnTo>
                  <a:pt x="2405" y="1445"/>
                </a:lnTo>
                <a:lnTo>
                  <a:pt x="2404" y="1445"/>
                </a:lnTo>
                <a:lnTo>
                  <a:pt x="2399" y="1448"/>
                </a:lnTo>
                <a:lnTo>
                  <a:pt x="2390" y="1452"/>
                </a:lnTo>
                <a:lnTo>
                  <a:pt x="2389" y="1452"/>
                </a:lnTo>
                <a:lnTo>
                  <a:pt x="2387" y="1453"/>
                </a:lnTo>
                <a:lnTo>
                  <a:pt x="2384" y="1454"/>
                </a:lnTo>
                <a:lnTo>
                  <a:pt x="2374" y="1458"/>
                </a:lnTo>
                <a:lnTo>
                  <a:pt x="2370" y="1459"/>
                </a:lnTo>
                <a:lnTo>
                  <a:pt x="2370" y="1460"/>
                </a:lnTo>
                <a:lnTo>
                  <a:pt x="2369" y="1460"/>
                </a:lnTo>
                <a:lnTo>
                  <a:pt x="2366" y="1462"/>
                </a:lnTo>
                <a:lnTo>
                  <a:pt x="2365" y="1462"/>
                </a:lnTo>
                <a:lnTo>
                  <a:pt x="2363" y="1464"/>
                </a:lnTo>
                <a:lnTo>
                  <a:pt x="2361" y="1466"/>
                </a:lnTo>
                <a:lnTo>
                  <a:pt x="2354" y="1469"/>
                </a:lnTo>
                <a:lnTo>
                  <a:pt x="2348" y="1473"/>
                </a:lnTo>
                <a:lnTo>
                  <a:pt x="2346" y="1474"/>
                </a:lnTo>
                <a:lnTo>
                  <a:pt x="2343" y="1475"/>
                </a:lnTo>
                <a:lnTo>
                  <a:pt x="2340" y="1476"/>
                </a:lnTo>
                <a:lnTo>
                  <a:pt x="2337" y="1476"/>
                </a:lnTo>
                <a:lnTo>
                  <a:pt x="2335" y="1477"/>
                </a:lnTo>
                <a:lnTo>
                  <a:pt x="2331" y="1477"/>
                </a:lnTo>
                <a:lnTo>
                  <a:pt x="2327" y="1478"/>
                </a:lnTo>
                <a:lnTo>
                  <a:pt x="2323" y="1478"/>
                </a:lnTo>
                <a:lnTo>
                  <a:pt x="2321" y="1478"/>
                </a:lnTo>
                <a:lnTo>
                  <a:pt x="2320" y="1478"/>
                </a:lnTo>
                <a:lnTo>
                  <a:pt x="2318" y="1478"/>
                </a:lnTo>
                <a:lnTo>
                  <a:pt x="2316" y="1478"/>
                </a:lnTo>
                <a:lnTo>
                  <a:pt x="2315" y="1478"/>
                </a:lnTo>
                <a:lnTo>
                  <a:pt x="2315" y="1477"/>
                </a:lnTo>
                <a:lnTo>
                  <a:pt x="2314" y="1477"/>
                </a:lnTo>
                <a:lnTo>
                  <a:pt x="2312" y="1477"/>
                </a:lnTo>
                <a:lnTo>
                  <a:pt x="2311" y="1477"/>
                </a:lnTo>
                <a:lnTo>
                  <a:pt x="2310" y="1477"/>
                </a:lnTo>
                <a:lnTo>
                  <a:pt x="2309" y="1477"/>
                </a:lnTo>
                <a:lnTo>
                  <a:pt x="2307" y="1476"/>
                </a:lnTo>
                <a:lnTo>
                  <a:pt x="2305" y="1476"/>
                </a:lnTo>
                <a:lnTo>
                  <a:pt x="2304" y="1476"/>
                </a:lnTo>
                <a:lnTo>
                  <a:pt x="2303" y="1475"/>
                </a:lnTo>
                <a:lnTo>
                  <a:pt x="2302" y="1475"/>
                </a:lnTo>
                <a:lnTo>
                  <a:pt x="2300" y="1475"/>
                </a:lnTo>
                <a:lnTo>
                  <a:pt x="2300" y="1474"/>
                </a:lnTo>
                <a:lnTo>
                  <a:pt x="2298" y="1474"/>
                </a:lnTo>
                <a:lnTo>
                  <a:pt x="2296" y="1473"/>
                </a:lnTo>
                <a:lnTo>
                  <a:pt x="2295" y="1473"/>
                </a:lnTo>
                <a:lnTo>
                  <a:pt x="2294" y="1473"/>
                </a:lnTo>
                <a:lnTo>
                  <a:pt x="2293" y="1472"/>
                </a:lnTo>
                <a:lnTo>
                  <a:pt x="2292" y="1472"/>
                </a:lnTo>
                <a:lnTo>
                  <a:pt x="2290" y="1470"/>
                </a:lnTo>
                <a:lnTo>
                  <a:pt x="2289" y="1470"/>
                </a:lnTo>
                <a:lnTo>
                  <a:pt x="2289" y="1469"/>
                </a:lnTo>
                <a:lnTo>
                  <a:pt x="2288" y="1469"/>
                </a:lnTo>
                <a:lnTo>
                  <a:pt x="2286" y="1470"/>
                </a:lnTo>
                <a:lnTo>
                  <a:pt x="2285" y="1470"/>
                </a:lnTo>
                <a:lnTo>
                  <a:pt x="2281" y="1470"/>
                </a:lnTo>
                <a:lnTo>
                  <a:pt x="2280" y="1470"/>
                </a:lnTo>
                <a:lnTo>
                  <a:pt x="2278" y="1469"/>
                </a:lnTo>
                <a:lnTo>
                  <a:pt x="2277" y="1470"/>
                </a:lnTo>
                <a:lnTo>
                  <a:pt x="2276" y="1470"/>
                </a:lnTo>
                <a:lnTo>
                  <a:pt x="2271" y="1470"/>
                </a:lnTo>
                <a:lnTo>
                  <a:pt x="2270" y="1470"/>
                </a:lnTo>
                <a:lnTo>
                  <a:pt x="2269" y="1470"/>
                </a:lnTo>
                <a:lnTo>
                  <a:pt x="2268" y="1470"/>
                </a:lnTo>
                <a:lnTo>
                  <a:pt x="2266" y="1472"/>
                </a:lnTo>
                <a:lnTo>
                  <a:pt x="2264" y="1472"/>
                </a:lnTo>
                <a:lnTo>
                  <a:pt x="2263" y="1472"/>
                </a:lnTo>
                <a:lnTo>
                  <a:pt x="2262" y="1472"/>
                </a:lnTo>
                <a:lnTo>
                  <a:pt x="2261" y="1472"/>
                </a:lnTo>
                <a:lnTo>
                  <a:pt x="2260" y="1472"/>
                </a:lnTo>
                <a:lnTo>
                  <a:pt x="2259" y="1472"/>
                </a:lnTo>
                <a:lnTo>
                  <a:pt x="2257" y="1472"/>
                </a:lnTo>
                <a:lnTo>
                  <a:pt x="2255" y="1470"/>
                </a:lnTo>
                <a:lnTo>
                  <a:pt x="2254" y="1470"/>
                </a:lnTo>
                <a:lnTo>
                  <a:pt x="2253" y="1470"/>
                </a:lnTo>
                <a:lnTo>
                  <a:pt x="2252" y="1470"/>
                </a:lnTo>
                <a:lnTo>
                  <a:pt x="2251" y="1470"/>
                </a:lnTo>
                <a:lnTo>
                  <a:pt x="2250" y="1470"/>
                </a:lnTo>
                <a:lnTo>
                  <a:pt x="2250" y="1469"/>
                </a:lnTo>
                <a:lnTo>
                  <a:pt x="2249" y="1469"/>
                </a:lnTo>
                <a:lnTo>
                  <a:pt x="2247" y="1469"/>
                </a:lnTo>
                <a:lnTo>
                  <a:pt x="2246" y="1469"/>
                </a:lnTo>
                <a:lnTo>
                  <a:pt x="2245" y="1468"/>
                </a:lnTo>
                <a:lnTo>
                  <a:pt x="2244" y="1468"/>
                </a:lnTo>
                <a:lnTo>
                  <a:pt x="2243" y="1468"/>
                </a:lnTo>
                <a:lnTo>
                  <a:pt x="2240" y="1467"/>
                </a:lnTo>
                <a:lnTo>
                  <a:pt x="2237" y="1466"/>
                </a:lnTo>
                <a:lnTo>
                  <a:pt x="2237" y="1465"/>
                </a:lnTo>
                <a:lnTo>
                  <a:pt x="2235" y="1464"/>
                </a:lnTo>
                <a:lnTo>
                  <a:pt x="2234" y="1464"/>
                </a:lnTo>
                <a:lnTo>
                  <a:pt x="2234" y="1462"/>
                </a:lnTo>
                <a:lnTo>
                  <a:pt x="2233" y="1462"/>
                </a:lnTo>
                <a:lnTo>
                  <a:pt x="2232" y="1461"/>
                </a:lnTo>
                <a:lnTo>
                  <a:pt x="2231" y="1461"/>
                </a:lnTo>
                <a:lnTo>
                  <a:pt x="2228" y="1459"/>
                </a:lnTo>
                <a:lnTo>
                  <a:pt x="2227" y="1458"/>
                </a:lnTo>
                <a:lnTo>
                  <a:pt x="2226" y="1457"/>
                </a:lnTo>
                <a:lnTo>
                  <a:pt x="2225" y="1456"/>
                </a:lnTo>
                <a:lnTo>
                  <a:pt x="2224" y="1453"/>
                </a:lnTo>
                <a:lnTo>
                  <a:pt x="2223" y="1452"/>
                </a:lnTo>
                <a:lnTo>
                  <a:pt x="2220" y="1451"/>
                </a:lnTo>
                <a:lnTo>
                  <a:pt x="2220" y="1450"/>
                </a:lnTo>
                <a:lnTo>
                  <a:pt x="2217" y="1448"/>
                </a:lnTo>
                <a:lnTo>
                  <a:pt x="2216" y="1445"/>
                </a:lnTo>
                <a:lnTo>
                  <a:pt x="2207" y="1441"/>
                </a:lnTo>
                <a:lnTo>
                  <a:pt x="2206" y="1440"/>
                </a:lnTo>
                <a:lnTo>
                  <a:pt x="2202" y="1437"/>
                </a:lnTo>
                <a:lnTo>
                  <a:pt x="2198" y="1435"/>
                </a:lnTo>
                <a:lnTo>
                  <a:pt x="2195" y="1434"/>
                </a:lnTo>
                <a:lnTo>
                  <a:pt x="2194" y="1434"/>
                </a:lnTo>
                <a:lnTo>
                  <a:pt x="2194" y="1433"/>
                </a:lnTo>
                <a:lnTo>
                  <a:pt x="2193" y="1433"/>
                </a:lnTo>
                <a:lnTo>
                  <a:pt x="2192" y="1433"/>
                </a:lnTo>
                <a:lnTo>
                  <a:pt x="2192" y="1432"/>
                </a:lnTo>
                <a:lnTo>
                  <a:pt x="2191" y="1432"/>
                </a:lnTo>
                <a:lnTo>
                  <a:pt x="2190" y="1433"/>
                </a:lnTo>
                <a:lnTo>
                  <a:pt x="2189" y="1433"/>
                </a:lnTo>
                <a:lnTo>
                  <a:pt x="2188" y="1433"/>
                </a:lnTo>
                <a:lnTo>
                  <a:pt x="2186" y="1434"/>
                </a:lnTo>
                <a:lnTo>
                  <a:pt x="2185" y="1434"/>
                </a:lnTo>
                <a:lnTo>
                  <a:pt x="2184" y="1434"/>
                </a:lnTo>
                <a:lnTo>
                  <a:pt x="2183" y="1434"/>
                </a:lnTo>
                <a:lnTo>
                  <a:pt x="2182" y="1435"/>
                </a:lnTo>
                <a:lnTo>
                  <a:pt x="2181" y="1435"/>
                </a:lnTo>
                <a:lnTo>
                  <a:pt x="2180" y="1435"/>
                </a:lnTo>
                <a:lnTo>
                  <a:pt x="2177" y="1436"/>
                </a:lnTo>
                <a:lnTo>
                  <a:pt x="2175" y="1436"/>
                </a:lnTo>
                <a:lnTo>
                  <a:pt x="2174" y="1436"/>
                </a:lnTo>
                <a:lnTo>
                  <a:pt x="2173" y="1436"/>
                </a:lnTo>
                <a:lnTo>
                  <a:pt x="2172" y="1436"/>
                </a:lnTo>
                <a:lnTo>
                  <a:pt x="2171" y="1436"/>
                </a:lnTo>
                <a:lnTo>
                  <a:pt x="2169" y="1436"/>
                </a:lnTo>
                <a:lnTo>
                  <a:pt x="2168" y="1436"/>
                </a:lnTo>
                <a:lnTo>
                  <a:pt x="2166" y="1436"/>
                </a:lnTo>
                <a:lnTo>
                  <a:pt x="2163" y="1436"/>
                </a:lnTo>
                <a:lnTo>
                  <a:pt x="2160" y="1436"/>
                </a:lnTo>
                <a:lnTo>
                  <a:pt x="2159" y="1437"/>
                </a:lnTo>
                <a:lnTo>
                  <a:pt x="2156" y="1437"/>
                </a:lnTo>
                <a:lnTo>
                  <a:pt x="2155" y="1437"/>
                </a:lnTo>
                <a:lnTo>
                  <a:pt x="2149" y="1440"/>
                </a:lnTo>
                <a:lnTo>
                  <a:pt x="2145" y="1442"/>
                </a:lnTo>
                <a:lnTo>
                  <a:pt x="2143" y="1442"/>
                </a:lnTo>
                <a:lnTo>
                  <a:pt x="2142" y="1442"/>
                </a:lnTo>
                <a:lnTo>
                  <a:pt x="2138" y="1444"/>
                </a:lnTo>
                <a:lnTo>
                  <a:pt x="2137" y="1444"/>
                </a:lnTo>
                <a:lnTo>
                  <a:pt x="2135" y="1445"/>
                </a:lnTo>
                <a:lnTo>
                  <a:pt x="2134" y="1445"/>
                </a:lnTo>
                <a:lnTo>
                  <a:pt x="2131" y="1447"/>
                </a:lnTo>
                <a:lnTo>
                  <a:pt x="2130" y="1447"/>
                </a:lnTo>
                <a:lnTo>
                  <a:pt x="2129" y="1448"/>
                </a:lnTo>
                <a:lnTo>
                  <a:pt x="2128" y="1448"/>
                </a:lnTo>
                <a:lnTo>
                  <a:pt x="2126" y="1448"/>
                </a:lnTo>
                <a:lnTo>
                  <a:pt x="2125" y="1449"/>
                </a:lnTo>
                <a:lnTo>
                  <a:pt x="2124" y="1449"/>
                </a:lnTo>
                <a:lnTo>
                  <a:pt x="2123" y="1450"/>
                </a:lnTo>
                <a:lnTo>
                  <a:pt x="2122" y="1450"/>
                </a:lnTo>
                <a:lnTo>
                  <a:pt x="2121" y="1451"/>
                </a:lnTo>
                <a:lnTo>
                  <a:pt x="2120" y="1452"/>
                </a:lnTo>
                <a:lnTo>
                  <a:pt x="2119" y="1452"/>
                </a:lnTo>
                <a:lnTo>
                  <a:pt x="2119" y="1453"/>
                </a:lnTo>
                <a:lnTo>
                  <a:pt x="2117" y="1454"/>
                </a:lnTo>
                <a:lnTo>
                  <a:pt x="2116" y="1456"/>
                </a:lnTo>
                <a:lnTo>
                  <a:pt x="2116" y="1457"/>
                </a:lnTo>
                <a:lnTo>
                  <a:pt x="2115" y="1458"/>
                </a:lnTo>
                <a:lnTo>
                  <a:pt x="2114" y="1459"/>
                </a:lnTo>
                <a:lnTo>
                  <a:pt x="2114" y="1460"/>
                </a:lnTo>
                <a:lnTo>
                  <a:pt x="2113" y="1461"/>
                </a:lnTo>
                <a:lnTo>
                  <a:pt x="2112" y="1464"/>
                </a:lnTo>
                <a:lnTo>
                  <a:pt x="2112" y="1465"/>
                </a:lnTo>
                <a:lnTo>
                  <a:pt x="2111" y="1466"/>
                </a:lnTo>
                <a:lnTo>
                  <a:pt x="2111" y="1467"/>
                </a:lnTo>
                <a:lnTo>
                  <a:pt x="2111" y="1468"/>
                </a:lnTo>
                <a:lnTo>
                  <a:pt x="2109" y="1469"/>
                </a:lnTo>
                <a:lnTo>
                  <a:pt x="2109" y="1470"/>
                </a:lnTo>
                <a:lnTo>
                  <a:pt x="2109" y="1473"/>
                </a:lnTo>
                <a:lnTo>
                  <a:pt x="2107" y="1478"/>
                </a:lnTo>
                <a:lnTo>
                  <a:pt x="2106" y="1481"/>
                </a:lnTo>
                <a:lnTo>
                  <a:pt x="2105" y="1483"/>
                </a:lnTo>
                <a:lnTo>
                  <a:pt x="2104" y="1484"/>
                </a:lnTo>
                <a:lnTo>
                  <a:pt x="2103" y="1486"/>
                </a:lnTo>
                <a:lnTo>
                  <a:pt x="2102" y="1489"/>
                </a:lnTo>
                <a:lnTo>
                  <a:pt x="2100" y="1490"/>
                </a:lnTo>
                <a:lnTo>
                  <a:pt x="2098" y="1492"/>
                </a:lnTo>
                <a:lnTo>
                  <a:pt x="2094" y="1497"/>
                </a:lnTo>
                <a:lnTo>
                  <a:pt x="2090" y="1499"/>
                </a:lnTo>
                <a:lnTo>
                  <a:pt x="2088" y="1500"/>
                </a:lnTo>
                <a:lnTo>
                  <a:pt x="2087" y="1501"/>
                </a:lnTo>
                <a:lnTo>
                  <a:pt x="2086" y="1502"/>
                </a:lnTo>
                <a:lnTo>
                  <a:pt x="2085" y="1503"/>
                </a:lnTo>
                <a:lnTo>
                  <a:pt x="2082" y="1504"/>
                </a:lnTo>
                <a:lnTo>
                  <a:pt x="2079" y="1506"/>
                </a:lnTo>
                <a:lnTo>
                  <a:pt x="2078" y="1507"/>
                </a:lnTo>
                <a:lnTo>
                  <a:pt x="2077" y="1507"/>
                </a:lnTo>
                <a:lnTo>
                  <a:pt x="2076" y="1507"/>
                </a:lnTo>
                <a:lnTo>
                  <a:pt x="2074" y="1508"/>
                </a:lnTo>
                <a:lnTo>
                  <a:pt x="2073" y="1508"/>
                </a:lnTo>
                <a:lnTo>
                  <a:pt x="2072" y="1508"/>
                </a:lnTo>
                <a:lnTo>
                  <a:pt x="2070" y="1509"/>
                </a:lnTo>
                <a:lnTo>
                  <a:pt x="2069" y="1509"/>
                </a:lnTo>
                <a:lnTo>
                  <a:pt x="2068" y="1509"/>
                </a:lnTo>
                <a:lnTo>
                  <a:pt x="2066" y="1510"/>
                </a:lnTo>
                <a:lnTo>
                  <a:pt x="2064" y="1510"/>
                </a:lnTo>
                <a:lnTo>
                  <a:pt x="2063" y="1510"/>
                </a:lnTo>
                <a:lnTo>
                  <a:pt x="2062" y="1510"/>
                </a:lnTo>
                <a:lnTo>
                  <a:pt x="2059" y="1510"/>
                </a:lnTo>
                <a:lnTo>
                  <a:pt x="2057" y="1510"/>
                </a:lnTo>
                <a:lnTo>
                  <a:pt x="2056" y="1510"/>
                </a:lnTo>
                <a:lnTo>
                  <a:pt x="2055" y="1510"/>
                </a:lnTo>
                <a:lnTo>
                  <a:pt x="2054" y="1510"/>
                </a:lnTo>
                <a:lnTo>
                  <a:pt x="2053" y="1510"/>
                </a:lnTo>
                <a:lnTo>
                  <a:pt x="2052" y="1510"/>
                </a:lnTo>
                <a:lnTo>
                  <a:pt x="2052" y="1511"/>
                </a:lnTo>
                <a:lnTo>
                  <a:pt x="2051" y="1511"/>
                </a:lnTo>
                <a:lnTo>
                  <a:pt x="2050" y="1510"/>
                </a:lnTo>
                <a:lnTo>
                  <a:pt x="2048" y="1510"/>
                </a:lnTo>
                <a:lnTo>
                  <a:pt x="2046" y="1510"/>
                </a:lnTo>
                <a:lnTo>
                  <a:pt x="2044" y="1510"/>
                </a:lnTo>
                <a:lnTo>
                  <a:pt x="2043" y="1509"/>
                </a:lnTo>
                <a:lnTo>
                  <a:pt x="2040" y="1509"/>
                </a:lnTo>
                <a:lnTo>
                  <a:pt x="2038" y="1508"/>
                </a:lnTo>
                <a:lnTo>
                  <a:pt x="2037" y="1508"/>
                </a:lnTo>
                <a:lnTo>
                  <a:pt x="2036" y="1508"/>
                </a:lnTo>
                <a:lnTo>
                  <a:pt x="2035" y="1508"/>
                </a:lnTo>
                <a:lnTo>
                  <a:pt x="2034" y="1508"/>
                </a:lnTo>
                <a:lnTo>
                  <a:pt x="2034" y="1509"/>
                </a:lnTo>
                <a:lnTo>
                  <a:pt x="2034" y="1510"/>
                </a:lnTo>
                <a:lnTo>
                  <a:pt x="2034" y="1511"/>
                </a:lnTo>
                <a:lnTo>
                  <a:pt x="2034" y="1514"/>
                </a:lnTo>
                <a:lnTo>
                  <a:pt x="2034" y="1516"/>
                </a:lnTo>
                <a:lnTo>
                  <a:pt x="2034" y="1517"/>
                </a:lnTo>
                <a:lnTo>
                  <a:pt x="2034" y="1519"/>
                </a:lnTo>
                <a:lnTo>
                  <a:pt x="2034" y="1521"/>
                </a:lnTo>
                <a:lnTo>
                  <a:pt x="2034" y="1523"/>
                </a:lnTo>
                <a:lnTo>
                  <a:pt x="2034" y="1524"/>
                </a:lnTo>
                <a:lnTo>
                  <a:pt x="2034" y="1525"/>
                </a:lnTo>
                <a:lnTo>
                  <a:pt x="2034" y="1526"/>
                </a:lnTo>
                <a:lnTo>
                  <a:pt x="2034" y="1528"/>
                </a:lnTo>
                <a:lnTo>
                  <a:pt x="2034" y="1533"/>
                </a:lnTo>
                <a:lnTo>
                  <a:pt x="2034" y="1535"/>
                </a:lnTo>
                <a:lnTo>
                  <a:pt x="2034" y="1536"/>
                </a:lnTo>
                <a:lnTo>
                  <a:pt x="2033" y="1536"/>
                </a:lnTo>
                <a:lnTo>
                  <a:pt x="2027" y="1537"/>
                </a:lnTo>
                <a:lnTo>
                  <a:pt x="2027" y="1540"/>
                </a:lnTo>
                <a:lnTo>
                  <a:pt x="2028" y="1543"/>
                </a:lnTo>
                <a:lnTo>
                  <a:pt x="2028" y="1544"/>
                </a:lnTo>
                <a:lnTo>
                  <a:pt x="2028" y="1545"/>
                </a:lnTo>
                <a:lnTo>
                  <a:pt x="2028" y="1546"/>
                </a:lnTo>
                <a:lnTo>
                  <a:pt x="2028" y="1549"/>
                </a:lnTo>
                <a:lnTo>
                  <a:pt x="2028" y="1553"/>
                </a:lnTo>
                <a:lnTo>
                  <a:pt x="2028" y="1566"/>
                </a:lnTo>
                <a:lnTo>
                  <a:pt x="2028" y="1568"/>
                </a:lnTo>
                <a:lnTo>
                  <a:pt x="2028" y="1571"/>
                </a:lnTo>
                <a:lnTo>
                  <a:pt x="2028" y="1575"/>
                </a:lnTo>
                <a:lnTo>
                  <a:pt x="2028" y="1578"/>
                </a:lnTo>
                <a:lnTo>
                  <a:pt x="2028" y="1581"/>
                </a:lnTo>
                <a:lnTo>
                  <a:pt x="2028" y="1583"/>
                </a:lnTo>
                <a:lnTo>
                  <a:pt x="2028" y="1585"/>
                </a:lnTo>
                <a:lnTo>
                  <a:pt x="2028" y="1587"/>
                </a:lnTo>
                <a:lnTo>
                  <a:pt x="2028" y="1590"/>
                </a:lnTo>
                <a:lnTo>
                  <a:pt x="2028" y="1591"/>
                </a:lnTo>
                <a:lnTo>
                  <a:pt x="2028" y="1593"/>
                </a:lnTo>
                <a:lnTo>
                  <a:pt x="2028" y="1595"/>
                </a:lnTo>
                <a:lnTo>
                  <a:pt x="2028" y="1596"/>
                </a:lnTo>
                <a:lnTo>
                  <a:pt x="2028" y="1599"/>
                </a:lnTo>
                <a:lnTo>
                  <a:pt x="2028" y="1601"/>
                </a:lnTo>
                <a:lnTo>
                  <a:pt x="2028" y="1603"/>
                </a:lnTo>
                <a:lnTo>
                  <a:pt x="2025" y="1603"/>
                </a:lnTo>
                <a:lnTo>
                  <a:pt x="2022" y="1603"/>
                </a:lnTo>
                <a:lnTo>
                  <a:pt x="2020" y="1603"/>
                </a:lnTo>
                <a:lnTo>
                  <a:pt x="2017" y="1603"/>
                </a:lnTo>
                <a:lnTo>
                  <a:pt x="2014" y="1603"/>
                </a:lnTo>
                <a:lnTo>
                  <a:pt x="2012" y="1603"/>
                </a:lnTo>
                <a:lnTo>
                  <a:pt x="2009" y="1603"/>
                </a:lnTo>
                <a:lnTo>
                  <a:pt x="2009" y="1604"/>
                </a:lnTo>
                <a:lnTo>
                  <a:pt x="2011" y="1607"/>
                </a:lnTo>
                <a:lnTo>
                  <a:pt x="2013" y="1611"/>
                </a:lnTo>
                <a:lnTo>
                  <a:pt x="2014" y="1613"/>
                </a:lnTo>
                <a:lnTo>
                  <a:pt x="2017" y="1616"/>
                </a:lnTo>
                <a:lnTo>
                  <a:pt x="2017" y="1617"/>
                </a:lnTo>
                <a:lnTo>
                  <a:pt x="2018" y="1618"/>
                </a:lnTo>
                <a:lnTo>
                  <a:pt x="2019" y="1620"/>
                </a:lnTo>
                <a:lnTo>
                  <a:pt x="2023" y="1628"/>
                </a:lnTo>
                <a:lnTo>
                  <a:pt x="2025" y="1631"/>
                </a:lnTo>
                <a:lnTo>
                  <a:pt x="2027" y="1633"/>
                </a:lnTo>
                <a:lnTo>
                  <a:pt x="2027" y="1634"/>
                </a:lnTo>
                <a:lnTo>
                  <a:pt x="2029" y="1637"/>
                </a:lnTo>
                <a:lnTo>
                  <a:pt x="2030" y="1638"/>
                </a:lnTo>
                <a:lnTo>
                  <a:pt x="2030" y="1640"/>
                </a:lnTo>
                <a:lnTo>
                  <a:pt x="2031" y="1642"/>
                </a:lnTo>
                <a:lnTo>
                  <a:pt x="2033" y="1642"/>
                </a:lnTo>
                <a:lnTo>
                  <a:pt x="2035" y="1648"/>
                </a:lnTo>
                <a:lnTo>
                  <a:pt x="2038" y="1651"/>
                </a:lnTo>
                <a:lnTo>
                  <a:pt x="2039" y="1653"/>
                </a:lnTo>
                <a:lnTo>
                  <a:pt x="2038" y="1653"/>
                </a:lnTo>
                <a:lnTo>
                  <a:pt x="2037" y="1653"/>
                </a:lnTo>
                <a:lnTo>
                  <a:pt x="2035" y="1653"/>
                </a:lnTo>
                <a:lnTo>
                  <a:pt x="2034" y="1653"/>
                </a:lnTo>
                <a:lnTo>
                  <a:pt x="2033" y="1654"/>
                </a:lnTo>
                <a:lnTo>
                  <a:pt x="2030" y="1654"/>
                </a:lnTo>
                <a:lnTo>
                  <a:pt x="2028" y="1654"/>
                </a:lnTo>
                <a:lnTo>
                  <a:pt x="2027" y="1654"/>
                </a:lnTo>
                <a:lnTo>
                  <a:pt x="2027" y="1659"/>
                </a:lnTo>
                <a:lnTo>
                  <a:pt x="2027" y="1662"/>
                </a:lnTo>
                <a:lnTo>
                  <a:pt x="2027" y="1671"/>
                </a:lnTo>
                <a:lnTo>
                  <a:pt x="2027" y="1675"/>
                </a:lnTo>
                <a:lnTo>
                  <a:pt x="2025" y="1675"/>
                </a:lnTo>
                <a:lnTo>
                  <a:pt x="2020" y="1675"/>
                </a:lnTo>
                <a:lnTo>
                  <a:pt x="2014" y="1675"/>
                </a:lnTo>
                <a:lnTo>
                  <a:pt x="2013" y="1675"/>
                </a:lnTo>
                <a:lnTo>
                  <a:pt x="2012" y="1674"/>
                </a:lnTo>
                <a:lnTo>
                  <a:pt x="2012" y="1675"/>
                </a:lnTo>
                <a:lnTo>
                  <a:pt x="2011" y="1675"/>
                </a:lnTo>
                <a:lnTo>
                  <a:pt x="2010" y="1675"/>
                </a:lnTo>
                <a:lnTo>
                  <a:pt x="2005" y="1673"/>
                </a:lnTo>
                <a:lnTo>
                  <a:pt x="2004" y="1673"/>
                </a:lnTo>
                <a:lnTo>
                  <a:pt x="2003" y="1673"/>
                </a:lnTo>
                <a:lnTo>
                  <a:pt x="1999" y="1673"/>
                </a:lnTo>
                <a:lnTo>
                  <a:pt x="1995" y="1673"/>
                </a:lnTo>
                <a:lnTo>
                  <a:pt x="1994" y="1673"/>
                </a:lnTo>
                <a:lnTo>
                  <a:pt x="1993" y="1673"/>
                </a:lnTo>
                <a:lnTo>
                  <a:pt x="1992" y="1673"/>
                </a:lnTo>
                <a:lnTo>
                  <a:pt x="1991" y="1673"/>
                </a:lnTo>
                <a:lnTo>
                  <a:pt x="1988" y="1673"/>
                </a:lnTo>
                <a:lnTo>
                  <a:pt x="1987" y="1673"/>
                </a:lnTo>
                <a:lnTo>
                  <a:pt x="1986" y="1674"/>
                </a:lnTo>
                <a:lnTo>
                  <a:pt x="1983" y="1674"/>
                </a:lnTo>
                <a:lnTo>
                  <a:pt x="1979" y="1674"/>
                </a:lnTo>
                <a:lnTo>
                  <a:pt x="1976" y="1674"/>
                </a:lnTo>
                <a:lnTo>
                  <a:pt x="1975" y="1674"/>
                </a:lnTo>
                <a:lnTo>
                  <a:pt x="1973" y="1674"/>
                </a:lnTo>
                <a:lnTo>
                  <a:pt x="1970" y="1674"/>
                </a:lnTo>
                <a:lnTo>
                  <a:pt x="1969" y="1674"/>
                </a:lnTo>
                <a:lnTo>
                  <a:pt x="1968" y="1674"/>
                </a:lnTo>
                <a:lnTo>
                  <a:pt x="1967" y="1674"/>
                </a:lnTo>
                <a:lnTo>
                  <a:pt x="1965" y="1673"/>
                </a:lnTo>
                <a:lnTo>
                  <a:pt x="1965" y="1675"/>
                </a:lnTo>
                <a:lnTo>
                  <a:pt x="1964" y="1675"/>
                </a:lnTo>
                <a:lnTo>
                  <a:pt x="1964" y="1679"/>
                </a:lnTo>
                <a:lnTo>
                  <a:pt x="1964" y="1683"/>
                </a:lnTo>
                <a:lnTo>
                  <a:pt x="1964" y="1687"/>
                </a:lnTo>
                <a:lnTo>
                  <a:pt x="1964" y="1688"/>
                </a:lnTo>
                <a:lnTo>
                  <a:pt x="1964" y="1692"/>
                </a:lnTo>
                <a:lnTo>
                  <a:pt x="1965" y="1695"/>
                </a:lnTo>
                <a:lnTo>
                  <a:pt x="1965" y="1701"/>
                </a:lnTo>
                <a:lnTo>
                  <a:pt x="1965" y="1703"/>
                </a:lnTo>
                <a:lnTo>
                  <a:pt x="1965" y="1709"/>
                </a:lnTo>
                <a:lnTo>
                  <a:pt x="1965" y="1710"/>
                </a:lnTo>
                <a:lnTo>
                  <a:pt x="1965" y="1713"/>
                </a:lnTo>
                <a:lnTo>
                  <a:pt x="1965" y="1718"/>
                </a:lnTo>
                <a:lnTo>
                  <a:pt x="1965" y="1720"/>
                </a:lnTo>
                <a:lnTo>
                  <a:pt x="1965" y="1721"/>
                </a:lnTo>
                <a:lnTo>
                  <a:pt x="1965" y="1723"/>
                </a:lnTo>
                <a:lnTo>
                  <a:pt x="1965" y="1730"/>
                </a:lnTo>
                <a:lnTo>
                  <a:pt x="1965" y="1732"/>
                </a:lnTo>
                <a:lnTo>
                  <a:pt x="1965" y="1735"/>
                </a:lnTo>
                <a:lnTo>
                  <a:pt x="1973" y="1735"/>
                </a:lnTo>
                <a:lnTo>
                  <a:pt x="1975" y="1735"/>
                </a:lnTo>
                <a:lnTo>
                  <a:pt x="1978" y="1734"/>
                </a:lnTo>
                <a:lnTo>
                  <a:pt x="1984" y="1734"/>
                </a:lnTo>
                <a:lnTo>
                  <a:pt x="1988" y="1734"/>
                </a:lnTo>
                <a:lnTo>
                  <a:pt x="1990" y="1734"/>
                </a:lnTo>
                <a:lnTo>
                  <a:pt x="1994" y="1734"/>
                </a:lnTo>
                <a:lnTo>
                  <a:pt x="1995" y="1734"/>
                </a:lnTo>
                <a:lnTo>
                  <a:pt x="2000" y="1734"/>
                </a:lnTo>
                <a:lnTo>
                  <a:pt x="2001" y="1734"/>
                </a:lnTo>
                <a:lnTo>
                  <a:pt x="2005" y="1734"/>
                </a:lnTo>
                <a:lnTo>
                  <a:pt x="2007" y="1734"/>
                </a:lnTo>
                <a:lnTo>
                  <a:pt x="2011" y="1734"/>
                </a:lnTo>
                <a:lnTo>
                  <a:pt x="2012" y="1734"/>
                </a:lnTo>
                <a:lnTo>
                  <a:pt x="2016" y="1734"/>
                </a:lnTo>
                <a:lnTo>
                  <a:pt x="2021" y="1734"/>
                </a:lnTo>
                <a:lnTo>
                  <a:pt x="2023" y="1734"/>
                </a:lnTo>
                <a:lnTo>
                  <a:pt x="2025" y="1734"/>
                </a:lnTo>
                <a:lnTo>
                  <a:pt x="2034" y="1734"/>
                </a:lnTo>
                <a:lnTo>
                  <a:pt x="2035" y="1734"/>
                </a:lnTo>
                <a:lnTo>
                  <a:pt x="2036" y="1734"/>
                </a:lnTo>
                <a:lnTo>
                  <a:pt x="2037" y="1734"/>
                </a:lnTo>
                <a:lnTo>
                  <a:pt x="2043" y="1733"/>
                </a:lnTo>
                <a:lnTo>
                  <a:pt x="2045" y="1733"/>
                </a:lnTo>
                <a:lnTo>
                  <a:pt x="2054" y="1733"/>
                </a:lnTo>
                <a:lnTo>
                  <a:pt x="2055" y="1733"/>
                </a:lnTo>
                <a:lnTo>
                  <a:pt x="2056" y="1733"/>
                </a:lnTo>
                <a:lnTo>
                  <a:pt x="2060" y="1733"/>
                </a:lnTo>
                <a:lnTo>
                  <a:pt x="2062" y="1733"/>
                </a:lnTo>
                <a:lnTo>
                  <a:pt x="2062" y="1734"/>
                </a:lnTo>
                <a:lnTo>
                  <a:pt x="2062" y="1735"/>
                </a:lnTo>
                <a:lnTo>
                  <a:pt x="2062" y="1737"/>
                </a:lnTo>
                <a:lnTo>
                  <a:pt x="2062" y="1740"/>
                </a:lnTo>
                <a:lnTo>
                  <a:pt x="2066" y="1740"/>
                </a:lnTo>
                <a:lnTo>
                  <a:pt x="2071" y="1740"/>
                </a:lnTo>
                <a:lnTo>
                  <a:pt x="2078" y="1740"/>
                </a:lnTo>
                <a:lnTo>
                  <a:pt x="2083" y="1740"/>
                </a:lnTo>
                <a:lnTo>
                  <a:pt x="2086" y="1740"/>
                </a:lnTo>
                <a:lnTo>
                  <a:pt x="2088" y="1740"/>
                </a:lnTo>
                <a:lnTo>
                  <a:pt x="2088" y="1741"/>
                </a:lnTo>
                <a:lnTo>
                  <a:pt x="2088" y="1742"/>
                </a:lnTo>
                <a:lnTo>
                  <a:pt x="2088" y="1743"/>
                </a:lnTo>
                <a:lnTo>
                  <a:pt x="2088" y="1744"/>
                </a:lnTo>
                <a:lnTo>
                  <a:pt x="2088" y="1745"/>
                </a:lnTo>
                <a:lnTo>
                  <a:pt x="2088" y="1746"/>
                </a:lnTo>
                <a:lnTo>
                  <a:pt x="2088" y="1748"/>
                </a:lnTo>
                <a:lnTo>
                  <a:pt x="2088" y="1751"/>
                </a:lnTo>
                <a:lnTo>
                  <a:pt x="2088" y="1752"/>
                </a:lnTo>
                <a:lnTo>
                  <a:pt x="2088" y="1754"/>
                </a:lnTo>
                <a:lnTo>
                  <a:pt x="2088" y="1755"/>
                </a:lnTo>
                <a:lnTo>
                  <a:pt x="2088" y="1757"/>
                </a:lnTo>
                <a:lnTo>
                  <a:pt x="2088" y="1759"/>
                </a:lnTo>
                <a:lnTo>
                  <a:pt x="2088" y="1760"/>
                </a:lnTo>
                <a:lnTo>
                  <a:pt x="2088" y="1763"/>
                </a:lnTo>
                <a:lnTo>
                  <a:pt x="2100" y="1763"/>
                </a:lnTo>
                <a:lnTo>
                  <a:pt x="2112" y="1763"/>
                </a:lnTo>
                <a:lnTo>
                  <a:pt x="2116" y="1769"/>
                </a:lnTo>
                <a:lnTo>
                  <a:pt x="2116" y="1770"/>
                </a:lnTo>
                <a:lnTo>
                  <a:pt x="2120" y="1774"/>
                </a:lnTo>
                <a:lnTo>
                  <a:pt x="2121" y="1777"/>
                </a:lnTo>
                <a:lnTo>
                  <a:pt x="2124" y="1782"/>
                </a:lnTo>
                <a:lnTo>
                  <a:pt x="2128" y="1786"/>
                </a:lnTo>
                <a:lnTo>
                  <a:pt x="2131" y="1792"/>
                </a:lnTo>
                <a:lnTo>
                  <a:pt x="2131" y="1793"/>
                </a:lnTo>
                <a:lnTo>
                  <a:pt x="2132" y="1794"/>
                </a:lnTo>
                <a:lnTo>
                  <a:pt x="2133" y="1795"/>
                </a:lnTo>
                <a:lnTo>
                  <a:pt x="2133" y="1796"/>
                </a:lnTo>
                <a:lnTo>
                  <a:pt x="2133" y="1797"/>
                </a:lnTo>
                <a:lnTo>
                  <a:pt x="2133" y="1800"/>
                </a:lnTo>
                <a:lnTo>
                  <a:pt x="2133" y="1804"/>
                </a:lnTo>
                <a:lnTo>
                  <a:pt x="2133" y="1807"/>
                </a:lnTo>
                <a:lnTo>
                  <a:pt x="2138" y="1807"/>
                </a:lnTo>
                <a:lnTo>
                  <a:pt x="2139" y="1807"/>
                </a:lnTo>
                <a:lnTo>
                  <a:pt x="2139" y="1810"/>
                </a:lnTo>
                <a:lnTo>
                  <a:pt x="2140" y="1810"/>
                </a:lnTo>
                <a:lnTo>
                  <a:pt x="2141" y="1810"/>
                </a:lnTo>
                <a:lnTo>
                  <a:pt x="2142" y="1810"/>
                </a:lnTo>
                <a:lnTo>
                  <a:pt x="2143" y="1810"/>
                </a:lnTo>
                <a:lnTo>
                  <a:pt x="2145" y="1810"/>
                </a:lnTo>
                <a:lnTo>
                  <a:pt x="2146" y="1810"/>
                </a:lnTo>
                <a:lnTo>
                  <a:pt x="2148" y="1810"/>
                </a:lnTo>
                <a:lnTo>
                  <a:pt x="2150" y="1810"/>
                </a:lnTo>
                <a:lnTo>
                  <a:pt x="2151" y="1810"/>
                </a:lnTo>
                <a:lnTo>
                  <a:pt x="2152" y="1810"/>
                </a:lnTo>
                <a:lnTo>
                  <a:pt x="2154" y="1810"/>
                </a:lnTo>
                <a:lnTo>
                  <a:pt x="2156" y="1810"/>
                </a:lnTo>
                <a:lnTo>
                  <a:pt x="2158" y="1810"/>
                </a:lnTo>
                <a:lnTo>
                  <a:pt x="2162" y="1810"/>
                </a:lnTo>
                <a:lnTo>
                  <a:pt x="2165" y="1810"/>
                </a:lnTo>
                <a:lnTo>
                  <a:pt x="2166" y="1810"/>
                </a:lnTo>
                <a:lnTo>
                  <a:pt x="2167" y="1810"/>
                </a:lnTo>
                <a:lnTo>
                  <a:pt x="2168" y="1810"/>
                </a:lnTo>
                <a:lnTo>
                  <a:pt x="2173" y="1810"/>
                </a:lnTo>
                <a:lnTo>
                  <a:pt x="2174" y="1810"/>
                </a:lnTo>
                <a:lnTo>
                  <a:pt x="2178" y="1810"/>
                </a:lnTo>
                <a:lnTo>
                  <a:pt x="2180" y="1810"/>
                </a:lnTo>
                <a:lnTo>
                  <a:pt x="2182" y="1810"/>
                </a:lnTo>
                <a:lnTo>
                  <a:pt x="2183" y="1810"/>
                </a:lnTo>
                <a:lnTo>
                  <a:pt x="2191" y="1810"/>
                </a:lnTo>
                <a:lnTo>
                  <a:pt x="2194" y="1809"/>
                </a:lnTo>
                <a:lnTo>
                  <a:pt x="2195" y="1809"/>
                </a:lnTo>
                <a:lnTo>
                  <a:pt x="2198" y="1809"/>
                </a:lnTo>
                <a:lnTo>
                  <a:pt x="2199" y="1809"/>
                </a:lnTo>
                <a:lnTo>
                  <a:pt x="2200" y="1809"/>
                </a:lnTo>
                <a:lnTo>
                  <a:pt x="2202" y="1809"/>
                </a:lnTo>
                <a:lnTo>
                  <a:pt x="2204" y="1809"/>
                </a:lnTo>
                <a:lnTo>
                  <a:pt x="2209" y="1809"/>
                </a:lnTo>
                <a:lnTo>
                  <a:pt x="2214" y="1809"/>
                </a:lnTo>
                <a:lnTo>
                  <a:pt x="2216" y="1809"/>
                </a:lnTo>
                <a:lnTo>
                  <a:pt x="2223" y="1809"/>
                </a:lnTo>
                <a:lnTo>
                  <a:pt x="2225" y="1809"/>
                </a:lnTo>
                <a:lnTo>
                  <a:pt x="2228" y="1809"/>
                </a:lnTo>
                <a:lnTo>
                  <a:pt x="2231" y="1809"/>
                </a:lnTo>
                <a:lnTo>
                  <a:pt x="2234" y="1809"/>
                </a:lnTo>
                <a:lnTo>
                  <a:pt x="2237" y="1808"/>
                </a:lnTo>
                <a:lnTo>
                  <a:pt x="2242" y="1808"/>
                </a:lnTo>
                <a:lnTo>
                  <a:pt x="2246" y="1808"/>
                </a:lnTo>
                <a:lnTo>
                  <a:pt x="2249" y="1808"/>
                </a:lnTo>
                <a:lnTo>
                  <a:pt x="2255" y="1808"/>
                </a:lnTo>
                <a:lnTo>
                  <a:pt x="2258" y="1808"/>
                </a:lnTo>
                <a:lnTo>
                  <a:pt x="2260" y="1808"/>
                </a:lnTo>
                <a:lnTo>
                  <a:pt x="2267" y="1808"/>
                </a:lnTo>
                <a:lnTo>
                  <a:pt x="2269" y="1808"/>
                </a:lnTo>
                <a:lnTo>
                  <a:pt x="2270" y="1808"/>
                </a:lnTo>
                <a:lnTo>
                  <a:pt x="2272" y="1808"/>
                </a:lnTo>
                <a:lnTo>
                  <a:pt x="2275" y="1808"/>
                </a:lnTo>
                <a:lnTo>
                  <a:pt x="2280" y="1808"/>
                </a:lnTo>
                <a:lnTo>
                  <a:pt x="2281" y="1807"/>
                </a:lnTo>
                <a:lnTo>
                  <a:pt x="2283" y="1807"/>
                </a:lnTo>
                <a:lnTo>
                  <a:pt x="2284" y="1807"/>
                </a:lnTo>
                <a:lnTo>
                  <a:pt x="2286" y="1805"/>
                </a:lnTo>
                <a:lnTo>
                  <a:pt x="2287" y="1805"/>
                </a:lnTo>
                <a:lnTo>
                  <a:pt x="2288" y="1803"/>
                </a:lnTo>
                <a:lnTo>
                  <a:pt x="2289" y="1802"/>
                </a:lnTo>
                <a:lnTo>
                  <a:pt x="2290" y="1801"/>
                </a:lnTo>
                <a:lnTo>
                  <a:pt x="2292" y="1801"/>
                </a:lnTo>
                <a:lnTo>
                  <a:pt x="2293" y="1800"/>
                </a:lnTo>
                <a:lnTo>
                  <a:pt x="2294" y="1800"/>
                </a:lnTo>
                <a:lnTo>
                  <a:pt x="2298" y="1800"/>
                </a:lnTo>
                <a:lnTo>
                  <a:pt x="2304" y="1800"/>
                </a:lnTo>
                <a:lnTo>
                  <a:pt x="2312" y="1800"/>
                </a:lnTo>
                <a:lnTo>
                  <a:pt x="2318" y="1800"/>
                </a:lnTo>
                <a:lnTo>
                  <a:pt x="2324" y="1800"/>
                </a:lnTo>
                <a:lnTo>
                  <a:pt x="2336" y="1800"/>
                </a:lnTo>
                <a:lnTo>
                  <a:pt x="2340" y="1800"/>
                </a:lnTo>
                <a:lnTo>
                  <a:pt x="2343" y="1800"/>
                </a:lnTo>
                <a:lnTo>
                  <a:pt x="2343" y="1801"/>
                </a:lnTo>
                <a:lnTo>
                  <a:pt x="2343" y="1804"/>
                </a:lnTo>
                <a:lnTo>
                  <a:pt x="2341" y="1808"/>
                </a:lnTo>
                <a:lnTo>
                  <a:pt x="2341" y="1809"/>
                </a:lnTo>
                <a:lnTo>
                  <a:pt x="2341" y="1810"/>
                </a:lnTo>
                <a:lnTo>
                  <a:pt x="2343" y="1810"/>
                </a:lnTo>
                <a:lnTo>
                  <a:pt x="2343" y="1812"/>
                </a:lnTo>
                <a:lnTo>
                  <a:pt x="2343" y="1813"/>
                </a:lnTo>
                <a:lnTo>
                  <a:pt x="2344" y="1816"/>
                </a:lnTo>
                <a:lnTo>
                  <a:pt x="2344" y="1817"/>
                </a:lnTo>
                <a:lnTo>
                  <a:pt x="2344" y="1818"/>
                </a:lnTo>
                <a:lnTo>
                  <a:pt x="2345" y="1819"/>
                </a:lnTo>
                <a:lnTo>
                  <a:pt x="2345" y="1820"/>
                </a:lnTo>
                <a:lnTo>
                  <a:pt x="2346" y="1821"/>
                </a:lnTo>
                <a:lnTo>
                  <a:pt x="2346" y="1822"/>
                </a:lnTo>
                <a:lnTo>
                  <a:pt x="2347" y="1824"/>
                </a:lnTo>
                <a:lnTo>
                  <a:pt x="2348" y="1825"/>
                </a:lnTo>
                <a:lnTo>
                  <a:pt x="2348" y="1826"/>
                </a:lnTo>
                <a:lnTo>
                  <a:pt x="2349" y="1827"/>
                </a:lnTo>
                <a:lnTo>
                  <a:pt x="2350" y="1827"/>
                </a:lnTo>
                <a:lnTo>
                  <a:pt x="2350" y="1828"/>
                </a:lnTo>
                <a:lnTo>
                  <a:pt x="2352" y="1829"/>
                </a:lnTo>
                <a:lnTo>
                  <a:pt x="2353" y="1830"/>
                </a:lnTo>
                <a:lnTo>
                  <a:pt x="2355" y="1832"/>
                </a:lnTo>
                <a:lnTo>
                  <a:pt x="2356" y="1833"/>
                </a:lnTo>
                <a:lnTo>
                  <a:pt x="2357" y="1834"/>
                </a:lnTo>
                <a:lnTo>
                  <a:pt x="2359" y="1835"/>
                </a:lnTo>
                <a:lnTo>
                  <a:pt x="2363" y="1836"/>
                </a:lnTo>
                <a:lnTo>
                  <a:pt x="2364" y="1836"/>
                </a:lnTo>
                <a:lnTo>
                  <a:pt x="2365" y="1837"/>
                </a:lnTo>
                <a:lnTo>
                  <a:pt x="2366" y="1837"/>
                </a:lnTo>
                <a:lnTo>
                  <a:pt x="2367" y="1842"/>
                </a:lnTo>
                <a:lnTo>
                  <a:pt x="2367" y="1846"/>
                </a:lnTo>
                <a:lnTo>
                  <a:pt x="2367" y="1850"/>
                </a:lnTo>
                <a:lnTo>
                  <a:pt x="2367" y="1854"/>
                </a:lnTo>
                <a:lnTo>
                  <a:pt x="2367" y="1858"/>
                </a:lnTo>
                <a:lnTo>
                  <a:pt x="2367" y="1862"/>
                </a:lnTo>
                <a:lnTo>
                  <a:pt x="2369" y="1866"/>
                </a:lnTo>
                <a:lnTo>
                  <a:pt x="2369" y="1868"/>
                </a:lnTo>
                <a:lnTo>
                  <a:pt x="2369" y="1870"/>
                </a:lnTo>
                <a:lnTo>
                  <a:pt x="2369" y="1872"/>
                </a:lnTo>
                <a:lnTo>
                  <a:pt x="2369" y="1875"/>
                </a:lnTo>
                <a:lnTo>
                  <a:pt x="2369" y="1876"/>
                </a:lnTo>
                <a:lnTo>
                  <a:pt x="2369" y="1879"/>
                </a:lnTo>
                <a:lnTo>
                  <a:pt x="2369" y="1880"/>
                </a:lnTo>
                <a:lnTo>
                  <a:pt x="2369" y="1883"/>
                </a:lnTo>
                <a:lnTo>
                  <a:pt x="2369" y="1884"/>
                </a:lnTo>
                <a:lnTo>
                  <a:pt x="2370" y="1885"/>
                </a:lnTo>
                <a:lnTo>
                  <a:pt x="2370" y="1886"/>
                </a:lnTo>
                <a:lnTo>
                  <a:pt x="2370" y="1888"/>
                </a:lnTo>
                <a:lnTo>
                  <a:pt x="2371" y="1888"/>
                </a:lnTo>
                <a:lnTo>
                  <a:pt x="2380" y="1888"/>
                </a:lnTo>
                <a:lnTo>
                  <a:pt x="2384" y="1887"/>
                </a:lnTo>
                <a:lnTo>
                  <a:pt x="2384" y="1889"/>
                </a:lnTo>
                <a:lnTo>
                  <a:pt x="2385" y="1893"/>
                </a:lnTo>
                <a:lnTo>
                  <a:pt x="2385" y="1899"/>
                </a:lnTo>
                <a:lnTo>
                  <a:pt x="2385" y="1900"/>
                </a:lnTo>
                <a:lnTo>
                  <a:pt x="2387" y="1916"/>
                </a:lnTo>
                <a:lnTo>
                  <a:pt x="2387" y="1919"/>
                </a:lnTo>
                <a:lnTo>
                  <a:pt x="2388" y="1924"/>
                </a:lnTo>
                <a:lnTo>
                  <a:pt x="2389" y="1927"/>
                </a:lnTo>
                <a:lnTo>
                  <a:pt x="2390" y="1930"/>
                </a:lnTo>
                <a:lnTo>
                  <a:pt x="2391" y="1934"/>
                </a:lnTo>
                <a:lnTo>
                  <a:pt x="2393" y="1938"/>
                </a:lnTo>
                <a:lnTo>
                  <a:pt x="2395" y="1941"/>
                </a:lnTo>
                <a:lnTo>
                  <a:pt x="2397" y="1944"/>
                </a:lnTo>
                <a:lnTo>
                  <a:pt x="2400" y="1949"/>
                </a:lnTo>
                <a:lnTo>
                  <a:pt x="2401" y="1950"/>
                </a:lnTo>
                <a:lnTo>
                  <a:pt x="2401" y="1953"/>
                </a:lnTo>
                <a:lnTo>
                  <a:pt x="2401" y="1958"/>
                </a:lnTo>
                <a:lnTo>
                  <a:pt x="2401" y="1959"/>
                </a:lnTo>
                <a:lnTo>
                  <a:pt x="2401" y="1963"/>
                </a:lnTo>
                <a:lnTo>
                  <a:pt x="2401" y="1964"/>
                </a:lnTo>
                <a:lnTo>
                  <a:pt x="2400" y="1967"/>
                </a:lnTo>
                <a:lnTo>
                  <a:pt x="2400" y="1968"/>
                </a:lnTo>
                <a:lnTo>
                  <a:pt x="2399" y="1969"/>
                </a:lnTo>
                <a:lnTo>
                  <a:pt x="2399" y="1970"/>
                </a:lnTo>
                <a:lnTo>
                  <a:pt x="2399" y="1971"/>
                </a:lnTo>
                <a:lnTo>
                  <a:pt x="2398" y="1971"/>
                </a:lnTo>
                <a:lnTo>
                  <a:pt x="2399" y="1972"/>
                </a:lnTo>
                <a:lnTo>
                  <a:pt x="2400" y="1974"/>
                </a:lnTo>
                <a:lnTo>
                  <a:pt x="2401" y="1975"/>
                </a:lnTo>
                <a:lnTo>
                  <a:pt x="2402" y="1975"/>
                </a:lnTo>
                <a:lnTo>
                  <a:pt x="2402" y="1976"/>
                </a:lnTo>
                <a:lnTo>
                  <a:pt x="2404" y="1977"/>
                </a:lnTo>
                <a:lnTo>
                  <a:pt x="2404" y="1978"/>
                </a:lnTo>
                <a:lnTo>
                  <a:pt x="2404" y="1979"/>
                </a:lnTo>
                <a:lnTo>
                  <a:pt x="2404" y="1980"/>
                </a:lnTo>
                <a:lnTo>
                  <a:pt x="2404" y="1981"/>
                </a:lnTo>
                <a:lnTo>
                  <a:pt x="2405" y="1983"/>
                </a:lnTo>
                <a:lnTo>
                  <a:pt x="2406" y="1984"/>
                </a:lnTo>
                <a:lnTo>
                  <a:pt x="2408" y="1984"/>
                </a:lnTo>
                <a:lnTo>
                  <a:pt x="2415" y="1984"/>
                </a:lnTo>
                <a:lnTo>
                  <a:pt x="2416" y="1985"/>
                </a:lnTo>
                <a:lnTo>
                  <a:pt x="2417" y="1985"/>
                </a:lnTo>
                <a:lnTo>
                  <a:pt x="2418" y="1986"/>
                </a:lnTo>
                <a:lnTo>
                  <a:pt x="2419" y="1986"/>
                </a:lnTo>
                <a:lnTo>
                  <a:pt x="2419" y="1985"/>
                </a:lnTo>
                <a:lnTo>
                  <a:pt x="2419" y="1986"/>
                </a:lnTo>
                <a:lnTo>
                  <a:pt x="2421" y="1986"/>
                </a:lnTo>
                <a:lnTo>
                  <a:pt x="2422" y="1986"/>
                </a:lnTo>
                <a:lnTo>
                  <a:pt x="2423" y="1986"/>
                </a:lnTo>
                <a:lnTo>
                  <a:pt x="2424" y="1987"/>
                </a:lnTo>
                <a:lnTo>
                  <a:pt x="2425" y="1987"/>
                </a:lnTo>
                <a:lnTo>
                  <a:pt x="2426" y="1988"/>
                </a:lnTo>
                <a:lnTo>
                  <a:pt x="2428" y="1989"/>
                </a:lnTo>
                <a:lnTo>
                  <a:pt x="2427" y="1993"/>
                </a:lnTo>
                <a:lnTo>
                  <a:pt x="2426" y="1994"/>
                </a:lnTo>
                <a:lnTo>
                  <a:pt x="2433" y="1997"/>
                </a:lnTo>
                <a:lnTo>
                  <a:pt x="2435" y="1999"/>
                </a:lnTo>
                <a:lnTo>
                  <a:pt x="2448" y="2004"/>
                </a:lnTo>
                <a:lnTo>
                  <a:pt x="2464" y="2012"/>
                </a:lnTo>
                <a:lnTo>
                  <a:pt x="2465" y="2012"/>
                </a:lnTo>
                <a:lnTo>
                  <a:pt x="2468" y="2027"/>
                </a:lnTo>
                <a:lnTo>
                  <a:pt x="2469" y="2031"/>
                </a:lnTo>
                <a:lnTo>
                  <a:pt x="2470" y="2037"/>
                </a:lnTo>
                <a:lnTo>
                  <a:pt x="2471" y="2039"/>
                </a:lnTo>
                <a:lnTo>
                  <a:pt x="2471" y="2043"/>
                </a:lnTo>
                <a:lnTo>
                  <a:pt x="2473" y="2048"/>
                </a:lnTo>
                <a:lnTo>
                  <a:pt x="2474" y="2048"/>
                </a:lnTo>
                <a:lnTo>
                  <a:pt x="2474" y="2050"/>
                </a:lnTo>
                <a:lnTo>
                  <a:pt x="2474" y="2051"/>
                </a:lnTo>
                <a:lnTo>
                  <a:pt x="2475" y="2051"/>
                </a:lnTo>
                <a:lnTo>
                  <a:pt x="2476" y="2053"/>
                </a:lnTo>
                <a:lnTo>
                  <a:pt x="2477" y="2053"/>
                </a:lnTo>
                <a:lnTo>
                  <a:pt x="2478" y="2054"/>
                </a:lnTo>
                <a:lnTo>
                  <a:pt x="2479" y="2054"/>
                </a:lnTo>
                <a:lnTo>
                  <a:pt x="2481" y="2055"/>
                </a:lnTo>
                <a:lnTo>
                  <a:pt x="2482" y="2056"/>
                </a:lnTo>
                <a:lnTo>
                  <a:pt x="2483" y="2056"/>
                </a:lnTo>
                <a:lnTo>
                  <a:pt x="2483" y="2058"/>
                </a:lnTo>
                <a:lnTo>
                  <a:pt x="2482" y="2060"/>
                </a:lnTo>
                <a:lnTo>
                  <a:pt x="2482" y="2061"/>
                </a:lnTo>
                <a:lnTo>
                  <a:pt x="2481" y="2062"/>
                </a:lnTo>
                <a:lnTo>
                  <a:pt x="2479" y="2063"/>
                </a:lnTo>
                <a:lnTo>
                  <a:pt x="2479" y="2064"/>
                </a:lnTo>
                <a:lnTo>
                  <a:pt x="2478" y="2064"/>
                </a:lnTo>
                <a:lnTo>
                  <a:pt x="2478" y="2066"/>
                </a:lnTo>
                <a:lnTo>
                  <a:pt x="2477" y="2067"/>
                </a:lnTo>
                <a:lnTo>
                  <a:pt x="2476" y="2067"/>
                </a:lnTo>
                <a:lnTo>
                  <a:pt x="2476" y="2068"/>
                </a:lnTo>
                <a:lnTo>
                  <a:pt x="2475" y="2068"/>
                </a:lnTo>
                <a:lnTo>
                  <a:pt x="2474" y="2068"/>
                </a:lnTo>
                <a:lnTo>
                  <a:pt x="2468" y="2070"/>
                </a:lnTo>
                <a:lnTo>
                  <a:pt x="2460" y="2073"/>
                </a:lnTo>
                <a:lnTo>
                  <a:pt x="2453" y="2076"/>
                </a:lnTo>
                <a:lnTo>
                  <a:pt x="2449" y="2077"/>
                </a:lnTo>
                <a:lnTo>
                  <a:pt x="2444" y="2079"/>
                </a:lnTo>
                <a:lnTo>
                  <a:pt x="2443" y="2079"/>
                </a:lnTo>
                <a:lnTo>
                  <a:pt x="2439" y="2081"/>
                </a:lnTo>
                <a:lnTo>
                  <a:pt x="2438" y="2081"/>
                </a:lnTo>
                <a:lnTo>
                  <a:pt x="2431" y="2085"/>
                </a:lnTo>
                <a:lnTo>
                  <a:pt x="2423" y="2087"/>
                </a:lnTo>
                <a:lnTo>
                  <a:pt x="2419" y="2088"/>
                </a:lnTo>
                <a:lnTo>
                  <a:pt x="2416" y="2090"/>
                </a:lnTo>
                <a:lnTo>
                  <a:pt x="2414" y="2090"/>
                </a:lnTo>
                <a:lnTo>
                  <a:pt x="2413" y="2092"/>
                </a:lnTo>
                <a:lnTo>
                  <a:pt x="2410" y="2092"/>
                </a:lnTo>
                <a:lnTo>
                  <a:pt x="2408" y="2093"/>
                </a:lnTo>
                <a:lnTo>
                  <a:pt x="2405" y="2094"/>
                </a:lnTo>
                <a:lnTo>
                  <a:pt x="2404" y="2095"/>
                </a:lnTo>
                <a:lnTo>
                  <a:pt x="2402" y="2095"/>
                </a:lnTo>
                <a:lnTo>
                  <a:pt x="2401" y="2096"/>
                </a:lnTo>
                <a:lnTo>
                  <a:pt x="2401" y="2095"/>
                </a:lnTo>
                <a:lnTo>
                  <a:pt x="2400" y="2094"/>
                </a:lnTo>
                <a:lnTo>
                  <a:pt x="2399" y="2093"/>
                </a:lnTo>
                <a:lnTo>
                  <a:pt x="2399" y="2092"/>
                </a:lnTo>
                <a:lnTo>
                  <a:pt x="2398" y="2092"/>
                </a:lnTo>
                <a:lnTo>
                  <a:pt x="2398" y="2090"/>
                </a:lnTo>
                <a:lnTo>
                  <a:pt x="2397" y="2090"/>
                </a:lnTo>
                <a:lnTo>
                  <a:pt x="2397" y="2089"/>
                </a:lnTo>
                <a:lnTo>
                  <a:pt x="2397" y="2088"/>
                </a:lnTo>
                <a:lnTo>
                  <a:pt x="2395" y="2088"/>
                </a:lnTo>
                <a:lnTo>
                  <a:pt x="2392" y="2088"/>
                </a:lnTo>
                <a:lnTo>
                  <a:pt x="2392" y="2087"/>
                </a:lnTo>
                <a:lnTo>
                  <a:pt x="2392" y="2086"/>
                </a:lnTo>
                <a:lnTo>
                  <a:pt x="2391" y="2086"/>
                </a:lnTo>
                <a:lnTo>
                  <a:pt x="2391" y="2085"/>
                </a:lnTo>
                <a:lnTo>
                  <a:pt x="2391" y="2084"/>
                </a:lnTo>
                <a:lnTo>
                  <a:pt x="2390" y="2084"/>
                </a:lnTo>
                <a:lnTo>
                  <a:pt x="2389" y="2084"/>
                </a:lnTo>
                <a:lnTo>
                  <a:pt x="2388" y="2084"/>
                </a:lnTo>
                <a:lnTo>
                  <a:pt x="2388" y="2083"/>
                </a:lnTo>
                <a:lnTo>
                  <a:pt x="2388" y="2084"/>
                </a:lnTo>
                <a:lnTo>
                  <a:pt x="2387" y="2084"/>
                </a:lnTo>
                <a:lnTo>
                  <a:pt x="2383" y="2085"/>
                </a:lnTo>
                <a:lnTo>
                  <a:pt x="2382" y="2085"/>
                </a:lnTo>
                <a:lnTo>
                  <a:pt x="2381" y="2084"/>
                </a:lnTo>
                <a:lnTo>
                  <a:pt x="2381" y="2083"/>
                </a:lnTo>
                <a:lnTo>
                  <a:pt x="2383" y="2080"/>
                </a:lnTo>
                <a:lnTo>
                  <a:pt x="2382" y="2080"/>
                </a:lnTo>
                <a:lnTo>
                  <a:pt x="2382" y="2079"/>
                </a:lnTo>
                <a:lnTo>
                  <a:pt x="2381" y="2079"/>
                </a:lnTo>
                <a:lnTo>
                  <a:pt x="2380" y="2079"/>
                </a:lnTo>
                <a:lnTo>
                  <a:pt x="2380" y="2078"/>
                </a:lnTo>
                <a:lnTo>
                  <a:pt x="2379" y="2078"/>
                </a:lnTo>
                <a:lnTo>
                  <a:pt x="2378" y="2078"/>
                </a:lnTo>
                <a:lnTo>
                  <a:pt x="2376" y="2077"/>
                </a:lnTo>
                <a:lnTo>
                  <a:pt x="2375" y="2077"/>
                </a:lnTo>
                <a:lnTo>
                  <a:pt x="2374" y="2077"/>
                </a:lnTo>
                <a:lnTo>
                  <a:pt x="2372" y="2077"/>
                </a:lnTo>
                <a:lnTo>
                  <a:pt x="2371" y="2077"/>
                </a:lnTo>
                <a:lnTo>
                  <a:pt x="2370" y="2077"/>
                </a:lnTo>
                <a:lnTo>
                  <a:pt x="2369" y="2077"/>
                </a:lnTo>
                <a:lnTo>
                  <a:pt x="2367" y="2077"/>
                </a:lnTo>
                <a:lnTo>
                  <a:pt x="2366" y="2077"/>
                </a:lnTo>
                <a:lnTo>
                  <a:pt x="2365" y="2077"/>
                </a:lnTo>
                <a:lnTo>
                  <a:pt x="2364" y="2077"/>
                </a:lnTo>
                <a:lnTo>
                  <a:pt x="2363" y="2077"/>
                </a:lnTo>
                <a:lnTo>
                  <a:pt x="2362" y="2077"/>
                </a:lnTo>
                <a:lnTo>
                  <a:pt x="2362" y="2078"/>
                </a:lnTo>
                <a:lnTo>
                  <a:pt x="2361" y="2078"/>
                </a:lnTo>
                <a:lnTo>
                  <a:pt x="2359" y="2078"/>
                </a:lnTo>
                <a:lnTo>
                  <a:pt x="2359" y="2079"/>
                </a:lnTo>
                <a:lnTo>
                  <a:pt x="2358" y="2079"/>
                </a:lnTo>
                <a:lnTo>
                  <a:pt x="2357" y="2079"/>
                </a:lnTo>
                <a:lnTo>
                  <a:pt x="2356" y="2080"/>
                </a:lnTo>
                <a:lnTo>
                  <a:pt x="2355" y="2080"/>
                </a:lnTo>
                <a:lnTo>
                  <a:pt x="2354" y="2080"/>
                </a:lnTo>
                <a:lnTo>
                  <a:pt x="2353" y="2080"/>
                </a:lnTo>
                <a:lnTo>
                  <a:pt x="2353" y="2081"/>
                </a:lnTo>
                <a:lnTo>
                  <a:pt x="2352" y="2081"/>
                </a:lnTo>
                <a:lnTo>
                  <a:pt x="2350" y="2081"/>
                </a:lnTo>
                <a:lnTo>
                  <a:pt x="2349" y="2081"/>
                </a:lnTo>
                <a:lnTo>
                  <a:pt x="2348" y="2081"/>
                </a:lnTo>
                <a:lnTo>
                  <a:pt x="2347" y="2083"/>
                </a:lnTo>
                <a:lnTo>
                  <a:pt x="2346" y="2083"/>
                </a:lnTo>
                <a:lnTo>
                  <a:pt x="2345" y="2083"/>
                </a:lnTo>
                <a:lnTo>
                  <a:pt x="2345" y="2084"/>
                </a:lnTo>
                <a:lnTo>
                  <a:pt x="2344" y="2084"/>
                </a:lnTo>
                <a:lnTo>
                  <a:pt x="2343" y="2084"/>
                </a:lnTo>
                <a:lnTo>
                  <a:pt x="2341" y="2084"/>
                </a:lnTo>
                <a:lnTo>
                  <a:pt x="2340" y="2084"/>
                </a:lnTo>
                <a:lnTo>
                  <a:pt x="2339" y="2084"/>
                </a:lnTo>
                <a:lnTo>
                  <a:pt x="2338" y="2084"/>
                </a:lnTo>
                <a:lnTo>
                  <a:pt x="2337" y="2084"/>
                </a:lnTo>
                <a:lnTo>
                  <a:pt x="2336" y="2084"/>
                </a:lnTo>
                <a:lnTo>
                  <a:pt x="2335" y="2084"/>
                </a:lnTo>
                <a:lnTo>
                  <a:pt x="2333" y="2084"/>
                </a:lnTo>
                <a:lnTo>
                  <a:pt x="2333" y="2085"/>
                </a:lnTo>
                <a:lnTo>
                  <a:pt x="2332" y="2085"/>
                </a:lnTo>
                <a:lnTo>
                  <a:pt x="2331" y="2085"/>
                </a:lnTo>
                <a:lnTo>
                  <a:pt x="2330" y="2086"/>
                </a:lnTo>
                <a:lnTo>
                  <a:pt x="2327" y="2088"/>
                </a:lnTo>
                <a:lnTo>
                  <a:pt x="2326" y="2089"/>
                </a:lnTo>
                <a:lnTo>
                  <a:pt x="2324" y="2088"/>
                </a:lnTo>
                <a:lnTo>
                  <a:pt x="2310" y="2070"/>
                </a:lnTo>
                <a:lnTo>
                  <a:pt x="2309" y="2070"/>
                </a:lnTo>
                <a:lnTo>
                  <a:pt x="2309" y="2071"/>
                </a:lnTo>
                <a:lnTo>
                  <a:pt x="2307" y="2073"/>
                </a:lnTo>
                <a:lnTo>
                  <a:pt x="2306" y="2077"/>
                </a:lnTo>
                <a:lnTo>
                  <a:pt x="2305" y="2077"/>
                </a:lnTo>
                <a:lnTo>
                  <a:pt x="2305" y="2079"/>
                </a:lnTo>
                <a:lnTo>
                  <a:pt x="2303" y="2083"/>
                </a:lnTo>
                <a:lnTo>
                  <a:pt x="2302" y="2087"/>
                </a:lnTo>
                <a:lnTo>
                  <a:pt x="2298" y="2092"/>
                </a:lnTo>
                <a:lnTo>
                  <a:pt x="2298" y="2093"/>
                </a:lnTo>
                <a:lnTo>
                  <a:pt x="2297" y="2095"/>
                </a:lnTo>
                <a:lnTo>
                  <a:pt x="2297" y="2096"/>
                </a:lnTo>
                <a:lnTo>
                  <a:pt x="2296" y="2097"/>
                </a:lnTo>
                <a:lnTo>
                  <a:pt x="2296" y="2098"/>
                </a:lnTo>
                <a:lnTo>
                  <a:pt x="2296" y="2100"/>
                </a:lnTo>
                <a:lnTo>
                  <a:pt x="2294" y="2103"/>
                </a:lnTo>
                <a:lnTo>
                  <a:pt x="2294" y="2104"/>
                </a:lnTo>
                <a:lnTo>
                  <a:pt x="2293" y="2105"/>
                </a:lnTo>
                <a:lnTo>
                  <a:pt x="2293" y="2106"/>
                </a:lnTo>
                <a:lnTo>
                  <a:pt x="2292" y="2108"/>
                </a:lnTo>
                <a:lnTo>
                  <a:pt x="2292" y="2109"/>
                </a:lnTo>
                <a:lnTo>
                  <a:pt x="2289" y="2113"/>
                </a:lnTo>
                <a:lnTo>
                  <a:pt x="2288" y="2113"/>
                </a:lnTo>
                <a:lnTo>
                  <a:pt x="2287" y="2113"/>
                </a:lnTo>
                <a:lnTo>
                  <a:pt x="2286" y="2113"/>
                </a:lnTo>
                <a:lnTo>
                  <a:pt x="2285" y="2113"/>
                </a:lnTo>
                <a:lnTo>
                  <a:pt x="2284" y="2113"/>
                </a:lnTo>
                <a:lnTo>
                  <a:pt x="2283" y="2113"/>
                </a:lnTo>
                <a:lnTo>
                  <a:pt x="2281" y="2113"/>
                </a:lnTo>
                <a:lnTo>
                  <a:pt x="2281" y="2112"/>
                </a:lnTo>
                <a:lnTo>
                  <a:pt x="2273" y="2103"/>
                </a:lnTo>
                <a:lnTo>
                  <a:pt x="2273" y="2104"/>
                </a:lnTo>
                <a:lnTo>
                  <a:pt x="2272" y="2104"/>
                </a:lnTo>
                <a:lnTo>
                  <a:pt x="2272" y="2105"/>
                </a:lnTo>
                <a:lnTo>
                  <a:pt x="2271" y="2105"/>
                </a:lnTo>
                <a:lnTo>
                  <a:pt x="2272" y="2105"/>
                </a:lnTo>
                <a:lnTo>
                  <a:pt x="2272" y="2106"/>
                </a:lnTo>
                <a:lnTo>
                  <a:pt x="2273" y="2108"/>
                </a:lnTo>
                <a:lnTo>
                  <a:pt x="2275" y="2108"/>
                </a:lnTo>
                <a:lnTo>
                  <a:pt x="2275" y="2109"/>
                </a:lnTo>
                <a:lnTo>
                  <a:pt x="2276" y="2110"/>
                </a:lnTo>
                <a:lnTo>
                  <a:pt x="2277" y="2111"/>
                </a:lnTo>
                <a:lnTo>
                  <a:pt x="2278" y="2112"/>
                </a:lnTo>
                <a:lnTo>
                  <a:pt x="2278" y="2113"/>
                </a:lnTo>
                <a:lnTo>
                  <a:pt x="2278" y="2114"/>
                </a:lnTo>
                <a:lnTo>
                  <a:pt x="2278" y="2115"/>
                </a:lnTo>
                <a:lnTo>
                  <a:pt x="2278" y="2117"/>
                </a:lnTo>
                <a:lnTo>
                  <a:pt x="2278" y="2118"/>
                </a:lnTo>
                <a:lnTo>
                  <a:pt x="2277" y="2118"/>
                </a:lnTo>
                <a:lnTo>
                  <a:pt x="2277" y="2119"/>
                </a:lnTo>
                <a:lnTo>
                  <a:pt x="2277" y="2120"/>
                </a:lnTo>
                <a:lnTo>
                  <a:pt x="2277" y="2121"/>
                </a:lnTo>
                <a:lnTo>
                  <a:pt x="2278" y="2121"/>
                </a:lnTo>
                <a:lnTo>
                  <a:pt x="2278" y="2122"/>
                </a:lnTo>
                <a:lnTo>
                  <a:pt x="2277" y="2122"/>
                </a:lnTo>
                <a:lnTo>
                  <a:pt x="2276" y="2122"/>
                </a:lnTo>
                <a:lnTo>
                  <a:pt x="2275" y="2123"/>
                </a:lnTo>
                <a:lnTo>
                  <a:pt x="2275" y="2125"/>
                </a:lnTo>
                <a:lnTo>
                  <a:pt x="2276" y="2125"/>
                </a:lnTo>
                <a:lnTo>
                  <a:pt x="2277" y="2125"/>
                </a:lnTo>
                <a:lnTo>
                  <a:pt x="2277" y="2123"/>
                </a:lnTo>
                <a:lnTo>
                  <a:pt x="2278" y="2123"/>
                </a:lnTo>
                <a:lnTo>
                  <a:pt x="2279" y="2123"/>
                </a:lnTo>
                <a:lnTo>
                  <a:pt x="2280" y="2125"/>
                </a:lnTo>
                <a:lnTo>
                  <a:pt x="2281" y="2125"/>
                </a:lnTo>
                <a:lnTo>
                  <a:pt x="2283" y="2125"/>
                </a:lnTo>
                <a:lnTo>
                  <a:pt x="2283" y="2126"/>
                </a:lnTo>
                <a:lnTo>
                  <a:pt x="2281" y="2127"/>
                </a:lnTo>
                <a:lnTo>
                  <a:pt x="2281" y="2128"/>
                </a:lnTo>
                <a:lnTo>
                  <a:pt x="2280" y="2128"/>
                </a:lnTo>
                <a:lnTo>
                  <a:pt x="2280" y="2129"/>
                </a:lnTo>
                <a:lnTo>
                  <a:pt x="2279" y="2129"/>
                </a:lnTo>
                <a:lnTo>
                  <a:pt x="2279" y="2130"/>
                </a:lnTo>
                <a:lnTo>
                  <a:pt x="2279" y="2131"/>
                </a:lnTo>
                <a:lnTo>
                  <a:pt x="2279" y="2133"/>
                </a:lnTo>
                <a:lnTo>
                  <a:pt x="2278" y="2133"/>
                </a:lnTo>
                <a:lnTo>
                  <a:pt x="2278" y="2134"/>
                </a:lnTo>
                <a:lnTo>
                  <a:pt x="2278" y="2135"/>
                </a:lnTo>
                <a:lnTo>
                  <a:pt x="2278" y="2136"/>
                </a:lnTo>
                <a:lnTo>
                  <a:pt x="2278" y="2137"/>
                </a:lnTo>
                <a:lnTo>
                  <a:pt x="2278" y="2138"/>
                </a:lnTo>
                <a:lnTo>
                  <a:pt x="2278" y="2139"/>
                </a:lnTo>
                <a:lnTo>
                  <a:pt x="2278" y="2140"/>
                </a:lnTo>
                <a:lnTo>
                  <a:pt x="2278" y="2142"/>
                </a:lnTo>
                <a:lnTo>
                  <a:pt x="2278" y="2143"/>
                </a:lnTo>
                <a:lnTo>
                  <a:pt x="2278" y="2144"/>
                </a:lnTo>
                <a:lnTo>
                  <a:pt x="2278" y="2145"/>
                </a:lnTo>
                <a:lnTo>
                  <a:pt x="2279" y="2145"/>
                </a:lnTo>
                <a:lnTo>
                  <a:pt x="2279" y="2146"/>
                </a:lnTo>
                <a:lnTo>
                  <a:pt x="2279" y="2147"/>
                </a:lnTo>
                <a:lnTo>
                  <a:pt x="2279" y="2148"/>
                </a:lnTo>
                <a:lnTo>
                  <a:pt x="2280" y="2150"/>
                </a:lnTo>
                <a:lnTo>
                  <a:pt x="2280" y="2151"/>
                </a:lnTo>
                <a:lnTo>
                  <a:pt x="2280" y="2152"/>
                </a:lnTo>
                <a:lnTo>
                  <a:pt x="2281" y="2152"/>
                </a:lnTo>
                <a:lnTo>
                  <a:pt x="2281" y="2153"/>
                </a:lnTo>
                <a:lnTo>
                  <a:pt x="2283" y="2154"/>
                </a:lnTo>
                <a:lnTo>
                  <a:pt x="2283" y="2155"/>
                </a:lnTo>
                <a:lnTo>
                  <a:pt x="2284" y="2156"/>
                </a:lnTo>
                <a:lnTo>
                  <a:pt x="2287" y="2161"/>
                </a:lnTo>
                <a:lnTo>
                  <a:pt x="2286" y="2161"/>
                </a:lnTo>
                <a:lnTo>
                  <a:pt x="2281" y="2165"/>
                </a:lnTo>
                <a:lnTo>
                  <a:pt x="2279" y="2167"/>
                </a:lnTo>
                <a:lnTo>
                  <a:pt x="2277" y="2169"/>
                </a:lnTo>
                <a:lnTo>
                  <a:pt x="2278" y="2169"/>
                </a:lnTo>
                <a:lnTo>
                  <a:pt x="2278" y="2170"/>
                </a:lnTo>
                <a:lnTo>
                  <a:pt x="2279" y="2170"/>
                </a:lnTo>
                <a:lnTo>
                  <a:pt x="2281" y="2173"/>
                </a:lnTo>
                <a:lnTo>
                  <a:pt x="2263" y="2176"/>
                </a:lnTo>
                <a:lnTo>
                  <a:pt x="2260" y="2177"/>
                </a:lnTo>
                <a:lnTo>
                  <a:pt x="2258" y="2177"/>
                </a:lnTo>
                <a:lnTo>
                  <a:pt x="2255" y="2177"/>
                </a:lnTo>
                <a:lnTo>
                  <a:pt x="2252" y="2177"/>
                </a:lnTo>
                <a:lnTo>
                  <a:pt x="2249" y="2178"/>
                </a:lnTo>
                <a:lnTo>
                  <a:pt x="2249" y="2177"/>
                </a:lnTo>
                <a:lnTo>
                  <a:pt x="2249" y="2171"/>
                </a:lnTo>
                <a:lnTo>
                  <a:pt x="2249" y="2168"/>
                </a:lnTo>
                <a:lnTo>
                  <a:pt x="2249" y="2165"/>
                </a:lnTo>
                <a:lnTo>
                  <a:pt x="2249" y="2164"/>
                </a:lnTo>
                <a:lnTo>
                  <a:pt x="2247" y="2163"/>
                </a:lnTo>
                <a:lnTo>
                  <a:pt x="2247" y="2162"/>
                </a:lnTo>
                <a:lnTo>
                  <a:pt x="2247" y="2161"/>
                </a:lnTo>
                <a:lnTo>
                  <a:pt x="2247" y="2160"/>
                </a:lnTo>
                <a:lnTo>
                  <a:pt x="2247" y="2159"/>
                </a:lnTo>
                <a:lnTo>
                  <a:pt x="2247" y="2158"/>
                </a:lnTo>
                <a:lnTo>
                  <a:pt x="2247" y="2156"/>
                </a:lnTo>
                <a:lnTo>
                  <a:pt x="2247" y="2155"/>
                </a:lnTo>
                <a:lnTo>
                  <a:pt x="2247" y="2154"/>
                </a:lnTo>
                <a:lnTo>
                  <a:pt x="2247" y="2153"/>
                </a:lnTo>
                <a:lnTo>
                  <a:pt x="2247" y="2152"/>
                </a:lnTo>
                <a:lnTo>
                  <a:pt x="2246" y="2152"/>
                </a:lnTo>
                <a:lnTo>
                  <a:pt x="2246" y="2151"/>
                </a:lnTo>
                <a:lnTo>
                  <a:pt x="2245" y="2151"/>
                </a:lnTo>
                <a:lnTo>
                  <a:pt x="2245" y="2150"/>
                </a:lnTo>
                <a:lnTo>
                  <a:pt x="2244" y="2150"/>
                </a:lnTo>
                <a:lnTo>
                  <a:pt x="2244" y="2148"/>
                </a:lnTo>
                <a:lnTo>
                  <a:pt x="2243" y="2148"/>
                </a:lnTo>
                <a:lnTo>
                  <a:pt x="2243" y="2147"/>
                </a:lnTo>
                <a:lnTo>
                  <a:pt x="2242" y="2147"/>
                </a:lnTo>
                <a:lnTo>
                  <a:pt x="2242" y="2146"/>
                </a:lnTo>
                <a:lnTo>
                  <a:pt x="2241" y="2146"/>
                </a:lnTo>
                <a:lnTo>
                  <a:pt x="2240" y="2145"/>
                </a:lnTo>
                <a:lnTo>
                  <a:pt x="2240" y="2144"/>
                </a:lnTo>
                <a:lnTo>
                  <a:pt x="2238" y="2144"/>
                </a:lnTo>
                <a:lnTo>
                  <a:pt x="2237" y="2143"/>
                </a:lnTo>
                <a:lnTo>
                  <a:pt x="2236" y="2142"/>
                </a:lnTo>
                <a:lnTo>
                  <a:pt x="2234" y="2139"/>
                </a:lnTo>
                <a:lnTo>
                  <a:pt x="2232" y="2142"/>
                </a:lnTo>
                <a:lnTo>
                  <a:pt x="2226" y="2147"/>
                </a:lnTo>
                <a:lnTo>
                  <a:pt x="2227" y="2148"/>
                </a:lnTo>
                <a:lnTo>
                  <a:pt x="2226" y="2150"/>
                </a:lnTo>
                <a:lnTo>
                  <a:pt x="2226" y="2148"/>
                </a:lnTo>
                <a:lnTo>
                  <a:pt x="2224" y="2151"/>
                </a:lnTo>
                <a:lnTo>
                  <a:pt x="2224" y="2154"/>
                </a:lnTo>
                <a:lnTo>
                  <a:pt x="2223" y="2154"/>
                </a:lnTo>
                <a:lnTo>
                  <a:pt x="2223" y="2156"/>
                </a:lnTo>
                <a:lnTo>
                  <a:pt x="2223" y="2160"/>
                </a:lnTo>
                <a:lnTo>
                  <a:pt x="2223" y="2161"/>
                </a:lnTo>
                <a:lnTo>
                  <a:pt x="2224" y="2167"/>
                </a:lnTo>
                <a:lnTo>
                  <a:pt x="2224" y="2169"/>
                </a:lnTo>
                <a:lnTo>
                  <a:pt x="2224" y="2170"/>
                </a:lnTo>
                <a:lnTo>
                  <a:pt x="2225" y="2176"/>
                </a:lnTo>
                <a:lnTo>
                  <a:pt x="2227" y="2176"/>
                </a:lnTo>
                <a:lnTo>
                  <a:pt x="2228" y="2176"/>
                </a:lnTo>
                <a:lnTo>
                  <a:pt x="2229" y="2176"/>
                </a:lnTo>
                <a:lnTo>
                  <a:pt x="2231" y="2176"/>
                </a:lnTo>
                <a:lnTo>
                  <a:pt x="2232" y="2175"/>
                </a:lnTo>
                <a:lnTo>
                  <a:pt x="2233" y="2175"/>
                </a:lnTo>
                <a:lnTo>
                  <a:pt x="2234" y="2175"/>
                </a:lnTo>
                <a:lnTo>
                  <a:pt x="2235" y="2175"/>
                </a:lnTo>
                <a:lnTo>
                  <a:pt x="2236" y="2175"/>
                </a:lnTo>
                <a:lnTo>
                  <a:pt x="2237" y="2175"/>
                </a:lnTo>
                <a:lnTo>
                  <a:pt x="2238" y="2175"/>
                </a:lnTo>
                <a:lnTo>
                  <a:pt x="2240" y="2175"/>
                </a:lnTo>
                <a:lnTo>
                  <a:pt x="2240" y="2177"/>
                </a:lnTo>
                <a:lnTo>
                  <a:pt x="2240" y="2178"/>
                </a:lnTo>
                <a:lnTo>
                  <a:pt x="2241" y="2179"/>
                </a:lnTo>
                <a:lnTo>
                  <a:pt x="2237" y="2179"/>
                </a:lnTo>
                <a:lnTo>
                  <a:pt x="2231" y="2180"/>
                </a:lnTo>
                <a:lnTo>
                  <a:pt x="2228" y="2180"/>
                </a:lnTo>
                <a:lnTo>
                  <a:pt x="2225" y="2180"/>
                </a:lnTo>
                <a:lnTo>
                  <a:pt x="2223" y="2181"/>
                </a:lnTo>
                <a:lnTo>
                  <a:pt x="2221" y="2181"/>
                </a:lnTo>
                <a:lnTo>
                  <a:pt x="2219" y="2181"/>
                </a:lnTo>
                <a:lnTo>
                  <a:pt x="2217" y="2181"/>
                </a:lnTo>
                <a:lnTo>
                  <a:pt x="2216" y="2180"/>
                </a:lnTo>
                <a:lnTo>
                  <a:pt x="2215" y="2179"/>
                </a:lnTo>
                <a:lnTo>
                  <a:pt x="2212" y="2177"/>
                </a:lnTo>
                <a:lnTo>
                  <a:pt x="2215" y="2177"/>
                </a:lnTo>
                <a:lnTo>
                  <a:pt x="2216" y="2177"/>
                </a:lnTo>
                <a:lnTo>
                  <a:pt x="2217" y="2177"/>
                </a:lnTo>
                <a:lnTo>
                  <a:pt x="2218" y="2177"/>
                </a:lnTo>
                <a:lnTo>
                  <a:pt x="2219" y="2177"/>
                </a:lnTo>
                <a:lnTo>
                  <a:pt x="2220" y="2176"/>
                </a:lnTo>
                <a:lnTo>
                  <a:pt x="2221" y="2176"/>
                </a:lnTo>
                <a:lnTo>
                  <a:pt x="2220" y="2175"/>
                </a:lnTo>
                <a:lnTo>
                  <a:pt x="2221" y="2175"/>
                </a:lnTo>
                <a:lnTo>
                  <a:pt x="2223" y="2175"/>
                </a:lnTo>
                <a:lnTo>
                  <a:pt x="2224" y="2175"/>
                </a:lnTo>
                <a:lnTo>
                  <a:pt x="2224" y="2171"/>
                </a:lnTo>
                <a:lnTo>
                  <a:pt x="2224" y="2170"/>
                </a:lnTo>
                <a:lnTo>
                  <a:pt x="2224" y="2169"/>
                </a:lnTo>
                <a:lnTo>
                  <a:pt x="2223" y="2167"/>
                </a:lnTo>
                <a:lnTo>
                  <a:pt x="2221" y="2167"/>
                </a:lnTo>
                <a:lnTo>
                  <a:pt x="2221" y="2165"/>
                </a:lnTo>
                <a:lnTo>
                  <a:pt x="2223" y="2165"/>
                </a:lnTo>
                <a:lnTo>
                  <a:pt x="2223" y="2161"/>
                </a:lnTo>
                <a:lnTo>
                  <a:pt x="2221" y="2161"/>
                </a:lnTo>
                <a:lnTo>
                  <a:pt x="2221" y="2160"/>
                </a:lnTo>
                <a:lnTo>
                  <a:pt x="2221" y="2159"/>
                </a:lnTo>
                <a:lnTo>
                  <a:pt x="2221" y="2158"/>
                </a:lnTo>
                <a:lnTo>
                  <a:pt x="2219" y="2158"/>
                </a:lnTo>
                <a:lnTo>
                  <a:pt x="2218" y="2158"/>
                </a:lnTo>
                <a:lnTo>
                  <a:pt x="2217" y="2156"/>
                </a:lnTo>
                <a:lnTo>
                  <a:pt x="2218" y="2155"/>
                </a:lnTo>
                <a:lnTo>
                  <a:pt x="2220" y="2152"/>
                </a:lnTo>
                <a:lnTo>
                  <a:pt x="2226" y="2146"/>
                </a:lnTo>
                <a:lnTo>
                  <a:pt x="2231" y="2142"/>
                </a:lnTo>
                <a:lnTo>
                  <a:pt x="2227" y="2138"/>
                </a:lnTo>
                <a:lnTo>
                  <a:pt x="2226" y="2140"/>
                </a:lnTo>
                <a:lnTo>
                  <a:pt x="2220" y="2135"/>
                </a:lnTo>
                <a:lnTo>
                  <a:pt x="2221" y="2134"/>
                </a:lnTo>
                <a:lnTo>
                  <a:pt x="2221" y="2133"/>
                </a:lnTo>
                <a:lnTo>
                  <a:pt x="2223" y="2133"/>
                </a:lnTo>
                <a:lnTo>
                  <a:pt x="2229" y="2139"/>
                </a:lnTo>
                <a:lnTo>
                  <a:pt x="2232" y="2142"/>
                </a:lnTo>
                <a:lnTo>
                  <a:pt x="2232" y="2140"/>
                </a:lnTo>
                <a:lnTo>
                  <a:pt x="2233" y="2139"/>
                </a:lnTo>
                <a:lnTo>
                  <a:pt x="2231" y="2137"/>
                </a:lnTo>
                <a:lnTo>
                  <a:pt x="2232" y="2137"/>
                </a:lnTo>
                <a:lnTo>
                  <a:pt x="2225" y="2130"/>
                </a:lnTo>
                <a:lnTo>
                  <a:pt x="2224" y="2130"/>
                </a:lnTo>
                <a:lnTo>
                  <a:pt x="2224" y="2129"/>
                </a:lnTo>
                <a:lnTo>
                  <a:pt x="2223" y="2129"/>
                </a:lnTo>
                <a:lnTo>
                  <a:pt x="2223" y="2128"/>
                </a:lnTo>
                <a:lnTo>
                  <a:pt x="2221" y="2128"/>
                </a:lnTo>
                <a:lnTo>
                  <a:pt x="2220" y="2127"/>
                </a:lnTo>
                <a:lnTo>
                  <a:pt x="2220" y="2126"/>
                </a:lnTo>
                <a:lnTo>
                  <a:pt x="2219" y="2125"/>
                </a:lnTo>
                <a:lnTo>
                  <a:pt x="2218" y="2123"/>
                </a:lnTo>
                <a:lnTo>
                  <a:pt x="2217" y="2122"/>
                </a:lnTo>
                <a:lnTo>
                  <a:pt x="2216" y="2122"/>
                </a:lnTo>
                <a:lnTo>
                  <a:pt x="2216" y="2121"/>
                </a:lnTo>
                <a:lnTo>
                  <a:pt x="2224" y="2113"/>
                </a:lnTo>
                <a:lnTo>
                  <a:pt x="2225" y="2112"/>
                </a:lnTo>
                <a:lnTo>
                  <a:pt x="2224" y="2112"/>
                </a:lnTo>
                <a:lnTo>
                  <a:pt x="2223" y="2111"/>
                </a:lnTo>
                <a:lnTo>
                  <a:pt x="2219" y="2108"/>
                </a:lnTo>
                <a:lnTo>
                  <a:pt x="2212" y="2101"/>
                </a:lnTo>
                <a:lnTo>
                  <a:pt x="2209" y="2098"/>
                </a:lnTo>
                <a:lnTo>
                  <a:pt x="2208" y="2097"/>
                </a:lnTo>
                <a:lnTo>
                  <a:pt x="2207" y="2096"/>
                </a:lnTo>
                <a:lnTo>
                  <a:pt x="2192" y="2081"/>
                </a:lnTo>
                <a:lnTo>
                  <a:pt x="2190" y="2079"/>
                </a:lnTo>
                <a:lnTo>
                  <a:pt x="2189" y="2078"/>
                </a:lnTo>
                <a:lnTo>
                  <a:pt x="2186" y="2076"/>
                </a:lnTo>
                <a:lnTo>
                  <a:pt x="2182" y="2072"/>
                </a:lnTo>
                <a:lnTo>
                  <a:pt x="2175" y="2066"/>
                </a:lnTo>
                <a:lnTo>
                  <a:pt x="2174" y="2066"/>
                </a:lnTo>
                <a:lnTo>
                  <a:pt x="2171" y="2062"/>
                </a:lnTo>
                <a:lnTo>
                  <a:pt x="2171" y="2061"/>
                </a:lnTo>
                <a:lnTo>
                  <a:pt x="2163" y="2053"/>
                </a:lnTo>
                <a:lnTo>
                  <a:pt x="2158" y="2048"/>
                </a:lnTo>
                <a:lnTo>
                  <a:pt x="2152" y="2044"/>
                </a:lnTo>
                <a:lnTo>
                  <a:pt x="2149" y="2042"/>
                </a:lnTo>
                <a:lnTo>
                  <a:pt x="2147" y="2038"/>
                </a:lnTo>
                <a:lnTo>
                  <a:pt x="2146" y="2037"/>
                </a:lnTo>
                <a:lnTo>
                  <a:pt x="2133" y="2026"/>
                </a:lnTo>
                <a:lnTo>
                  <a:pt x="2132" y="2025"/>
                </a:lnTo>
                <a:lnTo>
                  <a:pt x="2116" y="2010"/>
                </a:lnTo>
                <a:lnTo>
                  <a:pt x="2114" y="2008"/>
                </a:lnTo>
                <a:lnTo>
                  <a:pt x="2114" y="2006"/>
                </a:lnTo>
                <a:lnTo>
                  <a:pt x="2109" y="2003"/>
                </a:lnTo>
                <a:lnTo>
                  <a:pt x="2108" y="2002"/>
                </a:lnTo>
                <a:lnTo>
                  <a:pt x="2104" y="1997"/>
                </a:lnTo>
                <a:lnTo>
                  <a:pt x="2099" y="1993"/>
                </a:lnTo>
                <a:lnTo>
                  <a:pt x="2096" y="1991"/>
                </a:lnTo>
                <a:lnTo>
                  <a:pt x="2094" y="1987"/>
                </a:lnTo>
                <a:lnTo>
                  <a:pt x="2090" y="1985"/>
                </a:lnTo>
                <a:lnTo>
                  <a:pt x="2087" y="1981"/>
                </a:lnTo>
                <a:lnTo>
                  <a:pt x="2085" y="1978"/>
                </a:lnTo>
                <a:lnTo>
                  <a:pt x="2081" y="1976"/>
                </a:lnTo>
                <a:lnTo>
                  <a:pt x="2080" y="1976"/>
                </a:lnTo>
                <a:lnTo>
                  <a:pt x="2080" y="1977"/>
                </a:lnTo>
                <a:lnTo>
                  <a:pt x="2078" y="1979"/>
                </a:lnTo>
                <a:lnTo>
                  <a:pt x="2077" y="1979"/>
                </a:lnTo>
                <a:lnTo>
                  <a:pt x="2074" y="1977"/>
                </a:lnTo>
                <a:lnTo>
                  <a:pt x="2077" y="1975"/>
                </a:lnTo>
                <a:lnTo>
                  <a:pt x="2076" y="1974"/>
                </a:lnTo>
                <a:lnTo>
                  <a:pt x="2074" y="1974"/>
                </a:lnTo>
                <a:lnTo>
                  <a:pt x="2074" y="1975"/>
                </a:lnTo>
                <a:lnTo>
                  <a:pt x="2073" y="1975"/>
                </a:lnTo>
                <a:lnTo>
                  <a:pt x="2072" y="1974"/>
                </a:lnTo>
                <a:lnTo>
                  <a:pt x="2071" y="1972"/>
                </a:lnTo>
                <a:lnTo>
                  <a:pt x="2071" y="1971"/>
                </a:lnTo>
                <a:lnTo>
                  <a:pt x="2070" y="1971"/>
                </a:lnTo>
                <a:lnTo>
                  <a:pt x="2069" y="1972"/>
                </a:lnTo>
                <a:lnTo>
                  <a:pt x="2069" y="1974"/>
                </a:lnTo>
                <a:lnTo>
                  <a:pt x="2068" y="1975"/>
                </a:lnTo>
                <a:lnTo>
                  <a:pt x="2066" y="1975"/>
                </a:lnTo>
                <a:lnTo>
                  <a:pt x="2065" y="1974"/>
                </a:lnTo>
                <a:lnTo>
                  <a:pt x="2064" y="1975"/>
                </a:lnTo>
                <a:lnTo>
                  <a:pt x="2063" y="1976"/>
                </a:lnTo>
                <a:lnTo>
                  <a:pt x="2063" y="1977"/>
                </a:lnTo>
                <a:lnTo>
                  <a:pt x="2064" y="1978"/>
                </a:lnTo>
                <a:lnTo>
                  <a:pt x="2063" y="1978"/>
                </a:lnTo>
                <a:lnTo>
                  <a:pt x="2063" y="1979"/>
                </a:lnTo>
                <a:lnTo>
                  <a:pt x="2062" y="1979"/>
                </a:lnTo>
                <a:lnTo>
                  <a:pt x="2061" y="1978"/>
                </a:lnTo>
                <a:lnTo>
                  <a:pt x="2061" y="1979"/>
                </a:lnTo>
                <a:lnTo>
                  <a:pt x="2062" y="1980"/>
                </a:lnTo>
                <a:lnTo>
                  <a:pt x="2061" y="1981"/>
                </a:lnTo>
                <a:lnTo>
                  <a:pt x="2060" y="1983"/>
                </a:lnTo>
                <a:lnTo>
                  <a:pt x="2059" y="1981"/>
                </a:lnTo>
                <a:lnTo>
                  <a:pt x="2057" y="1980"/>
                </a:lnTo>
                <a:lnTo>
                  <a:pt x="2059" y="1979"/>
                </a:lnTo>
                <a:lnTo>
                  <a:pt x="2060" y="1978"/>
                </a:lnTo>
                <a:lnTo>
                  <a:pt x="2061" y="1976"/>
                </a:lnTo>
                <a:lnTo>
                  <a:pt x="2062" y="1976"/>
                </a:lnTo>
                <a:lnTo>
                  <a:pt x="2063" y="1975"/>
                </a:lnTo>
                <a:lnTo>
                  <a:pt x="2064" y="1974"/>
                </a:lnTo>
                <a:lnTo>
                  <a:pt x="2065" y="1972"/>
                </a:lnTo>
                <a:lnTo>
                  <a:pt x="2066" y="1971"/>
                </a:lnTo>
                <a:lnTo>
                  <a:pt x="2066" y="1970"/>
                </a:lnTo>
                <a:lnTo>
                  <a:pt x="2065" y="1970"/>
                </a:lnTo>
                <a:lnTo>
                  <a:pt x="2064" y="1969"/>
                </a:lnTo>
                <a:lnTo>
                  <a:pt x="2064" y="1968"/>
                </a:lnTo>
                <a:lnTo>
                  <a:pt x="2063" y="1968"/>
                </a:lnTo>
                <a:lnTo>
                  <a:pt x="2062" y="1967"/>
                </a:lnTo>
                <a:lnTo>
                  <a:pt x="2061" y="1966"/>
                </a:lnTo>
                <a:lnTo>
                  <a:pt x="2060" y="1964"/>
                </a:lnTo>
                <a:lnTo>
                  <a:pt x="2059" y="1964"/>
                </a:lnTo>
                <a:lnTo>
                  <a:pt x="2059" y="1963"/>
                </a:lnTo>
                <a:lnTo>
                  <a:pt x="2060" y="1963"/>
                </a:lnTo>
                <a:lnTo>
                  <a:pt x="2060" y="1962"/>
                </a:lnTo>
                <a:lnTo>
                  <a:pt x="2061" y="1961"/>
                </a:lnTo>
                <a:lnTo>
                  <a:pt x="2062" y="1960"/>
                </a:lnTo>
                <a:lnTo>
                  <a:pt x="2066" y="1963"/>
                </a:lnTo>
                <a:lnTo>
                  <a:pt x="2068" y="1966"/>
                </a:lnTo>
                <a:lnTo>
                  <a:pt x="2070" y="1968"/>
                </a:lnTo>
                <a:lnTo>
                  <a:pt x="2071" y="1967"/>
                </a:lnTo>
                <a:lnTo>
                  <a:pt x="2071" y="1966"/>
                </a:lnTo>
                <a:lnTo>
                  <a:pt x="2070" y="1964"/>
                </a:lnTo>
                <a:lnTo>
                  <a:pt x="2069" y="1963"/>
                </a:lnTo>
                <a:lnTo>
                  <a:pt x="2069" y="1962"/>
                </a:lnTo>
                <a:lnTo>
                  <a:pt x="2070" y="1962"/>
                </a:lnTo>
                <a:lnTo>
                  <a:pt x="2070" y="1961"/>
                </a:lnTo>
                <a:lnTo>
                  <a:pt x="2072" y="1959"/>
                </a:lnTo>
                <a:lnTo>
                  <a:pt x="2073" y="1958"/>
                </a:lnTo>
                <a:lnTo>
                  <a:pt x="2074" y="1956"/>
                </a:lnTo>
                <a:lnTo>
                  <a:pt x="2074" y="1958"/>
                </a:lnTo>
                <a:lnTo>
                  <a:pt x="2076" y="1958"/>
                </a:lnTo>
                <a:lnTo>
                  <a:pt x="2076" y="1959"/>
                </a:lnTo>
                <a:lnTo>
                  <a:pt x="2077" y="1959"/>
                </a:lnTo>
                <a:lnTo>
                  <a:pt x="2077" y="1960"/>
                </a:lnTo>
                <a:lnTo>
                  <a:pt x="2078" y="1960"/>
                </a:lnTo>
                <a:lnTo>
                  <a:pt x="2078" y="1959"/>
                </a:lnTo>
                <a:lnTo>
                  <a:pt x="2079" y="1959"/>
                </a:lnTo>
                <a:lnTo>
                  <a:pt x="2079" y="1958"/>
                </a:lnTo>
                <a:lnTo>
                  <a:pt x="2080" y="1958"/>
                </a:lnTo>
                <a:lnTo>
                  <a:pt x="2081" y="1956"/>
                </a:lnTo>
                <a:lnTo>
                  <a:pt x="2082" y="1955"/>
                </a:lnTo>
                <a:lnTo>
                  <a:pt x="2083" y="1955"/>
                </a:lnTo>
                <a:lnTo>
                  <a:pt x="2083" y="1954"/>
                </a:lnTo>
                <a:lnTo>
                  <a:pt x="2085" y="1953"/>
                </a:lnTo>
                <a:lnTo>
                  <a:pt x="2086" y="1952"/>
                </a:lnTo>
                <a:lnTo>
                  <a:pt x="2087" y="1951"/>
                </a:lnTo>
                <a:lnTo>
                  <a:pt x="2088" y="1950"/>
                </a:lnTo>
                <a:lnTo>
                  <a:pt x="2088" y="1949"/>
                </a:lnTo>
                <a:lnTo>
                  <a:pt x="2089" y="1949"/>
                </a:lnTo>
                <a:lnTo>
                  <a:pt x="2090" y="1947"/>
                </a:lnTo>
                <a:lnTo>
                  <a:pt x="2090" y="1946"/>
                </a:lnTo>
                <a:lnTo>
                  <a:pt x="2091" y="1946"/>
                </a:lnTo>
                <a:lnTo>
                  <a:pt x="2092" y="1944"/>
                </a:lnTo>
                <a:lnTo>
                  <a:pt x="2094" y="1944"/>
                </a:lnTo>
                <a:lnTo>
                  <a:pt x="2092" y="1944"/>
                </a:lnTo>
                <a:lnTo>
                  <a:pt x="2092" y="1943"/>
                </a:lnTo>
                <a:lnTo>
                  <a:pt x="2094" y="1942"/>
                </a:lnTo>
                <a:lnTo>
                  <a:pt x="2095" y="1942"/>
                </a:lnTo>
                <a:lnTo>
                  <a:pt x="2095" y="1941"/>
                </a:lnTo>
                <a:lnTo>
                  <a:pt x="2096" y="1939"/>
                </a:lnTo>
                <a:lnTo>
                  <a:pt x="2097" y="1938"/>
                </a:lnTo>
                <a:lnTo>
                  <a:pt x="2097" y="1939"/>
                </a:lnTo>
                <a:lnTo>
                  <a:pt x="2098" y="1939"/>
                </a:lnTo>
                <a:lnTo>
                  <a:pt x="2097" y="1938"/>
                </a:lnTo>
                <a:lnTo>
                  <a:pt x="2098" y="1937"/>
                </a:lnTo>
                <a:lnTo>
                  <a:pt x="2098" y="1936"/>
                </a:lnTo>
                <a:lnTo>
                  <a:pt x="2098" y="1935"/>
                </a:lnTo>
                <a:lnTo>
                  <a:pt x="2099" y="1934"/>
                </a:lnTo>
                <a:lnTo>
                  <a:pt x="2099" y="1933"/>
                </a:lnTo>
                <a:lnTo>
                  <a:pt x="2099" y="1931"/>
                </a:lnTo>
                <a:lnTo>
                  <a:pt x="2100" y="1931"/>
                </a:lnTo>
                <a:lnTo>
                  <a:pt x="2100" y="1930"/>
                </a:lnTo>
                <a:lnTo>
                  <a:pt x="2100" y="1928"/>
                </a:lnTo>
                <a:lnTo>
                  <a:pt x="2100" y="1926"/>
                </a:lnTo>
                <a:lnTo>
                  <a:pt x="2100" y="1925"/>
                </a:lnTo>
                <a:lnTo>
                  <a:pt x="2099" y="1925"/>
                </a:lnTo>
                <a:lnTo>
                  <a:pt x="2098" y="1924"/>
                </a:lnTo>
                <a:lnTo>
                  <a:pt x="2097" y="1922"/>
                </a:lnTo>
                <a:lnTo>
                  <a:pt x="2096" y="1921"/>
                </a:lnTo>
                <a:lnTo>
                  <a:pt x="2096" y="1920"/>
                </a:lnTo>
                <a:lnTo>
                  <a:pt x="2095" y="1920"/>
                </a:lnTo>
                <a:lnTo>
                  <a:pt x="2094" y="1919"/>
                </a:lnTo>
                <a:lnTo>
                  <a:pt x="2094" y="1920"/>
                </a:lnTo>
                <a:lnTo>
                  <a:pt x="2092" y="1921"/>
                </a:lnTo>
                <a:lnTo>
                  <a:pt x="2091" y="1921"/>
                </a:lnTo>
                <a:lnTo>
                  <a:pt x="2090" y="1922"/>
                </a:lnTo>
                <a:lnTo>
                  <a:pt x="2090" y="1924"/>
                </a:lnTo>
                <a:lnTo>
                  <a:pt x="2089" y="1925"/>
                </a:lnTo>
                <a:lnTo>
                  <a:pt x="2088" y="1926"/>
                </a:lnTo>
                <a:lnTo>
                  <a:pt x="2086" y="1926"/>
                </a:lnTo>
                <a:lnTo>
                  <a:pt x="2083" y="1925"/>
                </a:lnTo>
                <a:lnTo>
                  <a:pt x="2082" y="1925"/>
                </a:lnTo>
                <a:lnTo>
                  <a:pt x="2081" y="1924"/>
                </a:lnTo>
                <a:lnTo>
                  <a:pt x="2080" y="1924"/>
                </a:lnTo>
                <a:lnTo>
                  <a:pt x="2079" y="1924"/>
                </a:lnTo>
                <a:lnTo>
                  <a:pt x="2079" y="1925"/>
                </a:lnTo>
                <a:lnTo>
                  <a:pt x="2078" y="1926"/>
                </a:lnTo>
                <a:lnTo>
                  <a:pt x="2077" y="1926"/>
                </a:lnTo>
                <a:lnTo>
                  <a:pt x="2077" y="1927"/>
                </a:lnTo>
                <a:lnTo>
                  <a:pt x="2076" y="1928"/>
                </a:lnTo>
                <a:lnTo>
                  <a:pt x="2074" y="1929"/>
                </a:lnTo>
                <a:lnTo>
                  <a:pt x="2074" y="1930"/>
                </a:lnTo>
                <a:lnTo>
                  <a:pt x="2073" y="1930"/>
                </a:lnTo>
                <a:lnTo>
                  <a:pt x="2072" y="1931"/>
                </a:lnTo>
                <a:lnTo>
                  <a:pt x="2072" y="1933"/>
                </a:lnTo>
                <a:lnTo>
                  <a:pt x="2071" y="1931"/>
                </a:lnTo>
                <a:lnTo>
                  <a:pt x="2070" y="1933"/>
                </a:lnTo>
                <a:lnTo>
                  <a:pt x="2069" y="1933"/>
                </a:lnTo>
                <a:lnTo>
                  <a:pt x="2068" y="1934"/>
                </a:lnTo>
                <a:lnTo>
                  <a:pt x="2068" y="1935"/>
                </a:lnTo>
                <a:lnTo>
                  <a:pt x="2066" y="1936"/>
                </a:lnTo>
                <a:lnTo>
                  <a:pt x="2065" y="1937"/>
                </a:lnTo>
                <a:lnTo>
                  <a:pt x="2064" y="1938"/>
                </a:lnTo>
                <a:lnTo>
                  <a:pt x="2062" y="1941"/>
                </a:lnTo>
                <a:lnTo>
                  <a:pt x="2054" y="1950"/>
                </a:lnTo>
                <a:lnTo>
                  <a:pt x="2053" y="1950"/>
                </a:lnTo>
                <a:lnTo>
                  <a:pt x="2052" y="1951"/>
                </a:lnTo>
                <a:lnTo>
                  <a:pt x="2052" y="1952"/>
                </a:lnTo>
                <a:lnTo>
                  <a:pt x="2051" y="1952"/>
                </a:lnTo>
                <a:lnTo>
                  <a:pt x="2051" y="1953"/>
                </a:lnTo>
                <a:lnTo>
                  <a:pt x="2050" y="1953"/>
                </a:lnTo>
                <a:lnTo>
                  <a:pt x="2050" y="1954"/>
                </a:lnTo>
                <a:lnTo>
                  <a:pt x="2048" y="1954"/>
                </a:lnTo>
                <a:lnTo>
                  <a:pt x="2048" y="1955"/>
                </a:lnTo>
                <a:lnTo>
                  <a:pt x="2047" y="1956"/>
                </a:lnTo>
                <a:lnTo>
                  <a:pt x="2046" y="1956"/>
                </a:lnTo>
                <a:lnTo>
                  <a:pt x="2046" y="1958"/>
                </a:lnTo>
                <a:lnTo>
                  <a:pt x="2045" y="1958"/>
                </a:lnTo>
                <a:lnTo>
                  <a:pt x="2045" y="1959"/>
                </a:lnTo>
                <a:lnTo>
                  <a:pt x="2044" y="1960"/>
                </a:lnTo>
                <a:lnTo>
                  <a:pt x="2043" y="1961"/>
                </a:lnTo>
                <a:lnTo>
                  <a:pt x="2042" y="1962"/>
                </a:lnTo>
                <a:lnTo>
                  <a:pt x="2040" y="1963"/>
                </a:lnTo>
                <a:lnTo>
                  <a:pt x="2039" y="1964"/>
                </a:lnTo>
                <a:lnTo>
                  <a:pt x="2038" y="1966"/>
                </a:lnTo>
                <a:lnTo>
                  <a:pt x="2039" y="1967"/>
                </a:lnTo>
                <a:lnTo>
                  <a:pt x="2040" y="1968"/>
                </a:lnTo>
                <a:lnTo>
                  <a:pt x="2042" y="1969"/>
                </a:lnTo>
                <a:lnTo>
                  <a:pt x="2040" y="1970"/>
                </a:lnTo>
                <a:lnTo>
                  <a:pt x="2040" y="1971"/>
                </a:lnTo>
                <a:lnTo>
                  <a:pt x="2039" y="1971"/>
                </a:lnTo>
                <a:lnTo>
                  <a:pt x="2039" y="1972"/>
                </a:lnTo>
                <a:lnTo>
                  <a:pt x="2038" y="1972"/>
                </a:lnTo>
                <a:lnTo>
                  <a:pt x="2038" y="1974"/>
                </a:lnTo>
                <a:lnTo>
                  <a:pt x="2037" y="1974"/>
                </a:lnTo>
                <a:lnTo>
                  <a:pt x="2037" y="1975"/>
                </a:lnTo>
                <a:lnTo>
                  <a:pt x="2036" y="1975"/>
                </a:lnTo>
                <a:lnTo>
                  <a:pt x="2036" y="1976"/>
                </a:lnTo>
                <a:lnTo>
                  <a:pt x="2035" y="1975"/>
                </a:lnTo>
                <a:lnTo>
                  <a:pt x="2033" y="1972"/>
                </a:lnTo>
                <a:lnTo>
                  <a:pt x="2031" y="1971"/>
                </a:lnTo>
                <a:lnTo>
                  <a:pt x="2030" y="1971"/>
                </a:lnTo>
                <a:lnTo>
                  <a:pt x="2030" y="1970"/>
                </a:lnTo>
                <a:lnTo>
                  <a:pt x="2029" y="1970"/>
                </a:lnTo>
                <a:lnTo>
                  <a:pt x="2029" y="1969"/>
                </a:lnTo>
                <a:lnTo>
                  <a:pt x="2028" y="1969"/>
                </a:lnTo>
                <a:lnTo>
                  <a:pt x="2028" y="1968"/>
                </a:lnTo>
                <a:lnTo>
                  <a:pt x="2027" y="1968"/>
                </a:lnTo>
                <a:lnTo>
                  <a:pt x="2027" y="1967"/>
                </a:lnTo>
                <a:lnTo>
                  <a:pt x="2026" y="1967"/>
                </a:lnTo>
                <a:lnTo>
                  <a:pt x="2026" y="1966"/>
                </a:lnTo>
                <a:lnTo>
                  <a:pt x="2025" y="1966"/>
                </a:lnTo>
                <a:lnTo>
                  <a:pt x="2023" y="1964"/>
                </a:lnTo>
                <a:lnTo>
                  <a:pt x="2023" y="1963"/>
                </a:lnTo>
                <a:lnTo>
                  <a:pt x="2022" y="1963"/>
                </a:lnTo>
                <a:lnTo>
                  <a:pt x="2021" y="1962"/>
                </a:lnTo>
                <a:lnTo>
                  <a:pt x="2021" y="1961"/>
                </a:lnTo>
                <a:lnTo>
                  <a:pt x="2020" y="1961"/>
                </a:lnTo>
                <a:lnTo>
                  <a:pt x="2020" y="1960"/>
                </a:lnTo>
                <a:lnTo>
                  <a:pt x="2019" y="1960"/>
                </a:lnTo>
                <a:lnTo>
                  <a:pt x="2018" y="1959"/>
                </a:lnTo>
                <a:lnTo>
                  <a:pt x="2017" y="1958"/>
                </a:lnTo>
                <a:lnTo>
                  <a:pt x="2016" y="1956"/>
                </a:lnTo>
                <a:lnTo>
                  <a:pt x="2014" y="1955"/>
                </a:lnTo>
                <a:lnTo>
                  <a:pt x="2013" y="1954"/>
                </a:lnTo>
                <a:lnTo>
                  <a:pt x="2012" y="1953"/>
                </a:lnTo>
                <a:lnTo>
                  <a:pt x="2011" y="1952"/>
                </a:lnTo>
                <a:lnTo>
                  <a:pt x="2010" y="1952"/>
                </a:lnTo>
                <a:lnTo>
                  <a:pt x="2010" y="1951"/>
                </a:lnTo>
                <a:lnTo>
                  <a:pt x="2009" y="1951"/>
                </a:lnTo>
                <a:lnTo>
                  <a:pt x="2009" y="1950"/>
                </a:lnTo>
                <a:lnTo>
                  <a:pt x="2008" y="1950"/>
                </a:lnTo>
                <a:lnTo>
                  <a:pt x="2008" y="1949"/>
                </a:lnTo>
                <a:lnTo>
                  <a:pt x="2008" y="1947"/>
                </a:lnTo>
                <a:lnTo>
                  <a:pt x="2010" y="1945"/>
                </a:lnTo>
                <a:lnTo>
                  <a:pt x="2012" y="1944"/>
                </a:lnTo>
                <a:lnTo>
                  <a:pt x="2010" y="1942"/>
                </a:lnTo>
                <a:lnTo>
                  <a:pt x="2009" y="1942"/>
                </a:lnTo>
                <a:lnTo>
                  <a:pt x="2010" y="1941"/>
                </a:lnTo>
                <a:lnTo>
                  <a:pt x="2012" y="1938"/>
                </a:lnTo>
                <a:lnTo>
                  <a:pt x="2013" y="1937"/>
                </a:lnTo>
                <a:lnTo>
                  <a:pt x="2016" y="1939"/>
                </a:lnTo>
                <a:lnTo>
                  <a:pt x="2018" y="1937"/>
                </a:lnTo>
                <a:lnTo>
                  <a:pt x="2020" y="1935"/>
                </a:lnTo>
                <a:lnTo>
                  <a:pt x="2021" y="1934"/>
                </a:lnTo>
                <a:lnTo>
                  <a:pt x="2023" y="1931"/>
                </a:lnTo>
                <a:lnTo>
                  <a:pt x="2025" y="1929"/>
                </a:lnTo>
                <a:lnTo>
                  <a:pt x="2023" y="1928"/>
                </a:lnTo>
                <a:lnTo>
                  <a:pt x="2025" y="1928"/>
                </a:lnTo>
                <a:lnTo>
                  <a:pt x="2025" y="1927"/>
                </a:lnTo>
                <a:lnTo>
                  <a:pt x="2026" y="1927"/>
                </a:lnTo>
                <a:lnTo>
                  <a:pt x="2027" y="1926"/>
                </a:lnTo>
                <a:lnTo>
                  <a:pt x="2028" y="1927"/>
                </a:lnTo>
                <a:lnTo>
                  <a:pt x="2028" y="1926"/>
                </a:lnTo>
                <a:lnTo>
                  <a:pt x="2027" y="1925"/>
                </a:lnTo>
                <a:lnTo>
                  <a:pt x="2026" y="1925"/>
                </a:lnTo>
                <a:lnTo>
                  <a:pt x="2025" y="1922"/>
                </a:lnTo>
                <a:lnTo>
                  <a:pt x="2023" y="1922"/>
                </a:lnTo>
                <a:lnTo>
                  <a:pt x="2023" y="1921"/>
                </a:lnTo>
                <a:lnTo>
                  <a:pt x="2022" y="1920"/>
                </a:lnTo>
                <a:lnTo>
                  <a:pt x="2020" y="1918"/>
                </a:lnTo>
                <a:lnTo>
                  <a:pt x="2020" y="1917"/>
                </a:lnTo>
                <a:lnTo>
                  <a:pt x="2019" y="1917"/>
                </a:lnTo>
                <a:lnTo>
                  <a:pt x="2018" y="1916"/>
                </a:lnTo>
                <a:lnTo>
                  <a:pt x="2018" y="1914"/>
                </a:lnTo>
                <a:lnTo>
                  <a:pt x="2017" y="1914"/>
                </a:lnTo>
                <a:lnTo>
                  <a:pt x="2016" y="1913"/>
                </a:lnTo>
                <a:lnTo>
                  <a:pt x="2014" y="1912"/>
                </a:lnTo>
                <a:lnTo>
                  <a:pt x="2013" y="1911"/>
                </a:lnTo>
                <a:lnTo>
                  <a:pt x="2012" y="1911"/>
                </a:lnTo>
                <a:lnTo>
                  <a:pt x="2012" y="1910"/>
                </a:lnTo>
                <a:lnTo>
                  <a:pt x="2010" y="1908"/>
                </a:lnTo>
                <a:lnTo>
                  <a:pt x="2009" y="1908"/>
                </a:lnTo>
                <a:lnTo>
                  <a:pt x="2008" y="1905"/>
                </a:lnTo>
                <a:lnTo>
                  <a:pt x="2007" y="1905"/>
                </a:lnTo>
                <a:lnTo>
                  <a:pt x="2007" y="1907"/>
                </a:lnTo>
                <a:lnTo>
                  <a:pt x="2005" y="1908"/>
                </a:lnTo>
                <a:lnTo>
                  <a:pt x="2005" y="1909"/>
                </a:lnTo>
                <a:lnTo>
                  <a:pt x="2004" y="1909"/>
                </a:lnTo>
                <a:lnTo>
                  <a:pt x="2003" y="1910"/>
                </a:lnTo>
                <a:lnTo>
                  <a:pt x="2003" y="1911"/>
                </a:lnTo>
                <a:lnTo>
                  <a:pt x="2002" y="1911"/>
                </a:lnTo>
                <a:lnTo>
                  <a:pt x="2002" y="1912"/>
                </a:lnTo>
                <a:lnTo>
                  <a:pt x="2001" y="1912"/>
                </a:lnTo>
                <a:lnTo>
                  <a:pt x="2001" y="1913"/>
                </a:lnTo>
                <a:lnTo>
                  <a:pt x="2000" y="1913"/>
                </a:lnTo>
                <a:lnTo>
                  <a:pt x="1999" y="1914"/>
                </a:lnTo>
                <a:lnTo>
                  <a:pt x="1997" y="1914"/>
                </a:lnTo>
                <a:lnTo>
                  <a:pt x="1996" y="1914"/>
                </a:lnTo>
                <a:lnTo>
                  <a:pt x="1995" y="1914"/>
                </a:lnTo>
                <a:lnTo>
                  <a:pt x="1994" y="1914"/>
                </a:lnTo>
                <a:lnTo>
                  <a:pt x="1993" y="1914"/>
                </a:lnTo>
                <a:lnTo>
                  <a:pt x="1992" y="1914"/>
                </a:lnTo>
                <a:lnTo>
                  <a:pt x="1991" y="1914"/>
                </a:lnTo>
                <a:lnTo>
                  <a:pt x="1990" y="1914"/>
                </a:lnTo>
                <a:lnTo>
                  <a:pt x="1988" y="1914"/>
                </a:lnTo>
                <a:lnTo>
                  <a:pt x="1987" y="1916"/>
                </a:lnTo>
                <a:lnTo>
                  <a:pt x="1986" y="1916"/>
                </a:lnTo>
                <a:lnTo>
                  <a:pt x="1985" y="1916"/>
                </a:lnTo>
                <a:lnTo>
                  <a:pt x="1984" y="1916"/>
                </a:lnTo>
                <a:lnTo>
                  <a:pt x="1983" y="1916"/>
                </a:lnTo>
                <a:lnTo>
                  <a:pt x="1982" y="1916"/>
                </a:lnTo>
                <a:lnTo>
                  <a:pt x="1979" y="1913"/>
                </a:lnTo>
                <a:lnTo>
                  <a:pt x="1978" y="1912"/>
                </a:lnTo>
                <a:lnTo>
                  <a:pt x="1977" y="1910"/>
                </a:lnTo>
                <a:lnTo>
                  <a:pt x="1976" y="1910"/>
                </a:lnTo>
                <a:lnTo>
                  <a:pt x="1975" y="1908"/>
                </a:lnTo>
                <a:lnTo>
                  <a:pt x="1974" y="1908"/>
                </a:lnTo>
                <a:lnTo>
                  <a:pt x="1971" y="1909"/>
                </a:lnTo>
                <a:lnTo>
                  <a:pt x="1970" y="1910"/>
                </a:lnTo>
                <a:lnTo>
                  <a:pt x="1970" y="1911"/>
                </a:lnTo>
                <a:lnTo>
                  <a:pt x="1969" y="1911"/>
                </a:lnTo>
                <a:lnTo>
                  <a:pt x="1969" y="1912"/>
                </a:lnTo>
                <a:lnTo>
                  <a:pt x="1968" y="1913"/>
                </a:lnTo>
                <a:lnTo>
                  <a:pt x="1967" y="1914"/>
                </a:lnTo>
                <a:lnTo>
                  <a:pt x="1965" y="1917"/>
                </a:lnTo>
                <a:lnTo>
                  <a:pt x="1968" y="1919"/>
                </a:lnTo>
                <a:lnTo>
                  <a:pt x="1965" y="1922"/>
                </a:lnTo>
                <a:lnTo>
                  <a:pt x="1965" y="1924"/>
                </a:lnTo>
                <a:lnTo>
                  <a:pt x="1973" y="1930"/>
                </a:lnTo>
                <a:lnTo>
                  <a:pt x="1973" y="1931"/>
                </a:lnTo>
                <a:lnTo>
                  <a:pt x="1974" y="1931"/>
                </a:lnTo>
                <a:lnTo>
                  <a:pt x="1977" y="1935"/>
                </a:lnTo>
                <a:lnTo>
                  <a:pt x="1977" y="1936"/>
                </a:lnTo>
                <a:lnTo>
                  <a:pt x="1978" y="1936"/>
                </a:lnTo>
                <a:lnTo>
                  <a:pt x="1979" y="1937"/>
                </a:lnTo>
                <a:lnTo>
                  <a:pt x="1982" y="1939"/>
                </a:lnTo>
                <a:lnTo>
                  <a:pt x="1983" y="1939"/>
                </a:lnTo>
                <a:lnTo>
                  <a:pt x="1983" y="1941"/>
                </a:lnTo>
                <a:lnTo>
                  <a:pt x="1985" y="1942"/>
                </a:lnTo>
                <a:lnTo>
                  <a:pt x="1987" y="1945"/>
                </a:lnTo>
                <a:lnTo>
                  <a:pt x="1988" y="1945"/>
                </a:lnTo>
                <a:lnTo>
                  <a:pt x="1990" y="1946"/>
                </a:lnTo>
                <a:lnTo>
                  <a:pt x="1990" y="1947"/>
                </a:lnTo>
                <a:lnTo>
                  <a:pt x="1991" y="1947"/>
                </a:lnTo>
                <a:lnTo>
                  <a:pt x="1991" y="1949"/>
                </a:lnTo>
                <a:lnTo>
                  <a:pt x="1992" y="1947"/>
                </a:lnTo>
                <a:lnTo>
                  <a:pt x="1993" y="1946"/>
                </a:lnTo>
                <a:lnTo>
                  <a:pt x="1994" y="1946"/>
                </a:lnTo>
                <a:lnTo>
                  <a:pt x="1995" y="1947"/>
                </a:lnTo>
                <a:lnTo>
                  <a:pt x="1995" y="1949"/>
                </a:lnTo>
                <a:lnTo>
                  <a:pt x="1996" y="1949"/>
                </a:lnTo>
                <a:lnTo>
                  <a:pt x="1997" y="1950"/>
                </a:lnTo>
                <a:lnTo>
                  <a:pt x="1997" y="1951"/>
                </a:lnTo>
                <a:lnTo>
                  <a:pt x="1996" y="1952"/>
                </a:lnTo>
                <a:lnTo>
                  <a:pt x="1995" y="1952"/>
                </a:lnTo>
                <a:lnTo>
                  <a:pt x="1996" y="1953"/>
                </a:lnTo>
                <a:lnTo>
                  <a:pt x="1997" y="1954"/>
                </a:lnTo>
                <a:lnTo>
                  <a:pt x="2000" y="1956"/>
                </a:lnTo>
                <a:lnTo>
                  <a:pt x="1999" y="1958"/>
                </a:lnTo>
                <a:lnTo>
                  <a:pt x="1994" y="1962"/>
                </a:lnTo>
                <a:lnTo>
                  <a:pt x="1988" y="1968"/>
                </a:lnTo>
                <a:lnTo>
                  <a:pt x="1987" y="1969"/>
                </a:lnTo>
                <a:lnTo>
                  <a:pt x="1987" y="1970"/>
                </a:lnTo>
                <a:lnTo>
                  <a:pt x="1986" y="1970"/>
                </a:lnTo>
                <a:lnTo>
                  <a:pt x="1986" y="1971"/>
                </a:lnTo>
                <a:lnTo>
                  <a:pt x="1985" y="1972"/>
                </a:lnTo>
                <a:lnTo>
                  <a:pt x="1984" y="1974"/>
                </a:lnTo>
                <a:lnTo>
                  <a:pt x="1983" y="1974"/>
                </a:lnTo>
                <a:lnTo>
                  <a:pt x="1979" y="1978"/>
                </a:lnTo>
                <a:lnTo>
                  <a:pt x="1979" y="1977"/>
                </a:lnTo>
                <a:lnTo>
                  <a:pt x="1979" y="1976"/>
                </a:lnTo>
                <a:lnTo>
                  <a:pt x="1979" y="1975"/>
                </a:lnTo>
                <a:lnTo>
                  <a:pt x="1979" y="1974"/>
                </a:lnTo>
                <a:lnTo>
                  <a:pt x="1979" y="1972"/>
                </a:lnTo>
                <a:lnTo>
                  <a:pt x="1981" y="1971"/>
                </a:lnTo>
                <a:lnTo>
                  <a:pt x="1979" y="1971"/>
                </a:lnTo>
                <a:lnTo>
                  <a:pt x="1978" y="1971"/>
                </a:lnTo>
                <a:lnTo>
                  <a:pt x="1977" y="1970"/>
                </a:lnTo>
                <a:lnTo>
                  <a:pt x="1976" y="1970"/>
                </a:lnTo>
                <a:lnTo>
                  <a:pt x="1977" y="1969"/>
                </a:lnTo>
                <a:lnTo>
                  <a:pt x="1979" y="1967"/>
                </a:lnTo>
                <a:lnTo>
                  <a:pt x="1982" y="1964"/>
                </a:lnTo>
                <a:lnTo>
                  <a:pt x="1981" y="1964"/>
                </a:lnTo>
                <a:lnTo>
                  <a:pt x="1982" y="1964"/>
                </a:lnTo>
                <a:lnTo>
                  <a:pt x="1983" y="1966"/>
                </a:lnTo>
                <a:lnTo>
                  <a:pt x="1984" y="1966"/>
                </a:lnTo>
                <a:lnTo>
                  <a:pt x="1984" y="1964"/>
                </a:lnTo>
                <a:lnTo>
                  <a:pt x="1985" y="1964"/>
                </a:lnTo>
                <a:lnTo>
                  <a:pt x="1986" y="1964"/>
                </a:lnTo>
                <a:lnTo>
                  <a:pt x="1986" y="1963"/>
                </a:lnTo>
                <a:lnTo>
                  <a:pt x="1987" y="1963"/>
                </a:lnTo>
                <a:lnTo>
                  <a:pt x="1988" y="1963"/>
                </a:lnTo>
                <a:lnTo>
                  <a:pt x="1990" y="1963"/>
                </a:lnTo>
                <a:lnTo>
                  <a:pt x="1990" y="1962"/>
                </a:lnTo>
                <a:lnTo>
                  <a:pt x="1991" y="1962"/>
                </a:lnTo>
                <a:lnTo>
                  <a:pt x="1991" y="1961"/>
                </a:lnTo>
                <a:lnTo>
                  <a:pt x="1992" y="1960"/>
                </a:lnTo>
                <a:lnTo>
                  <a:pt x="1992" y="1959"/>
                </a:lnTo>
                <a:lnTo>
                  <a:pt x="1993" y="1959"/>
                </a:lnTo>
                <a:lnTo>
                  <a:pt x="1993" y="1958"/>
                </a:lnTo>
                <a:lnTo>
                  <a:pt x="1994" y="1956"/>
                </a:lnTo>
                <a:lnTo>
                  <a:pt x="1995" y="1956"/>
                </a:lnTo>
                <a:lnTo>
                  <a:pt x="1995" y="1955"/>
                </a:lnTo>
                <a:lnTo>
                  <a:pt x="1994" y="1955"/>
                </a:lnTo>
                <a:lnTo>
                  <a:pt x="1992" y="1954"/>
                </a:lnTo>
                <a:lnTo>
                  <a:pt x="1991" y="1954"/>
                </a:lnTo>
                <a:lnTo>
                  <a:pt x="1992" y="1953"/>
                </a:lnTo>
                <a:lnTo>
                  <a:pt x="1993" y="1952"/>
                </a:lnTo>
                <a:lnTo>
                  <a:pt x="1994" y="1951"/>
                </a:lnTo>
                <a:lnTo>
                  <a:pt x="1993" y="1951"/>
                </a:lnTo>
                <a:lnTo>
                  <a:pt x="1992" y="1949"/>
                </a:lnTo>
                <a:lnTo>
                  <a:pt x="1991" y="1947"/>
                </a:lnTo>
                <a:lnTo>
                  <a:pt x="1990" y="1947"/>
                </a:lnTo>
                <a:lnTo>
                  <a:pt x="1988" y="1949"/>
                </a:lnTo>
                <a:lnTo>
                  <a:pt x="1987" y="1950"/>
                </a:lnTo>
                <a:lnTo>
                  <a:pt x="1986" y="1947"/>
                </a:lnTo>
                <a:lnTo>
                  <a:pt x="1986" y="1946"/>
                </a:lnTo>
                <a:lnTo>
                  <a:pt x="1985" y="1946"/>
                </a:lnTo>
                <a:lnTo>
                  <a:pt x="1984" y="1946"/>
                </a:lnTo>
                <a:lnTo>
                  <a:pt x="1984" y="1945"/>
                </a:lnTo>
                <a:lnTo>
                  <a:pt x="1983" y="1945"/>
                </a:lnTo>
                <a:lnTo>
                  <a:pt x="1982" y="1945"/>
                </a:lnTo>
                <a:lnTo>
                  <a:pt x="1983" y="1944"/>
                </a:lnTo>
                <a:lnTo>
                  <a:pt x="1984" y="1943"/>
                </a:lnTo>
                <a:lnTo>
                  <a:pt x="1984" y="1942"/>
                </a:lnTo>
                <a:lnTo>
                  <a:pt x="1983" y="1941"/>
                </a:lnTo>
                <a:lnTo>
                  <a:pt x="1982" y="1941"/>
                </a:lnTo>
                <a:lnTo>
                  <a:pt x="1981" y="1942"/>
                </a:lnTo>
                <a:lnTo>
                  <a:pt x="1979" y="1941"/>
                </a:lnTo>
                <a:lnTo>
                  <a:pt x="1978" y="1941"/>
                </a:lnTo>
                <a:lnTo>
                  <a:pt x="1977" y="1939"/>
                </a:lnTo>
                <a:lnTo>
                  <a:pt x="1976" y="1938"/>
                </a:lnTo>
                <a:lnTo>
                  <a:pt x="1976" y="1939"/>
                </a:lnTo>
                <a:lnTo>
                  <a:pt x="1975" y="1939"/>
                </a:lnTo>
                <a:lnTo>
                  <a:pt x="1975" y="1941"/>
                </a:lnTo>
                <a:lnTo>
                  <a:pt x="1974" y="1941"/>
                </a:lnTo>
                <a:lnTo>
                  <a:pt x="1973" y="1942"/>
                </a:lnTo>
                <a:lnTo>
                  <a:pt x="1973" y="1943"/>
                </a:lnTo>
                <a:lnTo>
                  <a:pt x="1971" y="1943"/>
                </a:lnTo>
                <a:lnTo>
                  <a:pt x="1971" y="1944"/>
                </a:lnTo>
                <a:lnTo>
                  <a:pt x="1970" y="1944"/>
                </a:lnTo>
                <a:lnTo>
                  <a:pt x="1970" y="1945"/>
                </a:lnTo>
                <a:lnTo>
                  <a:pt x="1969" y="1945"/>
                </a:lnTo>
                <a:lnTo>
                  <a:pt x="1969" y="1946"/>
                </a:lnTo>
                <a:lnTo>
                  <a:pt x="1968" y="1946"/>
                </a:lnTo>
                <a:lnTo>
                  <a:pt x="1968" y="1947"/>
                </a:lnTo>
                <a:lnTo>
                  <a:pt x="1967" y="1947"/>
                </a:lnTo>
                <a:lnTo>
                  <a:pt x="1967" y="1949"/>
                </a:lnTo>
                <a:lnTo>
                  <a:pt x="1966" y="1949"/>
                </a:lnTo>
                <a:lnTo>
                  <a:pt x="1966" y="1950"/>
                </a:lnTo>
                <a:lnTo>
                  <a:pt x="1965" y="1951"/>
                </a:lnTo>
                <a:lnTo>
                  <a:pt x="1961" y="1954"/>
                </a:lnTo>
                <a:lnTo>
                  <a:pt x="1959" y="1956"/>
                </a:lnTo>
                <a:lnTo>
                  <a:pt x="1958" y="1958"/>
                </a:lnTo>
                <a:lnTo>
                  <a:pt x="1953" y="1962"/>
                </a:lnTo>
                <a:lnTo>
                  <a:pt x="1950" y="1966"/>
                </a:lnTo>
                <a:lnTo>
                  <a:pt x="1949" y="1964"/>
                </a:lnTo>
                <a:lnTo>
                  <a:pt x="1945" y="1962"/>
                </a:lnTo>
                <a:lnTo>
                  <a:pt x="1941" y="1958"/>
                </a:lnTo>
                <a:lnTo>
                  <a:pt x="1933" y="1950"/>
                </a:lnTo>
                <a:lnTo>
                  <a:pt x="1932" y="1950"/>
                </a:lnTo>
                <a:lnTo>
                  <a:pt x="1932" y="1949"/>
                </a:lnTo>
                <a:lnTo>
                  <a:pt x="1932" y="1947"/>
                </a:lnTo>
                <a:lnTo>
                  <a:pt x="1931" y="1947"/>
                </a:lnTo>
                <a:lnTo>
                  <a:pt x="1930" y="1946"/>
                </a:lnTo>
                <a:lnTo>
                  <a:pt x="1930" y="1945"/>
                </a:lnTo>
                <a:lnTo>
                  <a:pt x="1930" y="1944"/>
                </a:lnTo>
                <a:lnTo>
                  <a:pt x="1931" y="1943"/>
                </a:lnTo>
                <a:lnTo>
                  <a:pt x="1930" y="1942"/>
                </a:lnTo>
                <a:lnTo>
                  <a:pt x="1930" y="1939"/>
                </a:lnTo>
                <a:lnTo>
                  <a:pt x="1928" y="1939"/>
                </a:lnTo>
                <a:lnTo>
                  <a:pt x="1928" y="1938"/>
                </a:lnTo>
                <a:lnTo>
                  <a:pt x="1927" y="1937"/>
                </a:lnTo>
                <a:lnTo>
                  <a:pt x="1926" y="1937"/>
                </a:lnTo>
                <a:lnTo>
                  <a:pt x="1925" y="1936"/>
                </a:lnTo>
                <a:lnTo>
                  <a:pt x="1924" y="1936"/>
                </a:lnTo>
                <a:lnTo>
                  <a:pt x="1922" y="1935"/>
                </a:lnTo>
                <a:lnTo>
                  <a:pt x="1919" y="1935"/>
                </a:lnTo>
                <a:lnTo>
                  <a:pt x="1918" y="1935"/>
                </a:lnTo>
                <a:lnTo>
                  <a:pt x="1917" y="1935"/>
                </a:lnTo>
                <a:lnTo>
                  <a:pt x="1916" y="1934"/>
                </a:lnTo>
                <a:lnTo>
                  <a:pt x="1915" y="1933"/>
                </a:lnTo>
                <a:lnTo>
                  <a:pt x="1914" y="1933"/>
                </a:lnTo>
                <a:lnTo>
                  <a:pt x="1913" y="1933"/>
                </a:lnTo>
                <a:lnTo>
                  <a:pt x="1911" y="1934"/>
                </a:lnTo>
                <a:lnTo>
                  <a:pt x="1911" y="1935"/>
                </a:lnTo>
                <a:lnTo>
                  <a:pt x="1910" y="1935"/>
                </a:lnTo>
                <a:lnTo>
                  <a:pt x="1910" y="1936"/>
                </a:lnTo>
                <a:lnTo>
                  <a:pt x="1909" y="1936"/>
                </a:lnTo>
                <a:lnTo>
                  <a:pt x="1908" y="1936"/>
                </a:lnTo>
                <a:lnTo>
                  <a:pt x="1908" y="1935"/>
                </a:lnTo>
                <a:lnTo>
                  <a:pt x="1907" y="1935"/>
                </a:lnTo>
                <a:lnTo>
                  <a:pt x="1906" y="1935"/>
                </a:lnTo>
                <a:lnTo>
                  <a:pt x="1906" y="1934"/>
                </a:lnTo>
                <a:lnTo>
                  <a:pt x="1905" y="1934"/>
                </a:lnTo>
                <a:lnTo>
                  <a:pt x="1905" y="1933"/>
                </a:lnTo>
                <a:lnTo>
                  <a:pt x="1904" y="1933"/>
                </a:lnTo>
                <a:lnTo>
                  <a:pt x="1902" y="1933"/>
                </a:lnTo>
                <a:lnTo>
                  <a:pt x="1901" y="1933"/>
                </a:lnTo>
                <a:lnTo>
                  <a:pt x="1900" y="1933"/>
                </a:lnTo>
                <a:lnTo>
                  <a:pt x="1900" y="1934"/>
                </a:lnTo>
                <a:lnTo>
                  <a:pt x="1899" y="1934"/>
                </a:lnTo>
                <a:lnTo>
                  <a:pt x="1898" y="1934"/>
                </a:lnTo>
                <a:lnTo>
                  <a:pt x="1897" y="1934"/>
                </a:lnTo>
                <a:lnTo>
                  <a:pt x="1897" y="1933"/>
                </a:lnTo>
                <a:lnTo>
                  <a:pt x="1896" y="1931"/>
                </a:lnTo>
                <a:lnTo>
                  <a:pt x="1895" y="1931"/>
                </a:lnTo>
                <a:lnTo>
                  <a:pt x="1893" y="1931"/>
                </a:lnTo>
                <a:lnTo>
                  <a:pt x="1893" y="1933"/>
                </a:lnTo>
                <a:lnTo>
                  <a:pt x="1892" y="1934"/>
                </a:lnTo>
                <a:lnTo>
                  <a:pt x="1891" y="1933"/>
                </a:lnTo>
                <a:lnTo>
                  <a:pt x="1890" y="1931"/>
                </a:lnTo>
                <a:lnTo>
                  <a:pt x="1889" y="1931"/>
                </a:lnTo>
                <a:lnTo>
                  <a:pt x="1889" y="1930"/>
                </a:lnTo>
                <a:lnTo>
                  <a:pt x="1888" y="1931"/>
                </a:lnTo>
                <a:lnTo>
                  <a:pt x="1887" y="1931"/>
                </a:lnTo>
                <a:lnTo>
                  <a:pt x="1885" y="1931"/>
                </a:lnTo>
                <a:lnTo>
                  <a:pt x="1884" y="1931"/>
                </a:lnTo>
                <a:lnTo>
                  <a:pt x="1883" y="1931"/>
                </a:lnTo>
                <a:lnTo>
                  <a:pt x="1882" y="1930"/>
                </a:lnTo>
                <a:lnTo>
                  <a:pt x="1882" y="1929"/>
                </a:lnTo>
                <a:lnTo>
                  <a:pt x="1882" y="1928"/>
                </a:lnTo>
                <a:lnTo>
                  <a:pt x="1881" y="1928"/>
                </a:lnTo>
                <a:lnTo>
                  <a:pt x="1880" y="1928"/>
                </a:lnTo>
                <a:lnTo>
                  <a:pt x="1878" y="1929"/>
                </a:lnTo>
                <a:lnTo>
                  <a:pt x="1878" y="1930"/>
                </a:lnTo>
                <a:lnTo>
                  <a:pt x="1876" y="1930"/>
                </a:lnTo>
                <a:lnTo>
                  <a:pt x="1875" y="1930"/>
                </a:lnTo>
                <a:lnTo>
                  <a:pt x="1874" y="1930"/>
                </a:lnTo>
                <a:lnTo>
                  <a:pt x="1873" y="1930"/>
                </a:lnTo>
                <a:lnTo>
                  <a:pt x="1873" y="1929"/>
                </a:lnTo>
                <a:lnTo>
                  <a:pt x="1872" y="1929"/>
                </a:lnTo>
                <a:lnTo>
                  <a:pt x="1872" y="1928"/>
                </a:lnTo>
                <a:lnTo>
                  <a:pt x="1871" y="1927"/>
                </a:lnTo>
                <a:lnTo>
                  <a:pt x="1870" y="1926"/>
                </a:lnTo>
                <a:lnTo>
                  <a:pt x="1869" y="1926"/>
                </a:lnTo>
                <a:lnTo>
                  <a:pt x="1869" y="1925"/>
                </a:lnTo>
                <a:lnTo>
                  <a:pt x="1869" y="1924"/>
                </a:lnTo>
                <a:lnTo>
                  <a:pt x="1867" y="1924"/>
                </a:lnTo>
                <a:lnTo>
                  <a:pt x="1866" y="1922"/>
                </a:lnTo>
                <a:lnTo>
                  <a:pt x="1865" y="1922"/>
                </a:lnTo>
                <a:lnTo>
                  <a:pt x="1864" y="1922"/>
                </a:lnTo>
                <a:lnTo>
                  <a:pt x="1863" y="1922"/>
                </a:lnTo>
                <a:lnTo>
                  <a:pt x="1862" y="1922"/>
                </a:lnTo>
                <a:lnTo>
                  <a:pt x="1861" y="1922"/>
                </a:lnTo>
                <a:lnTo>
                  <a:pt x="1859" y="1922"/>
                </a:lnTo>
                <a:lnTo>
                  <a:pt x="1859" y="1921"/>
                </a:lnTo>
                <a:lnTo>
                  <a:pt x="1858" y="1921"/>
                </a:lnTo>
                <a:lnTo>
                  <a:pt x="1857" y="1921"/>
                </a:lnTo>
                <a:lnTo>
                  <a:pt x="1857" y="1922"/>
                </a:lnTo>
                <a:lnTo>
                  <a:pt x="1856" y="1922"/>
                </a:lnTo>
                <a:lnTo>
                  <a:pt x="1855" y="1921"/>
                </a:lnTo>
                <a:lnTo>
                  <a:pt x="1854" y="1921"/>
                </a:lnTo>
                <a:lnTo>
                  <a:pt x="1853" y="1921"/>
                </a:lnTo>
                <a:lnTo>
                  <a:pt x="1850" y="1920"/>
                </a:lnTo>
                <a:lnTo>
                  <a:pt x="1849" y="1920"/>
                </a:lnTo>
                <a:lnTo>
                  <a:pt x="1847" y="1921"/>
                </a:lnTo>
                <a:lnTo>
                  <a:pt x="1845" y="1921"/>
                </a:lnTo>
                <a:lnTo>
                  <a:pt x="1844" y="1921"/>
                </a:lnTo>
                <a:lnTo>
                  <a:pt x="1844" y="1922"/>
                </a:lnTo>
                <a:lnTo>
                  <a:pt x="1842" y="1922"/>
                </a:lnTo>
                <a:lnTo>
                  <a:pt x="1841" y="1922"/>
                </a:lnTo>
                <a:lnTo>
                  <a:pt x="1840" y="1922"/>
                </a:lnTo>
                <a:lnTo>
                  <a:pt x="1839" y="1922"/>
                </a:lnTo>
                <a:lnTo>
                  <a:pt x="1838" y="1922"/>
                </a:lnTo>
                <a:lnTo>
                  <a:pt x="1837" y="1922"/>
                </a:lnTo>
                <a:lnTo>
                  <a:pt x="1836" y="1922"/>
                </a:lnTo>
                <a:lnTo>
                  <a:pt x="1835" y="1924"/>
                </a:lnTo>
                <a:lnTo>
                  <a:pt x="1835" y="1925"/>
                </a:lnTo>
                <a:lnTo>
                  <a:pt x="1833" y="1925"/>
                </a:lnTo>
                <a:lnTo>
                  <a:pt x="1833" y="1926"/>
                </a:lnTo>
                <a:lnTo>
                  <a:pt x="1832" y="1927"/>
                </a:lnTo>
                <a:lnTo>
                  <a:pt x="1831" y="1926"/>
                </a:lnTo>
                <a:lnTo>
                  <a:pt x="1830" y="1926"/>
                </a:lnTo>
                <a:lnTo>
                  <a:pt x="1829" y="1926"/>
                </a:lnTo>
                <a:lnTo>
                  <a:pt x="1829" y="1927"/>
                </a:lnTo>
                <a:lnTo>
                  <a:pt x="1828" y="1927"/>
                </a:lnTo>
                <a:lnTo>
                  <a:pt x="1827" y="1927"/>
                </a:lnTo>
                <a:lnTo>
                  <a:pt x="1826" y="1927"/>
                </a:lnTo>
                <a:lnTo>
                  <a:pt x="1824" y="1927"/>
                </a:lnTo>
                <a:lnTo>
                  <a:pt x="1823" y="1926"/>
                </a:lnTo>
                <a:lnTo>
                  <a:pt x="1822" y="1926"/>
                </a:lnTo>
                <a:lnTo>
                  <a:pt x="1821" y="1926"/>
                </a:lnTo>
                <a:lnTo>
                  <a:pt x="1820" y="1926"/>
                </a:lnTo>
                <a:lnTo>
                  <a:pt x="1819" y="1925"/>
                </a:lnTo>
                <a:lnTo>
                  <a:pt x="1818" y="1925"/>
                </a:lnTo>
                <a:lnTo>
                  <a:pt x="1816" y="1925"/>
                </a:lnTo>
                <a:lnTo>
                  <a:pt x="1814" y="1928"/>
                </a:lnTo>
                <a:lnTo>
                  <a:pt x="1813" y="1928"/>
                </a:lnTo>
                <a:lnTo>
                  <a:pt x="1811" y="1928"/>
                </a:lnTo>
                <a:lnTo>
                  <a:pt x="1810" y="1929"/>
                </a:lnTo>
                <a:lnTo>
                  <a:pt x="1809" y="1929"/>
                </a:lnTo>
                <a:lnTo>
                  <a:pt x="1807" y="1930"/>
                </a:lnTo>
                <a:lnTo>
                  <a:pt x="1806" y="1930"/>
                </a:lnTo>
                <a:lnTo>
                  <a:pt x="1805" y="1930"/>
                </a:lnTo>
                <a:lnTo>
                  <a:pt x="1802" y="1931"/>
                </a:lnTo>
                <a:lnTo>
                  <a:pt x="1797" y="1930"/>
                </a:lnTo>
                <a:lnTo>
                  <a:pt x="1795" y="1930"/>
                </a:lnTo>
                <a:lnTo>
                  <a:pt x="1790" y="1931"/>
                </a:lnTo>
                <a:lnTo>
                  <a:pt x="1788" y="1931"/>
                </a:lnTo>
                <a:lnTo>
                  <a:pt x="1785" y="1931"/>
                </a:lnTo>
                <a:lnTo>
                  <a:pt x="1780" y="1929"/>
                </a:lnTo>
                <a:lnTo>
                  <a:pt x="1780" y="1928"/>
                </a:lnTo>
                <a:lnTo>
                  <a:pt x="1779" y="1928"/>
                </a:lnTo>
                <a:lnTo>
                  <a:pt x="1778" y="1927"/>
                </a:lnTo>
                <a:lnTo>
                  <a:pt x="1777" y="1927"/>
                </a:lnTo>
                <a:lnTo>
                  <a:pt x="1776" y="1925"/>
                </a:lnTo>
                <a:lnTo>
                  <a:pt x="1773" y="1924"/>
                </a:lnTo>
                <a:lnTo>
                  <a:pt x="1770" y="1921"/>
                </a:lnTo>
                <a:lnTo>
                  <a:pt x="1769" y="1921"/>
                </a:lnTo>
                <a:lnTo>
                  <a:pt x="1766" y="1920"/>
                </a:lnTo>
                <a:lnTo>
                  <a:pt x="1762" y="1921"/>
                </a:lnTo>
                <a:lnTo>
                  <a:pt x="1761" y="1921"/>
                </a:lnTo>
                <a:lnTo>
                  <a:pt x="1760" y="1921"/>
                </a:lnTo>
                <a:lnTo>
                  <a:pt x="1759" y="1921"/>
                </a:lnTo>
                <a:lnTo>
                  <a:pt x="1759" y="1920"/>
                </a:lnTo>
                <a:lnTo>
                  <a:pt x="1758" y="1920"/>
                </a:lnTo>
                <a:lnTo>
                  <a:pt x="1757" y="1920"/>
                </a:lnTo>
                <a:lnTo>
                  <a:pt x="1755" y="1920"/>
                </a:lnTo>
                <a:lnTo>
                  <a:pt x="1751" y="1924"/>
                </a:lnTo>
                <a:lnTo>
                  <a:pt x="1750" y="1925"/>
                </a:lnTo>
                <a:lnTo>
                  <a:pt x="1749" y="1926"/>
                </a:lnTo>
                <a:lnTo>
                  <a:pt x="1747" y="1926"/>
                </a:lnTo>
                <a:lnTo>
                  <a:pt x="1745" y="1925"/>
                </a:lnTo>
                <a:lnTo>
                  <a:pt x="1744" y="1924"/>
                </a:lnTo>
                <a:lnTo>
                  <a:pt x="1743" y="1922"/>
                </a:lnTo>
                <a:lnTo>
                  <a:pt x="1742" y="1922"/>
                </a:lnTo>
                <a:lnTo>
                  <a:pt x="1741" y="1922"/>
                </a:lnTo>
                <a:lnTo>
                  <a:pt x="1740" y="1921"/>
                </a:lnTo>
                <a:lnTo>
                  <a:pt x="1738" y="1921"/>
                </a:lnTo>
                <a:lnTo>
                  <a:pt x="1737" y="1921"/>
                </a:lnTo>
                <a:lnTo>
                  <a:pt x="1736" y="1921"/>
                </a:lnTo>
                <a:lnTo>
                  <a:pt x="1735" y="1921"/>
                </a:lnTo>
                <a:lnTo>
                  <a:pt x="1734" y="1921"/>
                </a:lnTo>
                <a:lnTo>
                  <a:pt x="1732" y="1921"/>
                </a:lnTo>
                <a:lnTo>
                  <a:pt x="1730" y="1921"/>
                </a:lnTo>
                <a:lnTo>
                  <a:pt x="1729" y="1921"/>
                </a:lnTo>
                <a:lnTo>
                  <a:pt x="1729" y="1920"/>
                </a:lnTo>
                <a:lnTo>
                  <a:pt x="1728" y="1920"/>
                </a:lnTo>
                <a:lnTo>
                  <a:pt x="1727" y="1920"/>
                </a:lnTo>
                <a:lnTo>
                  <a:pt x="1727" y="1919"/>
                </a:lnTo>
                <a:lnTo>
                  <a:pt x="1726" y="1919"/>
                </a:lnTo>
                <a:lnTo>
                  <a:pt x="1725" y="1918"/>
                </a:lnTo>
                <a:lnTo>
                  <a:pt x="1724" y="1918"/>
                </a:lnTo>
                <a:lnTo>
                  <a:pt x="1723" y="1918"/>
                </a:lnTo>
                <a:lnTo>
                  <a:pt x="1721" y="1918"/>
                </a:lnTo>
                <a:lnTo>
                  <a:pt x="1720" y="1918"/>
                </a:lnTo>
                <a:lnTo>
                  <a:pt x="1719" y="1918"/>
                </a:lnTo>
                <a:lnTo>
                  <a:pt x="1718" y="1918"/>
                </a:lnTo>
                <a:lnTo>
                  <a:pt x="1717" y="1918"/>
                </a:lnTo>
                <a:lnTo>
                  <a:pt x="1717" y="1919"/>
                </a:lnTo>
                <a:lnTo>
                  <a:pt x="1717" y="1920"/>
                </a:lnTo>
                <a:lnTo>
                  <a:pt x="1716" y="1920"/>
                </a:lnTo>
                <a:lnTo>
                  <a:pt x="1715" y="1920"/>
                </a:lnTo>
                <a:lnTo>
                  <a:pt x="1715" y="1921"/>
                </a:lnTo>
                <a:lnTo>
                  <a:pt x="1714" y="1921"/>
                </a:lnTo>
                <a:lnTo>
                  <a:pt x="1712" y="1921"/>
                </a:lnTo>
                <a:lnTo>
                  <a:pt x="1712" y="1922"/>
                </a:lnTo>
                <a:lnTo>
                  <a:pt x="1712" y="1924"/>
                </a:lnTo>
                <a:lnTo>
                  <a:pt x="1711" y="1924"/>
                </a:lnTo>
                <a:lnTo>
                  <a:pt x="1711" y="1925"/>
                </a:lnTo>
                <a:lnTo>
                  <a:pt x="1710" y="1926"/>
                </a:lnTo>
                <a:lnTo>
                  <a:pt x="1710" y="1927"/>
                </a:lnTo>
                <a:lnTo>
                  <a:pt x="1709" y="1927"/>
                </a:lnTo>
                <a:lnTo>
                  <a:pt x="1709" y="1928"/>
                </a:lnTo>
                <a:lnTo>
                  <a:pt x="1708" y="1928"/>
                </a:lnTo>
                <a:lnTo>
                  <a:pt x="1707" y="1929"/>
                </a:lnTo>
                <a:lnTo>
                  <a:pt x="1706" y="1929"/>
                </a:lnTo>
                <a:lnTo>
                  <a:pt x="1704" y="1929"/>
                </a:lnTo>
                <a:lnTo>
                  <a:pt x="1704" y="1930"/>
                </a:lnTo>
                <a:lnTo>
                  <a:pt x="1703" y="1930"/>
                </a:lnTo>
                <a:lnTo>
                  <a:pt x="1703" y="1931"/>
                </a:lnTo>
                <a:lnTo>
                  <a:pt x="1702" y="1931"/>
                </a:lnTo>
                <a:lnTo>
                  <a:pt x="1702" y="1933"/>
                </a:lnTo>
                <a:lnTo>
                  <a:pt x="1703" y="1933"/>
                </a:lnTo>
                <a:lnTo>
                  <a:pt x="1703" y="1934"/>
                </a:lnTo>
                <a:lnTo>
                  <a:pt x="1703" y="1935"/>
                </a:lnTo>
                <a:lnTo>
                  <a:pt x="1702" y="1935"/>
                </a:lnTo>
                <a:lnTo>
                  <a:pt x="1702" y="1936"/>
                </a:lnTo>
                <a:lnTo>
                  <a:pt x="1701" y="1936"/>
                </a:lnTo>
                <a:lnTo>
                  <a:pt x="1701" y="1937"/>
                </a:lnTo>
                <a:lnTo>
                  <a:pt x="1700" y="1937"/>
                </a:lnTo>
                <a:lnTo>
                  <a:pt x="1699" y="1937"/>
                </a:lnTo>
                <a:lnTo>
                  <a:pt x="1698" y="1937"/>
                </a:lnTo>
                <a:lnTo>
                  <a:pt x="1697" y="1937"/>
                </a:lnTo>
                <a:lnTo>
                  <a:pt x="1697" y="1936"/>
                </a:lnTo>
                <a:lnTo>
                  <a:pt x="1695" y="1936"/>
                </a:lnTo>
                <a:lnTo>
                  <a:pt x="1694" y="1936"/>
                </a:lnTo>
                <a:lnTo>
                  <a:pt x="1693" y="1936"/>
                </a:lnTo>
                <a:lnTo>
                  <a:pt x="1693" y="1937"/>
                </a:lnTo>
                <a:lnTo>
                  <a:pt x="1693" y="1939"/>
                </a:lnTo>
                <a:lnTo>
                  <a:pt x="1693" y="1941"/>
                </a:lnTo>
                <a:lnTo>
                  <a:pt x="1692" y="1941"/>
                </a:lnTo>
                <a:lnTo>
                  <a:pt x="1690" y="1942"/>
                </a:lnTo>
                <a:lnTo>
                  <a:pt x="1689" y="1944"/>
                </a:lnTo>
                <a:lnTo>
                  <a:pt x="1688" y="1945"/>
                </a:lnTo>
                <a:lnTo>
                  <a:pt x="1686" y="1946"/>
                </a:lnTo>
                <a:lnTo>
                  <a:pt x="1685" y="1947"/>
                </a:lnTo>
                <a:lnTo>
                  <a:pt x="1684" y="1947"/>
                </a:lnTo>
                <a:lnTo>
                  <a:pt x="1684" y="1949"/>
                </a:lnTo>
                <a:lnTo>
                  <a:pt x="1683" y="1950"/>
                </a:lnTo>
                <a:lnTo>
                  <a:pt x="1683" y="1951"/>
                </a:lnTo>
                <a:lnTo>
                  <a:pt x="1682" y="1951"/>
                </a:lnTo>
                <a:lnTo>
                  <a:pt x="1682" y="1952"/>
                </a:lnTo>
                <a:lnTo>
                  <a:pt x="1682" y="1953"/>
                </a:lnTo>
                <a:lnTo>
                  <a:pt x="1681" y="1953"/>
                </a:lnTo>
                <a:lnTo>
                  <a:pt x="1681" y="1954"/>
                </a:lnTo>
                <a:lnTo>
                  <a:pt x="1682" y="1954"/>
                </a:lnTo>
                <a:lnTo>
                  <a:pt x="1682" y="1955"/>
                </a:lnTo>
                <a:lnTo>
                  <a:pt x="1682" y="1956"/>
                </a:lnTo>
                <a:lnTo>
                  <a:pt x="1682" y="1958"/>
                </a:lnTo>
                <a:lnTo>
                  <a:pt x="1682" y="1959"/>
                </a:lnTo>
                <a:lnTo>
                  <a:pt x="1681" y="1959"/>
                </a:lnTo>
                <a:lnTo>
                  <a:pt x="1681" y="1960"/>
                </a:lnTo>
                <a:lnTo>
                  <a:pt x="1680" y="1960"/>
                </a:lnTo>
                <a:lnTo>
                  <a:pt x="1680" y="1961"/>
                </a:lnTo>
                <a:lnTo>
                  <a:pt x="1678" y="1961"/>
                </a:lnTo>
                <a:lnTo>
                  <a:pt x="1677" y="1961"/>
                </a:lnTo>
                <a:lnTo>
                  <a:pt x="1677" y="1962"/>
                </a:lnTo>
                <a:lnTo>
                  <a:pt x="1676" y="1962"/>
                </a:lnTo>
                <a:lnTo>
                  <a:pt x="1676" y="1963"/>
                </a:lnTo>
                <a:lnTo>
                  <a:pt x="1676" y="1964"/>
                </a:lnTo>
                <a:lnTo>
                  <a:pt x="1675" y="1964"/>
                </a:lnTo>
                <a:lnTo>
                  <a:pt x="1675" y="1963"/>
                </a:lnTo>
                <a:lnTo>
                  <a:pt x="1674" y="1963"/>
                </a:lnTo>
                <a:lnTo>
                  <a:pt x="1673" y="1963"/>
                </a:lnTo>
                <a:lnTo>
                  <a:pt x="1672" y="1963"/>
                </a:lnTo>
                <a:lnTo>
                  <a:pt x="1671" y="1963"/>
                </a:lnTo>
                <a:lnTo>
                  <a:pt x="1669" y="1962"/>
                </a:lnTo>
                <a:lnTo>
                  <a:pt x="1669" y="1961"/>
                </a:lnTo>
                <a:lnTo>
                  <a:pt x="1668" y="1961"/>
                </a:lnTo>
                <a:lnTo>
                  <a:pt x="1667" y="1961"/>
                </a:lnTo>
                <a:lnTo>
                  <a:pt x="1666" y="1961"/>
                </a:lnTo>
                <a:lnTo>
                  <a:pt x="1665" y="1961"/>
                </a:lnTo>
                <a:lnTo>
                  <a:pt x="1664" y="1961"/>
                </a:lnTo>
                <a:lnTo>
                  <a:pt x="1664" y="1962"/>
                </a:lnTo>
                <a:lnTo>
                  <a:pt x="1663" y="1962"/>
                </a:lnTo>
                <a:lnTo>
                  <a:pt x="1661" y="1963"/>
                </a:lnTo>
                <a:lnTo>
                  <a:pt x="1660" y="1963"/>
                </a:lnTo>
                <a:lnTo>
                  <a:pt x="1660" y="1964"/>
                </a:lnTo>
                <a:lnTo>
                  <a:pt x="1659" y="1964"/>
                </a:lnTo>
                <a:lnTo>
                  <a:pt x="1659" y="1963"/>
                </a:lnTo>
                <a:lnTo>
                  <a:pt x="1659" y="1949"/>
                </a:lnTo>
                <a:lnTo>
                  <a:pt x="1659" y="1944"/>
                </a:lnTo>
                <a:lnTo>
                  <a:pt x="1659" y="1938"/>
                </a:lnTo>
                <a:lnTo>
                  <a:pt x="1659" y="1937"/>
                </a:lnTo>
                <a:lnTo>
                  <a:pt x="1659" y="1936"/>
                </a:lnTo>
                <a:lnTo>
                  <a:pt x="1659" y="1934"/>
                </a:lnTo>
                <a:lnTo>
                  <a:pt x="1658" y="1933"/>
                </a:lnTo>
                <a:lnTo>
                  <a:pt x="1658" y="1931"/>
                </a:lnTo>
                <a:lnTo>
                  <a:pt x="1658" y="1930"/>
                </a:lnTo>
                <a:lnTo>
                  <a:pt x="1658" y="1928"/>
                </a:lnTo>
                <a:lnTo>
                  <a:pt x="1657" y="1925"/>
                </a:lnTo>
                <a:lnTo>
                  <a:pt x="1657" y="1924"/>
                </a:lnTo>
                <a:lnTo>
                  <a:pt x="1656" y="1921"/>
                </a:lnTo>
                <a:lnTo>
                  <a:pt x="1656" y="1920"/>
                </a:lnTo>
                <a:lnTo>
                  <a:pt x="1656" y="1919"/>
                </a:lnTo>
                <a:lnTo>
                  <a:pt x="1656" y="1918"/>
                </a:lnTo>
                <a:lnTo>
                  <a:pt x="1655" y="1917"/>
                </a:lnTo>
                <a:lnTo>
                  <a:pt x="1655" y="1914"/>
                </a:lnTo>
                <a:lnTo>
                  <a:pt x="1654" y="1913"/>
                </a:lnTo>
                <a:lnTo>
                  <a:pt x="1654" y="1912"/>
                </a:lnTo>
                <a:lnTo>
                  <a:pt x="1654" y="1910"/>
                </a:lnTo>
                <a:lnTo>
                  <a:pt x="1651" y="1903"/>
                </a:lnTo>
                <a:lnTo>
                  <a:pt x="1650" y="1899"/>
                </a:lnTo>
                <a:lnTo>
                  <a:pt x="1649" y="1896"/>
                </a:lnTo>
                <a:lnTo>
                  <a:pt x="1649" y="1895"/>
                </a:lnTo>
                <a:lnTo>
                  <a:pt x="1649" y="1892"/>
                </a:lnTo>
                <a:lnTo>
                  <a:pt x="1649" y="1887"/>
                </a:lnTo>
                <a:lnTo>
                  <a:pt x="1649" y="1879"/>
                </a:lnTo>
                <a:lnTo>
                  <a:pt x="1649" y="1875"/>
                </a:lnTo>
                <a:lnTo>
                  <a:pt x="1649" y="1872"/>
                </a:lnTo>
                <a:lnTo>
                  <a:pt x="1648" y="1872"/>
                </a:lnTo>
                <a:lnTo>
                  <a:pt x="1646" y="1872"/>
                </a:lnTo>
                <a:lnTo>
                  <a:pt x="1643" y="1872"/>
                </a:lnTo>
                <a:lnTo>
                  <a:pt x="1642" y="1872"/>
                </a:lnTo>
                <a:lnTo>
                  <a:pt x="1641" y="1872"/>
                </a:lnTo>
                <a:lnTo>
                  <a:pt x="1640" y="1872"/>
                </a:lnTo>
                <a:lnTo>
                  <a:pt x="1637" y="1872"/>
                </a:lnTo>
                <a:lnTo>
                  <a:pt x="1634" y="1872"/>
                </a:lnTo>
                <a:lnTo>
                  <a:pt x="1633" y="1872"/>
                </a:lnTo>
                <a:lnTo>
                  <a:pt x="1631" y="1872"/>
                </a:lnTo>
                <a:lnTo>
                  <a:pt x="1630" y="1872"/>
                </a:lnTo>
                <a:lnTo>
                  <a:pt x="1629" y="1872"/>
                </a:lnTo>
                <a:lnTo>
                  <a:pt x="1628" y="1872"/>
                </a:lnTo>
                <a:lnTo>
                  <a:pt x="1624" y="1872"/>
                </a:lnTo>
                <a:lnTo>
                  <a:pt x="1623" y="1872"/>
                </a:lnTo>
                <a:lnTo>
                  <a:pt x="1620" y="1872"/>
                </a:lnTo>
                <a:lnTo>
                  <a:pt x="1619" y="1872"/>
                </a:lnTo>
                <a:lnTo>
                  <a:pt x="1615" y="1872"/>
                </a:lnTo>
                <a:lnTo>
                  <a:pt x="1614" y="1872"/>
                </a:lnTo>
                <a:lnTo>
                  <a:pt x="1612" y="1872"/>
                </a:lnTo>
                <a:lnTo>
                  <a:pt x="1611" y="1872"/>
                </a:lnTo>
                <a:lnTo>
                  <a:pt x="1609" y="1872"/>
                </a:lnTo>
                <a:lnTo>
                  <a:pt x="1608" y="1872"/>
                </a:lnTo>
                <a:lnTo>
                  <a:pt x="1607" y="1872"/>
                </a:lnTo>
                <a:lnTo>
                  <a:pt x="1599" y="1872"/>
                </a:lnTo>
                <a:lnTo>
                  <a:pt x="1598" y="1872"/>
                </a:lnTo>
                <a:lnTo>
                  <a:pt x="1597" y="1872"/>
                </a:lnTo>
                <a:lnTo>
                  <a:pt x="1596" y="1872"/>
                </a:lnTo>
                <a:lnTo>
                  <a:pt x="1594" y="1872"/>
                </a:lnTo>
                <a:lnTo>
                  <a:pt x="1590" y="1872"/>
                </a:lnTo>
                <a:lnTo>
                  <a:pt x="1587" y="1872"/>
                </a:lnTo>
                <a:lnTo>
                  <a:pt x="1583" y="1872"/>
                </a:lnTo>
                <a:lnTo>
                  <a:pt x="1581" y="1872"/>
                </a:lnTo>
                <a:lnTo>
                  <a:pt x="1576" y="1872"/>
                </a:lnTo>
                <a:lnTo>
                  <a:pt x="1576" y="1877"/>
                </a:lnTo>
                <a:lnTo>
                  <a:pt x="1576" y="1882"/>
                </a:lnTo>
                <a:lnTo>
                  <a:pt x="1576" y="1883"/>
                </a:lnTo>
                <a:lnTo>
                  <a:pt x="1576" y="1891"/>
                </a:lnTo>
                <a:lnTo>
                  <a:pt x="1576" y="1892"/>
                </a:lnTo>
                <a:lnTo>
                  <a:pt x="1576" y="1904"/>
                </a:lnTo>
                <a:lnTo>
                  <a:pt x="1576" y="1916"/>
                </a:lnTo>
                <a:lnTo>
                  <a:pt x="1564" y="1916"/>
                </a:lnTo>
                <a:lnTo>
                  <a:pt x="1563" y="1916"/>
                </a:lnTo>
                <a:lnTo>
                  <a:pt x="1560" y="1916"/>
                </a:lnTo>
                <a:lnTo>
                  <a:pt x="1557" y="1916"/>
                </a:lnTo>
                <a:lnTo>
                  <a:pt x="1557" y="1917"/>
                </a:lnTo>
                <a:lnTo>
                  <a:pt x="1556" y="1917"/>
                </a:lnTo>
                <a:lnTo>
                  <a:pt x="1555" y="1917"/>
                </a:lnTo>
                <a:lnTo>
                  <a:pt x="1554" y="1917"/>
                </a:lnTo>
                <a:lnTo>
                  <a:pt x="1553" y="1916"/>
                </a:lnTo>
                <a:lnTo>
                  <a:pt x="1552" y="1916"/>
                </a:lnTo>
                <a:lnTo>
                  <a:pt x="1551" y="1916"/>
                </a:lnTo>
                <a:lnTo>
                  <a:pt x="1539" y="1916"/>
                </a:lnTo>
                <a:lnTo>
                  <a:pt x="1530" y="1917"/>
                </a:lnTo>
                <a:lnTo>
                  <a:pt x="1528" y="1917"/>
                </a:lnTo>
                <a:lnTo>
                  <a:pt x="1527" y="1917"/>
                </a:lnTo>
                <a:lnTo>
                  <a:pt x="1525" y="1917"/>
                </a:lnTo>
                <a:lnTo>
                  <a:pt x="1514" y="1917"/>
                </a:lnTo>
                <a:lnTo>
                  <a:pt x="1502" y="1917"/>
                </a:lnTo>
                <a:lnTo>
                  <a:pt x="1490" y="1917"/>
                </a:lnTo>
                <a:lnTo>
                  <a:pt x="1483" y="1917"/>
                </a:lnTo>
                <a:lnTo>
                  <a:pt x="1482" y="1917"/>
                </a:lnTo>
                <a:lnTo>
                  <a:pt x="1479" y="1917"/>
                </a:lnTo>
                <a:lnTo>
                  <a:pt x="1477" y="1917"/>
                </a:lnTo>
                <a:lnTo>
                  <a:pt x="1471" y="1917"/>
                </a:lnTo>
                <a:lnTo>
                  <a:pt x="1469" y="1917"/>
                </a:lnTo>
                <a:lnTo>
                  <a:pt x="1468" y="1917"/>
                </a:lnTo>
                <a:lnTo>
                  <a:pt x="1466" y="1917"/>
                </a:lnTo>
                <a:lnTo>
                  <a:pt x="1465" y="1917"/>
                </a:lnTo>
                <a:lnTo>
                  <a:pt x="1462" y="1917"/>
                </a:lnTo>
                <a:lnTo>
                  <a:pt x="1460" y="1917"/>
                </a:lnTo>
                <a:lnTo>
                  <a:pt x="1459" y="1917"/>
                </a:lnTo>
                <a:lnTo>
                  <a:pt x="1456" y="1918"/>
                </a:lnTo>
                <a:lnTo>
                  <a:pt x="1453" y="1918"/>
                </a:lnTo>
                <a:lnTo>
                  <a:pt x="1452" y="1918"/>
                </a:lnTo>
                <a:lnTo>
                  <a:pt x="1444" y="1918"/>
                </a:lnTo>
                <a:lnTo>
                  <a:pt x="1442" y="1918"/>
                </a:lnTo>
                <a:lnTo>
                  <a:pt x="1440" y="1917"/>
                </a:lnTo>
                <a:lnTo>
                  <a:pt x="1441" y="1914"/>
                </a:lnTo>
                <a:lnTo>
                  <a:pt x="1442" y="1912"/>
                </a:lnTo>
                <a:lnTo>
                  <a:pt x="1444" y="1908"/>
                </a:lnTo>
                <a:lnTo>
                  <a:pt x="1445" y="1905"/>
                </a:lnTo>
                <a:lnTo>
                  <a:pt x="1447" y="1900"/>
                </a:lnTo>
                <a:lnTo>
                  <a:pt x="1448" y="1897"/>
                </a:lnTo>
                <a:lnTo>
                  <a:pt x="1449" y="1895"/>
                </a:lnTo>
                <a:lnTo>
                  <a:pt x="1450" y="1893"/>
                </a:lnTo>
                <a:lnTo>
                  <a:pt x="1449" y="1893"/>
                </a:lnTo>
                <a:lnTo>
                  <a:pt x="1445" y="1893"/>
                </a:lnTo>
                <a:lnTo>
                  <a:pt x="1443" y="1893"/>
                </a:lnTo>
                <a:lnTo>
                  <a:pt x="1442" y="1893"/>
                </a:lnTo>
                <a:lnTo>
                  <a:pt x="1439" y="1893"/>
                </a:lnTo>
                <a:lnTo>
                  <a:pt x="1435" y="1893"/>
                </a:lnTo>
                <a:lnTo>
                  <a:pt x="1433" y="1893"/>
                </a:lnTo>
                <a:lnTo>
                  <a:pt x="1433" y="1899"/>
                </a:lnTo>
                <a:lnTo>
                  <a:pt x="1432" y="1899"/>
                </a:lnTo>
                <a:lnTo>
                  <a:pt x="1431" y="1899"/>
                </a:lnTo>
                <a:lnTo>
                  <a:pt x="1430" y="1899"/>
                </a:lnTo>
                <a:lnTo>
                  <a:pt x="1427" y="1899"/>
                </a:lnTo>
                <a:lnTo>
                  <a:pt x="1427" y="1895"/>
                </a:lnTo>
                <a:lnTo>
                  <a:pt x="1428" y="1893"/>
                </a:lnTo>
                <a:lnTo>
                  <a:pt x="1427" y="1893"/>
                </a:lnTo>
                <a:lnTo>
                  <a:pt x="1417" y="1893"/>
                </a:lnTo>
                <a:lnTo>
                  <a:pt x="1416" y="1893"/>
                </a:lnTo>
                <a:lnTo>
                  <a:pt x="1413" y="1893"/>
                </a:lnTo>
                <a:lnTo>
                  <a:pt x="1411" y="1893"/>
                </a:lnTo>
                <a:lnTo>
                  <a:pt x="1409" y="1893"/>
                </a:lnTo>
                <a:lnTo>
                  <a:pt x="1406" y="1893"/>
                </a:lnTo>
                <a:lnTo>
                  <a:pt x="1402" y="1893"/>
                </a:lnTo>
                <a:lnTo>
                  <a:pt x="1401" y="1893"/>
                </a:lnTo>
                <a:lnTo>
                  <a:pt x="1400" y="1893"/>
                </a:lnTo>
                <a:lnTo>
                  <a:pt x="1399" y="1893"/>
                </a:lnTo>
                <a:lnTo>
                  <a:pt x="1398" y="1893"/>
                </a:lnTo>
                <a:lnTo>
                  <a:pt x="1397" y="1893"/>
                </a:lnTo>
                <a:lnTo>
                  <a:pt x="1396" y="1893"/>
                </a:lnTo>
                <a:lnTo>
                  <a:pt x="1395" y="1893"/>
                </a:lnTo>
                <a:lnTo>
                  <a:pt x="1392" y="1893"/>
                </a:lnTo>
                <a:lnTo>
                  <a:pt x="1389" y="1893"/>
                </a:lnTo>
                <a:lnTo>
                  <a:pt x="1384" y="1893"/>
                </a:lnTo>
                <a:lnTo>
                  <a:pt x="1382" y="1893"/>
                </a:lnTo>
                <a:lnTo>
                  <a:pt x="1380" y="1893"/>
                </a:lnTo>
                <a:lnTo>
                  <a:pt x="1378" y="1893"/>
                </a:lnTo>
                <a:lnTo>
                  <a:pt x="1378" y="1899"/>
                </a:lnTo>
                <a:lnTo>
                  <a:pt x="1378" y="1900"/>
                </a:lnTo>
                <a:lnTo>
                  <a:pt x="1378" y="1901"/>
                </a:lnTo>
                <a:lnTo>
                  <a:pt x="1378" y="1902"/>
                </a:lnTo>
                <a:lnTo>
                  <a:pt x="1378" y="1903"/>
                </a:lnTo>
                <a:lnTo>
                  <a:pt x="1378" y="1905"/>
                </a:lnTo>
                <a:lnTo>
                  <a:pt x="1379" y="1914"/>
                </a:lnTo>
                <a:lnTo>
                  <a:pt x="1379" y="1918"/>
                </a:lnTo>
                <a:lnTo>
                  <a:pt x="1379" y="1922"/>
                </a:lnTo>
                <a:lnTo>
                  <a:pt x="1379" y="1925"/>
                </a:lnTo>
                <a:lnTo>
                  <a:pt x="1379" y="1926"/>
                </a:lnTo>
                <a:lnTo>
                  <a:pt x="1379" y="1927"/>
                </a:lnTo>
                <a:lnTo>
                  <a:pt x="1379" y="1928"/>
                </a:lnTo>
                <a:lnTo>
                  <a:pt x="1379" y="1935"/>
                </a:lnTo>
                <a:lnTo>
                  <a:pt x="1379" y="1946"/>
                </a:lnTo>
                <a:lnTo>
                  <a:pt x="1379" y="1958"/>
                </a:lnTo>
                <a:lnTo>
                  <a:pt x="1379" y="1971"/>
                </a:lnTo>
                <a:lnTo>
                  <a:pt x="1379" y="1976"/>
                </a:lnTo>
                <a:lnTo>
                  <a:pt x="1379" y="1978"/>
                </a:lnTo>
                <a:lnTo>
                  <a:pt x="1378" y="1978"/>
                </a:lnTo>
                <a:lnTo>
                  <a:pt x="1375" y="1978"/>
                </a:lnTo>
                <a:lnTo>
                  <a:pt x="1372" y="1979"/>
                </a:lnTo>
                <a:lnTo>
                  <a:pt x="1363" y="1979"/>
                </a:lnTo>
                <a:lnTo>
                  <a:pt x="1355" y="1979"/>
                </a:lnTo>
                <a:lnTo>
                  <a:pt x="1345" y="1979"/>
                </a:lnTo>
                <a:lnTo>
                  <a:pt x="1344" y="1979"/>
                </a:lnTo>
                <a:lnTo>
                  <a:pt x="1340" y="1979"/>
                </a:lnTo>
                <a:lnTo>
                  <a:pt x="1333" y="1979"/>
                </a:lnTo>
                <a:lnTo>
                  <a:pt x="1331" y="1979"/>
                </a:lnTo>
                <a:lnTo>
                  <a:pt x="1328" y="1979"/>
                </a:lnTo>
                <a:lnTo>
                  <a:pt x="1322" y="1980"/>
                </a:lnTo>
                <a:lnTo>
                  <a:pt x="1321" y="1980"/>
                </a:lnTo>
                <a:lnTo>
                  <a:pt x="1315" y="1980"/>
                </a:lnTo>
                <a:lnTo>
                  <a:pt x="1305" y="1980"/>
                </a:lnTo>
                <a:lnTo>
                  <a:pt x="1299" y="1980"/>
                </a:lnTo>
                <a:lnTo>
                  <a:pt x="1295" y="1980"/>
                </a:lnTo>
                <a:lnTo>
                  <a:pt x="1284" y="1980"/>
                </a:lnTo>
                <a:lnTo>
                  <a:pt x="1278" y="1980"/>
                </a:lnTo>
                <a:lnTo>
                  <a:pt x="1271" y="1980"/>
                </a:lnTo>
                <a:lnTo>
                  <a:pt x="1264" y="1981"/>
                </a:lnTo>
                <a:lnTo>
                  <a:pt x="1263" y="1981"/>
                </a:lnTo>
                <a:lnTo>
                  <a:pt x="1259" y="1981"/>
                </a:lnTo>
                <a:lnTo>
                  <a:pt x="1252" y="1981"/>
                </a:lnTo>
                <a:lnTo>
                  <a:pt x="1249" y="1981"/>
                </a:lnTo>
                <a:lnTo>
                  <a:pt x="1246" y="1981"/>
                </a:lnTo>
                <a:lnTo>
                  <a:pt x="1243" y="1981"/>
                </a:lnTo>
                <a:lnTo>
                  <a:pt x="1242" y="1983"/>
                </a:lnTo>
                <a:lnTo>
                  <a:pt x="1240" y="1983"/>
                </a:lnTo>
                <a:lnTo>
                  <a:pt x="1237" y="1983"/>
                </a:lnTo>
                <a:lnTo>
                  <a:pt x="1234" y="1983"/>
                </a:lnTo>
                <a:lnTo>
                  <a:pt x="1233" y="1983"/>
                </a:lnTo>
                <a:lnTo>
                  <a:pt x="1230" y="1983"/>
                </a:lnTo>
                <a:lnTo>
                  <a:pt x="1228" y="1981"/>
                </a:lnTo>
                <a:lnTo>
                  <a:pt x="1221" y="1981"/>
                </a:lnTo>
                <a:lnTo>
                  <a:pt x="1218" y="1983"/>
                </a:lnTo>
                <a:lnTo>
                  <a:pt x="1217" y="1983"/>
                </a:lnTo>
                <a:lnTo>
                  <a:pt x="1209" y="1983"/>
                </a:lnTo>
                <a:lnTo>
                  <a:pt x="1208" y="1981"/>
                </a:lnTo>
                <a:lnTo>
                  <a:pt x="1204" y="1981"/>
                </a:lnTo>
                <a:lnTo>
                  <a:pt x="1202" y="1981"/>
                </a:lnTo>
                <a:lnTo>
                  <a:pt x="1201" y="1983"/>
                </a:lnTo>
                <a:lnTo>
                  <a:pt x="1199" y="1981"/>
                </a:lnTo>
                <a:lnTo>
                  <a:pt x="1199" y="1983"/>
                </a:lnTo>
                <a:lnTo>
                  <a:pt x="1199" y="1984"/>
                </a:lnTo>
                <a:lnTo>
                  <a:pt x="1199" y="1986"/>
                </a:lnTo>
                <a:lnTo>
                  <a:pt x="1198" y="1986"/>
                </a:lnTo>
                <a:lnTo>
                  <a:pt x="1194" y="1986"/>
                </a:lnTo>
                <a:lnTo>
                  <a:pt x="1192" y="1986"/>
                </a:lnTo>
                <a:lnTo>
                  <a:pt x="1190" y="1986"/>
                </a:lnTo>
                <a:lnTo>
                  <a:pt x="1190" y="1987"/>
                </a:lnTo>
                <a:lnTo>
                  <a:pt x="1187" y="1987"/>
                </a:lnTo>
                <a:lnTo>
                  <a:pt x="1185" y="1987"/>
                </a:lnTo>
                <a:lnTo>
                  <a:pt x="1184" y="1987"/>
                </a:lnTo>
                <a:lnTo>
                  <a:pt x="1181" y="1987"/>
                </a:lnTo>
                <a:lnTo>
                  <a:pt x="1180" y="1987"/>
                </a:lnTo>
                <a:lnTo>
                  <a:pt x="1180" y="1993"/>
                </a:lnTo>
                <a:lnTo>
                  <a:pt x="1180" y="2003"/>
                </a:lnTo>
                <a:lnTo>
                  <a:pt x="1197" y="2002"/>
                </a:lnTo>
                <a:lnTo>
                  <a:pt x="1198" y="2002"/>
                </a:lnTo>
                <a:lnTo>
                  <a:pt x="1200" y="2002"/>
                </a:lnTo>
                <a:lnTo>
                  <a:pt x="1201" y="2002"/>
                </a:lnTo>
                <a:lnTo>
                  <a:pt x="1202" y="2002"/>
                </a:lnTo>
                <a:lnTo>
                  <a:pt x="1202" y="2003"/>
                </a:lnTo>
                <a:lnTo>
                  <a:pt x="1202" y="2009"/>
                </a:lnTo>
                <a:lnTo>
                  <a:pt x="1202" y="2010"/>
                </a:lnTo>
                <a:lnTo>
                  <a:pt x="1199" y="2010"/>
                </a:lnTo>
                <a:lnTo>
                  <a:pt x="1192" y="2010"/>
                </a:lnTo>
                <a:lnTo>
                  <a:pt x="1182" y="2010"/>
                </a:lnTo>
                <a:lnTo>
                  <a:pt x="1181" y="2010"/>
                </a:lnTo>
                <a:lnTo>
                  <a:pt x="1178" y="2010"/>
                </a:lnTo>
                <a:lnTo>
                  <a:pt x="1173" y="2010"/>
                </a:lnTo>
                <a:lnTo>
                  <a:pt x="1169" y="2010"/>
                </a:lnTo>
                <a:lnTo>
                  <a:pt x="1167" y="2010"/>
                </a:lnTo>
                <a:lnTo>
                  <a:pt x="1166" y="2010"/>
                </a:lnTo>
                <a:lnTo>
                  <a:pt x="1164" y="2011"/>
                </a:lnTo>
                <a:lnTo>
                  <a:pt x="1161" y="2011"/>
                </a:lnTo>
                <a:lnTo>
                  <a:pt x="1159" y="2011"/>
                </a:lnTo>
                <a:lnTo>
                  <a:pt x="1159" y="2009"/>
                </a:lnTo>
                <a:lnTo>
                  <a:pt x="1159" y="2006"/>
                </a:lnTo>
                <a:lnTo>
                  <a:pt x="1159" y="2002"/>
                </a:lnTo>
                <a:lnTo>
                  <a:pt x="1159" y="2000"/>
                </a:lnTo>
                <a:lnTo>
                  <a:pt x="1159" y="1997"/>
                </a:lnTo>
                <a:lnTo>
                  <a:pt x="1159" y="1996"/>
                </a:lnTo>
                <a:lnTo>
                  <a:pt x="1159" y="1985"/>
                </a:lnTo>
                <a:lnTo>
                  <a:pt x="1158" y="1983"/>
                </a:lnTo>
                <a:lnTo>
                  <a:pt x="1158" y="1981"/>
                </a:lnTo>
                <a:lnTo>
                  <a:pt x="1158" y="1976"/>
                </a:lnTo>
                <a:lnTo>
                  <a:pt x="1158" y="1952"/>
                </a:lnTo>
                <a:lnTo>
                  <a:pt x="1158" y="1946"/>
                </a:lnTo>
                <a:lnTo>
                  <a:pt x="1158" y="1945"/>
                </a:lnTo>
                <a:lnTo>
                  <a:pt x="1158" y="1944"/>
                </a:lnTo>
                <a:lnTo>
                  <a:pt x="1160" y="1944"/>
                </a:lnTo>
                <a:lnTo>
                  <a:pt x="1164" y="1944"/>
                </a:lnTo>
                <a:lnTo>
                  <a:pt x="1166" y="1944"/>
                </a:lnTo>
                <a:lnTo>
                  <a:pt x="1167" y="1944"/>
                </a:lnTo>
                <a:lnTo>
                  <a:pt x="1168" y="1944"/>
                </a:lnTo>
                <a:lnTo>
                  <a:pt x="1169" y="1944"/>
                </a:lnTo>
                <a:lnTo>
                  <a:pt x="1171" y="1944"/>
                </a:lnTo>
                <a:lnTo>
                  <a:pt x="1172" y="1944"/>
                </a:lnTo>
                <a:lnTo>
                  <a:pt x="1173" y="1944"/>
                </a:lnTo>
                <a:lnTo>
                  <a:pt x="1174" y="1944"/>
                </a:lnTo>
                <a:lnTo>
                  <a:pt x="1175" y="1944"/>
                </a:lnTo>
                <a:lnTo>
                  <a:pt x="1176" y="1944"/>
                </a:lnTo>
                <a:lnTo>
                  <a:pt x="1177" y="1944"/>
                </a:lnTo>
                <a:lnTo>
                  <a:pt x="1178" y="1944"/>
                </a:lnTo>
                <a:lnTo>
                  <a:pt x="1180" y="1944"/>
                </a:lnTo>
                <a:lnTo>
                  <a:pt x="1182" y="1943"/>
                </a:lnTo>
                <a:lnTo>
                  <a:pt x="1183" y="1943"/>
                </a:lnTo>
                <a:lnTo>
                  <a:pt x="1184" y="1943"/>
                </a:lnTo>
                <a:lnTo>
                  <a:pt x="1185" y="1943"/>
                </a:lnTo>
                <a:lnTo>
                  <a:pt x="1186" y="1943"/>
                </a:lnTo>
                <a:lnTo>
                  <a:pt x="1189" y="1943"/>
                </a:lnTo>
                <a:lnTo>
                  <a:pt x="1190" y="1943"/>
                </a:lnTo>
                <a:lnTo>
                  <a:pt x="1191" y="1943"/>
                </a:lnTo>
                <a:lnTo>
                  <a:pt x="1192" y="1943"/>
                </a:lnTo>
                <a:lnTo>
                  <a:pt x="1193" y="1943"/>
                </a:lnTo>
                <a:lnTo>
                  <a:pt x="1193" y="1939"/>
                </a:lnTo>
                <a:lnTo>
                  <a:pt x="1193" y="1938"/>
                </a:lnTo>
                <a:lnTo>
                  <a:pt x="1193" y="1936"/>
                </a:lnTo>
                <a:lnTo>
                  <a:pt x="1192" y="1929"/>
                </a:lnTo>
                <a:lnTo>
                  <a:pt x="1192" y="1916"/>
                </a:lnTo>
                <a:lnTo>
                  <a:pt x="1192" y="1911"/>
                </a:lnTo>
                <a:lnTo>
                  <a:pt x="1192" y="1910"/>
                </a:lnTo>
                <a:lnTo>
                  <a:pt x="1192" y="1909"/>
                </a:lnTo>
                <a:lnTo>
                  <a:pt x="1192" y="1908"/>
                </a:lnTo>
                <a:lnTo>
                  <a:pt x="1192" y="1907"/>
                </a:lnTo>
                <a:lnTo>
                  <a:pt x="1192" y="1901"/>
                </a:lnTo>
                <a:lnTo>
                  <a:pt x="1192" y="1895"/>
                </a:lnTo>
                <a:lnTo>
                  <a:pt x="1192" y="1891"/>
                </a:lnTo>
                <a:lnTo>
                  <a:pt x="1192" y="1888"/>
                </a:lnTo>
                <a:lnTo>
                  <a:pt x="1192" y="1886"/>
                </a:lnTo>
                <a:lnTo>
                  <a:pt x="1192" y="1878"/>
                </a:lnTo>
                <a:lnTo>
                  <a:pt x="1192" y="1877"/>
                </a:lnTo>
                <a:lnTo>
                  <a:pt x="1192" y="1874"/>
                </a:lnTo>
                <a:lnTo>
                  <a:pt x="1192" y="1871"/>
                </a:lnTo>
                <a:lnTo>
                  <a:pt x="1192" y="1870"/>
                </a:lnTo>
                <a:lnTo>
                  <a:pt x="1192" y="1869"/>
                </a:lnTo>
                <a:lnTo>
                  <a:pt x="1191" y="1867"/>
                </a:lnTo>
                <a:lnTo>
                  <a:pt x="1192" y="1863"/>
                </a:lnTo>
                <a:lnTo>
                  <a:pt x="1190" y="1863"/>
                </a:lnTo>
                <a:lnTo>
                  <a:pt x="1190" y="1864"/>
                </a:lnTo>
                <a:lnTo>
                  <a:pt x="1190" y="1857"/>
                </a:lnTo>
                <a:lnTo>
                  <a:pt x="1190" y="1855"/>
                </a:lnTo>
                <a:lnTo>
                  <a:pt x="1189" y="1849"/>
                </a:lnTo>
                <a:lnTo>
                  <a:pt x="1189" y="1845"/>
                </a:lnTo>
                <a:lnTo>
                  <a:pt x="1189" y="1844"/>
                </a:lnTo>
                <a:lnTo>
                  <a:pt x="1187" y="1844"/>
                </a:lnTo>
                <a:lnTo>
                  <a:pt x="1180" y="1839"/>
                </a:lnTo>
                <a:lnTo>
                  <a:pt x="1178" y="1841"/>
                </a:lnTo>
                <a:lnTo>
                  <a:pt x="1173" y="1836"/>
                </a:lnTo>
                <a:lnTo>
                  <a:pt x="1173" y="1835"/>
                </a:lnTo>
                <a:lnTo>
                  <a:pt x="1166" y="1830"/>
                </a:lnTo>
                <a:lnTo>
                  <a:pt x="1163" y="1826"/>
                </a:lnTo>
                <a:lnTo>
                  <a:pt x="1161" y="1826"/>
                </a:lnTo>
                <a:lnTo>
                  <a:pt x="1161" y="1825"/>
                </a:lnTo>
                <a:lnTo>
                  <a:pt x="1160" y="1824"/>
                </a:lnTo>
                <a:lnTo>
                  <a:pt x="1161" y="1824"/>
                </a:lnTo>
                <a:lnTo>
                  <a:pt x="1163" y="1822"/>
                </a:lnTo>
                <a:lnTo>
                  <a:pt x="1164" y="1822"/>
                </a:lnTo>
                <a:lnTo>
                  <a:pt x="1165" y="1821"/>
                </a:lnTo>
                <a:lnTo>
                  <a:pt x="1166" y="1821"/>
                </a:lnTo>
                <a:lnTo>
                  <a:pt x="1169" y="1819"/>
                </a:lnTo>
                <a:lnTo>
                  <a:pt x="1176" y="1817"/>
                </a:lnTo>
                <a:lnTo>
                  <a:pt x="1177" y="1817"/>
                </a:lnTo>
                <a:lnTo>
                  <a:pt x="1182" y="1815"/>
                </a:lnTo>
                <a:lnTo>
                  <a:pt x="1190" y="1811"/>
                </a:lnTo>
                <a:lnTo>
                  <a:pt x="1194" y="1809"/>
                </a:lnTo>
                <a:lnTo>
                  <a:pt x="1194" y="1808"/>
                </a:lnTo>
                <a:lnTo>
                  <a:pt x="1194" y="1807"/>
                </a:lnTo>
                <a:lnTo>
                  <a:pt x="1194" y="1802"/>
                </a:lnTo>
                <a:lnTo>
                  <a:pt x="1194" y="1796"/>
                </a:lnTo>
                <a:lnTo>
                  <a:pt x="1194" y="1793"/>
                </a:lnTo>
                <a:lnTo>
                  <a:pt x="1194" y="1788"/>
                </a:lnTo>
                <a:lnTo>
                  <a:pt x="1194" y="1782"/>
                </a:lnTo>
                <a:lnTo>
                  <a:pt x="1194" y="1776"/>
                </a:lnTo>
                <a:lnTo>
                  <a:pt x="1194" y="1774"/>
                </a:lnTo>
                <a:lnTo>
                  <a:pt x="1194" y="1772"/>
                </a:lnTo>
                <a:lnTo>
                  <a:pt x="1194" y="1771"/>
                </a:lnTo>
                <a:lnTo>
                  <a:pt x="1193" y="1771"/>
                </a:lnTo>
                <a:lnTo>
                  <a:pt x="1191" y="1771"/>
                </a:lnTo>
                <a:lnTo>
                  <a:pt x="1190" y="1771"/>
                </a:lnTo>
                <a:lnTo>
                  <a:pt x="1189" y="1771"/>
                </a:lnTo>
                <a:lnTo>
                  <a:pt x="1187" y="1771"/>
                </a:lnTo>
                <a:lnTo>
                  <a:pt x="1186" y="1771"/>
                </a:lnTo>
                <a:lnTo>
                  <a:pt x="1185" y="1771"/>
                </a:lnTo>
                <a:lnTo>
                  <a:pt x="1184" y="1771"/>
                </a:lnTo>
                <a:lnTo>
                  <a:pt x="1183" y="1771"/>
                </a:lnTo>
                <a:lnTo>
                  <a:pt x="1182" y="1771"/>
                </a:lnTo>
                <a:lnTo>
                  <a:pt x="1181" y="1771"/>
                </a:lnTo>
                <a:lnTo>
                  <a:pt x="1180" y="1771"/>
                </a:lnTo>
                <a:lnTo>
                  <a:pt x="1178" y="1771"/>
                </a:lnTo>
                <a:lnTo>
                  <a:pt x="1177" y="1771"/>
                </a:lnTo>
                <a:lnTo>
                  <a:pt x="1175" y="1772"/>
                </a:lnTo>
                <a:lnTo>
                  <a:pt x="1174" y="1772"/>
                </a:lnTo>
                <a:lnTo>
                  <a:pt x="1173" y="1772"/>
                </a:lnTo>
                <a:lnTo>
                  <a:pt x="1172" y="1772"/>
                </a:lnTo>
                <a:lnTo>
                  <a:pt x="1171" y="1772"/>
                </a:lnTo>
                <a:lnTo>
                  <a:pt x="1169" y="1772"/>
                </a:lnTo>
                <a:lnTo>
                  <a:pt x="1168" y="1772"/>
                </a:lnTo>
                <a:lnTo>
                  <a:pt x="1167" y="1772"/>
                </a:lnTo>
                <a:lnTo>
                  <a:pt x="1166" y="1772"/>
                </a:lnTo>
                <a:lnTo>
                  <a:pt x="1165" y="1772"/>
                </a:lnTo>
                <a:lnTo>
                  <a:pt x="1164" y="1772"/>
                </a:lnTo>
                <a:lnTo>
                  <a:pt x="1163" y="1772"/>
                </a:lnTo>
                <a:lnTo>
                  <a:pt x="1161" y="1772"/>
                </a:lnTo>
                <a:lnTo>
                  <a:pt x="1160" y="1772"/>
                </a:lnTo>
                <a:lnTo>
                  <a:pt x="1159" y="1772"/>
                </a:lnTo>
                <a:lnTo>
                  <a:pt x="1158" y="1772"/>
                </a:lnTo>
                <a:lnTo>
                  <a:pt x="1157" y="1772"/>
                </a:lnTo>
                <a:lnTo>
                  <a:pt x="1156" y="1772"/>
                </a:lnTo>
                <a:lnTo>
                  <a:pt x="1156" y="1774"/>
                </a:lnTo>
                <a:lnTo>
                  <a:pt x="1156" y="1775"/>
                </a:lnTo>
                <a:lnTo>
                  <a:pt x="1156" y="1776"/>
                </a:lnTo>
                <a:lnTo>
                  <a:pt x="1156" y="1777"/>
                </a:lnTo>
                <a:lnTo>
                  <a:pt x="1156" y="1778"/>
                </a:lnTo>
                <a:lnTo>
                  <a:pt x="1156" y="1779"/>
                </a:lnTo>
                <a:lnTo>
                  <a:pt x="1156" y="1784"/>
                </a:lnTo>
                <a:lnTo>
                  <a:pt x="1152" y="1784"/>
                </a:lnTo>
                <a:lnTo>
                  <a:pt x="1143" y="1784"/>
                </a:lnTo>
                <a:lnTo>
                  <a:pt x="1140" y="1784"/>
                </a:lnTo>
                <a:lnTo>
                  <a:pt x="1133" y="1784"/>
                </a:lnTo>
                <a:lnTo>
                  <a:pt x="1133" y="1786"/>
                </a:lnTo>
                <a:lnTo>
                  <a:pt x="1133" y="1790"/>
                </a:lnTo>
                <a:lnTo>
                  <a:pt x="1133" y="1792"/>
                </a:lnTo>
                <a:lnTo>
                  <a:pt x="1132" y="1790"/>
                </a:lnTo>
                <a:lnTo>
                  <a:pt x="1129" y="1786"/>
                </a:lnTo>
                <a:lnTo>
                  <a:pt x="1128" y="1786"/>
                </a:lnTo>
                <a:lnTo>
                  <a:pt x="1126" y="1785"/>
                </a:lnTo>
                <a:lnTo>
                  <a:pt x="1123" y="1780"/>
                </a:lnTo>
                <a:lnTo>
                  <a:pt x="1120" y="1777"/>
                </a:lnTo>
                <a:lnTo>
                  <a:pt x="1118" y="1777"/>
                </a:lnTo>
                <a:lnTo>
                  <a:pt x="1116" y="1775"/>
                </a:lnTo>
                <a:lnTo>
                  <a:pt x="1113" y="1771"/>
                </a:lnTo>
                <a:lnTo>
                  <a:pt x="1109" y="1768"/>
                </a:lnTo>
                <a:lnTo>
                  <a:pt x="1109" y="1769"/>
                </a:lnTo>
                <a:lnTo>
                  <a:pt x="1108" y="1770"/>
                </a:lnTo>
                <a:lnTo>
                  <a:pt x="1107" y="1771"/>
                </a:lnTo>
                <a:lnTo>
                  <a:pt x="1105" y="1774"/>
                </a:lnTo>
                <a:lnTo>
                  <a:pt x="1104" y="1774"/>
                </a:lnTo>
                <a:lnTo>
                  <a:pt x="1100" y="1774"/>
                </a:lnTo>
                <a:lnTo>
                  <a:pt x="1096" y="1774"/>
                </a:lnTo>
                <a:lnTo>
                  <a:pt x="1095" y="1774"/>
                </a:lnTo>
                <a:lnTo>
                  <a:pt x="1088" y="1774"/>
                </a:lnTo>
                <a:lnTo>
                  <a:pt x="1083" y="1774"/>
                </a:lnTo>
                <a:lnTo>
                  <a:pt x="1077" y="1774"/>
                </a:lnTo>
                <a:lnTo>
                  <a:pt x="1076" y="1774"/>
                </a:lnTo>
                <a:lnTo>
                  <a:pt x="1072" y="1774"/>
                </a:lnTo>
                <a:lnTo>
                  <a:pt x="1068" y="1775"/>
                </a:lnTo>
                <a:lnTo>
                  <a:pt x="1062" y="1775"/>
                </a:lnTo>
                <a:lnTo>
                  <a:pt x="1062" y="1772"/>
                </a:lnTo>
                <a:lnTo>
                  <a:pt x="1062" y="1768"/>
                </a:lnTo>
                <a:lnTo>
                  <a:pt x="1062" y="1749"/>
                </a:lnTo>
                <a:lnTo>
                  <a:pt x="1059" y="1749"/>
                </a:lnTo>
                <a:lnTo>
                  <a:pt x="1054" y="1749"/>
                </a:lnTo>
                <a:lnTo>
                  <a:pt x="1045" y="1749"/>
                </a:lnTo>
                <a:lnTo>
                  <a:pt x="1038" y="1749"/>
                </a:lnTo>
                <a:lnTo>
                  <a:pt x="1023" y="1750"/>
                </a:lnTo>
                <a:lnTo>
                  <a:pt x="1013" y="1745"/>
                </a:lnTo>
                <a:lnTo>
                  <a:pt x="1012" y="1745"/>
                </a:lnTo>
                <a:lnTo>
                  <a:pt x="1011" y="1745"/>
                </a:lnTo>
                <a:lnTo>
                  <a:pt x="1011" y="1744"/>
                </a:lnTo>
                <a:lnTo>
                  <a:pt x="1010" y="1744"/>
                </a:lnTo>
                <a:lnTo>
                  <a:pt x="1009" y="1744"/>
                </a:lnTo>
                <a:lnTo>
                  <a:pt x="1008" y="1744"/>
                </a:lnTo>
                <a:lnTo>
                  <a:pt x="1004" y="1742"/>
                </a:lnTo>
                <a:lnTo>
                  <a:pt x="1000" y="1741"/>
                </a:lnTo>
                <a:lnTo>
                  <a:pt x="994" y="1738"/>
                </a:lnTo>
                <a:lnTo>
                  <a:pt x="988" y="1736"/>
                </a:lnTo>
                <a:lnTo>
                  <a:pt x="985" y="1736"/>
                </a:lnTo>
                <a:lnTo>
                  <a:pt x="980" y="1733"/>
                </a:lnTo>
                <a:lnTo>
                  <a:pt x="978" y="1732"/>
                </a:lnTo>
                <a:lnTo>
                  <a:pt x="976" y="1730"/>
                </a:lnTo>
                <a:lnTo>
                  <a:pt x="974" y="1729"/>
                </a:lnTo>
                <a:lnTo>
                  <a:pt x="973" y="1729"/>
                </a:lnTo>
                <a:lnTo>
                  <a:pt x="973" y="1728"/>
                </a:lnTo>
                <a:lnTo>
                  <a:pt x="971" y="1728"/>
                </a:lnTo>
                <a:lnTo>
                  <a:pt x="970" y="1727"/>
                </a:lnTo>
                <a:lnTo>
                  <a:pt x="967" y="1726"/>
                </a:lnTo>
                <a:lnTo>
                  <a:pt x="965" y="1725"/>
                </a:lnTo>
                <a:lnTo>
                  <a:pt x="964" y="1724"/>
                </a:lnTo>
                <a:lnTo>
                  <a:pt x="962" y="1724"/>
                </a:lnTo>
                <a:lnTo>
                  <a:pt x="960" y="1723"/>
                </a:lnTo>
                <a:lnTo>
                  <a:pt x="958" y="1721"/>
                </a:lnTo>
                <a:lnTo>
                  <a:pt x="957" y="1720"/>
                </a:lnTo>
                <a:lnTo>
                  <a:pt x="954" y="1719"/>
                </a:lnTo>
                <a:lnTo>
                  <a:pt x="953" y="1719"/>
                </a:lnTo>
                <a:lnTo>
                  <a:pt x="951" y="1717"/>
                </a:lnTo>
                <a:lnTo>
                  <a:pt x="949" y="1716"/>
                </a:lnTo>
                <a:lnTo>
                  <a:pt x="947" y="1715"/>
                </a:lnTo>
                <a:lnTo>
                  <a:pt x="945" y="1715"/>
                </a:lnTo>
                <a:lnTo>
                  <a:pt x="944" y="1713"/>
                </a:lnTo>
                <a:lnTo>
                  <a:pt x="943" y="1713"/>
                </a:lnTo>
                <a:lnTo>
                  <a:pt x="942" y="1712"/>
                </a:lnTo>
                <a:lnTo>
                  <a:pt x="940" y="1711"/>
                </a:lnTo>
                <a:lnTo>
                  <a:pt x="939" y="1711"/>
                </a:lnTo>
                <a:lnTo>
                  <a:pt x="935" y="1709"/>
                </a:lnTo>
                <a:lnTo>
                  <a:pt x="933" y="1708"/>
                </a:lnTo>
                <a:lnTo>
                  <a:pt x="932" y="1707"/>
                </a:lnTo>
                <a:lnTo>
                  <a:pt x="930" y="1707"/>
                </a:lnTo>
                <a:lnTo>
                  <a:pt x="927" y="1707"/>
                </a:lnTo>
                <a:lnTo>
                  <a:pt x="919" y="1705"/>
                </a:lnTo>
                <a:lnTo>
                  <a:pt x="917" y="1705"/>
                </a:lnTo>
                <a:lnTo>
                  <a:pt x="914" y="1705"/>
                </a:lnTo>
                <a:lnTo>
                  <a:pt x="910" y="1705"/>
                </a:lnTo>
                <a:lnTo>
                  <a:pt x="909" y="1704"/>
                </a:lnTo>
                <a:lnTo>
                  <a:pt x="907" y="1704"/>
                </a:lnTo>
                <a:lnTo>
                  <a:pt x="905" y="1704"/>
                </a:lnTo>
                <a:lnTo>
                  <a:pt x="901" y="1704"/>
                </a:lnTo>
                <a:lnTo>
                  <a:pt x="899" y="1704"/>
                </a:lnTo>
                <a:lnTo>
                  <a:pt x="896" y="1704"/>
                </a:lnTo>
                <a:lnTo>
                  <a:pt x="895" y="1703"/>
                </a:lnTo>
                <a:lnTo>
                  <a:pt x="892" y="1703"/>
                </a:lnTo>
                <a:lnTo>
                  <a:pt x="887" y="1703"/>
                </a:lnTo>
                <a:lnTo>
                  <a:pt x="883" y="1703"/>
                </a:lnTo>
                <a:lnTo>
                  <a:pt x="882" y="1703"/>
                </a:lnTo>
                <a:lnTo>
                  <a:pt x="874" y="1702"/>
                </a:lnTo>
                <a:lnTo>
                  <a:pt x="864" y="1701"/>
                </a:lnTo>
                <a:lnTo>
                  <a:pt x="864" y="1705"/>
                </a:lnTo>
                <a:lnTo>
                  <a:pt x="859" y="1705"/>
                </a:lnTo>
                <a:lnTo>
                  <a:pt x="853" y="1705"/>
                </a:lnTo>
                <a:lnTo>
                  <a:pt x="853" y="1708"/>
                </a:lnTo>
                <a:lnTo>
                  <a:pt x="850" y="1708"/>
                </a:lnTo>
                <a:lnTo>
                  <a:pt x="850" y="1703"/>
                </a:lnTo>
                <a:lnTo>
                  <a:pt x="848" y="1704"/>
                </a:lnTo>
                <a:lnTo>
                  <a:pt x="847" y="1704"/>
                </a:lnTo>
                <a:lnTo>
                  <a:pt x="845" y="1704"/>
                </a:lnTo>
                <a:lnTo>
                  <a:pt x="845" y="1699"/>
                </a:lnTo>
                <a:lnTo>
                  <a:pt x="846" y="1700"/>
                </a:lnTo>
                <a:lnTo>
                  <a:pt x="847" y="1700"/>
                </a:lnTo>
                <a:lnTo>
                  <a:pt x="847" y="1701"/>
                </a:lnTo>
                <a:lnTo>
                  <a:pt x="850" y="1701"/>
                </a:lnTo>
                <a:lnTo>
                  <a:pt x="850" y="1703"/>
                </a:lnTo>
                <a:lnTo>
                  <a:pt x="853" y="1703"/>
                </a:lnTo>
                <a:lnTo>
                  <a:pt x="853" y="1701"/>
                </a:lnTo>
                <a:lnTo>
                  <a:pt x="853" y="1700"/>
                </a:lnTo>
                <a:lnTo>
                  <a:pt x="853" y="1698"/>
                </a:lnTo>
                <a:lnTo>
                  <a:pt x="853" y="1693"/>
                </a:lnTo>
                <a:lnTo>
                  <a:pt x="853" y="1692"/>
                </a:lnTo>
                <a:lnTo>
                  <a:pt x="853" y="1688"/>
                </a:lnTo>
                <a:lnTo>
                  <a:pt x="853" y="1685"/>
                </a:lnTo>
                <a:lnTo>
                  <a:pt x="853" y="1678"/>
                </a:lnTo>
                <a:lnTo>
                  <a:pt x="853" y="1677"/>
                </a:lnTo>
                <a:lnTo>
                  <a:pt x="853" y="1676"/>
                </a:lnTo>
                <a:lnTo>
                  <a:pt x="852" y="1673"/>
                </a:lnTo>
                <a:lnTo>
                  <a:pt x="861" y="1671"/>
                </a:lnTo>
                <a:lnTo>
                  <a:pt x="861" y="1667"/>
                </a:lnTo>
                <a:lnTo>
                  <a:pt x="864" y="1667"/>
                </a:lnTo>
                <a:lnTo>
                  <a:pt x="867" y="1667"/>
                </a:lnTo>
                <a:lnTo>
                  <a:pt x="868" y="1667"/>
                </a:lnTo>
                <a:lnTo>
                  <a:pt x="870" y="1667"/>
                </a:lnTo>
                <a:lnTo>
                  <a:pt x="871" y="1667"/>
                </a:lnTo>
                <a:lnTo>
                  <a:pt x="871" y="1668"/>
                </a:lnTo>
                <a:lnTo>
                  <a:pt x="872" y="1668"/>
                </a:lnTo>
                <a:lnTo>
                  <a:pt x="874" y="1669"/>
                </a:lnTo>
                <a:lnTo>
                  <a:pt x="875" y="1666"/>
                </a:lnTo>
                <a:lnTo>
                  <a:pt x="876" y="1665"/>
                </a:lnTo>
                <a:lnTo>
                  <a:pt x="876" y="1662"/>
                </a:lnTo>
                <a:lnTo>
                  <a:pt x="878" y="1660"/>
                </a:lnTo>
                <a:lnTo>
                  <a:pt x="878" y="1659"/>
                </a:lnTo>
                <a:lnTo>
                  <a:pt x="878" y="1658"/>
                </a:lnTo>
                <a:lnTo>
                  <a:pt x="879" y="1656"/>
                </a:lnTo>
                <a:lnTo>
                  <a:pt x="878" y="1656"/>
                </a:lnTo>
                <a:lnTo>
                  <a:pt x="876" y="1656"/>
                </a:lnTo>
                <a:lnTo>
                  <a:pt x="876" y="1657"/>
                </a:lnTo>
                <a:lnTo>
                  <a:pt x="874" y="1660"/>
                </a:lnTo>
                <a:lnTo>
                  <a:pt x="873" y="1665"/>
                </a:lnTo>
                <a:lnTo>
                  <a:pt x="872" y="1665"/>
                </a:lnTo>
                <a:lnTo>
                  <a:pt x="871" y="1665"/>
                </a:lnTo>
                <a:lnTo>
                  <a:pt x="868" y="1665"/>
                </a:lnTo>
                <a:lnTo>
                  <a:pt x="871" y="1656"/>
                </a:lnTo>
                <a:lnTo>
                  <a:pt x="872" y="1656"/>
                </a:lnTo>
                <a:lnTo>
                  <a:pt x="873" y="1656"/>
                </a:lnTo>
                <a:lnTo>
                  <a:pt x="874" y="1656"/>
                </a:lnTo>
                <a:lnTo>
                  <a:pt x="875" y="1656"/>
                </a:lnTo>
                <a:lnTo>
                  <a:pt x="876" y="1656"/>
                </a:lnTo>
                <a:lnTo>
                  <a:pt x="878" y="1656"/>
                </a:lnTo>
                <a:lnTo>
                  <a:pt x="879" y="1656"/>
                </a:lnTo>
                <a:lnTo>
                  <a:pt x="879" y="1654"/>
                </a:lnTo>
                <a:lnTo>
                  <a:pt x="880" y="1654"/>
                </a:lnTo>
                <a:lnTo>
                  <a:pt x="881" y="1654"/>
                </a:lnTo>
                <a:lnTo>
                  <a:pt x="882" y="1654"/>
                </a:lnTo>
                <a:lnTo>
                  <a:pt x="883" y="1654"/>
                </a:lnTo>
                <a:lnTo>
                  <a:pt x="884" y="1654"/>
                </a:lnTo>
                <a:lnTo>
                  <a:pt x="885" y="1654"/>
                </a:lnTo>
                <a:lnTo>
                  <a:pt x="887" y="1654"/>
                </a:lnTo>
                <a:lnTo>
                  <a:pt x="888" y="1654"/>
                </a:lnTo>
                <a:lnTo>
                  <a:pt x="889" y="1654"/>
                </a:lnTo>
                <a:lnTo>
                  <a:pt x="890" y="1654"/>
                </a:lnTo>
                <a:lnTo>
                  <a:pt x="891" y="1654"/>
                </a:lnTo>
                <a:lnTo>
                  <a:pt x="892" y="1654"/>
                </a:lnTo>
                <a:lnTo>
                  <a:pt x="893" y="1652"/>
                </a:lnTo>
                <a:lnTo>
                  <a:pt x="893" y="1651"/>
                </a:lnTo>
                <a:lnTo>
                  <a:pt x="893" y="1650"/>
                </a:lnTo>
                <a:lnTo>
                  <a:pt x="895" y="1649"/>
                </a:lnTo>
                <a:lnTo>
                  <a:pt x="895" y="1646"/>
                </a:lnTo>
                <a:lnTo>
                  <a:pt x="896" y="1645"/>
                </a:lnTo>
                <a:lnTo>
                  <a:pt x="896" y="1644"/>
                </a:lnTo>
                <a:lnTo>
                  <a:pt x="896" y="1643"/>
                </a:lnTo>
                <a:lnTo>
                  <a:pt x="895" y="1643"/>
                </a:lnTo>
                <a:lnTo>
                  <a:pt x="893" y="1643"/>
                </a:lnTo>
                <a:lnTo>
                  <a:pt x="892" y="1643"/>
                </a:lnTo>
                <a:lnTo>
                  <a:pt x="892" y="1642"/>
                </a:lnTo>
                <a:lnTo>
                  <a:pt x="891" y="1642"/>
                </a:lnTo>
                <a:lnTo>
                  <a:pt x="890" y="1642"/>
                </a:lnTo>
                <a:lnTo>
                  <a:pt x="889" y="1641"/>
                </a:lnTo>
                <a:lnTo>
                  <a:pt x="888" y="1641"/>
                </a:lnTo>
                <a:lnTo>
                  <a:pt x="887" y="1641"/>
                </a:lnTo>
                <a:lnTo>
                  <a:pt x="885" y="1640"/>
                </a:lnTo>
                <a:lnTo>
                  <a:pt x="884" y="1640"/>
                </a:lnTo>
                <a:lnTo>
                  <a:pt x="883" y="1640"/>
                </a:lnTo>
                <a:lnTo>
                  <a:pt x="882" y="1640"/>
                </a:lnTo>
                <a:lnTo>
                  <a:pt x="881" y="1640"/>
                </a:lnTo>
                <a:lnTo>
                  <a:pt x="880" y="1640"/>
                </a:lnTo>
                <a:lnTo>
                  <a:pt x="879" y="1640"/>
                </a:lnTo>
                <a:lnTo>
                  <a:pt x="879" y="1641"/>
                </a:lnTo>
                <a:lnTo>
                  <a:pt x="878" y="1641"/>
                </a:lnTo>
                <a:lnTo>
                  <a:pt x="875" y="1641"/>
                </a:lnTo>
                <a:lnTo>
                  <a:pt x="875" y="1640"/>
                </a:lnTo>
                <a:lnTo>
                  <a:pt x="875" y="1638"/>
                </a:lnTo>
                <a:lnTo>
                  <a:pt x="875" y="1637"/>
                </a:lnTo>
                <a:lnTo>
                  <a:pt x="875" y="1636"/>
                </a:lnTo>
                <a:lnTo>
                  <a:pt x="876" y="1636"/>
                </a:lnTo>
                <a:lnTo>
                  <a:pt x="878" y="1636"/>
                </a:lnTo>
                <a:lnTo>
                  <a:pt x="879" y="1636"/>
                </a:lnTo>
                <a:lnTo>
                  <a:pt x="880" y="1636"/>
                </a:lnTo>
                <a:lnTo>
                  <a:pt x="882" y="1636"/>
                </a:lnTo>
                <a:lnTo>
                  <a:pt x="883" y="1637"/>
                </a:lnTo>
                <a:lnTo>
                  <a:pt x="885" y="1637"/>
                </a:lnTo>
                <a:lnTo>
                  <a:pt x="887" y="1637"/>
                </a:lnTo>
                <a:lnTo>
                  <a:pt x="888" y="1638"/>
                </a:lnTo>
                <a:lnTo>
                  <a:pt x="889" y="1638"/>
                </a:lnTo>
                <a:lnTo>
                  <a:pt x="890" y="1638"/>
                </a:lnTo>
                <a:lnTo>
                  <a:pt x="896" y="1641"/>
                </a:lnTo>
                <a:lnTo>
                  <a:pt x="897" y="1641"/>
                </a:lnTo>
                <a:lnTo>
                  <a:pt x="897" y="1640"/>
                </a:lnTo>
                <a:lnTo>
                  <a:pt x="890" y="1637"/>
                </a:lnTo>
                <a:lnTo>
                  <a:pt x="889" y="1637"/>
                </a:lnTo>
                <a:lnTo>
                  <a:pt x="887" y="1636"/>
                </a:lnTo>
                <a:lnTo>
                  <a:pt x="885" y="1636"/>
                </a:lnTo>
                <a:lnTo>
                  <a:pt x="885" y="1635"/>
                </a:lnTo>
                <a:lnTo>
                  <a:pt x="885" y="1633"/>
                </a:lnTo>
                <a:lnTo>
                  <a:pt x="887" y="1633"/>
                </a:lnTo>
                <a:lnTo>
                  <a:pt x="888" y="1633"/>
                </a:lnTo>
                <a:lnTo>
                  <a:pt x="889" y="1633"/>
                </a:lnTo>
                <a:lnTo>
                  <a:pt x="890" y="1633"/>
                </a:lnTo>
                <a:lnTo>
                  <a:pt x="890" y="1634"/>
                </a:lnTo>
                <a:lnTo>
                  <a:pt x="890" y="1635"/>
                </a:lnTo>
                <a:lnTo>
                  <a:pt x="890" y="1636"/>
                </a:lnTo>
                <a:lnTo>
                  <a:pt x="891" y="1636"/>
                </a:lnTo>
                <a:lnTo>
                  <a:pt x="892" y="1636"/>
                </a:lnTo>
                <a:lnTo>
                  <a:pt x="893" y="1637"/>
                </a:lnTo>
                <a:lnTo>
                  <a:pt x="895" y="1638"/>
                </a:lnTo>
                <a:lnTo>
                  <a:pt x="897" y="1638"/>
                </a:lnTo>
                <a:lnTo>
                  <a:pt x="897" y="1637"/>
                </a:lnTo>
                <a:lnTo>
                  <a:pt x="897" y="1636"/>
                </a:lnTo>
                <a:lnTo>
                  <a:pt x="897" y="1635"/>
                </a:lnTo>
                <a:lnTo>
                  <a:pt x="897" y="1634"/>
                </a:lnTo>
                <a:lnTo>
                  <a:pt x="897" y="1633"/>
                </a:lnTo>
                <a:lnTo>
                  <a:pt x="897" y="1632"/>
                </a:lnTo>
                <a:lnTo>
                  <a:pt x="897" y="1631"/>
                </a:lnTo>
                <a:lnTo>
                  <a:pt x="897" y="1628"/>
                </a:lnTo>
                <a:lnTo>
                  <a:pt x="897" y="1627"/>
                </a:lnTo>
                <a:lnTo>
                  <a:pt x="897" y="1626"/>
                </a:lnTo>
                <a:lnTo>
                  <a:pt x="897" y="1625"/>
                </a:lnTo>
                <a:lnTo>
                  <a:pt x="897" y="1624"/>
                </a:lnTo>
                <a:lnTo>
                  <a:pt x="897" y="1623"/>
                </a:lnTo>
                <a:lnTo>
                  <a:pt x="897" y="1621"/>
                </a:lnTo>
                <a:lnTo>
                  <a:pt x="897" y="1620"/>
                </a:lnTo>
                <a:lnTo>
                  <a:pt x="897" y="1619"/>
                </a:lnTo>
                <a:lnTo>
                  <a:pt x="897" y="1618"/>
                </a:lnTo>
                <a:lnTo>
                  <a:pt x="897" y="1617"/>
                </a:lnTo>
                <a:lnTo>
                  <a:pt x="897" y="1616"/>
                </a:lnTo>
                <a:lnTo>
                  <a:pt x="897" y="1615"/>
                </a:lnTo>
                <a:lnTo>
                  <a:pt x="896" y="1613"/>
                </a:lnTo>
                <a:lnTo>
                  <a:pt x="896" y="1612"/>
                </a:lnTo>
                <a:lnTo>
                  <a:pt x="896" y="1611"/>
                </a:lnTo>
                <a:lnTo>
                  <a:pt x="896" y="1610"/>
                </a:lnTo>
                <a:lnTo>
                  <a:pt x="896" y="1609"/>
                </a:lnTo>
                <a:lnTo>
                  <a:pt x="893" y="1609"/>
                </a:lnTo>
                <a:lnTo>
                  <a:pt x="892" y="1609"/>
                </a:lnTo>
                <a:lnTo>
                  <a:pt x="890" y="1609"/>
                </a:lnTo>
                <a:lnTo>
                  <a:pt x="889" y="1609"/>
                </a:lnTo>
                <a:lnTo>
                  <a:pt x="888" y="1609"/>
                </a:lnTo>
                <a:lnTo>
                  <a:pt x="887" y="1609"/>
                </a:lnTo>
                <a:lnTo>
                  <a:pt x="887" y="1610"/>
                </a:lnTo>
                <a:lnTo>
                  <a:pt x="885" y="1610"/>
                </a:lnTo>
                <a:lnTo>
                  <a:pt x="884" y="1610"/>
                </a:lnTo>
                <a:lnTo>
                  <a:pt x="883" y="1610"/>
                </a:lnTo>
                <a:lnTo>
                  <a:pt x="882" y="1610"/>
                </a:lnTo>
                <a:lnTo>
                  <a:pt x="881" y="1610"/>
                </a:lnTo>
                <a:lnTo>
                  <a:pt x="880" y="1610"/>
                </a:lnTo>
                <a:lnTo>
                  <a:pt x="879" y="1610"/>
                </a:lnTo>
                <a:lnTo>
                  <a:pt x="879" y="1618"/>
                </a:lnTo>
                <a:lnTo>
                  <a:pt x="879" y="1619"/>
                </a:lnTo>
                <a:lnTo>
                  <a:pt x="879" y="1620"/>
                </a:lnTo>
                <a:lnTo>
                  <a:pt x="879" y="1621"/>
                </a:lnTo>
                <a:lnTo>
                  <a:pt x="879" y="1625"/>
                </a:lnTo>
                <a:lnTo>
                  <a:pt x="879" y="1626"/>
                </a:lnTo>
                <a:lnTo>
                  <a:pt x="879" y="1629"/>
                </a:lnTo>
                <a:lnTo>
                  <a:pt x="880" y="1629"/>
                </a:lnTo>
                <a:lnTo>
                  <a:pt x="881" y="1629"/>
                </a:lnTo>
                <a:lnTo>
                  <a:pt x="882" y="1629"/>
                </a:lnTo>
                <a:lnTo>
                  <a:pt x="883" y="1629"/>
                </a:lnTo>
                <a:lnTo>
                  <a:pt x="884" y="1629"/>
                </a:lnTo>
                <a:lnTo>
                  <a:pt x="884" y="1633"/>
                </a:lnTo>
                <a:lnTo>
                  <a:pt x="880" y="1633"/>
                </a:lnTo>
                <a:lnTo>
                  <a:pt x="879" y="1633"/>
                </a:lnTo>
                <a:lnTo>
                  <a:pt x="879" y="1634"/>
                </a:lnTo>
                <a:lnTo>
                  <a:pt x="881" y="1634"/>
                </a:lnTo>
                <a:lnTo>
                  <a:pt x="881" y="1635"/>
                </a:lnTo>
                <a:lnTo>
                  <a:pt x="880" y="1635"/>
                </a:lnTo>
                <a:lnTo>
                  <a:pt x="879" y="1635"/>
                </a:lnTo>
                <a:lnTo>
                  <a:pt x="878" y="1635"/>
                </a:lnTo>
                <a:lnTo>
                  <a:pt x="876" y="1635"/>
                </a:lnTo>
                <a:lnTo>
                  <a:pt x="876" y="1634"/>
                </a:lnTo>
                <a:lnTo>
                  <a:pt x="878" y="1634"/>
                </a:lnTo>
                <a:lnTo>
                  <a:pt x="879" y="1634"/>
                </a:lnTo>
                <a:lnTo>
                  <a:pt x="879" y="1633"/>
                </a:lnTo>
                <a:lnTo>
                  <a:pt x="879" y="1626"/>
                </a:lnTo>
                <a:lnTo>
                  <a:pt x="876" y="1626"/>
                </a:lnTo>
                <a:lnTo>
                  <a:pt x="876" y="1625"/>
                </a:lnTo>
                <a:lnTo>
                  <a:pt x="876" y="1624"/>
                </a:lnTo>
                <a:lnTo>
                  <a:pt x="878" y="1624"/>
                </a:lnTo>
                <a:lnTo>
                  <a:pt x="879" y="1624"/>
                </a:lnTo>
                <a:lnTo>
                  <a:pt x="879" y="1621"/>
                </a:lnTo>
                <a:lnTo>
                  <a:pt x="878" y="1620"/>
                </a:lnTo>
                <a:lnTo>
                  <a:pt x="878" y="1619"/>
                </a:lnTo>
                <a:lnTo>
                  <a:pt x="879" y="1619"/>
                </a:lnTo>
                <a:lnTo>
                  <a:pt x="879" y="1618"/>
                </a:lnTo>
                <a:lnTo>
                  <a:pt x="879" y="1617"/>
                </a:lnTo>
                <a:lnTo>
                  <a:pt x="878" y="1610"/>
                </a:lnTo>
                <a:lnTo>
                  <a:pt x="873" y="1610"/>
                </a:lnTo>
                <a:lnTo>
                  <a:pt x="870" y="1610"/>
                </a:lnTo>
                <a:lnTo>
                  <a:pt x="868" y="1610"/>
                </a:lnTo>
                <a:lnTo>
                  <a:pt x="864" y="1610"/>
                </a:lnTo>
                <a:lnTo>
                  <a:pt x="863" y="1610"/>
                </a:lnTo>
                <a:lnTo>
                  <a:pt x="863" y="1611"/>
                </a:lnTo>
                <a:lnTo>
                  <a:pt x="863" y="1613"/>
                </a:lnTo>
                <a:lnTo>
                  <a:pt x="862" y="1613"/>
                </a:lnTo>
                <a:lnTo>
                  <a:pt x="861" y="1613"/>
                </a:lnTo>
                <a:lnTo>
                  <a:pt x="859" y="1613"/>
                </a:lnTo>
                <a:lnTo>
                  <a:pt x="857" y="1613"/>
                </a:lnTo>
                <a:lnTo>
                  <a:pt x="855" y="1613"/>
                </a:lnTo>
                <a:lnTo>
                  <a:pt x="855" y="1612"/>
                </a:lnTo>
                <a:lnTo>
                  <a:pt x="855" y="1610"/>
                </a:lnTo>
                <a:lnTo>
                  <a:pt x="855" y="1607"/>
                </a:lnTo>
                <a:lnTo>
                  <a:pt x="856" y="1607"/>
                </a:lnTo>
                <a:lnTo>
                  <a:pt x="857" y="1607"/>
                </a:lnTo>
                <a:lnTo>
                  <a:pt x="858" y="1607"/>
                </a:lnTo>
                <a:lnTo>
                  <a:pt x="859" y="1607"/>
                </a:lnTo>
                <a:lnTo>
                  <a:pt x="861" y="1607"/>
                </a:lnTo>
                <a:lnTo>
                  <a:pt x="862" y="1607"/>
                </a:lnTo>
                <a:lnTo>
                  <a:pt x="863" y="1607"/>
                </a:lnTo>
                <a:lnTo>
                  <a:pt x="863" y="1606"/>
                </a:lnTo>
                <a:lnTo>
                  <a:pt x="863" y="1604"/>
                </a:lnTo>
                <a:lnTo>
                  <a:pt x="864" y="1604"/>
                </a:lnTo>
                <a:lnTo>
                  <a:pt x="865" y="1604"/>
                </a:lnTo>
                <a:lnTo>
                  <a:pt x="866" y="1604"/>
                </a:lnTo>
                <a:lnTo>
                  <a:pt x="867" y="1604"/>
                </a:lnTo>
                <a:lnTo>
                  <a:pt x="868" y="1604"/>
                </a:lnTo>
                <a:lnTo>
                  <a:pt x="868" y="1608"/>
                </a:lnTo>
                <a:lnTo>
                  <a:pt x="870" y="1608"/>
                </a:lnTo>
                <a:lnTo>
                  <a:pt x="871" y="1608"/>
                </a:lnTo>
                <a:lnTo>
                  <a:pt x="872" y="1608"/>
                </a:lnTo>
                <a:lnTo>
                  <a:pt x="873" y="1608"/>
                </a:lnTo>
                <a:lnTo>
                  <a:pt x="874" y="1608"/>
                </a:lnTo>
                <a:lnTo>
                  <a:pt x="875" y="1608"/>
                </a:lnTo>
                <a:lnTo>
                  <a:pt x="876" y="1608"/>
                </a:lnTo>
                <a:lnTo>
                  <a:pt x="879" y="1607"/>
                </a:lnTo>
                <a:lnTo>
                  <a:pt x="879" y="1610"/>
                </a:lnTo>
                <a:lnTo>
                  <a:pt x="880" y="1610"/>
                </a:lnTo>
                <a:lnTo>
                  <a:pt x="881" y="1610"/>
                </a:lnTo>
                <a:lnTo>
                  <a:pt x="882" y="1610"/>
                </a:lnTo>
                <a:lnTo>
                  <a:pt x="882" y="1609"/>
                </a:lnTo>
                <a:lnTo>
                  <a:pt x="883" y="1609"/>
                </a:lnTo>
                <a:lnTo>
                  <a:pt x="884" y="1609"/>
                </a:lnTo>
                <a:lnTo>
                  <a:pt x="887" y="1609"/>
                </a:lnTo>
                <a:lnTo>
                  <a:pt x="888" y="1609"/>
                </a:lnTo>
                <a:lnTo>
                  <a:pt x="889" y="1609"/>
                </a:lnTo>
                <a:lnTo>
                  <a:pt x="890" y="1609"/>
                </a:lnTo>
                <a:lnTo>
                  <a:pt x="893" y="1609"/>
                </a:lnTo>
                <a:lnTo>
                  <a:pt x="896" y="1608"/>
                </a:lnTo>
                <a:lnTo>
                  <a:pt x="896" y="1598"/>
                </a:lnTo>
                <a:lnTo>
                  <a:pt x="889" y="1598"/>
                </a:lnTo>
                <a:lnTo>
                  <a:pt x="881" y="1598"/>
                </a:lnTo>
                <a:lnTo>
                  <a:pt x="878" y="1598"/>
                </a:lnTo>
                <a:lnTo>
                  <a:pt x="863" y="1598"/>
                </a:lnTo>
                <a:lnTo>
                  <a:pt x="862" y="1586"/>
                </a:lnTo>
                <a:lnTo>
                  <a:pt x="862" y="1583"/>
                </a:lnTo>
                <a:lnTo>
                  <a:pt x="862" y="1582"/>
                </a:lnTo>
                <a:lnTo>
                  <a:pt x="862" y="1581"/>
                </a:lnTo>
                <a:lnTo>
                  <a:pt x="862" y="1579"/>
                </a:lnTo>
                <a:lnTo>
                  <a:pt x="862" y="1578"/>
                </a:lnTo>
                <a:lnTo>
                  <a:pt x="862" y="1577"/>
                </a:lnTo>
                <a:lnTo>
                  <a:pt x="862" y="1576"/>
                </a:lnTo>
                <a:lnTo>
                  <a:pt x="862" y="1575"/>
                </a:lnTo>
                <a:lnTo>
                  <a:pt x="862" y="1574"/>
                </a:lnTo>
                <a:lnTo>
                  <a:pt x="862" y="1573"/>
                </a:lnTo>
                <a:lnTo>
                  <a:pt x="862" y="1571"/>
                </a:lnTo>
                <a:lnTo>
                  <a:pt x="862" y="1569"/>
                </a:lnTo>
                <a:lnTo>
                  <a:pt x="862" y="1568"/>
                </a:lnTo>
                <a:lnTo>
                  <a:pt x="862" y="1567"/>
                </a:lnTo>
                <a:lnTo>
                  <a:pt x="862" y="1566"/>
                </a:lnTo>
                <a:lnTo>
                  <a:pt x="862" y="1565"/>
                </a:lnTo>
                <a:lnTo>
                  <a:pt x="862" y="1564"/>
                </a:lnTo>
                <a:lnTo>
                  <a:pt x="862" y="1562"/>
                </a:lnTo>
                <a:lnTo>
                  <a:pt x="862" y="1561"/>
                </a:lnTo>
                <a:lnTo>
                  <a:pt x="862" y="1560"/>
                </a:lnTo>
                <a:lnTo>
                  <a:pt x="862" y="1559"/>
                </a:lnTo>
                <a:lnTo>
                  <a:pt x="862" y="1558"/>
                </a:lnTo>
                <a:lnTo>
                  <a:pt x="862" y="1546"/>
                </a:lnTo>
                <a:lnTo>
                  <a:pt x="862" y="1540"/>
                </a:lnTo>
                <a:lnTo>
                  <a:pt x="862" y="1527"/>
                </a:lnTo>
                <a:lnTo>
                  <a:pt x="854" y="1528"/>
                </a:lnTo>
                <a:lnTo>
                  <a:pt x="849" y="1528"/>
                </a:lnTo>
                <a:lnTo>
                  <a:pt x="841" y="1529"/>
                </a:lnTo>
                <a:lnTo>
                  <a:pt x="839" y="1529"/>
                </a:lnTo>
                <a:lnTo>
                  <a:pt x="838" y="1529"/>
                </a:lnTo>
                <a:lnTo>
                  <a:pt x="831" y="1531"/>
                </a:lnTo>
                <a:lnTo>
                  <a:pt x="828" y="1531"/>
                </a:lnTo>
                <a:lnTo>
                  <a:pt x="823" y="1531"/>
                </a:lnTo>
                <a:lnTo>
                  <a:pt x="819" y="1532"/>
                </a:lnTo>
                <a:lnTo>
                  <a:pt x="815" y="1532"/>
                </a:lnTo>
                <a:lnTo>
                  <a:pt x="813" y="1532"/>
                </a:lnTo>
                <a:lnTo>
                  <a:pt x="811" y="1532"/>
                </a:lnTo>
                <a:lnTo>
                  <a:pt x="806" y="1533"/>
                </a:lnTo>
                <a:lnTo>
                  <a:pt x="805" y="1533"/>
                </a:lnTo>
                <a:lnTo>
                  <a:pt x="798" y="1533"/>
                </a:lnTo>
                <a:lnTo>
                  <a:pt x="797" y="1533"/>
                </a:lnTo>
                <a:lnTo>
                  <a:pt x="797" y="1534"/>
                </a:lnTo>
                <a:lnTo>
                  <a:pt x="797" y="1535"/>
                </a:lnTo>
                <a:lnTo>
                  <a:pt x="797" y="1540"/>
                </a:lnTo>
                <a:lnTo>
                  <a:pt x="797" y="1543"/>
                </a:lnTo>
                <a:lnTo>
                  <a:pt x="797" y="1544"/>
                </a:lnTo>
                <a:lnTo>
                  <a:pt x="798" y="1544"/>
                </a:lnTo>
                <a:lnTo>
                  <a:pt x="799" y="1544"/>
                </a:lnTo>
                <a:lnTo>
                  <a:pt x="804" y="1546"/>
                </a:lnTo>
                <a:lnTo>
                  <a:pt x="803" y="1549"/>
                </a:lnTo>
                <a:lnTo>
                  <a:pt x="802" y="1550"/>
                </a:lnTo>
                <a:lnTo>
                  <a:pt x="802" y="1551"/>
                </a:lnTo>
                <a:lnTo>
                  <a:pt x="802" y="1553"/>
                </a:lnTo>
                <a:lnTo>
                  <a:pt x="807" y="1553"/>
                </a:lnTo>
                <a:lnTo>
                  <a:pt x="807" y="1554"/>
                </a:lnTo>
                <a:lnTo>
                  <a:pt x="807" y="1557"/>
                </a:lnTo>
                <a:lnTo>
                  <a:pt x="809" y="1557"/>
                </a:lnTo>
                <a:lnTo>
                  <a:pt x="810" y="1557"/>
                </a:lnTo>
                <a:lnTo>
                  <a:pt x="810" y="1559"/>
                </a:lnTo>
                <a:lnTo>
                  <a:pt x="809" y="1559"/>
                </a:lnTo>
                <a:lnTo>
                  <a:pt x="809" y="1560"/>
                </a:lnTo>
                <a:lnTo>
                  <a:pt x="809" y="1561"/>
                </a:lnTo>
                <a:lnTo>
                  <a:pt x="809" y="1562"/>
                </a:lnTo>
                <a:lnTo>
                  <a:pt x="807" y="1562"/>
                </a:lnTo>
                <a:lnTo>
                  <a:pt x="804" y="1564"/>
                </a:lnTo>
                <a:lnTo>
                  <a:pt x="803" y="1564"/>
                </a:lnTo>
                <a:lnTo>
                  <a:pt x="802" y="1564"/>
                </a:lnTo>
                <a:lnTo>
                  <a:pt x="797" y="1567"/>
                </a:lnTo>
                <a:lnTo>
                  <a:pt x="797" y="1573"/>
                </a:lnTo>
                <a:lnTo>
                  <a:pt x="798" y="1573"/>
                </a:lnTo>
                <a:lnTo>
                  <a:pt x="799" y="1573"/>
                </a:lnTo>
                <a:lnTo>
                  <a:pt x="802" y="1573"/>
                </a:lnTo>
                <a:lnTo>
                  <a:pt x="802" y="1574"/>
                </a:lnTo>
                <a:lnTo>
                  <a:pt x="799" y="1573"/>
                </a:lnTo>
                <a:lnTo>
                  <a:pt x="797" y="1573"/>
                </a:lnTo>
                <a:lnTo>
                  <a:pt x="797" y="1581"/>
                </a:lnTo>
                <a:lnTo>
                  <a:pt x="797" y="1586"/>
                </a:lnTo>
                <a:lnTo>
                  <a:pt x="798" y="1586"/>
                </a:lnTo>
                <a:lnTo>
                  <a:pt x="799" y="1586"/>
                </a:lnTo>
                <a:lnTo>
                  <a:pt x="801" y="1586"/>
                </a:lnTo>
                <a:lnTo>
                  <a:pt x="802" y="1586"/>
                </a:lnTo>
                <a:lnTo>
                  <a:pt x="803" y="1586"/>
                </a:lnTo>
                <a:lnTo>
                  <a:pt x="804" y="1586"/>
                </a:lnTo>
                <a:lnTo>
                  <a:pt x="802" y="1586"/>
                </a:lnTo>
                <a:lnTo>
                  <a:pt x="798" y="1587"/>
                </a:lnTo>
                <a:lnTo>
                  <a:pt x="797" y="1586"/>
                </a:lnTo>
                <a:lnTo>
                  <a:pt x="797" y="1592"/>
                </a:lnTo>
                <a:lnTo>
                  <a:pt x="797" y="1594"/>
                </a:lnTo>
                <a:lnTo>
                  <a:pt x="798" y="1594"/>
                </a:lnTo>
                <a:lnTo>
                  <a:pt x="801" y="1594"/>
                </a:lnTo>
                <a:lnTo>
                  <a:pt x="806" y="1594"/>
                </a:lnTo>
                <a:lnTo>
                  <a:pt x="807" y="1594"/>
                </a:lnTo>
                <a:lnTo>
                  <a:pt x="807" y="1595"/>
                </a:lnTo>
                <a:lnTo>
                  <a:pt x="806" y="1595"/>
                </a:lnTo>
                <a:lnTo>
                  <a:pt x="801" y="1595"/>
                </a:lnTo>
                <a:lnTo>
                  <a:pt x="797" y="1595"/>
                </a:lnTo>
                <a:lnTo>
                  <a:pt x="797" y="1596"/>
                </a:lnTo>
                <a:lnTo>
                  <a:pt x="797" y="1598"/>
                </a:lnTo>
                <a:lnTo>
                  <a:pt x="799" y="1598"/>
                </a:lnTo>
                <a:lnTo>
                  <a:pt x="807" y="1598"/>
                </a:lnTo>
                <a:lnTo>
                  <a:pt x="809" y="1598"/>
                </a:lnTo>
                <a:lnTo>
                  <a:pt x="810" y="1598"/>
                </a:lnTo>
                <a:lnTo>
                  <a:pt x="812" y="1598"/>
                </a:lnTo>
                <a:lnTo>
                  <a:pt x="813" y="1598"/>
                </a:lnTo>
                <a:lnTo>
                  <a:pt x="819" y="1598"/>
                </a:lnTo>
                <a:lnTo>
                  <a:pt x="819" y="1599"/>
                </a:lnTo>
                <a:lnTo>
                  <a:pt x="819" y="1604"/>
                </a:lnTo>
                <a:lnTo>
                  <a:pt x="818" y="1604"/>
                </a:lnTo>
                <a:lnTo>
                  <a:pt x="813" y="1604"/>
                </a:lnTo>
                <a:lnTo>
                  <a:pt x="810" y="1604"/>
                </a:lnTo>
                <a:lnTo>
                  <a:pt x="809" y="1604"/>
                </a:lnTo>
                <a:lnTo>
                  <a:pt x="804" y="1604"/>
                </a:lnTo>
                <a:lnTo>
                  <a:pt x="803" y="1606"/>
                </a:lnTo>
                <a:lnTo>
                  <a:pt x="802" y="1606"/>
                </a:lnTo>
                <a:lnTo>
                  <a:pt x="801" y="1606"/>
                </a:lnTo>
                <a:lnTo>
                  <a:pt x="799" y="1606"/>
                </a:lnTo>
                <a:lnTo>
                  <a:pt x="797" y="1606"/>
                </a:lnTo>
                <a:lnTo>
                  <a:pt x="797" y="1608"/>
                </a:lnTo>
                <a:lnTo>
                  <a:pt x="797" y="1610"/>
                </a:lnTo>
                <a:lnTo>
                  <a:pt x="796" y="1610"/>
                </a:lnTo>
                <a:lnTo>
                  <a:pt x="795" y="1610"/>
                </a:lnTo>
                <a:lnTo>
                  <a:pt x="792" y="1610"/>
                </a:lnTo>
                <a:lnTo>
                  <a:pt x="792" y="1611"/>
                </a:lnTo>
                <a:lnTo>
                  <a:pt x="792" y="1612"/>
                </a:lnTo>
                <a:lnTo>
                  <a:pt x="793" y="1612"/>
                </a:lnTo>
                <a:lnTo>
                  <a:pt x="793" y="1615"/>
                </a:lnTo>
                <a:lnTo>
                  <a:pt x="793" y="1616"/>
                </a:lnTo>
                <a:lnTo>
                  <a:pt x="793" y="1619"/>
                </a:lnTo>
                <a:lnTo>
                  <a:pt x="793" y="1620"/>
                </a:lnTo>
                <a:lnTo>
                  <a:pt x="793" y="1623"/>
                </a:lnTo>
                <a:lnTo>
                  <a:pt x="796" y="1623"/>
                </a:lnTo>
                <a:lnTo>
                  <a:pt x="796" y="1625"/>
                </a:lnTo>
                <a:lnTo>
                  <a:pt x="795" y="1625"/>
                </a:lnTo>
                <a:lnTo>
                  <a:pt x="793" y="1625"/>
                </a:lnTo>
                <a:lnTo>
                  <a:pt x="793" y="1626"/>
                </a:lnTo>
                <a:lnTo>
                  <a:pt x="795" y="1626"/>
                </a:lnTo>
                <a:lnTo>
                  <a:pt x="796" y="1626"/>
                </a:lnTo>
                <a:lnTo>
                  <a:pt x="796" y="1627"/>
                </a:lnTo>
                <a:lnTo>
                  <a:pt x="795" y="1628"/>
                </a:lnTo>
                <a:lnTo>
                  <a:pt x="795" y="1629"/>
                </a:lnTo>
                <a:lnTo>
                  <a:pt x="795" y="1632"/>
                </a:lnTo>
                <a:lnTo>
                  <a:pt x="795" y="1633"/>
                </a:lnTo>
                <a:lnTo>
                  <a:pt x="795" y="1634"/>
                </a:lnTo>
                <a:lnTo>
                  <a:pt x="796" y="1634"/>
                </a:lnTo>
                <a:lnTo>
                  <a:pt x="802" y="1634"/>
                </a:lnTo>
                <a:lnTo>
                  <a:pt x="803" y="1635"/>
                </a:lnTo>
                <a:lnTo>
                  <a:pt x="803" y="1636"/>
                </a:lnTo>
                <a:lnTo>
                  <a:pt x="804" y="1637"/>
                </a:lnTo>
                <a:lnTo>
                  <a:pt x="806" y="1640"/>
                </a:lnTo>
                <a:lnTo>
                  <a:pt x="805" y="1641"/>
                </a:lnTo>
                <a:lnTo>
                  <a:pt x="806" y="1642"/>
                </a:lnTo>
                <a:lnTo>
                  <a:pt x="804" y="1644"/>
                </a:lnTo>
                <a:lnTo>
                  <a:pt x="803" y="1645"/>
                </a:lnTo>
                <a:lnTo>
                  <a:pt x="802" y="1646"/>
                </a:lnTo>
                <a:lnTo>
                  <a:pt x="801" y="1646"/>
                </a:lnTo>
                <a:lnTo>
                  <a:pt x="799" y="1648"/>
                </a:lnTo>
                <a:lnTo>
                  <a:pt x="796" y="1649"/>
                </a:lnTo>
                <a:lnTo>
                  <a:pt x="796" y="1650"/>
                </a:lnTo>
                <a:lnTo>
                  <a:pt x="797" y="1651"/>
                </a:lnTo>
                <a:lnTo>
                  <a:pt x="797" y="1656"/>
                </a:lnTo>
                <a:lnTo>
                  <a:pt x="795" y="1656"/>
                </a:lnTo>
                <a:lnTo>
                  <a:pt x="795" y="1658"/>
                </a:lnTo>
                <a:lnTo>
                  <a:pt x="793" y="1658"/>
                </a:lnTo>
                <a:lnTo>
                  <a:pt x="793" y="1659"/>
                </a:lnTo>
                <a:lnTo>
                  <a:pt x="793" y="1660"/>
                </a:lnTo>
                <a:lnTo>
                  <a:pt x="793" y="1661"/>
                </a:lnTo>
                <a:lnTo>
                  <a:pt x="797" y="1661"/>
                </a:lnTo>
                <a:lnTo>
                  <a:pt x="797" y="1662"/>
                </a:lnTo>
                <a:lnTo>
                  <a:pt x="797" y="1666"/>
                </a:lnTo>
                <a:lnTo>
                  <a:pt x="798" y="1671"/>
                </a:lnTo>
                <a:lnTo>
                  <a:pt x="796" y="1671"/>
                </a:lnTo>
                <a:lnTo>
                  <a:pt x="796" y="1679"/>
                </a:lnTo>
                <a:lnTo>
                  <a:pt x="796" y="1680"/>
                </a:lnTo>
                <a:lnTo>
                  <a:pt x="796" y="1682"/>
                </a:lnTo>
                <a:lnTo>
                  <a:pt x="796" y="1683"/>
                </a:lnTo>
                <a:lnTo>
                  <a:pt x="796" y="1684"/>
                </a:lnTo>
                <a:lnTo>
                  <a:pt x="796" y="1688"/>
                </a:lnTo>
                <a:lnTo>
                  <a:pt x="796" y="1690"/>
                </a:lnTo>
                <a:lnTo>
                  <a:pt x="796" y="1691"/>
                </a:lnTo>
                <a:lnTo>
                  <a:pt x="796" y="1692"/>
                </a:lnTo>
                <a:lnTo>
                  <a:pt x="798" y="1692"/>
                </a:lnTo>
                <a:lnTo>
                  <a:pt x="798" y="1699"/>
                </a:lnTo>
                <a:lnTo>
                  <a:pt x="798" y="1700"/>
                </a:lnTo>
                <a:lnTo>
                  <a:pt x="796" y="1700"/>
                </a:lnTo>
                <a:lnTo>
                  <a:pt x="793" y="1700"/>
                </a:lnTo>
                <a:lnTo>
                  <a:pt x="795" y="1700"/>
                </a:lnTo>
                <a:lnTo>
                  <a:pt x="795" y="1701"/>
                </a:lnTo>
                <a:lnTo>
                  <a:pt x="794" y="1703"/>
                </a:lnTo>
                <a:lnTo>
                  <a:pt x="793" y="1703"/>
                </a:lnTo>
                <a:lnTo>
                  <a:pt x="792" y="1702"/>
                </a:lnTo>
                <a:lnTo>
                  <a:pt x="792" y="1703"/>
                </a:lnTo>
                <a:lnTo>
                  <a:pt x="792" y="1704"/>
                </a:lnTo>
                <a:lnTo>
                  <a:pt x="790" y="1705"/>
                </a:lnTo>
                <a:lnTo>
                  <a:pt x="790" y="1707"/>
                </a:lnTo>
                <a:lnTo>
                  <a:pt x="789" y="1709"/>
                </a:lnTo>
                <a:lnTo>
                  <a:pt x="788" y="1712"/>
                </a:lnTo>
                <a:lnTo>
                  <a:pt x="788" y="1713"/>
                </a:lnTo>
                <a:lnTo>
                  <a:pt x="787" y="1715"/>
                </a:lnTo>
                <a:lnTo>
                  <a:pt x="787" y="1716"/>
                </a:lnTo>
                <a:lnTo>
                  <a:pt x="786" y="1717"/>
                </a:lnTo>
                <a:lnTo>
                  <a:pt x="786" y="1718"/>
                </a:lnTo>
                <a:lnTo>
                  <a:pt x="785" y="1718"/>
                </a:lnTo>
                <a:lnTo>
                  <a:pt x="785" y="1719"/>
                </a:lnTo>
                <a:lnTo>
                  <a:pt x="784" y="1720"/>
                </a:lnTo>
                <a:lnTo>
                  <a:pt x="784" y="1721"/>
                </a:lnTo>
                <a:lnTo>
                  <a:pt x="783" y="1721"/>
                </a:lnTo>
                <a:lnTo>
                  <a:pt x="781" y="1724"/>
                </a:lnTo>
                <a:lnTo>
                  <a:pt x="780" y="1725"/>
                </a:lnTo>
                <a:lnTo>
                  <a:pt x="779" y="1726"/>
                </a:lnTo>
                <a:lnTo>
                  <a:pt x="779" y="1727"/>
                </a:lnTo>
                <a:lnTo>
                  <a:pt x="778" y="1728"/>
                </a:lnTo>
                <a:lnTo>
                  <a:pt x="778" y="1729"/>
                </a:lnTo>
                <a:lnTo>
                  <a:pt x="777" y="1729"/>
                </a:lnTo>
                <a:lnTo>
                  <a:pt x="776" y="1732"/>
                </a:lnTo>
                <a:lnTo>
                  <a:pt x="778" y="1733"/>
                </a:lnTo>
                <a:lnTo>
                  <a:pt x="777" y="1734"/>
                </a:lnTo>
                <a:lnTo>
                  <a:pt x="777" y="1735"/>
                </a:lnTo>
                <a:lnTo>
                  <a:pt x="777" y="1736"/>
                </a:lnTo>
                <a:lnTo>
                  <a:pt x="776" y="1737"/>
                </a:lnTo>
                <a:lnTo>
                  <a:pt x="776" y="1738"/>
                </a:lnTo>
                <a:lnTo>
                  <a:pt x="776" y="1740"/>
                </a:lnTo>
                <a:lnTo>
                  <a:pt x="775" y="1740"/>
                </a:lnTo>
                <a:lnTo>
                  <a:pt x="775" y="1741"/>
                </a:lnTo>
                <a:lnTo>
                  <a:pt x="775" y="1742"/>
                </a:lnTo>
                <a:lnTo>
                  <a:pt x="773" y="1745"/>
                </a:lnTo>
                <a:lnTo>
                  <a:pt x="777" y="1746"/>
                </a:lnTo>
                <a:lnTo>
                  <a:pt x="777" y="1748"/>
                </a:lnTo>
                <a:lnTo>
                  <a:pt x="776" y="1749"/>
                </a:lnTo>
                <a:lnTo>
                  <a:pt x="776" y="1751"/>
                </a:lnTo>
                <a:lnTo>
                  <a:pt x="776" y="1752"/>
                </a:lnTo>
                <a:lnTo>
                  <a:pt x="773" y="1753"/>
                </a:lnTo>
                <a:lnTo>
                  <a:pt x="773" y="1759"/>
                </a:lnTo>
                <a:lnTo>
                  <a:pt x="773" y="1760"/>
                </a:lnTo>
                <a:lnTo>
                  <a:pt x="773" y="1761"/>
                </a:lnTo>
                <a:lnTo>
                  <a:pt x="773" y="1762"/>
                </a:lnTo>
                <a:lnTo>
                  <a:pt x="772" y="1762"/>
                </a:lnTo>
                <a:lnTo>
                  <a:pt x="768" y="1762"/>
                </a:lnTo>
                <a:lnTo>
                  <a:pt x="768" y="1755"/>
                </a:lnTo>
                <a:lnTo>
                  <a:pt x="768" y="1752"/>
                </a:lnTo>
                <a:lnTo>
                  <a:pt x="768" y="1751"/>
                </a:lnTo>
                <a:lnTo>
                  <a:pt x="769" y="1746"/>
                </a:lnTo>
                <a:lnTo>
                  <a:pt x="770" y="1743"/>
                </a:lnTo>
                <a:lnTo>
                  <a:pt x="771" y="1741"/>
                </a:lnTo>
                <a:lnTo>
                  <a:pt x="772" y="1737"/>
                </a:lnTo>
                <a:lnTo>
                  <a:pt x="772" y="1736"/>
                </a:lnTo>
                <a:lnTo>
                  <a:pt x="771" y="1736"/>
                </a:lnTo>
                <a:lnTo>
                  <a:pt x="767" y="1736"/>
                </a:lnTo>
                <a:lnTo>
                  <a:pt x="767" y="1728"/>
                </a:lnTo>
                <a:lnTo>
                  <a:pt x="768" y="1728"/>
                </a:lnTo>
                <a:lnTo>
                  <a:pt x="769" y="1728"/>
                </a:lnTo>
                <a:lnTo>
                  <a:pt x="770" y="1728"/>
                </a:lnTo>
                <a:lnTo>
                  <a:pt x="770" y="1729"/>
                </a:lnTo>
                <a:lnTo>
                  <a:pt x="771" y="1729"/>
                </a:lnTo>
                <a:lnTo>
                  <a:pt x="772" y="1730"/>
                </a:lnTo>
                <a:lnTo>
                  <a:pt x="773" y="1730"/>
                </a:lnTo>
                <a:lnTo>
                  <a:pt x="775" y="1730"/>
                </a:lnTo>
                <a:lnTo>
                  <a:pt x="776" y="1729"/>
                </a:lnTo>
                <a:lnTo>
                  <a:pt x="776" y="1728"/>
                </a:lnTo>
                <a:lnTo>
                  <a:pt x="776" y="1727"/>
                </a:lnTo>
                <a:lnTo>
                  <a:pt x="777" y="1727"/>
                </a:lnTo>
                <a:lnTo>
                  <a:pt x="777" y="1726"/>
                </a:lnTo>
                <a:lnTo>
                  <a:pt x="778" y="1726"/>
                </a:lnTo>
                <a:lnTo>
                  <a:pt x="778" y="1725"/>
                </a:lnTo>
                <a:lnTo>
                  <a:pt x="779" y="1724"/>
                </a:lnTo>
                <a:lnTo>
                  <a:pt x="781" y="1721"/>
                </a:lnTo>
                <a:lnTo>
                  <a:pt x="781" y="1720"/>
                </a:lnTo>
                <a:lnTo>
                  <a:pt x="783" y="1720"/>
                </a:lnTo>
                <a:lnTo>
                  <a:pt x="783" y="1719"/>
                </a:lnTo>
                <a:lnTo>
                  <a:pt x="784" y="1718"/>
                </a:lnTo>
                <a:lnTo>
                  <a:pt x="785" y="1716"/>
                </a:lnTo>
                <a:lnTo>
                  <a:pt x="786" y="1715"/>
                </a:lnTo>
                <a:lnTo>
                  <a:pt x="786" y="1713"/>
                </a:lnTo>
                <a:lnTo>
                  <a:pt x="786" y="1712"/>
                </a:lnTo>
                <a:lnTo>
                  <a:pt x="787" y="1712"/>
                </a:lnTo>
                <a:lnTo>
                  <a:pt x="787" y="1711"/>
                </a:lnTo>
                <a:lnTo>
                  <a:pt x="788" y="1709"/>
                </a:lnTo>
                <a:lnTo>
                  <a:pt x="788" y="1708"/>
                </a:lnTo>
                <a:lnTo>
                  <a:pt x="789" y="1707"/>
                </a:lnTo>
                <a:lnTo>
                  <a:pt x="789" y="1705"/>
                </a:lnTo>
                <a:lnTo>
                  <a:pt x="789" y="1704"/>
                </a:lnTo>
                <a:lnTo>
                  <a:pt x="789" y="1703"/>
                </a:lnTo>
                <a:lnTo>
                  <a:pt x="790" y="1703"/>
                </a:lnTo>
                <a:lnTo>
                  <a:pt x="790" y="1702"/>
                </a:lnTo>
                <a:lnTo>
                  <a:pt x="789" y="1702"/>
                </a:lnTo>
                <a:lnTo>
                  <a:pt x="788" y="1699"/>
                </a:lnTo>
                <a:lnTo>
                  <a:pt x="790" y="1700"/>
                </a:lnTo>
                <a:lnTo>
                  <a:pt x="790" y="1699"/>
                </a:lnTo>
                <a:lnTo>
                  <a:pt x="792" y="1699"/>
                </a:lnTo>
                <a:lnTo>
                  <a:pt x="788" y="1698"/>
                </a:lnTo>
                <a:lnTo>
                  <a:pt x="788" y="1693"/>
                </a:lnTo>
                <a:lnTo>
                  <a:pt x="792" y="1694"/>
                </a:lnTo>
                <a:lnTo>
                  <a:pt x="792" y="1691"/>
                </a:lnTo>
                <a:lnTo>
                  <a:pt x="792" y="1687"/>
                </a:lnTo>
                <a:lnTo>
                  <a:pt x="792" y="1686"/>
                </a:lnTo>
                <a:lnTo>
                  <a:pt x="789" y="1686"/>
                </a:lnTo>
                <a:lnTo>
                  <a:pt x="789" y="1680"/>
                </a:lnTo>
                <a:lnTo>
                  <a:pt x="788" y="1680"/>
                </a:lnTo>
                <a:lnTo>
                  <a:pt x="784" y="1680"/>
                </a:lnTo>
                <a:lnTo>
                  <a:pt x="778" y="1680"/>
                </a:lnTo>
                <a:lnTo>
                  <a:pt x="773" y="1680"/>
                </a:lnTo>
                <a:lnTo>
                  <a:pt x="771" y="1680"/>
                </a:lnTo>
                <a:lnTo>
                  <a:pt x="770" y="1680"/>
                </a:lnTo>
                <a:lnTo>
                  <a:pt x="768" y="1680"/>
                </a:lnTo>
                <a:lnTo>
                  <a:pt x="766" y="1680"/>
                </a:lnTo>
                <a:lnTo>
                  <a:pt x="766" y="1679"/>
                </a:lnTo>
                <a:lnTo>
                  <a:pt x="764" y="1675"/>
                </a:lnTo>
                <a:lnTo>
                  <a:pt x="764" y="1670"/>
                </a:lnTo>
                <a:lnTo>
                  <a:pt x="770" y="1670"/>
                </a:lnTo>
                <a:lnTo>
                  <a:pt x="771" y="1670"/>
                </a:lnTo>
                <a:lnTo>
                  <a:pt x="771" y="1679"/>
                </a:lnTo>
                <a:lnTo>
                  <a:pt x="789" y="1679"/>
                </a:lnTo>
                <a:lnTo>
                  <a:pt x="789" y="1674"/>
                </a:lnTo>
                <a:lnTo>
                  <a:pt x="788" y="1673"/>
                </a:lnTo>
                <a:lnTo>
                  <a:pt x="788" y="1662"/>
                </a:lnTo>
                <a:lnTo>
                  <a:pt x="789" y="1662"/>
                </a:lnTo>
                <a:lnTo>
                  <a:pt x="792" y="1662"/>
                </a:lnTo>
                <a:lnTo>
                  <a:pt x="792" y="1661"/>
                </a:lnTo>
                <a:lnTo>
                  <a:pt x="792" y="1659"/>
                </a:lnTo>
                <a:lnTo>
                  <a:pt x="792" y="1658"/>
                </a:lnTo>
                <a:lnTo>
                  <a:pt x="787" y="1658"/>
                </a:lnTo>
                <a:lnTo>
                  <a:pt x="787" y="1651"/>
                </a:lnTo>
                <a:lnTo>
                  <a:pt x="787" y="1650"/>
                </a:lnTo>
                <a:lnTo>
                  <a:pt x="786" y="1650"/>
                </a:lnTo>
                <a:lnTo>
                  <a:pt x="786" y="1651"/>
                </a:lnTo>
                <a:lnTo>
                  <a:pt x="785" y="1651"/>
                </a:lnTo>
                <a:lnTo>
                  <a:pt x="783" y="1651"/>
                </a:lnTo>
                <a:lnTo>
                  <a:pt x="783" y="1652"/>
                </a:lnTo>
                <a:lnTo>
                  <a:pt x="781" y="1652"/>
                </a:lnTo>
                <a:lnTo>
                  <a:pt x="780" y="1652"/>
                </a:lnTo>
                <a:lnTo>
                  <a:pt x="779" y="1652"/>
                </a:lnTo>
                <a:lnTo>
                  <a:pt x="778" y="1652"/>
                </a:lnTo>
                <a:lnTo>
                  <a:pt x="778" y="1653"/>
                </a:lnTo>
                <a:lnTo>
                  <a:pt x="777" y="1653"/>
                </a:lnTo>
                <a:lnTo>
                  <a:pt x="776" y="1653"/>
                </a:lnTo>
                <a:lnTo>
                  <a:pt x="775" y="1653"/>
                </a:lnTo>
                <a:lnTo>
                  <a:pt x="773" y="1653"/>
                </a:lnTo>
                <a:lnTo>
                  <a:pt x="772" y="1652"/>
                </a:lnTo>
                <a:lnTo>
                  <a:pt x="771" y="1652"/>
                </a:lnTo>
                <a:lnTo>
                  <a:pt x="770" y="1652"/>
                </a:lnTo>
                <a:lnTo>
                  <a:pt x="769" y="1651"/>
                </a:lnTo>
                <a:lnTo>
                  <a:pt x="768" y="1651"/>
                </a:lnTo>
                <a:lnTo>
                  <a:pt x="767" y="1651"/>
                </a:lnTo>
                <a:lnTo>
                  <a:pt x="766" y="1651"/>
                </a:lnTo>
                <a:lnTo>
                  <a:pt x="766" y="1650"/>
                </a:lnTo>
                <a:lnTo>
                  <a:pt x="764" y="1650"/>
                </a:lnTo>
                <a:lnTo>
                  <a:pt x="763" y="1650"/>
                </a:lnTo>
                <a:lnTo>
                  <a:pt x="762" y="1650"/>
                </a:lnTo>
                <a:lnTo>
                  <a:pt x="761" y="1650"/>
                </a:lnTo>
                <a:lnTo>
                  <a:pt x="760" y="1650"/>
                </a:lnTo>
                <a:lnTo>
                  <a:pt x="759" y="1650"/>
                </a:lnTo>
                <a:lnTo>
                  <a:pt x="758" y="1650"/>
                </a:lnTo>
                <a:lnTo>
                  <a:pt x="756" y="1650"/>
                </a:lnTo>
                <a:lnTo>
                  <a:pt x="755" y="1650"/>
                </a:lnTo>
                <a:lnTo>
                  <a:pt x="754" y="1650"/>
                </a:lnTo>
                <a:lnTo>
                  <a:pt x="753" y="1650"/>
                </a:lnTo>
                <a:lnTo>
                  <a:pt x="753" y="1649"/>
                </a:lnTo>
                <a:lnTo>
                  <a:pt x="754" y="1646"/>
                </a:lnTo>
                <a:lnTo>
                  <a:pt x="756" y="1646"/>
                </a:lnTo>
                <a:lnTo>
                  <a:pt x="755" y="1646"/>
                </a:lnTo>
                <a:lnTo>
                  <a:pt x="755" y="1648"/>
                </a:lnTo>
                <a:lnTo>
                  <a:pt x="755" y="1649"/>
                </a:lnTo>
                <a:lnTo>
                  <a:pt x="756" y="1649"/>
                </a:lnTo>
                <a:lnTo>
                  <a:pt x="758" y="1649"/>
                </a:lnTo>
                <a:lnTo>
                  <a:pt x="759" y="1649"/>
                </a:lnTo>
                <a:lnTo>
                  <a:pt x="760" y="1649"/>
                </a:lnTo>
                <a:lnTo>
                  <a:pt x="761" y="1649"/>
                </a:lnTo>
                <a:lnTo>
                  <a:pt x="762" y="1649"/>
                </a:lnTo>
                <a:lnTo>
                  <a:pt x="763" y="1649"/>
                </a:lnTo>
                <a:lnTo>
                  <a:pt x="764" y="1649"/>
                </a:lnTo>
                <a:lnTo>
                  <a:pt x="764" y="1650"/>
                </a:lnTo>
                <a:lnTo>
                  <a:pt x="766" y="1650"/>
                </a:lnTo>
                <a:lnTo>
                  <a:pt x="767" y="1650"/>
                </a:lnTo>
                <a:lnTo>
                  <a:pt x="768" y="1650"/>
                </a:lnTo>
                <a:lnTo>
                  <a:pt x="769" y="1651"/>
                </a:lnTo>
                <a:lnTo>
                  <a:pt x="770" y="1651"/>
                </a:lnTo>
                <a:lnTo>
                  <a:pt x="771" y="1651"/>
                </a:lnTo>
                <a:lnTo>
                  <a:pt x="772" y="1652"/>
                </a:lnTo>
                <a:lnTo>
                  <a:pt x="773" y="1652"/>
                </a:lnTo>
                <a:lnTo>
                  <a:pt x="775" y="1652"/>
                </a:lnTo>
                <a:lnTo>
                  <a:pt x="776" y="1652"/>
                </a:lnTo>
                <a:lnTo>
                  <a:pt x="777" y="1652"/>
                </a:lnTo>
                <a:lnTo>
                  <a:pt x="778" y="1652"/>
                </a:lnTo>
                <a:lnTo>
                  <a:pt x="779" y="1652"/>
                </a:lnTo>
                <a:lnTo>
                  <a:pt x="779" y="1651"/>
                </a:lnTo>
                <a:lnTo>
                  <a:pt x="780" y="1651"/>
                </a:lnTo>
                <a:lnTo>
                  <a:pt x="781" y="1651"/>
                </a:lnTo>
                <a:lnTo>
                  <a:pt x="783" y="1651"/>
                </a:lnTo>
                <a:lnTo>
                  <a:pt x="784" y="1650"/>
                </a:lnTo>
                <a:lnTo>
                  <a:pt x="785" y="1650"/>
                </a:lnTo>
                <a:lnTo>
                  <a:pt x="786" y="1650"/>
                </a:lnTo>
                <a:lnTo>
                  <a:pt x="787" y="1649"/>
                </a:lnTo>
                <a:lnTo>
                  <a:pt x="788" y="1645"/>
                </a:lnTo>
                <a:lnTo>
                  <a:pt x="788" y="1644"/>
                </a:lnTo>
                <a:lnTo>
                  <a:pt x="788" y="1643"/>
                </a:lnTo>
                <a:lnTo>
                  <a:pt x="788" y="1642"/>
                </a:lnTo>
                <a:lnTo>
                  <a:pt x="788" y="1632"/>
                </a:lnTo>
                <a:lnTo>
                  <a:pt x="788" y="1623"/>
                </a:lnTo>
                <a:lnTo>
                  <a:pt x="789" y="1623"/>
                </a:lnTo>
                <a:lnTo>
                  <a:pt x="790" y="1623"/>
                </a:lnTo>
                <a:lnTo>
                  <a:pt x="790" y="1618"/>
                </a:lnTo>
                <a:lnTo>
                  <a:pt x="789" y="1617"/>
                </a:lnTo>
                <a:lnTo>
                  <a:pt x="785" y="1617"/>
                </a:lnTo>
                <a:lnTo>
                  <a:pt x="785" y="1623"/>
                </a:lnTo>
                <a:lnTo>
                  <a:pt x="780" y="1623"/>
                </a:lnTo>
                <a:lnTo>
                  <a:pt x="780" y="1620"/>
                </a:lnTo>
                <a:lnTo>
                  <a:pt x="780" y="1616"/>
                </a:lnTo>
                <a:lnTo>
                  <a:pt x="786" y="1616"/>
                </a:lnTo>
                <a:lnTo>
                  <a:pt x="787" y="1616"/>
                </a:lnTo>
                <a:lnTo>
                  <a:pt x="790" y="1616"/>
                </a:lnTo>
                <a:lnTo>
                  <a:pt x="790" y="1611"/>
                </a:lnTo>
                <a:lnTo>
                  <a:pt x="786" y="1611"/>
                </a:lnTo>
                <a:lnTo>
                  <a:pt x="781" y="1611"/>
                </a:lnTo>
                <a:lnTo>
                  <a:pt x="780" y="1611"/>
                </a:lnTo>
                <a:lnTo>
                  <a:pt x="776" y="1611"/>
                </a:lnTo>
                <a:lnTo>
                  <a:pt x="769" y="1611"/>
                </a:lnTo>
                <a:lnTo>
                  <a:pt x="769" y="1613"/>
                </a:lnTo>
                <a:lnTo>
                  <a:pt x="768" y="1613"/>
                </a:lnTo>
                <a:lnTo>
                  <a:pt x="767" y="1613"/>
                </a:lnTo>
                <a:lnTo>
                  <a:pt x="767" y="1612"/>
                </a:lnTo>
                <a:lnTo>
                  <a:pt x="767" y="1607"/>
                </a:lnTo>
                <a:lnTo>
                  <a:pt x="767" y="1604"/>
                </a:lnTo>
                <a:lnTo>
                  <a:pt x="767" y="1602"/>
                </a:lnTo>
                <a:lnTo>
                  <a:pt x="767" y="1601"/>
                </a:lnTo>
                <a:lnTo>
                  <a:pt x="767" y="1600"/>
                </a:lnTo>
                <a:lnTo>
                  <a:pt x="767" y="1599"/>
                </a:lnTo>
                <a:lnTo>
                  <a:pt x="768" y="1599"/>
                </a:lnTo>
                <a:lnTo>
                  <a:pt x="768" y="1601"/>
                </a:lnTo>
                <a:lnTo>
                  <a:pt x="768" y="1603"/>
                </a:lnTo>
                <a:lnTo>
                  <a:pt x="768" y="1604"/>
                </a:lnTo>
                <a:lnTo>
                  <a:pt x="769" y="1604"/>
                </a:lnTo>
                <a:lnTo>
                  <a:pt x="770" y="1604"/>
                </a:lnTo>
                <a:lnTo>
                  <a:pt x="771" y="1604"/>
                </a:lnTo>
                <a:lnTo>
                  <a:pt x="777" y="1604"/>
                </a:lnTo>
                <a:lnTo>
                  <a:pt x="779" y="1604"/>
                </a:lnTo>
                <a:lnTo>
                  <a:pt x="780" y="1604"/>
                </a:lnTo>
                <a:lnTo>
                  <a:pt x="780" y="1601"/>
                </a:lnTo>
                <a:lnTo>
                  <a:pt x="781" y="1601"/>
                </a:lnTo>
                <a:lnTo>
                  <a:pt x="781" y="1600"/>
                </a:lnTo>
                <a:lnTo>
                  <a:pt x="781" y="1599"/>
                </a:lnTo>
                <a:lnTo>
                  <a:pt x="783" y="1599"/>
                </a:lnTo>
                <a:lnTo>
                  <a:pt x="784" y="1599"/>
                </a:lnTo>
                <a:lnTo>
                  <a:pt x="785" y="1599"/>
                </a:lnTo>
                <a:lnTo>
                  <a:pt x="786" y="1599"/>
                </a:lnTo>
                <a:lnTo>
                  <a:pt x="787" y="1599"/>
                </a:lnTo>
                <a:lnTo>
                  <a:pt x="788" y="1598"/>
                </a:lnTo>
                <a:lnTo>
                  <a:pt x="788" y="1596"/>
                </a:lnTo>
                <a:lnTo>
                  <a:pt x="788" y="1595"/>
                </a:lnTo>
                <a:lnTo>
                  <a:pt x="788" y="1594"/>
                </a:lnTo>
                <a:lnTo>
                  <a:pt x="788" y="1593"/>
                </a:lnTo>
                <a:lnTo>
                  <a:pt x="788" y="1592"/>
                </a:lnTo>
                <a:lnTo>
                  <a:pt x="787" y="1592"/>
                </a:lnTo>
                <a:lnTo>
                  <a:pt x="786" y="1592"/>
                </a:lnTo>
                <a:lnTo>
                  <a:pt x="786" y="1591"/>
                </a:lnTo>
                <a:lnTo>
                  <a:pt x="786" y="1590"/>
                </a:lnTo>
                <a:lnTo>
                  <a:pt x="786" y="1589"/>
                </a:lnTo>
                <a:lnTo>
                  <a:pt x="786" y="1586"/>
                </a:lnTo>
                <a:lnTo>
                  <a:pt x="787" y="1586"/>
                </a:lnTo>
                <a:lnTo>
                  <a:pt x="788" y="1586"/>
                </a:lnTo>
                <a:lnTo>
                  <a:pt x="789" y="1586"/>
                </a:lnTo>
                <a:lnTo>
                  <a:pt x="790" y="1586"/>
                </a:lnTo>
                <a:lnTo>
                  <a:pt x="790" y="1585"/>
                </a:lnTo>
                <a:lnTo>
                  <a:pt x="790" y="1584"/>
                </a:lnTo>
                <a:lnTo>
                  <a:pt x="790" y="1583"/>
                </a:lnTo>
                <a:lnTo>
                  <a:pt x="790" y="1582"/>
                </a:lnTo>
                <a:lnTo>
                  <a:pt x="790" y="1581"/>
                </a:lnTo>
                <a:lnTo>
                  <a:pt x="790" y="1579"/>
                </a:lnTo>
                <a:lnTo>
                  <a:pt x="790" y="1578"/>
                </a:lnTo>
                <a:lnTo>
                  <a:pt x="790" y="1577"/>
                </a:lnTo>
                <a:lnTo>
                  <a:pt x="790" y="1576"/>
                </a:lnTo>
                <a:lnTo>
                  <a:pt x="790" y="1575"/>
                </a:lnTo>
                <a:lnTo>
                  <a:pt x="790" y="1574"/>
                </a:lnTo>
                <a:lnTo>
                  <a:pt x="790" y="1573"/>
                </a:lnTo>
                <a:lnTo>
                  <a:pt x="790" y="1571"/>
                </a:lnTo>
                <a:lnTo>
                  <a:pt x="789" y="1570"/>
                </a:lnTo>
                <a:lnTo>
                  <a:pt x="789" y="1569"/>
                </a:lnTo>
                <a:lnTo>
                  <a:pt x="787" y="1569"/>
                </a:lnTo>
                <a:lnTo>
                  <a:pt x="787" y="1568"/>
                </a:lnTo>
                <a:lnTo>
                  <a:pt x="787" y="1567"/>
                </a:lnTo>
                <a:lnTo>
                  <a:pt x="786" y="1567"/>
                </a:lnTo>
                <a:lnTo>
                  <a:pt x="786" y="1566"/>
                </a:lnTo>
                <a:lnTo>
                  <a:pt x="787" y="1565"/>
                </a:lnTo>
                <a:lnTo>
                  <a:pt x="786" y="1564"/>
                </a:lnTo>
                <a:lnTo>
                  <a:pt x="786" y="1562"/>
                </a:lnTo>
                <a:lnTo>
                  <a:pt x="786" y="1561"/>
                </a:lnTo>
                <a:lnTo>
                  <a:pt x="786" y="1560"/>
                </a:lnTo>
                <a:lnTo>
                  <a:pt x="785" y="1560"/>
                </a:lnTo>
                <a:lnTo>
                  <a:pt x="785" y="1561"/>
                </a:lnTo>
                <a:lnTo>
                  <a:pt x="784" y="1561"/>
                </a:lnTo>
                <a:lnTo>
                  <a:pt x="783" y="1561"/>
                </a:lnTo>
                <a:lnTo>
                  <a:pt x="781" y="1561"/>
                </a:lnTo>
                <a:lnTo>
                  <a:pt x="780" y="1562"/>
                </a:lnTo>
                <a:lnTo>
                  <a:pt x="779" y="1562"/>
                </a:lnTo>
                <a:lnTo>
                  <a:pt x="779" y="1564"/>
                </a:lnTo>
                <a:lnTo>
                  <a:pt x="778" y="1564"/>
                </a:lnTo>
                <a:lnTo>
                  <a:pt x="777" y="1565"/>
                </a:lnTo>
                <a:lnTo>
                  <a:pt x="776" y="1565"/>
                </a:lnTo>
                <a:lnTo>
                  <a:pt x="776" y="1566"/>
                </a:lnTo>
                <a:lnTo>
                  <a:pt x="775" y="1566"/>
                </a:lnTo>
                <a:lnTo>
                  <a:pt x="773" y="1566"/>
                </a:lnTo>
                <a:lnTo>
                  <a:pt x="773" y="1567"/>
                </a:lnTo>
                <a:lnTo>
                  <a:pt x="772" y="1567"/>
                </a:lnTo>
                <a:lnTo>
                  <a:pt x="771" y="1568"/>
                </a:lnTo>
                <a:lnTo>
                  <a:pt x="770" y="1568"/>
                </a:lnTo>
                <a:lnTo>
                  <a:pt x="769" y="1568"/>
                </a:lnTo>
                <a:lnTo>
                  <a:pt x="768" y="1569"/>
                </a:lnTo>
                <a:lnTo>
                  <a:pt x="767" y="1569"/>
                </a:lnTo>
                <a:lnTo>
                  <a:pt x="766" y="1569"/>
                </a:lnTo>
                <a:lnTo>
                  <a:pt x="764" y="1569"/>
                </a:lnTo>
                <a:lnTo>
                  <a:pt x="763" y="1570"/>
                </a:lnTo>
                <a:lnTo>
                  <a:pt x="753" y="1574"/>
                </a:lnTo>
                <a:lnTo>
                  <a:pt x="754" y="1575"/>
                </a:lnTo>
                <a:lnTo>
                  <a:pt x="754" y="1576"/>
                </a:lnTo>
                <a:lnTo>
                  <a:pt x="754" y="1577"/>
                </a:lnTo>
                <a:lnTo>
                  <a:pt x="753" y="1577"/>
                </a:lnTo>
                <a:lnTo>
                  <a:pt x="752" y="1577"/>
                </a:lnTo>
                <a:lnTo>
                  <a:pt x="751" y="1576"/>
                </a:lnTo>
                <a:lnTo>
                  <a:pt x="751" y="1575"/>
                </a:lnTo>
                <a:lnTo>
                  <a:pt x="750" y="1575"/>
                </a:lnTo>
                <a:lnTo>
                  <a:pt x="749" y="1575"/>
                </a:lnTo>
                <a:lnTo>
                  <a:pt x="747" y="1576"/>
                </a:lnTo>
                <a:lnTo>
                  <a:pt x="746" y="1576"/>
                </a:lnTo>
                <a:lnTo>
                  <a:pt x="745" y="1576"/>
                </a:lnTo>
                <a:lnTo>
                  <a:pt x="744" y="1576"/>
                </a:lnTo>
                <a:lnTo>
                  <a:pt x="743" y="1576"/>
                </a:lnTo>
                <a:lnTo>
                  <a:pt x="742" y="1576"/>
                </a:lnTo>
                <a:lnTo>
                  <a:pt x="741" y="1576"/>
                </a:lnTo>
                <a:lnTo>
                  <a:pt x="740" y="1576"/>
                </a:lnTo>
                <a:lnTo>
                  <a:pt x="738" y="1576"/>
                </a:lnTo>
                <a:lnTo>
                  <a:pt x="737" y="1576"/>
                </a:lnTo>
                <a:lnTo>
                  <a:pt x="736" y="1576"/>
                </a:lnTo>
                <a:lnTo>
                  <a:pt x="735" y="1576"/>
                </a:lnTo>
                <a:lnTo>
                  <a:pt x="734" y="1576"/>
                </a:lnTo>
                <a:lnTo>
                  <a:pt x="733" y="1576"/>
                </a:lnTo>
                <a:lnTo>
                  <a:pt x="733" y="1575"/>
                </a:lnTo>
                <a:lnTo>
                  <a:pt x="732" y="1575"/>
                </a:lnTo>
                <a:lnTo>
                  <a:pt x="730" y="1575"/>
                </a:lnTo>
                <a:lnTo>
                  <a:pt x="729" y="1575"/>
                </a:lnTo>
                <a:lnTo>
                  <a:pt x="728" y="1574"/>
                </a:lnTo>
                <a:lnTo>
                  <a:pt x="727" y="1574"/>
                </a:lnTo>
                <a:lnTo>
                  <a:pt x="726" y="1573"/>
                </a:lnTo>
                <a:lnTo>
                  <a:pt x="725" y="1573"/>
                </a:lnTo>
                <a:lnTo>
                  <a:pt x="724" y="1573"/>
                </a:lnTo>
                <a:lnTo>
                  <a:pt x="724" y="1571"/>
                </a:lnTo>
                <a:lnTo>
                  <a:pt x="723" y="1571"/>
                </a:lnTo>
                <a:lnTo>
                  <a:pt x="721" y="1571"/>
                </a:lnTo>
                <a:lnTo>
                  <a:pt x="720" y="1571"/>
                </a:lnTo>
                <a:lnTo>
                  <a:pt x="720" y="1570"/>
                </a:lnTo>
                <a:lnTo>
                  <a:pt x="719" y="1570"/>
                </a:lnTo>
                <a:lnTo>
                  <a:pt x="718" y="1570"/>
                </a:lnTo>
                <a:lnTo>
                  <a:pt x="717" y="1570"/>
                </a:lnTo>
                <a:lnTo>
                  <a:pt x="716" y="1570"/>
                </a:lnTo>
                <a:lnTo>
                  <a:pt x="714" y="1570"/>
                </a:lnTo>
                <a:lnTo>
                  <a:pt x="712" y="1570"/>
                </a:lnTo>
                <a:lnTo>
                  <a:pt x="712" y="1568"/>
                </a:lnTo>
                <a:lnTo>
                  <a:pt x="712" y="1567"/>
                </a:lnTo>
                <a:lnTo>
                  <a:pt x="711" y="1567"/>
                </a:lnTo>
                <a:lnTo>
                  <a:pt x="710" y="1567"/>
                </a:lnTo>
                <a:lnTo>
                  <a:pt x="709" y="1567"/>
                </a:lnTo>
                <a:lnTo>
                  <a:pt x="708" y="1568"/>
                </a:lnTo>
                <a:lnTo>
                  <a:pt x="707" y="1568"/>
                </a:lnTo>
                <a:lnTo>
                  <a:pt x="704" y="1568"/>
                </a:lnTo>
                <a:lnTo>
                  <a:pt x="703" y="1568"/>
                </a:lnTo>
                <a:lnTo>
                  <a:pt x="703" y="1569"/>
                </a:lnTo>
                <a:lnTo>
                  <a:pt x="703" y="1570"/>
                </a:lnTo>
                <a:lnTo>
                  <a:pt x="703" y="1571"/>
                </a:lnTo>
                <a:lnTo>
                  <a:pt x="701" y="1571"/>
                </a:lnTo>
                <a:lnTo>
                  <a:pt x="700" y="1571"/>
                </a:lnTo>
                <a:lnTo>
                  <a:pt x="700" y="1570"/>
                </a:lnTo>
                <a:lnTo>
                  <a:pt x="700" y="1569"/>
                </a:lnTo>
                <a:lnTo>
                  <a:pt x="700" y="1568"/>
                </a:lnTo>
                <a:lnTo>
                  <a:pt x="701" y="1568"/>
                </a:lnTo>
                <a:lnTo>
                  <a:pt x="702" y="1567"/>
                </a:lnTo>
                <a:lnTo>
                  <a:pt x="703" y="1567"/>
                </a:lnTo>
                <a:lnTo>
                  <a:pt x="704" y="1567"/>
                </a:lnTo>
                <a:lnTo>
                  <a:pt x="706" y="1567"/>
                </a:lnTo>
                <a:lnTo>
                  <a:pt x="707" y="1567"/>
                </a:lnTo>
                <a:lnTo>
                  <a:pt x="708" y="1567"/>
                </a:lnTo>
                <a:lnTo>
                  <a:pt x="709" y="1567"/>
                </a:lnTo>
                <a:lnTo>
                  <a:pt x="710" y="1567"/>
                </a:lnTo>
                <a:lnTo>
                  <a:pt x="711" y="1567"/>
                </a:lnTo>
                <a:lnTo>
                  <a:pt x="712" y="1566"/>
                </a:lnTo>
                <a:lnTo>
                  <a:pt x="714" y="1566"/>
                </a:lnTo>
                <a:lnTo>
                  <a:pt x="715" y="1567"/>
                </a:lnTo>
                <a:lnTo>
                  <a:pt x="716" y="1567"/>
                </a:lnTo>
                <a:lnTo>
                  <a:pt x="717" y="1567"/>
                </a:lnTo>
                <a:lnTo>
                  <a:pt x="718" y="1567"/>
                </a:lnTo>
                <a:lnTo>
                  <a:pt x="719" y="1567"/>
                </a:lnTo>
                <a:lnTo>
                  <a:pt x="720" y="1567"/>
                </a:lnTo>
                <a:lnTo>
                  <a:pt x="721" y="1567"/>
                </a:lnTo>
                <a:lnTo>
                  <a:pt x="723" y="1568"/>
                </a:lnTo>
                <a:lnTo>
                  <a:pt x="724" y="1568"/>
                </a:lnTo>
                <a:lnTo>
                  <a:pt x="725" y="1568"/>
                </a:lnTo>
                <a:lnTo>
                  <a:pt x="726" y="1569"/>
                </a:lnTo>
                <a:lnTo>
                  <a:pt x="727" y="1569"/>
                </a:lnTo>
                <a:lnTo>
                  <a:pt x="727" y="1568"/>
                </a:lnTo>
                <a:lnTo>
                  <a:pt x="728" y="1568"/>
                </a:lnTo>
                <a:lnTo>
                  <a:pt x="728" y="1567"/>
                </a:lnTo>
                <a:lnTo>
                  <a:pt x="729" y="1566"/>
                </a:lnTo>
                <a:lnTo>
                  <a:pt x="730" y="1566"/>
                </a:lnTo>
                <a:lnTo>
                  <a:pt x="732" y="1567"/>
                </a:lnTo>
                <a:lnTo>
                  <a:pt x="733" y="1567"/>
                </a:lnTo>
                <a:lnTo>
                  <a:pt x="733" y="1568"/>
                </a:lnTo>
                <a:lnTo>
                  <a:pt x="733" y="1569"/>
                </a:lnTo>
                <a:lnTo>
                  <a:pt x="733" y="1570"/>
                </a:lnTo>
                <a:lnTo>
                  <a:pt x="732" y="1571"/>
                </a:lnTo>
                <a:lnTo>
                  <a:pt x="734" y="1571"/>
                </a:lnTo>
                <a:lnTo>
                  <a:pt x="735" y="1571"/>
                </a:lnTo>
                <a:lnTo>
                  <a:pt x="735" y="1573"/>
                </a:lnTo>
                <a:lnTo>
                  <a:pt x="736" y="1573"/>
                </a:lnTo>
                <a:lnTo>
                  <a:pt x="737" y="1573"/>
                </a:lnTo>
                <a:lnTo>
                  <a:pt x="738" y="1573"/>
                </a:lnTo>
                <a:lnTo>
                  <a:pt x="740" y="1573"/>
                </a:lnTo>
                <a:lnTo>
                  <a:pt x="741" y="1573"/>
                </a:lnTo>
                <a:lnTo>
                  <a:pt x="742" y="1573"/>
                </a:lnTo>
                <a:lnTo>
                  <a:pt x="743" y="1573"/>
                </a:lnTo>
                <a:lnTo>
                  <a:pt x="744" y="1573"/>
                </a:lnTo>
                <a:lnTo>
                  <a:pt x="746" y="1573"/>
                </a:lnTo>
                <a:lnTo>
                  <a:pt x="747" y="1571"/>
                </a:lnTo>
                <a:lnTo>
                  <a:pt x="749" y="1571"/>
                </a:lnTo>
                <a:lnTo>
                  <a:pt x="750" y="1571"/>
                </a:lnTo>
                <a:lnTo>
                  <a:pt x="754" y="1569"/>
                </a:lnTo>
                <a:lnTo>
                  <a:pt x="758" y="1568"/>
                </a:lnTo>
                <a:lnTo>
                  <a:pt x="755" y="1565"/>
                </a:lnTo>
                <a:lnTo>
                  <a:pt x="763" y="1561"/>
                </a:lnTo>
                <a:lnTo>
                  <a:pt x="764" y="1566"/>
                </a:lnTo>
                <a:lnTo>
                  <a:pt x="767" y="1565"/>
                </a:lnTo>
                <a:lnTo>
                  <a:pt x="768" y="1565"/>
                </a:lnTo>
                <a:lnTo>
                  <a:pt x="769" y="1565"/>
                </a:lnTo>
                <a:lnTo>
                  <a:pt x="769" y="1561"/>
                </a:lnTo>
                <a:lnTo>
                  <a:pt x="770" y="1561"/>
                </a:lnTo>
                <a:lnTo>
                  <a:pt x="771" y="1560"/>
                </a:lnTo>
                <a:lnTo>
                  <a:pt x="772" y="1560"/>
                </a:lnTo>
                <a:lnTo>
                  <a:pt x="772" y="1559"/>
                </a:lnTo>
                <a:lnTo>
                  <a:pt x="773" y="1559"/>
                </a:lnTo>
                <a:lnTo>
                  <a:pt x="775" y="1558"/>
                </a:lnTo>
                <a:lnTo>
                  <a:pt x="776" y="1558"/>
                </a:lnTo>
                <a:lnTo>
                  <a:pt x="776" y="1557"/>
                </a:lnTo>
                <a:lnTo>
                  <a:pt x="777" y="1557"/>
                </a:lnTo>
                <a:lnTo>
                  <a:pt x="778" y="1557"/>
                </a:lnTo>
                <a:lnTo>
                  <a:pt x="778" y="1556"/>
                </a:lnTo>
                <a:lnTo>
                  <a:pt x="779" y="1556"/>
                </a:lnTo>
                <a:lnTo>
                  <a:pt x="780" y="1556"/>
                </a:lnTo>
                <a:lnTo>
                  <a:pt x="781" y="1554"/>
                </a:lnTo>
                <a:lnTo>
                  <a:pt x="783" y="1554"/>
                </a:lnTo>
                <a:lnTo>
                  <a:pt x="784" y="1554"/>
                </a:lnTo>
                <a:lnTo>
                  <a:pt x="784" y="1553"/>
                </a:lnTo>
                <a:lnTo>
                  <a:pt x="784" y="1552"/>
                </a:lnTo>
                <a:lnTo>
                  <a:pt x="785" y="1552"/>
                </a:lnTo>
                <a:lnTo>
                  <a:pt x="786" y="1552"/>
                </a:lnTo>
                <a:lnTo>
                  <a:pt x="786" y="1551"/>
                </a:lnTo>
                <a:lnTo>
                  <a:pt x="789" y="1550"/>
                </a:lnTo>
                <a:lnTo>
                  <a:pt x="786" y="1550"/>
                </a:lnTo>
                <a:lnTo>
                  <a:pt x="786" y="1549"/>
                </a:lnTo>
                <a:lnTo>
                  <a:pt x="786" y="1548"/>
                </a:lnTo>
                <a:lnTo>
                  <a:pt x="786" y="1546"/>
                </a:lnTo>
                <a:lnTo>
                  <a:pt x="786" y="1545"/>
                </a:lnTo>
                <a:lnTo>
                  <a:pt x="786" y="1544"/>
                </a:lnTo>
                <a:lnTo>
                  <a:pt x="786" y="1543"/>
                </a:lnTo>
                <a:lnTo>
                  <a:pt x="786" y="1542"/>
                </a:lnTo>
                <a:lnTo>
                  <a:pt x="786" y="1541"/>
                </a:lnTo>
                <a:lnTo>
                  <a:pt x="785" y="1541"/>
                </a:lnTo>
                <a:lnTo>
                  <a:pt x="785" y="1540"/>
                </a:lnTo>
                <a:lnTo>
                  <a:pt x="784" y="1540"/>
                </a:lnTo>
                <a:lnTo>
                  <a:pt x="784" y="1539"/>
                </a:lnTo>
                <a:lnTo>
                  <a:pt x="783" y="1539"/>
                </a:lnTo>
                <a:lnTo>
                  <a:pt x="783" y="1537"/>
                </a:lnTo>
                <a:lnTo>
                  <a:pt x="781" y="1536"/>
                </a:lnTo>
                <a:lnTo>
                  <a:pt x="780" y="1535"/>
                </a:lnTo>
                <a:lnTo>
                  <a:pt x="781" y="1534"/>
                </a:lnTo>
                <a:lnTo>
                  <a:pt x="785" y="1534"/>
                </a:lnTo>
                <a:lnTo>
                  <a:pt x="786" y="1534"/>
                </a:lnTo>
                <a:lnTo>
                  <a:pt x="788" y="1534"/>
                </a:lnTo>
                <a:lnTo>
                  <a:pt x="789" y="1534"/>
                </a:lnTo>
                <a:lnTo>
                  <a:pt x="789" y="1533"/>
                </a:lnTo>
                <a:lnTo>
                  <a:pt x="789" y="1528"/>
                </a:lnTo>
                <a:lnTo>
                  <a:pt x="788" y="1528"/>
                </a:lnTo>
                <a:lnTo>
                  <a:pt x="787" y="1528"/>
                </a:lnTo>
                <a:lnTo>
                  <a:pt x="785" y="1528"/>
                </a:lnTo>
                <a:lnTo>
                  <a:pt x="785" y="1527"/>
                </a:lnTo>
                <a:lnTo>
                  <a:pt x="785" y="1525"/>
                </a:lnTo>
                <a:lnTo>
                  <a:pt x="785" y="1524"/>
                </a:lnTo>
                <a:lnTo>
                  <a:pt x="785" y="1523"/>
                </a:lnTo>
                <a:lnTo>
                  <a:pt x="785" y="1521"/>
                </a:lnTo>
                <a:lnTo>
                  <a:pt x="786" y="1521"/>
                </a:lnTo>
                <a:lnTo>
                  <a:pt x="787" y="1521"/>
                </a:lnTo>
                <a:lnTo>
                  <a:pt x="789" y="1521"/>
                </a:lnTo>
                <a:lnTo>
                  <a:pt x="789" y="1520"/>
                </a:lnTo>
                <a:lnTo>
                  <a:pt x="789" y="1519"/>
                </a:lnTo>
                <a:lnTo>
                  <a:pt x="775" y="1519"/>
                </a:lnTo>
                <a:lnTo>
                  <a:pt x="769" y="1519"/>
                </a:lnTo>
                <a:lnTo>
                  <a:pt x="767" y="1519"/>
                </a:lnTo>
                <a:lnTo>
                  <a:pt x="766" y="1519"/>
                </a:lnTo>
                <a:lnTo>
                  <a:pt x="766" y="1510"/>
                </a:lnTo>
                <a:lnTo>
                  <a:pt x="762" y="1510"/>
                </a:lnTo>
                <a:lnTo>
                  <a:pt x="761" y="1510"/>
                </a:lnTo>
                <a:lnTo>
                  <a:pt x="761" y="1507"/>
                </a:lnTo>
                <a:lnTo>
                  <a:pt x="760" y="1507"/>
                </a:lnTo>
                <a:lnTo>
                  <a:pt x="759" y="1507"/>
                </a:lnTo>
                <a:lnTo>
                  <a:pt x="759" y="1508"/>
                </a:lnTo>
                <a:lnTo>
                  <a:pt x="758" y="1508"/>
                </a:lnTo>
                <a:lnTo>
                  <a:pt x="756" y="1508"/>
                </a:lnTo>
                <a:lnTo>
                  <a:pt x="755" y="1508"/>
                </a:lnTo>
                <a:lnTo>
                  <a:pt x="755" y="1509"/>
                </a:lnTo>
                <a:lnTo>
                  <a:pt x="754" y="1509"/>
                </a:lnTo>
                <a:lnTo>
                  <a:pt x="753" y="1509"/>
                </a:lnTo>
                <a:lnTo>
                  <a:pt x="752" y="1510"/>
                </a:lnTo>
                <a:lnTo>
                  <a:pt x="750" y="1511"/>
                </a:lnTo>
                <a:lnTo>
                  <a:pt x="749" y="1512"/>
                </a:lnTo>
                <a:lnTo>
                  <a:pt x="747" y="1512"/>
                </a:lnTo>
                <a:lnTo>
                  <a:pt x="747" y="1514"/>
                </a:lnTo>
                <a:lnTo>
                  <a:pt x="746" y="1514"/>
                </a:lnTo>
                <a:lnTo>
                  <a:pt x="743" y="1515"/>
                </a:lnTo>
                <a:lnTo>
                  <a:pt x="742" y="1516"/>
                </a:lnTo>
                <a:lnTo>
                  <a:pt x="741" y="1516"/>
                </a:lnTo>
                <a:lnTo>
                  <a:pt x="741" y="1517"/>
                </a:lnTo>
                <a:lnTo>
                  <a:pt x="741" y="1519"/>
                </a:lnTo>
                <a:lnTo>
                  <a:pt x="740" y="1519"/>
                </a:lnTo>
                <a:lnTo>
                  <a:pt x="738" y="1518"/>
                </a:lnTo>
                <a:lnTo>
                  <a:pt x="738" y="1517"/>
                </a:lnTo>
                <a:lnTo>
                  <a:pt x="740" y="1516"/>
                </a:lnTo>
                <a:lnTo>
                  <a:pt x="740" y="1515"/>
                </a:lnTo>
                <a:lnTo>
                  <a:pt x="740" y="1514"/>
                </a:lnTo>
                <a:lnTo>
                  <a:pt x="740" y="1512"/>
                </a:lnTo>
                <a:lnTo>
                  <a:pt x="741" y="1512"/>
                </a:lnTo>
                <a:lnTo>
                  <a:pt x="741" y="1514"/>
                </a:lnTo>
                <a:lnTo>
                  <a:pt x="742" y="1514"/>
                </a:lnTo>
                <a:lnTo>
                  <a:pt x="742" y="1512"/>
                </a:lnTo>
                <a:lnTo>
                  <a:pt x="742" y="1511"/>
                </a:lnTo>
                <a:lnTo>
                  <a:pt x="744" y="1512"/>
                </a:lnTo>
                <a:lnTo>
                  <a:pt x="745" y="1512"/>
                </a:lnTo>
                <a:lnTo>
                  <a:pt x="746" y="1512"/>
                </a:lnTo>
                <a:lnTo>
                  <a:pt x="747" y="1511"/>
                </a:lnTo>
                <a:lnTo>
                  <a:pt x="749" y="1511"/>
                </a:lnTo>
                <a:lnTo>
                  <a:pt x="752" y="1509"/>
                </a:lnTo>
                <a:lnTo>
                  <a:pt x="753" y="1509"/>
                </a:lnTo>
                <a:lnTo>
                  <a:pt x="754" y="1508"/>
                </a:lnTo>
                <a:lnTo>
                  <a:pt x="755" y="1508"/>
                </a:lnTo>
                <a:lnTo>
                  <a:pt x="755" y="1507"/>
                </a:lnTo>
                <a:lnTo>
                  <a:pt x="756" y="1507"/>
                </a:lnTo>
                <a:lnTo>
                  <a:pt x="758" y="1507"/>
                </a:lnTo>
                <a:lnTo>
                  <a:pt x="759" y="1507"/>
                </a:lnTo>
                <a:lnTo>
                  <a:pt x="760" y="1507"/>
                </a:lnTo>
                <a:lnTo>
                  <a:pt x="761" y="1506"/>
                </a:lnTo>
                <a:lnTo>
                  <a:pt x="762" y="1506"/>
                </a:lnTo>
                <a:lnTo>
                  <a:pt x="763" y="1506"/>
                </a:lnTo>
                <a:lnTo>
                  <a:pt x="764" y="1506"/>
                </a:lnTo>
                <a:lnTo>
                  <a:pt x="766" y="1506"/>
                </a:lnTo>
                <a:lnTo>
                  <a:pt x="768" y="1506"/>
                </a:lnTo>
                <a:lnTo>
                  <a:pt x="769" y="1506"/>
                </a:lnTo>
                <a:lnTo>
                  <a:pt x="770" y="1506"/>
                </a:lnTo>
                <a:lnTo>
                  <a:pt x="771" y="1506"/>
                </a:lnTo>
                <a:lnTo>
                  <a:pt x="772" y="1506"/>
                </a:lnTo>
                <a:lnTo>
                  <a:pt x="773" y="1506"/>
                </a:lnTo>
                <a:lnTo>
                  <a:pt x="772" y="1503"/>
                </a:lnTo>
                <a:lnTo>
                  <a:pt x="772" y="1502"/>
                </a:lnTo>
                <a:lnTo>
                  <a:pt x="772" y="1501"/>
                </a:lnTo>
                <a:lnTo>
                  <a:pt x="772" y="1499"/>
                </a:lnTo>
                <a:lnTo>
                  <a:pt x="772" y="1498"/>
                </a:lnTo>
                <a:lnTo>
                  <a:pt x="772" y="1495"/>
                </a:lnTo>
                <a:lnTo>
                  <a:pt x="772" y="1494"/>
                </a:lnTo>
                <a:lnTo>
                  <a:pt x="772" y="1493"/>
                </a:lnTo>
                <a:lnTo>
                  <a:pt x="772" y="1492"/>
                </a:lnTo>
                <a:lnTo>
                  <a:pt x="772" y="1490"/>
                </a:lnTo>
                <a:lnTo>
                  <a:pt x="772" y="1486"/>
                </a:lnTo>
                <a:lnTo>
                  <a:pt x="769" y="1486"/>
                </a:lnTo>
                <a:lnTo>
                  <a:pt x="768" y="1486"/>
                </a:lnTo>
                <a:lnTo>
                  <a:pt x="766" y="1486"/>
                </a:lnTo>
                <a:lnTo>
                  <a:pt x="764" y="1486"/>
                </a:lnTo>
                <a:lnTo>
                  <a:pt x="764" y="1485"/>
                </a:lnTo>
                <a:lnTo>
                  <a:pt x="764" y="1484"/>
                </a:lnTo>
                <a:lnTo>
                  <a:pt x="766" y="1484"/>
                </a:lnTo>
                <a:lnTo>
                  <a:pt x="766" y="1478"/>
                </a:lnTo>
                <a:lnTo>
                  <a:pt x="766" y="1477"/>
                </a:lnTo>
                <a:lnTo>
                  <a:pt x="766" y="1476"/>
                </a:lnTo>
                <a:lnTo>
                  <a:pt x="766" y="1475"/>
                </a:lnTo>
                <a:lnTo>
                  <a:pt x="766" y="1474"/>
                </a:lnTo>
                <a:lnTo>
                  <a:pt x="764" y="1474"/>
                </a:lnTo>
                <a:lnTo>
                  <a:pt x="762" y="1474"/>
                </a:lnTo>
                <a:lnTo>
                  <a:pt x="760" y="1474"/>
                </a:lnTo>
                <a:lnTo>
                  <a:pt x="759" y="1474"/>
                </a:lnTo>
                <a:lnTo>
                  <a:pt x="758" y="1474"/>
                </a:lnTo>
                <a:lnTo>
                  <a:pt x="756" y="1474"/>
                </a:lnTo>
                <a:lnTo>
                  <a:pt x="755" y="1474"/>
                </a:lnTo>
                <a:lnTo>
                  <a:pt x="754" y="1474"/>
                </a:lnTo>
                <a:lnTo>
                  <a:pt x="753" y="1474"/>
                </a:lnTo>
                <a:lnTo>
                  <a:pt x="752" y="1474"/>
                </a:lnTo>
                <a:lnTo>
                  <a:pt x="751" y="1474"/>
                </a:lnTo>
                <a:lnTo>
                  <a:pt x="750" y="1474"/>
                </a:lnTo>
                <a:lnTo>
                  <a:pt x="749" y="1474"/>
                </a:lnTo>
                <a:lnTo>
                  <a:pt x="747" y="1474"/>
                </a:lnTo>
                <a:lnTo>
                  <a:pt x="746" y="1474"/>
                </a:lnTo>
                <a:lnTo>
                  <a:pt x="746" y="1475"/>
                </a:lnTo>
                <a:lnTo>
                  <a:pt x="745" y="1475"/>
                </a:lnTo>
                <a:lnTo>
                  <a:pt x="741" y="1478"/>
                </a:lnTo>
                <a:lnTo>
                  <a:pt x="741" y="1479"/>
                </a:lnTo>
                <a:lnTo>
                  <a:pt x="741" y="1483"/>
                </a:lnTo>
                <a:lnTo>
                  <a:pt x="740" y="1484"/>
                </a:lnTo>
                <a:lnTo>
                  <a:pt x="738" y="1483"/>
                </a:lnTo>
                <a:lnTo>
                  <a:pt x="737" y="1483"/>
                </a:lnTo>
                <a:lnTo>
                  <a:pt x="737" y="1482"/>
                </a:lnTo>
                <a:lnTo>
                  <a:pt x="735" y="1483"/>
                </a:lnTo>
                <a:lnTo>
                  <a:pt x="734" y="1484"/>
                </a:lnTo>
                <a:lnTo>
                  <a:pt x="732" y="1485"/>
                </a:lnTo>
                <a:lnTo>
                  <a:pt x="730" y="1486"/>
                </a:lnTo>
                <a:lnTo>
                  <a:pt x="729" y="1487"/>
                </a:lnTo>
                <a:lnTo>
                  <a:pt x="727" y="1489"/>
                </a:lnTo>
                <a:lnTo>
                  <a:pt x="726" y="1490"/>
                </a:lnTo>
                <a:lnTo>
                  <a:pt x="725" y="1491"/>
                </a:lnTo>
                <a:lnTo>
                  <a:pt x="724" y="1492"/>
                </a:lnTo>
                <a:lnTo>
                  <a:pt x="724" y="1494"/>
                </a:lnTo>
                <a:lnTo>
                  <a:pt x="724" y="1495"/>
                </a:lnTo>
                <a:lnTo>
                  <a:pt x="723" y="1495"/>
                </a:lnTo>
                <a:lnTo>
                  <a:pt x="723" y="1497"/>
                </a:lnTo>
                <a:lnTo>
                  <a:pt x="723" y="1498"/>
                </a:lnTo>
                <a:lnTo>
                  <a:pt x="723" y="1499"/>
                </a:lnTo>
                <a:lnTo>
                  <a:pt x="723" y="1500"/>
                </a:lnTo>
                <a:lnTo>
                  <a:pt x="723" y="1502"/>
                </a:lnTo>
                <a:lnTo>
                  <a:pt x="723" y="1503"/>
                </a:lnTo>
                <a:lnTo>
                  <a:pt x="723" y="1504"/>
                </a:lnTo>
                <a:lnTo>
                  <a:pt x="723" y="1507"/>
                </a:lnTo>
                <a:lnTo>
                  <a:pt x="723" y="1509"/>
                </a:lnTo>
                <a:lnTo>
                  <a:pt x="723" y="1511"/>
                </a:lnTo>
                <a:lnTo>
                  <a:pt x="723" y="1512"/>
                </a:lnTo>
                <a:lnTo>
                  <a:pt x="723" y="1516"/>
                </a:lnTo>
                <a:lnTo>
                  <a:pt x="723" y="1518"/>
                </a:lnTo>
                <a:lnTo>
                  <a:pt x="723" y="1519"/>
                </a:lnTo>
                <a:lnTo>
                  <a:pt x="723" y="1521"/>
                </a:lnTo>
                <a:lnTo>
                  <a:pt x="723" y="1524"/>
                </a:lnTo>
                <a:lnTo>
                  <a:pt x="723" y="1525"/>
                </a:lnTo>
                <a:lnTo>
                  <a:pt x="723" y="1526"/>
                </a:lnTo>
                <a:lnTo>
                  <a:pt x="723" y="1527"/>
                </a:lnTo>
                <a:lnTo>
                  <a:pt x="723" y="1528"/>
                </a:lnTo>
                <a:lnTo>
                  <a:pt x="724" y="1528"/>
                </a:lnTo>
                <a:lnTo>
                  <a:pt x="724" y="1529"/>
                </a:lnTo>
                <a:lnTo>
                  <a:pt x="724" y="1531"/>
                </a:lnTo>
                <a:lnTo>
                  <a:pt x="725" y="1531"/>
                </a:lnTo>
                <a:lnTo>
                  <a:pt x="724" y="1531"/>
                </a:lnTo>
                <a:lnTo>
                  <a:pt x="721" y="1532"/>
                </a:lnTo>
                <a:lnTo>
                  <a:pt x="723" y="1533"/>
                </a:lnTo>
                <a:lnTo>
                  <a:pt x="723" y="1534"/>
                </a:lnTo>
                <a:lnTo>
                  <a:pt x="723" y="1537"/>
                </a:lnTo>
                <a:lnTo>
                  <a:pt x="723" y="1539"/>
                </a:lnTo>
                <a:lnTo>
                  <a:pt x="714" y="1540"/>
                </a:lnTo>
                <a:lnTo>
                  <a:pt x="712" y="1540"/>
                </a:lnTo>
                <a:lnTo>
                  <a:pt x="712" y="1539"/>
                </a:lnTo>
                <a:lnTo>
                  <a:pt x="712" y="1537"/>
                </a:lnTo>
                <a:lnTo>
                  <a:pt x="711" y="1537"/>
                </a:lnTo>
                <a:lnTo>
                  <a:pt x="710" y="1537"/>
                </a:lnTo>
                <a:lnTo>
                  <a:pt x="712" y="1536"/>
                </a:lnTo>
                <a:lnTo>
                  <a:pt x="719" y="1533"/>
                </a:lnTo>
                <a:lnTo>
                  <a:pt x="720" y="1532"/>
                </a:lnTo>
                <a:lnTo>
                  <a:pt x="721" y="1531"/>
                </a:lnTo>
                <a:lnTo>
                  <a:pt x="723" y="1529"/>
                </a:lnTo>
                <a:lnTo>
                  <a:pt x="723" y="1528"/>
                </a:lnTo>
                <a:lnTo>
                  <a:pt x="723" y="1527"/>
                </a:lnTo>
                <a:lnTo>
                  <a:pt x="723" y="1526"/>
                </a:lnTo>
                <a:lnTo>
                  <a:pt x="723" y="1524"/>
                </a:lnTo>
                <a:lnTo>
                  <a:pt x="723" y="1521"/>
                </a:lnTo>
                <a:lnTo>
                  <a:pt x="723" y="1519"/>
                </a:lnTo>
                <a:lnTo>
                  <a:pt x="723" y="1518"/>
                </a:lnTo>
                <a:lnTo>
                  <a:pt x="723" y="1517"/>
                </a:lnTo>
                <a:lnTo>
                  <a:pt x="723" y="1516"/>
                </a:lnTo>
                <a:lnTo>
                  <a:pt x="723" y="1512"/>
                </a:lnTo>
                <a:lnTo>
                  <a:pt x="723" y="1511"/>
                </a:lnTo>
                <a:lnTo>
                  <a:pt x="723" y="1509"/>
                </a:lnTo>
                <a:lnTo>
                  <a:pt x="723" y="1507"/>
                </a:lnTo>
                <a:lnTo>
                  <a:pt x="723" y="1502"/>
                </a:lnTo>
                <a:lnTo>
                  <a:pt x="723" y="1500"/>
                </a:lnTo>
                <a:lnTo>
                  <a:pt x="723" y="1499"/>
                </a:lnTo>
                <a:lnTo>
                  <a:pt x="723" y="1498"/>
                </a:lnTo>
                <a:lnTo>
                  <a:pt x="721" y="1498"/>
                </a:lnTo>
                <a:lnTo>
                  <a:pt x="721" y="1497"/>
                </a:lnTo>
                <a:lnTo>
                  <a:pt x="721" y="1495"/>
                </a:lnTo>
                <a:lnTo>
                  <a:pt x="720" y="1494"/>
                </a:lnTo>
                <a:lnTo>
                  <a:pt x="712" y="1500"/>
                </a:lnTo>
                <a:lnTo>
                  <a:pt x="712" y="1502"/>
                </a:lnTo>
                <a:lnTo>
                  <a:pt x="710" y="1504"/>
                </a:lnTo>
                <a:lnTo>
                  <a:pt x="709" y="1504"/>
                </a:lnTo>
                <a:lnTo>
                  <a:pt x="708" y="1504"/>
                </a:lnTo>
                <a:lnTo>
                  <a:pt x="708" y="1503"/>
                </a:lnTo>
                <a:lnTo>
                  <a:pt x="708" y="1502"/>
                </a:lnTo>
                <a:lnTo>
                  <a:pt x="707" y="1503"/>
                </a:lnTo>
                <a:lnTo>
                  <a:pt x="701" y="1507"/>
                </a:lnTo>
                <a:lnTo>
                  <a:pt x="692" y="1514"/>
                </a:lnTo>
                <a:lnTo>
                  <a:pt x="692" y="1515"/>
                </a:lnTo>
                <a:lnTo>
                  <a:pt x="685" y="1519"/>
                </a:lnTo>
                <a:lnTo>
                  <a:pt x="678" y="1524"/>
                </a:lnTo>
                <a:lnTo>
                  <a:pt x="672" y="1529"/>
                </a:lnTo>
                <a:lnTo>
                  <a:pt x="671" y="1529"/>
                </a:lnTo>
                <a:lnTo>
                  <a:pt x="664" y="1535"/>
                </a:lnTo>
                <a:lnTo>
                  <a:pt x="663" y="1536"/>
                </a:lnTo>
                <a:lnTo>
                  <a:pt x="659" y="1539"/>
                </a:lnTo>
                <a:lnTo>
                  <a:pt x="656" y="1541"/>
                </a:lnTo>
                <a:lnTo>
                  <a:pt x="650" y="1545"/>
                </a:lnTo>
                <a:lnTo>
                  <a:pt x="659" y="1544"/>
                </a:lnTo>
                <a:lnTo>
                  <a:pt x="659" y="1545"/>
                </a:lnTo>
                <a:lnTo>
                  <a:pt x="659" y="1546"/>
                </a:lnTo>
                <a:lnTo>
                  <a:pt x="659" y="1548"/>
                </a:lnTo>
                <a:lnTo>
                  <a:pt x="659" y="1549"/>
                </a:lnTo>
                <a:lnTo>
                  <a:pt x="660" y="1549"/>
                </a:lnTo>
                <a:lnTo>
                  <a:pt x="660" y="1548"/>
                </a:lnTo>
                <a:lnTo>
                  <a:pt x="660" y="1549"/>
                </a:lnTo>
                <a:lnTo>
                  <a:pt x="659" y="1549"/>
                </a:lnTo>
                <a:lnTo>
                  <a:pt x="659" y="1551"/>
                </a:lnTo>
                <a:lnTo>
                  <a:pt x="659" y="1553"/>
                </a:lnTo>
                <a:lnTo>
                  <a:pt x="659" y="1557"/>
                </a:lnTo>
                <a:lnTo>
                  <a:pt x="659" y="1558"/>
                </a:lnTo>
                <a:lnTo>
                  <a:pt x="659" y="1559"/>
                </a:lnTo>
                <a:lnTo>
                  <a:pt x="659" y="1560"/>
                </a:lnTo>
                <a:lnTo>
                  <a:pt x="660" y="1560"/>
                </a:lnTo>
                <a:lnTo>
                  <a:pt x="661" y="1560"/>
                </a:lnTo>
                <a:lnTo>
                  <a:pt x="661" y="1559"/>
                </a:lnTo>
                <a:lnTo>
                  <a:pt x="667" y="1559"/>
                </a:lnTo>
                <a:lnTo>
                  <a:pt x="667" y="1560"/>
                </a:lnTo>
                <a:lnTo>
                  <a:pt x="667" y="1561"/>
                </a:lnTo>
                <a:lnTo>
                  <a:pt x="667" y="1560"/>
                </a:lnTo>
                <a:lnTo>
                  <a:pt x="668" y="1560"/>
                </a:lnTo>
                <a:lnTo>
                  <a:pt x="668" y="1561"/>
                </a:lnTo>
                <a:lnTo>
                  <a:pt x="668" y="1562"/>
                </a:lnTo>
                <a:lnTo>
                  <a:pt x="668" y="1564"/>
                </a:lnTo>
                <a:lnTo>
                  <a:pt x="668" y="1565"/>
                </a:lnTo>
                <a:lnTo>
                  <a:pt x="668" y="1566"/>
                </a:lnTo>
                <a:lnTo>
                  <a:pt x="668" y="1567"/>
                </a:lnTo>
                <a:lnTo>
                  <a:pt x="668" y="1568"/>
                </a:lnTo>
                <a:lnTo>
                  <a:pt x="669" y="1568"/>
                </a:lnTo>
                <a:lnTo>
                  <a:pt x="671" y="1568"/>
                </a:lnTo>
                <a:lnTo>
                  <a:pt x="672" y="1568"/>
                </a:lnTo>
                <a:lnTo>
                  <a:pt x="674" y="1568"/>
                </a:lnTo>
                <a:lnTo>
                  <a:pt x="674" y="1569"/>
                </a:lnTo>
                <a:lnTo>
                  <a:pt x="673" y="1569"/>
                </a:lnTo>
                <a:lnTo>
                  <a:pt x="672" y="1569"/>
                </a:lnTo>
                <a:lnTo>
                  <a:pt x="671" y="1569"/>
                </a:lnTo>
                <a:lnTo>
                  <a:pt x="669" y="1569"/>
                </a:lnTo>
                <a:lnTo>
                  <a:pt x="668" y="1570"/>
                </a:lnTo>
                <a:lnTo>
                  <a:pt x="667" y="1571"/>
                </a:lnTo>
                <a:lnTo>
                  <a:pt x="666" y="1573"/>
                </a:lnTo>
                <a:lnTo>
                  <a:pt x="666" y="1574"/>
                </a:lnTo>
                <a:lnTo>
                  <a:pt x="665" y="1574"/>
                </a:lnTo>
                <a:lnTo>
                  <a:pt x="664" y="1575"/>
                </a:lnTo>
                <a:lnTo>
                  <a:pt x="664" y="1576"/>
                </a:lnTo>
                <a:lnTo>
                  <a:pt x="663" y="1576"/>
                </a:lnTo>
                <a:lnTo>
                  <a:pt x="663" y="1577"/>
                </a:lnTo>
                <a:lnTo>
                  <a:pt x="661" y="1577"/>
                </a:lnTo>
                <a:lnTo>
                  <a:pt x="660" y="1578"/>
                </a:lnTo>
                <a:lnTo>
                  <a:pt x="659" y="1577"/>
                </a:lnTo>
                <a:lnTo>
                  <a:pt x="659" y="1578"/>
                </a:lnTo>
                <a:lnTo>
                  <a:pt x="659" y="1579"/>
                </a:lnTo>
                <a:lnTo>
                  <a:pt x="659" y="1582"/>
                </a:lnTo>
                <a:lnTo>
                  <a:pt x="659" y="1584"/>
                </a:lnTo>
                <a:lnTo>
                  <a:pt x="660" y="1586"/>
                </a:lnTo>
                <a:lnTo>
                  <a:pt x="660" y="1587"/>
                </a:lnTo>
                <a:lnTo>
                  <a:pt x="660" y="1589"/>
                </a:lnTo>
                <a:lnTo>
                  <a:pt x="660" y="1590"/>
                </a:lnTo>
                <a:lnTo>
                  <a:pt x="661" y="1592"/>
                </a:lnTo>
                <a:lnTo>
                  <a:pt x="661" y="1593"/>
                </a:lnTo>
                <a:lnTo>
                  <a:pt x="663" y="1593"/>
                </a:lnTo>
                <a:lnTo>
                  <a:pt x="663" y="1594"/>
                </a:lnTo>
                <a:lnTo>
                  <a:pt x="664" y="1595"/>
                </a:lnTo>
                <a:lnTo>
                  <a:pt x="665" y="1596"/>
                </a:lnTo>
                <a:lnTo>
                  <a:pt x="666" y="1598"/>
                </a:lnTo>
                <a:lnTo>
                  <a:pt x="667" y="1599"/>
                </a:lnTo>
                <a:lnTo>
                  <a:pt x="668" y="1600"/>
                </a:lnTo>
                <a:lnTo>
                  <a:pt x="669" y="1601"/>
                </a:lnTo>
                <a:lnTo>
                  <a:pt x="672" y="1602"/>
                </a:lnTo>
                <a:lnTo>
                  <a:pt x="673" y="1604"/>
                </a:lnTo>
                <a:lnTo>
                  <a:pt x="673" y="1606"/>
                </a:lnTo>
                <a:lnTo>
                  <a:pt x="674" y="1606"/>
                </a:lnTo>
                <a:lnTo>
                  <a:pt x="675" y="1608"/>
                </a:lnTo>
                <a:lnTo>
                  <a:pt x="676" y="1609"/>
                </a:lnTo>
                <a:lnTo>
                  <a:pt x="677" y="1609"/>
                </a:lnTo>
                <a:lnTo>
                  <a:pt x="678" y="1609"/>
                </a:lnTo>
                <a:lnTo>
                  <a:pt x="680" y="1609"/>
                </a:lnTo>
                <a:lnTo>
                  <a:pt x="680" y="1608"/>
                </a:lnTo>
                <a:lnTo>
                  <a:pt x="681" y="1608"/>
                </a:lnTo>
                <a:lnTo>
                  <a:pt x="682" y="1608"/>
                </a:lnTo>
                <a:lnTo>
                  <a:pt x="682" y="1607"/>
                </a:lnTo>
                <a:lnTo>
                  <a:pt x="683" y="1607"/>
                </a:lnTo>
                <a:lnTo>
                  <a:pt x="684" y="1606"/>
                </a:lnTo>
                <a:lnTo>
                  <a:pt x="684" y="1608"/>
                </a:lnTo>
                <a:lnTo>
                  <a:pt x="684" y="1610"/>
                </a:lnTo>
                <a:lnTo>
                  <a:pt x="684" y="1611"/>
                </a:lnTo>
                <a:lnTo>
                  <a:pt x="683" y="1611"/>
                </a:lnTo>
                <a:lnTo>
                  <a:pt x="682" y="1611"/>
                </a:lnTo>
                <a:lnTo>
                  <a:pt x="682" y="1613"/>
                </a:lnTo>
                <a:lnTo>
                  <a:pt x="681" y="1615"/>
                </a:lnTo>
                <a:lnTo>
                  <a:pt x="680" y="1615"/>
                </a:lnTo>
                <a:lnTo>
                  <a:pt x="681" y="1616"/>
                </a:lnTo>
                <a:lnTo>
                  <a:pt x="682" y="1618"/>
                </a:lnTo>
                <a:lnTo>
                  <a:pt x="682" y="1619"/>
                </a:lnTo>
                <a:lnTo>
                  <a:pt x="682" y="1620"/>
                </a:lnTo>
                <a:lnTo>
                  <a:pt x="682" y="1621"/>
                </a:lnTo>
                <a:lnTo>
                  <a:pt x="683" y="1623"/>
                </a:lnTo>
                <a:lnTo>
                  <a:pt x="683" y="1624"/>
                </a:lnTo>
                <a:lnTo>
                  <a:pt x="683" y="1626"/>
                </a:lnTo>
                <a:lnTo>
                  <a:pt x="683" y="1627"/>
                </a:lnTo>
                <a:lnTo>
                  <a:pt x="683" y="1629"/>
                </a:lnTo>
                <a:lnTo>
                  <a:pt x="683" y="1631"/>
                </a:lnTo>
                <a:lnTo>
                  <a:pt x="683" y="1633"/>
                </a:lnTo>
                <a:lnTo>
                  <a:pt x="683" y="1634"/>
                </a:lnTo>
                <a:lnTo>
                  <a:pt x="683" y="1635"/>
                </a:lnTo>
                <a:lnTo>
                  <a:pt x="683" y="1636"/>
                </a:lnTo>
                <a:lnTo>
                  <a:pt x="683" y="1637"/>
                </a:lnTo>
                <a:lnTo>
                  <a:pt x="683" y="1638"/>
                </a:lnTo>
                <a:lnTo>
                  <a:pt x="683" y="1641"/>
                </a:lnTo>
                <a:lnTo>
                  <a:pt x="683" y="1649"/>
                </a:lnTo>
                <a:lnTo>
                  <a:pt x="685" y="1649"/>
                </a:lnTo>
                <a:lnTo>
                  <a:pt x="686" y="1649"/>
                </a:lnTo>
                <a:lnTo>
                  <a:pt x="686" y="1650"/>
                </a:lnTo>
                <a:lnTo>
                  <a:pt x="686" y="1651"/>
                </a:lnTo>
                <a:lnTo>
                  <a:pt x="683" y="1651"/>
                </a:lnTo>
                <a:lnTo>
                  <a:pt x="683" y="1650"/>
                </a:lnTo>
                <a:lnTo>
                  <a:pt x="683" y="1649"/>
                </a:lnTo>
                <a:lnTo>
                  <a:pt x="683" y="1642"/>
                </a:lnTo>
                <a:lnTo>
                  <a:pt x="683" y="1638"/>
                </a:lnTo>
                <a:lnTo>
                  <a:pt x="681" y="1640"/>
                </a:lnTo>
                <a:lnTo>
                  <a:pt x="681" y="1638"/>
                </a:lnTo>
                <a:lnTo>
                  <a:pt x="681" y="1637"/>
                </a:lnTo>
                <a:lnTo>
                  <a:pt x="681" y="1636"/>
                </a:lnTo>
                <a:lnTo>
                  <a:pt x="681" y="1635"/>
                </a:lnTo>
                <a:lnTo>
                  <a:pt x="683" y="1635"/>
                </a:lnTo>
                <a:lnTo>
                  <a:pt x="683" y="1633"/>
                </a:lnTo>
                <a:lnTo>
                  <a:pt x="683" y="1631"/>
                </a:lnTo>
                <a:lnTo>
                  <a:pt x="683" y="1629"/>
                </a:lnTo>
                <a:lnTo>
                  <a:pt x="682" y="1627"/>
                </a:lnTo>
                <a:lnTo>
                  <a:pt x="682" y="1626"/>
                </a:lnTo>
                <a:lnTo>
                  <a:pt x="682" y="1625"/>
                </a:lnTo>
                <a:lnTo>
                  <a:pt x="682" y="1624"/>
                </a:lnTo>
                <a:lnTo>
                  <a:pt x="682" y="1623"/>
                </a:lnTo>
                <a:lnTo>
                  <a:pt x="682" y="1621"/>
                </a:lnTo>
                <a:lnTo>
                  <a:pt x="682" y="1620"/>
                </a:lnTo>
                <a:lnTo>
                  <a:pt x="681" y="1619"/>
                </a:lnTo>
                <a:lnTo>
                  <a:pt x="681" y="1618"/>
                </a:lnTo>
                <a:lnTo>
                  <a:pt x="681" y="1617"/>
                </a:lnTo>
                <a:lnTo>
                  <a:pt x="680" y="1615"/>
                </a:lnTo>
                <a:lnTo>
                  <a:pt x="677" y="1616"/>
                </a:lnTo>
                <a:lnTo>
                  <a:pt x="676" y="1613"/>
                </a:lnTo>
                <a:lnTo>
                  <a:pt x="677" y="1613"/>
                </a:lnTo>
                <a:lnTo>
                  <a:pt x="676" y="1612"/>
                </a:lnTo>
                <a:lnTo>
                  <a:pt x="675" y="1611"/>
                </a:lnTo>
                <a:lnTo>
                  <a:pt x="675" y="1610"/>
                </a:lnTo>
                <a:lnTo>
                  <a:pt x="676" y="1610"/>
                </a:lnTo>
                <a:lnTo>
                  <a:pt x="676" y="1609"/>
                </a:lnTo>
                <a:lnTo>
                  <a:pt x="675" y="1608"/>
                </a:lnTo>
                <a:lnTo>
                  <a:pt x="673" y="1606"/>
                </a:lnTo>
                <a:lnTo>
                  <a:pt x="672" y="1604"/>
                </a:lnTo>
                <a:lnTo>
                  <a:pt x="672" y="1603"/>
                </a:lnTo>
                <a:lnTo>
                  <a:pt x="671" y="1603"/>
                </a:lnTo>
                <a:lnTo>
                  <a:pt x="669" y="1602"/>
                </a:lnTo>
                <a:lnTo>
                  <a:pt x="668" y="1601"/>
                </a:lnTo>
                <a:lnTo>
                  <a:pt x="667" y="1600"/>
                </a:lnTo>
                <a:lnTo>
                  <a:pt x="666" y="1600"/>
                </a:lnTo>
                <a:lnTo>
                  <a:pt x="666" y="1601"/>
                </a:lnTo>
                <a:lnTo>
                  <a:pt x="665" y="1602"/>
                </a:lnTo>
                <a:lnTo>
                  <a:pt x="663" y="1602"/>
                </a:lnTo>
                <a:lnTo>
                  <a:pt x="663" y="1603"/>
                </a:lnTo>
                <a:lnTo>
                  <a:pt x="663" y="1604"/>
                </a:lnTo>
                <a:lnTo>
                  <a:pt x="663" y="1606"/>
                </a:lnTo>
                <a:lnTo>
                  <a:pt x="663" y="1607"/>
                </a:lnTo>
                <a:lnTo>
                  <a:pt x="663" y="1608"/>
                </a:lnTo>
                <a:lnTo>
                  <a:pt x="663" y="1609"/>
                </a:lnTo>
                <a:lnTo>
                  <a:pt x="664" y="1609"/>
                </a:lnTo>
                <a:lnTo>
                  <a:pt x="665" y="1609"/>
                </a:lnTo>
                <a:lnTo>
                  <a:pt x="665" y="1610"/>
                </a:lnTo>
                <a:lnTo>
                  <a:pt x="665" y="1611"/>
                </a:lnTo>
                <a:lnTo>
                  <a:pt x="663" y="1611"/>
                </a:lnTo>
                <a:lnTo>
                  <a:pt x="663" y="1613"/>
                </a:lnTo>
                <a:lnTo>
                  <a:pt x="661" y="1613"/>
                </a:lnTo>
                <a:lnTo>
                  <a:pt x="660" y="1613"/>
                </a:lnTo>
                <a:lnTo>
                  <a:pt x="659" y="1613"/>
                </a:lnTo>
                <a:lnTo>
                  <a:pt x="659" y="1616"/>
                </a:lnTo>
                <a:lnTo>
                  <a:pt x="659" y="1618"/>
                </a:lnTo>
                <a:lnTo>
                  <a:pt x="660" y="1618"/>
                </a:lnTo>
                <a:lnTo>
                  <a:pt x="661" y="1618"/>
                </a:lnTo>
                <a:lnTo>
                  <a:pt x="663" y="1618"/>
                </a:lnTo>
                <a:lnTo>
                  <a:pt x="663" y="1619"/>
                </a:lnTo>
                <a:lnTo>
                  <a:pt x="663" y="1620"/>
                </a:lnTo>
                <a:lnTo>
                  <a:pt x="663" y="1621"/>
                </a:lnTo>
                <a:lnTo>
                  <a:pt x="664" y="1621"/>
                </a:lnTo>
                <a:lnTo>
                  <a:pt x="664" y="1620"/>
                </a:lnTo>
                <a:lnTo>
                  <a:pt x="665" y="1620"/>
                </a:lnTo>
                <a:lnTo>
                  <a:pt x="666" y="1620"/>
                </a:lnTo>
                <a:lnTo>
                  <a:pt x="667" y="1620"/>
                </a:lnTo>
                <a:lnTo>
                  <a:pt x="667" y="1619"/>
                </a:lnTo>
                <a:lnTo>
                  <a:pt x="668" y="1619"/>
                </a:lnTo>
                <a:lnTo>
                  <a:pt x="669" y="1618"/>
                </a:lnTo>
                <a:lnTo>
                  <a:pt x="671" y="1618"/>
                </a:lnTo>
                <a:lnTo>
                  <a:pt x="671" y="1617"/>
                </a:lnTo>
                <a:lnTo>
                  <a:pt x="671" y="1618"/>
                </a:lnTo>
                <a:lnTo>
                  <a:pt x="672" y="1618"/>
                </a:lnTo>
                <a:lnTo>
                  <a:pt x="672" y="1619"/>
                </a:lnTo>
                <a:lnTo>
                  <a:pt x="671" y="1619"/>
                </a:lnTo>
                <a:lnTo>
                  <a:pt x="671" y="1620"/>
                </a:lnTo>
                <a:lnTo>
                  <a:pt x="669" y="1620"/>
                </a:lnTo>
                <a:lnTo>
                  <a:pt x="669" y="1621"/>
                </a:lnTo>
                <a:lnTo>
                  <a:pt x="668" y="1621"/>
                </a:lnTo>
                <a:lnTo>
                  <a:pt x="667" y="1621"/>
                </a:lnTo>
                <a:lnTo>
                  <a:pt x="667" y="1623"/>
                </a:lnTo>
                <a:lnTo>
                  <a:pt x="666" y="1623"/>
                </a:lnTo>
                <a:lnTo>
                  <a:pt x="666" y="1624"/>
                </a:lnTo>
                <a:lnTo>
                  <a:pt x="665" y="1624"/>
                </a:lnTo>
                <a:lnTo>
                  <a:pt x="664" y="1625"/>
                </a:lnTo>
                <a:lnTo>
                  <a:pt x="663" y="1625"/>
                </a:lnTo>
                <a:lnTo>
                  <a:pt x="663" y="1626"/>
                </a:lnTo>
                <a:lnTo>
                  <a:pt x="661" y="1626"/>
                </a:lnTo>
                <a:lnTo>
                  <a:pt x="663" y="1626"/>
                </a:lnTo>
                <a:lnTo>
                  <a:pt x="663" y="1627"/>
                </a:lnTo>
                <a:lnTo>
                  <a:pt x="664" y="1627"/>
                </a:lnTo>
                <a:lnTo>
                  <a:pt x="665" y="1627"/>
                </a:lnTo>
                <a:lnTo>
                  <a:pt x="666" y="1627"/>
                </a:lnTo>
                <a:lnTo>
                  <a:pt x="667" y="1627"/>
                </a:lnTo>
                <a:lnTo>
                  <a:pt x="668" y="1627"/>
                </a:lnTo>
                <a:lnTo>
                  <a:pt x="668" y="1628"/>
                </a:lnTo>
                <a:lnTo>
                  <a:pt x="668" y="1629"/>
                </a:lnTo>
                <a:lnTo>
                  <a:pt x="668" y="1631"/>
                </a:lnTo>
                <a:lnTo>
                  <a:pt x="667" y="1632"/>
                </a:lnTo>
                <a:lnTo>
                  <a:pt x="667" y="1633"/>
                </a:lnTo>
                <a:lnTo>
                  <a:pt x="667" y="1634"/>
                </a:lnTo>
                <a:lnTo>
                  <a:pt x="667" y="1635"/>
                </a:lnTo>
                <a:lnTo>
                  <a:pt x="667" y="1636"/>
                </a:lnTo>
                <a:lnTo>
                  <a:pt x="667" y="1637"/>
                </a:lnTo>
                <a:lnTo>
                  <a:pt x="667" y="1638"/>
                </a:lnTo>
                <a:lnTo>
                  <a:pt x="667" y="1640"/>
                </a:lnTo>
                <a:lnTo>
                  <a:pt x="667" y="1641"/>
                </a:lnTo>
                <a:lnTo>
                  <a:pt x="666" y="1642"/>
                </a:lnTo>
                <a:lnTo>
                  <a:pt x="666" y="1643"/>
                </a:lnTo>
                <a:lnTo>
                  <a:pt x="666" y="1644"/>
                </a:lnTo>
                <a:lnTo>
                  <a:pt x="666" y="1645"/>
                </a:lnTo>
                <a:lnTo>
                  <a:pt x="666" y="1646"/>
                </a:lnTo>
                <a:lnTo>
                  <a:pt x="666" y="1648"/>
                </a:lnTo>
                <a:lnTo>
                  <a:pt x="666" y="1649"/>
                </a:lnTo>
                <a:lnTo>
                  <a:pt x="665" y="1650"/>
                </a:lnTo>
                <a:lnTo>
                  <a:pt x="665" y="1651"/>
                </a:lnTo>
                <a:lnTo>
                  <a:pt x="665" y="1652"/>
                </a:lnTo>
                <a:lnTo>
                  <a:pt x="665" y="1659"/>
                </a:lnTo>
                <a:lnTo>
                  <a:pt x="659" y="1659"/>
                </a:lnTo>
                <a:lnTo>
                  <a:pt x="659" y="1660"/>
                </a:lnTo>
                <a:lnTo>
                  <a:pt x="658" y="1660"/>
                </a:lnTo>
                <a:lnTo>
                  <a:pt x="644" y="1660"/>
                </a:lnTo>
                <a:lnTo>
                  <a:pt x="644" y="1659"/>
                </a:lnTo>
                <a:lnTo>
                  <a:pt x="646" y="1659"/>
                </a:lnTo>
                <a:lnTo>
                  <a:pt x="648" y="1657"/>
                </a:lnTo>
                <a:lnTo>
                  <a:pt x="648" y="1656"/>
                </a:lnTo>
                <a:lnTo>
                  <a:pt x="649" y="1656"/>
                </a:lnTo>
                <a:lnTo>
                  <a:pt x="650" y="1654"/>
                </a:lnTo>
                <a:lnTo>
                  <a:pt x="651" y="1654"/>
                </a:lnTo>
                <a:lnTo>
                  <a:pt x="651" y="1653"/>
                </a:lnTo>
                <a:lnTo>
                  <a:pt x="652" y="1653"/>
                </a:lnTo>
                <a:lnTo>
                  <a:pt x="654" y="1653"/>
                </a:lnTo>
                <a:lnTo>
                  <a:pt x="654" y="1652"/>
                </a:lnTo>
                <a:lnTo>
                  <a:pt x="655" y="1652"/>
                </a:lnTo>
                <a:lnTo>
                  <a:pt x="656" y="1652"/>
                </a:lnTo>
                <a:lnTo>
                  <a:pt x="657" y="1652"/>
                </a:lnTo>
                <a:lnTo>
                  <a:pt x="658" y="1652"/>
                </a:lnTo>
                <a:lnTo>
                  <a:pt x="660" y="1652"/>
                </a:lnTo>
                <a:lnTo>
                  <a:pt x="660" y="1651"/>
                </a:lnTo>
                <a:lnTo>
                  <a:pt x="660" y="1649"/>
                </a:lnTo>
                <a:lnTo>
                  <a:pt x="660" y="1645"/>
                </a:lnTo>
                <a:lnTo>
                  <a:pt x="660" y="1644"/>
                </a:lnTo>
                <a:lnTo>
                  <a:pt x="659" y="1644"/>
                </a:lnTo>
                <a:lnTo>
                  <a:pt x="656" y="1644"/>
                </a:lnTo>
                <a:lnTo>
                  <a:pt x="656" y="1642"/>
                </a:lnTo>
                <a:lnTo>
                  <a:pt x="656" y="1641"/>
                </a:lnTo>
                <a:lnTo>
                  <a:pt x="655" y="1640"/>
                </a:lnTo>
                <a:lnTo>
                  <a:pt x="655" y="1638"/>
                </a:lnTo>
                <a:lnTo>
                  <a:pt x="655" y="1637"/>
                </a:lnTo>
                <a:lnTo>
                  <a:pt x="655" y="1636"/>
                </a:lnTo>
                <a:lnTo>
                  <a:pt x="655" y="1635"/>
                </a:lnTo>
                <a:lnTo>
                  <a:pt x="655" y="1634"/>
                </a:lnTo>
                <a:lnTo>
                  <a:pt x="655" y="1633"/>
                </a:lnTo>
                <a:lnTo>
                  <a:pt x="655" y="1632"/>
                </a:lnTo>
                <a:lnTo>
                  <a:pt x="654" y="1632"/>
                </a:lnTo>
                <a:lnTo>
                  <a:pt x="654" y="1631"/>
                </a:lnTo>
                <a:lnTo>
                  <a:pt x="652" y="1631"/>
                </a:lnTo>
                <a:lnTo>
                  <a:pt x="652" y="1629"/>
                </a:lnTo>
                <a:lnTo>
                  <a:pt x="651" y="1629"/>
                </a:lnTo>
                <a:lnTo>
                  <a:pt x="651" y="1628"/>
                </a:lnTo>
                <a:lnTo>
                  <a:pt x="651" y="1627"/>
                </a:lnTo>
                <a:lnTo>
                  <a:pt x="651" y="1626"/>
                </a:lnTo>
                <a:lnTo>
                  <a:pt x="649" y="1626"/>
                </a:lnTo>
                <a:lnTo>
                  <a:pt x="646" y="1626"/>
                </a:lnTo>
                <a:lnTo>
                  <a:pt x="644" y="1626"/>
                </a:lnTo>
                <a:lnTo>
                  <a:pt x="641" y="1626"/>
                </a:lnTo>
                <a:lnTo>
                  <a:pt x="638" y="1626"/>
                </a:lnTo>
                <a:lnTo>
                  <a:pt x="631" y="1626"/>
                </a:lnTo>
                <a:lnTo>
                  <a:pt x="622" y="1626"/>
                </a:lnTo>
                <a:lnTo>
                  <a:pt x="621" y="1626"/>
                </a:lnTo>
                <a:lnTo>
                  <a:pt x="614" y="1626"/>
                </a:lnTo>
                <a:lnTo>
                  <a:pt x="609" y="1626"/>
                </a:lnTo>
                <a:lnTo>
                  <a:pt x="606" y="1626"/>
                </a:lnTo>
                <a:lnTo>
                  <a:pt x="603" y="1626"/>
                </a:lnTo>
                <a:lnTo>
                  <a:pt x="602" y="1627"/>
                </a:lnTo>
                <a:lnTo>
                  <a:pt x="600" y="1627"/>
                </a:lnTo>
                <a:lnTo>
                  <a:pt x="598" y="1627"/>
                </a:lnTo>
                <a:lnTo>
                  <a:pt x="590" y="1627"/>
                </a:lnTo>
                <a:lnTo>
                  <a:pt x="587" y="1627"/>
                </a:lnTo>
                <a:lnTo>
                  <a:pt x="587" y="1628"/>
                </a:lnTo>
                <a:lnTo>
                  <a:pt x="587" y="1640"/>
                </a:lnTo>
                <a:lnTo>
                  <a:pt x="579" y="1640"/>
                </a:lnTo>
                <a:lnTo>
                  <a:pt x="579" y="1638"/>
                </a:lnTo>
                <a:lnTo>
                  <a:pt x="579" y="1636"/>
                </a:lnTo>
                <a:lnTo>
                  <a:pt x="579" y="1632"/>
                </a:lnTo>
                <a:lnTo>
                  <a:pt x="579" y="1629"/>
                </a:lnTo>
                <a:lnTo>
                  <a:pt x="579" y="1628"/>
                </a:lnTo>
                <a:lnTo>
                  <a:pt x="578" y="1628"/>
                </a:lnTo>
                <a:lnTo>
                  <a:pt x="578" y="1627"/>
                </a:lnTo>
                <a:lnTo>
                  <a:pt x="580" y="1627"/>
                </a:lnTo>
                <a:lnTo>
                  <a:pt x="583" y="1627"/>
                </a:lnTo>
                <a:lnTo>
                  <a:pt x="587" y="1627"/>
                </a:lnTo>
                <a:lnTo>
                  <a:pt x="590" y="1627"/>
                </a:lnTo>
                <a:lnTo>
                  <a:pt x="592" y="1627"/>
                </a:lnTo>
                <a:lnTo>
                  <a:pt x="594" y="1627"/>
                </a:lnTo>
                <a:lnTo>
                  <a:pt x="596" y="1626"/>
                </a:lnTo>
                <a:lnTo>
                  <a:pt x="597" y="1626"/>
                </a:lnTo>
                <a:lnTo>
                  <a:pt x="598" y="1626"/>
                </a:lnTo>
                <a:lnTo>
                  <a:pt x="602" y="1626"/>
                </a:lnTo>
                <a:lnTo>
                  <a:pt x="606" y="1626"/>
                </a:lnTo>
                <a:lnTo>
                  <a:pt x="609" y="1626"/>
                </a:lnTo>
                <a:lnTo>
                  <a:pt x="613" y="1626"/>
                </a:lnTo>
                <a:lnTo>
                  <a:pt x="620" y="1626"/>
                </a:lnTo>
                <a:lnTo>
                  <a:pt x="622" y="1626"/>
                </a:lnTo>
                <a:lnTo>
                  <a:pt x="623" y="1626"/>
                </a:lnTo>
                <a:lnTo>
                  <a:pt x="631" y="1626"/>
                </a:lnTo>
                <a:lnTo>
                  <a:pt x="641" y="1626"/>
                </a:lnTo>
                <a:lnTo>
                  <a:pt x="646" y="1625"/>
                </a:lnTo>
                <a:lnTo>
                  <a:pt x="646" y="1620"/>
                </a:lnTo>
                <a:lnTo>
                  <a:pt x="646" y="1617"/>
                </a:lnTo>
                <a:lnTo>
                  <a:pt x="646" y="1616"/>
                </a:lnTo>
                <a:lnTo>
                  <a:pt x="646" y="1615"/>
                </a:lnTo>
                <a:lnTo>
                  <a:pt x="646" y="1613"/>
                </a:lnTo>
                <a:lnTo>
                  <a:pt x="646" y="1612"/>
                </a:lnTo>
                <a:lnTo>
                  <a:pt x="647" y="1612"/>
                </a:lnTo>
                <a:lnTo>
                  <a:pt x="650" y="1612"/>
                </a:lnTo>
                <a:lnTo>
                  <a:pt x="654" y="1612"/>
                </a:lnTo>
                <a:lnTo>
                  <a:pt x="656" y="1612"/>
                </a:lnTo>
                <a:lnTo>
                  <a:pt x="659" y="1612"/>
                </a:lnTo>
                <a:lnTo>
                  <a:pt x="659" y="1611"/>
                </a:lnTo>
                <a:lnTo>
                  <a:pt x="659" y="1609"/>
                </a:lnTo>
                <a:lnTo>
                  <a:pt x="659" y="1608"/>
                </a:lnTo>
                <a:lnTo>
                  <a:pt x="659" y="1606"/>
                </a:lnTo>
                <a:lnTo>
                  <a:pt x="659" y="1598"/>
                </a:lnTo>
                <a:lnTo>
                  <a:pt x="659" y="1596"/>
                </a:lnTo>
                <a:lnTo>
                  <a:pt x="659" y="1594"/>
                </a:lnTo>
                <a:lnTo>
                  <a:pt x="659" y="1593"/>
                </a:lnTo>
                <a:lnTo>
                  <a:pt x="659" y="1589"/>
                </a:lnTo>
                <a:lnTo>
                  <a:pt x="659" y="1586"/>
                </a:lnTo>
                <a:lnTo>
                  <a:pt x="659" y="1582"/>
                </a:lnTo>
                <a:lnTo>
                  <a:pt x="659" y="1579"/>
                </a:lnTo>
                <a:lnTo>
                  <a:pt x="659" y="1578"/>
                </a:lnTo>
                <a:lnTo>
                  <a:pt x="659" y="1577"/>
                </a:lnTo>
                <a:lnTo>
                  <a:pt x="659" y="1576"/>
                </a:lnTo>
                <a:lnTo>
                  <a:pt x="659" y="1567"/>
                </a:lnTo>
                <a:lnTo>
                  <a:pt x="659" y="1566"/>
                </a:lnTo>
                <a:lnTo>
                  <a:pt x="659" y="1560"/>
                </a:lnTo>
                <a:lnTo>
                  <a:pt x="659" y="1557"/>
                </a:lnTo>
                <a:lnTo>
                  <a:pt x="659" y="1554"/>
                </a:lnTo>
                <a:lnTo>
                  <a:pt x="659" y="1553"/>
                </a:lnTo>
                <a:lnTo>
                  <a:pt x="659" y="1549"/>
                </a:lnTo>
                <a:lnTo>
                  <a:pt x="659" y="1548"/>
                </a:lnTo>
                <a:lnTo>
                  <a:pt x="659" y="1546"/>
                </a:lnTo>
                <a:lnTo>
                  <a:pt x="659" y="1545"/>
                </a:lnTo>
                <a:lnTo>
                  <a:pt x="647" y="1546"/>
                </a:lnTo>
                <a:lnTo>
                  <a:pt x="632" y="1548"/>
                </a:lnTo>
                <a:lnTo>
                  <a:pt x="632" y="1549"/>
                </a:lnTo>
                <a:lnTo>
                  <a:pt x="629" y="1549"/>
                </a:lnTo>
                <a:lnTo>
                  <a:pt x="628" y="1549"/>
                </a:lnTo>
                <a:lnTo>
                  <a:pt x="626" y="1549"/>
                </a:lnTo>
                <a:lnTo>
                  <a:pt x="624" y="1549"/>
                </a:lnTo>
                <a:lnTo>
                  <a:pt x="617" y="1550"/>
                </a:lnTo>
                <a:lnTo>
                  <a:pt x="616" y="1550"/>
                </a:lnTo>
                <a:lnTo>
                  <a:pt x="614" y="1550"/>
                </a:lnTo>
                <a:lnTo>
                  <a:pt x="611" y="1551"/>
                </a:lnTo>
                <a:lnTo>
                  <a:pt x="609" y="1551"/>
                </a:lnTo>
                <a:lnTo>
                  <a:pt x="607" y="1551"/>
                </a:lnTo>
                <a:lnTo>
                  <a:pt x="606" y="1551"/>
                </a:lnTo>
                <a:lnTo>
                  <a:pt x="605" y="1551"/>
                </a:lnTo>
                <a:lnTo>
                  <a:pt x="605" y="1552"/>
                </a:lnTo>
                <a:lnTo>
                  <a:pt x="597" y="1552"/>
                </a:lnTo>
                <a:lnTo>
                  <a:pt x="596" y="1552"/>
                </a:lnTo>
                <a:lnTo>
                  <a:pt x="587" y="1553"/>
                </a:lnTo>
                <a:lnTo>
                  <a:pt x="578" y="1554"/>
                </a:lnTo>
                <a:lnTo>
                  <a:pt x="577" y="1553"/>
                </a:lnTo>
                <a:lnTo>
                  <a:pt x="577" y="1552"/>
                </a:lnTo>
                <a:lnTo>
                  <a:pt x="577" y="1549"/>
                </a:lnTo>
                <a:lnTo>
                  <a:pt x="577" y="1546"/>
                </a:lnTo>
                <a:lnTo>
                  <a:pt x="561" y="1546"/>
                </a:lnTo>
                <a:lnTo>
                  <a:pt x="543" y="1548"/>
                </a:lnTo>
                <a:lnTo>
                  <a:pt x="539" y="1549"/>
                </a:lnTo>
                <a:lnTo>
                  <a:pt x="537" y="1549"/>
                </a:lnTo>
                <a:lnTo>
                  <a:pt x="531" y="1549"/>
                </a:lnTo>
                <a:lnTo>
                  <a:pt x="513" y="1551"/>
                </a:lnTo>
                <a:lnTo>
                  <a:pt x="505" y="1551"/>
                </a:lnTo>
                <a:lnTo>
                  <a:pt x="495" y="1552"/>
                </a:lnTo>
                <a:lnTo>
                  <a:pt x="493" y="1553"/>
                </a:lnTo>
                <a:lnTo>
                  <a:pt x="483" y="1553"/>
                </a:lnTo>
                <a:lnTo>
                  <a:pt x="479" y="1554"/>
                </a:lnTo>
                <a:lnTo>
                  <a:pt x="477" y="1554"/>
                </a:lnTo>
                <a:lnTo>
                  <a:pt x="476" y="1554"/>
                </a:lnTo>
                <a:lnTo>
                  <a:pt x="474" y="1554"/>
                </a:lnTo>
                <a:lnTo>
                  <a:pt x="471" y="1554"/>
                </a:lnTo>
                <a:lnTo>
                  <a:pt x="468" y="1559"/>
                </a:lnTo>
                <a:lnTo>
                  <a:pt x="466" y="1561"/>
                </a:lnTo>
                <a:lnTo>
                  <a:pt x="465" y="1562"/>
                </a:lnTo>
                <a:lnTo>
                  <a:pt x="463" y="1562"/>
                </a:lnTo>
                <a:lnTo>
                  <a:pt x="463" y="1564"/>
                </a:lnTo>
                <a:lnTo>
                  <a:pt x="463" y="1565"/>
                </a:lnTo>
                <a:lnTo>
                  <a:pt x="463" y="1568"/>
                </a:lnTo>
                <a:lnTo>
                  <a:pt x="460" y="1568"/>
                </a:lnTo>
                <a:lnTo>
                  <a:pt x="458" y="1568"/>
                </a:lnTo>
                <a:lnTo>
                  <a:pt x="454" y="1569"/>
                </a:lnTo>
                <a:lnTo>
                  <a:pt x="454" y="1573"/>
                </a:lnTo>
                <a:lnTo>
                  <a:pt x="454" y="1576"/>
                </a:lnTo>
                <a:lnTo>
                  <a:pt x="451" y="1577"/>
                </a:lnTo>
                <a:lnTo>
                  <a:pt x="445" y="1577"/>
                </a:lnTo>
                <a:lnTo>
                  <a:pt x="445" y="1579"/>
                </a:lnTo>
                <a:lnTo>
                  <a:pt x="445" y="1582"/>
                </a:lnTo>
                <a:lnTo>
                  <a:pt x="445" y="1583"/>
                </a:lnTo>
                <a:lnTo>
                  <a:pt x="445" y="1591"/>
                </a:lnTo>
                <a:lnTo>
                  <a:pt x="459" y="1590"/>
                </a:lnTo>
                <a:lnTo>
                  <a:pt x="459" y="1591"/>
                </a:lnTo>
                <a:lnTo>
                  <a:pt x="459" y="1593"/>
                </a:lnTo>
                <a:lnTo>
                  <a:pt x="459" y="1594"/>
                </a:lnTo>
                <a:lnTo>
                  <a:pt x="459" y="1595"/>
                </a:lnTo>
                <a:lnTo>
                  <a:pt x="459" y="1596"/>
                </a:lnTo>
                <a:lnTo>
                  <a:pt x="459" y="1598"/>
                </a:lnTo>
                <a:lnTo>
                  <a:pt x="459" y="1601"/>
                </a:lnTo>
                <a:lnTo>
                  <a:pt x="459" y="1604"/>
                </a:lnTo>
                <a:lnTo>
                  <a:pt x="456" y="1606"/>
                </a:lnTo>
                <a:lnTo>
                  <a:pt x="454" y="1606"/>
                </a:lnTo>
                <a:lnTo>
                  <a:pt x="452" y="1606"/>
                </a:lnTo>
                <a:lnTo>
                  <a:pt x="445" y="1607"/>
                </a:lnTo>
                <a:lnTo>
                  <a:pt x="444" y="1607"/>
                </a:lnTo>
                <a:lnTo>
                  <a:pt x="437" y="1607"/>
                </a:lnTo>
                <a:lnTo>
                  <a:pt x="436" y="1598"/>
                </a:lnTo>
                <a:lnTo>
                  <a:pt x="434" y="1598"/>
                </a:lnTo>
                <a:lnTo>
                  <a:pt x="431" y="1598"/>
                </a:lnTo>
                <a:lnTo>
                  <a:pt x="430" y="1598"/>
                </a:lnTo>
                <a:lnTo>
                  <a:pt x="430" y="1599"/>
                </a:lnTo>
                <a:lnTo>
                  <a:pt x="428" y="1599"/>
                </a:lnTo>
                <a:lnTo>
                  <a:pt x="427" y="1599"/>
                </a:lnTo>
                <a:lnTo>
                  <a:pt x="426" y="1599"/>
                </a:lnTo>
                <a:lnTo>
                  <a:pt x="426" y="1600"/>
                </a:lnTo>
                <a:lnTo>
                  <a:pt x="426" y="1602"/>
                </a:lnTo>
                <a:lnTo>
                  <a:pt x="426" y="1606"/>
                </a:lnTo>
                <a:lnTo>
                  <a:pt x="426" y="1607"/>
                </a:lnTo>
                <a:lnTo>
                  <a:pt x="424" y="1607"/>
                </a:lnTo>
                <a:lnTo>
                  <a:pt x="421" y="1608"/>
                </a:lnTo>
                <a:lnTo>
                  <a:pt x="422" y="1610"/>
                </a:lnTo>
                <a:lnTo>
                  <a:pt x="423" y="1613"/>
                </a:lnTo>
                <a:lnTo>
                  <a:pt x="423" y="1618"/>
                </a:lnTo>
                <a:lnTo>
                  <a:pt x="423" y="1620"/>
                </a:lnTo>
                <a:lnTo>
                  <a:pt x="423" y="1621"/>
                </a:lnTo>
                <a:lnTo>
                  <a:pt x="424" y="1623"/>
                </a:lnTo>
                <a:lnTo>
                  <a:pt x="424" y="1624"/>
                </a:lnTo>
                <a:lnTo>
                  <a:pt x="424" y="1625"/>
                </a:lnTo>
                <a:lnTo>
                  <a:pt x="425" y="1628"/>
                </a:lnTo>
                <a:lnTo>
                  <a:pt x="425" y="1631"/>
                </a:lnTo>
                <a:lnTo>
                  <a:pt x="426" y="1632"/>
                </a:lnTo>
                <a:lnTo>
                  <a:pt x="427" y="1634"/>
                </a:lnTo>
                <a:lnTo>
                  <a:pt x="430" y="1636"/>
                </a:lnTo>
                <a:lnTo>
                  <a:pt x="431" y="1637"/>
                </a:lnTo>
                <a:lnTo>
                  <a:pt x="432" y="1637"/>
                </a:lnTo>
                <a:lnTo>
                  <a:pt x="432" y="1638"/>
                </a:lnTo>
                <a:lnTo>
                  <a:pt x="437" y="1642"/>
                </a:lnTo>
                <a:lnTo>
                  <a:pt x="437" y="1643"/>
                </a:lnTo>
                <a:lnTo>
                  <a:pt x="440" y="1644"/>
                </a:lnTo>
                <a:lnTo>
                  <a:pt x="441" y="1645"/>
                </a:lnTo>
                <a:lnTo>
                  <a:pt x="452" y="1653"/>
                </a:lnTo>
                <a:lnTo>
                  <a:pt x="453" y="1653"/>
                </a:lnTo>
                <a:lnTo>
                  <a:pt x="461" y="1653"/>
                </a:lnTo>
                <a:lnTo>
                  <a:pt x="466" y="1652"/>
                </a:lnTo>
                <a:lnTo>
                  <a:pt x="468" y="1654"/>
                </a:lnTo>
                <a:lnTo>
                  <a:pt x="471" y="1657"/>
                </a:lnTo>
                <a:lnTo>
                  <a:pt x="473" y="1657"/>
                </a:lnTo>
                <a:lnTo>
                  <a:pt x="473" y="1658"/>
                </a:lnTo>
                <a:lnTo>
                  <a:pt x="474" y="1658"/>
                </a:lnTo>
                <a:lnTo>
                  <a:pt x="474" y="1659"/>
                </a:lnTo>
                <a:lnTo>
                  <a:pt x="477" y="1662"/>
                </a:lnTo>
                <a:lnTo>
                  <a:pt x="482" y="1667"/>
                </a:lnTo>
                <a:lnTo>
                  <a:pt x="483" y="1668"/>
                </a:lnTo>
                <a:lnTo>
                  <a:pt x="484" y="1669"/>
                </a:lnTo>
                <a:lnTo>
                  <a:pt x="485" y="1670"/>
                </a:lnTo>
                <a:lnTo>
                  <a:pt x="486" y="1670"/>
                </a:lnTo>
                <a:lnTo>
                  <a:pt x="486" y="1671"/>
                </a:lnTo>
                <a:lnTo>
                  <a:pt x="487" y="1671"/>
                </a:lnTo>
                <a:lnTo>
                  <a:pt x="488" y="1671"/>
                </a:lnTo>
                <a:lnTo>
                  <a:pt x="488" y="1673"/>
                </a:lnTo>
                <a:lnTo>
                  <a:pt x="492" y="1674"/>
                </a:lnTo>
                <a:lnTo>
                  <a:pt x="493" y="1674"/>
                </a:lnTo>
                <a:lnTo>
                  <a:pt x="493" y="1675"/>
                </a:lnTo>
                <a:lnTo>
                  <a:pt x="494" y="1675"/>
                </a:lnTo>
                <a:lnTo>
                  <a:pt x="495" y="1676"/>
                </a:lnTo>
                <a:lnTo>
                  <a:pt x="496" y="1677"/>
                </a:lnTo>
                <a:lnTo>
                  <a:pt x="496" y="1678"/>
                </a:lnTo>
                <a:lnTo>
                  <a:pt x="497" y="1679"/>
                </a:lnTo>
                <a:lnTo>
                  <a:pt x="497" y="1680"/>
                </a:lnTo>
                <a:lnTo>
                  <a:pt x="497" y="1682"/>
                </a:lnTo>
                <a:lnTo>
                  <a:pt x="497" y="1683"/>
                </a:lnTo>
                <a:lnTo>
                  <a:pt x="499" y="1683"/>
                </a:lnTo>
                <a:lnTo>
                  <a:pt x="499" y="1691"/>
                </a:lnTo>
                <a:lnTo>
                  <a:pt x="499" y="1692"/>
                </a:lnTo>
                <a:lnTo>
                  <a:pt x="500" y="1692"/>
                </a:lnTo>
                <a:lnTo>
                  <a:pt x="502" y="1692"/>
                </a:lnTo>
                <a:lnTo>
                  <a:pt x="509" y="1692"/>
                </a:lnTo>
                <a:lnTo>
                  <a:pt x="510" y="1692"/>
                </a:lnTo>
                <a:lnTo>
                  <a:pt x="516" y="1692"/>
                </a:lnTo>
                <a:lnTo>
                  <a:pt x="516" y="1695"/>
                </a:lnTo>
                <a:lnTo>
                  <a:pt x="516" y="1698"/>
                </a:lnTo>
                <a:lnTo>
                  <a:pt x="517" y="1698"/>
                </a:lnTo>
                <a:lnTo>
                  <a:pt x="518" y="1698"/>
                </a:lnTo>
                <a:lnTo>
                  <a:pt x="519" y="1698"/>
                </a:lnTo>
                <a:lnTo>
                  <a:pt x="520" y="1698"/>
                </a:lnTo>
                <a:lnTo>
                  <a:pt x="521" y="1698"/>
                </a:lnTo>
                <a:lnTo>
                  <a:pt x="522" y="1698"/>
                </a:lnTo>
                <a:lnTo>
                  <a:pt x="522" y="1699"/>
                </a:lnTo>
                <a:lnTo>
                  <a:pt x="523" y="1699"/>
                </a:lnTo>
                <a:lnTo>
                  <a:pt x="525" y="1699"/>
                </a:lnTo>
                <a:lnTo>
                  <a:pt x="525" y="1700"/>
                </a:lnTo>
                <a:lnTo>
                  <a:pt x="525" y="1701"/>
                </a:lnTo>
                <a:lnTo>
                  <a:pt x="525" y="1702"/>
                </a:lnTo>
                <a:lnTo>
                  <a:pt x="523" y="1704"/>
                </a:lnTo>
                <a:lnTo>
                  <a:pt x="527" y="1704"/>
                </a:lnTo>
                <a:lnTo>
                  <a:pt x="529" y="1705"/>
                </a:lnTo>
                <a:lnTo>
                  <a:pt x="545" y="1707"/>
                </a:lnTo>
                <a:lnTo>
                  <a:pt x="546" y="1707"/>
                </a:lnTo>
                <a:lnTo>
                  <a:pt x="546" y="1705"/>
                </a:lnTo>
                <a:lnTo>
                  <a:pt x="546" y="1704"/>
                </a:lnTo>
                <a:lnTo>
                  <a:pt x="546" y="1703"/>
                </a:lnTo>
                <a:lnTo>
                  <a:pt x="546" y="1699"/>
                </a:lnTo>
                <a:lnTo>
                  <a:pt x="546" y="1695"/>
                </a:lnTo>
                <a:lnTo>
                  <a:pt x="546" y="1693"/>
                </a:lnTo>
                <a:lnTo>
                  <a:pt x="546" y="1692"/>
                </a:lnTo>
                <a:lnTo>
                  <a:pt x="547" y="1692"/>
                </a:lnTo>
                <a:lnTo>
                  <a:pt x="549" y="1692"/>
                </a:lnTo>
                <a:lnTo>
                  <a:pt x="556" y="1692"/>
                </a:lnTo>
                <a:lnTo>
                  <a:pt x="559" y="1692"/>
                </a:lnTo>
                <a:lnTo>
                  <a:pt x="563" y="1691"/>
                </a:lnTo>
                <a:lnTo>
                  <a:pt x="564" y="1691"/>
                </a:lnTo>
                <a:lnTo>
                  <a:pt x="565" y="1691"/>
                </a:lnTo>
                <a:lnTo>
                  <a:pt x="569" y="1691"/>
                </a:lnTo>
                <a:lnTo>
                  <a:pt x="571" y="1691"/>
                </a:lnTo>
                <a:lnTo>
                  <a:pt x="579" y="1691"/>
                </a:lnTo>
                <a:lnTo>
                  <a:pt x="579" y="1692"/>
                </a:lnTo>
                <a:lnTo>
                  <a:pt x="579" y="1701"/>
                </a:lnTo>
                <a:lnTo>
                  <a:pt x="580" y="1705"/>
                </a:lnTo>
                <a:lnTo>
                  <a:pt x="580" y="1708"/>
                </a:lnTo>
                <a:lnTo>
                  <a:pt x="580" y="1711"/>
                </a:lnTo>
                <a:lnTo>
                  <a:pt x="580" y="1713"/>
                </a:lnTo>
                <a:lnTo>
                  <a:pt x="580" y="1715"/>
                </a:lnTo>
                <a:lnTo>
                  <a:pt x="580" y="1716"/>
                </a:lnTo>
                <a:lnTo>
                  <a:pt x="580" y="1717"/>
                </a:lnTo>
                <a:lnTo>
                  <a:pt x="579" y="1717"/>
                </a:lnTo>
                <a:lnTo>
                  <a:pt x="578" y="1716"/>
                </a:lnTo>
                <a:lnTo>
                  <a:pt x="578" y="1715"/>
                </a:lnTo>
                <a:lnTo>
                  <a:pt x="577" y="1715"/>
                </a:lnTo>
                <a:lnTo>
                  <a:pt x="574" y="1713"/>
                </a:lnTo>
                <a:lnTo>
                  <a:pt x="573" y="1712"/>
                </a:lnTo>
                <a:lnTo>
                  <a:pt x="571" y="1711"/>
                </a:lnTo>
                <a:lnTo>
                  <a:pt x="570" y="1711"/>
                </a:lnTo>
                <a:lnTo>
                  <a:pt x="569" y="1711"/>
                </a:lnTo>
                <a:lnTo>
                  <a:pt x="568" y="1710"/>
                </a:lnTo>
                <a:lnTo>
                  <a:pt x="566" y="1710"/>
                </a:lnTo>
                <a:lnTo>
                  <a:pt x="564" y="1710"/>
                </a:lnTo>
                <a:lnTo>
                  <a:pt x="562" y="1709"/>
                </a:lnTo>
                <a:lnTo>
                  <a:pt x="561" y="1709"/>
                </a:lnTo>
                <a:lnTo>
                  <a:pt x="551" y="1708"/>
                </a:lnTo>
                <a:lnTo>
                  <a:pt x="546" y="1708"/>
                </a:lnTo>
                <a:lnTo>
                  <a:pt x="545" y="1708"/>
                </a:lnTo>
                <a:lnTo>
                  <a:pt x="528" y="1707"/>
                </a:lnTo>
                <a:lnTo>
                  <a:pt x="527" y="1705"/>
                </a:lnTo>
                <a:lnTo>
                  <a:pt x="523" y="1705"/>
                </a:lnTo>
                <a:lnTo>
                  <a:pt x="523" y="1707"/>
                </a:lnTo>
                <a:lnTo>
                  <a:pt x="523" y="1708"/>
                </a:lnTo>
                <a:lnTo>
                  <a:pt x="523" y="1709"/>
                </a:lnTo>
                <a:lnTo>
                  <a:pt x="523" y="1710"/>
                </a:lnTo>
                <a:lnTo>
                  <a:pt x="523" y="1711"/>
                </a:lnTo>
                <a:lnTo>
                  <a:pt x="523" y="1712"/>
                </a:lnTo>
                <a:lnTo>
                  <a:pt x="522" y="1713"/>
                </a:lnTo>
                <a:lnTo>
                  <a:pt x="521" y="1713"/>
                </a:lnTo>
                <a:lnTo>
                  <a:pt x="520" y="1713"/>
                </a:lnTo>
                <a:lnTo>
                  <a:pt x="519" y="1713"/>
                </a:lnTo>
                <a:lnTo>
                  <a:pt x="519" y="1712"/>
                </a:lnTo>
                <a:lnTo>
                  <a:pt x="518" y="1712"/>
                </a:lnTo>
                <a:lnTo>
                  <a:pt x="517" y="1712"/>
                </a:lnTo>
                <a:lnTo>
                  <a:pt x="516" y="1712"/>
                </a:lnTo>
                <a:lnTo>
                  <a:pt x="516" y="1713"/>
                </a:lnTo>
                <a:lnTo>
                  <a:pt x="516" y="1716"/>
                </a:lnTo>
                <a:lnTo>
                  <a:pt x="514" y="1717"/>
                </a:lnTo>
                <a:lnTo>
                  <a:pt x="514" y="1719"/>
                </a:lnTo>
                <a:lnTo>
                  <a:pt x="513" y="1720"/>
                </a:lnTo>
                <a:lnTo>
                  <a:pt x="512" y="1721"/>
                </a:lnTo>
                <a:lnTo>
                  <a:pt x="511" y="1724"/>
                </a:lnTo>
                <a:lnTo>
                  <a:pt x="511" y="1725"/>
                </a:lnTo>
                <a:lnTo>
                  <a:pt x="510" y="1727"/>
                </a:lnTo>
                <a:lnTo>
                  <a:pt x="513" y="1728"/>
                </a:lnTo>
                <a:lnTo>
                  <a:pt x="513" y="1729"/>
                </a:lnTo>
                <a:lnTo>
                  <a:pt x="512" y="1730"/>
                </a:lnTo>
                <a:lnTo>
                  <a:pt x="511" y="1732"/>
                </a:lnTo>
                <a:lnTo>
                  <a:pt x="511" y="1733"/>
                </a:lnTo>
                <a:lnTo>
                  <a:pt x="509" y="1733"/>
                </a:lnTo>
                <a:lnTo>
                  <a:pt x="509" y="1730"/>
                </a:lnTo>
                <a:lnTo>
                  <a:pt x="510" y="1729"/>
                </a:lnTo>
                <a:lnTo>
                  <a:pt x="510" y="1727"/>
                </a:lnTo>
                <a:lnTo>
                  <a:pt x="510" y="1726"/>
                </a:lnTo>
                <a:lnTo>
                  <a:pt x="510" y="1725"/>
                </a:lnTo>
                <a:lnTo>
                  <a:pt x="511" y="1723"/>
                </a:lnTo>
                <a:lnTo>
                  <a:pt x="512" y="1721"/>
                </a:lnTo>
                <a:lnTo>
                  <a:pt x="512" y="1720"/>
                </a:lnTo>
                <a:lnTo>
                  <a:pt x="513" y="1718"/>
                </a:lnTo>
                <a:lnTo>
                  <a:pt x="514" y="1717"/>
                </a:lnTo>
                <a:lnTo>
                  <a:pt x="514" y="1716"/>
                </a:lnTo>
                <a:lnTo>
                  <a:pt x="509" y="1716"/>
                </a:lnTo>
                <a:lnTo>
                  <a:pt x="509" y="1710"/>
                </a:lnTo>
                <a:lnTo>
                  <a:pt x="509" y="1705"/>
                </a:lnTo>
                <a:lnTo>
                  <a:pt x="509" y="1704"/>
                </a:lnTo>
                <a:lnTo>
                  <a:pt x="506" y="1704"/>
                </a:lnTo>
                <a:lnTo>
                  <a:pt x="505" y="1703"/>
                </a:lnTo>
                <a:lnTo>
                  <a:pt x="504" y="1703"/>
                </a:lnTo>
                <a:lnTo>
                  <a:pt x="502" y="1702"/>
                </a:lnTo>
                <a:lnTo>
                  <a:pt x="502" y="1703"/>
                </a:lnTo>
                <a:lnTo>
                  <a:pt x="502" y="1704"/>
                </a:lnTo>
                <a:lnTo>
                  <a:pt x="501" y="1705"/>
                </a:lnTo>
                <a:lnTo>
                  <a:pt x="501" y="1710"/>
                </a:lnTo>
                <a:lnTo>
                  <a:pt x="500" y="1710"/>
                </a:lnTo>
                <a:lnTo>
                  <a:pt x="499" y="1709"/>
                </a:lnTo>
                <a:lnTo>
                  <a:pt x="497" y="1709"/>
                </a:lnTo>
                <a:lnTo>
                  <a:pt x="496" y="1709"/>
                </a:lnTo>
                <a:lnTo>
                  <a:pt x="496" y="1708"/>
                </a:lnTo>
                <a:lnTo>
                  <a:pt x="495" y="1708"/>
                </a:lnTo>
                <a:lnTo>
                  <a:pt x="494" y="1707"/>
                </a:lnTo>
                <a:lnTo>
                  <a:pt x="493" y="1707"/>
                </a:lnTo>
                <a:lnTo>
                  <a:pt x="493" y="1705"/>
                </a:lnTo>
                <a:lnTo>
                  <a:pt x="492" y="1705"/>
                </a:lnTo>
                <a:lnTo>
                  <a:pt x="492" y="1704"/>
                </a:lnTo>
                <a:lnTo>
                  <a:pt x="491" y="1703"/>
                </a:lnTo>
                <a:lnTo>
                  <a:pt x="490" y="1703"/>
                </a:lnTo>
                <a:lnTo>
                  <a:pt x="490" y="1702"/>
                </a:lnTo>
                <a:lnTo>
                  <a:pt x="488" y="1702"/>
                </a:lnTo>
                <a:lnTo>
                  <a:pt x="488" y="1701"/>
                </a:lnTo>
                <a:lnTo>
                  <a:pt x="487" y="1701"/>
                </a:lnTo>
                <a:lnTo>
                  <a:pt x="487" y="1700"/>
                </a:lnTo>
                <a:lnTo>
                  <a:pt x="486" y="1700"/>
                </a:lnTo>
                <a:lnTo>
                  <a:pt x="486" y="1699"/>
                </a:lnTo>
                <a:lnTo>
                  <a:pt x="485" y="1698"/>
                </a:lnTo>
                <a:lnTo>
                  <a:pt x="485" y="1696"/>
                </a:lnTo>
                <a:lnTo>
                  <a:pt x="484" y="1696"/>
                </a:lnTo>
                <a:lnTo>
                  <a:pt x="484" y="1695"/>
                </a:lnTo>
                <a:lnTo>
                  <a:pt x="483" y="1695"/>
                </a:lnTo>
                <a:lnTo>
                  <a:pt x="483" y="1694"/>
                </a:lnTo>
                <a:lnTo>
                  <a:pt x="483" y="1693"/>
                </a:lnTo>
                <a:lnTo>
                  <a:pt x="482" y="1693"/>
                </a:lnTo>
                <a:lnTo>
                  <a:pt x="480" y="1693"/>
                </a:lnTo>
                <a:lnTo>
                  <a:pt x="480" y="1692"/>
                </a:lnTo>
                <a:lnTo>
                  <a:pt x="480" y="1691"/>
                </a:lnTo>
                <a:lnTo>
                  <a:pt x="480" y="1690"/>
                </a:lnTo>
                <a:lnTo>
                  <a:pt x="480" y="1687"/>
                </a:lnTo>
                <a:lnTo>
                  <a:pt x="480" y="1686"/>
                </a:lnTo>
                <a:lnTo>
                  <a:pt x="482" y="1685"/>
                </a:lnTo>
                <a:lnTo>
                  <a:pt x="483" y="1684"/>
                </a:lnTo>
                <a:lnTo>
                  <a:pt x="482" y="1683"/>
                </a:lnTo>
                <a:lnTo>
                  <a:pt x="480" y="1682"/>
                </a:lnTo>
                <a:lnTo>
                  <a:pt x="474" y="1674"/>
                </a:lnTo>
                <a:lnTo>
                  <a:pt x="469" y="1669"/>
                </a:lnTo>
                <a:lnTo>
                  <a:pt x="468" y="1668"/>
                </a:lnTo>
                <a:lnTo>
                  <a:pt x="466" y="1666"/>
                </a:lnTo>
                <a:lnTo>
                  <a:pt x="463" y="1663"/>
                </a:lnTo>
                <a:lnTo>
                  <a:pt x="460" y="1661"/>
                </a:lnTo>
                <a:lnTo>
                  <a:pt x="459" y="1660"/>
                </a:lnTo>
                <a:lnTo>
                  <a:pt x="458" y="1659"/>
                </a:lnTo>
                <a:lnTo>
                  <a:pt x="454" y="1656"/>
                </a:lnTo>
                <a:lnTo>
                  <a:pt x="451" y="1654"/>
                </a:lnTo>
                <a:lnTo>
                  <a:pt x="447" y="1651"/>
                </a:lnTo>
                <a:lnTo>
                  <a:pt x="443" y="1649"/>
                </a:lnTo>
                <a:lnTo>
                  <a:pt x="440" y="1646"/>
                </a:lnTo>
                <a:lnTo>
                  <a:pt x="437" y="1645"/>
                </a:lnTo>
                <a:lnTo>
                  <a:pt x="433" y="1643"/>
                </a:lnTo>
                <a:lnTo>
                  <a:pt x="430" y="1641"/>
                </a:lnTo>
                <a:lnTo>
                  <a:pt x="428" y="1640"/>
                </a:lnTo>
                <a:lnTo>
                  <a:pt x="426" y="1637"/>
                </a:lnTo>
                <a:lnTo>
                  <a:pt x="425" y="1636"/>
                </a:lnTo>
                <a:lnTo>
                  <a:pt x="424" y="1634"/>
                </a:lnTo>
                <a:lnTo>
                  <a:pt x="423" y="1632"/>
                </a:lnTo>
                <a:lnTo>
                  <a:pt x="423" y="1629"/>
                </a:lnTo>
                <a:lnTo>
                  <a:pt x="423" y="1626"/>
                </a:lnTo>
                <a:lnTo>
                  <a:pt x="423" y="1624"/>
                </a:lnTo>
                <a:lnTo>
                  <a:pt x="422" y="1619"/>
                </a:lnTo>
                <a:lnTo>
                  <a:pt x="421" y="1619"/>
                </a:lnTo>
                <a:lnTo>
                  <a:pt x="419" y="1618"/>
                </a:lnTo>
                <a:lnTo>
                  <a:pt x="414" y="1616"/>
                </a:lnTo>
                <a:lnTo>
                  <a:pt x="408" y="1613"/>
                </a:lnTo>
                <a:lnTo>
                  <a:pt x="405" y="1611"/>
                </a:lnTo>
                <a:lnTo>
                  <a:pt x="404" y="1611"/>
                </a:lnTo>
                <a:lnTo>
                  <a:pt x="399" y="1609"/>
                </a:lnTo>
                <a:lnTo>
                  <a:pt x="398" y="1607"/>
                </a:lnTo>
                <a:lnTo>
                  <a:pt x="397" y="1602"/>
                </a:lnTo>
                <a:lnTo>
                  <a:pt x="396" y="1596"/>
                </a:lnTo>
                <a:lnTo>
                  <a:pt x="393" y="1587"/>
                </a:lnTo>
                <a:lnTo>
                  <a:pt x="392" y="1583"/>
                </a:lnTo>
                <a:lnTo>
                  <a:pt x="391" y="1576"/>
                </a:lnTo>
                <a:lnTo>
                  <a:pt x="390" y="1573"/>
                </a:lnTo>
                <a:lnTo>
                  <a:pt x="390" y="1571"/>
                </a:lnTo>
                <a:lnTo>
                  <a:pt x="389" y="1571"/>
                </a:lnTo>
                <a:lnTo>
                  <a:pt x="385" y="1571"/>
                </a:lnTo>
                <a:lnTo>
                  <a:pt x="384" y="1571"/>
                </a:lnTo>
                <a:lnTo>
                  <a:pt x="380" y="1573"/>
                </a:lnTo>
                <a:lnTo>
                  <a:pt x="378" y="1573"/>
                </a:lnTo>
                <a:lnTo>
                  <a:pt x="378" y="1574"/>
                </a:lnTo>
                <a:lnTo>
                  <a:pt x="379" y="1576"/>
                </a:lnTo>
                <a:lnTo>
                  <a:pt x="378" y="1576"/>
                </a:lnTo>
                <a:lnTo>
                  <a:pt x="376" y="1576"/>
                </a:lnTo>
                <a:lnTo>
                  <a:pt x="375" y="1577"/>
                </a:lnTo>
                <a:lnTo>
                  <a:pt x="374" y="1577"/>
                </a:lnTo>
                <a:lnTo>
                  <a:pt x="371" y="1577"/>
                </a:lnTo>
                <a:lnTo>
                  <a:pt x="367" y="1577"/>
                </a:lnTo>
                <a:lnTo>
                  <a:pt x="366" y="1577"/>
                </a:lnTo>
                <a:lnTo>
                  <a:pt x="364" y="1578"/>
                </a:lnTo>
                <a:lnTo>
                  <a:pt x="358" y="1578"/>
                </a:lnTo>
                <a:lnTo>
                  <a:pt x="357" y="1578"/>
                </a:lnTo>
                <a:lnTo>
                  <a:pt x="356" y="1578"/>
                </a:lnTo>
                <a:lnTo>
                  <a:pt x="355" y="1579"/>
                </a:lnTo>
                <a:lnTo>
                  <a:pt x="354" y="1579"/>
                </a:lnTo>
                <a:lnTo>
                  <a:pt x="354" y="1581"/>
                </a:lnTo>
                <a:lnTo>
                  <a:pt x="353" y="1581"/>
                </a:lnTo>
                <a:lnTo>
                  <a:pt x="353" y="1582"/>
                </a:lnTo>
                <a:lnTo>
                  <a:pt x="352" y="1582"/>
                </a:lnTo>
                <a:lnTo>
                  <a:pt x="350" y="1582"/>
                </a:lnTo>
                <a:lnTo>
                  <a:pt x="350" y="1581"/>
                </a:lnTo>
                <a:lnTo>
                  <a:pt x="349" y="1579"/>
                </a:lnTo>
                <a:lnTo>
                  <a:pt x="349" y="1578"/>
                </a:lnTo>
                <a:lnTo>
                  <a:pt x="348" y="1575"/>
                </a:lnTo>
                <a:lnTo>
                  <a:pt x="347" y="1575"/>
                </a:lnTo>
                <a:lnTo>
                  <a:pt x="348" y="1578"/>
                </a:lnTo>
                <a:lnTo>
                  <a:pt x="348" y="1579"/>
                </a:lnTo>
                <a:lnTo>
                  <a:pt x="349" y="1581"/>
                </a:lnTo>
                <a:lnTo>
                  <a:pt x="349" y="1582"/>
                </a:lnTo>
                <a:lnTo>
                  <a:pt x="350" y="1582"/>
                </a:lnTo>
                <a:lnTo>
                  <a:pt x="350" y="1583"/>
                </a:lnTo>
                <a:lnTo>
                  <a:pt x="352" y="1583"/>
                </a:lnTo>
                <a:lnTo>
                  <a:pt x="352" y="1584"/>
                </a:lnTo>
                <a:lnTo>
                  <a:pt x="353" y="1584"/>
                </a:lnTo>
                <a:lnTo>
                  <a:pt x="348" y="1587"/>
                </a:lnTo>
                <a:lnTo>
                  <a:pt x="339" y="1584"/>
                </a:lnTo>
                <a:lnTo>
                  <a:pt x="338" y="1583"/>
                </a:lnTo>
                <a:lnTo>
                  <a:pt x="335" y="1581"/>
                </a:lnTo>
                <a:lnTo>
                  <a:pt x="331" y="1579"/>
                </a:lnTo>
                <a:lnTo>
                  <a:pt x="327" y="1577"/>
                </a:lnTo>
                <a:lnTo>
                  <a:pt x="313" y="1578"/>
                </a:lnTo>
                <a:lnTo>
                  <a:pt x="302" y="1579"/>
                </a:lnTo>
                <a:lnTo>
                  <a:pt x="290" y="1581"/>
                </a:lnTo>
                <a:lnTo>
                  <a:pt x="288" y="1581"/>
                </a:lnTo>
                <a:lnTo>
                  <a:pt x="288" y="1582"/>
                </a:lnTo>
                <a:lnTo>
                  <a:pt x="288" y="1583"/>
                </a:lnTo>
                <a:lnTo>
                  <a:pt x="288" y="1584"/>
                </a:lnTo>
                <a:lnTo>
                  <a:pt x="288" y="1585"/>
                </a:lnTo>
                <a:lnTo>
                  <a:pt x="288" y="1590"/>
                </a:lnTo>
                <a:lnTo>
                  <a:pt x="288" y="1591"/>
                </a:lnTo>
                <a:lnTo>
                  <a:pt x="288" y="1596"/>
                </a:lnTo>
                <a:lnTo>
                  <a:pt x="288" y="1598"/>
                </a:lnTo>
                <a:lnTo>
                  <a:pt x="288" y="1599"/>
                </a:lnTo>
                <a:lnTo>
                  <a:pt x="288" y="1602"/>
                </a:lnTo>
                <a:lnTo>
                  <a:pt x="288" y="1611"/>
                </a:lnTo>
                <a:lnTo>
                  <a:pt x="288" y="1619"/>
                </a:lnTo>
                <a:lnTo>
                  <a:pt x="288" y="1620"/>
                </a:lnTo>
                <a:lnTo>
                  <a:pt x="289" y="1631"/>
                </a:lnTo>
                <a:lnTo>
                  <a:pt x="288" y="1631"/>
                </a:lnTo>
                <a:lnTo>
                  <a:pt x="284" y="1631"/>
                </a:lnTo>
                <a:lnTo>
                  <a:pt x="284" y="1623"/>
                </a:lnTo>
                <a:lnTo>
                  <a:pt x="284" y="1620"/>
                </a:lnTo>
                <a:lnTo>
                  <a:pt x="284" y="1619"/>
                </a:lnTo>
                <a:lnTo>
                  <a:pt x="287" y="1619"/>
                </a:lnTo>
                <a:lnTo>
                  <a:pt x="287" y="1611"/>
                </a:lnTo>
                <a:lnTo>
                  <a:pt x="287" y="1603"/>
                </a:lnTo>
                <a:lnTo>
                  <a:pt x="287" y="1598"/>
                </a:lnTo>
                <a:lnTo>
                  <a:pt x="286" y="1598"/>
                </a:lnTo>
                <a:lnTo>
                  <a:pt x="285" y="1598"/>
                </a:lnTo>
                <a:lnTo>
                  <a:pt x="284" y="1598"/>
                </a:lnTo>
                <a:lnTo>
                  <a:pt x="282" y="1596"/>
                </a:lnTo>
                <a:lnTo>
                  <a:pt x="281" y="1596"/>
                </a:lnTo>
                <a:lnTo>
                  <a:pt x="280" y="1596"/>
                </a:lnTo>
                <a:lnTo>
                  <a:pt x="279" y="1596"/>
                </a:lnTo>
                <a:lnTo>
                  <a:pt x="278" y="1595"/>
                </a:lnTo>
                <a:lnTo>
                  <a:pt x="277" y="1595"/>
                </a:lnTo>
                <a:lnTo>
                  <a:pt x="278" y="1593"/>
                </a:lnTo>
                <a:lnTo>
                  <a:pt x="278" y="1592"/>
                </a:lnTo>
                <a:lnTo>
                  <a:pt x="278" y="1591"/>
                </a:lnTo>
                <a:lnTo>
                  <a:pt x="279" y="1590"/>
                </a:lnTo>
                <a:lnTo>
                  <a:pt x="279" y="1589"/>
                </a:lnTo>
                <a:lnTo>
                  <a:pt x="276" y="1587"/>
                </a:lnTo>
                <a:lnTo>
                  <a:pt x="276" y="1586"/>
                </a:lnTo>
                <a:lnTo>
                  <a:pt x="276" y="1582"/>
                </a:lnTo>
                <a:lnTo>
                  <a:pt x="262" y="1584"/>
                </a:lnTo>
                <a:lnTo>
                  <a:pt x="261" y="1584"/>
                </a:lnTo>
                <a:lnTo>
                  <a:pt x="259" y="1584"/>
                </a:lnTo>
                <a:lnTo>
                  <a:pt x="244" y="1585"/>
                </a:lnTo>
                <a:lnTo>
                  <a:pt x="243" y="1585"/>
                </a:lnTo>
                <a:lnTo>
                  <a:pt x="238" y="1585"/>
                </a:lnTo>
                <a:lnTo>
                  <a:pt x="232" y="1586"/>
                </a:lnTo>
                <a:lnTo>
                  <a:pt x="230" y="1586"/>
                </a:lnTo>
                <a:lnTo>
                  <a:pt x="224" y="1587"/>
                </a:lnTo>
                <a:lnTo>
                  <a:pt x="212" y="1589"/>
                </a:lnTo>
                <a:lnTo>
                  <a:pt x="210" y="1589"/>
                </a:lnTo>
                <a:lnTo>
                  <a:pt x="207" y="1589"/>
                </a:lnTo>
                <a:lnTo>
                  <a:pt x="206" y="1589"/>
                </a:lnTo>
                <a:lnTo>
                  <a:pt x="204" y="1589"/>
                </a:lnTo>
                <a:lnTo>
                  <a:pt x="199" y="1590"/>
                </a:lnTo>
                <a:lnTo>
                  <a:pt x="190" y="1591"/>
                </a:lnTo>
                <a:lnTo>
                  <a:pt x="190" y="1590"/>
                </a:lnTo>
                <a:lnTo>
                  <a:pt x="190" y="1589"/>
                </a:lnTo>
                <a:lnTo>
                  <a:pt x="190" y="1584"/>
                </a:lnTo>
                <a:lnTo>
                  <a:pt x="190" y="1577"/>
                </a:lnTo>
                <a:lnTo>
                  <a:pt x="190" y="1569"/>
                </a:lnTo>
                <a:lnTo>
                  <a:pt x="189" y="1569"/>
                </a:lnTo>
                <a:lnTo>
                  <a:pt x="189" y="1566"/>
                </a:lnTo>
                <a:lnTo>
                  <a:pt x="189" y="1561"/>
                </a:lnTo>
                <a:lnTo>
                  <a:pt x="189" y="1557"/>
                </a:lnTo>
                <a:lnTo>
                  <a:pt x="189" y="1554"/>
                </a:lnTo>
                <a:lnTo>
                  <a:pt x="190" y="1554"/>
                </a:lnTo>
                <a:lnTo>
                  <a:pt x="189" y="1549"/>
                </a:lnTo>
                <a:lnTo>
                  <a:pt x="190" y="1549"/>
                </a:lnTo>
                <a:lnTo>
                  <a:pt x="191" y="1549"/>
                </a:lnTo>
                <a:lnTo>
                  <a:pt x="192" y="1549"/>
                </a:lnTo>
                <a:lnTo>
                  <a:pt x="193" y="1549"/>
                </a:lnTo>
                <a:lnTo>
                  <a:pt x="193" y="1550"/>
                </a:lnTo>
                <a:lnTo>
                  <a:pt x="193" y="1551"/>
                </a:lnTo>
                <a:lnTo>
                  <a:pt x="193" y="1552"/>
                </a:lnTo>
                <a:lnTo>
                  <a:pt x="193" y="1553"/>
                </a:lnTo>
                <a:lnTo>
                  <a:pt x="193" y="1554"/>
                </a:lnTo>
                <a:lnTo>
                  <a:pt x="193" y="1556"/>
                </a:lnTo>
                <a:lnTo>
                  <a:pt x="193" y="1557"/>
                </a:lnTo>
                <a:lnTo>
                  <a:pt x="192" y="1557"/>
                </a:lnTo>
                <a:lnTo>
                  <a:pt x="191" y="1557"/>
                </a:lnTo>
                <a:lnTo>
                  <a:pt x="190" y="1557"/>
                </a:lnTo>
                <a:lnTo>
                  <a:pt x="190" y="1558"/>
                </a:lnTo>
                <a:lnTo>
                  <a:pt x="190" y="1561"/>
                </a:lnTo>
                <a:lnTo>
                  <a:pt x="190" y="1564"/>
                </a:lnTo>
                <a:lnTo>
                  <a:pt x="190" y="1565"/>
                </a:lnTo>
                <a:lnTo>
                  <a:pt x="190" y="1566"/>
                </a:lnTo>
                <a:lnTo>
                  <a:pt x="190" y="1569"/>
                </a:lnTo>
                <a:lnTo>
                  <a:pt x="190" y="1570"/>
                </a:lnTo>
                <a:lnTo>
                  <a:pt x="190" y="1574"/>
                </a:lnTo>
                <a:lnTo>
                  <a:pt x="190" y="1577"/>
                </a:lnTo>
                <a:lnTo>
                  <a:pt x="190" y="1578"/>
                </a:lnTo>
                <a:lnTo>
                  <a:pt x="190" y="1582"/>
                </a:lnTo>
                <a:lnTo>
                  <a:pt x="190" y="1583"/>
                </a:lnTo>
                <a:lnTo>
                  <a:pt x="190" y="1584"/>
                </a:lnTo>
                <a:lnTo>
                  <a:pt x="190" y="1586"/>
                </a:lnTo>
                <a:lnTo>
                  <a:pt x="190" y="1589"/>
                </a:lnTo>
                <a:lnTo>
                  <a:pt x="194" y="1589"/>
                </a:lnTo>
                <a:lnTo>
                  <a:pt x="198" y="1587"/>
                </a:lnTo>
                <a:lnTo>
                  <a:pt x="199" y="1587"/>
                </a:lnTo>
                <a:lnTo>
                  <a:pt x="200" y="1587"/>
                </a:lnTo>
                <a:lnTo>
                  <a:pt x="203" y="1587"/>
                </a:lnTo>
                <a:lnTo>
                  <a:pt x="208" y="1586"/>
                </a:lnTo>
                <a:lnTo>
                  <a:pt x="211" y="1586"/>
                </a:lnTo>
                <a:lnTo>
                  <a:pt x="212" y="1586"/>
                </a:lnTo>
                <a:lnTo>
                  <a:pt x="216" y="1586"/>
                </a:lnTo>
                <a:lnTo>
                  <a:pt x="217" y="1586"/>
                </a:lnTo>
                <a:lnTo>
                  <a:pt x="217" y="1584"/>
                </a:lnTo>
                <a:lnTo>
                  <a:pt x="217" y="1581"/>
                </a:lnTo>
                <a:lnTo>
                  <a:pt x="218" y="1581"/>
                </a:lnTo>
                <a:lnTo>
                  <a:pt x="220" y="1581"/>
                </a:lnTo>
                <a:lnTo>
                  <a:pt x="221" y="1581"/>
                </a:lnTo>
                <a:lnTo>
                  <a:pt x="223" y="1581"/>
                </a:lnTo>
                <a:lnTo>
                  <a:pt x="224" y="1581"/>
                </a:lnTo>
                <a:lnTo>
                  <a:pt x="225" y="1581"/>
                </a:lnTo>
                <a:lnTo>
                  <a:pt x="226" y="1581"/>
                </a:lnTo>
                <a:lnTo>
                  <a:pt x="227" y="1581"/>
                </a:lnTo>
                <a:lnTo>
                  <a:pt x="228" y="1579"/>
                </a:lnTo>
                <a:lnTo>
                  <a:pt x="230" y="1579"/>
                </a:lnTo>
                <a:lnTo>
                  <a:pt x="232" y="1579"/>
                </a:lnTo>
                <a:lnTo>
                  <a:pt x="233" y="1579"/>
                </a:lnTo>
                <a:lnTo>
                  <a:pt x="243" y="1583"/>
                </a:lnTo>
                <a:lnTo>
                  <a:pt x="243" y="1582"/>
                </a:lnTo>
                <a:lnTo>
                  <a:pt x="243" y="1581"/>
                </a:lnTo>
                <a:lnTo>
                  <a:pt x="243" y="1579"/>
                </a:lnTo>
                <a:lnTo>
                  <a:pt x="243" y="1578"/>
                </a:lnTo>
                <a:lnTo>
                  <a:pt x="243" y="1577"/>
                </a:lnTo>
                <a:lnTo>
                  <a:pt x="243" y="1576"/>
                </a:lnTo>
                <a:lnTo>
                  <a:pt x="243" y="1575"/>
                </a:lnTo>
                <a:lnTo>
                  <a:pt x="243" y="1574"/>
                </a:lnTo>
                <a:lnTo>
                  <a:pt x="244" y="1574"/>
                </a:lnTo>
                <a:lnTo>
                  <a:pt x="244" y="1573"/>
                </a:lnTo>
                <a:lnTo>
                  <a:pt x="245" y="1573"/>
                </a:lnTo>
                <a:lnTo>
                  <a:pt x="245" y="1574"/>
                </a:lnTo>
                <a:lnTo>
                  <a:pt x="246" y="1574"/>
                </a:lnTo>
                <a:lnTo>
                  <a:pt x="247" y="1574"/>
                </a:lnTo>
                <a:lnTo>
                  <a:pt x="247" y="1576"/>
                </a:lnTo>
                <a:lnTo>
                  <a:pt x="249" y="1582"/>
                </a:lnTo>
                <a:lnTo>
                  <a:pt x="249" y="1583"/>
                </a:lnTo>
                <a:lnTo>
                  <a:pt x="253" y="1583"/>
                </a:lnTo>
                <a:lnTo>
                  <a:pt x="258" y="1582"/>
                </a:lnTo>
                <a:lnTo>
                  <a:pt x="273" y="1581"/>
                </a:lnTo>
                <a:lnTo>
                  <a:pt x="273" y="1577"/>
                </a:lnTo>
                <a:lnTo>
                  <a:pt x="275" y="1576"/>
                </a:lnTo>
                <a:lnTo>
                  <a:pt x="275" y="1575"/>
                </a:lnTo>
                <a:lnTo>
                  <a:pt x="275" y="1574"/>
                </a:lnTo>
                <a:lnTo>
                  <a:pt x="275" y="1573"/>
                </a:lnTo>
                <a:lnTo>
                  <a:pt x="276" y="1573"/>
                </a:lnTo>
                <a:lnTo>
                  <a:pt x="276" y="1571"/>
                </a:lnTo>
                <a:lnTo>
                  <a:pt x="277" y="1566"/>
                </a:lnTo>
                <a:lnTo>
                  <a:pt x="278" y="1562"/>
                </a:lnTo>
                <a:lnTo>
                  <a:pt x="279" y="1556"/>
                </a:lnTo>
                <a:lnTo>
                  <a:pt x="279" y="1553"/>
                </a:lnTo>
                <a:lnTo>
                  <a:pt x="280" y="1552"/>
                </a:lnTo>
                <a:lnTo>
                  <a:pt x="280" y="1551"/>
                </a:lnTo>
                <a:lnTo>
                  <a:pt x="280" y="1550"/>
                </a:lnTo>
                <a:lnTo>
                  <a:pt x="280" y="1549"/>
                </a:lnTo>
                <a:lnTo>
                  <a:pt x="280" y="1548"/>
                </a:lnTo>
                <a:lnTo>
                  <a:pt x="281" y="1546"/>
                </a:lnTo>
                <a:lnTo>
                  <a:pt x="281" y="1545"/>
                </a:lnTo>
                <a:lnTo>
                  <a:pt x="281" y="1544"/>
                </a:lnTo>
                <a:lnTo>
                  <a:pt x="281" y="1543"/>
                </a:lnTo>
                <a:lnTo>
                  <a:pt x="281" y="1542"/>
                </a:lnTo>
                <a:lnTo>
                  <a:pt x="282" y="1542"/>
                </a:lnTo>
                <a:lnTo>
                  <a:pt x="282" y="1541"/>
                </a:lnTo>
                <a:lnTo>
                  <a:pt x="282" y="1540"/>
                </a:lnTo>
                <a:lnTo>
                  <a:pt x="282" y="1539"/>
                </a:lnTo>
                <a:lnTo>
                  <a:pt x="282" y="1537"/>
                </a:lnTo>
                <a:lnTo>
                  <a:pt x="284" y="1537"/>
                </a:lnTo>
                <a:lnTo>
                  <a:pt x="284" y="1536"/>
                </a:lnTo>
                <a:lnTo>
                  <a:pt x="284" y="1535"/>
                </a:lnTo>
                <a:lnTo>
                  <a:pt x="284" y="1534"/>
                </a:lnTo>
                <a:lnTo>
                  <a:pt x="284" y="1533"/>
                </a:lnTo>
                <a:lnTo>
                  <a:pt x="285" y="1532"/>
                </a:lnTo>
                <a:lnTo>
                  <a:pt x="285" y="1531"/>
                </a:lnTo>
                <a:lnTo>
                  <a:pt x="285" y="1529"/>
                </a:lnTo>
                <a:lnTo>
                  <a:pt x="285" y="1528"/>
                </a:lnTo>
                <a:lnTo>
                  <a:pt x="285" y="1527"/>
                </a:lnTo>
                <a:lnTo>
                  <a:pt x="285" y="1526"/>
                </a:lnTo>
                <a:lnTo>
                  <a:pt x="285" y="1524"/>
                </a:lnTo>
                <a:lnTo>
                  <a:pt x="284" y="1523"/>
                </a:lnTo>
                <a:lnTo>
                  <a:pt x="284" y="1520"/>
                </a:lnTo>
                <a:lnTo>
                  <a:pt x="281" y="1520"/>
                </a:lnTo>
                <a:lnTo>
                  <a:pt x="279" y="1521"/>
                </a:lnTo>
                <a:lnTo>
                  <a:pt x="277" y="1521"/>
                </a:lnTo>
                <a:lnTo>
                  <a:pt x="276" y="1521"/>
                </a:lnTo>
                <a:lnTo>
                  <a:pt x="275" y="1523"/>
                </a:lnTo>
                <a:lnTo>
                  <a:pt x="272" y="1523"/>
                </a:lnTo>
                <a:lnTo>
                  <a:pt x="271" y="1523"/>
                </a:lnTo>
                <a:lnTo>
                  <a:pt x="271" y="1521"/>
                </a:lnTo>
                <a:lnTo>
                  <a:pt x="269" y="1521"/>
                </a:lnTo>
                <a:lnTo>
                  <a:pt x="268" y="1521"/>
                </a:lnTo>
                <a:lnTo>
                  <a:pt x="267" y="1521"/>
                </a:lnTo>
                <a:lnTo>
                  <a:pt x="266" y="1520"/>
                </a:lnTo>
                <a:lnTo>
                  <a:pt x="264" y="1520"/>
                </a:lnTo>
                <a:lnTo>
                  <a:pt x="263" y="1520"/>
                </a:lnTo>
                <a:lnTo>
                  <a:pt x="262" y="1519"/>
                </a:lnTo>
                <a:lnTo>
                  <a:pt x="261" y="1519"/>
                </a:lnTo>
                <a:lnTo>
                  <a:pt x="260" y="1518"/>
                </a:lnTo>
                <a:lnTo>
                  <a:pt x="259" y="1517"/>
                </a:lnTo>
                <a:lnTo>
                  <a:pt x="258" y="1517"/>
                </a:lnTo>
                <a:lnTo>
                  <a:pt x="256" y="1516"/>
                </a:lnTo>
                <a:lnTo>
                  <a:pt x="255" y="1516"/>
                </a:lnTo>
                <a:lnTo>
                  <a:pt x="254" y="1515"/>
                </a:lnTo>
                <a:lnTo>
                  <a:pt x="253" y="1515"/>
                </a:lnTo>
                <a:lnTo>
                  <a:pt x="252" y="1515"/>
                </a:lnTo>
                <a:lnTo>
                  <a:pt x="252" y="1514"/>
                </a:lnTo>
                <a:lnTo>
                  <a:pt x="250" y="1514"/>
                </a:lnTo>
                <a:lnTo>
                  <a:pt x="247" y="1514"/>
                </a:lnTo>
                <a:lnTo>
                  <a:pt x="246" y="1514"/>
                </a:lnTo>
                <a:lnTo>
                  <a:pt x="244" y="1515"/>
                </a:lnTo>
                <a:lnTo>
                  <a:pt x="242" y="1516"/>
                </a:lnTo>
                <a:lnTo>
                  <a:pt x="240" y="1516"/>
                </a:lnTo>
                <a:lnTo>
                  <a:pt x="238" y="1516"/>
                </a:lnTo>
                <a:lnTo>
                  <a:pt x="236" y="1517"/>
                </a:lnTo>
                <a:lnTo>
                  <a:pt x="234" y="1517"/>
                </a:lnTo>
                <a:lnTo>
                  <a:pt x="233" y="1517"/>
                </a:lnTo>
                <a:lnTo>
                  <a:pt x="232" y="1517"/>
                </a:lnTo>
                <a:lnTo>
                  <a:pt x="232" y="1519"/>
                </a:lnTo>
                <a:lnTo>
                  <a:pt x="232" y="1521"/>
                </a:lnTo>
                <a:lnTo>
                  <a:pt x="232" y="1523"/>
                </a:lnTo>
                <a:lnTo>
                  <a:pt x="233" y="1524"/>
                </a:lnTo>
                <a:lnTo>
                  <a:pt x="233" y="1525"/>
                </a:lnTo>
                <a:lnTo>
                  <a:pt x="236" y="1533"/>
                </a:lnTo>
                <a:lnTo>
                  <a:pt x="236" y="1534"/>
                </a:lnTo>
                <a:lnTo>
                  <a:pt x="236" y="1535"/>
                </a:lnTo>
                <a:lnTo>
                  <a:pt x="236" y="1536"/>
                </a:lnTo>
                <a:lnTo>
                  <a:pt x="236" y="1537"/>
                </a:lnTo>
                <a:lnTo>
                  <a:pt x="235" y="1539"/>
                </a:lnTo>
                <a:lnTo>
                  <a:pt x="235" y="1540"/>
                </a:lnTo>
                <a:lnTo>
                  <a:pt x="235" y="1541"/>
                </a:lnTo>
                <a:lnTo>
                  <a:pt x="235" y="1542"/>
                </a:lnTo>
                <a:lnTo>
                  <a:pt x="235" y="1543"/>
                </a:lnTo>
                <a:lnTo>
                  <a:pt x="236" y="1544"/>
                </a:lnTo>
                <a:lnTo>
                  <a:pt x="236" y="1545"/>
                </a:lnTo>
                <a:lnTo>
                  <a:pt x="236" y="1546"/>
                </a:lnTo>
                <a:lnTo>
                  <a:pt x="236" y="1548"/>
                </a:lnTo>
                <a:lnTo>
                  <a:pt x="237" y="1549"/>
                </a:lnTo>
                <a:lnTo>
                  <a:pt x="236" y="1550"/>
                </a:lnTo>
                <a:lnTo>
                  <a:pt x="236" y="1551"/>
                </a:lnTo>
                <a:lnTo>
                  <a:pt x="234" y="1551"/>
                </a:lnTo>
                <a:lnTo>
                  <a:pt x="234" y="1550"/>
                </a:lnTo>
                <a:lnTo>
                  <a:pt x="234" y="1549"/>
                </a:lnTo>
                <a:lnTo>
                  <a:pt x="234" y="1548"/>
                </a:lnTo>
                <a:lnTo>
                  <a:pt x="234" y="1546"/>
                </a:lnTo>
                <a:lnTo>
                  <a:pt x="235" y="1546"/>
                </a:lnTo>
                <a:lnTo>
                  <a:pt x="236" y="1546"/>
                </a:lnTo>
                <a:lnTo>
                  <a:pt x="236" y="1545"/>
                </a:lnTo>
                <a:lnTo>
                  <a:pt x="235" y="1544"/>
                </a:lnTo>
                <a:lnTo>
                  <a:pt x="235" y="1543"/>
                </a:lnTo>
                <a:lnTo>
                  <a:pt x="234" y="1542"/>
                </a:lnTo>
                <a:lnTo>
                  <a:pt x="234" y="1541"/>
                </a:lnTo>
                <a:lnTo>
                  <a:pt x="234" y="1540"/>
                </a:lnTo>
                <a:lnTo>
                  <a:pt x="235" y="1539"/>
                </a:lnTo>
                <a:lnTo>
                  <a:pt x="235" y="1537"/>
                </a:lnTo>
                <a:lnTo>
                  <a:pt x="235" y="1536"/>
                </a:lnTo>
                <a:lnTo>
                  <a:pt x="236" y="1536"/>
                </a:lnTo>
                <a:lnTo>
                  <a:pt x="236" y="1535"/>
                </a:lnTo>
                <a:lnTo>
                  <a:pt x="236" y="1534"/>
                </a:lnTo>
                <a:lnTo>
                  <a:pt x="235" y="1533"/>
                </a:lnTo>
                <a:lnTo>
                  <a:pt x="233" y="1527"/>
                </a:lnTo>
                <a:lnTo>
                  <a:pt x="233" y="1526"/>
                </a:lnTo>
                <a:lnTo>
                  <a:pt x="233" y="1525"/>
                </a:lnTo>
                <a:lnTo>
                  <a:pt x="232" y="1525"/>
                </a:lnTo>
                <a:lnTo>
                  <a:pt x="232" y="1524"/>
                </a:lnTo>
                <a:lnTo>
                  <a:pt x="232" y="1523"/>
                </a:lnTo>
                <a:lnTo>
                  <a:pt x="232" y="1521"/>
                </a:lnTo>
                <a:lnTo>
                  <a:pt x="232" y="1519"/>
                </a:lnTo>
                <a:lnTo>
                  <a:pt x="232" y="1517"/>
                </a:lnTo>
                <a:lnTo>
                  <a:pt x="233" y="1517"/>
                </a:lnTo>
                <a:lnTo>
                  <a:pt x="234" y="1517"/>
                </a:lnTo>
                <a:lnTo>
                  <a:pt x="236" y="1516"/>
                </a:lnTo>
                <a:lnTo>
                  <a:pt x="238" y="1516"/>
                </a:lnTo>
                <a:lnTo>
                  <a:pt x="241" y="1515"/>
                </a:lnTo>
                <a:lnTo>
                  <a:pt x="242" y="1515"/>
                </a:lnTo>
                <a:lnTo>
                  <a:pt x="243" y="1515"/>
                </a:lnTo>
                <a:lnTo>
                  <a:pt x="245" y="1514"/>
                </a:lnTo>
                <a:lnTo>
                  <a:pt x="246" y="1514"/>
                </a:lnTo>
                <a:lnTo>
                  <a:pt x="249" y="1514"/>
                </a:lnTo>
                <a:lnTo>
                  <a:pt x="250" y="1514"/>
                </a:lnTo>
                <a:lnTo>
                  <a:pt x="252" y="1514"/>
                </a:lnTo>
                <a:lnTo>
                  <a:pt x="253" y="1514"/>
                </a:lnTo>
                <a:lnTo>
                  <a:pt x="255" y="1515"/>
                </a:lnTo>
                <a:lnTo>
                  <a:pt x="258" y="1516"/>
                </a:lnTo>
                <a:lnTo>
                  <a:pt x="259" y="1517"/>
                </a:lnTo>
                <a:lnTo>
                  <a:pt x="260" y="1517"/>
                </a:lnTo>
                <a:lnTo>
                  <a:pt x="261" y="1518"/>
                </a:lnTo>
                <a:lnTo>
                  <a:pt x="262" y="1519"/>
                </a:lnTo>
                <a:lnTo>
                  <a:pt x="263" y="1519"/>
                </a:lnTo>
                <a:lnTo>
                  <a:pt x="264" y="1520"/>
                </a:lnTo>
                <a:lnTo>
                  <a:pt x="267" y="1520"/>
                </a:lnTo>
                <a:lnTo>
                  <a:pt x="268" y="1521"/>
                </a:lnTo>
                <a:lnTo>
                  <a:pt x="269" y="1521"/>
                </a:lnTo>
                <a:lnTo>
                  <a:pt x="270" y="1521"/>
                </a:lnTo>
                <a:lnTo>
                  <a:pt x="271" y="1521"/>
                </a:lnTo>
                <a:lnTo>
                  <a:pt x="272" y="1521"/>
                </a:lnTo>
                <a:lnTo>
                  <a:pt x="273" y="1521"/>
                </a:lnTo>
                <a:lnTo>
                  <a:pt x="277" y="1521"/>
                </a:lnTo>
                <a:lnTo>
                  <a:pt x="279" y="1520"/>
                </a:lnTo>
                <a:lnTo>
                  <a:pt x="278" y="1520"/>
                </a:lnTo>
                <a:lnTo>
                  <a:pt x="278" y="1519"/>
                </a:lnTo>
                <a:lnTo>
                  <a:pt x="278" y="1518"/>
                </a:lnTo>
                <a:lnTo>
                  <a:pt x="277" y="1518"/>
                </a:lnTo>
                <a:lnTo>
                  <a:pt x="277" y="1517"/>
                </a:lnTo>
                <a:lnTo>
                  <a:pt x="277" y="1516"/>
                </a:lnTo>
                <a:lnTo>
                  <a:pt x="277" y="1515"/>
                </a:lnTo>
                <a:lnTo>
                  <a:pt x="278" y="1515"/>
                </a:lnTo>
                <a:lnTo>
                  <a:pt x="280" y="1514"/>
                </a:lnTo>
                <a:lnTo>
                  <a:pt x="279" y="1512"/>
                </a:lnTo>
                <a:lnTo>
                  <a:pt x="278" y="1511"/>
                </a:lnTo>
                <a:lnTo>
                  <a:pt x="278" y="1509"/>
                </a:lnTo>
                <a:lnTo>
                  <a:pt x="277" y="1508"/>
                </a:lnTo>
                <a:lnTo>
                  <a:pt x="276" y="1506"/>
                </a:lnTo>
                <a:lnTo>
                  <a:pt x="276" y="1503"/>
                </a:lnTo>
                <a:lnTo>
                  <a:pt x="276" y="1502"/>
                </a:lnTo>
                <a:lnTo>
                  <a:pt x="276" y="1500"/>
                </a:lnTo>
                <a:lnTo>
                  <a:pt x="276" y="1498"/>
                </a:lnTo>
                <a:lnTo>
                  <a:pt x="276" y="1497"/>
                </a:lnTo>
                <a:lnTo>
                  <a:pt x="276" y="1495"/>
                </a:lnTo>
                <a:lnTo>
                  <a:pt x="276" y="1493"/>
                </a:lnTo>
                <a:lnTo>
                  <a:pt x="276" y="1492"/>
                </a:lnTo>
                <a:lnTo>
                  <a:pt x="276" y="1489"/>
                </a:lnTo>
                <a:lnTo>
                  <a:pt x="275" y="1485"/>
                </a:lnTo>
                <a:lnTo>
                  <a:pt x="273" y="1484"/>
                </a:lnTo>
                <a:lnTo>
                  <a:pt x="272" y="1483"/>
                </a:lnTo>
                <a:lnTo>
                  <a:pt x="271" y="1481"/>
                </a:lnTo>
                <a:lnTo>
                  <a:pt x="270" y="1479"/>
                </a:lnTo>
                <a:lnTo>
                  <a:pt x="268" y="1482"/>
                </a:lnTo>
                <a:lnTo>
                  <a:pt x="267" y="1483"/>
                </a:lnTo>
                <a:lnTo>
                  <a:pt x="266" y="1483"/>
                </a:lnTo>
                <a:lnTo>
                  <a:pt x="264" y="1482"/>
                </a:lnTo>
                <a:lnTo>
                  <a:pt x="263" y="1482"/>
                </a:lnTo>
                <a:lnTo>
                  <a:pt x="263" y="1481"/>
                </a:lnTo>
                <a:lnTo>
                  <a:pt x="264" y="1481"/>
                </a:lnTo>
                <a:lnTo>
                  <a:pt x="264" y="1479"/>
                </a:lnTo>
                <a:lnTo>
                  <a:pt x="266" y="1479"/>
                </a:lnTo>
                <a:lnTo>
                  <a:pt x="267" y="1478"/>
                </a:lnTo>
                <a:lnTo>
                  <a:pt x="267" y="1477"/>
                </a:lnTo>
                <a:lnTo>
                  <a:pt x="268" y="1477"/>
                </a:lnTo>
                <a:lnTo>
                  <a:pt x="270" y="1478"/>
                </a:lnTo>
                <a:lnTo>
                  <a:pt x="271" y="1477"/>
                </a:lnTo>
                <a:lnTo>
                  <a:pt x="276" y="1473"/>
                </a:lnTo>
                <a:lnTo>
                  <a:pt x="278" y="1469"/>
                </a:lnTo>
                <a:lnTo>
                  <a:pt x="281" y="1467"/>
                </a:lnTo>
                <a:lnTo>
                  <a:pt x="294" y="1454"/>
                </a:lnTo>
                <a:lnTo>
                  <a:pt x="294" y="1453"/>
                </a:lnTo>
                <a:lnTo>
                  <a:pt x="295" y="1453"/>
                </a:lnTo>
                <a:lnTo>
                  <a:pt x="294" y="1452"/>
                </a:lnTo>
                <a:lnTo>
                  <a:pt x="293" y="1451"/>
                </a:lnTo>
                <a:lnTo>
                  <a:pt x="292" y="1450"/>
                </a:lnTo>
                <a:lnTo>
                  <a:pt x="289" y="1449"/>
                </a:lnTo>
                <a:lnTo>
                  <a:pt x="287" y="1447"/>
                </a:lnTo>
                <a:lnTo>
                  <a:pt x="286" y="1445"/>
                </a:lnTo>
                <a:lnTo>
                  <a:pt x="284" y="1444"/>
                </a:lnTo>
                <a:lnTo>
                  <a:pt x="286" y="1442"/>
                </a:lnTo>
                <a:lnTo>
                  <a:pt x="287" y="1441"/>
                </a:lnTo>
                <a:lnTo>
                  <a:pt x="288" y="1441"/>
                </a:lnTo>
                <a:lnTo>
                  <a:pt x="289" y="1439"/>
                </a:lnTo>
                <a:lnTo>
                  <a:pt x="292" y="1436"/>
                </a:lnTo>
                <a:lnTo>
                  <a:pt x="293" y="1437"/>
                </a:lnTo>
                <a:lnTo>
                  <a:pt x="296" y="1441"/>
                </a:lnTo>
                <a:lnTo>
                  <a:pt x="298" y="1443"/>
                </a:lnTo>
                <a:lnTo>
                  <a:pt x="302" y="1447"/>
                </a:lnTo>
                <a:lnTo>
                  <a:pt x="301" y="1448"/>
                </a:lnTo>
                <a:lnTo>
                  <a:pt x="302" y="1450"/>
                </a:lnTo>
                <a:lnTo>
                  <a:pt x="303" y="1451"/>
                </a:lnTo>
                <a:lnTo>
                  <a:pt x="302" y="1450"/>
                </a:lnTo>
                <a:lnTo>
                  <a:pt x="301" y="1450"/>
                </a:lnTo>
                <a:lnTo>
                  <a:pt x="299" y="1451"/>
                </a:lnTo>
                <a:lnTo>
                  <a:pt x="298" y="1451"/>
                </a:lnTo>
                <a:lnTo>
                  <a:pt x="297" y="1451"/>
                </a:lnTo>
                <a:lnTo>
                  <a:pt x="296" y="1452"/>
                </a:lnTo>
                <a:lnTo>
                  <a:pt x="295" y="1453"/>
                </a:lnTo>
                <a:lnTo>
                  <a:pt x="295" y="1454"/>
                </a:lnTo>
                <a:lnTo>
                  <a:pt x="289" y="1460"/>
                </a:lnTo>
                <a:lnTo>
                  <a:pt x="285" y="1465"/>
                </a:lnTo>
                <a:lnTo>
                  <a:pt x="284" y="1466"/>
                </a:lnTo>
                <a:lnTo>
                  <a:pt x="271" y="1478"/>
                </a:lnTo>
                <a:lnTo>
                  <a:pt x="270" y="1479"/>
                </a:lnTo>
                <a:lnTo>
                  <a:pt x="272" y="1481"/>
                </a:lnTo>
                <a:lnTo>
                  <a:pt x="273" y="1482"/>
                </a:lnTo>
                <a:lnTo>
                  <a:pt x="273" y="1483"/>
                </a:lnTo>
                <a:lnTo>
                  <a:pt x="273" y="1484"/>
                </a:lnTo>
                <a:lnTo>
                  <a:pt x="275" y="1485"/>
                </a:lnTo>
                <a:lnTo>
                  <a:pt x="276" y="1486"/>
                </a:lnTo>
                <a:lnTo>
                  <a:pt x="276" y="1489"/>
                </a:lnTo>
                <a:lnTo>
                  <a:pt x="277" y="1491"/>
                </a:lnTo>
                <a:lnTo>
                  <a:pt x="277" y="1493"/>
                </a:lnTo>
                <a:lnTo>
                  <a:pt x="277" y="1495"/>
                </a:lnTo>
                <a:lnTo>
                  <a:pt x="277" y="1498"/>
                </a:lnTo>
                <a:lnTo>
                  <a:pt x="277" y="1499"/>
                </a:lnTo>
                <a:lnTo>
                  <a:pt x="277" y="1500"/>
                </a:lnTo>
                <a:lnTo>
                  <a:pt x="277" y="1501"/>
                </a:lnTo>
                <a:lnTo>
                  <a:pt x="277" y="1502"/>
                </a:lnTo>
                <a:lnTo>
                  <a:pt x="277" y="1503"/>
                </a:lnTo>
                <a:lnTo>
                  <a:pt x="277" y="1506"/>
                </a:lnTo>
                <a:lnTo>
                  <a:pt x="278" y="1507"/>
                </a:lnTo>
                <a:lnTo>
                  <a:pt x="278" y="1509"/>
                </a:lnTo>
                <a:lnTo>
                  <a:pt x="279" y="1511"/>
                </a:lnTo>
                <a:lnTo>
                  <a:pt x="280" y="1512"/>
                </a:lnTo>
                <a:lnTo>
                  <a:pt x="281" y="1514"/>
                </a:lnTo>
                <a:lnTo>
                  <a:pt x="281" y="1515"/>
                </a:lnTo>
                <a:lnTo>
                  <a:pt x="284" y="1512"/>
                </a:lnTo>
                <a:lnTo>
                  <a:pt x="285" y="1515"/>
                </a:lnTo>
                <a:lnTo>
                  <a:pt x="289" y="1512"/>
                </a:lnTo>
                <a:lnTo>
                  <a:pt x="290" y="1515"/>
                </a:lnTo>
                <a:lnTo>
                  <a:pt x="290" y="1514"/>
                </a:lnTo>
                <a:lnTo>
                  <a:pt x="292" y="1514"/>
                </a:lnTo>
                <a:lnTo>
                  <a:pt x="293" y="1510"/>
                </a:lnTo>
                <a:lnTo>
                  <a:pt x="294" y="1504"/>
                </a:lnTo>
                <a:lnTo>
                  <a:pt x="295" y="1503"/>
                </a:lnTo>
                <a:lnTo>
                  <a:pt x="298" y="1507"/>
                </a:lnTo>
                <a:lnTo>
                  <a:pt x="309" y="1497"/>
                </a:lnTo>
                <a:lnTo>
                  <a:pt x="310" y="1495"/>
                </a:lnTo>
                <a:lnTo>
                  <a:pt x="321" y="1484"/>
                </a:lnTo>
                <a:lnTo>
                  <a:pt x="322" y="1482"/>
                </a:lnTo>
                <a:lnTo>
                  <a:pt x="323" y="1482"/>
                </a:lnTo>
                <a:lnTo>
                  <a:pt x="327" y="1478"/>
                </a:lnTo>
                <a:lnTo>
                  <a:pt x="328" y="1479"/>
                </a:lnTo>
                <a:lnTo>
                  <a:pt x="329" y="1481"/>
                </a:lnTo>
                <a:lnTo>
                  <a:pt x="328" y="1481"/>
                </a:lnTo>
                <a:lnTo>
                  <a:pt x="328" y="1482"/>
                </a:lnTo>
                <a:lnTo>
                  <a:pt x="327" y="1482"/>
                </a:lnTo>
                <a:lnTo>
                  <a:pt x="327" y="1483"/>
                </a:lnTo>
                <a:lnTo>
                  <a:pt x="325" y="1483"/>
                </a:lnTo>
                <a:lnTo>
                  <a:pt x="325" y="1484"/>
                </a:lnTo>
                <a:lnTo>
                  <a:pt x="324" y="1484"/>
                </a:lnTo>
                <a:lnTo>
                  <a:pt x="323" y="1483"/>
                </a:lnTo>
                <a:lnTo>
                  <a:pt x="312" y="1493"/>
                </a:lnTo>
                <a:lnTo>
                  <a:pt x="310" y="1497"/>
                </a:lnTo>
                <a:lnTo>
                  <a:pt x="309" y="1498"/>
                </a:lnTo>
                <a:lnTo>
                  <a:pt x="302" y="1504"/>
                </a:lnTo>
                <a:lnTo>
                  <a:pt x="299" y="1507"/>
                </a:lnTo>
                <a:lnTo>
                  <a:pt x="299" y="1508"/>
                </a:lnTo>
                <a:lnTo>
                  <a:pt x="293" y="1514"/>
                </a:lnTo>
                <a:lnTo>
                  <a:pt x="295" y="1516"/>
                </a:lnTo>
                <a:lnTo>
                  <a:pt x="295" y="1517"/>
                </a:lnTo>
                <a:lnTo>
                  <a:pt x="296" y="1517"/>
                </a:lnTo>
                <a:lnTo>
                  <a:pt x="299" y="1521"/>
                </a:lnTo>
                <a:lnTo>
                  <a:pt x="301" y="1523"/>
                </a:lnTo>
                <a:lnTo>
                  <a:pt x="306" y="1527"/>
                </a:lnTo>
                <a:lnTo>
                  <a:pt x="307" y="1527"/>
                </a:lnTo>
                <a:lnTo>
                  <a:pt x="307" y="1526"/>
                </a:lnTo>
                <a:lnTo>
                  <a:pt x="309" y="1526"/>
                </a:lnTo>
                <a:lnTo>
                  <a:pt x="310" y="1527"/>
                </a:lnTo>
                <a:lnTo>
                  <a:pt x="311" y="1527"/>
                </a:lnTo>
                <a:lnTo>
                  <a:pt x="312" y="1526"/>
                </a:lnTo>
                <a:lnTo>
                  <a:pt x="313" y="1526"/>
                </a:lnTo>
                <a:lnTo>
                  <a:pt x="313" y="1527"/>
                </a:lnTo>
                <a:lnTo>
                  <a:pt x="314" y="1527"/>
                </a:lnTo>
                <a:lnTo>
                  <a:pt x="312" y="1529"/>
                </a:lnTo>
                <a:lnTo>
                  <a:pt x="313" y="1531"/>
                </a:lnTo>
                <a:lnTo>
                  <a:pt x="314" y="1532"/>
                </a:lnTo>
                <a:lnTo>
                  <a:pt x="313" y="1532"/>
                </a:lnTo>
                <a:lnTo>
                  <a:pt x="314" y="1533"/>
                </a:lnTo>
                <a:lnTo>
                  <a:pt x="315" y="1533"/>
                </a:lnTo>
                <a:lnTo>
                  <a:pt x="313" y="1533"/>
                </a:lnTo>
                <a:lnTo>
                  <a:pt x="312" y="1534"/>
                </a:lnTo>
                <a:lnTo>
                  <a:pt x="311" y="1533"/>
                </a:lnTo>
                <a:lnTo>
                  <a:pt x="309" y="1531"/>
                </a:lnTo>
                <a:lnTo>
                  <a:pt x="307" y="1529"/>
                </a:lnTo>
                <a:lnTo>
                  <a:pt x="306" y="1528"/>
                </a:lnTo>
                <a:lnTo>
                  <a:pt x="304" y="1526"/>
                </a:lnTo>
                <a:lnTo>
                  <a:pt x="302" y="1524"/>
                </a:lnTo>
                <a:lnTo>
                  <a:pt x="299" y="1523"/>
                </a:lnTo>
                <a:lnTo>
                  <a:pt x="299" y="1521"/>
                </a:lnTo>
                <a:lnTo>
                  <a:pt x="295" y="1517"/>
                </a:lnTo>
                <a:lnTo>
                  <a:pt x="293" y="1515"/>
                </a:lnTo>
                <a:lnTo>
                  <a:pt x="292" y="1514"/>
                </a:lnTo>
                <a:lnTo>
                  <a:pt x="289" y="1517"/>
                </a:lnTo>
                <a:lnTo>
                  <a:pt x="288" y="1517"/>
                </a:lnTo>
                <a:lnTo>
                  <a:pt x="287" y="1524"/>
                </a:lnTo>
                <a:lnTo>
                  <a:pt x="286" y="1531"/>
                </a:lnTo>
                <a:lnTo>
                  <a:pt x="285" y="1533"/>
                </a:lnTo>
                <a:lnTo>
                  <a:pt x="285" y="1535"/>
                </a:lnTo>
                <a:lnTo>
                  <a:pt x="284" y="1539"/>
                </a:lnTo>
                <a:lnTo>
                  <a:pt x="284" y="1540"/>
                </a:lnTo>
                <a:lnTo>
                  <a:pt x="281" y="1546"/>
                </a:lnTo>
                <a:lnTo>
                  <a:pt x="281" y="1549"/>
                </a:lnTo>
                <a:lnTo>
                  <a:pt x="281" y="1550"/>
                </a:lnTo>
                <a:lnTo>
                  <a:pt x="280" y="1551"/>
                </a:lnTo>
                <a:lnTo>
                  <a:pt x="280" y="1552"/>
                </a:lnTo>
                <a:lnTo>
                  <a:pt x="280" y="1553"/>
                </a:lnTo>
                <a:lnTo>
                  <a:pt x="280" y="1554"/>
                </a:lnTo>
                <a:lnTo>
                  <a:pt x="280" y="1556"/>
                </a:lnTo>
                <a:lnTo>
                  <a:pt x="280" y="1557"/>
                </a:lnTo>
                <a:lnTo>
                  <a:pt x="280" y="1558"/>
                </a:lnTo>
                <a:lnTo>
                  <a:pt x="281" y="1559"/>
                </a:lnTo>
                <a:lnTo>
                  <a:pt x="281" y="1560"/>
                </a:lnTo>
                <a:lnTo>
                  <a:pt x="281" y="1561"/>
                </a:lnTo>
                <a:lnTo>
                  <a:pt x="282" y="1562"/>
                </a:lnTo>
                <a:lnTo>
                  <a:pt x="285" y="1561"/>
                </a:lnTo>
                <a:lnTo>
                  <a:pt x="286" y="1562"/>
                </a:lnTo>
                <a:lnTo>
                  <a:pt x="286" y="1564"/>
                </a:lnTo>
                <a:lnTo>
                  <a:pt x="287" y="1564"/>
                </a:lnTo>
                <a:lnTo>
                  <a:pt x="287" y="1565"/>
                </a:lnTo>
                <a:lnTo>
                  <a:pt x="287" y="1566"/>
                </a:lnTo>
                <a:lnTo>
                  <a:pt x="288" y="1567"/>
                </a:lnTo>
                <a:lnTo>
                  <a:pt x="289" y="1567"/>
                </a:lnTo>
                <a:lnTo>
                  <a:pt x="290" y="1567"/>
                </a:lnTo>
                <a:lnTo>
                  <a:pt x="292" y="1567"/>
                </a:lnTo>
                <a:lnTo>
                  <a:pt x="293" y="1567"/>
                </a:lnTo>
                <a:lnTo>
                  <a:pt x="294" y="1566"/>
                </a:lnTo>
                <a:lnTo>
                  <a:pt x="295" y="1566"/>
                </a:lnTo>
                <a:lnTo>
                  <a:pt x="296" y="1566"/>
                </a:lnTo>
                <a:lnTo>
                  <a:pt x="296" y="1567"/>
                </a:lnTo>
                <a:lnTo>
                  <a:pt x="297" y="1567"/>
                </a:lnTo>
                <a:lnTo>
                  <a:pt x="298" y="1568"/>
                </a:lnTo>
                <a:lnTo>
                  <a:pt x="298" y="1567"/>
                </a:lnTo>
                <a:lnTo>
                  <a:pt x="302" y="1565"/>
                </a:lnTo>
                <a:lnTo>
                  <a:pt x="302" y="1566"/>
                </a:lnTo>
                <a:lnTo>
                  <a:pt x="303" y="1566"/>
                </a:lnTo>
                <a:lnTo>
                  <a:pt x="303" y="1567"/>
                </a:lnTo>
                <a:lnTo>
                  <a:pt x="304" y="1567"/>
                </a:lnTo>
                <a:lnTo>
                  <a:pt x="301" y="1570"/>
                </a:lnTo>
                <a:lnTo>
                  <a:pt x="302" y="1576"/>
                </a:lnTo>
                <a:lnTo>
                  <a:pt x="302" y="1578"/>
                </a:lnTo>
                <a:lnTo>
                  <a:pt x="307" y="1577"/>
                </a:lnTo>
                <a:lnTo>
                  <a:pt x="307" y="1576"/>
                </a:lnTo>
                <a:lnTo>
                  <a:pt x="307" y="1575"/>
                </a:lnTo>
                <a:lnTo>
                  <a:pt x="309" y="1575"/>
                </a:lnTo>
                <a:lnTo>
                  <a:pt x="311" y="1575"/>
                </a:lnTo>
                <a:lnTo>
                  <a:pt x="311" y="1574"/>
                </a:lnTo>
                <a:lnTo>
                  <a:pt x="311" y="1573"/>
                </a:lnTo>
                <a:lnTo>
                  <a:pt x="311" y="1571"/>
                </a:lnTo>
                <a:lnTo>
                  <a:pt x="310" y="1571"/>
                </a:lnTo>
                <a:lnTo>
                  <a:pt x="311" y="1570"/>
                </a:lnTo>
                <a:lnTo>
                  <a:pt x="312" y="1569"/>
                </a:lnTo>
                <a:lnTo>
                  <a:pt x="313" y="1569"/>
                </a:lnTo>
                <a:lnTo>
                  <a:pt x="314" y="1569"/>
                </a:lnTo>
                <a:lnTo>
                  <a:pt x="314" y="1568"/>
                </a:lnTo>
                <a:lnTo>
                  <a:pt x="315" y="1567"/>
                </a:lnTo>
                <a:lnTo>
                  <a:pt x="316" y="1566"/>
                </a:lnTo>
                <a:lnTo>
                  <a:pt x="318" y="1566"/>
                </a:lnTo>
                <a:lnTo>
                  <a:pt x="320" y="1565"/>
                </a:lnTo>
                <a:lnTo>
                  <a:pt x="320" y="1564"/>
                </a:lnTo>
                <a:lnTo>
                  <a:pt x="321" y="1564"/>
                </a:lnTo>
                <a:lnTo>
                  <a:pt x="322" y="1564"/>
                </a:lnTo>
                <a:lnTo>
                  <a:pt x="322" y="1562"/>
                </a:lnTo>
                <a:lnTo>
                  <a:pt x="323" y="1562"/>
                </a:lnTo>
                <a:lnTo>
                  <a:pt x="323" y="1561"/>
                </a:lnTo>
                <a:lnTo>
                  <a:pt x="324" y="1561"/>
                </a:lnTo>
                <a:lnTo>
                  <a:pt x="324" y="1560"/>
                </a:lnTo>
                <a:lnTo>
                  <a:pt x="325" y="1560"/>
                </a:lnTo>
                <a:lnTo>
                  <a:pt x="325" y="1559"/>
                </a:lnTo>
                <a:lnTo>
                  <a:pt x="325" y="1558"/>
                </a:lnTo>
                <a:lnTo>
                  <a:pt x="327" y="1558"/>
                </a:lnTo>
                <a:lnTo>
                  <a:pt x="327" y="1557"/>
                </a:lnTo>
                <a:lnTo>
                  <a:pt x="327" y="1556"/>
                </a:lnTo>
                <a:lnTo>
                  <a:pt x="327" y="1554"/>
                </a:lnTo>
                <a:lnTo>
                  <a:pt x="325" y="1554"/>
                </a:lnTo>
                <a:lnTo>
                  <a:pt x="325" y="1553"/>
                </a:lnTo>
                <a:lnTo>
                  <a:pt x="325" y="1552"/>
                </a:lnTo>
                <a:lnTo>
                  <a:pt x="325" y="1548"/>
                </a:lnTo>
                <a:lnTo>
                  <a:pt x="327" y="1549"/>
                </a:lnTo>
                <a:lnTo>
                  <a:pt x="329" y="1551"/>
                </a:lnTo>
                <a:lnTo>
                  <a:pt x="330" y="1551"/>
                </a:lnTo>
                <a:lnTo>
                  <a:pt x="329" y="1553"/>
                </a:lnTo>
                <a:lnTo>
                  <a:pt x="328" y="1554"/>
                </a:lnTo>
                <a:lnTo>
                  <a:pt x="328" y="1556"/>
                </a:lnTo>
                <a:lnTo>
                  <a:pt x="327" y="1556"/>
                </a:lnTo>
                <a:lnTo>
                  <a:pt x="327" y="1557"/>
                </a:lnTo>
                <a:lnTo>
                  <a:pt x="327" y="1558"/>
                </a:lnTo>
                <a:lnTo>
                  <a:pt x="327" y="1559"/>
                </a:lnTo>
                <a:lnTo>
                  <a:pt x="325" y="1559"/>
                </a:lnTo>
                <a:lnTo>
                  <a:pt x="325" y="1560"/>
                </a:lnTo>
                <a:lnTo>
                  <a:pt x="324" y="1561"/>
                </a:lnTo>
                <a:lnTo>
                  <a:pt x="324" y="1562"/>
                </a:lnTo>
                <a:lnTo>
                  <a:pt x="323" y="1562"/>
                </a:lnTo>
                <a:lnTo>
                  <a:pt x="323" y="1564"/>
                </a:lnTo>
                <a:lnTo>
                  <a:pt x="322" y="1564"/>
                </a:lnTo>
                <a:lnTo>
                  <a:pt x="321" y="1564"/>
                </a:lnTo>
                <a:lnTo>
                  <a:pt x="321" y="1565"/>
                </a:lnTo>
                <a:lnTo>
                  <a:pt x="320" y="1565"/>
                </a:lnTo>
                <a:lnTo>
                  <a:pt x="318" y="1566"/>
                </a:lnTo>
                <a:lnTo>
                  <a:pt x="316" y="1567"/>
                </a:lnTo>
                <a:lnTo>
                  <a:pt x="315" y="1567"/>
                </a:lnTo>
                <a:lnTo>
                  <a:pt x="314" y="1569"/>
                </a:lnTo>
                <a:lnTo>
                  <a:pt x="313" y="1569"/>
                </a:lnTo>
                <a:lnTo>
                  <a:pt x="314" y="1570"/>
                </a:lnTo>
                <a:lnTo>
                  <a:pt x="314" y="1571"/>
                </a:lnTo>
                <a:lnTo>
                  <a:pt x="315" y="1571"/>
                </a:lnTo>
                <a:lnTo>
                  <a:pt x="315" y="1573"/>
                </a:lnTo>
                <a:lnTo>
                  <a:pt x="315" y="1574"/>
                </a:lnTo>
                <a:lnTo>
                  <a:pt x="315" y="1575"/>
                </a:lnTo>
                <a:lnTo>
                  <a:pt x="315" y="1576"/>
                </a:lnTo>
                <a:lnTo>
                  <a:pt x="341" y="1574"/>
                </a:lnTo>
                <a:lnTo>
                  <a:pt x="347" y="1574"/>
                </a:lnTo>
                <a:lnTo>
                  <a:pt x="352" y="1573"/>
                </a:lnTo>
                <a:lnTo>
                  <a:pt x="350" y="1571"/>
                </a:lnTo>
                <a:lnTo>
                  <a:pt x="347" y="1569"/>
                </a:lnTo>
                <a:lnTo>
                  <a:pt x="348" y="1568"/>
                </a:lnTo>
                <a:lnTo>
                  <a:pt x="349" y="1567"/>
                </a:lnTo>
                <a:lnTo>
                  <a:pt x="353" y="1567"/>
                </a:lnTo>
                <a:lnTo>
                  <a:pt x="353" y="1569"/>
                </a:lnTo>
                <a:lnTo>
                  <a:pt x="355" y="1569"/>
                </a:lnTo>
                <a:lnTo>
                  <a:pt x="355" y="1571"/>
                </a:lnTo>
                <a:lnTo>
                  <a:pt x="358" y="1570"/>
                </a:lnTo>
                <a:lnTo>
                  <a:pt x="361" y="1570"/>
                </a:lnTo>
                <a:lnTo>
                  <a:pt x="361" y="1569"/>
                </a:lnTo>
                <a:lnTo>
                  <a:pt x="363" y="1568"/>
                </a:lnTo>
                <a:lnTo>
                  <a:pt x="363" y="1567"/>
                </a:lnTo>
                <a:lnTo>
                  <a:pt x="363" y="1565"/>
                </a:lnTo>
                <a:lnTo>
                  <a:pt x="364" y="1565"/>
                </a:lnTo>
                <a:lnTo>
                  <a:pt x="365" y="1565"/>
                </a:lnTo>
                <a:lnTo>
                  <a:pt x="366" y="1565"/>
                </a:lnTo>
                <a:lnTo>
                  <a:pt x="367" y="1565"/>
                </a:lnTo>
                <a:lnTo>
                  <a:pt x="368" y="1565"/>
                </a:lnTo>
                <a:lnTo>
                  <a:pt x="370" y="1565"/>
                </a:lnTo>
                <a:lnTo>
                  <a:pt x="370" y="1562"/>
                </a:lnTo>
                <a:lnTo>
                  <a:pt x="370" y="1561"/>
                </a:lnTo>
                <a:lnTo>
                  <a:pt x="368" y="1560"/>
                </a:lnTo>
                <a:lnTo>
                  <a:pt x="368" y="1559"/>
                </a:lnTo>
                <a:lnTo>
                  <a:pt x="368" y="1558"/>
                </a:lnTo>
                <a:lnTo>
                  <a:pt x="367" y="1557"/>
                </a:lnTo>
                <a:lnTo>
                  <a:pt x="367" y="1556"/>
                </a:lnTo>
                <a:lnTo>
                  <a:pt x="366" y="1554"/>
                </a:lnTo>
                <a:lnTo>
                  <a:pt x="366" y="1553"/>
                </a:lnTo>
                <a:lnTo>
                  <a:pt x="366" y="1552"/>
                </a:lnTo>
                <a:lnTo>
                  <a:pt x="365" y="1552"/>
                </a:lnTo>
                <a:lnTo>
                  <a:pt x="364" y="1551"/>
                </a:lnTo>
                <a:lnTo>
                  <a:pt x="363" y="1550"/>
                </a:lnTo>
                <a:lnTo>
                  <a:pt x="363" y="1549"/>
                </a:lnTo>
                <a:lnTo>
                  <a:pt x="362" y="1548"/>
                </a:lnTo>
                <a:lnTo>
                  <a:pt x="361" y="1548"/>
                </a:lnTo>
                <a:lnTo>
                  <a:pt x="361" y="1546"/>
                </a:lnTo>
                <a:lnTo>
                  <a:pt x="362" y="1546"/>
                </a:lnTo>
                <a:lnTo>
                  <a:pt x="362" y="1545"/>
                </a:lnTo>
                <a:lnTo>
                  <a:pt x="362" y="1544"/>
                </a:lnTo>
                <a:lnTo>
                  <a:pt x="364" y="1545"/>
                </a:lnTo>
                <a:lnTo>
                  <a:pt x="363" y="1546"/>
                </a:lnTo>
                <a:lnTo>
                  <a:pt x="362" y="1548"/>
                </a:lnTo>
                <a:lnTo>
                  <a:pt x="363" y="1549"/>
                </a:lnTo>
                <a:lnTo>
                  <a:pt x="364" y="1550"/>
                </a:lnTo>
                <a:lnTo>
                  <a:pt x="365" y="1551"/>
                </a:lnTo>
                <a:lnTo>
                  <a:pt x="366" y="1552"/>
                </a:lnTo>
                <a:lnTo>
                  <a:pt x="366" y="1553"/>
                </a:lnTo>
                <a:lnTo>
                  <a:pt x="367" y="1554"/>
                </a:lnTo>
                <a:lnTo>
                  <a:pt x="368" y="1556"/>
                </a:lnTo>
                <a:lnTo>
                  <a:pt x="368" y="1558"/>
                </a:lnTo>
                <a:lnTo>
                  <a:pt x="370" y="1559"/>
                </a:lnTo>
                <a:lnTo>
                  <a:pt x="370" y="1560"/>
                </a:lnTo>
                <a:lnTo>
                  <a:pt x="370" y="1561"/>
                </a:lnTo>
                <a:lnTo>
                  <a:pt x="370" y="1562"/>
                </a:lnTo>
                <a:lnTo>
                  <a:pt x="371" y="1562"/>
                </a:lnTo>
                <a:lnTo>
                  <a:pt x="372" y="1562"/>
                </a:lnTo>
                <a:lnTo>
                  <a:pt x="373" y="1562"/>
                </a:lnTo>
                <a:lnTo>
                  <a:pt x="373" y="1564"/>
                </a:lnTo>
                <a:lnTo>
                  <a:pt x="374" y="1564"/>
                </a:lnTo>
                <a:lnTo>
                  <a:pt x="375" y="1564"/>
                </a:lnTo>
                <a:lnTo>
                  <a:pt x="376" y="1564"/>
                </a:lnTo>
                <a:lnTo>
                  <a:pt x="379" y="1564"/>
                </a:lnTo>
                <a:lnTo>
                  <a:pt x="380" y="1564"/>
                </a:lnTo>
                <a:lnTo>
                  <a:pt x="381" y="1564"/>
                </a:lnTo>
                <a:lnTo>
                  <a:pt x="382" y="1564"/>
                </a:lnTo>
                <a:lnTo>
                  <a:pt x="382" y="1562"/>
                </a:lnTo>
                <a:lnTo>
                  <a:pt x="384" y="1562"/>
                </a:lnTo>
                <a:lnTo>
                  <a:pt x="385" y="1562"/>
                </a:lnTo>
                <a:lnTo>
                  <a:pt x="387" y="1562"/>
                </a:lnTo>
                <a:lnTo>
                  <a:pt x="388" y="1562"/>
                </a:lnTo>
                <a:lnTo>
                  <a:pt x="388" y="1561"/>
                </a:lnTo>
                <a:lnTo>
                  <a:pt x="388" y="1560"/>
                </a:lnTo>
                <a:lnTo>
                  <a:pt x="388" y="1559"/>
                </a:lnTo>
                <a:lnTo>
                  <a:pt x="388" y="1558"/>
                </a:lnTo>
                <a:lnTo>
                  <a:pt x="388" y="1557"/>
                </a:lnTo>
                <a:lnTo>
                  <a:pt x="388" y="1556"/>
                </a:lnTo>
                <a:lnTo>
                  <a:pt x="389" y="1556"/>
                </a:lnTo>
                <a:lnTo>
                  <a:pt x="389" y="1554"/>
                </a:lnTo>
                <a:lnTo>
                  <a:pt x="389" y="1553"/>
                </a:lnTo>
                <a:lnTo>
                  <a:pt x="389" y="1552"/>
                </a:lnTo>
                <a:lnTo>
                  <a:pt x="390" y="1552"/>
                </a:lnTo>
                <a:lnTo>
                  <a:pt x="390" y="1551"/>
                </a:lnTo>
                <a:lnTo>
                  <a:pt x="390" y="1550"/>
                </a:lnTo>
                <a:lnTo>
                  <a:pt x="391" y="1550"/>
                </a:lnTo>
                <a:lnTo>
                  <a:pt x="391" y="1549"/>
                </a:lnTo>
                <a:lnTo>
                  <a:pt x="392" y="1548"/>
                </a:lnTo>
                <a:lnTo>
                  <a:pt x="393" y="1546"/>
                </a:lnTo>
                <a:lnTo>
                  <a:pt x="394" y="1545"/>
                </a:lnTo>
                <a:lnTo>
                  <a:pt x="394" y="1546"/>
                </a:lnTo>
                <a:lnTo>
                  <a:pt x="396" y="1546"/>
                </a:lnTo>
                <a:lnTo>
                  <a:pt x="397" y="1545"/>
                </a:lnTo>
                <a:lnTo>
                  <a:pt x="397" y="1544"/>
                </a:lnTo>
                <a:lnTo>
                  <a:pt x="397" y="1542"/>
                </a:lnTo>
                <a:lnTo>
                  <a:pt x="397" y="1541"/>
                </a:lnTo>
                <a:lnTo>
                  <a:pt x="398" y="1540"/>
                </a:lnTo>
                <a:lnTo>
                  <a:pt x="398" y="1539"/>
                </a:lnTo>
                <a:lnTo>
                  <a:pt x="398" y="1537"/>
                </a:lnTo>
                <a:lnTo>
                  <a:pt x="399" y="1535"/>
                </a:lnTo>
                <a:lnTo>
                  <a:pt x="399" y="1534"/>
                </a:lnTo>
                <a:lnTo>
                  <a:pt x="401" y="1531"/>
                </a:lnTo>
                <a:lnTo>
                  <a:pt x="398" y="1529"/>
                </a:lnTo>
                <a:lnTo>
                  <a:pt x="394" y="1528"/>
                </a:lnTo>
                <a:lnTo>
                  <a:pt x="393" y="1527"/>
                </a:lnTo>
                <a:lnTo>
                  <a:pt x="392" y="1527"/>
                </a:lnTo>
                <a:lnTo>
                  <a:pt x="392" y="1526"/>
                </a:lnTo>
                <a:lnTo>
                  <a:pt x="392" y="1525"/>
                </a:lnTo>
                <a:lnTo>
                  <a:pt x="391" y="1525"/>
                </a:lnTo>
                <a:lnTo>
                  <a:pt x="390" y="1524"/>
                </a:lnTo>
                <a:lnTo>
                  <a:pt x="389" y="1524"/>
                </a:lnTo>
                <a:lnTo>
                  <a:pt x="388" y="1523"/>
                </a:lnTo>
                <a:lnTo>
                  <a:pt x="389" y="1521"/>
                </a:lnTo>
                <a:lnTo>
                  <a:pt x="389" y="1520"/>
                </a:lnTo>
                <a:lnTo>
                  <a:pt x="390" y="1519"/>
                </a:lnTo>
                <a:lnTo>
                  <a:pt x="391" y="1518"/>
                </a:lnTo>
                <a:lnTo>
                  <a:pt x="391" y="1517"/>
                </a:lnTo>
                <a:lnTo>
                  <a:pt x="392" y="1516"/>
                </a:lnTo>
                <a:lnTo>
                  <a:pt x="393" y="1517"/>
                </a:lnTo>
                <a:lnTo>
                  <a:pt x="394" y="1518"/>
                </a:lnTo>
                <a:lnTo>
                  <a:pt x="396" y="1519"/>
                </a:lnTo>
                <a:lnTo>
                  <a:pt x="397" y="1519"/>
                </a:lnTo>
                <a:lnTo>
                  <a:pt x="398" y="1520"/>
                </a:lnTo>
                <a:lnTo>
                  <a:pt x="399" y="1520"/>
                </a:lnTo>
                <a:lnTo>
                  <a:pt x="400" y="1520"/>
                </a:lnTo>
                <a:lnTo>
                  <a:pt x="401" y="1521"/>
                </a:lnTo>
                <a:lnTo>
                  <a:pt x="402" y="1521"/>
                </a:lnTo>
                <a:lnTo>
                  <a:pt x="404" y="1521"/>
                </a:lnTo>
                <a:lnTo>
                  <a:pt x="405" y="1521"/>
                </a:lnTo>
                <a:lnTo>
                  <a:pt x="404" y="1521"/>
                </a:lnTo>
                <a:lnTo>
                  <a:pt x="401" y="1520"/>
                </a:lnTo>
                <a:lnTo>
                  <a:pt x="400" y="1520"/>
                </a:lnTo>
                <a:lnTo>
                  <a:pt x="399" y="1519"/>
                </a:lnTo>
                <a:lnTo>
                  <a:pt x="398" y="1519"/>
                </a:lnTo>
                <a:lnTo>
                  <a:pt x="397" y="1519"/>
                </a:lnTo>
                <a:lnTo>
                  <a:pt x="396" y="1518"/>
                </a:lnTo>
                <a:lnTo>
                  <a:pt x="394" y="1518"/>
                </a:lnTo>
                <a:lnTo>
                  <a:pt x="394" y="1517"/>
                </a:lnTo>
                <a:lnTo>
                  <a:pt x="393" y="1517"/>
                </a:lnTo>
                <a:lnTo>
                  <a:pt x="392" y="1516"/>
                </a:lnTo>
                <a:lnTo>
                  <a:pt x="391" y="1515"/>
                </a:lnTo>
                <a:lnTo>
                  <a:pt x="390" y="1514"/>
                </a:lnTo>
                <a:lnTo>
                  <a:pt x="392" y="1512"/>
                </a:lnTo>
                <a:lnTo>
                  <a:pt x="394" y="1510"/>
                </a:lnTo>
                <a:lnTo>
                  <a:pt x="396" y="1510"/>
                </a:lnTo>
                <a:lnTo>
                  <a:pt x="398" y="1510"/>
                </a:lnTo>
                <a:lnTo>
                  <a:pt x="399" y="1511"/>
                </a:lnTo>
                <a:lnTo>
                  <a:pt x="400" y="1511"/>
                </a:lnTo>
                <a:lnTo>
                  <a:pt x="406" y="1512"/>
                </a:lnTo>
                <a:lnTo>
                  <a:pt x="406" y="1510"/>
                </a:lnTo>
                <a:lnTo>
                  <a:pt x="406" y="1508"/>
                </a:lnTo>
                <a:lnTo>
                  <a:pt x="406" y="1498"/>
                </a:lnTo>
                <a:lnTo>
                  <a:pt x="406" y="1497"/>
                </a:lnTo>
                <a:lnTo>
                  <a:pt x="406" y="1495"/>
                </a:lnTo>
                <a:lnTo>
                  <a:pt x="406" y="1494"/>
                </a:lnTo>
                <a:lnTo>
                  <a:pt x="406" y="1493"/>
                </a:lnTo>
                <a:lnTo>
                  <a:pt x="406" y="1489"/>
                </a:lnTo>
                <a:lnTo>
                  <a:pt x="406" y="1486"/>
                </a:lnTo>
                <a:lnTo>
                  <a:pt x="406" y="1485"/>
                </a:lnTo>
                <a:lnTo>
                  <a:pt x="406" y="1484"/>
                </a:lnTo>
                <a:lnTo>
                  <a:pt x="406" y="1474"/>
                </a:lnTo>
                <a:lnTo>
                  <a:pt x="406" y="1465"/>
                </a:lnTo>
                <a:lnTo>
                  <a:pt x="405" y="1461"/>
                </a:lnTo>
                <a:lnTo>
                  <a:pt x="405" y="1457"/>
                </a:lnTo>
                <a:lnTo>
                  <a:pt x="405" y="1456"/>
                </a:lnTo>
                <a:lnTo>
                  <a:pt x="405" y="1454"/>
                </a:lnTo>
                <a:lnTo>
                  <a:pt x="404" y="1454"/>
                </a:lnTo>
                <a:lnTo>
                  <a:pt x="400" y="1454"/>
                </a:lnTo>
                <a:lnTo>
                  <a:pt x="397" y="1453"/>
                </a:lnTo>
                <a:lnTo>
                  <a:pt x="394" y="1452"/>
                </a:lnTo>
                <a:lnTo>
                  <a:pt x="392" y="1450"/>
                </a:lnTo>
                <a:lnTo>
                  <a:pt x="391" y="1449"/>
                </a:lnTo>
                <a:lnTo>
                  <a:pt x="390" y="1448"/>
                </a:lnTo>
                <a:lnTo>
                  <a:pt x="389" y="1447"/>
                </a:lnTo>
                <a:lnTo>
                  <a:pt x="389" y="1445"/>
                </a:lnTo>
                <a:lnTo>
                  <a:pt x="387" y="1444"/>
                </a:lnTo>
                <a:lnTo>
                  <a:pt x="387" y="1443"/>
                </a:lnTo>
                <a:lnTo>
                  <a:pt x="389" y="1441"/>
                </a:lnTo>
                <a:lnTo>
                  <a:pt x="390" y="1439"/>
                </a:lnTo>
                <a:lnTo>
                  <a:pt x="390" y="1437"/>
                </a:lnTo>
                <a:lnTo>
                  <a:pt x="387" y="1435"/>
                </a:lnTo>
                <a:lnTo>
                  <a:pt x="385" y="1434"/>
                </a:lnTo>
                <a:lnTo>
                  <a:pt x="384" y="1434"/>
                </a:lnTo>
                <a:lnTo>
                  <a:pt x="383" y="1434"/>
                </a:lnTo>
                <a:lnTo>
                  <a:pt x="383" y="1433"/>
                </a:lnTo>
                <a:lnTo>
                  <a:pt x="387" y="1427"/>
                </a:lnTo>
                <a:lnTo>
                  <a:pt x="388" y="1426"/>
                </a:lnTo>
                <a:lnTo>
                  <a:pt x="388" y="1425"/>
                </a:lnTo>
                <a:lnTo>
                  <a:pt x="389" y="1425"/>
                </a:lnTo>
                <a:lnTo>
                  <a:pt x="390" y="1424"/>
                </a:lnTo>
                <a:lnTo>
                  <a:pt x="391" y="1423"/>
                </a:lnTo>
                <a:lnTo>
                  <a:pt x="392" y="1422"/>
                </a:lnTo>
                <a:lnTo>
                  <a:pt x="394" y="1420"/>
                </a:lnTo>
                <a:lnTo>
                  <a:pt x="396" y="1420"/>
                </a:lnTo>
                <a:lnTo>
                  <a:pt x="397" y="1419"/>
                </a:lnTo>
                <a:lnTo>
                  <a:pt x="398" y="1419"/>
                </a:lnTo>
                <a:lnTo>
                  <a:pt x="399" y="1419"/>
                </a:lnTo>
                <a:lnTo>
                  <a:pt x="400" y="1419"/>
                </a:lnTo>
                <a:lnTo>
                  <a:pt x="401" y="1419"/>
                </a:lnTo>
                <a:lnTo>
                  <a:pt x="402" y="1419"/>
                </a:lnTo>
                <a:lnTo>
                  <a:pt x="405" y="1419"/>
                </a:lnTo>
                <a:lnTo>
                  <a:pt x="406" y="1419"/>
                </a:lnTo>
                <a:lnTo>
                  <a:pt x="407" y="1419"/>
                </a:lnTo>
                <a:lnTo>
                  <a:pt x="408" y="1419"/>
                </a:lnTo>
                <a:lnTo>
                  <a:pt x="414" y="1419"/>
                </a:lnTo>
                <a:lnTo>
                  <a:pt x="416" y="1419"/>
                </a:lnTo>
                <a:lnTo>
                  <a:pt x="417" y="1419"/>
                </a:lnTo>
                <a:lnTo>
                  <a:pt x="419" y="1419"/>
                </a:lnTo>
                <a:lnTo>
                  <a:pt x="419" y="1418"/>
                </a:lnTo>
                <a:lnTo>
                  <a:pt x="419" y="1417"/>
                </a:lnTo>
                <a:lnTo>
                  <a:pt x="419" y="1416"/>
                </a:lnTo>
                <a:lnTo>
                  <a:pt x="419" y="1415"/>
                </a:lnTo>
                <a:lnTo>
                  <a:pt x="419" y="1414"/>
                </a:lnTo>
                <a:lnTo>
                  <a:pt x="421" y="1412"/>
                </a:lnTo>
                <a:lnTo>
                  <a:pt x="421" y="1411"/>
                </a:lnTo>
                <a:lnTo>
                  <a:pt x="422" y="1411"/>
                </a:lnTo>
                <a:lnTo>
                  <a:pt x="424" y="1412"/>
                </a:lnTo>
                <a:lnTo>
                  <a:pt x="425" y="1414"/>
                </a:lnTo>
                <a:lnTo>
                  <a:pt x="425" y="1416"/>
                </a:lnTo>
                <a:lnTo>
                  <a:pt x="425" y="1417"/>
                </a:lnTo>
                <a:lnTo>
                  <a:pt x="425" y="1418"/>
                </a:lnTo>
                <a:lnTo>
                  <a:pt x="425" y="1419"/>
                </a:lnTo>
                <a:lnTo>
                  <a:pt x="424" y="1419"/>
                </a:lnTo>
                <a:lnTo>
                  <a:pt x="419" y="1419"/>
                </a:lnTo>
                <a:lnTo>
                  <a:pt x="419" y="1420"/>
                </a:lnTo>
                <a:lnTo>
                  <a:pt x="421" y="1424"/>
                </a:lnTo>
                <a:lnTo>
                  <a:pt x="421" y="1426"/>
                </a:lnTo>
                <a:lnTo>
                  <a:pt x="422" y="1428"/>
                </a:lnTo>
                <a:lnTo>
                  <a:pt x="424" y="1431"/>
                </a:lnTo>
                <a:lnTo>
                  <a:pt x="428" y="1437"/>
                </a:lnTo>
                <a:lnTo>
                  <a:pt x="430" y="1439"/>
                </a:lnTo>
                <a:lnTo>
                  <a:pt x="431" y="1441"/>
                </a:lnTo>
                <a:lnTo>
                  <a:pt x="432" y="1442"/>
                </a:lnTo>
                <a:lnTo>
                  <a:pt x="433" y="1444"/>
                </a:lnTo>
                <a:lnTo>
                  <a:pt x="433" y="1445"/>
                </a:lnTo>
                <a:lnTo>
                  <a:pt x="434" y="1445"/>
                </a:lnTo>
                <a:lnTo>
                  <a:pt x="435" y="1445"/>
                </a:lnTo>
                <a:lnTo>
                  <a:pt x="436" y="1445"/>
                </a:lnTo>
                <a:lnTo>
                  <a:pt x="437" y="1445"/>
                </a:lnTo>
                <a:lnTo>
                  <a:pt x="439" y="1445"/>
                </a:lnTo>
                <a:lnTo>
                  <a:pt x="440" y="1445"/>
                </a:lnTo>
                <a:lnTo>
                  <a:pt x="441" y="1445"/>
                </a:lnTo>
                <a:lnTo>
                  <a:pt x="441" y="1447"/>
                </a:lnTo>
                <a:lnTo>
                  <a:pt x="441" y="1448"/>
                </a:lnTo>
                <a:lnTo>
                  <a:pt x="441" y="1449"/>
                </a:lnTo>
                <a:lnTo>
                  <a:pt x="441" y="1450"/>
                </a:lnTo>
                <a:lnTo>
                  <a:pt x="441" y="1451"/>
                </a:lnTo>
                <a:lnTo>
                  <a:pt x="441" y="1452"/>
                </a:lnTo>
                <a:lnTo>
                  <a:pt x="442" y="1452"/>
                </a:lnTo>
                <a:lnTo>
                  <a:pt x="445" y="1451"/>
                </a:lnTo>
                <a:lnTo>
                  <a:pt x="447" y="1451"/>
                </a:lnTo>
                <a:lnTo>
                  <a:pt x="448" y="1451"/>
                </a:lnTo>
                <a:lnTo>
                  <a:pt x="449" y="1451"/>
                </a:lnTo>
                <a:lnTo>
                  <a:pt x="452" y="1451"/>
                </a:lnTo>
                <a:lnTo>
                  <a:pt x="453" y="1451"/>
                </a:lnTo>
                <a:lnTo>
                  <a:pt x="454" y="1451"/>
                </a:lnTo>
                <a:lnTo>
                  <a:pt x="454" y="1452"/>
                </a:lnTo>
                <a:lnTo>
                  <a:pt x="456" y="1452"/>
                </a:lnTo>
                <a:lnTo>
                  <a:pt x="456" y="1451"/>
                </a:lnTo>
                <a:lnTo>
                  <a:pt x="456" y="1450"/>
                </a:lnTo>
                <a:lnTo>
                  <a:pt x="457" y="1450"/>
                </a:lnTo>
                <a:lnTo>
                  <a:pt x="457" y="1449"/>
                </a:lnTo>
                <a:lnTo>
                  <a:pt x="457" y="1448"/>
                </a:lnTo>
                <a:lnTo>
                  <a:pt x="458" y="1447"/>
                </a:lnTo>
                <a:lnTo>
                  <a:pt x="459" y="1448"/>
                </a:lnTo>
                <a:lnTo>
                  <a:pt x="460" y="1448"/>
                </a:lnTo>
                <a:lnTo>
                  <a:pt x="461" y="1447"/>
                </a:lnTo>
                <a:lnTo>
                  <a:pt x="461" y="1445"/>
                </a:lnTo>
                <a:lnTo>
                  <a:pt x="462" y="1445"/>
                </a:lnTo>
                <a:lnTo>
                  <a:pt x="463" y="1444"/>
                </a:lnTo>
                <a:lnTo>
                  <a:pt x="463" y="1443"/>
                </a:lnTo>
                <a:lnTo>
                  <a:pt x="465" y="1442"/>
                </a:lnTo>
                <a:lnTo>
                  <a:pt x="466" y="1442"/>
                </a:lnTo>
                <a:lnTo>
                  <a:pt x="467" y="1441"/>
                </a:lnTo>
                <a:lnTo>
                  <a:pt x="467" y="1440"/>
                </a:lnTo>
                <a:lnTo>
                  <a:pt x="468" y="1440"/>
                </a:lnTo>
                <a:lnTo>
                  <a:pt x="467" y="1439"/>
                </a:lnTo>
                <a:lnTo>
                  <a:pt x="467" y="1437"/>
                </a:lnTo>
                <a:lnTo>
                  <a:pt x="466" y="1436"/>
                </a:lnTo>
                <a:lnTo>
                  <a:pt x="466" y="1435"/>
                </a:lnTo>
                <a:lnTo>
                  <a:pt x="465" y="1434"/>
                </a:lnTo>
                <a:lnTo>
                  <a:pt x="465" y="1433"/>
                </a:lnTo>
                <a:lnTo>
                  <a:pt x="463" y="1432"/>
                </a:lnTo>
                <a:lnTo>
                  <a:pt x="463" y="1431"/>
                </a:lnTo>
                <a:lnTo>
                  <a:pt x="465" y="1431"/>
                </a:lnTo>
                <a:lnTo>
                  <a:pt x="466" y="1431"/>
                </a:lnTo>
                <a:lnTo>
                  <a:pt x="466" y="1429"/>
                </a:lnTo>
                <a:lnTo>
                  <a:pt x="466" y="1428"/>
                </a:lnTo>
                <a:lnTo>
                  <a:pt x="466" y="1427"/>
                </a:lnTo>
                <a:lnTo>
                  <a:pt x="466" y="1426"/>
                </a:lnTo>
                <a:lnTo>
                  <a:pt x="467" y="1426"/>
                </a:lnTo>
                <a:lnTo>
                  <a:pt x="468" y="1426"/>
                </a:lnTo>
                <a:lnTo>
                  <a:pt x="469" y="1426"/>
                </a:lnTo>
                <a:lnTo>
                  <a:pt x="470" y="1425"/>
                </a:lnTo>
                <a:lnTo>
                  <a:pt x="471" y="1425"/>
                </a:lnTo>
                <a:lnTo>
                  <a:pt x="471" y="1427"/>
                </a:lnTo>
                <a:lnTo>
                  <a:pt x="471" y="1432"/>
                </a:lnTo>
                <a:lnTo>
                  <a:pt x="470" y="1434"/>
                </a:lnTo>
                <a:lnTo>
                  <a:pt x="469" y="1436"/>
                </a:lnTo>
                <a:lnTo>
                  <a:pt x="468" y="1440"/>
                </a:lnTo>
                <a:lnTo>
                  <a:pt x="466" y="1442"/>
                </a:lnTo>
                <a:lnTo>
                  <a:pt x="465" y="1443"/>
                </a:lnTo>
                <a:lnTo>
                  <a:pt x="462" y="1447"/>
                </a:lnTo>
                <a:lnTo>
                  <a:pt x="460" y="1449"/>
                </a:lnTo>
                <a:lnTo>
                  <a:pt x="459" y="1452"/>
                </a:lnTo>
                <a:lnTo>
                  <a:pt x="461" y="1453"/>
                </a:lnTo>
                <a:lnTo>
                  <a:pt x="462" y="1453"/>
                </a:lnTo>
                <a:lnTo>
                  <a:pt x="463" y="1453"/>
                </a:lnTo>
                <a:lnTo>
                  <a:pt x="465" y="1453"/>
                </a:lnTo>
                <a:lnTo>
                  <a:pt x="466" y="1454"/>
                </a:lnTo>
                <a:lnTo>
                  <a:pt x="467" y="1454"/>
                </a:lnTo>
                <a:lnTo>
                  <a:pt x="468" y="1454"/>
                </a:lnTo>
                <a:lnTo>
                  <a:pt x="469" y="1454"/>
                </a:lnTo>
                <a:lnTo>
                  <a:pt x="470" y="1454"/>
                </a:lnTo>
                <a:lnTo>
                  <a:pt x="471" y="1454"/>
                </a:lnTo>
                <a:lnTo>
                  <a:pt x="473" y="1453"/>
                </a:lnTo>
                <a:lnTo>
                  <a:pt x="475" y="1453"/>
                </a:lnTo>
                <a:lnTo>
                  <a:pt x="476" y="1453"/>
                </a:lnTo>
                <a:lnTo>
                  <a:pt x="477" y="1453"/>
                </a:lnTo>
                <a:lnTo>
                  <a:pt x="478" y="1452"/>
                </a:lnTo>
                <a:lnTo>
                  <a:pt x="479" y="1452"/>
                </a:lnTo>
                <a:lnTo>
                  <a:pt x="480" y="1451"/>
                </a:lnTo>
                <a:lnTo>
                  <a:pt x="482" y="1451"/>
                </a:lnTo>
                <a:lnTo>
                  <a:pt x="483" y="1451"/>
                </a:lnTo>
                <a:lnTo>
                  <a:pt x="482" y="1450"/>
                </a:lnTo>
                <a:lnTo>
                  <a:pt x="487" y="1447"/>
                </a:lnTo>
                <a:lnTo>
                  <a:pt x="488" y="1447"/>
                </a:lnTo>
                <a:lnTo>
                  <a:pt x="490" y="1445"/>
                </a:lnTo>
                <a:lnTo>
                  <a:pt x="491" y="1444"/>
                </a:lnTo>
                <a:lnTo>
                  <a:pt x="492" y="1443"/>
                </a:lnTo>
                <a:lnTo>
                  <a:pt x="493" y="1443"/>
                </a:lnTo>
                <a:lnTo>
                  <a:pt x="494" y="1442"/>
                </a:lnTo>
                <a:lnTo>
                  <a:pt x="494" y="1441"/>
                </a:lnTo>
                <a:lnTo>
                  <a:pt x="495" y="1441"/>
                </a:lnTo>
                <a:lnTo>
                  <a:pt x="495" y="1440"/>
                </a:lnTo>
                <a:lnTo>
                  <a:pt x="496" y="1440"/>
                </a:lnTo>
                <a:lnTo>
                  <a:pt x="499" y="1437"/>
                </a:lnTo>
                <a:lnTo>
                  <a:pt x="500" y="1437"/>
                </a:lnTo>
                <a:lnTo>
                  <a:pt x="501" y="1437"/>
                </a:lnTo>
                <a:lnTo>
                  <a:pt x="502" y="1436"/>
                </a:lnTo>
                <a:lnTo>
                  <a:pt x="503" y="1436"/>
                </a:lnTo>
                <a:lnTo>
                  <a:pt x="504" y="1436"/>
                </a:lnTo>
                <a:lnTo>
                  <a:pt x="505" y="1436"/>
                </a:lnTo>
                <a:lnTo>
                  <a:pt x="506" y="1435"/>
                </a:lnTo>
                <a:lnTo>
                  <a:pt x="509" y="1435"/>
                </a:lnTo>
                <a:lnTo>
                  <a:pt x="512" y="1439"/>
                </a:lnTo>
                <a:lnTo>
                  <a:pt x="513" y="1440"/>
                </a:lnTo>
                <a:lnTo>
                  <a:pt x="513" y="1441"/>
                </a:lnTo>
                <a:lnTo>
                  <a:pt x="513" y="1442"/>
                </a:lnTo>
                <a:lnTo>
                  <a:pt x="512" y="1442"/>
                </a:lnTo>
                <a:lnTo>
                  <a:pt x="511" y="1442"/>
                </a:lnTo>
                <a:lnTo>
                  <a:pt x="508" y="1443"/>
                </a:lnTo>
                <a:lnTo>
                  <a:pt x="506" y="1443"/>
                </a:lnTo>
                <a:lnTo>
                  <a:pt x="505" y="1443"/>
                </a:lnTo>
                <a:lnTo>
                  <a:pt x="504" y="1443"/>
                </a:lnTo>
                <a:lnTo>
                  <a:pt x="502" y="1444"/>
                </a:lnTo>
                <a:lnTo>
                  <a:pt x="501" y="1444"/>
                </a:lnTo>
                <a:lnTo>
                  <a:pt x="500" y="1444"/>
                </a:lnTo>
                <a:lnTo>
                  <a:pt x="499" y="1443"/>
                </a:lnTo>
                <a:lnTo>
                  <a:pt x="499" y="1442"/>
                </a:lnTo>
                <a:lnTo>
                  <a:pt x="497" y="1442"/>
                </a:lnTo>
                <a:lnTo>
                  <a:pt x="497" y="1441"/>
                </a:lnTo>
                <a:lnTo>
                  <a:pt x="496" y="1441"/>
                </a:lnTo>
                <a:lnTo>
                  <a:pt x="496" y="1440"/>
                </a:lnTo>
                <a:lnTo>
                  <a:pt x="495" y="1441"/>
                </a:lnTo>
                <a:lnTo>
                  <a:pt x="494" y="1442"/>
                </a:lnTo>
                <a:lnTo>
                  <a:pt x="493" y="1443"/>
                </a:lnTo>
                <a:lnTo>
                  <a:pt x="492" y="1444"/>
                </a:lnTo>
                <a:lnTo>
                  <a:pt x="491" y="1445"/>
                </a:lnTo>
                <a:lnTo>
                  <a:pt x="490" y="1445"/>
                </a:lnTo>
                <a:lnTo>
                  <a:pt x="488" y="1448"/>
                </a:lnTo>
                <a:lnTo>
                  <a:pt x="487" y="1448"/>
                </a:lnTo>
                <a:lnTo>
                  <a:pt x="488" y="1448"/>
                </a:lnTo>
                <a:lnTo>
                  <a:pt x="486" y="1449"/>
                </a:lnTo>
                <a:lnTo>
                  <a:pt x="484" y="1450"/>
                </a:lnTo>
                <a:lnTo>
                  <a:pt x="482" y="1452"/>
                </a:lnTo>
                <a:lnTo>
                  <a:pt x="480" y="1452"/>
                </a:lnTo>
                <a:lnTo>
                  <a:pt x="479" y="1453"/>
                </a:lnTo>
                <a:lnTo>
                  <a:pt x="476" y="1453"/>
                </a:lnTo>
                <a:lnTo>
                  <a:pt x="475" y="1454"/>
                </a:lnTo>
                <a:lnTo>
                  <a:pt x="471" y="1454"/>
                </a:lnTo>
                <a:lnTo>
                  <a:pt x="469" y="1454"/>
                </a:lnTo>
                <a:lnTo>
                  <a:pt x="467" y="1454"/>
                </a:lnTo>
                <a:lnTo>
                  <a:pt x="467" y="1456"/>
                </a:lnTo>
                <a:lnTo>
                  <a:pt x="467" y="1457"/>
                </a:lnTo>
                <a:lnTo>
                  <a:pt x="467" y="1458"/>
                </a:lnTo>
                <a:lnTo>
                  <a:pt x="467" y="1459"/>
                </a:lnTo>
                <a:lnTo>
                  <a:pt x="467" y="1460"/>
                </a:lnTo>
                <a:lnTo>
                  <a:pt x="467" y="1461"/>
                </a:lnTo>
                <a:lnTo>
                  <a:pt x="466" y="1461"/>
                </a:lnTo>
                <a:lnTo>
                  <a:pt x="465" y="1461"/>
                </a:lnTo>
                <a:lnTo>
                  <a:pt x="465" y="1462"/>
                </a:lnTo>
                <a:lnTo>
                  <a:pt x="465" y="1464"/>
                </a:lnTo>
                <a:lnTo>
                  <a:pt x="465" y="1465"/>
                </a:lnTo>
                <a:lnTo>
                  <a:pt x="463" y="1465"/>
                </a:lnTo>
                <a:lnTo>
                  <a:pt x="462" y="1465"/>
                </a:lnTo>
                <a:lnTo>
                  <a:pt x="461" y="1465"/>
                </a:lnTo>
                <a:lnTo>
                  <a:pt x="461" y="1467"/>
                </a:lnTo>
                <a:lnTo>
                  <a:pt x="461" y="1468"/>
                </a:lnTo>
                <a:lnTo>
                  <a:pt x="460" y="1468"/>
                </a:lnTo>
                <a:lnTo>
                  <a:pt x="459" y="1468"/>
                </a:lnTo>
                <a:lnTo>
                  <a:pt x="458" y="1468"/>
                </a:lnTo>
                <a:lnTo>
                  <a:pt x="458" y="1472"/>
                </a:lnTo>
                <a:lnTo>
                  <a:pt x="458" y="1478"/>
                </a:lnTo>
                <a:lnTo>
                  <a:pt x="458" y="1483"/>
                </a:lnTo>
                <a:lnTo>
                  <a:pt x="459" y="1484"/>
                </a:lnTo>
                <a:lnTo>
                  <a:pt x="459" y="1485"/>
                </a:lnTo>
                <a:lnTo>
                  <a:pt x="460" y="1489"/>
                </a:lnTo>
                <a:lnTo>
                  <a:pt x="461" y="1491"/>
                </a:lnTo>
                <a:lnTo>
                  <a:pt x="462" y="1493"/>
                </a:lnTo>
                <a:lnTo>
                  <a:pt x="465" y="1495"/>
                </a:lnTo>
                <a:lnTo>
                  <a:pt x="466" y="1495"/>
                </a:lnTo>
                <a:lnTo>
                  <a:pt x="469" y="1499"/>
                </a:lnTo>
                <a:lnTo>
                  <a:pt x="470" y="1500"/>
                </a:lnTo>
                <a:lnTo>
                  <a:pt x="471" y="1500"/>
                </a:lnTo>
                <a:lnTo>
                  <a:pt x="471" y="1499"/>
                </a:lnTo>
                <a:lnTo>
                  <a:pt x="473" y="1499"/>
                </a:lnTo>
                <a:lnTo>
                  <a:pt x="473" y="1498"/>
                </a:lnTo>
                <a:lnTo>
                  <a:pt x="474" y="1498"/>
                </a:lnTo>
                <a:lnTo>
                  <a:pt x="474" y="1497"/>
                </a:lnTo>
                <a:lnTo>
                  <a:pt x="475" y="1497"/>
                </a:lnTo>
                <a:lnTo>
                  <a:pt x="476" y="1498"/>
                </a:lnTo>
                <a:lnTo>
                  <a:pt x="475" y="1500"/>
                </a:lnTo>
                <a:lnTo>
                  <a:pt x="476" y="1501"/>
                </a:lnTo>
                <a:lnTo>
                  <a:pt x="478" y="1503"/>
                </a:lnTo>
                <a:lnTo>
                  <a:pt x="479" y="1503"/>
                </a:lnTo>
                <a:lnTo>
                  <a:pt x="480" y="1504"/>
                </a:lnTo>
                <a:lnTo>
                  <a:pt x="482" y="1506"/>
                </a:lnTo>
                <a:lnTo>
                  <a:pt x="480" y="1507"/>
                </a:lnTo>
                <a:lnTo>
                  <a:pt x="480" y="1508"/>
                </a:lnTo>
                <a:lnTo>
                  <a:pt x="479" y="1508"/>
                </a:lnTo>
                <a:lnTo>
                  <a:pt x="476" y="1504"/>
                </a:lnTo>
                <a:lnTo>
                  <a:pt x="474" y="1502"/>
                </a:lnTo>
                <a:lnTo>
                  <a:pt x="470" y="1500"/>
                </a:lnTo>
                <a:lnTo>
                  <a:pt x="467" y="1497"/>
                </a:lnTo>
                <a:lnTo>
                  <a:pt x="465" y="1495"/>
                </a:lnTo>
                <a:lnTo>
                  <a:pt x="463" y="1494"/>
                </a:lnTo>
                <a:lnTo>
                  <a:pt x="462" y="1493"/>
                </a:lnTo>
                <a:lnTo>
                  <a:pt x="461" y="1493"/>
                </a:lnTo>
                <a:lnTo>
                  <a:pt x="461" y="1492"/>
                </a:lnTo>
                <a:lnTo>
                  <a:pt x="460" y="1491"/>
                </a:lnTo>
                <a:lnTo>
                  <a:pt x="460" y="1490"/>
                </a:lnTo>
                <a:lnTo>
                  <a:pt x="459" y="1489"/>
                </a:lnTo>
                <a:lnTo>
                  <a:pt x="459" y="1487"/>
                </a:lnTo>
                <a:lnTo>
                  <a:pt x="459" y="1485"/>
                </a:lnTo>
                <a:lnTo>
                  <a:pt x="458" y="1485"/>
                </a:lnTo>
                <a:lnTo>
                  <a:pt x="458" y="1484"/>
                </a:lnTo>
                <a:lnTo>
                  <a:pt x="458" y="1483"/>
                </a:lnTo>
                <a:lnTo>
                  <a:pt x="458" y="1482"/>
                </a:lnTo>
                <a:lnTo>
                  <a:pt x="458" y="1478"/>
                </a:lnTo>
                <a:lnTo>
                  <a:pt x="458" y="1476"/>
                </a:lnTo>
                <a:lnTo>
                  <a:pt x="458" y="1472"/>
                </a:lnTo>
                <a:lnTo>
                  <a:pt x="458" y="1468"/>
                </a:lnTo>
                <a:lnTo>
                  <a:pt x="458" y="1467"/>
                </a:lnTo>
                <a:lnTo>
                  <a:pt x="458" y="1466"/>
                </a:lnTo>
                <a:lnTo>
                  <a:pt x="458" y="1462"/>
                </a:lnTo>
                <a:lnTo>
                  <a:pt x="458" y="1461"/>
                </a:lnTo>
                <a:lnTo>
                  <a:pt x="457" y="1461"/>
                </a:lnTo>
                <a:lnTo>
                  <a:pt x="454" y="1461"/>
                </a:lnTo>
                <a:lnTo>
                  <a:pt x="453" y="1461"/>
                </a:lnTo>
                <a:lnTo>
                  <a:pt x="452" y="1461"/>
                </a:lnTo>
                <a:lnTo>
                  <a:pt x="452" y="1460"/>
                </a:lnTo>
                <a:lnTo>
                  <a:pt x="452" y="1459"/>
                </a:lnTo>
                <a:lnTo>
                  <a:pt x="454" y="1459"/>
                </a:lnTo>
                <a:lnTo>
                  <a:pt x="458" y="1459"/>
                </a:lnTo>
                <a:lnTo>
                  <a:pt x="458" y="1458"/>
                </a:lnTo>
                <a:lnTo>
                  <a:pt x="458" y="1457"/>
                </a:lnTo>
                <a:lnTo>
                  <a:pt x="458" y="1456"/>
                </a:lnTo>
                <a:lnTo>
                  <a:pt x="458" y="1454"/>
                </a:lnTo>
                <a:lnTo>
                  <a:pt x="458" y="1453"/>
                </a:lnTo>
                <a:lnTo>
                  <a:pt x="457" y="1452"/>
                </a:lnTo>
                <a:lnTo>
                  <a:pt x="453" y="1452"/>
                </a:lnTo>
                <a:lnTo>
                  <a:pt x="452" y="1452"/>
                </a:lnTo>
                <a:lnTo>
                  <a:pt x="449" y="1452"/>
                </a:lnTo>
                <a:lnTo>
                  <a:pt x="443" y="1452"/>
                </a:lnTo>
                <a:lnTo>
                  <a:pt x="442" y="1452"/>
                </a:lnTo>
                <a:lnTo>
                  <a:pt x="440" y="1452"/>
                </a:lnTo>
                <a:lnTo>
                  <a:pt x="437" y="1452"/>
                </a:lnTo>
                <a:lnTo>
                  <a:pt x="434" y="1452"/>
                </a:lnTo>
                <a:lnTo>
                  <a:pt x="434" y="1456"/>
                </a:lnTo>
                <a:lnTo>
                  <a:pt x="434" y="1457"/>
                </a:lnTo>
                <a:lnTo>
                  <a:pt x="433" y="1457"/>
                </a:lnTo>
                <a:lnTo>
                  <a:pt x="432" y="1457"/>
                </a:lnTo>
                <a:lnTo>
                  <a:pt x="431" y="1457"/>
                </a:lnTo>
                <a:lnTo>
                  <a:pt x="430" y="1457"/>
                </a:lnTo>
                <a:lnTo>
                  <a:pt x="427" y="1457"/>
                </a:lnTo>
                <a:lnTo>
                  <a:pt x="424" y="1457"/>
                </a:lnTo>
                <a:lnTo>
                  <a:pt x="424" y="1458"/>
                </a:lnTo>
                <a:lnTo>
                  <a:pt x="424" y="1459"/>
                </a:lnTo>
                <a:lnTo>
                  <a:pt x="424" y="1460"/>
                </a:lnTo>
                <a:lnTo>
                  <a:pt x="425" y="1461"/>
                </a:lnTo>
                <a:lnTo>
                  <a:pt x="430" y="1465"/>
                </a:lnTo>
                <a:lnTo>
                  <a:pt x="430" y="1466"/>
                </a:lnTo>
                <a:lnTo>
                  <a:pt x="426" y="1469"/>
                </a:lnTo>
                <a:lnTo>
                  <a:pt x="426" y="1470"/>
                </a:lnTo>
                <a:lnTo>
                  <a:pt x="425" y="1472"/>
                </a:lnTo>
                <a:lnTo>
                  <a:pt x="424" y="1473"/>
                </a:lnTo>
                <a:lnTo>
                  <a:pt x="424" y="1476"/>
                </a:lnTo>
                <a:lnTo>
                  <a:pt x="423" y="1478"/>
                </a:lnTo>
                <a:lnTo>
                  <a:pt x="423" y="1482"/>
                </a:lnTo>
                <a:lnTo>
                  <a:pt x="423" y="1484"/>
                </a:lnTo>
                <a:lnTo>
                  <a:pt x="423" y="1490"/>
                </a:lnTo>
                <a:lnTo>
                  <a:pt x="423" y="1492"/>
                </a:lnTo>
                <a:lnTo>
                  <a:pt x="423" y="1489"/>
                </a:lnTo>
                <a:lnTo>
                  <a:pt x="423" y="1482"/>
                </a:lnTo>
                <a:lnTo>
                  <a:pt x="423" y="1481"/>
                </a:lnTo>
                <a:lnTo>
                  <a:pt x="423" y="1479"/>
                </a:lnTo>
                <a:lnTo>
                  <a:pt x="423" y="1478"/>
                </a:lnTo>
                <a:lnTo>
                  <a:pt x="423" y="1477"/>
                </a:lnTo>
                <a:lnTo>
                  <a:pt x="423" y="1476"/>
                </a:lnTo>
                <a:lnTo>
                  <a:pt x="423" y="1475"/>
                </a:lnTo>
                <a:lnTo>
                  <a:pt x="424" y="1474"/>
                </a:lnTo>
                <a:lnTo>
                  <a:pt x="424" y="1473"/>
                </a:lnTo>
                <a:lnTo>
                  <a:pt x="425" y="1472"/>
                </a:lnTo>
                <a:lnTo>
                  <a:pt x="425" y="1470"/>
                </a:lnTo>
                <a:lnTo>
                  <a:pt x="426" y="1469"/>
                </a:lnTo>
                <a:lnTo>
                  <a:pt x="428" y="1466"/>
                </a:lnTo>
                <a:lnTo>
                  <a:pt x="424" y="1462"/>
                </a:lnTo>
                <a:lnTo>
                  <a:pt x="423" y="1461"/>
                </a:lnTo>
                <a:lnTo>
                  <a:pt x="422" y="1460"/>
                </a:lnTo>
                <a:lnTo>
                  <a:pt x="421" y="1459"/>
                </a:lnTo>
                <a:lnTo>
                  <a:pt x="419" y="1459"/>
                </a:lnTo>
                <a:lnTo>
                  <a:pt x="418" y="1458"/>
                </a:lnTo>
                <a:lnTo>
                  <a:pt x="415" y="1454"/>
                </a:lnTo>
                <a:lnTo>
                  <a:pt x="415" y="1456"/>
                </a:lnTo>
                <a:lnTo>
                  <a:pt x="416" y="1457"/>
                </a:lnTo>
                <a:lnTo>
                  <a:pt x="414" y="1458"/>
                </a:lnTo>
                <a:lnTo>
                  <a:pt x="414" y="1459"/>
                </a:lnTo>
                <a:lnTo>
                  <a:pt x="413" y="1459"/>
                </a:lnTo>
                <a:lnTo>
                  <a:pt x="413" y="1458"/>
                </a:lnTo>
                <a:lnTo>
                  <a:pt x="411" y="1458"/>
                </a:lnTo>
                <a:lnTo>
                  <a:pt x="410" y="1458"/>
                </a:lnTo>
                <a:lnTo>
                  <a:pt x="409" y="1458"/>
                </a:lnTo>
                <a:lnTo>
                  <a:pt x="409" y="1461"/>
                </a:lnTo>
                <a:lnTo>
                  <a:pt x="408" y="1465"/>
                </a:lnTo>
                <a:lnTo>
                  <a:pt x="408" y="1470"/>
                </a:lnTo>
                <a:lnTo>
                  <a:pt x="408" y="1474"/>
                </a:lnTo>
                <a:lnTo>
                  <a:pt x="408" y="1485"/>
                </a:lnTo>
                <a:lnTo>
                  <a:pt x="408" y="1487"/>
                </a:lnTo>
                <a:lnTo>
                  <a:pt x="408" y="1489"/>
                </a:lnTo>
                <a:lnTo>
                  <a:pt x="408" y="1492"/>
                </a:lnTo>
                <a:lnTo>
                  <a:pt x="408" y="1493"/>
                </a:lnTo>
                <a:lnTo>
                  <a:pt x="409" y="1495"/>
                </a:lnTo>
                <a:lnTo>
                  <a:pt x="409" y="1498"/>
                </a:lnTo>
                <a:lnTo>
                  <a:pt x="409" y="1499"/>
                </a:lnTo>
                <a:lnTo>
                  <a:pt x="409" y="1509"/>
                </a:lnTo>
                <a:lnTo>
                  <a:pt x="408" y="1512"/>
                </a:lnTo>
                <a:lnTo>
                  <a:pt x="408" y="1514"/>
                </a:lnTo>
                <a:lnTo>
                  <a:pt x="408" y="1517"/>
                </a:lnTo>
                <a:lnTo>
                  <a:pt x="407" y="1521"/>
                </a:lnTo>
                <a:lnTo>
                  <a:pt x="413" y="1524"/>
                </a:lnTo>
                <a:lnTo>
                  <a:pt x="418" y="1525"/>
                </a:lnTo>
                <a:lnTo>
                  <a:pt x="419" y="1525"/>
                </a:lnTo>
                <a:lnTo>
                  <a:pt x="421" y="1525"/>
                </a:lnTo>
                <a:lnTo>
                  <a:pt x="422" y="1525"/>
                </a:lnTo>
                <a:lnTo>
                  <a:pt x="423" y="1526"/>
                </a:lnTo>
                <a:lnTo>
                  <a:pt x="424" y="1526"/>
                </a:lnTo>
                <a:lnTo>
                  <a:pt x="425" y="1526"/>
                </a:lnTo>
                <a:lnTo>
                  <a:pt x="426" y="1525"/>
                </a:lnTo>
                <a:lnTo>
                  <a:pt x="425" y="1523"/>
                </a:lnTo>
                <a:lnTo>
                  <a:pt x="426" y="1523"/>
                </a:lnTo>
                <a:lnTo>
                  <a:pt x="427" y="1521"/>
                </a:lnTo>
                <a:lnTo>
                  <a:pt x="428" y="1521"/>
                </a:lnTo>
                <a:lnTo>
                  <a:pt x="428" y="1520"/>
                </a:lnTo>
                <a:lnTo>
                  <a:pt x="430" y="1519"/>
                </a:lnTo>
                <a:lnTo>
                  <a:pt x="430" y="1518"/>
                </a:lnTo>
                <a:lnTo>
                  <a:pt x="431" y="1518"/>
                </a:lnTo>
                <a:lnTo>
                  <a:pt x="431" y="1519"/>
                </a:lnTo>
                <a:lnTo>
                  <a:pt x="432" y="1521"/>
                </a:lnTo>
                <a:lnTo>
                  <a:pt x="432" y="1524"/>
                </a:lnTo>
                <a:lnTo>
                  <a:pt x="433" y="1524"/>
                </a:lnTo>
                <a:lnTo>
                  <a:pt x="432" y="1524"/>
                </a:lnTo>
                <a:lnTo>
                  <a:pt x="432" y="1525"/>
                </a:lnTo>
                <a:lnTo>
                  <a:pt x="430" y="1525"/>
                </a:lnTo>
                <a:lnTo>
                  <a:pt x="427" y="1526"/>
                </a:lnTo>
                <a:lnTo>
                  <a:pt x="426" y="1526"/>
                </a:lnTo>
                <a:lnTo>
                  <a:pt x="425" y="1526"/>
                </a:lnTo>
                <a:lnTo>
                  <a:pt x="423" y="1526"/>
                </a:lnTo>
                <a:lnTo>
                  <a:pt x="421" y="1526"/>
                </a:lnTo>
                <a:lnTo>
                  <a:pt x="418" y="1526"/>
                </a:lnTo>
                <a:lnTo>
                  <a:pt x="417" y="1525"/>
                </a:lnTo>
                <a:lnTo>
                  <a:pt x="417" y="1526"/>
                </a:lnTo>
                <a:lnTo>
                  <a:pt x="417" y="1527"/>
                </a:lnTo>
                <a:lnTo>
                  <a:pt x="417" y="1528"/>
                </a:lnTo>
                <a:lnTo>
                  <a:pt x="417" y="1529"/>
                </a:lnTo>
                <a:lnTo>
                  <a:pt x="415" y="1528"/>
                </a:lnTo>
                <a:lnTo>
                  <a:pt x="414" y="1529"/>
                </a:lnTo>
                <a:lnTo>
                  <a:pt x="414" y="1531"/>
                </a:lnTo>
                <a:lnTo>
                  <a:pt x="413" y="1531"/>
                </a:lnTo>
                <a:lnTo>
                  <a:pt x="410" y="1531"/>
                </a:lnTo>
                <a:lnTo>
                  <a:pt x="408" y="1529"/>
                </a:lnTo>
                <a:lnTo>
                  <a:pt x="407" y="1529"/>
                </a:lnTo>
                <a:lnTo>
                  <a:pt x="406" y="1528"/>
                </a:lnTo>
                <a:lnTo>
                  <a:pt x="405" y="1529"/>
                </a:lnTo>
                <a:lnTo>
                  <a:pt x="404" y="1532"/>
                </a:lnTo>
                <a:lnTo>
                  <a:pt x="402" y="1534"/>
                </a:lnTo>
                <a:lnTo>
                  <a:pt x="402" y="1535"/>
                </a:lnTo>
                <a:lnTo>
                  <a:pt x="401" y="1537"/>
                </a:lnTo>
                <a:lnTo>
                  <a:pt x="401" y="1539"/>
                </a:lnTo>
                <a:lnTo>
                  <a:pt x="400" y="1540"/>
                </a:lnTo>
                <a:lnTo>
                  <a:pt x="400" y="1541"/>
                </a:lnTo>
                <a:lnTo>
                  <a:pt x="400" y="1543"/>
                </a:lnTo>
                <a:lnTo>
                  <a:pt x="399" y="1544"/>
                </a:lnTo>
                <a:lnTo>
                  <a:pt x="399" y="1545"/>
                </a:lnTo>
                <a:lnTo>
                  <a:pt x="399" y="1546"/>
                </a:lnTo>
                <a:lnTo>
                  <a:pt x="399" y="1549"/>
                </a:lnTo>
                <a:lnTo>
                  <a:pt x="399" y="1550"/>
                </a:lnTo>
                <a:lnTo>
                  <a:pt x="402" y="1553"/>
                </a:lnTo>
                <a:lnTo>
                  <a:pt x="406" y="1557"/>
                </a:lnTo>
                <a:lnTo>
                  <a:pt x="413" y="1556"/>
                </a:lnTo>
                <a:lnTo>
                  <a:pt x="423" y="1554"/>
                </a:lnTo>
                <a:lnTo>
                  <a:pt x="428" y="1554"/>
                </a:lnTo>
                <a:lnTo>
                  <a:pt x="442" y="1553"/>
                </a:lnTo>
                <a:lnTo>
                  <a:pt x="443" y="1553"/>
                </a:lnTo>
                <a:lnTo>
                  <a:pt x="456" y="1552"/>
                </a:lnTo>
                <a:lnTo>
                  <a:pt x="476" y="1550"/>
                </a:lnTo>
                <a:lnTo>
                  <a:pt x="494" y="1548"/>
                </a:lnTo>
                <a:lnTo>
                  <a:pt x="495" y="1548"/>
                </a:lnTo>
                <a:lnTo>
                  <a:pt x="496" y="1548"/>
                </a:lnTo>
                <a:lnTo>
                  <a:pt x="497" y="1548"/>
                </a:lnTo>
                <a:lnTo>
                  <a:pt x="513" y="1545"/>
                </a:lnTo>
                <a:lnTo>
                  <a:pt x="519" y="1545"/>
                </a:lnTo>
                <a:lnTo>
                  <a:pt x="526" y="1545"/>
                </a:lnTo>
                <a:lnTo>
                  <a:pt x="534" y="1544"/>
                </a:lnTo>
                <a:lnTo>
                  <a:pt x="536" y="1543"/>
                </a:lnTo>
                <a:lnTo>
                  <a:pt x="538" y="1543"/>
                </a:lnTo>
                <a:lnTo>
                  <a:pt x="540" y="1543"/>
                </a:lnTo>
                <a:lnTo>
                  <a:pt x="542" y="1543"/>
                </a:lnTo>
                <a:lnTo>
                  <a:pt x="543" y="1543"/>
                </a:lnTo>
                <a:lnTo>
                  <a:pt x="543" y="1525"/>
                </a:lnTo>
                <a:lnTo>
                  <a:pt x="543" y="1524"/>
                </a:lnTo>
                <a:lnTo>
                  <a:pt x="543" y="1523"/>
                </a:lnTo>
                <a:lnTo>
                  <a:pt x="531" y="1523"/>
                </a:lnTo>
                <a:lnTo>
                  <a:pt x="510" y="1523"/>
                </a:lnTo>
                <a:lnTo>
                  <a:pt x="510" y="1519"/>
                </a:lnTo>
                <a:lnTo>
                  <a:pt x="510" y="1517"/>
                </a:lnTo>
                <a:lnTo>
                  <a:pt x="506" y="1518"/>
                </a:lnTo>
                <a:lnTo>
                  <a:pt x="505" y="1517"/>
                </a:lnTo>
                <a:lnTo>
                  <a:pt x="502" y="1514"/>
                </a:lnTo>
                <a:lnTo>
                  <a:pt x="501" y="1512"/>
                </a:lnTo>
                <a:lnTo>
                  <a:pt x="501" y="1508"/>
                </a:lnTo>
                <a:lnTo>
                  <a:pt x="495" y="1509"/>
                </a:lnTo>
                <a:lnTo>
                  <a:pt x="494" y="1509"/>
                </a:lnTo>
                <a:lnTo>
                  <a:pt x="496" y="1503"/>
                </a:lnTo>
                <a:lnTo>
                  <a:pt x="497" y="1499"/>
                </a:lnTo>
                <a:lnTo>
                  <a:pt x="502" y="1499"/>
                </a:lnTo>
                <a:lnTo>
                  <a:pt x="504" y="1493"/>
                </a:lnTo>
                <a:lnTo>
                  <a:pt x="504" y="1492"/>
                </a:lnTo>
                <a:lnTo>
                  <a:pt x="503" y="1491"/>
                </a:lnTo>
                <a:lnTo>
                  <a:pt x="503" y="1490"/>
                </a:lnTo>
                <a:lnTo>
                  <a:pt x="502" y="1489"/>
                </a:lnTo>
                <a:lnTo>
                  <a:pt x="501" y="1489"/>
                </a:lnTo>
                <a:lnTo>
                  <a:pt x="500" y="1489"/>
                </a:lnTo>
                <a:lnTo>
                  <a:pt x="496" y="1489"/>
                </a:lnTo>
                <a:lnTo>
                  <a:pt x="494" y="1490"/>
                </a:lnTo>
                <a:lnTo>
                  <a:pt x="494" y="1491"/>
                </a:lnTo>
                <a:lnTo>
                  <a:pt x="493" y="1491"/>
                </a:lnTo>
                <a:lnTo>
                  <a:pt x="494" y="1491"/>
                </a:lnTo>
                <a:lnTo>
                  <a:pt x="495" y="1493"/>
                </a:lnTo>
                <a:lnTo>
                  <a:pt x="493" y="1495"/>
                </a:lnTo>
                <a:lnTo>
                  <a:pt x="493" y="1497"/>
                </a:lnTo>
                <a:lnTo>
                  <a:pt x="492" y="1497"/>
                </a:lnTo>
                <a:lnTo>
                  <a:pt x="491" y="1497"/>
                </a:lnTo>
                <a:lnTo>
                  <a:pt x="490" y="1497"/>
                </a:lnTo>
                <a:lnTo>
                  <a:pt x="490" y="1495"/>
                </a:lnTo>
                <a:lnTo>
                  <a:pt x="487" y="1492"/>
                </a:lnTo>
                <a:lnTo>
                  <a:pt x="487" y="1491"/>
                </a:lnTo>
                <a:lnTo>
                  <a:pt x="485" y="1489"/>
                </a:lnTo>
                <a:lnTo>
                  <a:pt x="484" y="1486"/>
                </a:lnTo>
                <a:lnTo>
                  <a:pt x="485" y="1485"/>
                </a:lnTo>
                <a:lnTo>
                  <a:pt x="485" y="1484"/>
                </a:lnTo>
                <a:lnTo>
                  <a:pt x="487" y="1479"/>
                </a:lnTo>
                <a:lnTo>
                  <a:pt x="488" y="1486"/>
                </a:lnTo>
                <a:lnTo>
                  <a:pt x="488" y="1487"/>
                </a:lnTo>
                <a:lnTo>
                  <a:pt x="491" y="1486"/>
                </a:lnTo>
                <a:lnTo>
                  <a:pt x="493" y="1485"/>
                </a:lnTo>
                <a:lnTo>
                  <a:pt x="495" y="1484"/>
                </a:lnTo>
                <a:lnTo>
                  <a:pt x="497" y="1483"/>
                </a:lnTo>
                <a:lnTo>
                  <a:pt x="499" y="1482"/>
                </a:lnTo>
                <a:lnTo>
                  <a:pt x="500" y="1479"/>
                </a:lnTo>
                <a:lnTo>
                  <a:pt x="502" y="1477"/>
                </a:lnTo>
                <a:lnTo>
                  <a:pt x="502" y="1476"/>
                </a:lnTo>
                <a:lnTo>
                  <a:pt x="503" y="1475"/>
                </a:lnTo>
                <a:lnTo>
                  <a:pt x="504" y="1475"/>
                </a:lnTo>
                <a:lnTo>
                  <a:pt x="505" y="1477"/>
                </a:lnTo>
                <a:lnTo>
                  <a:pt x="506" y="1477"/>
                </a:lnTo>
                <a:lnTo>
                  <a:pt x="506" y="1478"/>
                </a:lnTo>
                <a:lnTo>
                  <a:pt x="509" y="1479"/>
                </a:lnTo>
                <a:lnTo>
                  <a:pt x="509" y="1481"/>
                </a:lnTo>
                <a:lnTo>
                  <a:pt x="510" y="1482"/>
                </a:lnTo>
                <a:lnTo>
                  <a:pt x="512" y="1482"/>
                </a:lnTo>
                <a:lnTo>
                  <a:pt x="513" y="1482"/>
                </a:lnTo>
                <a:lnTo>
                  <a:pt x="513" y="1481"/>
                </a:lnTo>
                <a:lnTo>
                  <a:pt x="516" y="1478"/>
                </a:lnTo>
                <a:lnTo>
                  <a:pt x="517" y="1476"/>
                </a:lnTo>
                <a:lnTo>
                  <a:pt x="518" y="1476"/>
                </a:lnTo>
                <a:lnTo>
                  <a:pt x="521" y="1469"/>
                </a:lnTo>
                <a:lnTo>
                  <a:pt x="528" y="1456"/>
                </a:lnTo>
                <a:lnTo>
                  <a:pt x="530" y="1451"/>
                </a:lnTo>
                <a:lnTo>
                  <a:pt x="531" y="1449"/>
                </a:lnTo>
                <a:lnTo>
                  <a:pt x="533" y="1448"/>
                </a:lnTo>
                <a:lnTo>
                  <a:pt x="536" y="1450"/>
                </a:lnTo>
                <a:lnTo>
                  <a:pt x="537" y="1449"/>
                </a:lnTo>
                <a:lnTo>
                  <a:pt x="539" y="1444"/>
                </a:lnTo>
                <a:lnTo>
                  <a:pt x="540" y="1441"/>
                </a:lnTo>
                <a:lnTo>
                  <a:pt x="542" y="1440"/>
                </a:lnTo>
                <a:lnTo>
                  <a:pt x="545" y="1435"/>
                </a:lnTo>
                <a:lnTo>
                  <a:pt x="544" y="1429"/>
                </a:lnTo>
                <a:lnTo>
                  <a:pt x="543" y="1428"/>
                </a:lnTo>
                <a:lnTo>
                  <a:pt x="543" y="1426"/>
                </a:lnTo>
                <a:lnTo>
                  <a:pt x="545" y="1425"/>
                </a:lnTo>
                <a:lnTo>
                  <a:pt x="546" y="1424"/>
                </a:lnTo>
                <a:lnTo>
                  <a:pt x="547" y="1423"/>
                </a:lnTo>
                <a:lnTo>
                  <a:pt x="548" y="1420"/>
                </a:lnTo>
                <a:lnTo>
                  <a:pt x="548" y="1419"/>
                </a:lnTo>
                <a:lnTo>
                  <a:pt x="547" y="1419"/>
                </a:lnTo>
                <a:lnTo>
                  <a:pt x="546" y="1417"/>
                </a:lnTo>
                <a:lnTo>
                  <a:pt x="545" y="1416"/>
                </a:lnTo>
                <a:lnTo>
                  <a:pt x="549" y="1416"/>
                </a:lnTo>
                <a:lnTo>
                  <a:pt x="552" y="1416"/>
                </a:lnTo>
                <a:lnTo>
                  <a:pt x="557" y="1416"/>
                </a:lnTo>
                <a:lnTo>
                  <a:pt x="563" y="1411"/>
                </a:lnTo>
                <a:lnTo>
                  <a:pt x="566" y="1409"/>
                </a:lnTo>
                <a:lnTo>
                  <a:pt x="568" y="1408"/>
                </a:lnTo>
                <a:lnTo>
                  <a:pt x="570" y="1406"/>
                </a:lnTo>
                <a:lnTo>
                  <a:pt x="573" y="1405"/>
                </a:lnTo>
                <a:lnTo>
                  <a:pt x="574" y="1403"/>
                </a:lnTo>
                <a:lnTo>
                  <a:pt x="577" y="1403"/>
                </a:lnTo>
                <a:lnTo>
                  <a:pt x="578" y="1402"/>
                </a:lnTo>
                <a:lnTo>
                  <a:pt x="580" y="1401"/>
                </a:lnTo>
                <a:lnTo>
                  <a:pt x="582" y="1399"/>
                </a:lnTo>
                <a:lnTo>
                  <a:pt x="583" y="1398"/>
                </a:lnTo>
                <a:lnTo>
                  <a:pt x="585" y="1398"/>
                </a:lnTo>
                <a:lnTo>
                  <a:pt x="586" y="1397"/>
                </a:lnTo>
                <a:lnTo>
                  <a:pt x="587" y="1395"/>
                </a:lnTo>
                <a:lnTo>
                  <a:pt x="588" y="1394"/>
                </a:lnTo>
                <a:lnTo>
                  <a:pt x="589" y="1393"/>
                </a:lnTo>
                <a:lnTo>
                  <a:pt x="590" y="1392"/>
                </a:lnTo>
                <a:lnTo>
                  <a:pt x="590" y="1391"/>
                </a:lnTo>
                <a:lnTo>
                  <a:pt x="591" y="1389"/>
                </a:lnTo>
                <a:lnTo>
                  <a:pt x="591" y="1387"/>
                </a:lnTo>
                <a:lnTo>
                  <a:pt x="596" y="1385"/>
                </a:lnTo>
                <a:lnTo>
                  <a:pt x="596" y="1383"/>
                </a:lnTo>
                <a:lnTo>
                  <a:pt x="595" y="1382"/>
                </a:lnTo>
                <a:lnTo>
                  <a:pt x="595" y="1381"/>
                </a:lnTo>
                <a:lnTo>
                  <a:pt x="595" y="1380"/>
                </a:lnTo>
                <a:lnTo>
                  <a:pt x="595" y="1378"/>
                </a:lnTo>
                <a:lnTo>
                  <a:pt x="594" y="1370"/>
                </a:lnTo>
                <a:lnTo>
                  <a:pt x="594" y="1368"/>
                </a:lnTo>
                <a:lnTo>
                  <a:pt x="596" y="1370"/>
                </a:lnTo>
                <a:lnTo>
                  <a:pt x="597" y="1373"/>
                </a:lnTo>
                <a:lnTo>
                  <a:pt x="597" y="1375"/>
                </a:lnTo>
                <a:lnTo>
                  <a:pt x="597" y="1377"/>
                </a:lnTo>
                <a:lnTo>
                  <a:pt x="597" y="1376"/>
                </a:lnTo>
                <a:lnTo>
                  <a:pt x="602" y="1375"/>
                </a:lnTo>
                <a:lnTo>
                  <a:pt x="603" y="1372"/>
                </a:lnTo>
                <a:lnTo>
                  <a:pt x="604" y="1372"/>
                </a:lnTo>
                <a:lnTo>
                  <a:pt x="608" y="1370"/>
                </a:lnTo>
                <a:lnTo>
                  <a:pt x="612" y="1369"/>
                </a:lnTo>
                <a:lnTo>
                  <a:pt x="613" y="1367"/>
                </a:lnTo>
                <a:lnTo>
                  <a:pt x="613" y="1366"/>
                </a:lnTo>
                <a:lnTo>
                  <a:pt x="615" y="1362"/>
                </a:lnTo>
                <a:lnTo>
                  <a:pt x="615" y="1361"/>
                </a:lnTo>
                <a:lnTo>
                  <a:pt x="616" y="1359"/>
                </a:lnTo>
                <a:lnTo>
                  <a:pt x="618" y="1359"/>
                </a:lnTo>
                <a:lnTo>
                  <a:pt x="618" y="1357"/>
                </a:lnTo>
                <a:lnTo>
                  <a:pt x="618" y="1356"/>
                </a:lnTo>
                <a:lnTo>
                  <a:pt x="618" y="1355"/>
                </a:lnTo>
                <a:lnTo>
                  <a:pt x="623" y="1355"/>
                </a:lnTo>
                <a:lnTo>
                  <a:pt x="625" y="1355"/>
                </a:lnTo>
                <a:lnTo>
                  <a:pt x="629" y="1352"/>
                </a:lnTo>
                <a:lnTo>
                  <a:pt x="630" y="1350"/>
                </a:lnTo>
                <a:lnTo>
                  <a:pt x="631" y="1348"/>
                </a:lnTo>
                <a:lnTo>
                  <a:pt x="631" y="1347"/>
                </a:lnTo>
                <a:lnTo>
                  <a:pt x="633" y="1344"/>
                </a:lnTo>
                <a:lnTo>
                  <a:pt x="634" y="1343"/>
                </a:lnTo>
                <a:lnTo>
                  <a:pt x="635" y="1342"/>
                </a:lnTo>
                <a:lnTo>
                  <a:pt x="637" y="1341"/>
                </a:lnTo>
                <a:lnTo>
                  <a:pt x="637" y="1340"/>
                </a:lnTo>
                <a:lnTo>
                  <a:pt x="639" y="1338"/>
                </a:lnTo>
                <a:lnTo>
                  <a:pt x="640" y="1332"/>
                </a:lnTo>
                <a:lnTo>
                  <a:pt x="637" y="1324"/>
                </a:lnTo>
                <a:lnTo>
                  <a:pt x="637" y="1322"/>
                </a:lnTo>
                <a:lnTo>
                  <a:pt x="630" y="1320"/>
                </a:lnTo>
                <a:lnTo>
                  <a:pt x="630" y="1317"/>
                </a:lnTo>
                <a:lnTo>
                  <a:pt x="631" y="1315"/>
                </a:lnTo>
                <a:lnTo>
                  <a:pt x="635" y="1315"/>
                </a:lnTo>
                <a:lnTo>
                  <a:pt x="640" y="1315"/>
                </a:lnTo>
                <a:lnTo>
                  <a:pt x="642" y="1315"/>
                </a:lnTo>
                <a:lnTo>
                  <a:pt x="644" y="1316"/>
                </a:lnTo>
                <a:lnTo>
                  <a:pt x="654" y="1319"/>
                </a:lnTo>
                <a:lnTo>
                  <a:pt x="655" y="1319"/>
                </a:lnTo>
                <a:lnTo>
                  <a:pt x="660" y="1318"/>
                </a:lnTo>
                <a:lnTo>
                  <a:pt x="663" y="1315"/>
                </a:lnTo>
                <a:lnTo>
                  <a:pt x="663" y="1313"/>
                </a:lnTo>
                <a:lnTo>
                  <a:pt x="664" y="1313"/>
                </a:lnTo>
                <a:lnTo>
                  <a:pt x="666" y="1310"/>
                </a:lnTo>
                <a:lnTo>
                  <a:pt x="667" y="1310"/>
                </a:lnTo>
                <a:lnTo>
                  <a:pt x="673" y="1303"/>
                </a:lnTo>
                <a:lnTo>
                  <a:pt x="675" y="1294"/>
                </a:lnTo>
                <a:lnTo>
                  <a:pt x="676" y="1291"/>
                </a:lnTo>
                <a:lnTo>
                  <a:pt x="674" y="1291"/>
                </a:lnTo>
                <a:lnTo>
                  <a:pt x="673" y="1291"/>
                </a:lnTo>
                <a:lnTo>
                  <a:pt x="667" y="1291"/>
                </a:lnTo>
                <a:lnTo>
                  <a:pt x="666" y="1291"/>
                </a:lnTo>
                <a:lnTo>
                  <a:pt x="663" y="1291"/>
                </a:lnTo>
                <a:lnTo>
                  <a:pt x="659" y="1291"/>
                </a:lnTo>
                <a:lnTo>
                  <a:pt x="658" y="1291"/>
                </a:lnTo>
                <a:lnTo>
                  <a:pt x="658" y="1292"/>
                </a:lnTo>
                <a:lnTo>
                  <a:pt x="658" y="1293"/>
                </a:lnTo>
                <a:lnTo>
                  <a:pt x="658" y="1297"/>
                </a:lnTo>
                <a:lnTo>
                  <a:pt x="658" y="1300"/>
                </a:lnTo>
                <a:lnTo>
                  <a:pt x="659" y="1302"/>
                </a:lnTo>
                <a:lnTo>
                  <a:pt x="659" y="1303"/>
                </a:lnTo>
                <a:lnTo>
                  <a:pt x="659" y="1305"/>
                </a:lnTo>
                <a:lnTo>
                  <a:pt x="658" y="1305"/>
                </a:lnTo>
                <a:lnTo>
                  <a:pt x="656" y="1305"/>
                </a:lnTo>
                <a:lnTo>
                  <a:pt x="654" y="1305"/>
                </a:lnTo>
                <a:lnTo>
                  <a:pt x="650" y="1305"/>
                </a:lnTo>
                <a:lnTo>
                  <a:pt x="649" y="1305"/>
                </a:lnTo>
                <a:lnTo>
                  <a:pt x="649" y="1303"/>
                </a:lnTo>
                <a:lnTo>
                  <a:pt x="648" y="1303"/>
                </a:lnTo>
                <a:lnTo>
                  <a:pt x="648" y="1302"/>
                </a:lnTo>
                <a:lnTo>
                  <a:pt x="648" y="1301"/>
                </a:lnTo>
                <a:lnTo>
                  <a:pt x="649" y="1301"/>
                </a:lnTo>
                <a:lnTo>
                  <a:pt x="650" y="1301"/>
                </a:lnTo>
                <a:lnTo>
                  <a:pt x="650" y="1300"/>
                </a:lnTo>
                <a:lnTo>
                  <a:pt x="651" y="1300"/>
                </a:lnTo>
                <a:lnTo>
                  <a:pt x="652" y="1300"/>
                </a:lnTo>
                <a:lnTo>
                  <a:pt x="655" y="1300"/>
                </a:lnTo>
                <a:lnTo>
                  <a:pt x="657" y="1300"/>
                </a:lnTo>
                <a:lnTo>
                  <a:pt x="658" y="1300"/>
                </a:lnTo>
                <a:lnTo>
                  <a:pt x="658" y="1298"/>
                </a:lnTo>
                <a:lnTo>
                  <a:pt x="658" y="1291"/>
                </a:lnTo>
                <a:lnTo>
                  <a:pt x="652" y="1291"/>
                </a:lnTo>
                <a:lnTo>
                  <a:pt x="650" y="1291"/>
                </a:lnTo>
                <a:lnTo>
                  <a:pt x="649" y="1291"/>
                </a:lnTo>
                <a:lnTo>
                  <a:pt x="646" y="1291"/>
                </a:lnTo>
                <a:lnTo>
                  <a:pt x="646" y="1284"/>
                </a:lnTo>
                <a:lnTo>
                  <a:pt x="644" y="1284"/>
                </a:lnTo>
                <a:lnTo>
                  <a:pt x="642" y="1284"/>
                </a:lnTo>
                <a:lnTo>
                  <a:pt x="641" y="1284"/>
                </a:lnTo>
                <a:lnTo>
                  <a:pt x="640" y="1284"/>
                </a:lnTo>
                <a:lnTo>
                  <a:pt x="639" y="1284"/>
                </a:lnTo>
                <a:lnTo>
                  <a:pt x="638" y="1284"/>
                </a:lnTo>
                <a:lnTo>
                  <a:pt x="637" y="1284"/>
                </a:lnTo>
                <a:lnTo>
                  <a:pt x="635" y="1284"/>
                </a:lnTo>
                <a:lnTo>
                  <a:pt x="634" y="1284"/>
                </a:lnTo>
                <a:lnTo>
                  <a:pt x="630" y="1284"/>
                </a:lnTo>
                <a:lnTo>
                  <a:pt x="630" y="1285"/>
                </a:lnTo>
                <a:lnTo>
                  <a:pt x="630" y="1288"/>
                </a:lnTo>
                <a:lnTo>
                  <a:pt x="630" y="1289"/>
                </a:lnTo>
                <a:lnTo>
                  <a:pt x="629" y="1289"/>
                </a:lnTo>
                <a:lnTo>
                  <a:pt x="628" y="1289"/>
                </a:lnTo>
                <a:lnTo>
                  <a:pt x="626" y="1289"/>
                </a:lnTo>
                <a:lnTo>
                  <a:pt x="625" y="1289"/>
                </a:lnTo>
                <a:lnTo>
                  <a:pt x="624" y="1289"/>
                </a:lnTo>
                <a:lnTo>
                  <a:pt x="624" y="1285"/>
                </a:lnTo>
                <a:lnTo>
                  <a:pt x="620" y="1285"/>
                </a:lnTo>
                <a:lnTo>
                  <a:pt x="618" y="1285"/>
                </a:lnTo>
                <a:lnTo>
                  <a:pt x="618" y="1284"/>
                </a:lnTo>
                <a:lnTo>
                  <a:pt x="617" y="1284"/>
                </a:lnTo>
                <a:lnTo>
                  <a:pt x="616" y="1284"/>
                </a:lnTo>
                <a:lnTo>
                  <a:pt x="615" y="1284"/>
                </a:lnTo>
                <a:lnTo>
                  <a:pt x="613" y="1284"/>
                </a:lnTo>
                <a:lnTo>
                  <a:pt x="612" y="1284"/>
                </a:lnTo>
                <a:lnTo>
                  <a:pt x="611" y="1284"/>
                </a:lnTo>
                <a:lnTo>
                  <a:pt x="609" y="1284"/>
                </a:lnTo>
                <a:lnTo>
                  <a:pt x="607" y="1284"/>
                </a:lnTo>
                <a:lnTo>
                  <a:pt x="606" y="1284"/>
                </a:lnTo>
                <a:lnTo>
                  <a:pt x="605" y="1284"/>
                </a:lnTo>
                <a:lnTo>
                  <a:pt x="603" y="1284"/>
                </a:lnTo>
                <a:lnTo>
                  <a:pt x="603" y="1281"/>
                </a:lnTo>
                <a:lnTo>
                  <a:pt x="603" y="1280"/>
                </a:lnTo>
                <a:lnTo>
                  <a:pt x="602" y="1280"/>
                </a:lnTo>
                <a:lnTo>
                  <a:pt x="596" y="1280"/>
                </a:lnTo>
                <a:lnTo>
                  <a:pt x="592" y="1280"/>
                </a:lnTo>
                <a:lnTo>
                  <a:pt x="591" y="1280"/>
                </a:lnTo>
                <a:lnTo>
                  <a:pt x="590" y="1280"/>
                </a:lnTo>
                <a:lnTo>
                  <a:pt x="589" y="1280"/>
                </a:lnTo>
                <a:lnTo>
                  <a:pt x="589" y="1286"/>
                </a:lnTo>
                <a:lnTo>
                  <a:pt x="588" y="1286"/>
                </a:lnTo>
                <a:lnTo>
                  <a:pt x="587" y="1286"/>
                </a:lnTo>
                <a:lnTo>
                  <a:pt x="587" y="1288"/>
                </a:lnTo>
                <a:lnTo>
                  <a:pt x="587" y="1289"/>
                </a:lnTo>
                <a:lnTo>
                  <a:pt x="587" y="1291"/>
                </a:lnTo>
                <a:lnTo>
                  <a:pt x="586" y="1291"/>
                </a:lnTo>
                <a:lnTo>
                  <a:pt x="587" y="1298"/>
                </a:lnTo>
                <a:lnTo>
                  <a:pt x="587" y="1300"/>
                </a:lnTo>
                <a:lnTo>
                  <a:pt x="587" y="1301"/>
                </a:lnTo>
                <a:lnTo>
                  <a:pt x="587" y="1307"/>
                </a:lnTo>
                <a:lnTo>
                  <a:pt x="587" y="1308"/>
                </a:lnTo>
                <a:lnTo>
                  <a:pt x="583" y="1309"/>
                </a:lnTo>
                <a:lnTo>
                  <a:pt x="582" y="1309"/>
                </a:lnTo>
                <a:lnTo>
                  <a:pt x="580" y="1310"/>
                </a:lnTo>
                <a:lnTo>
                  <a:pt x="577" y="1311"/>
                </a:lnTo>
                <a:lnTo>
                  <a:pt x="574" y="1311"/>
                </a:lnTo>
                <a:lnTo>
                  <a:pt x="573" y="1311"/>
                </a:lnTo>
                <a:lnTo>
                  <a:pt x="572" y="1311"/>
                </a:lnTo>
                <a:lnTo>
                  <a:pt x="571" y="1311"/>
                </a:lnTo>
                <a:lnTo>
                  <a:pt x="570" y="1311"/>
                </a:lnTo>
                <a:lnTo>
                  <a:pt x="568" y="1311"/>
                </a:lnTo>
                <a:lnTo>
                  <a:pt x="568" y="1313"/>
                </a:lnTo>
                <a:lnTo>
                  <a:pt x="570" y="1313"/>
                </a:lnTo>
                <a:lnTo>
                  <a:pt x="570" y="1314"/>
                </a:lnTo>
                <a:lnTo>
                  <a:pt x="570" y="1315"/>
                </a:lnTo>
                <a:lnTo>
                  <a:pt x="570" y="1316"/>
                </a:lnTo>
                <a:lnTo>
                  <a:pt x="570" y="1317"/>
                </a:lnTo>
                <a:lnTo>
                  <a:pt x="569" y="1317"/>
                </a:lnTo>
                <a:lnTo>
                  <a:pt x="568" y="1317"/>
                </a:lnTo>
                <a:lnTo>
                  <a:pt x="568" y="1318"/>
                </a:lnTo>
                <a:lnTo>
                  <a:pt x="568" y="1320"/>
                </a:lnTo>
                <a:lnTo>
                  <a:pt x="568" y="1323"/>
                </a:lnTo>
                <a:lnTo>
                  <a:pt x="568" y="1325"/>
                </a:lnTo>
                <a:lnTo>
                  <a:pt x="568" y="1328"/>
                </a:lnTo>
                <a:lnTo>
                  <a:pt x="569" y="1331"/>
                </a:lnTo>
                <a:lnTo>
                  <a:pt x="569" y="1332"/>
                </a:lnTo>
                <a:lnTo>
                  <a:pt x="569" y="1333"/>
                </a:lnTo>
                <a:lnTo>
                  <a:pt x="570" y="1335"/>
                </a:lnTo>
                <a:lnTo>
                  <a:pt x="571" y="1336"/>
                </a:lnTo>
                <a:lnTo>
                  <a:pt x="573" y="1341"/>
                </a:lnTo>
                <a:lnTo>
                  <a:pt x="574" y="1342"/>
                </a:lnTo>
                <a:lnTo>
                  <a:pt x="574" y="1343"/>
                </a:lnTo>
                <a:lnTo>
                  <a:pt x="575" y="1343"/>
                </a:lnTo>
                <a:lnTo>
                  <a:pt x="577" y="1347"/>
                </a:lnTo>
                <a:lnTo>
                  <a:pt x="577" y="1350"/>
                </a:lnTo>
                <a:lnTo>
                  <a:pt x="578" y="1349"/>
                </a:lnTo>
                <a:lnTo>
                  <a:pt x="579" y="1349"/>
                </a:lnTo>
                <a:lnTo>
                  <a:pt x="580" y="1349"/>
                </a:lnTo>
                <a:lnTo>
                  <a:pt x="580" y="1350"/>
                </a:lnTo>
                <a:lnTo>
                  <a:pt x="580" y="1351"/>
                </a:lnTo>
                <a:lnTo>
                  <a:pt x="580" y="1352"/>
                </a:lnTo>
                <a:lnTo>
                  <a:pt x="580" y="1353"/>
                </a:lnTo>
                <a:lnTo>
                  <a:pt x="582" y="1353"/>
                </a:lnTo>
                <a:lnTo>
                  <a:pt x="583" y="1353"/>
                </a:lnTo>
                <a:lnTo>
                  <a:pt x="583" y="1355"/>
                </a:lnTo>
                <a:lnTo>
                  <a:pt x="583" y="1357"/>
                </a:lnTo>
                <a:lnTo>
                  <a:pt x="582" y="1357"/>
                </a:lnTo>
                <a:lnTo>
                  <a:pt x="581" y="1357"/>
                </a:lnTo>
                <a:lnTo>
                  <a:pt x="580" y="1357"/>
                </a:lnTo>
                <a:lnTo>
                  <a:pt x="579" y="1357"/>
                </a:lnTo>
                <a:lnTo>
                  <a:pt x="578" y="1356"/>
                </a:lnTo>
                <a:lnTo>
                  <a:pt x="577" y="1356"/>
                </a:lnTo>
                <a:lnTo>
                  <a:pt x="575" y="1356"/>
                </a:lnTo>
                <a:lnTo>
                  <a:pt x="575" y="1355"/>
                </a:lnTo>
                <a:lnTo>
                  <a:pt x="575" y="1353"/>
                </a:lnTo>
                <a:lnTo>
                  <a:pt x="575" y="1352"/>
                </a:lnTo>
                <a:lnTo>
                  <a:pt x="575" y="1351"/>
                </a:lnTo>
                <a:lnTo>
                  <a:pt x="575" y="1350"/>
                </a:lnTo>
                <a:lnTo>
                  <a:pt x="575" y="1349"/>
                </a:lnTo>
                <a:lnTo>
                  <a:pt x="575" y="1348"/>
                </a:lnTo>
                <a:lnTo>
                  <a:pt x="575" y="1347"/>
                </a:lnTo>
                <a:lnTo>
                  <a:pt x="575" y="1345"/>
                </a:lnTo>
                <a:lnTo>
                  <a:pt x="574" y="1345"/>
                </a:lnTo>
                <a:lnTo>
                  <a:pt x="574" y="1344"/>
                </a:lnTo>
                <a:lnTo>
                  <a:pt x="574" y="1343"/>
                </a:lnTo>
                <a:lnTo>
                  <a:pt x="573" y="1343"/>
                </a:lnTo>
                <a:lnTo>
                  <a:pt x="573" y="1342"/>
                </a:lnTo>
                <a:lnTo>
                  <a:pt x="572" y="1341"/>
                </a:lnTo>
                <a:lnTo>
                  <a:pt x="572" y="1340"/>
                </a:lnTo>
                <a:lnTo>
                  <a:pt x="571" y="1338"/>
                </a:lnTo>
                <a:lnTo>
                  <a:pt x="570" y="1336"/>
                </a:lnTo>
                <a:lnTo>
                  <a:pt x="569" y="1335"/>
                </a:lnTo>
                <a:lnTo>
                  <a:pt x="569" y="1334"/>
                </a:lnTo>
                <a:lnTo>
                  <a:pt x="568" y="1333"/>
                </a:lnTo>
                <a:lnTo>
                  <a:pt x="568" y="1332"/>
                </a:lnTo>
                <a:lnTo>
                  <a:pt x="568" y="1331"/>
                </a:lnTo>
                <a:lnTo>
                  <a:pt x="568" y="1330"/>
                </a:lnTo>
                <a:lnTo>
                  <a:pt x="568" y="1328"/>
                </a:lnTo>
                <a:lnTo>
                  <a:pt x="568" y="1327"/>
                </a:lnTo>
                <a:lnTo>
                  <a:pt x="566" y="1327"/>
                </a:lnTo>
                <a:lnTo>
                  <a:pt x="565" y="1327"/>
                </a:lnTo>
                <a:lnTo>
                  <a:pt x="564" y="1327"/>
                </a:lnTo>
                <a:lnTo>
                  <a:pt x="563" y="1327"/>
                </a:lnTo>
                <a:lnTo>
                  <a:pt x="563" y="1317"/>
                </a:lnTo>
                <a:lnTo>
                  <a:pt x="565" y="1317"/>
                </a:lnTo>
                <a:lnTo>
                  <a:pt x="566" y="1317"/>
                </a:lnTo>
                <a:lnTo>
                  <a:pt x="566" y="1314"/>
                </a:lnTo>
                <a:lnTo>
                  <a:pt x="566" y="1313"/>
                </a:lnTo>
                <a:lnTo>
                  <a:pt x="566" y="1311"/>
                </a:lnTo>
                <a:lnTo>
                  <a:pt x="566" y="1308"/>
                </a:lnTo>
                <a:lnTo>
                  <a:pt x="566" y="1305"/>
                </a:lnTo>
                <a:lnTo>
                  <a:pt x="566" y="1302"/>
                </a:lnTo>
                <a:lnTo>
                  <a:pt x="566" y="1300"/>
                </a:lnTo>
                <a:lnTo>
                  <a:pt x="566" y="1292"/>
                </a:lnTo>
                <a:lnTo>
                  <a:pt x="566" y="1289"/>
                </a:lnTo>
                <a:lnTo>
                  <a:pt x="565" y="1289"/>
                </a:lnTo>
                <a:lnTo>
                  <a:pt x="564" y="1289"/>
                </a:lnTo>
                <a:lnTo>
                  <a:pt x="563" y="1289"/>
                </a:lnTo>
                <a:lnTo>
                  <a:pt x="560" y="1289"/>
                </a:lnTo>
                <a:lnTo>
                  <a:pt x="560" y="1286"/>
                </a:lnTo>
                <a:lnTo>
                  <a:pt x="559" y="1284"/>
                </a:lnTo>
                <a:lnTo>
                  <a:pt x="557" y="1285"/>
                </a:lnTo>
                <a:lnTo>
                  <a:pt x="556" y="1285"/>
                </a:lnTo>
                <a:lnTo>
                  <a:pt x="555" y="1285"/>
                </a:lnTo>
                <a:lnTo>
                  <a:pt x="554" y="1285"/>
                </a:lnTo>
                <a:lnTo>
                  <a:pt x="553" y="1285"/>
                </a:lnTo>
                <a:lnTo>
                  <a:pt x="551" y="1285"/>
                </a:lnTo>
                <a:lnTo>
                  <a:pt x="551" y="1284"/>
                </a:lnTo>
                <a:lnTo>
                  <a:pt x="542" y="1284"/>
                </a:lnTo>
                <a:lnTo>
                  <a:pt x="542" y="1288"/>
                </a:lnTo>
                <a:lnTo>
                  <a:pt x="542" y="1289"/>
                </a:lnTo>
                <a:lnTo>
                  <a:pt x="540" y="1289"/>
                </a:lnTo>
                <a:lnTo>
                  <a:pt x="540" y="1290"/>
                </a:lnTo>
                <a:lnTo>
                  <a:pt x="540" y="1291"/>
                </a:lnTo>
                <a:lnTo>
                  <a:pt x="539" y="1291"/>
                </a:lnTo>
                <a:lnTo>
                  <a:pt x="535" y="1288"/>
                </a:lnTo>
                <a:lnTo>
                  <a:pt x="530" y="1285"/>
                </a:lnTo>
                <a:lnTo>
                  <a:pt x="529" y="1284"/>
                </a:lnTo>
                <a:lnTo>
                  <a:pt x="528" y="1283"/>
                </a:lnTo>
                <a:lnTo>
                  <a:pt x="526" y="1285"/>
                </a:lnTo>
                <a:lnTo>
                  <a:pt x="521" y="1289"/>
                </a:lnTo>
                <a:lnTo>
                  <a:pt x="521" y="1291"/>
                </a:lnTo>
                <a:lnTo>
                  <a:pt x="518" y="1291"/>
                </a:lnTo>
                <a:lnTo>
                  <a:pt x="518" y="1292"/>
                </a:lnTo>
                <a:lnTo>
                  <a:pt x="518" y="1293"/>
                </a:lnTo>
                <a:lnTo>
                  <a:pt x="518" y="1294"/>
                </a:lnTo>
                <a:lnTo>
                  <a:pt x="518" y="1295"/>
                </a:lnTo>
                <a:lnTo>
                  <a:pt x="518" y="1297"/>
                </a:lnTo>
                <a:lnTo>
                  <a:pt x="518" y="1298"/>
                </a:lnTo>
                <a:lnTo>
                  <a:pt x="518" y="1299"/>
                </a:lnTo>
                <a:lnTo>
                  <a:pt x="518" y="1302"/>
                </a:lnTo>
                <a:lnTo>
                  <a:pt x="518" y="1308"/>
                </a:lnTo>
                <a:lnTo>
                  <a:pt x="519" y="1308"/>
                </a:lnTo>
                <a:lnTo>
                  <a:pt x="521" y="1309"/>
                </a:lnTo>
                <a:lnTo>
                  <a:pt x="523" y="1309"/>
                </a:lnTo>
                <a:lnTo>
                  <a:pt x="525" y="1309"/>
                </a:lnTo>
                <a:lnTo>
                  <a:pt x="527" y="1309"/>
                </a:lnTo>
                <a:lnTo>
                  <a:pt x="528" y="1309"/>
                </a:lnTo>
                <a:lnTo>
                  <a:pt x="529" y="1309"/>
                </a:lnTo>
                <a:lnTo>
                  <a:pt x="530" y="1309"/>
                </a:lnTo>
                <a:lnTo>
                  <a:pt x="531" y="1309"/>
                </a:lnTo>
                <a:lnTo>
                  <a:pt x="534" y="1309"/>
                </a:lnTo>
                <a:lnTo>
                  <a:pt x="535" y="1309"/>
                </a:lnTo>
                <a:lnTo>
                  <a:pt x="537" y="1309"/>
                </a:lnTo>
                <a:lnTo>
                  <a:pt x="540" y="1309"/>
                </a:lnTo>
                <a:lnTo>
                  <a:pt x="543" y="1309"/>
                </a:lnTo>
                <a:lnTo>
                  <a:pt x="544" y="1309"/>
                </a:lnTo>
                <a:lnTo>
                  <a:pt x="546" y="1309"/>
                </a:lnTo>
                <a:lnTo>
                  <a:pt x="547" y="1309"/>
                </a:lnTo>
                <a:lnTo>
                  <a:pt x="551" y="1309"/>
                </a:lnTo>
                <a:lnTo>
                  <a:pt x="553" y="1309"/>
                </a:lnTo>
                <a:lnTo>
                  <a:pt x="555" y="1309"/>
                </a:lnTo>
                <a:lnTo>
                  <a:pt x="555" y="1310"/>
                </a:lnTo>
                <a:lnTo>
                  <a:pt x="556" y="1310"/>
                </a:lnTo>
                <a:lnTo>
                  <a:pt x="555" y="1314"/>
                </a:lnTo>
                <a:lnTo>
                  <a:pt x="552" y="1314"/>
                </a:lnTo>
                <a:lnTo>
                  <a:pt x="549" y="1314"/>
                </a:lnTo>
                <a:lnTo>
                  <a:pt x="548" y="1314"/>
                </a:lnTo>
                <a:lnTo>
                  <a:pt x="547" y="1314"/>
                </a:lnTo>
                <a:lnTo>
                  <a:pt x="547" y="1310"/>
                </a:lnTo>
                <a:lnTo>
                  <a:pt x="543" y="1310"/>
                </a:lnTo>
                <a:lnTo>
                  <a:pt x="540" y="1309"/>
                </a:lnTo>
                <a:lnTo>
                  <a:pt x="537" y="1309"/>
                </a:lnTo>
                <a:lnTo>
                  <a:pt x="537" y="1310"/>
                </a:lnTo>
                <a:lnTo>
                  <a:pt x="536" y="1311"/>
                </a:lnTo>
                <a:lnTo>
                  <a:pt x="536" y="1313"/>
                </a:lnTo>
                <a:lnTo>
                  <a:pt x="536" y="1314"/>
                </a:lnTo>
                <a:lnTo>
                  <a:pt x="535" y="1315"/>
                </a:lnTo>
                <a:lnTo>
                  <a:pt x="535" y="1316"/>
                </a:lnTo>
                <a:lnTo>
                  <a:pt x="534" y="1316"/>
                </a:lnTo>
                <a:lnTo>
                  <a:pt x="534" y="1315"/>
                </a:lnTo>
                <a:lnTo>
                  <a:pt x="535" y="1314"/>
                </a:lnTo>
                <a:lnTo>
                  <a:pt x="535" y="1313"/>
                </a:lnTo>
                <a:lnTo>
                  <a:pt x="535" y="1311"/>
                </a:lnTo>
                <a:lnTo>
                  <a:pt x="534" y="1311"/>
                </a:lnTo>
                <a:lnTo>
                  <a:pt x="534" y="1310"/>
                </a:lnTo>
                <a:lnTo>
                  <a:pt x="534" y="1309"/>
                </a:lnTo>
                <a:lnTo>
                  <a:pt x="529" y="1310"/>
                </a:lnTo>
                <a:lnTo>
                  <a:pt x="525" y="1310"/>
                </a:lnTo>
                <a:lnTo>
                  <a:pt x="525" y="1313"/>
                </a:lnTo>
                <a:lnTo>
                  <a:pt x="525" y="1314"/>
                </a:lnTo>
                <a:lnTo>
                  <a:pt x="525" y="1315"/>
                </a:lnTo>
                <a:lnTo>
                  <a:pt x="523" y="1315"/>
                </a:lnTo>
                <a:lnTo>
                  <a:pt x="523" y="1316"/>
                </a:lnTo>
                <a:lnTo>
                  <a:pt x="522" y="1316"/>
                </a:lnTo>
                <a:lnTo>
                  <a:pt x="523" y="1316"/>
                </a:lnTo>
                <a:lnTo>
                  <a:pt x="523" y="1317"/>
                </a:lnTo>
                <a:lnTo>
                  <a:pt x="523" y="1318"/>
                </a:lnTo>
                <a:lnTo>
                  <a:pt x="525" y="1318"/>
                </a:lnTo>
                <a:lnTo>
                  <a:pt x="525" y="1319"/>
                </a:lnTo>
                <a:lnTo>
                  <a:pt x="525" y="1320"/>
                </a:lnTo>
                <a:lnTo>
                  <a:pt x="526" y="1320"/>
                </a:lnTo>
                <a:lnTo>
                  <a:pt x="526" y="1322"/>
                </a:lnTo>
                <a:lnTo>
                  <a:pt x="525" y="1322"/>
                </a:lnTo>
                <a:lnTo>
                  <a:pt x="523" y="1322"/>
                </a:lnTo>
                <a:lnTo>
                  <a:pt x="522" y="1322"/>
                </a:lnTo>
                <a:lnTo>
                  <a:pt x="521" y="1322"/>
                </a:lnTo>
                <a:lnTo>
                  <a:pt x="521" y="1320"/>
                </a:lnTo>
                <a:lnTo>
                  <a:pt x="519" y="1320"/>
                </a:lnTo>
                <a:lnTo>
                  <a:pt x="518" y="1320"/>
                </a:lnTo>
                <a:lnTo>
                  <a:pt x="517" y="1320"/>
                </a:lnTo>
                <a:lnTo>
                  <a:pt x="516" y="1320"/>
                </a:lnTo>
                <a:lnTo>
                  <a:pt x="514" y="1320"/>
                </a:lnTo>
                <a:lnTo>
                  <a:pt x="513" y="1320"/>
                </a:lnTo>
                <a:lnTo>
                  <a:pt x="512" y="1320"/>
                </a:lnTo>
                <a:lnTo>
                  <a:pt x="511" y="1320"/>
                </a:lnTo>
                <a:lnTo>
                  <a:pt x="510" y="1320"/>
                </a:lnTo>
                <a:lnTo>
                  <a:pt x="509" y="1320"/>
                </a:lnTo>
                <a:lnTo>
                  <a:pt x="508" y="1320"/>
                </a:lnTo>
                <a:lnTo>
                  <a:pt x="500" y="1320"/>
                </a:lnTo>
                <a:lnTo>
                  <a:pt x="495" y="1320"/>
                </a:lnTo>
                <a:lnTo>
                  <a:pt x="487" y="1320"/>
                </a:lnTo>
                <a:lnTo>
                  <a:pt x="473" y="1320"/>
                </a:lnTo>
                <a:lnTo>
                  <a:pt x="473" y="1322"/>
                </a:lnTo>
                <a:lnTo>
                  <a:pt x="473" y="1323"/>
                </a:lnTo>
                <a:lnTo>
                  <a:pt x="475" y="1323"/>
                </a:lnTo>
                <a:lnTo>
                  <a:pt x="475" y="1324"/>
                </a:lnTo>
                <a:lnTo>
                  <a:pt x="475" y="1325"/>
                </a:lnTo>
                <a:lnTo>
                  <a:pt x="475" y="1326"/>
                </a:lnTo>
                <a:lnTo>
                  <a:pt x="475" y="1327"/>
                </a:lnTo>
                <a:lnTo>
                  <a:pt x="476" y="1327"/>
                </a:lnTo>
                <a:lnTo>
                  <a:pt x="476" y="1328"/>
                </a:lnTo>
                <a:lnTo>
                  <a:pt x="476" y="1330"/>
                </a:lnTo>
                <a:lnTo>
                  <a:pt x="477" y="1330"/>
                </a:lnTo>
                <a:lnTo>
                  <a:pt x="478" y="1328"/>
                </a:lnTo>
                <a:lnTo>
                  <a:pt x="479" y="1328"/>
                </a:lnTo>
                <a:lnTo>
                  <a:pt x="479" y="1330"/>
                </a:lnTo>
                <a:lnTo>
                  <a:pt x="482" y="1333"/>
                </a:lnTo>
                <a:lnTo>
                  <a:pt x="480" y="1333"/>
                </a:lnTo>
                <a:lnTo>
                  <a:pt x="480" y="1335"/>
                </a:lnTo>
                <a:lnTo>
                  <a:pt x="480" y="1341"/>
                </a:lnTo>
                <a:lnTo>
                  <a:pt x="470" y="1341"/>
                </a:lnTo>
                <a:lnTo>
                  <a:pt x="470" y="1343"/>
                </a:lnTo>
                <a:lnTo>
                  <a:pt x="471" y="1345"/>
                </a:lnTo>
                <a:lnTo>
                  <a:pt x="473" y="1345"/>
                </a:lnTo>
                <a:lnTo>
                  <a:pt x="474" y="1345"/>
                </a:lnTo>
                <a:lnTo>
                  <a:pt x="474" y="1347"/>
                </a:lnTo>
                <a:lnTo>
                  <a:pt x="474" y="1348"/>
                </a:lnTo>
                <a:lnTo>
                  <a:pt x="474" y="1349"/>
                </a:lnTo>
                <a:lnTo>
                  <a:pt x="474" y="1350"/>
                </a:lnTo>
                <a:lnTo>
                  <a:pt x="474" y="1351"/>
                </a:lnTo>
                <a:lnTo>
                  <a:pt x="474" y="1352"/>
                </a:lnTo>
                <a:lnTo>
                  <a:pt x="474" y="1353"/>
                </a:lnTo>
                <a:lnTo>
                  <a:pt x="475" y="1355"/>
                </a:lnTo>
                <a:lnTo>
                  <a:pt x="475" y="1356"/>
                </a:lnTo>
                <a:lnTo>
                  <a:pt x="476" y="1357"/>
                </a:lnTo>
                <a:lnTo>
                  <a:pt x="477" y="1358"/>
                </a:lnTo>
                <a:lnTo>
                  <a:pt x="477" y="1359"/>
                </a:lnTo>
                <a:lnTo>
                  <a:pt x="478" y="1360"/>
                </a:lnTo>
                <a:lnTo>
                  <a:pt x="478" y="1361"/>
                </a:lnTo>
                <a:lnTo>
                  <a:pt x="479" y="1361"/>
                </a:lnTo>
                <a:lnTo>
                  <a:pt x="479" y="1362"/>
                </a:lnTo>
                <a:lnTo>
                  <a:pt x="480" y="1364"/>
                </a:lnTo>
                <a:lnTo>
                  <a:pt x="480" y="1365"/>
                </a:lnTo>
                <a:lnTo>
                  <a:pt x="482" y="1365"/>
                </a:lnTo>
                <a:lnTo>
                  <a:pt x="482" y="1366"/>
                </a:lnTo>
                <a:lnTo>
                  <a:pt x="483" y="1367"/>
                </a:lnTo>
                <a:lnTo>
                  <a:pt x="483" y="1368"/>
                </a:lnTo>
                <a:lnTo>
                  <a:pt x="484" y="1368"/>
                </a:lnTo>
                <a:lnTo>
                  <a:pt x="484" y="1369"/>
                </a:lnTo>
                <a:lnTo>
                  <a:pt x="483" y="1369"/>
                </a:lnTo>
                <a:lnTo>
                  <a:pt x="480" y="1369"/>
                </a:lnTo>
                <a:lnTo>
                  <a:pt x="479" y="1369"/>
                </a:lnTo>
                <a:lnTo>
                  <a:pt x="478" y="1369"/>
                </a:lnTo>
                <a:lnTo>
                  <a:pt x="477" y="1369"/>
                </a:lnTo>
                <a:lnTo>
                  <a:pt x="470" y="1369"/>
                </a:lnTo>
                <a:lnTo>
                  <a:pt x="470" y="1382"/>
                </a:lnTo>
                <a:lnTo>
                  <a:pt x="470" y="1383"/>
                </a:lnTo>
                <a:lnTo>
                  <a:pt x="470" y="1394"/>
                </a:lnTo>
                <a:lnTo>
                  <a:pt x="471" y="1401"/>
                </a:lnTo>
                <a:lnTo>
                  <a:pt x="471" y="1402"/>
                </a:lnTo>
                <a:lnTo>
                  <a:pt x="471" y="1406"/>
                </a:lnTo>
                <a:lnTo>
                  <a:pt x="471" y="1411"/>
                </a:lnTo>
                <a:lnTo>
                  <a:pt x="470" y="1411"/>
                </a:lnTo>
                <a:lnTo>
                  <a:pt x="466" y="1411"/>
                </a:lnTo>
                <a:lnTo>
                  <a:pt x="466" y="1409"/>
                </a:lnTo>
                <a:lnTo>
                  <a:pt x="466" y="1408"/>
                </a:lnTo>
                <a:lnTo>
                  <a:pt x="466" y="1407"/>
                </a:lnTo>
                <a:lnTo>
                  <a:pt x="466" y="1406"/>
                </a:lnTo>
                <a:lnTo>
                  <a:pt x="466" y="1405"/>
                </a:lnTo>
                <a:lnTo>
                  <a:pt x="466" y="1403"/>
                </a:lnTo>
                <a:lnTo>
                  <a:pt x="466" y="1402"/>
                </a:lnTo>
                <a:lnTo>
                  <a:pt x="466" y="1401"/>
                </a:lnTo>
                <a:lnTo>
                  <a:pt x="466" y="1400"/>
                </a:lnTo>
                <a:lnTo>
                  <a:pt x="466" y="1399"/>
                </a:lnTo>
                <a:lnTo>
                  <a:pt x="466" y="1398"/>
                </a:lnTo>
                <a:lnTo>
                  <a:pt x="466" y="1397"/>
                </a:lnTo>
                <a:lnTo>
                  <a:pt x="466" y="1395"/>
                </a:lnTo>
                <a:lnTo>
                  <a:pt x="466" y="1394"/>
                </a:lnTo>
                <a:lnTo>
                  <a:pt x="470" y="1394"/>
                </a:lnTo>
                <a:lnTo>
                  <a:pt x="470" y="1391"/>
                </a:lnTo>
                <a:lnTo>
                  <a:pt x="470" y="1386"/>
                </a:lnTo>
                <a:lnTo>
                  <a:pt x="470" y="1383"/>
                </a:lnTo>
                <a:lnTo>
                  <a:pt x="469" y="1383"/>
                </a:lnTo>
                <a:lnTo>
                  <a:pt x="468" y="1383"/>
                </a:lnTo>
                <a:lnTo>
                  <a:pt x="467" y="1383"/>
                </a:lnTo>
                <a:lnTo>
                  <a:pt x="466" y="1383"/>
                </a:lnTo>
                <a:lnTo>
                  <a:pt x="466" y="1382"/>
                </a:lnTo>
                <a:lnTo>
                  <a:pt x="466" y="1381"/>
                </a:lnTo>
                <a:lnTo>
                  <a:pt x="466" y="1380"/>
                </a:lnTo>
                <a:lnTo>
                  <a:pt x="466" y="1378"/>
                </a:lnTo>
                <a:lnTo>
                  <a:pt x="466" y="1377"/>
                </a:lnTo>
                <a:lnTo>
                  <a:pt x="466" y="1376"/>
                </a:lnTo>
                <a:lnTo>
                  <a:pt x="466" y="1375"/>
                </a:lnTo>
                <a:lnTo>
                  <a:pt x="466" y="1374"/>
                </a:lnTo>
                <a:lnTo>
                  <a:pt x="465" y="1373"/>
                </a:lnTo>
                <a:lnTo>
                  <a:pt x="465" y="1372"/>
                </a:lnTo>
                <a:lnTo>
                  <a:pt x="465" y="1370"/>
                </a:lnTo>
                <a:lnTo>
                  <a:pt x="465" y="1369"/>
                </a:lnTo>
                <a:lnTo>
                  <a:pt x="463" y="1369"/>
                </a:lnTo>
                <a:lnTo>
                  <a:pt x="462" y="1369"/>
                </a:lnTo>
                <a:lnTo>
                  <a:pt x="461" y="1369"/>
                </a:lnTo>
                <a:lnTo>
                  <a:pt x="460" y="1369"/>
                </a:lnTo>
                <a:lnTo>
                  <a:pt x="459" y="1369"/>
                </a:lnTo>
                <a:lnTo>
                  <a:pt x="457" y="1369"/>
                </a:lnTo>
                <a:lnTo>
                  <a:pt x="456" y="1368"/>
                </a:lnTo>
                <a:lnTo>
                  <a:pt x="454" y="1368"/>
                </a:lnTo>
                <a:lnTo>
                  <a:pt x="453" y="1368"/>
                </a:lnTo>
                <a:lnTo>
                  <a:pt x="452" y="1368"/>
                </a:lnTo>
                <a:lnTo>
                  <a:pt x="451" y="1368"/>
                </a:lnTo>
                <a:lnTo>
                  <a:pt x="450" y="1368"/>
                </a:lnTo>
                <a:lnTo>
                  <a:pt x="449" y="1368"/>
                </a:lnTo>
                <a:lnTo>
                  <a:pt x="448" y="1368"/>
                </a:lnTo>
                <a:lnTo>
                  <a:pt x="447" y="1367"/>
                </a:lnTo>
                <a:lnTo>
                  <a:pt x="448" y="1367"/>
                </a:lnTo>
                <a:lnTo>
                  <a:pt x="449" y="1366"/>
                </a:lnTo>
                <a:lnTo>
                  <a:pt x="450" y="1366"/>
                </a:lnTo>
                <a:lnTo>
                  <a:pt x="451" y="1366"/>
                </a:lnTo>
                <a:lnTo>
                  <a:pt x="452" y="1366"/>
                </a:lnTo>
                <a:lnTo>
                  <a:pt x="453" y="1366"/>
                </a:lnTo>
                <a:lnTo>
                  <a:pt x="454" y="1366"/>
                </a:lnTo>
                <a:lnTo>
                  <a:pt x="454" y="1367"/>
                </a:lnTo>
                <a:lnTo>
                  <a:pt x="456" y="1367"/>
                </a:lnTo>
                <a:lnTo>
                  <a:pt x="457" y="1367"/>
                </a:lnTo>
                <a:lnTo>
                  <a:pt x="458" y="1367"/>
                </a:lnTo>
                <a:lnTo>
                  <a:pt x="459" y="1367"/>
                </a:lnTo>
                <a:lnTo>
                  <a:pt x="459" y="1368"/>
                </a:lnTo>
                <a:lnTo>
                  <a:pt x="460" y="1368"/>
                </a:lnTo>
                <a:lnTo>
                  <a:pt x="461" y="1368"/>
                </a:lnTo>
                <a:lnTo>
                  <a:pt x="462" y="1368"/>
                </a:lnTo>
                <a:lnTo>
                  <a:pt x="463" y="1368"/>
                </a:lnTo>
                <a:lnTo>
                  <a:pt x="465" y="1368"/>
                </a:lnTo>
                <a:lnTo>
                  <a:pt x="465" y="1367"/>
                </a:lnTo>
                <a:lnTo>
                  <a:pt x="465" y="1366"/>
                </a:lnTo>
                <a:lnTo>
                  <a:pt x="465" y="1365"/>
                </a:lnTo>
                <a:lnTo>
                  <a:pt x="465" y="1364"/>
                </a:lnTo>
                <a:lnTo>
                  <a:pt x="465" y="1362"/>
                </a:lnTo>
                <a:lnTo>
                  <a:pt x="465" y="1361"/>
                </a:lnTo>
                <a:lnTo>
                  <a:pt x="465" y="1360"/>
                </a:lnTo>
                <a:lnTo>
                  <a:pt x="465" y="1359"/>
                </a:lnTo>
                <a:lnTo>
                  <a:pt x="465" y="1358"/>
                </a:lnTo>
                <a:lnTo>
                  <a:pt x="465" y="1357"/>
                </a:lnTo>
                <a:lnTo>
                  <a:pt x="465" y="1356"/>
                </a:lnTo>
                <a:lnTo>
                  <a:pt x="465" y="1355"/>
                </a:lnTo>
                <a:lnTo>
                  <a:pt x="465" y="1353"/>
                </a:lnTo>
                <a:lnTo>
                  <a:pt x="465" y="1352"/>
                </a:lnTo>
                <a:lnTo>
                  <a:pt x="465" y="1351"/>
                </a:lnTo>
                <a:lnTo>
                  <a:pt x="465" y="1350"/>
                </a:lnTo>
                <a:lnTo>
                  <a:pt x="466" y="1350"/>
                </a:lnTo>
                <a:lnTo>
                  <a:pt x="467" y="1350"/>
                </a:lnTo>
                <a:lnTo>
                  <a:pt x="469" y="1350"/>
                </a:lnTo>
                <a:lnTo>
                  <a:pt x="470" y="1350"/>
                </a:lnTo>
                <a:lnTo>
                  <a:pt x="470" y="1349"/>
                </a:lnTo>
                <a:lnTo>
                  <a:pt x="468" y="1349"/>
                </a:lnTo>
                <a:lnTo>
                  <a:pt x="467" y="1349"/>
                </a:lnTo>
                <a:lnTo>
                  <a:pt x="467" y="1348"/>
                </a:lnTo>
                <a:lnTo>
                  <a:pt x="467" y="1347"/>
                </a:lnTo>
                <a:lnTo>
                  <a:pt x="467" y="1345"/>
                </a:lnTo>
                <a:lnTo>
                  <a:pt x="467" y="1344"/>
                </a:lnTo>
                <a:lnTo>
                  <a:pt x="467" y="1343"/>
                </a:lnTo>
                <a:lnTo>
                  <a:pt x="466" y="1343"/>
                </a:lnTo>
                <a:lnTo>
                  <a:pt x="465" y="1341"/>
                </a:lnTo>
                <a:lnTo>
                  <a:pt x="467" y="1340"/>
                </a:lnTo>
                <a:lnTo>
                  <a:pt x="467" y="1338"/>
                </a:lnTo>
                <a:lnTo>
                  <a:pt x="467" y="1332"/>
                </a:lnTo>
                <a:lnTo>
                  <a:pt x="466" y="1332"/>
                </a:lnTo>
                <a:lnTo>
                  <a:pt x="466" y="1333"/>
                </a:lnTo>
                <a:lnTo>
                  <a:pt x="466" y="1332"/>
                </a:lnTo>
                <a:lnTo>
                  <a:pt x="465" y="1332"/>
                </a:lnTo>
                <a:lnTo>
                  <a:pt x="465" y="1327"/>
                </a:lnTo>
                <a:lnTo>
                  <a:pt x="465" y="1325"/>
                </a:lnTo>
                <a:lnTo>
                  <a:pt x="465" y="1324"/>
                </a:lnTo>
                <a:lnTo>
                  <a:pt x="466" y="1323"/>
                </a:lnTo>
                <a:lnTo>
                  <a:pt x="467" y="1322"/>
                </a:lnTo>
                <a:lnTo>
                  <a:pt x="467" y="1323"/>
                </a:lnTo>
                <a:lnTo>
                  <a:pt x="469" y="1323"/>
                </a:lnTo>
                <a:lnTo>
                  <a:pt x="470" y="1323"/>
                </a:lnTo>
                <a:lnTo>
                  <a:pt x="470" y="1322"/>
                </a:lnTo>
                <a:lnTo>
                  <a:pt x="470" y="1320"/>
                </a:lnTo>
                <a:lnTo>
                  <a:pt x="470" y="1322"/>
                </a:lnTo>
                <a:lnTo>
                  <a:pt x="470" y="1320"/>
                </a:lnTo>
                <a:lnTo>
                  <a:pt x="469" y="1320"/>
                </a:lnTo>
                <a:lnTo>
                  <a:pt x="468" y="1320"/>
                </a:lnTo>
                <a:lnTo>
                  <a:pt x="468" y="1319"/>
                </a:lnTo>
                <a:lnTo>
                  <a:pt x="468" y="1318"/>
                </a:lnTo>
                <a:lnTo>
                  <a:pt x="468" y="1317"/>
                </a:lnTo>
                <a:lnTo>
                  <a:pt x="458" y="1317"/>
                </a:lnTo>
                <a:lnTo>
                  <a:pt x="457" y="1317"/>
                </a:lnTo>
                <a:lnTo>
                  <a:pt x="456" y="1317"/>
                </a:lnTo>
                <a:lnTo>
                  <a:pt x="454" y="1317"/>
                </a:lnTo>
                <a:lnTo>
                  <a:pt x="453" y="1317"/>
                </a:lnTo>
                <a:lnTo>
                  <a:pt x="453" y="1316"/>
                </a:lnTo>
                <a:lnTo>
                  <a:pt x="450" y="1316"/>
                </a:lnTo>
                <a:lnTo>
                  <a:pt x="450" y="1315"/>
                </a:lnTo>
                <a:lnTo>
                  <a:pt x="450" y="1314"/>
                </a:lnTo>
                <a:lnTo>
                  <a:pt x="452" y="1314"/>
                </a:lnTo>
                <a:lnTo>
                  <a:pt x="453" y="1314"/>
                </a:lnTo>
                <a:lnTo>
                  <a:pt x="454" y="1314"/>
                </a:lnTo>
                <a:lnTo>
                  <a:pt x="458" y="1314"/>
                </a:lnTo>
                <a:lnTo>
                  <a:pt x="460" y="1314"/>
                </a:lnTo>
                <a:lnTo>
                  <a:pt x="461" y="1314"/>
                </a:lnTo>
                <a:lnTo>
                  <a:pt x="461" y="1311"/>
                </a:lnTo>
                <a:lnTo>
                  <a:pt x="461" y="1310"/>
                </a:lnTo>
                <a:lnTo>
                  <a:pt x="461" y="1309"/>
                </a:lnTo>
                <a:lnTo>
                  <a:pt x="462" y="1309"/>
                </a:lnTo>
                <a:lnTo>
                  <a:pt x="462" y="1308"/>
                </a:lnTo>
                <a:lnTo>
                  <a:pt x="462" y="1307"/>
                </a:lnTo>
                <a:lnTo>
                  <a:pt x="463" y="1307"/>
                </a:lnTo>
                <a:lnTo>
                  <a:pt x="465" y="1307"/>
                </a:lnTo>
                <a:lnTo>
                  <a:pt x="465" y="1305"/>
                </a:lnTo>
                <a:lnTo>
                  <a:pt x="465" y="1301"/>
                </a:lnTo>
                <a:lnTo>
                  <a:pt x="465" y="1300"/>
                </a:lnTo>
                <a:lnTo>
                  <a:pt x="465" y="1299"/>
                </a:lnTo>
                <a:lnTo>
                  <a:pt x="465" y="1297"/>
                </a:lnTo>
                <a:lnTo>
                  <a:pt x="465" y="1295"/>
                </a:lnTo>
                <a:lnTo>
                  <a:pt x="465" y="1292"/>
                </a:lnTo>
                <a:lnTo>
                  <a:pt x="465" y="1291"/>
                </a:lnTo>
                <a:lnTo>
                  <a:pt x="465" y="1290"/>
                </a:lnTo>
                <a:lnTo>
                  <a:pt x="465" y="1289"/>
                </a:lnTo>
                <a:lnTo>
                  <a:pt x="465" y="1288"/>
                </a:lnTo>
                <a:lnTo>
                  <a:pt x="463" y="1288"/>
                </a:lnTo>
                <a:lnTo>
                  <a:pt x="463" y="1286"/>
                </a:lnTo>
                <a:lnTo>
                  <a:pt x="462" y="1286"/>
                </a:lnTo>
                <a:lnTo>
                  <a:pt x="461" y="1286"/>
                </a:lnTo>
                <a:lnTo>
                  <a:pt x="460" y="1286"/>
                </a:lnTo>
                <a:lnTo>
                  <a:pt x="459" y="1286"/>
                </a:lnTo>
                <a:lnTo>
                  <a:pt x="459" y="1285"/>
                </a:lnTo>
                <a:lnTo>
                  <a:pt x="459" y="1284"/>
                </a:lnTo>
                <a:lnTo>
                  <a:pt x="459" y="1283"/>
                </a:lnTo>
                <a:lnTo>
                  <a:pt x="458" y="1282"/>
                </a:lnTo>
                <a:lnTo>
                  <a:pt x="449" y="1282"/>
                </a:lnTo>
                <a:lnTo>
                  <a:pt x="447" y="1282"/>
                </a:lnTo>
                <a:lnTo>
                  <a:pt x="444" y="1282"/>
                </a:lnTo>
                <a:lnTo>
                  <a:pt x="442" y="1282"/>
                </a:lnTo>
                <a:lnTo>
                  <a:pt x="441" y="1282"/>
                </a:lnTo>
                <a:lnTo>
                  <a:pt x="440" y="1282"/>
                </a:lnTo>
                <a:lnTo>
                  <a:pt x="439" y="1282"/>
                </a:lnTo>
                <a:lnTo>
                  <a:pt x="436" y="1283"/>
                </a:lnTo>
                <a:lnTo>
                  <a:pt x="435" y="1283"/>
                </a:lnTo>
                <a:lnTo>
                  <a:pt x="434" y="1281"/>
                </a:lnTo>
                <a:lnTo>
                  <a:pt x="426" y="1281"/>
                </a:lnTo>
                <a:lnTo>
                  <a:pt x="423" y="1281"/>
                </a:lnTo>
                <a:lnTo>
                  <a:pt x="423" y="1280"/>
                </a:lnTo>
                <a:lnTo>
                  <a:pt x="421" y="1280"/>
                </a:lnTo>
                <a:lnTo>
                  <a:pt x="421" y="1286"/>
                </a:lnTo>
                <a:lnTo>
                  <a:pt x="410" y="1286"/>
                </a:lnTo>
                <a:lnTo>
                  <a:pt x="410" y="1288"/>
                </a:lnTo>
                <a:lnTo>
                  <a:pt x="410" y="1290"/>
                </a:lnTo>
                <a:lnTo>
                  <a:pt x="410" y="1292"/>
                </a:lnTo>
                <a:lnTo>
                  <a:pt x="410" y="1294"/>
                </a:lnTo>
                <a:lnTo>
                  <a:pt x="410" y="1295"/>
                </a:lnTo>
                <a:lnTo>
                  <a:pt x="410" y="1297"/>
                </a:lnTo>
                <a:lnTo>
                  <a:pt x="410" y="1298"/>
                </a:lnTo>
                <a:lnTo>
                  <a:pt x="410" y="1299"/>
                </a:lnTo>
                <a:lnTo>
                  <a:pt x="409" y="1299"/>
                </a:lnTo>
                <a:lnTo>
                  <a:pt x="409" y="1300"/>
                </a:lnTo>
                <a:lnTo>
                  <a:pt x="409" y="1301"/>
                </a:lnTo>
                <a:lnTo>
                  <a:pt x="408" y="1301"/>
                </a:lnTo>
                <a:lnTo>
                  <a:pt x="407" y="1301"/>
                </a:lnTo>
                <a:lnTo>
                  <a:pt x="407" y="1302"/>
                </a:lnTo>
                <a:lnTo>
                  <a:pt x="406" y="1302"/>
                </a:lnTo>
                <a:lnTo>
                  <a:pt x="405" y="1302"/>
                </a:lnTo>
                <a:lnTo>
                  <a:pt x="405" y="1305"/>
                </a:lnTo>
                <a:lnTo>
                  <a:pt x="404" y="1305"/>
                </a:lnTo>
                <a:lnTo>
                  <a:pt x="402" y="1306"/>
                </a:lnTo>
                <a:lnTo>
                  <a:pt x="400" y="1308"/>
                </a:lnTo>
                <a:lnTo>
                  <a:pt x="399" y="1309"/>
                </a:lnTo>
                <a:lnTo>
                  <a:pt x="397" y="1310"/>
                </a:lnTo>
                <a:lnTo>
                  <a:pt x="397" y="1311"/>
                </a:lnTo>
                <a:lnTo>
                  <a:pt x="398" y="1311"/>
                </a:lnTo>
                <a:lnTo>
                  <a:pt x="398" y="1313"/>
                </a:lnTo>
                <a:lnTo>
                  <a:pt x="399" y="1314"/>
                </a:lnTo>
                <a:lnTo>
                  <a:pt x="400" y="1315"/>
                </a:lnTo>
                <a:lnTo>
                  <a:pt x="400" y="1316"/>
                </a:lnTo>
                <a:lnTo>
                  <a:pt x="401" y="1316"/>
                </a:lnTo>
                <a:lnTo>
                  <a:pt x="401" y="1317"/>
                </a:lnTo>
                <a:lnTo>
                  <a:pt x="402" y="1317"/>
                </a:lnTo>
                <a:lnTo>
                  <a:pt x="404" y="1318"/>
                </a:lnTo>
                <a:lnTo>
                  <a:pt x="404" y="1319"/>
                </a:lnTo>
                <a:lnTo>
                  <a:pt x="404" y="1320"/>
                </a:lnTo>
                <a:lnTo>
                  <a:pt x="405" y="1323"/>
                </a:lnTo>
                <a:lnTo>
                  <a:pt x="406" y="1324"/>
                </a:lnTo>
                <a:lnTo>
                  <a:pt x="406" y="1325"/>
                </a:lnTo>
                <a:lnTo>
                  <a:pt x="406" y="1326"/>
                </a:lnTo>
                <a:lnTo>
                  <a:pt x="407" y="1327"/>
                </a:lnTo>
                <a:lnTo>
                  <a:pt x="406" y="1328"/>
                </a:lnTo>
                <a:lnTo>
                  <a:pt x="405" y="1328"/>
                </a:lnTo>
                <a:lnTo>
                  <a:pt x="404" y="1328"/>
                </a:lnTo>
                <a:lnTo>
                  <a:pt x="404" y="1330"/>
                </a:lnTo>
                <a:lnTo>
                  <a:pt x="402" y="1330"/>
                </a:lnTo>
                <a:lnTo>
                  <a:pt x="401" y="1330"/>
                </a:lnTo>
                <a:lnTo>
                  <a:pt x="401" y="1331"/>
                </a:lnTo>
                <a:lnTo>
                  <a:pt x="400" y="1331"/>
                </a:lnTo>
                <a:lnTo>
                  <a:pt x="399" y="1331"/>
                </a:lnTo>
                <a:lnTo>
                  <a:pt x="398" y="1331"/>
                </a:lnTo>
                <a:lnTo>
                  <a:pt x="397" y="1331"/>
                </a:lnTo>
                <a:lnTo>
                  <a:pt x="397" y="1333"/>
                </a:lnTo>
                <a:lnTo>
                  <a:pt x="398" y="1334"/>
                </a:lnTo>
                <a:lnTo>
                  <a:pt x="398" y="1336"/>
                </a:lnTo>
                <a:lnTo>
                  <a:pt x="398" y="1338"/>
                </a:lnTo>
                <a:lnTo>
                  <a:pt x="398" y="1339"/>
                </a:lnTo>
                <a:lnTo>
                  <a:pt x="398" y="1340"/>
                </a:lnTo>
                <a:lnTo>
                  <a:pt x="398" y="1341"/>
                </a:lnTo>
                <a:lnTo>
                  <a:pt x="398" y="1342"/>
                </a:lnTo>
                <a:lnTo>
                  <a:pt x="398" y="1343"/>
                </a:lnTo>
                <a:lnTo>
                  <a:pt x="399" y="1344"/>
                </a:lnTo>
                <a:lnTo>
                  <a:pt x="399" y="1347"/>
                </a:lnTo>
                <a:lnTo>
                  <a:pt x="399" y="1349"/>
                </a:lnTo>
                <a:lnTo>
                  <a:pt x="399" y="1350"/>
                </a:lnTo>
                <a:lnTo>
                  <a:pt x="399" y="1351"/>
                </a:lnTo>
                <a:lnTo>
                  <a:pt x="399" y="1353"/>
                </a:lnTo>
                <a:lnTo>
                  <a:pt x="400" y="1352"/>
                </a:lnTo>
                <a:lnTo>
                  <a:pt x="407" y="1357"/>
                </a:lnTo>
                <a:lnTo>
                  <a:pt x="408" y="1358"/>
                </a:lnTo>
                <a:lnTo>
                  <a:pt x="408" y="1360"/>
                </a:lnTo>
                <a:lnTo>
                  <a:pt x="408" y="1361"/>
                </a:lnTo>
                <a:lnTo>
                  <a:pt x="408" y="1364"/>
                </a:lnTo>
                <a:lnTo>
                  <a:pt x="408" y="1365"/>
                </a:lnTo>
                <a:lnTo>
                  <a:pt x="409" y="1365"/>
                </a:lnTo>
                <a:lnTo>
                  <a:pt x="408" y="1366"/>
                </a:lnTo>
                <a:lnTo>
                  <a:pt x="407" y="1368"/>
                </a:lnTo>
                <a:lnTo>
                  <a:pt x="406" y="1368"/>
                </a:lnTo>
                <a:lnTo>
                  <a:pt x="405" y="1369"/>
                </a:lnTo>
                <a:lnTo>
                  <a:pt x="404" y="1372"/>
                </a:lnTo>
                <a:lnTo>
                  <a:pt x="399" y="1375"/>
                </a:lnTo>
                <a:lnTo>
                  <a:pt x="398" y="1375"/>
                </a:lnTo>
                <a:lnTo>
                  <a:pt x="397" y="1375"/>
                </a:lnTo>
                <a:lnTo>
                  <a:pt x="396" y="1375"/>
                </a:lnTo>
                <a:lnTo>
                  <a:pt x="394" y="1375"/>
                </a:lnTo>
                <a:lnTo>
                  <a:pt x="394" y="1376"/>
                </a:lnTo>
                <a:lnTo>
                  <a:pt x="393" y="1376"/>
                </a:lnTo>
                <a:lnTo>
                  <a:pt x="392" y="1376"/>
                </a:lnTo>
                <a:lnTo>
                  <a:pt x="391" y="1376"/>
                </a:lnTo>
                <a:lnTo>
                  <a:pt x="390" y="1376"/>
                </a:lnTo>
                <a:lnTo>
                  <a:pt x="389" y="1376"/>
                </a:lnTo>
                <a:lnTo>
                  <a:pt x="388" y="1376"/>
                </a:lnTo>
                <a:lnTo>
                  <a:pt x="387" y="1376"/>
                </a:lnTo>
                <a:lnTo>
                  <a:pt x="385" y="1376"/>
                </a:lnTo>
                <a:lnTo>
                  <a:pt x="384" y="1375"/>
                </a:lnTo>
                <a:lnTo>
                  <a:pt x="383" y="1375"/>
                </a:lnTo>
                <a:lnTo>
                  <a:pt x="382" y="1375"/>
                </a:lnTo>
                <a:lnTo>
                  <a:pt x="381" y="1374"/>
                </a:lnTo>
                <a:lnTo>
                  <a:pt x="380" y="1374"/>
                </a:lnTo>
                <a:lnTo>
                  <a:pt x="380" y="1373"/>
                </a:lnTo>
                <a:lnTo>
                  <a:pt x="379" y="1373"/>
                </a:lnTo>
                <a:lnTo>
                  <a:pt x="378" y="1373"/>
                </a:lnTo>
                <a:lnTo>
                  <a:pt x="378" y="1372"/>
                </a:lnTo>
                <a:lnTo>
                  <a:pt x="376" y="1372"/>
                </a:lnTo>
                <a:lnTo>
                  <a:pt x="376" y="1370"/>
                </a:lnTo>
                <a:lnTo>
                  <a:pt x="375" y="1370"/>
                </a:lnTo>
                <a:lnTo>
                  <a:pt x="372" y="1367"/>
                </a:lnTo>
                <a:lnTo>
                  <a:pt x="368" y="1362"/>
                </a:lnTo>
                <a:lnTo>
                  <a:pt x="366" y="1361"/>
                </a:lnTo>
                <a:lnTo>
                  <a:pt x="363" y="1358"/>
                </a:lnTo>
                <a:lnTo>
                  <a:pt x="363" y="1357"/>
                </a:lnTo>
                <a:lnTo>
                  <a:pt x="362" y="1357"/>
                </a:lnTo>
                <a:lnTo>
                  <a:pt x="362" y="1356"/>
                </a:lnTo>
                <a:lnTo>
                  <a:pt x="361" y="1356"/>
                </a:lnTo>
                <a:lnTo>
                  <a:pt x="361" y="1355"/>
                </a:lnTo>
                <a:lnTo>
                  <a:pt x="359" y="1353"/>
                </a:lnTo>
                <a:lnTo>
                  <a:pt x="358" y="1353"/>
                </a:lnTo>
                <a:lnTo>
                  <a:pt x="357" y="1351"/>
                </a:lnTo>
                <a:lnTo>
                  <a:pt x="355" y="1353"/>
                </a:lnTo>
                <a:lnTo>
                  <a:pt x="353" y="1356"/>
                </a:lnTo>
                <a:lnTo>
                  <a:pt x="348" y="1360"/>
                </a:lnTo>
                <a:lnTo>
                  <a:pt x="347" y="1361"/>
                </a:lnTo>
                <a:lnTo>
                  <a:pt x="346" y="1362"/>
                </a:lnTo>
                <a:lnTo>
                  <a:pt x="344" y="1365"/>
                </a:lnTo>
                <a:lnTo>
                  <a:pt x="342" y="1366"/>
                </a:lnTo>
                <a:lnTo>
                  <a:pt x="341" y="1367"/>
                </a:lnTo>
                <a:lnTo>
                  <a:pt x="340" y="1368"/>
                </a:lnTo>
                <a:lnTo>
                  <a:pt x="339" y="1369"/>
                </a:lnTo>
                <a:lnTo>
                  <a:pt x="339" y="1370"/>
                </a:lnTo>
                <a:lnTo>
                  <a:pt x="338" y="1370"/>
                </a:lnTo>
                <a:lnTo>
                  <a:pt x="337" y="1372"/>
                </a:lnTo>
                <a:lnTo>
                  <a:pt x="338" y="1373"/>
                </a:lnTo>
                <a:lnTo>
                  <a:pt x="338" y="1374"/>
                </a:lnTo>
                <a:lnTo>
                  <a:pt x="340" y="1375"/>
                </a:lnTo>
                <a:lnTo>
                  <a:pt x="341" y="1376"/>
                </a:lnTo>
                <a:lnTo>
                  <a:pt x="344" y="1380"/>
                </a:lnTo>
                <a:lnTo>
                  <a:pt x="345" y="1381"/>
                </a:lnTo>
                <a:lnTo>
                  <a:pt x="346" y="1381"/>
                </a:lnTo>
                <a:lnTo>
                  <a:pt x="345" y="1381"/>
                </a:lnTo>
                <a:lnTo>
                  <a:pt x="333" y="1393"/>
                </a:lnTo>
                <a:lnTo>
                  <a:pt x="336" y="1395"/>
                </a:lnTo>
                <a:lnTo>
                  <a:pt x="333" y="1398"/>
                </a:lnTo>
                <a:lnTo>
                  <a:pt x="333" y="1399"/>
                </a:lnTo>
                <a:lnTo>
                  <a:pt x="332" y="1399"/>
                </a:lnTo>
                <a:lnTo>
                  <a:pt x="332" y="1400"/>
                </a:lnTo>
                <a:lnTo>
                  <a:pt x="335" y="1401"/>
                </a:lnTo>
                <a:lnTo>
                  <a:pt x="337" y="1403"/>
                </a:lnTo>
                <a:lnTo>
                  <a:pt x="338" y="1401"/>
                </a:lnTo>
                <a:lnTo>
                  <a:pt x="339" y="1400"/>
                </a:lnTo>
                <a:lnTo>
                  <a:pt x="340" y="1399"/>
                </a:lnTo>
                <a:lnTo>
                  <a:pt x="342" y="1398"/>
                </a:lnTo>
                <a:lnTo>
                  <a:pt x="344" y="1399"/>
                </a:lnTo>
                <a:lnTo>
                  <a:pt x="346" y="1401"/>
                </a:lnTo>
                <a:lnTo>
                  <a:pt x="340" y="1407"/>
                </a:lnTo>
                <a:lnTo>
                  <a:pt x="339" y="1407"/>
                </a:lnTo>
                <a:lnTo>
                  <a:pt x="336" y="1402"/>
                </a:lnTo>
                <a:lnTo>
                  <a:pt x="333" y="1405"/>
                </a:lnTo>
                <a:lnTo>
                  <a:pt x="332" y="1406"/>
                </a:lnTo>
                <a:lnTo>
                  <a:pt x="332" y="1405"/>
                </a:lnTo>
                <a:lnTo>
                  <a:pt x="331" y="1403"/>
                </a:lnTo>
                <a:lnTo>
                  <a:pt x="330" y="1403"/>
                </a:lnTo>
                <a:lnTo>
                  <a:pt x="330" y="1402"/>
                </a:lnTo>
                <a:lnTo>
                  <a:pt x="329" y="1401"/>
                </a:lnTo>
                <a:lnTo>
                  <a:pt x="327" y="1400"/>
                </a:lnTo>
                <a:lnTo>
                  <a:pt x="325" y="1401"/>
                </a:lnTo>
                <a:lnTo>
                  <a:pt x="325" y="1402"/>
                </a:lnTo>
                <a:lnTo>
                  <a:pt x="327" y="1403"/>
                </a:lnTo>
                <a:lnTo>
                  <a:pt x="328" y="1405"/>
                </a:lnTo>
                <a:lnTo>
                  <a:pt x="329" y="1406"/>
                </a:lnTo>
                <a:lnTo>
                  <a:pt x="330" y="1407"/>
                </a:lnTo>
                <a:lnTo>
                  <a:pt x="331" y="1408"/>
                </a:lnTo>
                <a:lnTo>
                  <a:pt x="332" y="1409"/>
                </a:lnTo>
                <a:lnTo>
                  <a:pt x="333" y="1409"/>
                </a:lnTo>
                <a:lnTo>
                  <a:pt x="333" y="1410"/>
                </a:lnTo>
                <a:lnTo>
                  <a:pt x="335" y="1410"/>
                </a:lnTo>
                <a:lnTo>
                  <a:pt x="335" y="1411"/>
                </a:lnTo>
                <a:lnTo>
                  <a:pt x="336" y="1411"/>
                </a:lnTo>
                <a:lnTo>
                  <a:pt x="336" y="1412"/>
                </a:lnTo>
                <a:lnTo>
                  <a:pt x="337" y="1412"/>
                </a:lnTo>
                <a:lnTo>
                  <a:pt x="337" y="1414"/>
                </a:lnTo>
                <a:lnTo>
                  <a:pt x="338" y="1414"/>
                </a:lnTo>
                <a:lnTo>
                  <a:pt x="338" y="1415"/>
                </a:lnTo>
                <a:lnTo>
                  <a:pt x="339" y="1415"/>
                </a:lnTo>
                <a:lnTo>
                  <a:pt x="339" y="1416"/>
                </a:lnTo>
                <a:lnTo>
                  <a:pt x="340" y="1416"/>
                </a:lnTo>
                <a:lnTo>
                  <a:pt x="340" y="1417"/>
                </a:lnTo>
                <a:lnTo>
                  <a:pt x="340" y="1416"/>
                </a:lnTo>
                <a:lnTo>
                  <a:pt x="341" y="1416"/>
                </a:lnTo>
                <a:lnTo>
                  <a:pt x="342" y="1415"/>
                </a:lnTo>
                <a:lnTo>
                  <a:pt x="344" y="1414"/>
                </a:lnTo>
                <a:lnTo>
                  <a:pt x="344" y="1412"/>
                </a:lnTo>
                <a:lnTo>
                  <a:pt x="345" y="1411"/>
                </a:lnTo>
                <a:lnTo>
                  <a:pt x="345" y="1412"/>
                </a:lnTo>
                <a:lnTo>
                  <a:pt x="347" y="1414"/>
                </a:lnTo>
                <a:lnTo>
                  <a:pt x="347" y="1415"/>
                </a:lnTo>
                <a:lnTo>
                  <a:pt x="350" y="1417"/>
                </a:lnTo>
                <a:lnTo>
                  <a:pt x="353" y="1419"/>
                </a:lnTo>
                <a:lnTo>
                  <a:pt x="349" y="1424"/>
                </a:lnTo>
                <a:lnTo>
                  <a:pt x="349" y="1423"/>
                </a:lnTo>
                <a:lnTo>
                  <a:pt x="348" y="1423"/>
                </a:lnTo>
                <a:lnTo>
                  <a:pt x="347" y="1422"/>
                </a:lnTo>
                <a:lnTo>
                  <a:pt x="347" y="1420"/>
                </a:lnTo>
                <a:lnTo>
                  <a:pt x="346" y="1420"/>
                </a:lnTo>
                <a:lnTo>
                  <a:pt x="345" y="1419"/>
                </a:lnTo>
                <a:lnTo>
                  <a:pt x="344" y="1418"/>
                </a:lnTo>
                <a:lnTo>
                  <a:pt x="342" y="1417"/>
                </a:lnTo>
                <a:lnTo>
                  <a:pt x="341" y="1416"/>
                </a:lnTo>
                <a:lnTo>
                  <a:pt x="341" y="1417"/>
                </a:lnTo>
                <a:lnTo>
                  <a:pt x="340" y="1417"/>
                </a:lnTo>
                <a:lnTo>
                  <a:pt x="339" y="1416"/>
                </a:lnTo>
                <a:lnTo>
                  <a:pt x="338" y="1415"/>
                </a:lnTo>
                <a:lnTo>
                  <a:pt x="337" y="1414"/>
                </a:lnTo>
                <a:lnTo>
                  <a:pt x="336" y="1412"/>
                </a:lnTo>
                <a:lnTo>
                  <a:pt x="335" y="1411"/>
                </a:lnTo>
                <a:lnTo>
                  <a:pt x="333" y="1411"/>
                </a:lnTo>
                <a:lnTo>
                  <a:pt x="333" y="1410"/>
                </a:lnTo>
                <a:lnTo>
                  <a:pt x="332" y="1410"/>
                </a:lnTo>
                <a:lnTo>
                  <a:pt x="332" y="1409"/>
                </a:lnTo>
                <a:lnTo>
                  <a:pt x="331" y="1408"/>
                </a:lnTo>
                <a:lnTo>
                  <a:pt x="330" y="1408"/>
                </a:lnTo>
                <a:lnTo>
                  <a:pt x="330" y="1407"/>
                </a:lnTo>
                <a:lnTo>
                  <a:pt x="329" y="1407"/>
                </a:lnTo>
                <a:lnTo>
                  <a:pt x="329" y="1406"/>
                </a:lnTo>
                <a:lnTo>
                  <a:pt x="328" y="1406"/>
                </a:lnTo>
                <a:lnTo>
                  <a:pt x="328" y="1405"/>
                </a:lnTo>
                <a:lnTo>
                  <a:pt x="327" y="1405"/>
                </a:lnTo>
                <a:lnTo>
                  <a:pt x="325" y="1403"/>
                </a:lnTo>
                <a:lnTo>
                  <a:pt x="325" y="1402"/>
                </a:lnTo>
                <a:lnTo>
                  <a:pt x="324" y="1402"/>
                </a:lnTo>
                <a:lnTo>
                  <a:pt x="324" y="1401"/>
                </a:lnTo>
                <a:lnTo>
                  <a:pt x="325" y="1401"/>
                </a:lnTo>
                <a:lnTo>
                  <a:pt x="325" y="1400"/>
                </a:lnTo>
                <a:lnTo>
                  <a:pt x="327" y="1400"/>
                </a:lnTo>
                <a:lnTo>
                  <a:pt x="327" y="1399"/>
                </a:lnTo>
                <a:lnTo>
                  <a:pt x="325" y="1398"/>
                </a:lnTo>
                <a:lnTo>
                  <a:pt x="323" y="1397"/>
                </a:lnTo>
                <a:lnTo>
                  <a:pt x="325" y="1394"/>
                </a:lnTo>
                <a:lnTo>
                  <a:pt x="327" y="1393"/>
                </a:lnTo>
                <a:lnTo>
                  <a:pt x="323" y="1390"/>
                </a:lnTo>
                <a:lnTo>
                  <a:pt x="324" y="1389"/>
                </a:lnTo>
                <a:lnTo>
                  <a:pt x="325" y="1387"/>
                </a:lnTo>
                <a:lnTo>
                  <a:pt x="325" y="1386"/>
                </a:lnTo>
                <a:lnTo>
                  <a:pt x="329" y="1390"/>
                </a:lnTo>
                <a:lnTo>
                  <a:pt x="330" y="1391"/>
                </a:lnTo>
                <a:lnTo>
                  <a:pt x="330" y="1392"/>
                </a:lnTo>
                <a:lnTo>
                  <a:pt x="332" y="1394"/>
                </a:lnTo>
                <a:lnTo>
                  <a:pt x="345" y="1381"/>
                </a:lnTo>
                <a:lnTo>
                  <a:pt x="344" y="1380"/>
                </a:lnTo>
                <a:lnTo>
                  <a:pt x="342" y="1378"/>
                </a:lnTo>
                <a:lnTo>
                  <a:pt x="340" y="1376"/>
                </a:lnTo>
                <a:lnTo>
                  <a:pt x="339" y="1375"/>
                </a:lnTo>
                <a:lnTo>
                  <a:pt x="338" y="1374"/>
                </a:lnTo>
                <a:lnTo>
                  <a:pt x="337" y="1373"/>
                </a:lnTo>
                <a:lnTo>
                  <a:pt x="336" y="1373"/>
                </a:lnTo>
                <a:lnTo>
                  <a:pt x="336" y="1372"/>
                </a:lnTo>
                <a:lnTo>
                  <a:pt x="337" y="1372"/>
                </a:lnTo>
                <a:lnTo>
                  <a:pt x="337" y="1370"/>
                </a:lnTo>
                <a:lnTo>
                  <a:pt x="338" y="1370"/>
                </a:lnTo>
                <a:lnTo>
                  <a:pt x="339" y="1369"/>
                </a:lnTo>
                <a:lnTo>
                  <a:pt x="339" y="1368"/>
                </a:lnTo>
                <a:lnTo>
                  <a:pt x="340" y="1368"/>
                </a:lnTo>
                <a:lnTo>
                  <a:pt x="341" y="1366"/>
                </a:lnTo>
                <a:lnTo>
                  <a:pt x="347" y="1360"/>
                </a:lnTo>
                <a:lnTo>
                  <a:pt x="348" y="1360"/>
                </a:lnTo>
                <a:lnTo>
                  <a:pt x="352" y="1356"/>
                </a:lnTo>
                <a:lnTo>
                  <a:pt x="354" y="1353"/>
                </a:lnTo>
                <a:lnTo>
                  <a:pt x="356" y="1351"/>
                </a:lnTo>
                <a:lnTo>
                  <a:pt x="357" y="1351"/>
                </a:lnTo>
                <a:lnTo>
                  <a:pt x="357" y="1350"/>
                </a:lnTo>
                <a:lnTo>
                  <a:pt x="357" y="1351"/>
                </a:lnTo>
                <a:lnTo>
                  <a:pt x="359" y="1352"/>
                </a:lnTo>
                <a:lnTo>
                  <a:pt x="361" y="1353"/>
                </a:lnTo>
                <a:lnTo>
                  <a:pt x="361" y="1355"/>
                </a:lnTo>
                <a:lnTo>
                  <a:pt x="362" y="1355"/>
                </a:lnTo>
                <a:lnTo>
                  <a:pt x="363" y="1356"/>
                </a:lnTo>
                <a:lnTo>
                  <a:pt x="363" y="1357"/>
                </a:lnTo>
                <a:lnTo>
                  <a:pt x="364" y="1357"/>
                </a:lnTo>
                <a:lnTo>
                  <a:pt x="365" y="1358"/>
                </a:lnTo>
                <a:lnTo>
                  <a:pt x="366" y="1360"/>
                </a:lnTo>
                <a:lnTo>
                  <a:pt x="367" y="1360"/>
                </a:lnTo>
                <a:lnTo>
                  <a:pt x="367" y="1361"/>
                </a:lnTo>
                <a:lnTo>
                  <a:pt x="368" y="1361"/>
                </a:lnTo>
                <a:lnTo>
                  <a:pt x="370" y="1362"/>
                </a:lnTo>
                <a:lnTo>
                  <a:pt x="372" y="1366"/>
                </a:lnTo>
                <a:lnTo>
                  <a:pt x="373" y="1366"/>
                </a:lnTo>
                <a:lnTo>
                  <a:pt x="374" y="1368"/>
                </a:lnTo>
                <a:lnTo>
                  <a:pt x="375" y="1368"/>
                </a:lnTo>
                <a:lnTo>
                  <a:pt x="376" y="1369"/>
                </a:lnTo>
                <a:lnTo>
                  <a:pt x="376" y="1370"/>
                </a:lnTo>
                <a:lnTo>
                  <a:pt x="378" y="1370"/>
                </a:lnTo>
                <a:lnTo>
                  <a:pt x="378" y="1372"/>
                </a:lnTo>
                <a:lnTo>
                  <a:pt x="379" y="1372"/>
                </a:lnTo>
                <a:lnTo>
                  <a:pt x="380" y="1372"/>
                </a:lnTo>
                <a:lnTo>
                  <a:pt x="380" y="1373"/>
                </a:lnTo>
                <a:lnTo>
                  <a:pt x="381" y="1373"/>
                </a:lnTo>
                <a:lnTo>
                  <a:pt x="382" y="1373"/>
                </a:lnTo>
                <a:lnTo>
                  <a:pt x="382" y="1374"/>
                </a:lnTo>
                <a:lnTo>
                  <a:pt x="383" y="1374"/>
                </a:lnTo>
                <a:lnTo>
                  <a:pt x="384" y="1374"/>
                </a:lnTo>
                <a:lnTo>
                  <a:pt x="384" y="1375"/>
                </a:lnTo>
                <a:lnTo>
                  <a:pt x="385" y="1375"/>
                </a:lnTo>
                <a:lnTo>
                  <a:pt x="387" y="1375"/>
                </a:lnTo>
                <a:lnTo>
                  <a:pt x="388" y="1375"/>
                </a:lnTo>
                <a:lnTo>
                  <a:pt x="389" y="1375"/>
                </a:lnTo>
                <a:lnTo>
                  <a:pt x="389" y="1372"/>
                </a:lnTo>
                <a:lnTo>
                  <a:pt x="389" y="1370"/>
                </a:lnTo>
                <a:lnTo>
                  <a:pt x="389" y="1369"/>
                </a:lnTo>
                <a:lnTo>
                  <a:pt x="389" y="1368"/>
                </a:lnTo>
                <a:lnTo>
                  <a:pt x="389" y="1367"/>
                </a:lnTo>
                <a:lnTo>
                  <a:pt x="389" y="1366"/>
                </a:lnTo>
                <a:lnTo>
                  <a:pt x="389" y="1364"/>
                </a:lnTo>
                <a:lnTo>
                  <a:pt x="390" y="1361"/>
                </a:lnTo>
                <a:lnTo>
                  <a:pt x="392" y="1359"/>
                </a:lnTo>
                <a:lnTo>
                  <a:pt x="393" y="1359"/>
                </a:lnTo>
                <a:lnTo>
                  <a:pt x="394" y="1357"/>
                </a:lnTo>
                <a:lnTo>
                  <a:pt x="396" y="1357"/>
                </a:lnTo>
                <a:lnTo>
                  <a:pt x="396" y="1353"/>
                </a:lnTo>
                <a:lnTo>
                  <a:pt x="396" y="1350"/>
                </a:lnTo>
                <a:lnTo>
                  <a:pt x="396" y="1347"/>
                </a:lnTo>
                <a:lnTo>
                  <a:pt x="396" y="1344"/>
                </a:lnTo>
                <a:lnTo>
                  <a:pt x="396" y="1341"/>
                </a:lnTo>
                <a:lnTo>
                  <a:pt x="396" y="1338"/>
                </a:lnTo>
                <a:lnTo>
                  <a:pt x="396" y="1336"/>
                </a:lnTo>
                <a:lnTo>
                  <a:pt x="394" y="1334"/>
                </a:lnTo>
                <a:lnTo>
                  <a:pt x="394" y="1333"/>
                </a:lnTo>
                <a:lnTo>
                  <a:pt x="394" y="1332"/>
                </a:lnTo>
                <a:lnTo>
                  <a:pt x="393" y="1332"/>
                </a:lnTo>
                <a:lnTo>
                  <a:pt x="390" y="1333"/>
                </a:lnTo>
                <a:lnTo>
                  <a:pt x="389" y="1330"/>
                </a:lnTo>
                <a:lnTo>
                  <a:pt x="389" y="1328"/>
                </a:lnTo>
                <a:lnTo>
                  <a:pt x="389" y="1327"/>
                </a:lnTo>
                <a:lnTo>
                  <a:pt x="388" y="1326"/>
                </a:lnTo>
                <a:lnTo>
                  <a:pt x="388" y="1325"/>
                </a:lnTo>
                <a:lnTo>
                  <a:pt x="388" y="1323"/>
                </a:lnTo>
                <a:lnTo>
                  <a:pt x="383" y="1323"/>
                </a:lnTo>
                <a:lnTo>
                  <a:pt x="382" y="1323"/>
                </a:lnTo>
                <a:lnTo>
                  <a:pt x="381" y="1323"/>
                </a:lnTo>
                <a:lnTo>
                  <a:pt x="379" y="1323"/>
                </a:lnTo>
                <a:lnTo>
                  <a:pt x="379" y="1317"/>
                </a:lnTo>
                <a:lnTo>
                  <a:pt x="379" y="1315"/>
                </a:lnTo>
                <a:lnTo>
                  <a:pt x="379" y="1314"/>
                </a:lnTo>
                <a:lnTo>
                  <a:pt x="379" y="1313"/>
                </a:lnTo>
                <a:lnTo>
                  <a:pt x="381" y="1313"/>
                </a:lnTo>
                <a:lnTo>
                  <a:pt x="385" y="1313"/>
                </a:lnTo>
                <a:lnTo>
                  <a:pt x="385" y="1310"/>
                </a:lnTo>
                <a:lnTo>
                  <a:pt x="385" y="1307"/>
                </a:lnTo>
                <a:lnTo>
                  <a:pt x="385" y="1302"/>
                </a:lnTo>
                <a:lnTo>
                  <a:pt x="384" y="1302"/>
                </a:lnTo>
                <a:lnTo>
                  <a:pt x="384" y="1303"/>
                </a:lnTo>
                <a:lnTo>
                  <a:pt x="383" y="1303"/>
                </a:lnTo>
                <a:lnTo>
                  <a:pt x="382" y="1303"/>
                </a:lnTo>
                <a:lnTo>
                  <a:pt x="381" y="1305"/>
                </a:lnTo>
                <a:lnTo>
                  <a:pt x="380" y="1305"/>
                </a:lnTo>
                <a:lnTo>
                  <a:pt x="379" y="1305"/>
                </a:lnTo>
                <a:lnTo>
                  <a:pt x="379" y="1303"/>
                </a:lnTo>
                <a:lnTo>
                  <a:pt x="378" y="1303"/>
                </a:lnTo>
                <a:lnTo>
                  <a:pt x="376" y="1303"/>
                </a:lnTo>
                <a:lnTo>
                  <a:pt x="375" y="1303"/>
                </a:lnTo>
                <a:lnTo>
                  <a:pt x="374" y="1303"/>
                </a:lnTo>
                <a:lnTo>
                  <a:pt x="373" y="1303"/>
                </a:lnTo>
                <a:lnTo>
                  <a:pt x="372" y="1303"/>
                </a:lnTo>
                <a:lnTo>
                  <a:pt x="371" y="1303"/>
                </a:lnTo>
                <a:lnTo>
                  <a:pt x="371" y="1301"/>
                </a:lnTo>
                <a:lnTo>
                  <a:pt x="371" y="1295"/>
                </a:lnTo>
                <a:lnTo>
                  <a:pt x="370" y="1295"/>
                </a:lnTo>
                <a:lnTo>
                  <a:pt x="368" y="1295"/>
                </a:lnTo>
                <a:lnTo>
                  <a:pt x="367" y="1295"/>
                </a:lnTo>
                <a:lnTo>
                  <a:pt x="366" y="1295"/>
                </a:lnTo>
                <a:lnTo>
                  <a:pt x="358" y="1295"/>
                </a:lnTo>
                <a:lnTo>
                  <a:pt x="358" y="1294"/>
                </a:lnTo>
                <a:lnTo>
                  <a:pt x="358" y="1292"/>
                </a:lnTo>
                <a:lnTo>
                  <a:pt x="357" y="1292"/>
                </a:lnTo>
                <a:lnTo>
                  <a:pt x="356" y="1292"/>
                </a:lnTo>
                <a:lnTo>
                  <a:pt x="355" y="1292"/>
                </a:lnTo>
                <a:lnTo>
                  <a:pt x="354" y="1292"/>
                </a:lnTo>
                <a:lnTo>
                  <a:pt x="353" y="1292"/>
                </a:lnTo>
                <a:lnTo>
                  <a:pt x="352" y="1292"/>
                </a:lnTo>
                <a:lnTo>
                  <a:pt x="350" y="1292"/>
                </a:lnTo>
                <a:lnTo>
                  <a:pt x="349" y="1292"/>
                </a:lnTo>
                <a:lnTo>
                  <a:pt x="348" y="1292"/>
                </a:lnTo>
                <a:lnTo>
                  <a:pt x="347" y="1292"/>
                </a:lnTo>
                <a:lnTo>
                  <a:pt x="346" y="1292"/>
                </a:lnTo>
                <a:lnTo>
                  <a:pt x="345" y="1292"/>
                </a:lnTo>
                <a:lnTo>
                  <a:pt x="344" y="1292"/>
                </a:lnTo>
                <a:lnTo>
                  <a:pt x="342" y="1292"/>
                </a:lnTo>
                <a:lnTo>
                  <a:pt x="341" y="1292"/>
                </a:lnTo>
                <a:lnTo>
                  <a:pt x="340" y="1292"/>
                </a:lnTo>
                <a:lnTo>
                  <a:pt x="339" y="1292"/>
                </a:lnTo>
                <a:lnTo>
                  <a:pt x="338" y="1292"/>
                </a:lnTo>
                <a:lnTo>
                  <a:pt x="337" y="1292"/>
                </a:lnTo>
                <a:lnTo>
                  <a:pt x="336" y="1292"/>
                </a:lnTo>
                <a:lnTo>
                  <a:pt x="335" y="1292"/>
                </a:lnTo>
                <a:lnTo>
                  <a:pt x="333" y="1292"/>
                </a:lnTo>
                <a:lnTo>
                  <a:pt x="332" y="1292"/>
                </a:lnTo>
                <a:lnTo>
                  <a:pt x="331" y="1292"/>
                </a:lnTo>
                <a:lnTo>
                  <a:pt x="330" y="1292"/>
                </a:lnTo>
                <a:lnTo>
                  <a:pt x="330" y="1293"/>
                </a:lnTo>
                <a:lnTo>
                  <a:pt x="330" y="1294"/>
                </a:lnTo>
                <a:lnTo>
                  <a:pt x="330" y="1295"/>
                </a:lnTo>
                <a:lnTo>
                  <a:pt x="330" y="1297"/>
                </a:lnTo>
                <a:lnTo>
                  <a:pt x="330" y="1298"/>
                </a:lnTo>
                <a:lnTo>
                  <a:pt x="330" y="1299"/>
                </a:lnTo>
                <a:lnTo>
                  <a:pt x="330" y="1300"/>
                </a:lnTo>
                <a:lnTo>
                  <a:pt x="330" y="1301"/>
                </a:lnTo>
                <a:lnTo>
                  <a:pt x="329" y="1301"/>
                </a:lnTo>
                <a:lnTo>
                  <a:pt x="328" y="1301"/>
                </a:lnTo>
                <a:lnTo>
                  <a:pt x="327" y="1301"/>
                </a:lnTo>
                <a:lnTo>
                  <a:pt x="325" y="1301"/>
                </a:lnTo>
                <a:lnTo>
                  <a:pt x="324" y="1301"/>
                </a:lnTo>
                <a:lnTo>
                  <a:pt x="324" y="1302"/>
                </a:lnTo>
                <a:lnTo>
                  <a:pt x="324" y="1305"/>
                </a:lnTo>
                <a:lnTo>
                  <a:pt x="324" y="1310"/>
                </a:lnTo>
                <a:lnTo>
                  <a:pt x="330" y="1310"/>
                </a:lnTo>
                <a:lnTo>
                  <a:pt x="330" y="1311"/>
                </a:lnTo>
                <a:lnTo>
                  <a:pt x="330" y="1313"/>
                </a:lnTo>
                <a:lnTo>
                  <a:pt x="330" y="1314"/>
                </a:lnTo>
                <a:lnTo>
                  <a:pt x="332" y="1314"/>
                </a:lnTo>
                <a:lnTo>
                  <a:pt x="333" y="1314"/>
                </a:lnTo>
                <a:lnTo>
                  <a:pt x="335" y="1314"/>
                </a:lnTo>
                <a:lnTo>
                  <a:pt x="336" y="1314"/>
                </a:lnTo>
                <a:lnTo>
                  <a:pt x="337" y="1314"/>
                </a:lnTo>
                <a:lnTo>
                  <a:pt x="338" y="1314"/>
                </a:lnTo>
                <a:lnTo>
                  <a:pt x="339" y="1314"/>
                </a:lnTo>
                <a:lnTo>
                  <a:pt x="340" y="1314"/>
                </a:lnTo>
                <a:lnTo>
                  <a:pt x="341" y="1314"/>
                </a:lnTo>
                <a:lnTo>
                  <a:pt x="342" y="1314"/>
                </a:lnTo>
                <a:lnTo>
                  <a:pt x="344" y="1314"/>
                </a:lnTo>
                <a:lnTo>
                  <a:pt x="345" y="1314"/>
                </a:lnTo>
                <a:lnTo>
                  <a:pt x="346" y="1314"/>
                </a:lnTo>
                <a:lnTo>
                  <a:pt x="346" y="1316"/>
                </a:lnTo>
                <a:lnTo>
                  <a:pt x="346" y="1317"/>
                </a:lnTo>
                <a:lnTo>
                  <a:pt x="347" y="1317"/>
                </a:lnTo>
                <a:lnTo>
                  <a:pt x="348" y="1317"/>
                </a:lnTo>
                <a:lnTo>
                  <a:pt x="348" y="1314"/>
                </a:lnTo>
                <a:lnTo>
                  <a:pt x="349" y="1314"/>
                </a:lnTo>
                <a:lnTo>
                  <a:pt x="349" y="1311"/>
                </a:lnTo>
                <a:lnTo>
                  <a:pt x="349" y="1308"/>
                </a:lnTo>
                <a:lnTo>
                  <a:pt x="349" y="1305"/>
                </a:lnTo>
                <a:lnTo>
                  <a:pt x="356" y="1305"/>
                </a:lnTo>
                <a:lnTo>
                  <a:pt x="358" y="1305"/>
                </a:lnTo>
                <a:lnTo>
                  <a:pt x="358" y="1316"/>
                </a:lnTo>
                <a:lnTo>
                  <a:pt x="359" y="1316"/>
                </a:lnTo>
                <a:lnTo>
                  <a:pt x="361" y="1317"/>
                </a:lnTo>
                <a:lnTo>
                  <a:pt x="361" y="1320"/>
                </a:lnTo>
                <a:lnTo>
                  <a:pt x="362" y="1320"/>
                </a:lnTo>
                <a:lnTo>
                  <a:pt x="362" y="1322"/>
                </a:lnTo>
                <a:lnTo>
                  <a:pt x="362" y="1320"/>
                </a:lnTo>
                <a:lnTo>
                  <a:pt x="362" y="1318"/>
                </a:lnTo>
                <a:lnTo>
                  <a:pt x="363" y="1318"/>
                </a:lnTo>
                <a:lnTo>
                  <a:pt x="364" y="1318"/>
                </a:lnTo>
                <a:lnTo>
                  <a:pt x="364" y="1319"/>
                </a:lnTo>
                <a:lnTo>
                  <a:pt x="365" y="1319"/>
                </a:lnTo>
                <a:lnTo>
                  <a:pt x="366" y="1319"/>
                </a:lnTo>
                <a:lnTo>
                  <a:pt x="366" y="1317"/>
                </a:lnTo>
                <a:lnTo>
                  <a:pt x="371" y="1317"/>
                </a:lnTo>
                <a:lnTo>
                  <a:pt x="371" y="1319"/>
                </a:lnTo>
                <a:lnTo>
                  <a:pt x="371" y="1322"/>
                </a:lnTo>
                <a:lnTo>
                  <a:pt x="371" y="1323"/>
                </a:lnTo>
                <a:lnTo>
                  <a:pt x="371" y="1333"/>
                </a:lnTo>
                <a:lnTo>
                  <a:pt x="365" y="1330"/>
                </a:lnTo>
                <a:lnTo>
                  <a:pt x="364" y="1328"/>
                </a:lnTo>
                <a:lnTo>
                  <a:pt x="363" y="1327"/>
                </a:lnTo>
                <a:lnTo>
                  <a:pt x="359" y="1331"/>
                </a:lnTo>
                <a:lnTo>
                  <a:pt x="358" y="1330"/>
                </a:lnTo>
                <a:lnTo>
                  <a:pt x="361" y="1327"/>
                </a:lnTo>
                <a:lnTo>
                  <a:pt x="362" y="1326"/>
                </a:lnTo>
                <a:lnTo>
                  <a:pt x="362" y="1327"/>
                </a:lnTo>
                <a:lnTo>
                  <a:pt x="362" y="1326"/>
                </a:lnTo>
                <a:lnTo>
                  <a:pt x="362" y="1322"/>
                </a:lnTo>
                <a:lnTo>
                  <a:pt x="361" y="1322"/>
                </a:lnTo>
                <a:lnTo>
                  <a:pt x="361" y="1326"/>
                </a:lnTo>
                <a:lnTo>
                  <a:pt x="356" y="1323"/>
                </a:lnTo>
                <a:lnTo>
                  <a:pt x="355" y="1322"/>
                </a:lnTo>
                <a:lnTo>
                  <a:pt x="354" y="1322"/>
                </a:lnTo>
                <a:lnTo>
                  <a:pt x="350" y="1318"/>
                </a:lnTo>
                <a:lnTo>
                  <a:pt x="349" y="1319"/>
                </a:lnTo>
                <a:lnTo>
                  <a:pt x="348" y="1320"/>
                </a:lnTo>
                <a:lnTo>
                  <a:pt x="347" y="1322"/>
                </a:lnTo>
                <a:lnTo>
                  <a:pt x="347" y="1320"/>
                </a:lnTo>
                <a:lnTo>
                  <a:pt x="346" y="1320"/>
                </a:lnTo>
                <a:lnTo>
                  <a:pt x="345" y="1319"/>
                </a:lnTo>
                <a:lnTo>
                  <a:pt x="341" y="1323"/>
                </a:lnTo>
                <a:lnTo>
                  <a:pt x="341" y="1324"/>
                </a:lnTo>
                <a:lnTo>
                  <a:pt x="342" y="1324"/>
                </a:lnTo>
                <a:lnTo>
                  <a:pt x="342" y="1325"/>
                </a:lnTo>
                <a:lnTo>
                  <a:pt x="344" y="1325"/>
                </a:lnTo>
                <a:lnTo>
                  <a:pt x="346" y="1327"/>
                </a:lnTo>
                <a:lnTo>
                  <a:pt x="347" y="1328"/>
                </a:lnTo>
                <a:lnTo>
                  <a:pt x="347" y="1330"/>
                </a:lnTo>
                <a:lnTo>
                  <a:pt x="346" y="1330"/>
                </a:lnTo>
                <a:lnTo>
                  <a:pt x="345" y="1330"/>
                </a:lnTo>
                <a:lnTo>
                  <a:pt x="344" y="1331"/>
                </a:lnTo>
                <a:lnTo>
                  <a:pt x="340" y="1330"/>
                </a:lnTo>
                <a:lnTo>
                  <a:pt x="341" y="1328"/>
                </a:lnTo>
                <a:lnTo>
                  <a:pt x="341" y="1327"/>
                </a:lnTo>
                <a:lnTo>
                  <a:pt x="341" y="1326"/>
                </a:lnTo>
                <a:lnTo>
                  <a:pt x="342" y="1325"/>
                </a:lnTo>
                <a:lnTo>
                  <a:pt x="341" y="1325"/>
                </a:lnTo>
                <a:lnTo>
                  <a:pt x="341" y="1324"/>
                </a:lnTo>
                <a:lnTo>
                  <a:pt x="340" y="1324"/>
                </a:lnTo>
                <a:lnTo>
                  <a:pt x="340" y="1325"/>
                </a:lnTo>
                <a:lnTo>
                  <a:pt x="338" y="1324"/>
                </a:lnTo>
                <a:lnTo>
                  <a:pt x="339" y="1324"/>
                </a:lnTo>
                <a:lnTo>
                  <a:pt x="339" y="1323"/>
                </a:lnTo>
                <a:lnTo>
                  <a:pt x="340" y="1323"/>
                </a:lnTo>
                <a:lnTo>
                  <a:pt x="341" y="1322"/>
                </a:lnTo>
                <a:lnTo>
                  <a:pt x="340" y="1322"/>
                </a:lnTo>
                <a:lnTo>
                  <a:pt x="340" y="1320"/>
                </a:lnTo>
                <a:lnTo>
                  <a:pt x="340" y="1319"/>
                </a:lnTo>
                <a:lnTo>
                  <a:pt x="340" y="1318"/>
                </a:lnTo>
                <a:lnTo>
                  <a:pt x="337" y="1318"/>
                </a:lnTo>
                <a:lnTo>
                  <a:pt x="335" y="1318"/>
                </a:lnTo>
                <a:lnTo>
                  <a:pt x="329" y="1318"/>
                </a:lnTo>
                <a:lnTo>
                  <a:pt x="327" y="1318"/>
                </a:lnTo>
                <a:lnTo>
                  <a:pt x="323" y="1318"/>
                </a:lnTo>
                <a:lnTo>
                  <a:pt x="321" y="1318"/>
                </a:lnTo>
                <a:lnTo>
                  <a:pt x="321" y="1317"/>
                </a:lnTo>
                <a:lnTo>
                  <a:pt x="321" y="1315"/>
                </a:lnTo>
                <a:lnTo>
                  <a:pt x="321" y="1314"/>
                </a:lnTo>
                <a:lnTo>
                  <a:pt x="321" y="1313"/>
                </a:lnTo>
                <a:lnTo>
                  <a:pt x="321" y="1308"/>
                </a:lnTo>
                <a:lnTo>
                  <a:pt x="321" y="1306"/>
                </a:lnTo>
                <a:lnTo>
                  <a:pt x="321" y="1301"/>
                </a:lnTo>
                <a:lnTo>
                  <a:pt x="321" y="1293"/>
                </a:lnTo>
                <a:lnTo>
                  <a:pt x="321" y="1288"/>
                </a:lnTo>
                <a:lnTo>
                  <a:pt x="321" y="1281"/>
                </a:lnTo>
                <a:lnTo>
                  <a:pt x="323" y="1281"/>
                </a:lnTo>
                <a:lnTo>
                  <a:pt x="323" y="1282"/>
                </a:lnTo>
                <a:lnTo>
                  <a:pt x="323" y="1283"/>
                </a:lnTo>
                <a:lnTo>
                  <a:pt x="327" y="1281"/>
                </a:lnTo>
                <a:lnTo>
                  <a:pt x="325" y="1281"/>
                </a:lnTo>
                <a:lnTo>
                  <a:pt x="324" y="1281"/>
                </a:lnTo>
                <a:lnTo>
                  <a:pt x="324" y="1278"/>
                </a:lnTo>
                <a:lnTo>
                  <a:pt x="322" y="1278"/>
                </a:lnTo>
                <a:lnTo>
                  <a:pt x="322" y="1277"/>
                </a:lnTo>
                <a:lnTo>
                  <a:pt x="322" y="1276"/>
                </a:lnTo>
                <a:lnTo>
                  <a:pt x="322" y="1275"/>
                </a:lnTo>
                <a:lnTo>
                  <a:pt x="323" y="1275"/>
                </a:lnTo>
                <a:lnTo>
                  <a:pt x="325" y="1275"/>
                </a:lnTo>
                <a:lnTo>
                  <a:pt x="329" y="1275"/>
                </a:lnTo>
                <a:lnTo>
                  <a:pt x="333" y="1275"/>
                </a:lnTo>
                <a:lnTo>
                  <a:pt x="335" y="1275"/>
                </a:lnTo>
                <a:lnTo>
                  <a:pt x="338" y="1275"/>
                </a:lnTo>
                <a:lnTo>
                  <a:pt x="342" y="1275"/>
                </a:lnTo>
                <a:lnTo>
                  <a:pt x="350" y="1275"/>
                </a:lnTo>
                <a:lnTo>
                  <a:pt x="361" y="1275"/>
                </a:lnTo>
                <a:lnTo>
                  <a:pt x="363" y="1275"/>
                </a:lnTo>
                <a:lnTo>
                  <a:pt x="368" y="1275"/>
                </a:lnTo>
                <a:lnTo>
                  <a:pt x="371" y="1275"/>
                </a:lnTo>
                <a:lnTo>
                  <a:pt x="371" y="1274"/>
                </a:lnTo>
                <a:lnTo>
                  <a:pt x="371" y="1273"/>
                </a:lnTo>
                <a:lnTo>
                  <a:pt x="371" y="1266"/>
                </a:lnTo>
                <a:lnTo>
                  <a:pt x="363" y="1266"/>
                </a:lnTo>
                <a:lnTo>
                  <a:pt x="362" y="1255"/>
                </a:lnTo>
                <a:lnTo>
                  <a:pt x="362" y="1253"/>
                </a:lnTo>
                <a:lnTo>
                  <a:pt x="363" y="1253"/>
                </a:lnTo>
                <a:lnTo>
                  <a:pt x="364" y="1253"/>
                </a:lnTo>
                <a:lnTo>
                  <a:pt x="365" y="1253"/>
                </a:lnTo>
                <a:lnTo>
                  <a:pt x="366" y="1253"/>
                </a:lnTo>
                <a:lnTo>
                  <a:pt x="367" y="1253"/>
                </a:lnTo>
                <a:lnTo>
                  <a:pt x="371" y="1253"/>
                </a:lnTo>
                <a:lnTo>
                  <a:pt x="371" y="1252"/>
                </a:lnTo>
                <a:lnTo>
                  <a:pt x="371" y="1249"/>
                </a:lnTo>
                <a:lnTo>
                  <a:pt x="371" y="1248"/>
                </a:lnTo>
                <a:lnTo>
                  <a:pt x="373" y="1248"/>
                </a:lnTo>
                <a:lnTo>
                  <a:pt x="374" y="1247"/>
                </a:lnTo>
                <a:lnTo>
                  <a:pt x="376" y="1246"/>
                </a:lnTo>
                <a:lnTo>
                  <a:pt x="387" y="1236"/>
                </a:lnTo>
                <a:lnTo>
                  <a:pt x="393" y="1231"/>
                </a:lnTo>
                <a:lnTo>
                  <a:pt x="396" y="1231"/>
                </a:lnTo>
                <a:lnTo>
                  <a:pt x="397" y="1231"/>
                </a:lnTo>
                <a:lnTo>
                  <a:pt x="397" y="1230"/>
                </a:lnTo>
                <a:lnTo>
                  <a:pt x="398" y="1227"/>
                </a:lnTo>
                <a:lnTo>
                  <a:pt x="399" y="1225"/>
                </a:lnTo>
                <a:lnTo>
                  <a:pt x="400" y="1222"/>
                </a:lnTo>
                <a:lnTo>
                  <a:pt x="401" y="1221"/>
                </a:lnTo>
                <a:lnTo>
                  <a:pt x="399" y="1221"/>
                </a:lnTo>
                <a:lnTo>
                  <a:pt x="398" y="1221"/>
                </a:lnTo>
                <a:lnTo>
                  <a:pt x="394" y="1221"/>
                </a:lnTo>
                <a:lnTo>
                  <a:pt x="394" y="1230"/>
                </a:lnTo>
                <a:lnTo>
                  <a:pt x="389" y="1222"/>
                </a:lnTo>
                <a:lnTo>
                  <a:pt x="389" y="1221"/>
                </a:lnTo>
                <a:lnTo>
                  <a:pt x="388" y="1221"/>
                </a:lnTo>
                <a:lnTo>
                  <a:pt x="385" y="1221"/>
                </a:lnTo>
                <a:lnTo>
                  <a:pt x="384" y="1221"/>
                </a:lnTo>
                <a:lnTo>
                  <a:pt x="383" y="1221"/>
                </a:lnTo>
                <a:lnTo>
                  <a:pt x="382" y="1221"/>
                </a:lnTo>
                <a:lnTo>
                  <a:pt x="380" y="1221"/>
                </a:lnTo>
                <a:lnTo>
                  <a:pt x="378" y="1221"/>
                </a:lnTo>
                <a:lnTo>
                  <a:pt x="375" y="1221"/>
                </a:lnTo>
                <a:lnTo>
                  <a:pt x="373" y="1221"/>
                </a:lnTo>
                <a:lnTo>
                  <a:pt x="373" y="1223"/>
                </a:lnTo>
                <a:lnTo>
                  <a:pt x="371" y="1223"/>
                </a:lnTo>
                <a:lnTo>
                  <a:pt x="370" y="1223"/>
                </a:lnTo>
                <a:lnTo>
                  <a:pt x="368" y="1223"/>
                </a:lnTo>
                <a:lnTo>
                  <a:pt x="367" y="1224"/>
                </a:lnTo>
                <a:lnTo>
                  <a:pt x="366" y="1224"/>
                </a:lnTo>
                <a:lnTo>
                  <a:pt x="366" y="1222"/>
                </a:lnTo>
                <a:lnTo>
                  <a:pt x="366" y="1221"/>
                </a:lnTo>
                <a:lnTo>
                  <a:pt x="365" y="1221"/>
                </a:lnTo>
                <a:lnTo>
                  <a:pt x="364" y="1221"/>
                </a:lnTo>
                <a:lnTo>
                  <a:pt x="357" y="1221"/>
                </a:lnTo>
                <a:lnTo>
                  <a:pt x="349" y="1221"/>
                </a:lnTo>
                <a:lnTo>
                  <a:pt x="348" y="1221"/>
                </a:lnTo>
                <a:lnTo>
                  <a:pt x="347" y="1221"/>
                </a:lnTo>
                <a:lnTo>
                  <a:pt x="346" y="1221"/>
                </a:lnTo>
                <a:lnTo>
                  <a:pt x="345" y="1221"/>
                </a:lnTo>
                <a:lnTo>
                  <a:pt x="341" y="1222"/>
                </a:lnTo>
                <a:lnTo>
                  <a:pt x="340" y="1222"/>
                </a:lnTo>
                <a:lnTo>
                  <a:pt x="336" y="1222"/>
                </a:lnTo>
                <a:lnTo>
                  <a:pt x="332" y="1222"/>
                </a:lnTo>
                <a:lnTo>
                  <a:pt x="331" y="1222"/>
                </a:lnTo>
                <a:lnTo>
                  <a:pt x="328" y="1222"/>
                </a:lnTo>
                <a:lnTo>
                  <a:pt x="328" y="1223"/>
                </a:lnTo>
                <a:lnTo>
                  <a:pt x="328" y="1224"/>
                </a:lnTo>
                <a:lnTo>
                  <a:pt x="328" y="1225"/>
                </a:lnTo>
                <a:lnTo>
                  <a:pt x="328" y="1226"/>
                </a:lnTo>
                <a:lnTo>
                  <a:pt x="328" y="1227"/>
                </a:lnTo>
                <a:lnTo>
                  <a:pt x="328" y="1228"/>
                </a:lnTo>
                <a:lnTo>
                  <a:pt x="328" y="1230"/>
                </a:lnTo>
                <a:lnTo>
                  <a:pt x="328" y="1231"/>
                </a:lnTo>
                <a:lnTo>
                  <a:pt x="327" y="1231"/>
                </a:lnTo>
                <a:lnTo>
                  <a:pt x="327" y="1232"/>
                </a:lnTo>
                <a:lnTo>
                  <a:pt x="327" y="1234"/>
                </a:lnTo>
                <a:lnTo>
                  <a:pt x="323" y="1234"/>
                </a:lnTo>
                <a:lnTo>
                  <a:pt x="321" y="1234"/>
                </a:lnTo>
                <a:lnTo>
                  <a:pt x="321" y="1231"/>
                </a:lnTo>
                <a:lnTo>
                  <a:pt x="321" y="1221"/>
                </a:lnTo>
                <a:lnTo>
                  <a:pt x="318" y="1221"/>
                </a:lnTo>
                <a:lnTo>
                  <a:pt x="318" y="1219"/>
                </a:lnTo>
                <a:lnTo>
                  <a:pt x="318" y="1218"/>
                </a:lnTo>
                <a:lnTo>
                  <a:pt x="318" y="1211"/>
                </a:lnTo>
                <a:lnTo>
                  <a:pt x="319" y="1211"/>
                </a:lnTo>
                <a:lnTo>
                  <a:pt x="319" y="1213"/>
                </a:lnTo>
                <a:lnTo>
                  <a:pt x="320" y="1213"/>
                </a:lnTo>
                <a:lnTo>
                  <a:pt x="320" y="1214"/>
                </a:lnTo>
                <a:lnTo>
                  <a:pt x="320" y="1215"/>
                </a:lnTo>
                <a:lnTo>
                  <a:pt x="321" y="1215"/>
                </a:lnTo>
                <a:lnTo>
                  <a:pt x="321" y="1216"/>
                </a:lnTo>
                <a:lnTo>
                  <a:pt x="321" y="1217"/>
                </a:lnTo>
                <a:lnTo>
                  <a:pt x="323" y="1217"/>
                </a:lnTo>
                <a:lnTo>
                  <a:pt x="323" y="1218"/>
                </a:lnTo>
                <a:lnTo>
                  <a:pt x="323" y="1221"/>
                </a:lnTo>
                <a:lnTo>
                  <a:pt x="328" y="1221"/>
                </a:lnTo>
                <a:lnTo>
                  <a:pt x="331" y="1221"/>
                </a:lnTo>
                <a:lnTo>
                  <a:pt x="335" y="1221"/>
                </a:lnTo>
                <a:lnTo>
                  <a:pt x="337" y="1221"/>
                </a:lnTo>
                <a:lnTo>
                  <a:pt x="339" y="1221"/>
                </a:lnTo>
                <a:lnTo>
                  <a:pt x="340" y="1221"/>
                </a:lnTo>
                <a:lnTo>
                  <a:pt x="347" y="1221"/>
                </a:lnTo>
                <a:lnTo>
                  <a:pt x="350" y="1219"/>
                </a:lnTo>
                <a:lnTo>
                  <a:pt x="354" y="1219"/>
                </a:lnTo>
                <a:lnTo>
                  <a:pt x="358" y="1219"/>
                </a:lnTo>
                <a:lnTo>
                  <a:pt x="366" y="1219"/>
                </a:lnTo>
                <a:lnTo>
                  <a:pt x="367" y="1219"/>
                </a:lnTo>
                <a:lnTo>
                  <a:pt x="370" y="1219"/>
                </a:lnTo>
                <a:lnTo>
                  <a:pt x="371" y="1219"/>
                </a:lnTo>
                <a:lnTo>
                  <a:pt x="373" y="1219"/>
                </a:lnTo>
                <a:lnTo>
                  <a:pt x="376" y="1219"/>
                </a:lnTo>
                <a:lnTo>
                  <a:pt x="385" y="1219"/>
                </a:lnTo>
                <a:lnTo>
                  <a:pt x="388" y="1219"/>
                </a:lnTo>
                <a:lnTo>
                  <a:pt x="389" y="1219"/>
                </a:lnTo>
                <a:lnTo>
                  <a:pt x="391" y="1219"/>
                </a:lnTo>
                <a:lnTo>
                  <a:pt x="398" y="1219"/>
                </a:lnTo>
                <a:lnTo>
                  <a:pt x="399" y="1219"/>
                </a:lnTo>
                <a:lnTo>
                  <a:pt x="400" y="1219"/>
                </a:lnTo>
                <a:lnTo>
                  <a:pt x="401" y="1219"/>
                </a:lnTo>
                <a:lnTo>
                  <a:pt x="402" y="1208"/>
                </a:lnTo>
                <a:lnTo>
                  <a:pt x="404" y="1203"/>
                </a:lnTo>
                <a:lnTo>
                  <a:pt x="406" y="1194"/>
                </a:lnTo>
                <a:lnTo>
                  <a:pt x="405" y="1194"/>
                </a:lnTo>
                <a:lnTo>
                  <a:pt x="404" y="1194"/>
                </a:lnTo>
                <a:lnTo>
                  <a:pt x="402" y="1194"/>
                </a:lnTo>
                <a:lnTo>
                  <a:pt x="401" y="1194"/>
                </a:lnTo>
                <a:lnTo>
                  <a:pt x="396" y="1194"/>
                </a:lnTo>
                <a:lnTo>
                  <a:pt x="394" y="1194"/>
                </a:lnTo>
                <a:lnTo>
                  <a:pt x="394" y="1193"/>
                </a:lnTo>
                <a:lnTo>
                  <a:pt x="394" y="1173"/>
                </a:lnTo>
                <a:lnTo>
                  <a:pt x="394" y="1168"/>
                </a:lnTo>
                <a:lnTo>
                  <a:pt x="397" y="1168"/>
                </a:lnTo>
                <a:lnTo>
                  <a:pt x="398" y="1168"/>
                </a:lnTo>
                <a:lnTo>
                  <a:pt x="399" y="1168"/>
                </a:lnTo>
                <a:lnTo>
                  <a:pt x="405" y="1168"/>
                </a:lnTo>
                <a:lnTo>
                  <a:pt x="406" y="1168"/>
                </a:lnTo>
                <a:lnTo>
                  <a:pt x="406" y="1167"/>
                </a:lnTo>
                <a:lnTo>
                  <a:pt x="406" y="1156"/>
                </a:lnTo>
                <a:lnTo>
                  <a:pt x="406" y="1144"/>
                </a:lnTo>
                <a:lnTo>
                  <a:pt x="406" y="1143"/>
                </a:lnTo>
                <a:lnTo>
                  <a:pt x="406" y="1142"/>
                </a:lnTo>
                <a:lnTo>
                  <a:pt x="406" y="1134"/>
                </a:lnTo>
                <a:lnTo>
                  <a:pt x="405" y="1130"/>
                </a:lnTo>
                <a:lnTo>
                  <a:pt x="405" y="1129"/>
                </a:lnTo>
                <a:lnTo>
                  <a:pt x="405" y="1118"/>
                </a:lnTo>
                <a:lnTo>
                  <a:pt x="417" y="1118"/>
                </a:lnTo>
                <a:lnTo>
                  <a:pt x="423" y="1118"/>
                </a:lnTo>
                <a:lnTo>
                  <a:pt x="430" y="1118"/>
                </a:lnTo>
                <a:lnTo>
                  <a:pt x="441" y="1118"/>
                </a:lnTo>
                <a:lnTo>
                  <a:pt x="442" y="1118"/>
                </a:lnTo>
                <a:lnTo>
                  <a:pt x="444" y="1118"/>
                </a:lnTo>
                <a:lnTo>
                  <a:pt x="445" y="1118"/>
                </a:lnTo>
                <a:lnTo>
                  <a:pt x="454" y="1118"/>
                </a:lnTo>
                <a:lnTo>
                  <a:pt x="456" y="1118"/>
                </a:lnTo>
                <a:lnTo>
                  <a:pt x="458" y="1118"/>
                </a:lnTo>
                <a:lnTo>
                  <a:pt x="460" y="1118"/>
                </a:lnTo>
                <a:lnTo>
                  <a:pt x="461" y="1118"/>
                </a:lnTo>
                <a:lnTo>
                  <a:pt x="462" y="1118"/>
                </a:lnTo>
                <a:lnTo>
                  <a:pt x="466" y="1118"/>
                </a:lnTo>
                <a:lnTo>
                  <a:pt x="467" y="1118"/>
                </a:lnTo>
                <a:lnTo>
                  <a:pt x="468" y="1118"/>
                </a:lnTo>
                <a:lnTo>
                  <a:pt x="470" y="1118"/>
                </a:lnTo>
                <a:lnTo>
                  <a:pt x="471" y="1118"/>
                </a:lnTo>
                <a:lnTo>
                  <a:pt x="474" y="1118"/>
                </a:lnTo>
                <a:lnTo>
                  <a:pt x="479" y="1117"/>
                </a:lnTo>
                <a:lnTo>
                  <a:pt x="482" y="1117"/>
                </a:lnTo>
                <a:lnTo>
                  <a:pt x="482" y="1116"/>
                </a:lnTo>
                <a:lnTo>
                  <a:pt x="482" y="1115"/>
                </a:lnTo>
                <a:lnTo>
                  <a:pt x="482" y="1114"/>
                </a:lnTo>
                <a:lnTo>
                  <a:pt x="483" y="1114"/>
                </a:lnTo>
                <a:lnTo>
                  <a:pt x="484" y="1114"/>
                </a:lnTo>
                <a:lnTo>
                  <a:pt x="485" y="1114"/>
                </a:lnTo>
                <a:lnTo>
                  <a:pt x="486" y="1114"/>
                </a:lnTo>
                <a:lnTo>
                  <a:pt x="487" y="1114"/>
                </a:lnTo>
                <a:lnTo>
                  <a:pt x="488" y="1114"/>
                </a:lnTo>
                <a:lnTo>
                  <a:pt x="490" y="1114"/>
                </a:lnTo>
                <a:lnTo>
                  <a:pt x="491" y="1114"/>
                </a:lnTo>
                <a:lnTo>
                  <a:pt x="492" y="1114"/>
                </a:lnTo>
                <a:lnTo>
                  <a:pt x="493" y="1114"/>
                </a:lnTo>
                <a:lnTo>
                  <a:pt x="494" y="1114"/>
                </a:lnTo>
                <a:lnTo>
                  <a:pt x="495" y="1114"/>
                </a:lnTo>
                <a:lnTo>
                  <a:pt x="496" y="1114"/>
                </a:lnTo>
                <a:lnTo>
                  <a:pt x="497" y="1114"/>
                </a:lnTo>
                <a:lnTo>
                  <a:pt x="499" y="1114"/>
                </a:lnTo>
                <a:lnTo>
                  <a:pt x="500" y="1114"/>
                </a:lnTo>
                <a:lnTo>
                  <a:pt x="501" y="1114"/>
                </a:lnTo>
                <a:lnTo>
                  <a:pt x="502" y="1114"/>
                </a:lnTo>
                <a:lnTo>
                  <a:pt x="503" y="1114"/>
                </a:lnTo>
                <a:lnTo>
                  <a:pt x="504" y="1114"/>
                </a:lnTo>
                <a:lnTo>
                  <a:pt x="504" y="1115"/>
                </a:lnTo>
                <a:lnTo>
                  <a:pt x="504" y="1116"/>
                </a:lnTo>
                <a:lnTo>
                  <a:pt x="504" y="1117"/>
                </a:lnTo>
                <a:lnTo>
                  <a:pt x="505" y="1117"/>
                </a:lnTo>
                <a:lnTo>
                  <a:pt x="506" y="1117"/>
                </a:lnTo>
                <a:lnTo>
                  <a:pt x="509" y="1118"/>
                </a:lnTo>
                <a:lnTo>
                  <a:pt x="510" y="1118"/>
                </a:lnTo>
                <a:lnTo>
                  <a:pt x="511" y="1118"/>
                </a:lnTo>
                <a:lnTo>
                  <a:pt x="512" y="1118"/>
                </a:lnTo>
                <a:lnTo>
                  <a:pt x="513" y="1118"/>
                </a:lnTo>
                <a:lnTo>
                  <a:pt x="514" y="1118"/>
                </a:lnTo>
                <a:lnTo>
                  <a:pt x="535" y="1118"/>
                </a:lnTo>
                <a:lnTo>
                  <a:pt x="535" y="1119"/>
                </a:lnTo>
                <a:lnTo>
                  <a:pt x="536" y="1119"/>
                </a:lnTo>
                <a:lnTo>
                  <a:pt x="538" y="1119"/>
                </a:lnTo>
                <a:lnTo>
                  <a:pt x="539" y="1119"/>
                </a:lnTo>
                <a:lnTo>
                  <a:pt x="543" y="1119"/>
                </a:lnTo>
                <a:lnTo>
                  <a:pt x="544" y="1119"/>
                </a:lnTo>
                <a:lnTo>
                  <a:pt x="545" y="1119"/>
                </a:lnTo>
                <a:lnTo>
                  <a:pt x="548" y="1119"/>
                </a:lnTo>
                <a:lnTo>
                  <a:pt x="556" y="1119"/>
                </a:lnTo>
                <a:lnTo>
                  <a:pt x="560" y="1119"/>
                </a:lnTo>
                <a:lnTo>
                  <a:pt x="561" y="1119"/>
                </a:lnTo>
                <a:lnTo>
                  <a:pt x="562" y="1119"/>
                </a:lnTo>
                <a:lnTo>
                  <a:pt x="564" y="1119"/>
                </a:lnTo>
                <a:lnTo>
                  <a:pt x="565" y="1119"/>
                </a:lnTo>
                <a:lnTo>
                  <a:pt x="566" y="1119"/>
                </a:lnTo>
                <a:lnTo>
                  <a:pt x="570" y="1119"/>
                </a:lnTo>
                <a:lnTo>
                  <a:pt x="571" y="1119"/>
                </a:lnTo>
                <a:lnTo>
                  <a:pt x="572" y="1119"/>
                </a:lnTo>
                <a:lnTo>
                  <a:pt x="580" y="1119"/>
                </a:lnTo>
                <a:lnTo>
                  <a:pt x="582" y="1119"/>
                </a:lnTo>
                <a:lnTo>
                  <a:pt x="585" y="1119"/>
                </a:lnTo>
                <a:lnTo>
                  <a:pt x="586" y="1119"/>
                </a:lnTo>
                <a:lnTo>
                  <a:pt x="587" y="1119"/>
                </a:lnTo>
                <a:lnTo>
                  <a:pt x="590" y="1119"/>
                </a:lnTo>
                <a:lnTo>
                  <a:pt x="595" y="1119"/>
                </a:lnTo>
                <a:lnTo>
                  <a:pt x="599" y="1119"/>
                </a:lnTo>
                <a:lnTo>
                  <a:pt x="600" y="1119"/>
                </a:lnTo>
                <a:lnTo>
                  <a:pt x="604" y="1119"/>
                </a:lnTo>
                <a:lnTo>
                  <a:pt x="613" y="1119"/>
                </a:lnTo>
                <a:lnTo>
                  <a:pt x="614" y="1119"/>
                </a:lnTo>
                <a:lnTo>
                  <a:pt x="615" y="1119"/>
                </a:lnTo>
                <a:lnTo>
                  <a:pt x="616" y="1119"/>
                </a:lnTo>
                <a:lnTo>
                  <a:pt x="616" y="1118"/>
                </a:lnTo>
                <a:lnTo>
                  <a:pt x="616" y="1117"/>
                </a:lnTo>
                <a:lnTo>
                  <a:pt x="616" y="1116"/>
                </a:lnTo>
                <a:lnTo>
                  <a:pt x="616" y="1115"/>
                </a:lnTo>
                <a:lnTo>
                  <a:pt x="616" y="1107"/>
                </a:lnTo>
                <a:lnTo>
                  <a:pt x="616" y="1105"/>
                </a:lnTo>
                <a:lnTo>
                  <a:pt x="616" y="1104"/>
                </a:lnTo>
                <a:lnTo>
                  <a:pt x="616" y="1102"/>
                </a:lnTo>
                <a:lnTo>
                  <a:pt x="616" y="1101"/>
                </a:lnTo>
                <a:lnTo>
                  <a:pt x="616" y="1100"/>
                </a:lnTo>
                <a:lnTo>
                  <a:pt x="616" y="1099"/>
                </a:lnTo>
                <a:lnTo>
                  <a:pt x="616" y="1098"/>
                </a:lnTo>
                <a:lnTo>
                  <a:pt x="616" y="1097"/>
                </a:lnTo>
                <a:lnTo>
                  <a:pt x="616" y="1096"/>
                </a:lnTo>
                <a:lnTo>
                  <a:pt x="616" y="1092"/>
                </a:lnTo>
                <a:lnTo>
                  <a:pt x="616" y="1091"/>
                </a:lnTo>
                <a:lnTo>
                  <a:pt x="616" y="1089"/>
                </a:lnTo>
                <a:lnTo>
                  <a:pt x="616" y="1088"/>
                </a:lnTo>
                <a:lnTo>
                  <a:pt x="616" y="1087"/>
                </a:lnTo>
                <a:lnTo>
                  <a:pt x="616" y="1083"/>
                </a:lnTo>
                <a:lnTo>
                  <a:pt x="616" y="1082"/>
                </a:lnTo>
                <a:lnTo>
                  <a:pt x="616" y="1081"/>
                </a:lnTo>
                <a:lnTo>
                  <a:pt x="616" y="1077"/>
                </a:lnTo>
                <a:lnTo>
                  <a:pt x="616" y="1076"/>
                </a:lnTo>
                <a:lnTo>
                  <a:pt x="616" y="1075"/>
                </a:lnTo>
                <a:lnTo>
                  <a:pt x="615" y="1074"/>
                </a:lnTo>
                <a:lnTo>
                  <a:pt x="615" y="1073"/>
                </a:lnTo>
                <a:lnTo>
                  <a:pt x="615" y="1072"/>
                </a:lnTo>
                <a:lnTo>
                  <a:pt x="615" y="1071"/>
                </a:lnTo>
                <a:lnTo>
                  <a:pt x="616" y="1071"/>
                </a:lnTo>
                <a:lnTo>
                  <a:pt x="617" y="1071"/>
                </a:lnTo>
                <a:lnTo>
                  <a:pt x="620" y="1071"/>
                </a:lnTo>
                <a:lnTo>
                  <a:pt x="622" y="1071"/>
                </a:lnTo>
                <a:lnTo>
                  <a:pt x="622" y="1069"/>
                </a:lnTo>
                <a:lnTo>
                  <a:pt x="622" y="1066"/>
                </a:lnTo>
                <a:lnTo>
                  <a:pt x="616" y="1066"/>
                </a:lnTo>
                <a:lnTo>
                  <a:pt x="614" y="1066"/>
                </a:lnTo>
                <a:lnTo>
                  <a:pt x="612" y="1066"/>
                </a:lnTo>
                <a:lnTo>
                  <a:pt x="608" y="1066"/>
                </a:lnTo>
                <a:lnTo>
                  <a:pt x="605" y="1066"/>
                </a:lnTo>
                <a:lnTo>
                  <a:pt x="606" y="1066"/>
                </a:lnTo>
                <a:lnTo>
                  <a:pt x="613" y="1060"/>
                </a:lnTo>
                <a:lnTo>
                  <a:pt x="612" y="1060"/>
                </a:lnTo>
                <a:lnTo>
                  <a:pt x="612" y="1059"/>
                </a:lnTo>
                <a:lnTo>
                  <a:pt x="611" y="1059"/>
                </a:lnTo>
                <a:lnTo>
                  <a:pt x="609" y="1058"/>
                </a:lnTo>
                <a:lnTo>
                  <a:pt x="608" y="1058"/>
                </a:lnTo>
                <a:lnTo>
                  <a:pt x="607" y="1058"/>
                </a:lnTo>
                <a:lnTo>
                  <a:pt x="606" y="1058"/>
                </a:lnTo>
                <a:lnTo>
                  <a:pt x="605" y="1058"/>
                </a:lnTo>
                <a:lnTo>
                  <a:pt x="604" y="1058"/>
                </a:lnTo>
                <a:lnTo>
                  <a:pt x="602" y="1058"/>
                </a:lnTo>
                <a:lnTo>
                  <a:pt x="600" y="1058"/>
                </a:lnTo>
                <a:lnTo>
                  <a:pt x="600" y="1059"/>
                </a:lnTo>
                <a:lnTo>
                  <a:pt x="599" y="1059"/>
                </a:lnTo>
                <a:lnTo>
                  <a:pt x="598" y="1059"/>
                </a:lnTo>
                <a:lnTo>
                  <a:pt x="597" y="1059"/>
                </a:lnTo>
                <a:lnTo>
                  <a:pt x="597" y="1058"/>
                </a:lnTo>
                <a:lnTo>
                  <a:pt x="596" y="1058"/>
                </a:lnTo>
                <a:lnTo>
                  <a:pt x="595" y="1058"/>
                </a:lnTo>
                <a:lnTo>
                  <a:pt x="594" y="1058"/>
                </a:lnTo>
                <a:lnTo>
                  <a:pt x="591" y="1057"/>
                </a:lnTo>
                <a:lnTo>
                  <a:pt x="589" y="1057"/>
                </a:lnTo>
                <a:lnTo>
                  <a:pt x="588" y="1057"/>
                </a:lnTo>
                <a:lnTo>
                  <a:pt x="587" y="1056"/>
                </a:lnTo>
                <a:lnTo>
                  <a:pt x="586" y="1056"/>
                </a:lnTo>
                <a:lnTo>
                  <a:pt x="585" y="1055"/>
                </a:lnTo>
                <a:lnTo>
                  <a:pt x="581" y="1052"/>
                </a:lnTo>
                <a:lnTo>
                  <a:pt x="579" y="1051"/>
                </a:lnTo>
                <a:lnTo>
                  <a:pt x="578" y="1050"/>
                </a:lnTo>
                <a:lnTo>
                  <a:pt x="575" y="1049"/>
                </a:lnTo>
                <a:lnTo>
                  <a:pt x="573" y="1048"/>
                </a:lnTo>
                <a:lnTo>
                  <a:pt x="572" y="1048"/>
                </a:lnTo>
                <a:lnTo>
                  <a:pt x="571" y="1050"/>
                </a:lnTo>
                <a:lnTo>
                  <a:pt x="571" y="1051"/>
                </a:lnTo>
                <a:lnTo>
                  <a:pt x="571" y="1052"/>
                </a:lnTo>
                <a:lnTo>
                  <a:pt x="571" y="1054"/>
                </a:lnTo>
                <a:lnTo>
                  <a:pt x="571" y="1055"/>
                </a:lnTo>
                <a:lnTo>
                  <a:pt x="571" y="1056"/>
                </a:lnTo>
                <a:lnTo>
                  <a:pt x="571" y="1057"/>
                </a:lnTo>
                <a:lnTo>
                  <a:pt x="571" y="1059"/>
                </a:lnTo>
                <a:lnTo>
                  <a:pt x="570" y="1060"/>
                </a:lnTo>
                <a:lnTo>
                  <a:pt x="570" y="1062"/>
                </a:lnTo>
                <a:lnTo>
                  <a:pt x="571" y="1063"/>
                </a:lnTo>
                <a:lnTo>
                  <a:pt x="573" y="1064"/>
                </a:lnTo>
                <a:lnTo>
                  <a:pt x="574" y="1064"/>
                </a:lnTo>
                <a:lnTo>
                  <a:pt x="577" y="1064"/>
                </a:lnTo>
                <a:lnTo>
                  <a:pt x="577" y="1067"/>
                </a:lnTo>
                <a:lnTo>
                  <a:pt x="573" y="1068"/>
                </a:lnTo>
                <a:lnTo>
                  <a:pt x="572" y="1068"/>
                </a:lnTo>
                <a:lnTo>
                  <a:pt x="571" y="1068"/>
                </a:lnTo>
                <a:lnTo>
                  <a:pt x="570" y="1068"/>
                </a:lnTo>
                <a:lnTo>
                  <a:pt x="569" y="1069"/>
                </a:lnTo>
                <a:lnTo>
                  <a:pt x="566" y="1069"/>
                </a:lnTo>
                <a:lnTo>
                  <a:pt x="566" y="1067"/>
                </a:lnTo>
                <a:lnTo>
                  <a:pt x="566" y="1065"/>
                </a:lnTo>
                <a:lnTo>
                  <a:pt x="566" y="1064"/>
                </a:lnTo>
                <a:lnTo>
                  <a:pt x="566" y="1063"/>
                </a:lnTo>
                <a:lnTo>
                  <a:pt x="568" y="1059"/>
                </a:lnTo>
                <a:lnTo>
                  <a:pt x="568" y="1057"/>
                </a:lnTo>
                <a:lnTo>
                  <a:pt x="566" y="1057"/>
                </a:lnTo>
                <a:lnTo>
                  <a:pt x="564" y="1057"/>
                </a:lnTo>
                <a:lnTo>
                  <a:pt x="560" y="1057"/>
                </a:lnTo>
                <a:lnTo>
                  <a:pt x="559" y="1057"/>
                </a:lnTo>
                <a:lnTo>
                  <a:pt x="557" y="1057"/>
                </a:lnTo>
                <a:lnTo>
                  <a:pt x="562" y="1054"/>
                </a:lnTo>
                <a:lnTo>
                  <a:pt x="563" y="1052"/>
                </a:lnTo>
                <a:lnTo>
                  <a:pt x="568" y="1048"/>
                </a:lnTo>
                <a:lnTo>
                  <a:pt x="569" y="1048"/>
                </a:lnTo>
                <a:lnTo>
                  <a:pt x="569" y="1047"/>
                </a:lnTo>
                <a:lnTo>
                  <a:pt x="569" y="1046"/>
                </a:lnTo>
                <a:lnTo>
                  <a:pt x="569" y="1044"/>
                </a:lnTo>
                <a:lnTo>
                  <a:pt x="569" y="1043"/>
                </a:lnTo>
                <a:lnTo>
                  <a:pt x="568" y="1043"/>
                </a:lnTo>
                <a:lnTo>
                  <a:pt x="566" y="1043"/>
                </a:lnTo>
                <a:lnTo>
                  <a:pt x="565" y="1043"/>
                </a:lnTo>
                <a:lnTo>
                  <a:pt x="565" y="1042"/>
                </a:lnTo>
                <a:lnTo>
                  <a:pt x="565" y="1040"/>
                </a:lnTo>
                <a:lnTo>
                  <a:pt x="565" y="1039"/>
                </a:lnTo>
                <a:lnTo>
                  <a:pt x="565" y="1038"/>
                </a:lnTo>
                <a:lnTo>
                  <a:pt x="565" y="1037"/>
                </a:lnTo>
                <a:lnTo>
                  <a:pt x="565" y="1035"/>
                </a:lnTo>
                <a:lnTo>
                  <a:pt x="565" y="1034"/>
                </a:lnTo>
                <a:lnTo>
                  <a:pt x="565" y="1033"/>
                </a:lnTo>
                <a:lnTo>
                  <a:pt x="566" y="1033"/>
                </a:lnTo>
                <a:lnTo>
                  <a:pt x="568" y="1033"/>
                </a:lnTo>
                <a:lnTo>
                  <a:pt x="569" y="1033"/>
                </a:lnTo>
                <a:lnTo>
                  <a:pt x="569" y="1032"/>
                </a:lnTo>
                <a:lnTo>
                  <a:pt x="569" y="1031"/>
                </a:lnTo>
                <a:lnTo>
                  <a:pt x="568" y="1030"/>
                </a:lnTo>
                <a:lnTo>
                  <a:pt x="568" y="1029"/>
                </a:lnTo>
                <a:lnTo>
                  <a:pt x="568" y="1027"/>
                </a:lnTo>
                <a:lnTo>
                  <a:pt x="568" y="1026"/>
                </a:lnTo>
                <a:lnTo>
                  <a:pt x="566" y="1025"/>
                </a:lnTo>
                <a:lnTo>
                  <a:pt x="563" y="1025"/>
                </a:lnTo>
                <a:lnTo>
                  <a:pt x="562" y="1025"/>
                </a:lnTo>
                <a:lnTo>
                  <a:pt x="560" y="1025"/>
                </a:lnTo>
                <a:lnTo>
                  <a:pt x="559" y="1024"/>
                </a:lnTo>
                <a:lnTo>
                  <a:pt x="559" y="1023"/>
                </a:lnTo>
                <a:lnTo>
                  <a:pt x="559" y="1022"/>
                </a:lnTo>
                <a:lnTo>
                  <a:pt x="557" y="1021"/>
                </a:lnTo>
                <a:lnTo>
                  <a:pt x="557" y="1019"/>
                </a:lnTo>
                <a:lnTo>
                  <a:pt x="557" y="1018"/>
                </a:lnTo>
                <a:lnTo>
                  <a:pt x="557" y="1017"/>
                </a:lnTo>
                <a:lnTo>
                  <a:pt x="556" y="1017"/>
                </a:lnTo>
                <a:lnTo>
                  <a:pt x="557" y="1017"/>
                </a:lnTo>
                <a:lnTo>
                  <a:pt x="560" y="1016"/>
                </a:lnTo>
                <a:lnTo>
                  <a:pt x="560" y="1015"/>
                </a:lnTo>
                <a:lnTo>
                  <a:pt x="560" y="1014"/>
                </a:lnTo>
                <a:lnTo>
                  <a:pt x="560" y="1013"/>
                </a:lnTo>
                <a:lnTo>
                  <a:pt x="560" y="1012"/>
                </a:lnTo>
                <a:lnTo>
                  <a:pt x="560" y="1010"/>
                </a:lnTo>
                <a:lnTo>
                  <a:pt x="560" y="1009"/>
                </a:lnTo>
                <a:lnTo>
                  <a:pt x="560" y="1008"/>
                </a:lnTo>
                <a:lnTo>
                  <a:pt x="560" y="1007"/>
                </a:lnTo>
                <a:lnTo>
                  <a:pt x="560" y="1006"/>
                </a:lnTo>
                <a:lnTo>
                  <a:pt x="560" y="1005"/>
                </a:lnTo>
                <a:lnTo>
                  <a:pt x="560" y="1002"/>
                </a:lnTo>
                <a:lnTo>
                  <a:pt x="560" y="1001"/>
                </a:lnTo>
                <a:lnTo>
                  <a:pt x="560" y="999"/>
                </a:lnTo>
                <a:lnTo>
                  <a:pt x="560" y="998"/>
                </a:lnTo>
                <a:lnTo>
                  <a:pt x="560" y="997"/>
                </a:lnTo>
                <a:lnTo>
                  <a:pt x="561" y="997"/>
                </a:lnTo>
                <a:lnTo>
                  <a:pt x="563" y="997"/>
                </a:lnTo>
                <a:lnTo>
                  <a:pt x="563" y="1005"/>
                </a:lnTo>
                <a:lnTo>
                  <a:pt x="563" y="1008"/>
                </a:lnTo>
                <a:lnTo>
                  <a:pt x="564" y="1008"/>
                </a:lnTo>
                <a:lnTo>
                  <a:pt x="565" y="1008"/>
                </a:lnTo>
                <a:lnTo>
                  <a:pt x="566" y="1008"/>
                </a:lnTo>
                <a:lnTo>
                  <a:pt x="568" y="1008"/>
                </a:lnTo>
                <a:lnTo>
                  <a:pt x="569" y="1008"/>
                </a:lnTo>
                <a:lnTo>
                  <a:pt x="570" y="1009"/>
                </a:lnTo>
                <a:lnTo>
                  <a:pt x="570" y="1010"/>
                </a:lnTo>
                <a:lnTo>
                  <a:pt x="570" y="1013"/>
                </a:lnTo>
                <a:lnTo>
                  <a:pt x="570" y="1014"/>
                </a:lnTo>
                <a:lnTo>
                  <a:pt x="571" y="1014"/>
                </a:lnTo>
                <a:lnTo>
                  <a:pt x="572" y="1014"/>
                </a:lnTo>
                <a:lnTo>
                  <a:pt x="572" y="1013"/>
                </a:lnTo>
                <a:lnTo>
                  <a:pt x="573" y="1013"/>
                </a:lnTo>
                <a:lnTo>
                  <a:pt x="574" y="1013"/>
                </a:lnTo>
                <a:lnTo>
                  <a:pt x="575" y="1013"/>
                </a:lnTo>
                <a:lnTo>
                  <a:pt x="577" y="1013"/>
                </a:lnTo>
                <a:lnTo>
                  <a:pt x="577" y="1012"/>
                </a:lnTo>
                <a:lnTo>
                  <a:pt x="579" y="1012"/>
                </a:lnTo>
                <a:lnTo>
                  <a:pt x="580" y="1010"/>
                </a:lnTo>
                <a:lnTo>
                  <a:pt x="581" y="1010"/>
                </a:lnTo>
                <a:lnTo>
                  <a:pt x="581" y="1009"/>
                </a:lnTo>
                <a:lnTo>
                  <a:pt x="582" y="1009"/>
                </a:lnTo>
                <a:lnTo>
                  <a:pt x="583" y="1009"/>
                </a:lnTo>
                <a:lnTo>
                  <a:pt x="585" y="1008"/>
                </a:lnTo>
                <a:lnTo>
                  <a:pt x="586" y="1008"/>
                </a:lnTo>
                <a:lnTo>
                  <a:pt x="586" y="1007"/>
                </a:lnTo>
                <a:lnTo>
                  <a:pt x="587" y="1007"/>
                </a:lnTo>
                <a:lnTo>
                  <a:pt x="588" y="1007"/>
                </a:lnTo>
                <a:lnTo>
                  <a:pt x="588" y="1006"/>
                </a:lnTo>
                <a:lnTo>
                  <a:pt x="590" y="1006"/>
                </a:lnTo>
                <a:lnTo>
                  <a:pt x="590" y="1005"/>
                </a:lnTo>
                <a:lnTo>
                  <a:pt x="590" y="1004"/>
                </a:lnTo>
                <a:lnTo>
                  <a:pt x="590" y="1002"/>
                </a:lnTo>
                <a:lnTo>
                  <a:pt x="591" y="1002"/>
                </a:lnTo>
                <a:lnTo>
                  <a:pt x="592" y="1004"/>
                </a:lnTo>
                <a:lnTo>
                  <a:pt x="592" y="1005"/>
                </a:lnTo>
                <a:lnTo>
                  <a:pt x="594" y="1004"/>
                </a:lnTo>
                <a:lnTo>
                  <a:pt x="595" y="1004"/>
                </a:lnTo>
                <a:lnTo>
                  <a:pt x="596" y="1002"/>
                </a:lnTo>
                <a:lnTo>
                  <a:pt x="597" y="1002"/>
                </a:lnTo>
                <a:lnTo>
                  <a:pt x="599" y="1002"/>
                </a:lnTo>
                <a:lnTo>
                  <a:pt x="600" y="1002"/>
                </a:lnTo>
                <a:lnTo>
                  <a:pt x="602" y="1002"/>
                </a:lnTo>
                <a:lnTo>
                  <a:pt x="603" y="1002"/>
                </a:lnTo>
                <a:lnTo>
                  <a:pt x="604" y="1002"/>
                </a:lnTo>
                <a:lnTo>
                  <a:pt x="604" y="1001"/>
                </a:lnTo>
                <a:lnTo>
                  <a:pt x="604" y="1000"/>
                </a:lnTo>
                <a:lnTo>
                  <a:pt x="604" y="999"/>
                </a:lnTo>
                <a:lnTo>
                  <a:pt x="606" y="999"/>
                </a:lnTo>
                <a:lnTo>
                  <a:pt x="607" y="999"/>
                </a:lnTo>
                <a:lnTo>
                  <a:pt x="608" y="1000"/>
                </a:lnTo>
                <a:lnTo>
                  <a:pt x="609" y="1000"/>
                </a:lnTo>
                <a:lnTo>
                  <a:pt x="611" y="1000"/>
                </a:lnTo>
                <a:lnTo>
                  <a:pt x="612" y="1000"/>
                </a:lnTo>
                <a:lnTo>
                  <a:pt x="613" y="1000"/>
                </a:lnTo>
                <a:lnTo>
                  <a:pt x="614" y="1000"/>
                </a:lnTo>
                <a:lnTo>
                  <a:pt x="615" y="1000"/>
                </a:lnTo>
                <a:lnTo>
                  <a:pt x="616" y="1000"/>
                </a:lnTo>
                <a:lnTo>
                  <a:pt x="617" y="1000"/>
                </a:lnTo>
                <a:lnTo>
                  <a:pt x="618" y="1000"/>
                </a:lnTo>
                <a:lnTo>
                  <a:pt x="620" y="1000"/>
                </a:lnTo>
                <a:lnTo>
                  <a:pt x="621" y="1000"/>
                </a:lnTo>
                <a:lnTo>
                  <a:pt x="622" y="1000"/>
                </a:lnTo>
                <a:lnTo>
                  <a:pt x="623" y="1000"/>
                </a:lnTo>
                <a:lnTo>
                  <a:pt x="623" y="1004"/>
                </a:lnTo>
                <a:lnTo>
                  <a:pt x="624" y="1004"/>
                </a:lnTo>
                <a:lnTo>
                  <a:pt x="624" y="1000"/>
                </a:lnTo>
                <a:lnTo>
                  <a:pt x="628" y="1000"/>
                </a:lnTo>
                <a:lnTo>
                  <a:pt x="632" y="1000"/>
                </a:lnTo>
                <a:lnTo>
                  <a:pt x="635" y="999"/>
                </a:lnTo>
                <a:lnTo>
                  <a:pt x="635" y="1000"/>
                </a:lnTo>
                <a:lnTo>
                  <a:pt x="635" y="1001"/>
                </a:lnTo>
                <a:lnTo>
                  <a:pt x="635" y="1002"/>
                </a:lnTo>
                <a:lnTo>
                  <a:pt x="635" y="1004"/>
                </a:lnTo>
                <a:lnTo>
                  <a:pt x="639" y="1004"/>
                </a:lnTo>
                <a:lnTo>
                  <a:pt x="640" y="1004"/>
                </a:lnTo>
                <a:lnTo>
                  <a:pt x="641" y="1004"/>
                </a:lnTo>
                <a:lnTo>
                  <a:pt x="642" y="1004"/>
                </a:lnTo>
                <a:lnTo>
                  <a:pt x="643" y="1004"/>
                </a:lnTo>
                <a:lnTo>
                  <a:pt x="644" y="1004"/>
                </a:lnTo>
                <a:lnTo>
                  <a:pt x="646" y="1002"/>
                </a:lnTo>
                <a:lnTo>
                  <a:pt x="647" y="1002"/>
                </a:lnTo>
                <a:lnTo>
                  <a:pt x="648" y="1002"/>
                </a:lnTo>
                <a:lnTo>
                  <a:pt x="649" y="1002"/>
                </a:lnTo>
                <a:lnTo>
                  <a:pt x="648" y="1001"/>
                </a:lnTo>
                <a:lnTo>
                  <a:pt x="648" y="1000"/>
                </a:lnTo>
                <a:lnTo>
                  <a:pt x="649" y="1000"/>
                </a:lnTo>
                <a:lnTo>
                  <a:pt x="650" y="1000"/>
                </a:lnTo>
                <a:lnTo>
                  <a:pt x="651" y="1000"/>
                </a:lnTo>
                <a:lnTo>
                  <a:pt x="652" y="1000"/>
                </a:lnTo>
                <a:lnTo>
                  <a:pt x="654" y="1000"/>
                </a:lnTo>
                <a:lnTo>
                  <a:pt x="654" y="1001"/>
                </a:lnTo>
                <a:lnTo>
                  <a:pt x="655" y="1001"/>
                </a:lnTo>
                <a:lnTo>
                  <a:pt x="657" y="1001"/>
                </a:lnTo>
                <a:lnTo>
                  <a:pt x="659" y="1001"/>
                </a:lnTo>
                <a:lnTo>
                  <a:pt x="660" y="1001"/>
                </a:lnTo>
                <a:lnTo>
                  <a:pt x="664" y="1001"/>
                </a:lnTo>
                <a:lnTo>
                  <a:pt x="665" y="1001"/>
                </a:lnTo>
                <a:lnTo>
                  <a:pt x="666" y="1001"/>
                </a:lnTo>
                <a:lnTo>
                  <a:pt x="667" y="1001"/>
                </a:lnTo>
                <a:lnTo>
                  <a:pt x="668" y="1001"/>
                </a:lnTo>
                <a:lnTo>
                  <a:pt x="668" y="1000"/>
                </a:lnTo>
                <a:lnTo>
                  <a:pt x="668" y="999"/>
                </a:lnTo>
                <a:lnTo>
                  <a:pt x="668" y="998"/>
                </a:lnTo>
                <a:lnTo>
                  <a:pt x="668" y="997"/>
                </a:lnTo>
                <a:lnTo>
                  <a:pt x="668" y="996"/>
                </a:lnTo>
                <a:lnTo>
                  <a:pt x="668" y="995"/>
                </a:lnTo>
                <a:lnTo>
                  <a:pt x="668" y="993"/>
                </a:lnTo>
                <a:lnTo>
                  <a:pt x="669" y="992"/>
                </a:lnTo>
                <a:lnTo>
                  <a:pt x="672" y="992"/>
                </a:lnTo>
                <a:lnTo>
                  <a:pt x="674" y="992"/>
                </a:lnTo>
                <a:lnTo>
                  <a:pt x="674" y="993"/>
                </a:lnTo>
                <a:lnTo>
                  <a:pt x="674" y="995"/>
                </a:lnTo>
                <a:lnTo>
                  <a:pt x="674" y="999"/>
                </a:lnTo>
                <a:lnTo>
                  <a:pt x="674" y="1000"/>
                </a:lnTo>
                <a:lnTo>
                  <a:pt x="675" y="1000"/>
                </a:lnTo>
                <a:lnTo>
                  <a:pt x="676" y="1000"/>
                </a:lnTo>
                <a:lnTo>
                  <a:pt x="677" y="1000"/>
                </a:lnTo>
                <a:lnTo>
                  <a:pt x="678" y="1000"/>
                </a:lnTo>
                <a:lnTo>
                  <a:pt x="680" y="1000"/>
                </a:lnTo>
                <a:lnTo>
                  <a:pt x="681" y="1000"/>
                </a:lnTo>
                <a:lnTo>
                  <a:pt x="682" y="1000"/>
                </a:lnTo>
                <a:lnTo>
                  <a:pt x="683" y="1000"/>
                </a:lnTo>
                <a:lnTo>
                  <a:pt x="684" y="1000"/>
                </a:lnTo>
                <a:lnTo>
                  <a:pt x="685" y="1000"/>
                </a:lnTo>
                <a:lnTo>
                  <a:pt x="686" y="1000"/>
                </a:lnTo>
                <a:lnTo>
                  <a:pt x="687" y="1000"/>
                </a:lnTo>
                <a:lnTo>
                  <a:pt x="689" y="1000"/>
                </a:lnTo>
                <a:lnTo>
                  <a:pt x="690" y="1000"/>
                </a:lnTo>
                <a:lnTo>
                  <a:pt x="691" y="1000"/>
                </a:lnTo>
                <a:lnTo>
                  <a:pt x="692" y="1000"/>
                </a:lnTo>
                <a:lnTo>
                  <a:pt x="693" y="1000"/>
                </a:lnTo>
                <a:lnTo>
                  <a:pt x="694" y="1000"/>
                </a:lnTo>
                <a:lnTo>
                  <a:pt x="695" y="1000"/>
                </a:lnTo>
                <a:lnTo>
                  <a:pt x="697" y="1000"/>
                </a:lnTo>
                <a:lnTo>
                  <a:pt x="698" y="1000"/>
                </a:lnTo>
                <a:lnTo>
                  <a:pt x="699" y="1000"/>
                </a:lnTo>
                <a:lnTo>
                  <a:pt x="700" y="999"/>
                </a:lnTo>
                <a:lnTo>
                  <a:pt x="701" y="999"/>
                </a:lnTo>
                <a:lnTo>
                  <a:pt x="702" y="998"/>
                </a:lnTo>
                <a:lnTo>
                  <a:pt x="703" y="998"/>
                </a:lnTo>
                <a:lnTo>
                  <a:pt x="703" y="997"/>
                </a:lnTo>
                <a:lnTo>
                  <a:pt x="704" y="997"/>
                </a:lnTo>
                <a:lnTo>
                  <a:pt x="706" y="996"/>
                </a:lnTo>
                <a:lnTo>
                  <a:pt x="706" y="995"/>
                </a:lnTo>
                <a:lnTo>
                  <a:pt x="706" y="993"/>
                </a:lnTo>
                <a:lnTo>
                  <a:pt x="706" y="992"/>
                </a:lnTo>
                <a:lnTo>
                  <a:pt x="706" y="991"/>
                </a:lnTo>
                <a:lnTo>
                  <a:pt x="706" y="990"/>
                </a:lnTo>
                <a:lnTo>
                  <a:pt x="706" y="989"/>
                </a:lnTo>
                <a:lnTo>
                  <a:pt x="706" y="988"/>
                </a:lnTo>
                <a:lnTo>
                  <a:pt x="706" y="987"/>
                </a:lnTo>
                <a:lnTo>
                  <a:pt x="706" y="985"/>
                </a:lnTo>
                <a:lnTo>
                  <a:pt x="707" y="985"/>
                </a:lnTo>
                <a:lnTo>
                  <a:pt x="708" y="985"/>
                </a:lnTo>
                <a:lnTo>
                  <a:pt x="709" y="985"/>
                </a:lnTo>
                <a:lnTo>
                  <a:pt x="710" y="985"/>
                </a:lnTo>
                <a:lnTo>
                  <a:pt x="710" y="987"/>
                </a:lnTo>
                <a:lnTo>
                  <a:pt x="711" y="985"/>
                </a:lnTo>
                <a:lnTo>
                  <a:pt x="712" y="985"/>
                </a:lnTo>
                <a:lnTo>
                  <a:pt x="714" y="985"/>
                </a:lnTo>
                <a:lnTo>
                  <a:pt x="714" y="987"/>
                </a:lnTo>
                <a:lnTo>
                  <a:pt x="715" y="987"/>
                </a:lnTo>
                <a:lnTo>
                  <a:pt x="715" y="985"/>
                </a:lnTo>
                <a:lnTo>
                  <a:pt x="715" y="984"/>
                </a:lnTo>
                <a:lnTo>
                  <a:pt x="715" y="983"/>
                </a:lnTo>
                <a:lnTo>
                  <a:pt x="715" y="982"/>
                </a:lnTo>
                <a:lnTo>
                  <a:pt x="715" y="981"/>
                </a:lnTo>
                <a:lnTo>
                  <a:pt x="715" y="980"/>
                </a:lnTo>
                <a:lnTo>
                  <a:pt x="715" y="979"/>
                </a:lnTo>
                <a:lnTo>
                  <a:pt x="715" y="977"/>
                </a:lnTo>
                <a:lnTo>
                  <a:pt x="715" y="976"/>
                </a:lnTo>
                <a:lnTo>
                  <a:pt x="715" y="975"/>
                </a:lnTo>
                <a:lnTo>
                  <a:pt x="715" y="974"/>
                </a:lnTo>
                <a:lnTo>
                  <a:pt x="715" y="973"/>
                </a:lnTo>
                <a:lnTo>
                  <a:pt x="715" y="972"/>
                </a:lnTo>
                <a:lnTo>
                  <a:pt x="716" y="972"/>
                </a:lnTo>
                <a:lnTo>
                  <a:pt x="716" y="971"/>
                </a:lnTo>
                <a:lnTo>
                  <a:pt x="716" y="970"/>
                </a:lnTo>
                <a:lnTo>
                  <a:pt x="717" y="968"/>
                </a:lnTo>
                <a:lnTo>
                  <a:pt x="717" y="967"/>
                </a:lnTo>
                <a:lnTo>
                  <a:pt x="717" y="966"/>
                </a:lnTo>
                <a:lnTo>
                  <a:pt x="717" y="965"/>
                </a:lnTo>
                <a:lnTo>
                  <a:pt x="718" y="965"/>
                </a:lnTo>
                <a:lnTo>
                  <a:pt x="718" y="964"/>
                </a:lnTo>
                <a:lnTo>
                  <a:pt x="718" y="963"/>
                </a:lnTo>
                <a:lnTo>
                  <a:pt x="718" y="962"/>
                </a:lnTo>
                <a:lnTo>
                  <a:pt x="718" y="960"/>
                </a:lnTo>
                <a:lnTo>
                  <a:pt x="718" y="959"/>
                </a:lnTo>
                <a:lnTo>
                  <a:pt x="718" y="958"/>
                </a:lnTo>
                <a:lnTo>
                  <a:pt x="715" y="958"/>
                </a:lnTo>
                <a:lnTo>
                  <a:pt x="712" y="958"/>
                </a:lnTo>
                <a:lnTo>
                  <a:pt x="711" y="958"/>
                </a:lnTo>
                <a:lnTo>
                  <a:pt x="710" y="958"/>
                </a:lnTo>
                <a:lnTo>
                  <a:pt x="708" y="958"/>
                </a:lnTo>
                <a:lnTo>
                  <a:pt x="704" y="958"/>
                </a:lnTo>
                <a:lnTo>
                  <a:pt x="704" y="957"/>
                </a:lnTo>
                <a:lnTo>
                  <a:pt x="703" y="957"/>
                </a:lnTo>
                <a:lnTo>
                  <a:pt x="702" y="957"/>
                </a:lnTo>
                <a:lnTo>
                  <a:pt x="701" y="957"/>
                </a:lnTo>
                <a:lnTo>
                  <a:pt x="700" y="957"/>
                </a:lnTo>
                <a:lnTo>
                  <a:pt x="699" y="957"/>
                </a:lnTo>
                <a:lnTo>
                  <a:pt x="698" y="957"/>
                </a:lnTo>
                <a:lnTo>
                  <a:pt x="697" y="957"/>
                </a:lnTo>
                <a:lnTo>
                  <a:pt x="694" y="957"/>
                </a:lnTo>
                <a:lnTo>
                  <a:pt x="693" y="957"/>
                </a:lnTo>
                <a:lnTo>
                  <a:pt x="692" y="957"/>
                </a:lnTo>
                <a:lnTo>
                  <a:pt x="691" y="957"/>
                </a:lnTo>
                <a:lnTo>
                  <a:pt x="690" y="957"/>
                </a:lnTo>
                <a:lnTo>
                  <a:pt x="689" y="957"/>
                </a:lnTo>
                <a:lnTo>
                  <a:pt x="687" y="957"/>
                </a:lnTo>
                <a:lnTo>
                  <a:pt x="686" y="957"/>
                </a:lnTo>
                <a:lnTo>
                  <a:pt x="685" y="957"/>
                </a:lnTo>
                <a:lnTo>
                  <a:pt x="684" y="957"/>
                </a:lnTo>
                <a:lnTo>
                  <a:pt x="683" y="957"/>
                </a:lnTo>
                <a:lnTo>
                  <a:pt x="682" y="957"/>
                </a:lnTo>
                <a:lnTo>
                  <a:pt x="681" y="957"/>
                </a:lnTo>
                <a:lnTo>
                  <a:pt x="680" y="957"/>
                </a:lnTo>
                <a:lnTo>
                  <a:pt x="678" y="957"/>
                </a:lnTo>
                <a:lnTo>
                  <a:pt x="677" y="957"/>
                </a:lnTo>
                <a:lnTo>
                  <a:pt x="676" y="957"/>
                </a:lnTo>
                <a:lnTo>
                  <a:pt x="674" y="957"/>
                </a:lnTo>
                <a:lnTo>
                  <a:pt x="674" y="958"/>
                </a:lnTo>
                <a:lnTo>
                  <a:pt x="674" y="959"/>
                </a:lnTo>
                <a:lnTo>
                  <a:pt x="674" y="960"/>
                </a:lnTo>
                <a:lnTo>
                  <a:pt x="674" y="962"/>
                </a:lnTo>
                <a:lnTo>
                  <a:pt x="674" y="963"/>
                </a:lnTo>
                <a:lnTo>
                  <a:pt x="674" y="964"/>
                </a:lnTo>
                <a:lnTo>
                  <a:pt x="674" y="965"/>
                </a:lnTo>
                <a:lnTo>
                  <a:pt x="674" y="966"/>
                </a:lnTo>
                <a:lnTo>
                  <a:pt x="674" y="967"/>
                </a:lnTo>
                <a:lnTo>
                  <a:pt x="674" y="968"/>
                </a:lnTo>
                <a:lnTo>
                  <a:pt x="674" y="970"/>
                </a:lnTo>
                <a:lnTo>
                  <a:pt x="674" y="971"/>
                </a:lnTo>
                <a:lnTo>
                  <a:pt x="674" y="972"/>
                </a:lnTo>
                <a:lnTo>
                  <a:pt x="674" y="973"/>
                </a:lnTo>
                <a:lnTo>
                  <a:pt x="674" y="974"/>
                </a:lnTo>
                <a:lnTo>
                  <a:pt x="674" y="976"/>
                </a:lnTo>
                <a:lnTo>
                  <a:pt x="674" y="977"/>
                </a:lnTo>
                <a:lnTo>
                  <a:pt x="674" y="980"/>
                </a:lnTo>
                <a:lnTo>
                  <a:pt x="674" y="981"/>
                </a:lnTo>
                <a:lnTo>
                  <a:pt x="674" y="982"/>
                </a:lnTo>
                <a:lnTo>
                  <a:pt x="673" y="982"/>
                </a:lnTo>
                <a:lnTo>
                  <a:pt x="671" y="982"/>
                </a:lnTo>
                <a:lnTo>
                  <a:pt x="671" y="981"/>
                </a:lnTo>
                <a:lnTo>
                  <a:pt x="672" y="981"/>
                </a:lnTo>
                <a:lnTo>
                  <a:pt x="672" y="980"/>
                </a:lnTo>
                <a:lnTo>
                  <a:pt x="672" y="979"/>
                </a:lnTo>
                <a:lnTo>
                  <a:pt x="673" y="979"/>
                </a:lnTo>
                <a:lnTo>
                  <a:pt x="673" y="980"/>
                </a:lnTo>
                <a:lnTo>
                  <a:pt x="673" y="979"/>
                </a:lnTo>
                <a:lnTo>
                  <a:pt x="673" y="977"/>
                </a:lnTo>
                <a:lnTo>
                  <a:pt x="673" y="976"/>
                </a:lnTo>
                <a:lnTo>
                  <a:pt x="673" y="973"/>
                </a:lnTo>
                <a:lnTo>
                  <a:pt x="673" y="972"/>
                </a:lnTo>
                <a:lnTo>
                  <a:pt x="673" y="968"/>
                </a:lnTo>
                <a:lnTo>
                  <a:pt x="673" y="967"/>
                </a:lnTo>
                <a:lnTo>
                  <a:pt x="673" y="966"/>
                </a:lnTo>
                <a:lnTo>
                  <a:pt x="673" y="965"/>
                </a:lnTo>
                <a:lnTo>
                  <a:pt x="673" y="964"/>
                </a:lnTo>
                <a:lnTo>
                  <a:pt x="673" y="963"/>
                </a:lnTo>
                <a:lnTo>
                  <a:pt x="673" y="962"/>
                </a:lnTo>
                <a:lnTo>
                  <a:pt x="673" y="960"/>
                </a:lnTo>
                <a:lnTo>
                  <a:pt x="673" y="959"/>
                </a:lnTo>
                <a:lnTo>
                  <a:pt x="673" y="958"/>
                </a:lnTo>
                <a:lnTo>
                  <a:pt x="673" y="957"/>
                </a:lnTo>
                <a:lnTo>
                  <a:pt x="673" y="956"/>
                </a:lnTo>
                <a:lnTo>
                  <a:pt x="673" y="955"/>
                </a:lnTo>
                <a:lnTo>
                  <a:pt x="673" y="954"/>
                </a:lnTo>
                <a:lnTo>
                  <a:pt x="673" y="952"/>
                </a:lnTo>
                <a:lnTo>
                  <a:pt x="671" y="952"/>
                </a:lnTo>
                <a:lnTo>
                  <a:pt x="669" y="952"/>
                </a:lnTo>
                <a:lnTo>
                  <a:pt x="668" y="952"/>
                </a:lnTo>
                <a:lnTo>
                  <a:pt x="667" y="952"/>
                </a:lnTo>
                <a:lnTo>
                  <a:pt x="666" y="952"/>
                </a:lnTo>
                <a:lnTo>
                  <a:pt x="665" y="952"/>
                </a:lnTo>
                <a:lnTo>
                  <a:pt x="664" y="951"/>
                </a:lnTo>
                <a:lnTo>
                  <a:pt x="663" y="951"/>
                </a:lnTo>
                <a:lnTo>
                  <a:pt x="658" y="951"/>
                </a:lnTo>
                <a:lnTo>
                  <a:pt x="657" y="951"/>
                </a:lnTo>
                <a:lnTo>
                  <a:pt x="655" y="952"/>
                </a:lnTo>
                <a:lnTo>
                  <a:pt x="650" y="952"/>
                </a:lnTo>
                <a:lnTo>
                  <a:pt x="647" y="952"/>
                </a:lnTo>
                <a:lnTo>
                  <a:pt x="643" y="952"/>
                </a:lnTo>
                <a:lnTo>
                  <a:pt x="642" y="952"/>
                </a:lnTo>
                <a:lnTo>
                  <a:pt x="639" y="952"/>
                </a:lnTo>
                <a:lnTo>
                  <a:pt x="638" y="952"/>
                </a:lnTo>
                <a:lnTo>
                  <a:pt x="634" y="952"/>
                </a:lnTo>
                <a:lnTo>
                  <a:pt x="632" y="952"/>
                </a:lnTo>
                <a:lnTo>
                  <a:pt x="631" y="952"/>
                </a:lnTo>
                <a:lnTo>
                  <a:pt x="628" y="952"/>
                </a:lnTo>
                <a:lnTo>
                  <a:pt x="626" y="952"/>
                </a:lnTo>
                <a:lnTo>
                  <a:pt x="623" y="952"/>
                </a:lnTo>
                <a:lnTo>
                  <a:pt x="621" y="952"/>
                </a:lnTo>
                <a:lnTo>
                  <a:pt x="621" y="955"/>
                </a:lnTo>
                <a:lnTo>
                  <a:pt x="621" y="956"/>
                </a:lnTo>
                <a:lnTo>
                  <a:pt x="621" y="958"/>
                </a:lnTo>
                <a:lnTo>
                  <a:pt x="621" y="960"/>
                </a:lnTo>
                <a:lnTo>
                  <a:pt x="618" y="960"/>
                </a:lnTo>
                <a:lnTo>
                  <a:pt x="613" y="960"/>
                </a:lnTo>
                <a:lnTo>
                  <a:pt x="613" y="959"/>
                </a:lnTo>
                <a:lnTo>
                  <a:pt x="613" y="957"/>
                </a:lnTo>
                <a:lnTo>
                  <a:pt x="613" y="956"/>
                </a:lnTo>
                <a:lnTo>
                  <a:pt x="612" y="956"/>
                </a:lnTo>
                <a:lnTo>
                  <a:pt x="609" y="956"/>
                </a:lnTo>
                <a:lnTo>
                  <a:pt x="608" y="956"/>
                </a:lnTo>
                <a:lnTo>
                  <a:pt x="607" y="956"/>
                </a:lnTo>
                <a:lnTo>
                  <a:pt x="606" y="956"/>
                </a:lnTo>
                <a:lnTo>
                  <a:pt x="605" y="956"/>
                </a:lnTo>
                <a:lnTo>
                  <a:pt x="605" y="955"/>
                </a:lnTo>
                <a:lnTo>
                  <a:pt x="605" y="954"/>
                </a:lnTo>
                <a:lnTo>
                  <a:pt x="605" y="952"/>
                </a:lnTo>
                <a:lnTo>
                  <a:pt x="604" y="952"/>
                </a:lnTo>
                <a:lnTo>
                  <a:pt x="603" y="952"/>
                </a:lnTo>
                <a:lnTo>
                  <a:pt x="602" y="952"/>
                </a:lnTo>
                <a:lnTo>
                  <a:pt x="600" y="952"/>
                </a:lnTo>
                <a:lnTo>
                  <a:pt x="599" y="952"/>
                </a:lnTo>
                <a:lnTo>
                  <a:pt x="598" y="952"/>
                </a:lnTo>
                <a:lnTo>
                  <a:pt x="597" y="952"/>
                </a:lnTo>
                <a:lnTo>
                  <a:pt x="596" y="952"/>
                </a:lnTo>
                <a:lnTo>
                  <a:pt x="595" y="952"/>
                </a:lnTo>
                <a:lnTo>
                  <a:pt x="594" y="952"/>
                </a:lnTo>
                <a:lnTo>
                  <a:pt x="592" y="952"/>
                </a:lnTo>
                <a:lnTo>
                  <a:pt x="591" y="952"/>
                </a:lnTo>
                <a:lnTo>
                  <a:pt x="590" y="952"/>
                </a:lnTo>
                <a:lnTo>
                  <a:pt x="589" y="952"/>
                </a:lnTo>
                <a:lnTo>
                  <a:pt x="588" y="952"/>
                </a:lnTo>
                <a:lnTo>
                  <a:pt x="587" y="952"/>
                </a:lnTo>
                <a:lnTo>
                  <a:pt x="586" y="952"/>
                </a:lnTo>
                <a:lnTo>
                  <a:pt x="585" y="952"/>
                </a:lnTo>
                <a:lnTo>
                  <a:pt x="583" y="952"/>
                </a:lnTo>
                <a:lnTo>
                  <a:pt x="582" y="952"/>
                </a:lnTo>
                <a:lnTo>
                  <a:pt x="581" y="952"/>
                </a:lnTo>
                <a:lnTo>
                  <a:pt x="580" y="952"/>
                </a:lnTo>
                <a:lnTo>
                  <a:pt x="579" y="952"/>
                </a:lnTo>
                <a:lnTo>
                  <a:pt x="578" y="952"/>
                </a:lnTo>
                <a:lnTo>
                  <a:pt x="578" y="954"/>
                </a:lnTo>
                <a:lnTo>
                  <a:pt x="578" y="955"/>
                </a:lnTo>
                <a:lnTo>
                  <a:pt x="578" y="956"/>
                </a:lnTo>
                <a:lnTo>
                  <a:pt x="577" y="956"/>
                </a:lnTo>
                <a:lnTo>
                  <a:pt x="575" y="956"/>
                </a:lnTo>
                <a:lnTo>
                  <a:pt x="574" y="956"/>
                </a:lnTo>
                <a:lnTo>
                  <a:pt x="573" y="956"/>
                </a:lnTo>
                <a:lnTo>
                  <a:pt x="572" y="956"/>
                </a:lnTo>
                <a:lnTo>
                  <a:pt x="571" y="956"/>
                </a:lnTo>
                <a:lnTo>
                  <a:pt x="570" y="956"/>
                </a:lnTo>
                <a:lnTo>
                  <a:pt x="569" y="956"/>
                </a:lnTo>
                <a:lnTo>
                  <a:pt x="568" y="956"/>
                </a:lnTo>
                <a:lnTo>
                  <a:pt x="566" y="956"/>
                </a:lnTo>
                <a:lnTo>
                  <a:pt x="566" y="958"/>
                </a:lnTo>
                <a:lnTo>
                  <a:pt x="566" y="959"/>
                </a:lnTo>
                <a:lnTo>
                  <a:pt x="566" y="960"/>
                </a:lnTo>
                <a:lnTo>
                  <a:pt x="566" y="962"/>
                </a:lnTo>
                <a:lnTo>
                  <a:pt x="565" y="963"/>
                </a:lnTo>
                <a:lnTo>
                  <a:pt x="564" y="964"/>
                </a:lnTo>
                <a:lnTo>
                  <a:pt x="563" y="965"/>
                </a:lnTo>
                <a:lnTo>
                  <a:pt x="562" y="966"/>
                </a:lnTo>
                <a:lnTo>
                  <a:pt x="557" y="968"/>
                </a:lnTo>
                <a:lnTo>
                  <a:pt x="556" y="967"/>
                </a:lnTo>
                <a:lnTo>
                  <a:pt x="555" y="966"/>
                </a:lnTo>
                <a:lnTo>
                  <a:pt x="554" y="967"/>
                </a:lnTo>
                <a:lnTo>
                  <a:pt x="552" y="967"/>
                </a:lnTo>
                <a:lnTo>
                  <a:pt x="552" y="966"/>
                </a:lnTo>
                <a:lnTo>
                  <a:pt x="551" y="965"/>
                </a:lnTo>
                <a:lnTo>
                  <a:pt x="549" y="966"/>
                </a:lnTo>
                <a:lnTo>
                  <a:pt x="548" y="966"/>
                </a:lnTo>
                <a:lnTo>
                  <a:pt x="547" y="965"/>
                </a:lnTo>
                <a:lnTo>
                  <a:pt x="547" y="964"/>
                </a:lnTo>
                <a:lnTo>
                  <a:pt x="549" y="963"/>
                </a:lnTo>
                <a:lnTo>
                  <a:pt x="551" y="963"/>
                </a:lnTo>
                <a:lnTo>
                  <a:pt x="549" y="962"/>
                </a:lnTo>
                <a:lnTo>
                  <a:pt x="549" y="960"/>
                </a:lnTo>
                <a:lnTo>
                  <a:pt x="549" y="959"/>
                </a:lnTo>
                <a:lnTo>
                  <a:pt x="549" y="958"/>
                </a:lnTo>
                <a:lnTo>
                  <a:pt x="548" y="957"/>
                </a:lnTo>
                <a:lnTo>
                  <a:pt x="547" y="956"/>
                </a:lnTo>
                <a:lnTo>
                  <a:pt x="537" y="957"/>
                </a:lnTo>
                <a:lnTo>
                  <a:pt x="537" y="958"/>
                </a:lnTo>
                <a:lnTo>
                  <a:pt x="536" y="958"/>
                </a:lnTo>
                <a:lnTo>
                  <a:pt x="535" y="958"/>
                </a:lnTo>
                <a:lnTo>
                  <a:pt x="534" y="958"/>
                </a:lnTo>
                <a:lnTo>
                  <a:pt x="533" y="958"/>
                </a:lnTo>
                <a:lnTo>
                  <a:pt x="531" y="958"/>
                </a:lnTo>
                <a:lnTo>
                  <a:pt x="530" y="958"/>
                </a:lnTo>
                <a:lnTo>
                  <a:pt x="529" y="958"/>
                </a:lnTo>
                <a:lnTo>
                  <a:pt x="528" y="958"/>
                </a:lnTo>
                <a:lnTo>
                  <a:pt x="527" y="958"/>
                </a:lnTo>
                <a:lnTo>
                  <a:pt x="526" y="958"/>
                </a:lnTo>
                <a:lnTo>
                  <a:pt x="525" y="958"/>
                </a:lnTo>
                <a:lnTo>
                  <a:pt x="523" y="958"/>
                </a:lnTo>
                <a:lnTo>
                  <a:pt x="522" y="958"/>
                </a:lnTo>
                <a:lnTo>
                  <a:pt x="521" y="958"/>
                </a:lnTo>
                <a:lnTo>
                  <a:pt x="520" y="958"/>
                </a:lnTo>
                <a:lnTo>
                  <a:pt x="519" y="958"/>
                </a:lnTo>
                <a:lnTo>
                  <a:pt x="519" y="952"/>
                </a:lnTo>
                <a:lnTo>
                  <a:pt x="529" y="952"/>
                </a:lnTo>
                <a:lnTo>
                  <a:pt x="531" y="952"/>
                </a:lnTo>
                <a:lnTo>
                  <a:pt x="537" y="952"/>
                </a:lnTo>
                <a:lnTo>
                  <a:pt x="538" y="952"/>
                </a:lnTo>
                <a:lnTo>
                  <a:pt x="539" y="952"/>
                </a:lnTo>
                <a:lnTo>
                  <a:pt x="544" y="952"/>
                </a:lnTo>
                <a:lnTo>
                  <a:pt x="544" y="950"/>
                </a:lnTo>
                <a:lnTo>
                  <a:pt x="544" y="949"/>
                </a:lnTo>
                <a:lnTo>
                  <a:pt x="544" y="947"/>
                </a:lnTo>
                <a:lnTo>
                  <a:pt x="543" y="946"/>
                </a:lnTo>
                <a:lnTo>
                  <a:pt x="543" y="945"/>
                </a:lnTo>
                <a:lnTo>
                  <a:pt x="544" y="945"/>
                </a:lnTo>
                <a:lnTo>
                  <a:pt x="545" y="945"/>
                </a:lnTo>
                <a:lnTo>
                  <a:pt x="546" y="945"/>
                </a:lnTo>
                <a:lnTo>
                  <a:pt x="547" y="945"/>
                </a:lnTo>
                <a:lnTo>
                  <a:pt x="548" y="943"/>
                </a:lnTo>
                <a:lnTo>
                  <a:pt x="549" y="943"/>
                </a:lnTo>
                <a:lnTo>
                  <a:pt x="551" y="943"/>
                </a:lnTo>
                <a:lnTo>
                  <a:pt x="552" y="943"/>
                </a:lnTo>
                <a:lnTo>
                  <a:pt x="552" y="942"/>
                </a:lnTo>
                <a:lnTo>
                  <a:pt x="553" y="942"/>
                </a:lnTo>
                <a:lnTo>
                  <a:pt x="553" y="941"/>
                </a:lnTo>
                <a:lnTo>
                  <a:pt x="553" y="940"/>
                </a:lnTo>
                <a:lnTo>
                  <a:pt x="553" y="939"/>
                </a:lnTo>
                <a:lnTo>
                  <a:pt x="554" y="939"/>
                </a:lnTo>
                <a:lnTo>
                  <a:pt x="554" y="938"/>
                </a:lnTo>
                <a:lnTo>
                  <a:pt x="554" y="937"/>
                </a:lnTo>
                <a:lnTo>
                  <a:pt x="555" y="937"/>
                </a:lnTo>
                <a:lnTo>
                  <a:pt x="555" y="935"/>
                </a:lnTo>
                <a:lnTo>
                  <a:pt x="555" y="934"/>
                </a:lnTo>
                <a:lnTo>
                  <a:pt x="556" y="934"/>
                </a:lnTo>
                <a:lnTo>
                  <a:pt x="556" y="933"/>
                </a:lnTo>
                <a:lnTo>
                  <a:pt x="557" y="933"/>
                </a:lnTo>
                <a:lnTo>
                  <a:pt x="557" y="932"/>
                </a:lnTo>
                <a:lnTo>
                  <a:pt x="559" y="932"/>
                </a:lnTo>
                <a:lnTo>
                  <a:pt x="559" y="931"/>
                </a:lnTo>
                <a:lnTo>
                  <a:pt x="560" y="931"/>
                </a:lnTo>
                <a:lnTo>
                  <a:pt x="561" y="930"/>
                </a:lnTo>
                <a:lnTo>
                  <a:pt x="561" y="929"/>
                </a:lnTo>
                <a:lnTo>
                  <a:pt x="562" y="929"/>
                </a:lnTo>
                <a:lnTo>
                  <a:pt x="563" y="928"/>
                </a:lnTo>
                <a:lnTo>
                  <a:pt x="564" y="926"/>
                </a:lnTo>
                <a:lnTo>
                  <a:pt x="565" y="925"/>
                </a:lnTo>
                <a:lnTo>
                  <a:pt x="565" y="924"/>
                </a:lnTo>
                <a:lnTo>
                  <a:pt x="566" y="923"/>
                </a:lnTo>
                <a:lnTo>
                  <a:pt x="566" y="922"/>
                </a:lnTo>
                <a:lnTo>
                  <a:pt x="568" y="921"/>
                </a:lnTo>
                <a:lnTo>
                  <a:pt x="568" y="920"/>
                </a:lnTo>
                <a:lnTo>
                  <a:pt x="568" y="918"/>
                </a:lnTo>
                <a:lnTo>
                  <a:pt x="568" y="917"/>
                </a:lnTo>
                <a:lnTo>
                  <a:pt x="569" y="916"/>
                </a:lnTo>
                <a:lnTo>
                  <a:pt x="569" y="915"/>
                </a:lnTo>
                <a:lnTo>
                  <a:pt x="569" y="914"/>
                </a:lnTo>
                <a:lnTo>
                  <a:pt x="569" y="909"/>
                </a:lnTo>
                <a:lnTo>
                  <a:pt x="570" y="909"/>
                </a:lnTo>
                <a:lnTo>
                  <a:pt x="572" y="908"/>
                </a:lnTo>
                <a:lnTo>
                  <a:pt x="572" y="909"/>
                </a:lnTo>
                <a:lnTo>
                  <a:pt x="572" y="910"/>
                </a:lnTo>
                <a:lnTo>
                  <a:pt x="572" y="912"/>
                </a:lnTo>
                <a:lnTo>
                  <a:pt x="572" y="913"/>
                </a:lnTo>
                <a:lnTo>
                  <a:pt x="572" y="914"/>
                </a:lnTo>
                <a:lnTo>
                  <a:pt x="572" y="915"/>
                </a:lnTo>
                <a:lnTo>
                  <a:pt x="572" y="916"/>
                </a:lnTo>
                <a:lnTo>
                  <a:pt x="572" y="917"/>
                </a:lnTo>
                <a:lnTo>
                  <a:pt x="572" y="918"/>
                </a:lnTo>
                <a:lnTo>
                  <a:pt x="572" y="920"/>
                </a:lnTo>
                <a:lnTo>
                  <a:pt x="572" y="921"/>
                </a:lnTo>
                <a:lnTo>
                  <a:pt x="572" y="922"/>
                </a:lnTo>
                <a:lnTo>
                  <a:pt x="573" y="923"/>
                </a:lnTo>
                <a:lnTo>
                  <a:pt x="571" y="923"/>
                </a:lnTo>
                <a:lnTo>
                  <a:pt x="570" y="923"/>
                </a:lnTo>
                <a:lnTo>
                  <a:pt x="570" y="924"/>
                </a:lnTo>
                <a:lnTo>
                  <a:pt x="570" y="925"/>
                </a:lnTo>
                <a:lnTo>
                  <a:pt x="569" y="925"/>
                </a:lnTo>
                <a:lnTo>
                  <a:pt x="569" y="926"/>
                </a:lnTo>
                <a:lnTo>
                  <a:pt x="568" y="928"/>
                </a:lnTo>
                <a:lnTo>
                  <a:pt x="568" y="929"/>
                </a:lnTo>
                <a:lnTo>
                  <a:pt x="566" y="929"/>
                </a:lnTo>
                <a:lnTo>
                  <a:pt x="566" y="930"/>
                </a:lnTo>
                <a:lnTo>
                  <a:pt x="565" y="930"/>
                </a:lnTo>
                <a:lnTo>
                  <a:pt x="563" y="929"/>
                </a:lnTo>
                <a:lnTo>
                  <a:pt x="562" y="930"/>
                </a:lnTo>
                <a:lnTo>
                  <a:pt x="561" y="931"/>
                </a:lnTo>
                <a:lnTo>
                  <a:pt x="562" y="931"/>
                </a:lnTo>
                <a:lnTo>
                  <a:pt x="562" y="932"/>
                </a:lnTo>
                <a:lnTo>
                  <a:pt x="563" y="932"/>
                </a:lnTo>
                <a:lnTo>
                  <a:pt x="562" y="933"/>
                </a:lnTo>
                <a:lnTo>
                  <a:pt x="561" y="934"/>
                </a:lnTo>
                <a:lnTo>
                  <a:pt x="560" y="935"/>
                </a:lnTo>
                <a:lnTo>
                  <a:pt x="559" y="937"/>
                </a:lnTo>
                <a:lnTo>
                  <a:pt x="559" y="938"/>
                </a:lnTo>
                <a:lnTo>
                  <a:pt x="557" y="938"/>
                </a:lnTo>
                <a:lnTo>
                  <a:pt x="557" y="939"/>
                </a:lnTo>
                <a:lnTo>
                  <a:pt x="557" y="940"/>
                </a:lnTo>
                <a:lnTo>
                  <a:pt x="556" y="940"/>
                </a:lnTo>
                <a:lnTo>
                  <a:pt x="556" y="941"/>
                </a:lnTo>
                <a:lnTo>
                  <a:pt x="556" y="942"/>
                </a:lnTo>
                <a:lnTo>
                  <a:pt x="556" y="943"/>
                </a:lnTo>
                <a:lnTo>
                  <a:pt x="556" y="945"/>
                </a:lnTo>
                <a:lnTo>
                  <a:pt x="556" y="946"/>
                </a:lnTo>
                <a:lnTo>
                  <a:pt x="557" y="947"/>
                </a:lnTo>
                <a:lnTo>
                  <a:pt x="559" y="947"/>
                </a:lnTo>
                <a:lnTo>
                  <a:pt x="559" y="948"/>
                </a:lnTo>
                <a:lnTo>
                  <a:pt x="560" y="948"/>
                </a:lnTo>
                <a:lnTo>
                  <a:pt x="560" y="949"/>
                </a:lnTo>
                <a:lnTo>
                  <a:pt x="561" y="949"/>
                </a:lnTo>
                <a:lnTo>
                  <a:pt x="562" y="949"/>
                </a:lnTo>
                <a:lnTo>
                  <a:pt x="563" y="949"/>
                </a:lnTo>
                <a:lnTo>
                  <a:pt x="564" y="949"/>
                </a:lnTo>
                <a:lnTo>
                  <a:pt x="565" y="949"/>
                </a:lnTo>
                <a:lnTo>
                  <a:pt x="566" y="949"/>
                </a:lnTo>
                <a:lnTo>
                  <a:pt x="568" y="949"/>
                </a:lnTo>
                <a:lnTo>
                  <a:pt x="569" y="949"/>
                </a:lnTo>
                <a:lnTo>
                  <a:pt x="570" y="949"/>
                </a:lnTo>
                <a:lnTo>
                  <a:pt x="571" y="949"/>
                </a:lnTo>
                <a:lnTo>
                  <a:pt x="572" y="949"/>
                </a:lnTo>
                <a:lnTo>
                  <a:pt x="573" y="949"/>
                </a:lnTo>
                <a:lnTo>
                  <a:pt x="574" y="949"/>
                </a:lnTo>
                <a:lnTo>
                  <a:pt x="575" y="949"/>
                </a:lnTo>
                <a:lnTo>
                  <a:pt x="577" y="949"/>
                </a:lnTo>
                <a:lnTo>
                  <a:pt x="577" y="950"/>
                </a:lnTo>
                <a:lnTo>
                  <a:pt x="578" y="950"/>
                </a:lnTo>
                <a:lnTo>
                  <a:pt x="578" y="951"/>
                </a:lnTo>
                <a:lnTo>
                  <a:pt x="579" y="951"/>
                </a:lnTo>
                <a:lnTo>
                  <a:pt x="579" y="950"/>
                </a:lnTo>
                <a:lnTo>
                  <a:pt x="580" y="950"/>
                </a:lnTo>
                <a:lnTo>
                  <a:pt x="581" y="950"/>
                </a:lnTo>
                <a:lnTo>
                  <a:pt x="582" y="950"/>
                </a:lnTo>
                <a:lnTo>
                  <a:pt x="583" y="950"/>
                </a:lnTo>
                <a:lnTo>
                  <a:pt x="585" y="950"/>
                </a:lnTo>
                <a:lnTo>
                  <a:pt x="583" y="951"/>
                </a:lnTo>
                <a:lnTo>
                  <a:pt x="586" y="951"/>
                </a:lnTo>
                <a:lnTo>
                  <a:pt x="587" y="951"/>
                </a:lnTo>
                <a:lnTo>
                  <a:pt x="587" y="950"/>
                </a:lnTo>
                <a:lnTo>
                  <a:pt x="587" y="949"/>
                </a:lnTo>
                <a:lnTo>
                  <a:pt x="588" y="949"/>
                </a:lnTo>
                <a:lnTo>
                  <a:pt x="589" y="949"/>
                </a:lnTo>
                <a:lnTo>
                  <a:pt x="590" y="949"/>
                </a:lnTo>
                <a:lnTo>
                  <a:pt x="590" y="948"/>
                </a:lnTo>
                <a:lnTo>
                  <a:pt x="594" y="948"/>
                </a:lnTo>
                <a:lnTo>
                  <a:pt x="595" y="948"/>
                </a:lnTo>
                <a:lnTo>
                  <a:pt x="595" y="950"/>
                </a:lnTo>
                <a:lnTo>
                  <a:pt x="595" y="951"/>
                </a:lnTo>
                <a:lnTo>
                  <a:pt x="594" y="951"/>
                </a:lnTo>
                <a:lnTo>
                  <a:pt x="596" y="951"/>
                </a:lnTo>
                <a:lnTo>
                  <a:pt x="596" y="950"/>
                </a:lnTo>
                <a:lnTo>
                  <a:pt x="597" y="950"/>
                </a:lnTo>
                <a:lnTo>
                  <a:pt x="598" y="950"/>
                </a:lnTo>
                <a:lnTo>
                  <a:pt x="599" y="950"/>
                </a:lnTo>
                <a:lnTo>
                  <a:pt x="600" y="950"/>
                </a:lnTo>
                <a:lnTo>
                  <a:pt x="602" y="950"/>
                </a:lnTo>
                <a:lnTo>
                  <a:pt x="603" y="950"/>
                </a:lnTo>
                <a:lnTo>
                  <a:pt x="604" y="950"/>
                </a:lnTo>
                <a:lnTo>
                  <a:pt x="605" y="950"/>
                </a:lnTo>
                <a:lnTo>
                  <a:pt x="605" y="943"/>
                </a:lnTo>
                <a:lnTo>
                  <a:pt x="609" y="943"/>
                </a:lnTo>
                <a:lnTo>
                  <a:pt x="612" y="943"/>
                </a:lnTo>
                <a:lnTo>
                  <a:pt x="613" y="943"/>
                </a:lnTo>
                <a:lnTo>
                  <a:pt x="614" y="943"/>
                </a:lnTo>
                <a:lnTo>
                  <a:pt x="614" y="942"/>
                </a:lnTo>
                <a:lnTo>
                  <a:pt x="614" y="941"/>
                </a:lnTo>
                <a:lnTo>
                  <a:pt x="613" y="939"/>
                </a:lnTo>
                <a:lnTo>
                  <a:pt x="613" y="938"/>
                </a:lnTo>
                <a:lnTo>
                  <a:pt x="614" y="934"/>
                </a:lnTo>
                <a:lnTo>
                  <a:pt x="613" y="928"/>
                </a:lnTo>
                <a:lnTo>
                  <a:pt x="613" y="918"/>
                </a:lnTo>
                <a:lnTo>
                  <a:pt x="613" y="917"/>
                </a:lnTo>
                <a:lnTo>
                  <a:pt x="613" y="916"/>
                </a:lnTo>
                <a:lnTo>
                  <a:pt x="613" y="915"/>
                </a:lnTo>
                <a:lnTo>
                  <a:pt x="613" y="913"/>
                </a:lnTo>
                <a:lnTo>
                  <a:pt x="612" y="909"/>
                </a:lnTo>
                <a:lnTo>
                  <a:pt x="612" y="908"/>
                </a:lnTo>
                <a:lnTo>
                  <a:pt x="611" y="907"/>
                </a:lnTo>
                <a:lnTo>
                  <a:pt x="611" y="906"/>
                </a:lnTo>
                <a:lnTo>
                  <a:pt x="611" y="905"/>
                </a:lnTo>
                <a:lnTo>
                  <a:pt x="611" y="904"/>
                </a:lnTo>
                <a:lnTo>
                  <a:pt x="609" y="903"/>
                </a:lnTo>
                <a:lnTo>
                  <a:pt x="611" y="903"/>
                </a:lnTo>
                <a:lnTo>
                  <a:pt x="609" y="901"/>
                </a:lnTo>
                <a:lnTo>
                  <a:pt x="609" y="900"/>
                </a:lnTo>
                <a:lnTo>
                  <a:pt x="608" y="900"/>
                </a:lnTo>
                <a:lnTo>
                  <a:pt x="605" y="900"/>
                </a:lnTo>
                <a:lnTo>
                  <a:pt x="605" y="901"/>
                </a:lnTo>
                <a:lnTo>
                  <a:pt x="605" y="903"/>
                </a:lnTo>
                <a:lnTo>
                  <a:pt x="605" y="904"/>
                </a:lnTo>
                <a:lnTo>
                  <a:pt x="605" y="905"/>
                </a:lnTo>
                <a:lnTo>
                  <a:pt x="605" y="906"/>
                </a:lnTo>
                <a:lnTo>
                  <a:pt x="604" y="906"/>
                </a:lnTo>
                <a:lnTo>
                  <a:pt x="603" y="906"/>
                </a:lnTo>
                <a:lnTo>
                  <a:pt x="602" y="906"/>
                </a:lnTo>
                <a:lnTo>
                  <a:pt x="600" y="906"/>
                </a:lnTo>
                <a:lnTo>
                  <a:pt x="600" y="905"/>
                </a:lnTo>
                <a:lnTo>
                  <a:pt x="600" y="904"/>
                </a:lnTo>
                <a:lnTo>
                  <a:pt x="600" y="903"/>
                </a:lnTo>
                <a:lnTo>
                  <a:pt x="600" y="901"/>
                </a:lnTo>
                <a:lnTo>
                  <a:pt x="594" y="901"/>
                </a:lnTo>
                <a:lnTo>
                  <a:pt x="589" y="901"/>
                </a:lnTo>
                <a:lnTo>
                  <a:pt x="585" y="901"/>
                </a:lnTo>
                <a:lnTo>
                  <a:pt x="581" y="901"/>
                </a:lnTo>
                <a:lnTo>
                  <a:pt x="572" y="901"/>
                </a:lnTo>
                <a:lnTo>
                  <a:pt x="569" y="901"/>
                </a:lnTo>
                <a:lnTo>
                  <a:pt x="543" y="903"/>
                </a:lnTo>
                <a:lnTo>
                  <a:pt x="539" y="903"/>
                </a:lnTo>
                <a:lnTo>
                  <a:pt x="537" y="903"/>
                </a:lnTo>
                <a:lnTo>
                  <a:pt x="534" y="903"/>
                </a:lnTo>
                <a:lnTo>
                  <a:pt x="528" y="903"/>
                </a:lnTo>
                <a:lnTo>
                  <a:pt x="528" y="901"/>
                </a:lnTo>
                <a:lnTo>
                  <a:pt x="529" y="901"/>
                </a:lnTo>
                <a:lnTo>
                  <a:pt x="531" y="901"/>
                </a:lnTo>
                <a:lnTo>
                  <a:pt x="537" y="901"/>
                </a:lnTo>
                <a:lnTo>
                  <a:pt x="542" y="901"/>
                </a:lnTo>
                <a:lnTo>
                  <a:pt x="543" y="901"/>
                </a:lnTo>
                <a:lnTo>
                  <a:pt x="544" y="900"/>
                </a:lnTo>
                <a:lnTo>
                  <a:pt x="546" y="900"/>
                </a:lnTo>
                <a:lnTo>
                  <a:pt x="547" y="900"/>
                </a:lnTo>
                <a:lnTo>
                  <a:pt x="549" y="899"/>
                </a:lnTo>
                <a:lnTo>
                  <a:pt x="551" y="899"/>
                </a:lnTo>
                <a:lnTo>
                  <a:pt x="552" y="899"/>
                </a:lnTo>
                <a:lnTo>
                  <a:pt x="553" y="898"/>
                </a:lnTo>
                <a:lnTo>
                  <a:pt x="555" y="897"/>
                </a:lnTo>
                <a:lnTo>
                  <a:pt x="556" y="897"/>
                </a:lnTo>
                <a:lnTo>
                  <a:pt x="557" y="896"/>
                </a:lnTo>
                <a:lnTo>
                  <a:pt x="559" y="896"/>
                </a:lnTo>
                <a:lnTo>
                  <a:pt x="561" y="895"/>
                </a:lnTo>
                <a:lnTo>
                  <a:pt x="563" y="893"/>
                </a:lnTo>
                <a:lnTo>
                  <a:pt x="564" y="893"/>
                </a:lnTo>
                <a:lnTo>
                  <a:pt x="565" y="893"/>
                </a:lnTo>
                <a:lnTo>
                  <a:pt x="566" y="893"/>
                </a:lnTo>
                <a:lnTo>
                  <a:pt x="566" y="892"/>
                </a:lnTo>
                <a:lnTo>
                  <a:pt x="568" y="892"/>
                </a:lnTo>
                <a:lnTo>
                  <a:pt x="568" y="891"/>
                </a:lnTo>
                <a:lnTo>
                  <a:pt x="566" y="890"/>
                </a:lnTo>
                <a:lnTo>
                  <a:pt x="566" y="889"/>
                </a:lnTo>
                <a:lnTo>
                  <a:pt x="564" y="885"/>
                </a:lnTo>
                <a:lnTo>
                  <a:pt x="563" y="885"/>
                </a:lnTo>
                <a:lnTo>
                  <a:pt x="561" y="883"/>
                </a:lnTo>
                <a:lnTo>
                  <a:pt x="559" y="881"/>
                </a:lnTo>
                <a:lnTo>
                  <a:pt x="557" y="879"/>
                </a:lnTo>
                <a:lnTo>
                  <a:pt x="555" y="876"/>
                </a:lnTo>
                <a:lnTo>
                  <a:pt x="556" y="875"/>
                </a:lnTo>
                <a:lnTo>
                  <a:pt x="557" y="874"/>
                </a:lnTo>
                <a:lnTo>
                  <a:pt x="559" y="874"/>
                </a:lnTo>
                <a:lnTo>
                  <a:pt x="560" y="874"/>
                </a:lnTo>
                <a:lnTo>
                  <a:pt x="560" y="875"/>
                </a:lnTo>
                <a:lnTo>
                  <a:pt x="561" y="875"/>
                </a:lnTo>
                <a:lnTo>
                  <a:pt x="561" y="876"/>
                </a:lnTo>
                <a:lnTo>
                  <a:pt x="562" y="876"/>
                </a:lnTo>
                <a:lnTo>
                  <a:pt x="562" y="878"/>
                </a:lnTo>
                <a:lnTo>
                  <a:pt x="563" y="878"/>
                </a:lnTo>
                <a:lnTo>
                  <a:pt x="564" y="878"/>
                </a:lnTo>
                <a:lnTo>
                  <a:pt x="564" y="879"/>
                </a:lnTo>
                <a:lnTo>
                  <a:pt x="564" y="884"/>
                </a:lnTo>
                <a:lnTo>
                  <a:pt x="564" y="885"/>
                </a:lnTo>
                <a:lnTo>
                  <a:pt x="565" y="885"/>
                </a:lnTo>
                <a:lnTo>
                  <a:pt x="566" y="885"/>
                </a:lnTo>
                <a:lnTo>
                  <a:pt x="568" y="885"/>
                </a:lnTo>
                <a:lnTo>
                  <a:pt x="569" y="885"/>
                </a:lnTo>
                <a:lnTo>
                  <a:pt x="570" y="885"/>
                </a:lnTo>
                <a:lnTo>
                  <a:pt x="571" y="885"/>
                </a:lnTo>
                <a:lnTo>
                  <a:pt x="572" y="885"/>
                </a:lnTo>
                <a:lnTo>
                  <a:pt x="573" y="885"/>
                </a:lnTo>
                <a:lnTo>
                  <a:pt x="574" y="885"/>
                </a:lnTo>
                <a:lnTo>
                  <a:pt x="574" y="887"/>
                </a:lnTo>
                <a:lnTo>
                  <a:pt x="574" y="888"/>
                </a:lnTo>
                <a:lnTo>
                  <a:pt x="574" y="892"/>
                </a:lnTo>
                <a:lnTo>
                  <a:pt x="574" y="893"/>
                </a:lnTo>
                <a:lnTo>
                  <a:pt x="579" y="895"/>
                </a:lnTo>
                <a:lnTo>
                  <a:pt x="580" y="896"/>
                </a:lnTo>
                <a:lnTo>
                  <a:pt x="582" y="896"/>
                </a:lnTo>
                <a:lnTo>
                  <a:pt x="582" y="897"/>
                </a:lnTo>
                <a:lnTo>
                  <a:pt x="591" y="899"/>
                </a:lnTo>
                <a:lnTo>
                  <a:pt x="595" y="900"/>
                </a:lnTo>
                <a:lnTo>
                  <a:pt x="598" y="900"/>
                </a:lnTo>
                <a:lnTo>
                  <a:pt x="600" y="900"/>
                </a:lnTo>
                <a:lnTo>
                  <a:pt x="603" y="900"/>
                </a:lnTo>
                <a:lnTo>
                  <a:pt x="604" y="900"/>
                </a:lnTo>
                <a:lnTo>
                  <a:pt x="604" y="899"/>
                </a:lnTo>
                <a:lnTo>
                  <a:pt x="604" y="898"/>
                </a:lnTo>
                <a:lnTo>
                  <a:pt x="604" y="897"/>
                </a:lnTo>
                <a:lnTo>
                  <a:pt x="604" y="896"/>
                </a:lnTo>
                <a:lnTo>
                  <a:pt x="604" y="895"/>
                </a:lnTo>
                <a:lnTo>
                  <a:pt x="604" y="893"/>
                </a:lnTo>
                <a:lnTo>
                  <a:pt x="605" y="893"/>
                </a:lnTo>
                <a:lnTo>
                  <a:pt x="606" y="893"/>
                </a:lnTo>
                <a:lnTo>
                  <a:pt x="607" y="893"/>
                </a:lnTo>
                <a:lnTo>
                  <a:pt x="608" y="893"/>
                </a:lnTo>
                <a:lnTo>
                  <a:pt x="609" y="893"/>
                </a:lnTo>
                <a:lnTo>
                  <a:pt x="609" y="892"/>
                </a:lnTo>
                <a:lnTo>
                  <a:pt x="613" y="891"/>
                </a:lnTo>
                <a:lnTo>
                  <a:pt x="613" y="892"/>
                </a:lnTo>
                <a:lnTo>
                  <a:pt x="613" y="893"/>
                </a:lnTo>
                <a:lnTo>
                  <a:pt x="614" y="893"/>
                </a:lnTo>
                <a:lnTo>
                  <a:pt x="616" y="897"/>
                </a:lnTo>
                <a:lnTo>
                  <a:pt x="621" y="897"/>
                </a:lnTo>
                <a:lnTo>
                  <a:pt x="622" y="897"/>
                </a:lnTo>
                <a:lnTo>
                  <a:pt x="622" y="899"/>
                </a:lnTo>
                <a:lnTo>
                  <a:pt x="622" y="900"/>
                </a:lnTo>
                <a:lnTo>
                  <a:pt x="621" y="900"/>
                </a:lnTo>
                <a:lnTo>
                  <a:pt x="618" y="900"/>
                </a:lnTo>
                <a:lnTo>
                  <a:pt x="616" y="900"/>
                </a:lnTo>
                <a:lnTo>
                  <a:pt x="612" y="900"/>
                </a:lnTo>
                <a:lnTo>
                  <a:pt x="611" y="900"/>
                </a:lnTo>
                <a:lnTo>
                  <a:pt x="611" y="901"/>
                </a:lnTo>
                <a:lnTo>
                  <a:pt x="611" y="903"/>
                </a:lnTo>
                <a:lnTo>
                  <a:pt x="611" y="904"/>
                </a:lnTo>
                <a:lnTo>
                  <a:pt x="612" y="904"/>
                </a:lnTo>
                <a:lnTo>
                  <a:pt x="612" y="905"/>
                </a:lnTo>
                <a:lnTo>
                  <a:pt x="612" y="906"/>
                </a:lnTo>
                <a:lnTo>
                  <a:pt x="612" y="907"/>
                </a:lnTo>
                <a:lnTo>
                  <a:pt x="612" y="908"/>
                </a:lnTo>
                <a:lnTo>
                  <a:pt x="613" y="908"/>
                </a:lnTo>
                <a:lnTo>
                  <a:pt x="613" y="909"/>
                </a:lnTo>
                <a:lnTo>
                  <a:pt x="613" y="910"/>
                </a:lnTo>
                <a:lnTo>
                  <a:pt x="613" y="912"/>
                </a:lnTo>
                <a:lnTo>
                  <a:pt x="614" y="912"/>
                </a:lnTo>
                <a:lnTo>
                  <a:pt x="614" y="913"/>
                </a:lnTo>
                <a:lnTo>
                  <a:pt x="614" y="914"/>
                </a:lnTo>
                <a:lnTo>
                  <a:pt x="614" y="915"/>
                </a:lnTo>
                <a:lnTo>
                  <a:pt x="614" y="916"/>
                </a:lnTo>
                <a:lnTo>
                  <a:pt x="614" y="917"/>
                </a:lnTo>
                <a:lnTo>
                  <a:pt x="614" y="918"/>
                </a:lnTo>
                <a:lnTo>
                  <a:pt x="614" y="922"/>
                </a:lnTo>
                <a:lnTo>
                  <a:pt x="614" y="923"/>
                </a:lnTo>
                <a:lnTo>
                  <a:pt x="614" y="928"/>
                </a:lnTo>
                <a:lnTo>
                  <a:pt x="614" y="929"/>
                </a:lnTo>
                <a:lnTo>
                  <a:pt x="614" y="934"/>
                </a:lnTo>
                <a:lnTo>
                  <a:pt x="614" y="938"/>
                </a:lnTo>
                <a:lnTo>
                  <a:pt x="614" y="939"/>
                </a:lnTo>
                <a:lnTo>
                  <a:pt x="614" y="940"/>
                </a:lnTo>
                <a:lnTo>
                  <a:pt x="614" y="941"/>
                </a:lnTo>
                <a:lnTo>
                  <a:pt x="614" y="942"/>
                </a:lnTo>
                <a:lnTo>
                  <a:pt x="614" y="943"/>
                </a:lnTo>
                <a:lnTo>
                  <a:pt x="614" y="945"/>
                </a:lnTo>
                <a:lnTo>
                  <a:pt x="614" y="946"/>
                </a:lnTo>
                <a:lnTo>
                  <a:pt x="614" y="947"/>
                </a:lnTo>
                <a:lnTo>
                  <a:pt x="614" y="948"/>
                </a:lnTo>
                <a:lnTo>
                  <a:pt x="614" y="949"/>
                </a:lnTo>
                <a:lnTo>
                  <a:pt x="613" y="949"/>
                </a:lnTo>
                <a:lnTo>
                  <a:pt x="613" y="950"/>
                </a:lnTo>
                <a:lnTo>
                  <a:pt x="614" y="951"/>
                </a:lnTo>
                <a:lnTo>
                  <a:pt x="616" y="951"/>
                </a:lnTo>
                <a:lnTo>
                  <a:pt x="618" y="951"/>
                </a:lnTo>
                <a:lnTo>
                  <a:pt x="620" y="951"/>
                </a:lnTo>
                <a:lnTo>
                  <a:pt x="621" y="951"/>
                </a:lnTo>
                <a:lnTo>
                  <a:pt x="623" y="951"/>
                </a:lnTo>
                <a:lnTo>
                  <a:pt x="623" y="950"/>
                </a:lnTo>
                <a:lnTo>
                  <a:pt x="623" y="947"/>
                </a:lnTo>
                <a:lnTo>
                  <a:pt x="624" y="947"/>
                </a:lnTo>
                <a:lnTo>
                  <a:pt x="625" y="947"/>
                </a:lnTo>
                <a:lnTo>
                  <a:pt x="626" y="947"/>
                </a:lnTo>
                <a:lnTo>
                  <a:pt x="628" y="947"/>
                </a:lnTo>
                <a:lnTo>
                  <a:pt x="628" y="946"/>
                </a:lnTo>
                <a:lnTo>
                  <a:pt x="628" y="945"/>
                </a:lnTo>
                <a:lnTo>
                  <a:pt x="629" y="945"/>
                </a:lnTo>
                <a:lnTo>
                  <a:pt x="630" y="945"/>
                </a:lnTo>
                <a:lnTo>
                  <a:pt x="631" y="945"/>
                </a:lnTo>
                <a:lnTo>
                  <a:pt x="632" y="945"/>
                </a:lnTo>
                <a:lnTo>
                  <a:pt x="632" y="946"/>
                </a:lnTo>
                <a:lnTo>
                  <a:pt x="632" y="947"/>
                </a:lnTo>
                <a:lnTo>
                  <a:pt x="632" y="948"/>
                </a:lnTo>
                <a:lnTo>
                  <a:pt x="632" y="951"/>
                </a:lnTo>
                <a:lnTo>
                  <a:pt x="633" y="951"/>
                </a:lnTo>
                <a:lnTo>
                  <a:pt x="634" y="951"/>
                </a:lnTo>
                <a:lnTo>
                  <a:pt x="635" y="951"/>
                </a:lnTo>
                <a:lnTo>
                  <a:pt x="637" y="951"/>
                </a:lnTo>
                <a:lnTo>
                  <a:pt x="638" y="951"/>
                </a:lnTo>
                <a:lnTo>
                  <a:pt x="639" y="951"/>
                </a:lnTo>
                <a:lnTo>
                  <a:pt x="640" y="951"/>
                </a:lnTo>
                <a:lnTo>
                  <a:pt x="641" y="951"/>
                </a:lnTo>
                <a:lnTo>
                  <a:pt x="642" y="951"/>
                </a:lnTo>
                <a:lnTo>
                  <a:pt x="643" y="951"/>
                </a:lnTo>
                <a:lnTo>
                  <a:pt x="644" y="951"/>
                </a:lnTo>
                <a:lnTo>
                  <a:pt x="646" y="951"/>
                </a:lnTo>
                <a:lnTo>
                  <a:pt x="647" y="951"/>
                </a:lnTo>
                <a:lnTo>
                  <a:pt x="648" y="951"/>
                </a:lnTo>
                <a:lnTo>
                  <a:pt x="649" y="951"/>
                </a:lnTo>
                <a:lnTo>
                  <a:pt x="650" y="951"/>
                </a:lnTo>
                <a:lnTo>
                  <a:pt x="651" y="951"/>
                </a:lnTo>
                <a:lnTo>
                  <a:pt x="652" y="951"/>
                </a:lnTo>
                <a:lnTo>
                  <a:pt x="656" y="951"/>
                </a:lnTo>
                <a:lnTo>
                  <a:pt x="657" y="951"/>
                </a:lnTo>
                <a:lnTo>
                  <a:pt x="658" y="951"/>
                </a:lnTo>
                <a:lnTo>
                  <a:pt x="660" y="951"/>
                </a:lnTo>
                <a:lnTo>
                  <a:pt x="663" y="951"/>
                </a:lnTo>
                <a:lnTo>
                  <a:pt x="664" y="951"/>
                </a:lnTo>
                <a:lnTo>
                  <a:pt x="665" y="951"/>
                </a:lnTo>
                <a:lnTo>
                  <a:pt x="668" y="951"/>
                </a:lnTo>
                <a:lnTo>
                  <a:pt x="669" y="951"/>
                </a:lnTo>
                <a:lnTo>
                  <a:pt x="671" y="951"/>
                </a:lnTo>
                <a:lnTo>
                  <a:pt x="673" y="951"/>
                </a:lnTo>
                <a:lnTo>
                  <a:pt x="673" y="950"/>
                </a:lnTo>
                <a:lnTo>
                  <a:pt x="673" y="949"/>
                </a:lnTo>
                <a:lnTo>
                  <a:pt x="673" y="948"/>
                </a:lnTo>
                <a:lnTo>
                  <a:pt x="673" y="946"/>
                </a:lnTo>
                <a:lnTo>
                  <a:pt x="673" y="943"/>
                </a:lnTo>
                <a:lnTo>
                  <a:pt x="673" y="942"/>
                </a:lnTo>
                <a:lnTo>
                  <a:pt x="673" y="941"/>
                </a:lnTo>
                <a:lnTo>
                  <a:pt x="673" y="940"/>
                </a:lnTo>
                <a:lnTo>
                  <a:pt x="673" y="938"/>
                </a:lnTo>
                <a:lnTo>
                  <a:pt x="673" y="937"/>
                </a:lnTo>
                <a:lnTo>
                  <a:pt x="673" y="935"/>
                </a:lnTo>
                <a:lnTo>
                  <a:pt x="673" y="932"/>
                </a:lnTo>
                <a:lnTo>
                  <a:pt x="673" y="931"/>
                </a:lnTo>
                <a:lnTo>
                  <a:pt x="673" y="928"/>
                </a:lnTo>
                <a:lnTo>
                  <a:pt x="674" y="928"/>
                </a:lnTo>
                <a:lnTo>
                  <a:pt x="675" y="928"/>
                </a:lnTo>
                <a:lnTo>
                  <a:pt x="676" y="928"/>
                </a:lnTo>
                <a:lnTo>
                  <a:pt x="677" y="928"/>
                </a:lnTo>
                <a:lnTo>
                  <a:pt x="678" y="928"/>
                </a:lnTo>
                <a:lnTo>
                  <a:pt x="680" y="928"/>
                </a:lnTo>
                <a:lnTo>
                  <a:pt x="681" y="928"/>
                </a:lnTo>
                <a:lnTo>
                  <a:pt x="675" y="933"/>
                </a:lnTo>
                <a:lnTo>
                  <a:pt x="674" y="935"/>
                </a:lnTo>
                <a:lnTo>
                  <a:pt x="674" y="937"/>
                </a:lnTo>
                <a:lnTo>
                  <a:pt x="674" y="939"/>
                </a:lnTo>
                <a:lnTo>
                  <a:pt x="675" y="938"/>
                </a:lnTo>
                <a:lnTo>
                  <a:pt x="676" y="939"/>
                </a:lnTo>
                <a:lnTo>
                  <a:pt x="676" y="940"/>
                </a:lnTo>
                <a:lnTo>
                  <a:pt x="675" y="940"/>
                </a:lnTo>
                <a:lnTo>
                  <a:pt x="674" y="940"/>
                </a:lnTo>
                <a:lnTo>
                  <a:pt x="674" y="941"/>
                </a:lnTo>
                <a:lnTo>
                  <a:pt x="675" y="941"/>
                </a:lnTo>
                <a:lnTo>
                  <a:pt x="675" y="940"/>
                </a:lnTo>
                <a:lnTo>
                  <a:pt x="675" y="941"/>
                </a:lnTo>
                <a:lnTo>
                  <a:pt x="675" y="942"/>
                </a:lnTo>
                <a:lnTo>
                  <a:pt x="674" y="942"/>
                </a:lnTo>
                <a:lnTo>
                  <a:pt x="674" y="943"/>
                </a:lnTo>
                <a:lnTo>
                  <a:pt x="676" y="943"/>
                </a:lnTo>
                <a:lnTo>
                  <a:pt x="677" y="942"/>
                </a:lnTo>
                <a:lnTo>
                  <a:pt x="678" y="942"/>
                </a:lnTo>
                <a:lnTo>
                  <a:pt x="680" y="942"/>
                </a:lnTo>
                <a:lnTo>
                  <a:pt x="681" y="942"/>
                </a:lnTo>
                <a:lnTo>
                  <a:pt x="683" y="942"/>
                </a:lnTo>
                <a:lnTo>
                  <a:pt x="683" y="943"/>
                </a:lnTo>
                <a:lnTo>
                  <a:pt x="686" y="943"/>
                </a:lnTo>
                <a:lnTo>
                  <a:pt x="686" y="949"/>
                </a:lnTo>
                <a:lnTo>
                  <a:pt x="686" y="952"/>
                </a:lnTo>
                <a:lnTo>
                  <a:pt x="686" y="954"/>
                </a:lnTo>
                <a:lnTo>
                  <a:pt x="686" y="955"/>
                </a:lnTo>
                <a:lnTo>
                  <a:pt x="689" y="955"/>
                </a:lnTo>
                <a:lnTo>
                  <a:pt x="692" y="955"/>
                </a:lnTo>
                <a:lnTo>
                  <a:pt x="694" y="955"/>
                </a:lnTo>
                <a:lnTo>
                  <a:pt x="695" y="955"/>
                </a:lnTo>
                <a:lnTo>
                  <a:pt x="697" y="955"/>
                </a:lnTo>
                <a:lnTo>
                  <a:pt x="698" y="955"/>
                </a:lnTo>
                <a:lnTo>
                  <a:pt x="698" y="951"/>
                </a:lnTo>
                <a:lnTo>
                  <a:pt x="698" y="950"/>
                </a:lnTo>
                <a:lnTo>
                  <a:pt x="698" y="948"/>
                </a:lnTo>
                <a:lnTo>
                  <a:pt x="698" y="947"/>
                </a:lnTo>
                <a:lnTo>
                  <a:pt x="698" y="939"/>
                </a:lnTo>
                <a:lnTo>
                  <a:pt x="698" y="933"/>
                </a:lnTo>
                <a:lnTo>
                  <a:pt x="697" y="933"/>
                </a:lnTo>
                <a:lnTo>
                  <a:pt x="697" y="931"/>
                </a:lnTo>
                <a:lnTo>
                  <a:pt x="697" y="928"/>
                </a:lnTo>
                <a:lnTo>
                  <a:pt x="697" y="926"/>
                </a:lnTo>
                <a:lnTo>
                  <a:pt x="697" y="925"/>
                </a:lnTo>
                <a:lnTo>
                  <a:pt x="697" y="924"/>
                </a:lnTo>
                <a:lnTo>
                  <a:pt x="697" y="923"/>
                </a:lnTo>
                <a:lnTo>
                  <a:pt x="697" y="922"/>
                </a:lnTo>
                <a:lnTo>
                  <a:pt x="697" y="921"/>
                </a:lnTo>
                <a:lnTo>
                  <a:pt x="697" y="920"/>
                </a:lnTo>
                <a:lnTo>
                  <a:pt x="697" y="918"/>
                </a:lnTo>
                <a:lnTo>
                  <a:pt x="697" y="917"/>
                </a:lnTo>
                <a:lnTo>
                  <a:pt x="695" y="917"/>
                </a:lnTo>
                <a:lnTo>
                  <a:pt x="695" y="916"/>
                </a:lnTo>
                <a:lnTo>
                  <a:pt x="694" y="915"/>
                </a:lnTo>
                <a:lnTo>
                  <a:pt x="693" y="915"/>
                </a:lnTo>
                <a:lnTo>
                  <a:pt x="693" y="914"/>
                </a:lnTo>
                <a:lnTo>
                  <a:pt x="692" y="914"/>
                </a:lnTo>
                <a:lnTo>
                  <a:pt x="691" y="913"/>
                </a:lnTo>
                <a:lnTo>
                  <a:pt x="691" y="914"/>
                </a:lnTo>
                <a:lnTo>
                  <a:pt x="690" y="914"/>
                </a:lnTo>
                <a:lnTo>
                  <a:pt x="689" y="914"/>
                </a:lnTo>
                <a:lnTo>
                  <a:pt x="686" y="913"/>
                </a:lnTo>
                <a:lnTo>
                  <a:pt x="685" y="913"/>
                </a:lnTo>
                <a:lnTo>
                  <a:pt x="684" y="913"/>
                </a:lnTo>
                <a:lnTo>
                  <a:pt x="683" y="913"/>
                </a:lnTo>
                <a:lnTo>
                  <a:pt x="682" y="913"/>
                </a:lnTo>
                <a:lnTo>
                  <a:pt x="682" y="914"/>
                </a:lnTo>
                <a:lnTo>
                  <a:pt x="681" y="914"/>
                </a:lnTo>
                <a:lnTo>
                  <a:pt x="678" y="914"/>
                </a:lnTo>
                <a:lnTo>
                  <a:pt x="678" y="915"/>
                </a:lnTo>
                <a:lnTo>
                  <a:pt x="677" y="915"/>
                </a:lnTo>
                <a:lnTo>
                  <a:pt x="676" y="915"/>
                </a:lnTo>
                <a:lnTo>
                  <a:pt x="675" y="915"/>
                </a:lnTo>
                <a:lnTo>
                  <a:pt x="675" y="916"/>
                </a:lnTo>
                <a:lnTo>
                  <a:pt x="675" y="917"/>
                </a:lnTo>
                <a:lnTo>
                  <a:pt x="674" y="917"/>
                </a:lnTo>
                <a:lnTo>
                  <a:pt x="673" y="917"/>
                </a:lnTo>
                <a:lnTo>
                  <a:pt x="673" y="915"/>
                </a:lnTo>
                <a:lnTo>
                  <a:pt x="673" y="914"/>
                </a:lnTo>
                <a:lnTo>
                  <a:pt x="673" y="912"/>
                </a:lnTo>
                <a:lnTo>
                  <a:pt x="673" y="903"/>
                </a:lnTo>
                <a:lnTo>
                  <a:pt x="673" y="901"/>
                </a:lnTo>
                <a:lnTo>
                  <a:pt x="671" y="901"/>
                </a:lnTo>
                <a:lnTo>
                  <a:pt x="669" y="901"/>
                </a:lnTo>
                <a:lnTo>
                  <a:pt x="668" y="901"/>
                </a:lnTo>
                <a:lnTo>
                  <a:pt x="664" y="901"/>
                </a:lnTo>
                <a:lnTo>
                  <a:pt x="661" y="900"/>
                </a:lnTo>
                <a:lnTo>
                  <a:pt x="656" y="900"/>
                </a:lnTo>
                <a:lnTo>
                  <a:pt x="652" y="900"/>
                </a:lnTo>
                <a:lnTo>
                  <a:pt x="651" y="900"/>
                </a:lnTo>
                <a:lnTo>
                  <a:pt x="650" y="900"/>
                </a:lnTo>
                <a:lnTo>
                  <a:pt x="650" y="898"/>
                </a:lnTo>
                <a:lnTo>
                  <a:pt x="650" y="897"/>
                </a:lnTo>
                <a:lnTo>
                  <a:pt x="656" y="897"/>
                </a:lnTo>
                <a:lnTo>
                  <a:pt x="661" y="896"/>
                </a:lnTo>
                <a:lnTo>
                  <a:pt x="664" y="896"/>
                </a:lnTo>
                <a:lnTo>
                  <a:pt x="667" y="893"/>
                </a:lnTo>
                <a:lnTo>
                  <a:pt x="667" y="892"/>
                </a:lnTo>
                <a:lnTo>
                  <a:pt x="667" y="891"/>
                </a:lnTo>
                <a:lnTo>
                  <a:pt x="668" y="890"/>
                </a:lnTo>
                <a:lnTo>
                  <a:pt x="669" y="890"/>
                </a:lnTo>
                <a:lnTo>
                  <a:pt x="671" y="890"/>
                </a:lnTo>
                <a:lnTo>
                  <a:pt x="671" y="888"/>
                </a:lnTo>
                <a:lnTo>
                  <a:pt x="672" y="888"/>
                </a:lnTo>
                <a:lnTo>
                  <a:pt x="674" y="888"/>
                </a:lnTo>
                <a:lnTo>
                  <a:pt x="675" y="888"/>
                </a:lnTo>
                <a:lnTo>
                  <a:pt x="675" y="889"/>
                </a:lnTo>
                <a:lnTo>
                  <a:pt x="676" y="889"/>
                </a:lnTo>
                <a:lnTo>
                  <a:pt x="676" y="890"/>
                </a:lnTo>
                <a:lnTo>
                  <a:pt x="676" y="891"/>
                </a:lnTo>
                <a:lnTo>
                  <a:pt x="677" y="892"/>
                </a:lnTo>
                <a:lnTo>
                  <a:pt x="680" y="891"/>
                </a:lnTo>
                <a:lnTo>
                  <a:pt x="682" y="891"/>
                </a:lnTo>
                <a:lnTo>
                  <a:pt x="685" y="890"/>
                </a:lnTo>
                <a:lnTo>
                  <a:pt x="686" y="890"/>
                </a:lnTo>
                <a:lnTo>
                  <a:pt x="687" y="890"/>
                </a:lnTo>
                <a:lnTo>
                  <a:pt x="691" y="890"/>
                </a:lnTo>
                <a:lnTo>
                  <a:pt x="691" y="889"/>
                </a:lnTo>
                <a:lnTo>
                  <a:pt x="692" y="889"/>
                </a:lnTo>
                <a:lnTo>
                  <a:pt x="695" y="889"/>
                </a:lnTo>
                <a:lnTo>
                  <a:pt x="700" y="888"/>
                </a:lnTo>
                <a:lnTo>
                  <a:pt x="704" y="887"/>
                </a:lnTo>
                <a:lnTo>
                  <a:pt x="706" y="885"/>
                </a:lnTo>
                <a:lnTo>
                  <a:pt x="714" y="883"/>
                </a:lnTo>
                <a:lnTo>
                  <a:pt x="715" y="883"/>
                </a:lnTo>
                <a:lnTo>
                  <a:pt x="716" y="883"/>
                </a:lnTo>
                <a:lnTo>
                  <a:pt x="716" y="884"/>
                </a:lnTo>
                <a:lnTo>
                  <a:pt x="716" y="887"/>
                </a:lnTo>
                <a:lnTo>
                  <a:pt x="717" y="888"/>
                </a:lnTo>
                <a:lnTo>
                  <a:pt x="717" y="891"/>
                </a:lnTo>
                <a:lnTo>
                  <a:pt x="717" y="892"/>
                </a:lnTo>
                <a:lnTo>
                  <a:pt x="718" y="892"/>
                </a:lnTo>
                <a:lnTo>
                  <a:pt x="718" y="893"/>
                </a:lnTo>
                <a:lnTo>
                  <a:pt x="718" y="895"/>
                </a:lnTo>
                <a:lnTo>
                  <a:pt x="718" y="896"/>
                </a:lnTo>
                <a:lnTo>
                  <a:pt x="718" y="897"/>
                </a:lnTo>
                <a:lnTo>
                  <a:pt x="718" y="898"/>
                </a:lnTo>
                <a:lnTo>
                  <a:pt x="717" y="898"/>
                </a:lnTo>
                <a:lnTo>
                  <a:pt x="715" y="898"/>
                </a:lnTo>
                <a:lnTo>
                  <a:pt x="715" y="896"/>
                </a:lnTo>
                <a:lnTo>
                  <a:pt x="715" y="895"/>
                </a:lnTo>
                <a:lnTo>
                  <a:pt x="715" y="893"/>
                </a:lnTo>
                <a:lnTo>
                  <a:pt x="716" y="893"/>
                </a:lnTo>
                <a:lnTo>
                  <a:pt x="716" y="892"/>
                </a:lnTo>
                <a:lnTo>
                  <a:pt x="717" y="892"/>
                </a:lnTo>
                <a:lnTo>
                  <a:pt x="717" y="891"/>
                </a:lnTo>
                <a:lnTo>
                  <a:pt x="715" y="884"/>
                </a:lnTo>
                <a:lnTo>
                  <a:pt x="711" y="885"/>
                </a:lnTo>
                <a:lnTo>
                  <a:pt x="709" y="885"/>
                </a:lnTo>
                <a:lnTo>
                  <a:pt x="708" y="885"/>
                </a:lnTo>
                <a:lnTo>
                  <a:pt x="706" y="887"/>
                </a:lnTo>
                <a:lnTo>
                  <a:pt x="704" y="887"/>
                </a:lnTo>
                <a:lnTo>
                  <a:pt x="700" y="888"/>
                </a:lnTo>
                <a:lnTo>
                  <a:pt x="695" y="889"/>
                </a:lnTo>
                <a:lnTo>
                  <a:pt x="692" y="890"/>
                </a:lnTo>
                <a:lnTo>
                  <a:pt x="691" y="890"/>
                </a:lnTo>
                <a:lnTo>
                  <a:pt x="687" y="891"/>
                </a:lnTo>
                <a:lnTo>
                  <a:pt x="686" y="891"/>
                </a:lnTo>
                <a:lnTo>
                  <a:pt x="677" y="892"/>
                </a:lnTo>
                <a:lnTo>
                  <a:pt x="675" y="893"/>
                </a:lnTo>
                <a:lnTo>
                  <a:pt x="675" y="895"/>
                </a:lnTo>
                <a:lnTo>
                  <a:pt x="675" y="896"/>
                </a:lnTo>
                <a:lnTo>
                  <a:pt x="676" y="897"/>
                </a:lnTo>
                <a:lnTo>
                  <a:pt x="676" y="898"/>
                </a:lnTo>
                <a:lnTo>
                  <a:pt x="676" y="899"/>
                </a:lnTo>
                <a:lnTo>
                  <a:pt x="676" y="900"/>
                </a:lnTo>
                <a:lnTo>
                  <a:pt x="675" y="901"/>
                </a:lnTo>
                <a:lnTo>
                  <a:pt x="674" y="901"/>
                </a:lnTo>
                <a:lnTo>
                  <a:pt x="673" y="901"/>
                </a:lnTo>
                <a:lnTo>
                  <a:pt x="673" y="903"/>
                </a:lnTo>
                <a:lnTo>
                  <a:pt x="673" y="905"/>
                </a:lnTo>
                <a:lnTo>
                  <a:pt x="673" y="906"/>
                </a:lnTo>
                <a:lnTo>
                  <a:pt x="673" y="907"/>
                </a:lnTo>
                <a:lnTo>
                  <a:pt x="673" y="908"/>
                </a:lnTo>
                <a:lnTo>
                  <a:pt x="673" y="910"/>
                </a:lnTo>
                <a:lnTo>
                  <a:pt x="673" y="914"/>
                </a:lnTo>
                <a:lnTo>
                  <a:pt x="674" y="914"/>
                </a:lnTo>
                <a:lnTo>
                  <a:pt x="675" y="914"/>
                </a:lnTo>
                <a:lnTo>
                  <a:pt x="675" y="915"/>
                </a:lnTo>
                <a:lnTo>
                  <a:pt x="676" y="915"/>
                </a:lnTo>
                <a:lnTo>
                  <a:pt x="676" y="914"/>
                </a:lnTo>
                <a:lnTo>
                  <a:pt x="677" y="914"/>
                </a:lnTo>
                <a:lnTo>
                  <a:pt x="678" y="914"/>
                </a:lnTo>
                <a:lnTo>
                  <a:pt x="680" y="914"/>
                </a:lnTo>
                <a:lnTo>
                  <a:pt x="680" y="913"/>
                </a:lnTo>
                <a:lnTo>
                  <a:pt x="681" y="913"/>
                </a:lnTo>
                <a:lnTo>
                  <a:pt x="682" y="913"/>
                </a:lnTo>
                <a:lnTo>
                  <a:pt x="683" y="913"/>
                </a:lnTo>
                <a:lnTo>
                  <a:pt x="684" y="913"/>
                </a:lnTo>
                <a:lnTo>
                  <a:pt x="685" y="913"/>
                </a:lnTo>
                <a:lnTo>
                  <a:pt x="686" y="913"/>
                </a:lnTo>
                <a:lnTo>
                  <a:pt x="687" y="913"/>
                </a:lnTo>
                <a:lnTo>
                  <a:pt x="689" y="913"/>
                </a:lnTo>
                <a:lnTo>
                  <a:pt x="690" y="913"/>
                </a:lnTo>
                <a:lnTo>
                  <a:pt x="691" y="913"/>
                </a:lnTo>
                <a:lnTo>
                  <a:pt x="692" y="913"/>
                </a:lnTo>
                <a:lnTo>
                  <a:pt x="692" y="914"/>
                </a:lnTo>
                <a:lnTo>
                  <a:pt x="693" y="914"/>
                </a:lnTo>
                <a:lnTo>
                  <a:pt x="694" y="914"/>
                </a:lnTo>
                <a:lnTo>
                  <a:pt x="694" y="915"/>
                </a:lnTo>
                <a:lnTo>
                  <a:pt x="695" y="915"/>
                </a:lnTo>
                <a:lnTo>
                  <a:pt x="695" y="916"/>
                </a:lnTo>
                <a:lnTo>
                  <a:pt x="697" y="916"/>
                </a:lnTo>
                <a:lnTo>
                  <a:pt x="697" y="917"/>
                </a:lnTo>
                <a:lnTo>
                  <a:pt x="697" y="918"/>
                </a:lnTo>
                <a:lnTo>
                  <a:pt x="698" y="918"/>
                </a:lnTo>
                <a:lnTo>
                  <a:pt x="698" y="920"/>
                </a:lnTo>
                <a:lnTo>
                  <a:pt x="698" y="921"/>
                </a:lnTo>
                <a:lnTo>
                  <a:pt x="698" y="922"/>
                </a:lnTo>
                <a:lnTo>
                  <a:pt x="698" y="923"/>
                </a:lnTo>
                <a:lnTo>
                  <a:pt x="698" y="924"/>
                </a:lnTo>
                <a:lnTo>
                  <a:pt x="698" y="925"/>
                </a:lnTo>
                <a:lnTo>
                  <a:pt x="698" y="926"/>
                </a:lnTo>
                <a:lnTo>
                  <a:pt x="698" y="928"/>
                </a:lnTo>
                <a:lnTo>
                  <a:pt x="698" y="929"/>
                </a:lnTo>
                <a:lnTo>
                  <a:pt x="698" y="930"/>
                </a:lnTo>
                <a:lnTo>
                  <a:pt x="698" y="931"/>
                </a:lnTo>
                <a:lnTo>
                  <a:pt x="698" y="932"/>
                </a:lnTo>
                <a:lnTo>
                  <a:pt x="698" y="933"/>
                </a:lnTo>
                <a:lnTo>
                  <a:pt x="698" y="934"/>
                </a:lnTo>
                <a:lnTo>
                  <a:pt x="698" y="935"/>
                </a:lnTo>
                <a:lnTo>
                  <a:pt x="698" y="938"/>
                </a:lnTo>
                <a:lnTo>
                  <a:pt x="698" y="939"/>
                </a:lnTo>
                <a:lnTo>
                  <a:pt x="698" y="940"/>
                </a:lnTo>
                <a:lnTo>
                  <a:pt x="698" y="947"/>
                </a:lnTo>
                <a:lnTo>
                  <a:pt x="698" y="948"/>
                </a:lnTo>
                <a:lnTo>
                  <a:pt x="698" y="949"/>
                </a:lnTo>
                <a:lnTo>
                  <a:pt x="698" y="950"/>
                </a:lnTo>
                <a:lnTo>
                  <a:pt x="698" y="951"/>
                </a:lnTo>
                <a:lnTo>
                  <a:pt x="699" y="951"/>
                </a:lnTo>
                <a:lnTo>
                  <a:pt x="700" y="951"/>
                </a:lnTo>
                <a:lnTo>
                  <a:pt x="702" y="951"/>
                </a:lnTo>
                <a:lnTo>
                  <a:pt x="702" y="952"/>
                </a:lnTo>
                <a:lnTo>
                  <a:pt x="702" y="954"/>
                </a:lnTo>
                <a:lnTo>
                  <a:pt x="702" y="955"/>
                </a:lnTo>
                <a:lnTo>
                  <a:pt x="703" y="955"/>
                </a:lnTo>
                <a:lnTo>
                  <a:pt x="704" y="955"/>
                </a:lnTo>
                <a:lnTo>
                  <a:pt x="709" y="955"/>
                </a:lnTo>
                <a:lnTo>
                  <a:pt x="709" y="954"/>
                </a:lnTo>
                <a:lnTo>
                  <a:pt x="711" y="951"/>
                </a:lnTo>
                <a:lnTo>
                  <a:pt x="715" y="946"/>
                </a:lnTo>
                <a:lnTo>
                  <a:pt x="718" y="941"/>
                </a:lnTo>
                <a:lnTo>
                  <a:pt x="718" y="951"/>
                </a:lnTo>
                <a:lnTo>
                  <a:pt x="718" y="949"/>
                </a:lnTo>
                <a:lnTo>
                  <a:pt x="719" y="949"/>
                </a:lnTo>
                <a:lnTo>
                  <a:pt x="720" y="949"/>
                </a:lnTo>
                <a:lnTo>
                  <a:pt x="721" y="949"/>
                </a:lnTo>
                <a:lnTo>
                  <a:pt x="723" y="949"/>
                </a:lnTo>
                <a:lnTo>
                  <a:pt x="724" y="949"/>
                </a:lnTo>
                <a:lnTo>
                  <a:pt x="725" y="949"/>
                </a:lnTo>
                <a:lnTo>
                  <a:pt x="726" y="949"/>
                </a:lnTo>
                <a:lnTo>
                  <a:pt x="727" y="949"/>
                </a:lnTo>
                <a:lnTo>
                  <a:pt x="728" y="949"/>
                </a:lnTo>
                <a:lnTo>
                  <a:pt x="729" y="949"/>
                </a:lnTo>
                <a:lnTo>
                  <a:pt x="730" y="949"/>
                </a:lnTo>
                <a:lnTo>
                  <a:pt x="732" y="949"/>
                </a:lnTo>
                <a:lnTo>
                  <a:pt x="733" y="949"/>
                </a:lnTo>
                <a:lnTo>
                  <a:pt x="733" y="954"/>
                </a:lnTo>
                <a:lnTo>
                  <a:pt x="734" y="954"/>
                </a:lnTo>
                <a:lnTo>
                  <a:pt x="736" y="954"/>
                </a:lnTo>
                <a:lnTo>
                  <a:pt x="737" y="954"/>
                </a:lnTo>
                <a:lnTo>
                  <a:pt x="738" y="954"/>
                </a:lnTo>
                <a:lnTo>
                  <a:pt x="738" y="951"/>
                </a:lnTo>
                <a:lnTo>
                  <a:pt x="738" y="949"/>
                </a:lnTo>
                <a:lnTo>
                  <a:pt x="740" y="949"/>
                </a:lnTo>
                <a:lnTo>
                  <a:pt x="742" y="949"/>
                </a:lnTo>
                <a:lnTo>
                  <a:pt x="745" y="949"/>
                </a:lnTo>
                <a:lnTo>
                  <a:pt x="746" y="949"/>
                </a:lnTo>
                <a:lnTo>
                  <a:pt x="747" y="949"/>
                </a:lnTo>
                <a:lnTo>
                  <a:pt x="747" y="950"/>
                </a:lnTo>
                <a:lnTo>
                  <a:pt x="747" y="951"/>
                </a:lnTo>
                <a:lnTo>
                  <a:pt x="747" y="954"/>
                </a:lnTo>
                <a:lnTo>
                  <a:pt x="747" y="955"/>
                </a:lnTo>
                <a:lnTo>
                  <a:pt x="749" y="955"/>
                </a:lnTo>
                <a:lnTo>
                  <a:pt x="749" y="954"/>
                </a:lnTo>
                <a:lnTo>
                  <a:pt x="749" y="951"/>
                </a:lnTo>
                <a:lnTo>
                  <a:pt x="749" y="949"/>
                </a:lnTo>
                <a:lnTo>
                  <a:pt x="750" y="949"/>
                </a:lnTo>
                <a:lnTo>
                  <a:pt x="751" y="949"/>
                </a:lnTo>
                <a:lnTo>
                  <a:pt x="752" y="949"/>
                </a:lnTo>
                <a:lnTo>
                  <a:pt x="753" y="949"/>
                </a:lnTo>
                <a:lnTo>
                  <a:pt x="754" y="949"/>
                </a:lnTo>
                <a:lnTo>
                  <a:pt x="755" y="949"/>
                </a:lnTo>
                <a:lnTo>
                  <a:pt x="756" y="949"/>
                </a:lnTo>
                <a:lnTo>
                  <a:pt x="758" y="949"/>
                </a:lnTo>
                <a:lnTo>
                  <a:pt x="759" y="949"/>
                </a:lnTo>
                <a:lnTo>
                  <a:pt x="760" y="949"/>
                </a:lnTo>
                <a:lnTo>
                  <a:pt x="761" y="949"/>
                </a:lnTo>
                <a:lnTo>
                  <a:pt x="762" y="949"/>
                </a:lnTo>
                <a:lnTo>
                  <a:pt x="762" y="950"/>
                </a:lnTo>
                <a:lnTo>
                  <a:pt x="762" y="951"/>
                </a:lnTo>
                <a:lnTo>
                  <a:pt x="762" y="952"/>
                </a:lnTo>
                <a:lnTo>
                  <a:pt x="762" y="954"/>
                </a:lnTo>
                <a:lnTo>
                  <a:pt x="762" y="955"/>
                </a:lnTo>
                <a:lnTo>
                  <a:pt x="763" y="955"/>
                </a:lnTo>
                <a:lnTo>
                  <a:pt x="769" y="955"/>
                </a:lnTo>
                <a:lnTo>
                  <a:pt x="770" y="955"/>
                </a:lnTo>
                <a:lnTo>
                  <a:pt x="770" y="954"/>
                </a:lnTo>
                <a:lnTo>
                  <a:pt x="773" y="954"/>
                </a:lnTo>
                <a:lnTo>
                  <a:pt x="773" y="952"/>
                </a:lnTo>
                <a:lnTo>
                  <a:pt x="773" y="951"/>
                </a:lnTo>
                <a:lnTo>
                  <a:pt x="773" y="950"/>
                </a:lnTo>
                <a:lnTo>
                  <a:pt x="773" y="949"/>
                </a:lnTo>
                <a:lnTo>
                  <a:pt x="772" y="949"/>
                </a:lnTo>
                <a:lnTo>
                  <a:pt x="772" y="948"/>
                </a:lnTo>
                <a:lnTo>
                  <a:pt x="772" y="947"/>
                </a:lnTo>
                <a:lnTo>
                  <a:pt x="773" y="947"/>
                </a:lnTo>
                <a:lnTo>
                  <a:pt x="775" y="946"/>
                </a:lnTo>
                <a:lnTo>
                  <a:pt x="776" y="946"/>
                </a:lnTo>
                <a:lnTo>
                  <a:pt x="776" y="945"/>
                </a:lnTo>
                <a:lnTo>
                  <a:pt x="777" y="945"/>
                </a:lnTo>
                <a:lnTo>
                  <a:pt x="778" y="945"/>
                </a:lnTo>
                <a:lnTo>
                  <a:pt x="778" y="943"/>
                </a:lnTo>
                <a:lnTo>
                  <a:pt x="779" y="943"/>
                </a:lnTo>
                <a:lnTo>
                  <a:pt x="780" y="943"/>
                </a:lnTo>
                <a:lnTo>
                  <a:pt x="780" y="942"/>
                </a:lnTo>
                <a:lnTo>
                  <a:pt x="781" y="942"/>
                </a:lnTo>
                <a:lnTo>
                  <a:pt x="783" y="941"/>
                </a:lnTo>
                <a:lnTo>
                  <a:pt x="784" y="941"/>
                </a:lnTo>
                <a:lnTo>
                  <a:pt x="785" y="941"/>
                </a:lnTo>
                <a:lnTo>
                  <a:pt x="785" y="940"/>
                </a:lnTo>
                <a:lnTo>
                  <a:pt x="787" y="939"/>
                </a:lnTo>
                <a:lnTo>
                  <a:pt x="787" y="938"/>
                </a:lnTo>
                <a:lnTo>
                  <a:pt x="787" y="937"/>
                </a:lnTo>
                <a:lnTo>
                  <a:pt x="787" y="935"/>
                </a:lnTo>
                <a:lnTo>
                  <a:pt x="787" y="934"/>
                </a:lnTo>
                <a:lnTo>
                  <a:pt x="788" y="934"/>
                </a:lnTo>
                <a:lnTo>
                  <a:pt x="789" y="934"/>
                </a:lnTo>
                <a:lnTo>
                  <a:pt x="792" y="934"/>
                </a:lnTo>
                <a:lnTo>
                  <a:pt x="793" y="934"/>
                </a:lnTo>
                <a:lnTo>
                  <a:pt x="793" y="935"/>
                </a:lnTo>
                <a:lnTo>
                  <a:pt x="792" y="935"/>
                </a:lnTo>
                <a:lnTo>
                  <a:pt x="792" y="937"/>
                </a:lnTo>
                <a:lnTo>
                  <a:pt x="792" y="938"/>
                </a:lnTo>
                <a:lnTo>
                  <a:pt x="792" y="939"/>
                </a:lnTo>
                <a:lnTo>
                  <a:pt x="792" y="941"/>
                </a:lnTo>
                <a:lnTo>
                  <a:pt x="790" y="941"/>
                </a:lnTo>
                <a:lnTo>
                  <a:pt x="790" y="942"/>
                </a:lnTo>
                <a:lnTo>
                  <a:pt x="793" y="942"/>
                </a:lnTo>
                <a:lnTo>
                  <a:pt x="794" y="942"/>
                </a:lnTo>
                <a:lnTo>
                  <a:pt x="795" y="942"/>
                </a:lnTo>
                <a:lnTo>
                  <a:pt x="796" y="942"/>
                </a:lnTo>
                <a:lnTo>
                  <a:pt x="797" y="942"/>
                </a:lnTo>
                <a:lnTo>
                  <a:pt x="798" y="942"/>
                </a:lnTo>
                <a:lnTo>
                  <a:pt x="798" y="943"/>
                </a:lnTo>
                <a:lnTo>
                  <a:pt x="799" y="943"/>
                </a:lnTo>
                <a:lnTo>
                  <a:pt x="799" y="945"/>
                </a:lnTo>
                <a:lnTo>
                  <a:pt x="801" y="946"/>
                </a:lnTo>
                <a:lnTo>
                  <a:pt x="802" y="946"/>
                </a:lnTo>
                <a:lnTo>
                  <a:pt x="802" y="947"/>
                </a:lnTo>
                <a:lnTo>
                  <a:pt x="803" y="947"/>
                </a:lnTo>
                <a:lnTo>
                  <a:pt x="803" y="948"/>
                </a:lnTo>
                <a:lnTo>
                  <a:pt x="804" y="948"/>
                </a:lnTo>
                <a:lnTo>
                  <a:pt x="804" y="947"/>
                </a:lnTo>
                <a:lnTo>
                  <a:pt x="805" y="947"/>
                </a:lnTo>
                <a:lnTo>
                  <a:pt x="805" y="946"/>
                </a:lnTo>
                <a:lnTo>
                  <a:pt x="805" y="945"/>
                </a:lnTo>
                <a:lnTo>
                  <a:pt x="805" y="943"/>
                </a:lnTo>
                <a:lnTo>
                  <a:pt x="805" y="941"/>
                </a:lnTo>
                <a:lnTo>
                  <a:pt x="805" y="940"/>
                </a:lnTo>
                <a:lnTo>
                  <a:pt x="805" y="937"/>
                </a:lnTo>
                <a:lnTo>
                  <a:pt x="805" y="935"/>
                </a:lnTo>
                <a:lnTo>
                  <a:pt x="805" y="934"/>
                </a:lnTo>
                <a:lnTo>
                  <a:pt x="805" y="932"/>
                </a:lnTo>
                <a:lnTo>
                  <a:pt x="804" y="930"/>
                </a:lnTo>
                <a:lnTo>
                  <a:pt x="801" y="925"/>
                </a:lnTo>
                <a:lnTo>
                  <a:pt x="799" y="925"/>
                </a:lnTo>
                <a:lnTo>
                  <a:pt x="798" y="926"/>
                </a:lnTo>
                <a:lnTo>
                  <a:pt x="797" y="926"/>
                </a:lnTo>
                <a:lnTo>
                  <a:pt x="797" y="928"/>
                </a:lnTo>
                <a:lnTo>
                  <a:pt x="796" y="929"/>
                </a:lnTo>
                <a:lnTo>
                  <a:pt x="795" y="929"/>
                </a:lnTo>
                <a:lnTo>
                  <a:pt x="795" y="930"/>
                </a:lnTo>
                <a:lnTo>
                  <a:pt x="794" y="930"/>
                </a:lnTo>
                <a:lnTo>
                  <a:pt x="793" y="930"/>
                </a:lnTo>
                <a:lnTo>
                  <a:pt x="792" y="930"/>
                </a:lnTo>
                <a:lnTo>
                  <a:pt x="790" y="929"/>
                </a:lnTo>
                <a:lnTo>
                  <a:pt x="792" y="926"/>
                </a:lnTo>
                <a:lnTo>
                  <a:pt x="792" y="925"/>
                </a:lnTo>
                <a:lnTo>
                  <a:pt x="794" y="922"/>
                </a:lnTo>
                <a:lnTo>
                  <a:pt x="794" y="921"/>
                </a:lnTo>
                <a:lnTo>
                  <a:pt x="795" y="918"/>
                </a:lnTo>
                <a:lnTo>
                  <a:pt x="797" y="916"/>
                </a:lnTo>
                <a:lnTo>
                  <a:pt x="796" y="915"/>
                </a:lnTo>
                <a:lnTo>
                  <a:pt x="795" y="915"/>
                </a:lnTo>
                <a:lnTo>
                  <a:pt x="794" y="914"/>
                </a:lnTo>
                <a:lnTo>
                  <a:pt x="793" y="914"/>
                </a:lnTo>
                <a:lnTo>
                  <a:pt x="793" y="913"/>
                </a:lnTo>
                <a:lnTo>
                  <a:pt x="794" y="912"/>
                </a:lnTo>
                <a:lnTo>
                  <a:pt x="794" y="910"/>
                </a:lnTo>
                <a:lnTo>
                  <a:pt x="793" y="910"/>
                </a:lnTo>
                <a:lnTo>
                  <a:pt x="793" y="909"/>
                </a:lnTo>
                <a:lnTo>
                  <a:pt x="792" y="909"/>
                </a:lnTo>
                <a:lnTo>
                  <a:pt x="790" y="909"/>
                </a:lnTo>
                <a:lnTo>
                  <a:pt x="789" y="908"/>
                </a:lnTo>
                <a:lnTo>
                  <a:pt x="792" y="907"/>
                </a:lnTo>
                <a:lnTo>
                  <a:pt x="795" y="905"/>
                </a:lnTo>
                <a:lnTo>
                  <a:pt x="796" y="905"/>
                </a:lnTo>
                <a:lnTo>
                  <a:pt x="796" y="906"/>
                </a:lnTo>
                <a:lnTo>
                  <a:pt x="797" y="906"/>
                </a:lnTo>
                <a:lnTo>
                  <a:pt x="797" y="907"/>
                </a:lnTo>
                <a:lnTo>
                  <a:pt x="798" y="907"/>
                </a:lnTo>
                <a:lnTo>
                  <a:pt x="798" y="908"/>
                </a:lnTo>
                <a:lnTo>
                  <a:pt x="799" y="908"/>
                </a:lnTo>
                <a:lnTo>
                  <a:pt x="799" y="909"/>
                </a:lnTo>
                <a:lnTo>
                  <a:pt x="801" y="908"/>
                </a:lnTo>
                <a:lnTo>
                  <a:pt x="801" y="907"/>
                </a:lnTo>
                <a:lnTo>
                  <a:pt x="802" y="906"/>
                </a:lnTo>
                <a:lnTo>
                  <a:pt x="802" y="905"/>
                </a:lnTo>
                <a:lnTo>
                  <a:pt x="803" y="903"/>
                </a:lnTo>
                <a:lnTo>
                  <a:pt x="804" y="901"/>
                </a:lnTo>
                <a:lnTo>
                  <a:pt x="804" y="900"/>
                </a:lnTo>
                <a:lnTo>
                  <a:pt x="805" y="900"/>
                </a:lnTo>
                <a:lnTo>
                  <a:pt x="805" y="899"/>
                </a:lnTo>
                <a:lnTo>
                  <a:pt x="806" y="898"/>
                </a:lnTo>
                <a:lnTo>
                  <a:pt x="806" y="897"/>
                </a:lnTo>
                <a:lnTo>
                  <a:pt x="807" y="896"/>
                </a:lnTo>
                <a:lnTo>
                  <a:pt x="807" y="895"/>
                </a:lnTo>
                <a:lnTo>
                  <a:pt x="809" y="892"/>
                </a:lnTo>
                <a:lnTo>
                  <a:pt x="810" y="891"/>
                </a:lnTo>
                <a:lnTo>
                  <a:pt x="811" y="889"/>
                </a:lnTo>
                <a:lnTo>
                  <a:pt x="812" y="888"/>
                </a:lnTo>
                <a:lnTo>
                  <a:pt x="812" y="887"/>
                </a:lnTo>
                <a:lnTo>
                  <a:pt x="813" y="884"/>
                </a:lnTo>
                <a:lnTo>
                  <a:pt x="814" y="883"/>
                </a:lnTo>
                <a:lnTo>
                  <a:pt x="813" y="882"/>
                </a:lnTo>
                <a:lnTo>
                  <a:pt x="812" y="881"/>
                </a:lnTo>
                <a:lnTo>
                  <a:pt x="812" y="880"/>
                </a:lnTo>
                <a:lnTo>
                  <a:pt x="811" y="880"/>
                </a:lnTo>
                <a:lnTo>
                  <a:pt x="812" y="879"/>
                </a:lnTo>
                <a:lnTo>
                  <a:pt x="812" y="878"/>
                </a:lnTo>
                <a:lnTo>
                  <a:pt x="813" y="878"/>
                </a:lnTo>
                <a:lnTo>
                  <a:pt x="813" y="876"/>
                </a:lnTo>
                <a:lnTo>
                  <a:pt x="815" y="873"/>
                </a:lnTo>
                <a:lnTo>
                  <a:pt x="815" y="872"/>
                </a:lnTo>
                <a:lnTo>
                  <a:pt x="816" y="872"/>
                </a:lnTo>
                <a:lnTo>
                  <a:pt x="816" y="871"/>
                </a:lnTo>
                <a:lnTo>
                  <a:pt x="818" y="871"/>
                </a:lnTo>
                <a:lnTo>
                  <a:pt x="819" y="871"/>
                </a:lnTo>
                <a:lnTo>
                  <a:pt x="820" y="872"/>
                </a:lnTo>
                <a:lnTo>
                  <a:pt x="821" y="872"/>
                </a:lnTo>
                <a:lnTo>
                  <a:pt x="823" y="868"/>
                </a:lnTo>
                <a:lnTo>
                  <a:pt x="824" y="866"/>
                </a:lnTo>
                <a:lnTo>
                  <a:pt x="825" y="865"/>
                </a:lnTo>
                <a:lnTo>
                  <a:pt x="827" y="863"/>
                </a:lnTo>
                <a:lnTo>
                  <a:pt x="825" y="863"/>
                </a:lnTo>
                <a:lnTo>
                  <a:pt x="824" y="863"/>
                </a:lnTo>
                <a:lnTo>
                  <a:pt x="823" y="863"/>
                </a:lnTo>
                <a:lnTo>
                  <a:pt x="822" y="863"/>
                </a:lnTo>
                <a:lnTo>
                  <a:pt x="821" y="863"/>
                </a:lnTo>
                <a:lnTo>
                  <a:pt x="821" y="859"/>
                </a:lnTo>
                <a:lnTo>
                  <a:pt x="821" y="857"/>
                </a:lnTo>
                <a:lnTo>
                  <a:pt x="821" y="853"/>
                </a:lnTo>
                <a:lnTo>
                  <a:pt x="821" y="851"/>
                </a:lnTo>
                <a:lnTo>
                  <a:pt x="822" y="851"/>
                </a:lnTo>
                <a:lnTo>
                  <a:pt x="823" y="851"/>
                </a:lnTo>
                <a:lnTo>
                  <a:pt x="823" y="853"/>
                </a:lnTo>
                <a:lnTo>
                  <a:pt x="824" y="853"/>
                </a:lnTo>
                <a:lnTo>
                  <a:pt x="827" y="854"/>
                </a:lnTo>
                <a:lnTo>
                  <a:pt x="827" y="853"/>
                </a:lnTo>
                <a:lnTo>
                  <a:pt x="828" y="853"/>
                </a:lnTo>
                <a:lnTo>
                  <a:pt x="828" y="851"/>
                </a:lnTo>
                <a:lnTo>
                  <a:pt x="829" y="851"/>
                </a:lnTo>
                <a:lnTo>
                  <a:pt x="829" y="850"/>
                </a:lnTo>
                <a:lnTo>
                  <a:pt x="829" y="849"/>
                </a:lnTo>
                <a:lnTo>
                  <a:pt x="830" y="849"/>
                </a:lnTo>
                <a:lnTo>
                  <a:pt x="830" y="848"/>
                </a:lnTo>
                <a:lnTo>
                  <a:pt x="831" y="848"/>
                </a:lnTo>
                <a:lnTo>
                  <a:pt x="831" y="847"/>
                </a:lnTo>
                <a:lnTo>
                  <a:pt x="830" y="847"/>
                </a:lnTo>
                <a:lnTo>
                  <a:pt x="830" y="846"/>
                </a:lnTo>
                <a:lnTo>
                  <a:pt x="830" y="845"/>
                </a:lnTo>
                <a:lnTo>
                  <a:pt x="829" y="845"/>
                </a:lnTo>
                <a:lnTo>
                  <a:pt x="829" y="843"/>
                </a:lnTo>
                <a:lnTo>
                  <a:pt x="829" y="842"/>
                </a:lnTo>
                <a:lnTo>
                  <a:pt x="828" y="841"/>
                </a:lnTo>
                <a:lnTo>
                  <a:pt x="828" y="840"/>
                </a:lnTo>
                <a:lnTo>
                  <a:pt x="828" y="839"/>
                </a:lnTo>
                <a:lnTo>
                  <a:pt x="828" y="838"/>
                </a:lnTo>
                <a:lnTo>
                  <a:pt x="827" y="838"/>
                </a:lnTo>
                <a:lnTo>
                  <a:pt x="824" y="838"/>
                </a:lnTo>
                <a:lnTo>
                  <a:pt x="824" y="836"/>
                </a:lnTo>
                <a:lnTo>
                  <a:pt x="824" y="834"/>
                </a:lnTo>
                <a:lnTo>
                  <a:pt x="824" y="833"/>
                </a:lnTo>
                <a:lnTo>
                  <a:pt x="824" y="832"/>
                </a:lnTo>
                <a:lnTo>
                  <a:pt x="825" y="832"/>
                </a:lnTo>
                <a:lnTo>
                  <a:pt x="827" y="832"/>
                </a:lnTo>
                <a:lnTo>
                  <a:pt x="828" y="832"/>
                </a:lnTo>
                <a:lnTo>
                  <a:pt x="829" y="832"/>
                </a:lnTo>
                <a:lnTo>
                  <a:pt x="829" y="831"/>
                </a:lnTo>
                <a:lnTo>
                  <a:pt x="829" y="830"/>
                </a:lnTo>
                <a:lnTo>
                  <a:pt x="829" y="829"/>
                </a:lnTo>
                <a:lnTo>
                  <a:pt x="827" y="829"/>
                </a:lnTo>
                <a:lnTo>
                  <a:pt x="827" y="828"/>
                </a:lnTo>
                <a:lnTo>
                  <a:pt x="828" y="828"/>
                </a:lnTo>
                <a:lnTo>
                  <a:pt x="828" y="826"/>
                </a:lnTo>
                <a:lnTo>
                  <a:pt x="828" y="825"/>
                </a:lnTo>
                <a:lnTo>
                  <a:pt x="828" y="824"/>
                </a:lnTo>
                <a:lnTo>
                  <a:pt x="828" y="823"/>
                </a:lnTo>
                <a:lnTo>
                  <a:pt x="829" y="823"/>
                </a:lnTo>
                <a:lnTo>
                  <a:pt x="830" y="823"/>
                </a:lnTo>
                <a:lnTo>
                  <a:pt x="831" y="823"/>
                </a:lnTo>
                <a:lnTo>
                  <a:pt x="832" y="823"/>
                </a:lnTo>
                <a:lnTo>
                  <a:pt x="832" y="822"/>
                </a:lnTo>
                <a:lnTo>
                  <a:pt x="832" y="821"/>
                </a:lnTo>
                <a:lnTo>
                  <a:pt x="833" y="820"/>
                </a:lnTo>
                <a:lnTo>
                  <a:pt x="833" y="818"/>
                </a:lnTo>
                <a:lnTo>
                  <a:pt x="833" y="817"/>
                </a:lnTo>
                <a:lnTo>
                  <a:pt x="833" y="816"/>
                </a:lnTo>
                <a:lnTo>
                  <a:pt x="833" y="815"/>
                </a:lnTo>
                <a:lnTo>
                  <a:pt x="833" y="814"/>
                </a:lnTo>
                <a:lnTo>
                  <a:pt x="835" y="814"/>
                </a:lnTo>
                <a:lnTo>
                  <a:pt x="838" y="814"/>
                </a:lnTo>
                <a:lnTo>
                  <a:pt x="839" y="814"/>
                </a:lnTo>
                <a:lnTo>
                  <a:pt x="840" y="815"/>
                </a:lnTo>
                <a:lnTo>
                  <a:pt x="848" y="821"/>
                </a:lnTo>
                <a:lnTo>
                  <a:pt x="849" y="822"/>
                </a:lnTo>
                <a:lnTo>
                  <a:pt x="850" y="822"/>
                </a:lnTo>
                <a:lnTo>
                  <a:pt x="850" y="823"/>
                </a:lnTo>
                <a:lnTo>
                  <a:pt x="855" y="826"/>
                </a:lnTo>
                <a:lnTo>
                  <a:pt x="855" y="825"/>
                </a:lnTo>
                <a:lnTo>
                  <a:pt x="853" y="823"/>
                </a:lnTo>
                <a:lnTo>
                  <a:pt x="852" y="823"/>
                </a:lnTo>
                <a:lnTo>
                  <a:pt x="850" y="822"/>
                </a:lnTo>
                <a:lnTo>
                  <a:pt x="841" y="814"/>
                </a:lnTo>
                <a:lnTo>
                  <a:pt x="837" y="811"/>
                </a:lnTo>
                <a:lnTo>
                  <a:pt x="836" y="809"/>
                </a:lnTo>
                <a:lnTo>
                  <a:pt x="830" y="805"/>
                </a:lnTo>
                <a:lnTo>
                  <a:pt x="827" y="803"/>
                </a:lnTo>
                <a:lnTo>
                  <a:pt x="823" y="799"/>
                </a:lnTo>
                <a:lnTo>
                  <a:pt x="822" y="799"/>
                </a:lnTo>
                <a:lnTo>
                  <a:pt x="821" y="797"/>
                </a:lnTo>
                <a:lnTo>
                  <a:pt x="820" y="797"/>
                </a:lnTo>
                <a:lnTo>
                  <a:pt x="819" y="796"/>
                </a:lnTo>
                <a:lnTo>
                  <a:pt x="814" y="792"/>
                </a:lnTo>
                <a:lnTo>
                  <a:pt x="813" y="791"/>
                </a:lnTo>
                <a:lnTo>
                  <a:pt x="812" y="790"/>
                </a:lnTo>
                <a:lnTo>
                  <a:pt x="810" y="788"/>
                </a:lnTo>
                <a:lnTo>
                  <a:pt x="805" y="784"/>
                </a:lnTo>
                <a:lnTo>
                  <a:pt x="801" y="781"/>
                </a:lnTo>
                <a:lnTo>
                  <a:pt x="797" y="779"/>
                </a:lnTo>
                <a:lnTo>
                  <a:pt x="797" y="778"/>
                </a:lnTo>
                <a:lnTo>
                  <a:pt x="795" y="776"/>
                </a:lnTo>
                <a:lnTo>
                  <a:pt x="794" y="775"/>
                </a:lnTo>
                <a:lnTo>
                  <a:pt x="793" y="774"/>
                </a:lnTo>
                <a:lnTo>
                  <a:pt x="792" y="773"/>
                </a:lnTo>
                <a:lnTo>
                  <a:pt x="790" y="773"/>
                </a:lnTo>
                <a:lnTo>
                  <a:pt x="790" y="772"/>
                </a:lnTo>
                <a:lnTo>
                  <a:pt x="789" y="772"/>
                </a:lnTo>
                <a:lnTo>
                  <a:pt x="788" y="771"/>
                </a:lnTo>
                <a:lnTo>
                  <a:pt x="786" y="769"/>
                </a:lnTo>
                <a:lnTo>
                  <a:pt x="781" y="765"/>
                </a:lnTo>
                <a:lnTo>
                  <a:pt x="779" y="764"/>
                </a:lnTo>
                <a:lnTo>
                  <a:pt x="779" y="763"/>
                </a:lnTo>
                <a:lnTo>
                  <a:pt x="778" y="763"/>
                </a:lnTo>
                <a:lnTo>
                  <a:pt x="775" y="759"/>
                </a:lnTo>
                <a:lnTo>
                  <a:pt x="773" y="759"/>
                </a:lnTo>
                <a:lnTo>
                  <a:pt x="773" y="758"/>
                </a:lnTo>
                <a:lnTo>
                  <a:pt x="772" y="758"/>
                </a:lnTo>
                <a:lnTo>
                  <a:pt x="770" y="757"/>
                </a:lnTo>
                <a:lnTo>
                  <a:pt x="770" y="756"/>
                </a:lnTo>
                <a:lnTo>
                  <a:pt x="764" y="751"/>
                </a:lnTo>
                <a:lnTo>
                  <a:pt x="759" y="747"/>
                </a:lnTo>
                <a:lnTo>
                  <a:pt x="758" y="747"/>
                </a:lnTo>
                <a:lnTo>
                  <a:pt x="756" y="745"/>
                </a:lnTo>
                <a:lnTo>
                  <a:pt x="754" y="744"/>
                </a:lnTo>
                <a:lnTo>
                  <a:pt x="752" y="742"/>
                </a:lnTo>
                <a:lnTo>
                  <a:pt x="750" y="740"/>
                </a:lnTo>
                <a:lnTo>
                  <a:pt x="747" y="738"/>
                </a:lnTo>
                <a:lnTo>
                  <a:pt x="745" y="737"/>
                </a:lnTo>
                <a:lnTo>
                  <a:pt x="743" y="734"/>
                </a:lnTo>
                <a:lnTo>
                  <a:pt x="741" y="732"/>
                </a:lnTo>
                <a:lnTo>
                  <a:pt x="738" y="731"/>
                </a:lnTo>
                <a:lnTo>
                  <a:pt x="736" y="729"/>
                </a:lnTo>
                <a:lnTo>
                  <a:pt x="734" y="728"/>
                </a:lnTo>
                <a:lnTo>
                  <a:pt x="733" y="726"/>
                </a:lnTo>
                <a:lnTo>
                  <a:pt x="730" y="724"/>
                </a:lnTo>
                <a:lnTo>
                  <a:pt x="729" y="723"/>
                </a:lnTo>
                <a:lnTo>
                  <a:pt x="727" y="722"/>
                </a:lnTo>
                <a:lnTo>
                  <a:pt x="721" y="717"/>
                </a:lnTo>
                <a:lnTo>
                  <a:pt x="719" y="715"/>
                </a:lnTo>
                <a:lnTo>
                  <a:pt x="717" y="714"/>
                </a:lnTo>
                <a:lnTo>
                  <a:pt x="717" y="713"/>
                </a:lnTo>
                <a:lnTo>
                  <a:pt x="715" y="711"/>
                </a:lnTo>
                <a:lnTo>
                  <a:pt x="714" y="711"/>
                </a:lnTo>
                <a:lnTo>
                  <a:pt x="711" y="709"/>
                </a:lnTo>
                <a:lnTo>
                  <a:pt x="711" y="708"/>
                </a:lnTo>
                <a:lnTo>
                  <a:pt x="710" y="708"/>
                </a:lnTo>
                <a:lnTo>
                  <a:pt x="710" y="707"/>
                </a:lnTo>
                <a:lnTo>
                  <a:pt x="709" y="707"/>
                </a:lnTo>
                <a:lnTo>
                  <a:pt x="709" y="706"/>
                </a:lnTo>
                <a:lnTo>
                  <a:pt x="708" y="706"/>
                </a:lnTo>
                <a:lnTo>
                  <a:pt x="708" y="705"/>
                </a:lnTo>
                <a:lnTo>
                  <a:pt x="707" y="705"/>
                </a:lnTo>
                <a:lnTo>
                  <a:pt x="706" y="704"/>
                </a:lnTo>
                <a:lnTo>
                  <a:pt x="703" y="701"/>
                </a:lnTo>
                <a:lnTo>
                  <a:pt x="703" y="703"/>
                </a:lnTo>
                <a:lnTo>
                  <a:pt x="702" y="703"/>
                </a:lnTo>
                <a:lnTo>
                  <a:pt x="702" y="704"/>
                </a:lnTo>
                <a:lnTo>
                  <a:pt x="701" y="705"/>
                </a:lnTo>
                <a:lnTo>
                  <a:pt x="701" y="706"/>
                </a:lnTo>
                <a:lnTo>
                  <a:pt x="701" y="707"/>
                </a:lnTo>
                <a:lnTo>
                  <a:pt x="701" y="708"/>
                </a:lnTo>
                <a:lnTo>
                  <a:pt x="701" y="709"/>
                </a:lnTo>
                <a:lnTo>
                  <a:pt x="700" y="709"/>
                </a:lnTo>
                <a:lnTo>
                  <a:pt x="699" y="709"/>
                </a:lnTo>
                <a:lnTo>
                  <a:pt x="699" y="711"/>
                </a:lnTo>
                <a:lnTo>
                  <a:pt x="698" y="713"/>
                </a:lnTo>
                <a:lnTo>
                  <a:pt x="698" y="714"/>
                </a:lnTo>
                <a:lnTo>
                  <a:pt x="697" y="714"/>
                </a:lnTo>
                <a:lnTo>
                  <a:pt x="702" y="714"/>
                </a:lnTo>
                <a:lnTo>
                  <a:pt x="703" y="714"/>
                </a:lnTo>
                <a:lnTo>
                  <a:pt x="703" y="715"/>
                </a:lnTo>
                <a:lnTo>
                  <a:pt x="703" y="716"/>
                </a:lnTo>
                <a:lnTo>
                  <a:pt x="703" y="722"/>
                </a:lnTo>
                <a:lnTo>
                  <a:pt x="703" y="723"/>
                </a:lnTo>
                <a:lnTo>
                  <a:pt x="703" y="724"/>
                </a:lnTo>
                <a:lnTo>
                  <a:pt x="692" y="733"/>
                </a:lnTo>
                <a:lnTo>
                  <a:pt x="689" y="736"/>
                </a:lnTo>
                <a:lnTo>
                  <a:pt x="689" y="737"/>
                </a:lnTo>
                <a:lnTo>
                  <a:pt x="690" y="737"/>
                </a:lnTo>
                <a:lnTo>
                  <a:pt x="691" y="737"/>
                </a:lnTo>
                <a:lnTo>
                  <a:pt x="692" y="738"/>
                </a:lnTo>
                <a:lnTo>
                  <a:pt x="691" y="738"/>
                </a:lnTo>
                <a:lnTo>
                  <a:pt x="691" y="739"/>
                </a:lnTo>
                <a:lnTo>
                  <a:pt x="690" y="741"/>
                </a:lnTo>
                <a:lnTo>
                  <a:pt x="690" y="742"/>
                </a:lnTo>
                <a:lnTo>
                  <a:pt x="690" y="744"/>
                </a:lnTo>
                <a:lnTo>
                  <a:pt x="689" y="744"/>
                </a:lnTo>
                <a:lnTo>
                  <a:pt x="689" y="745"/>
                </a:lnTo>
                <a:lnTo>
                  <a:pt x="689" y="746"/>
                </a:lnTo>
                <a:lnTo>
                  <a:pt x="687" y="746"/>
                </a:lnTo>
                <a:lnTo>
                  <a:pt x="687" y="747"/>
                </a:lnTo>
                <a:lnTo>
                  <a:pt x="687" y="748"/>
                </a:lnTo>
                <a:lnTo>
                  <a:pt x="686" y="749"/>
                </a:lnTo>
                <a:lnTo>
                  <a:pt x="683" y="747"/>
                </a:lnTo>
                <a:lnTo>
                  <a:pt x="683" y="748"/>
                </a:lnTo>
                <a:lnTo>
                  <a:pt x="683" y="749"/>
                </a:lnTo>
                <a:lnTo>
                  <a:pt x="682" y="750"/>
                </a:lnTo>
                <a:lnTo>
                  <a:pt x="682" y="751"/>
                </a:lnTo>
                <a:lnTo>
                  <a:pt x="683" y="753"/>
                </a:lnTo>
                <a:lnTo>
                  <a:pt x="684" y="753"/>
                </a:lnTo>
                <a:lnTo>
                  <a:pt x="683" y="755"/>
                </a:lnTo>
                <a:lnTo>
                  <a:pt x="683" y="756"/>
                </a:lnTo>
                <a:lnTo>
                  <a:pt x="682" y="757"/>
                </a:lnTo>
                <a:lnTo>
                  <a:pt x="681" y="759"/>
                </a:lnTo>
                <a:lnTo>
                  <a:pt x="681" y="762"/>
                </a:lnTo>
                <a:lnTo>
                  <a:pt x="680" y="763"/>
                </a:lnTo>
                <a:lnTo>
                  <a:pt x="678" y="764"/>
                </a:lnTo>
                <a:lnTo>
                  <a:pt x="678" y="765"/>
                </a:lnTo>
                <a:lnTo>
                  <a:pt x="677" y="765"/>
                </a:lnTo>
                <a:lnTo>
                  <a:pt x="676" y="765"/>
                </a:lnTo>
                <a:lnTo>
                  <a:pt x="675" y="767"/>
                </a:lnTo>
                <a:lnTo>
                  <a:pt x="672" y="774"/>
                </a:lnTo>
                <a:lnTo>
                  <a:pt x="669" y="780"/>
                </a:lnTo>
                <a:lnTo>
                  <a:pt x="669" y="781"/>
                </a:lnTo>
                <a:lnTo>
                  <a:pt x="667" y="786"/>
                </a:lnTo>
                <a:lnTo>
                  <a:pt x="667" y="787"/>
                </a:lnTo>
                <a:lnTo>
                  <a:pt x="667" y="788"/>
                </a:lnTo>
                <a:lnTo>
                  <a:pt x="666" y="788"/>
                </a:lnTo>
                <a:lnTo>
                  <a:pt x="666" y="789"/>
                </a:lnTo>
                <a:lnTo>
                  <a:pt x="666" y="790"/>
                </a:lnTo>
                <a:lnTo>
                  <a:pt x="666" y="791"/>
                </a:lnTo>
                <a:lnTo>
                  <a:pt x="665" y="791"/>
                </a:lnTo>
                <a:lnTo>
                  <a:pt x="665" y="792"/>
                </a:lnTo>
                <a:lnTo>
                  <a:pt x="665" y="793"/>
                </a:lnTo>
                <a:lnTo>
                  <a:pt x="665" y="795"/>
                </a:lnTo>
                <a:lnTo>
                  <a:pt x="665" y="796"/>
                </a:lnTo>
                <a:lnTo>
                  <a:pt x="665" y="797"/>
                </a:lnTo>
                <a:lnTo>
                  <a:pt x="665" y="798"/>
                </a:lnTo>
                <a:lnTo>
                  <a:pt x="665" y="799"/>
                </a:lnTo>
                <a:lnTo>
                  <a:pt x="665" y="801"/>
                </a:lnTo>
                <a:lnTo>
                  <a:pt x="665" y="803"/>
                </a:lnTo>
                <a:lnTo>
                  <a:pt x="665" y="804"/>
                </a:lnTo>
                <a:lnTo>
                  <a:pt x="665" y="805"/>
                </a:lnTo>
                <a:lnTo>
                  <a:pt x="665" y="811"/>
                </a:lnTo>
                <a:lnTo>
                  <a:pt x="665" y="812"/>
                </a:lnTo>
                <a:lnTo>
                  <a:pt x="665" y="813"/>
                </a:lnTo>
                <a:lnTo>
                  <a:pt x="667" y="813"/>
                </a:lnTo>
                <a:lnTo>
                  <a:pt x="667" y="814"/>
                </a:lnTo>
                <a:lnTo>
                  <a:pt x="667" y="815"/>
                </a:lnTo>
                <a:lnTo>
                  <a:pt x="667" y="816"/>
                </a:lnTo>
                <a:lnTo>
                  <a:pt x="667" y="817"/>
                </a:lnTo>
                <a:lnTo>
                  <a:pt x="666" y="817"/>
                </a:lnTo>
                <a:lnTo>
                  <a:pt x="665" y="817"/>
                </a:lnTo>
                <a:lnTo>
                  <a:pt x="665" y="818"/>
                </a:lnTo>
                <a:lnTo>
                  <a:pt x="665" y="820"/>
                </a:lnTo>
                <a:lnTo>
                  <a:pt x="665" y="823"/>
                </a:lnTo>
                <a:lnTo>
                  <a:pt x="658" y="823"/>
                </a:lnTo>
                <a:lnTo>
                  <a:pt x="656" y="823"/>
                </a:lnTo>
                <a:lnTo>
                  <a:pt x="652" y="820"/>
                </a:lnTo>
                <a:lnTo>
                  <a:pt x="652" y="821"/>
                </a:lnTo>
                <a:lnTo>
                  <a:pt x="652" y="823"/>
                </a:lnTo>
                <a:lnTo>
                  <a:pt x="652" y="825"/>
                </a:lnTo>
                <a:lnTo>
                  <a:pt x="652" y="832"/>
                </a:lnTo>
                <a:lnTo>
                  <a:pt x="652" y="833"/>
                </a:lnTo>
                <a:lnTo>
                  <a:pt x="654" y="833"/>
                </a:lnTo>
                <a:lnTo>
                  <a:pt x="658" y="833"/>
                </a:lnTo>
                <a:lnTo>
                  <a:pt x="659" y="833"/>
                </a:lnTo>
                <a:lnTo>
                  <a:pt x="661" y="833"/>
                </a:lnTo>
                <a:lnTo>
                  <a:pt x="661" y="830"/>
                </a:lnTo>
                <a:lnTo>
                  <a:pt x="665" y="830"/>
                </a:lnTo>
                <a:lnTo>
                  <a:pt x="665" y="834"/>
                </a:lnTo>
                <a:lnTo>
                  <a:pt x="654" y="834"/>
                </a:lnTo>
                <a:lnTo>
                  <a:pt x="652" y="834"/>
                </a:lnTo>
                <a:lnTo>
                  <a:pt x="651" y="834"/>
                </a:lnTo>
                <a:lnTo>
                  <a:pt x="649" y="834"/>
                </a:lnTo>
                <a:lnTo>
                  <a:pt x="648" y="834"/>
                </a:lnTo>
                <a:lnTo>
                  <a:pt x="647" y="834"/>
                </a:lnTo>
                <a:lnTo>
                  <a:pt x="647" y="832"/>
                </a:lnTo>
                <a:lnTo>
                  <a:pt x="648" y="815"/>
                </a:lnTo>
                <a:lnTo>
                  <a:pt x="648" y="809"/>
                </a:lnTo>
                <a:lnTo>
                  <a:pt x="648" y="805"/>
                </a:lnTo>
                <a:lnTo>
                  <a:pt x="654" y="804"/>
                </a:lnTo>
                <a:lnTo>
                  <a:pt x="656" y="803"/>
                </a:lnTo>
                <a:lnTo>
                  <a:pt x="658" y="804"/>
                </a:lnTo>
                <a:lnTo>
                  <a:pt x="659" y="803"/>
                </a:lnTo>
                <a:lnTo>
                  <a:pt x="664" y="803"/>
                </a:lnTo>
                <a:lnTo>
                  <a:pt x="664" y="800"/>
                </a:lnTo>
                <a:lnTo>
                  <a:pt x="664" y="798"/>
                </a:lnTo>
                <a:lnTo>
                  <a:pt x="664" y="797"/>
                </a:lnTo>
                <a:lnTo>
                  <a:pt x="664" y="796"/>
                </a:lnTo>
                <a:lnTo>
                  <a:pt x="664" y="795"/>
                </a:lnTo>
                <a:lnTo>
                  <a:pt x="664" y="793"/>
                </a:lnTo>
                <a:lnTo>
                  <a:pt x="664" y="792"/>
                </a:lnTo>
                <a:lnTo>
                  <a:pt x="664" y="791"/>
                </a:lnTo>
                <a:lnTo>
                  <a:pt x="665" y="790"/>
                </a:lnTo>
                <a:lnTo>
                  <a:pt x="665" y="788"/>
                </a:lnTo>
                <a:lnTo>
                  <a:pt x="666" y="788"/>
                </a:lnTo>
                <a:lnTo>
                  <a:pt x="666" y="787"/>
                </a:lnTo>
                <a:lnTo>
                  <a:pt x="668" y="781"/>
                </a:lnTo>
                <a:lnTo>
                  <a:pt x="668" y="780"/>
                </a:lnTo>
                <a:lnTo>
                  <a:pt x="669" y="780"/>
                </a:lnTo>
                <a:lnTo>
                  <a:pt x="674" y="769"/>
                </a:lnTo>
                <a:lnTo>
                  <a:pt x="675" y="765"/>
                </a:lnTo>
                <a:lnTo>
                  <a:pt x="675" y="764"/>
                </a:lnTo>
                <a:lnTo>
                  <a:pt x="676" y="763"/>
                </a:lnTo>
                <a:lnTo>
                  <a:pt x="680" y="754"/>
                </a:lnTo>
                <a:lnTo>
                  <a:pt x="680" y="753"/>
                </a:lnTo>
                <a:lnTo>
                  <a:pt x="681" y="753"/>
                </a:lnTo>
                <a:lnTo>
                  <a:pt x="681" y="751"/>
                </a:lnTo>
                <a:lnTo>
                  <a:pt x="682" y="749"/>
                </a:lnTo>
                <a:lnTo>
                  <a:pt x="682" y="748"/>
                </a:lnTo>
                <a:lnTo>
                  <a:pt x="682" y="747"/>
                </a:lnTo>
                <a:lnTo>
                  <a:pt x="681" y="747"/>
                </a:lnTo>
                <a:lnTo>
                  <a:pt x="681" y="746"/>
                </a:lnTo>
                <a:lnTo>
                  <a:pt x="680" y="746"/>
                </a:lnTo>
                <a:lnTo>
                  <a:pt x="678" y="745"/>
                </a:lnTo>
                <a:lnTo>
                  <a:pt x="680" y="744"/>
                </a:lnTo>
                <a:lnTo>
                  <a:pt x="681" y="744"/>
                </a:lnTo>
                <a:lnTo>
                  <a:pt x="681" y="742"/>
                </a:lnTo>
                <a:lnTo>
                  <a:pt x="682" y="742"/>
                </a:lnTo>
                <a:lnTo>
                  <a:pt x="683" y="741"/>
                </a:lnTo>
                <a:lnTo>
                  <a:pt x="683" y="740"/>
                </a:lnTo>
                <a:lnTo>
                  <a:pt x="682" y="740"/>
                </a:lnTo>
                <a:lnTo>
                  <a:pt x="682" y="739"/>
                </a:lnTo>
                <a:lnTo>
                  <a:pt x="681" y="739"/>
                </a:lnTo>
                <a:lnTo>
                  <a:pt x="682" y="738"/>
                </a:lnTo>
                <a:lnTo>
                  <a:pt x="681" y="737"/>
                </a:lnTo>
                <a:lnTo>
                  <a:pt x="680" y="737"/>
                </a:lnTo>
                <a:lnTo>
                  <a:pt x="678" y="737"/>
                </a:lnTo>
                <a:lnTo>
                  <a:pt x="677" y="737"/>
                </a:lnTo>
                <a:lnTo>
                  <a:pt x="676" y="737"/>
                </a:lnTo>
                <a:lnTo>
                  <a:pt x="675" y="737"/>
                </a:lnTo>
                <a:lnTo>
                  <a:pt x="674" y="737"/>
                </a:lnTo>
                <a:lnTo>
                  <a:pt x="673" y="737"/>
                </a:lnTo>
                <a:lnTo>
                  <a:pt x="671" y="737"/>
                </a:lnTo>
                <a:lnTo>
                  <a:pt x="669" y="737"/>
                </a:lnTo>
                <a:lnTo>
                  <a:pt x="668" y="737"/>
                </a:lnTo>
                <a:lnTo>
                  <a:pt x="666" y="737"/>
                </a:lnTo>
                <a:lnTo>
                  <a:pt x="664" y="737"/>
                </a:lnTo>
                <a:lnTo>
                  <a:pt x="663" y="734"/>
                </a:lnTo>
                <a:lnTo>
                  <a:pt x="672" y="734"/>
                </a:lnTo>
                <a:lnTo>
                  <a:pt x="680" y="734"/>
                </a:lnTo>
                <a:lnTo>
                  <a:pt x="680" y="733"/>
                </a:lnTo>
                <a:lnTo>
                  <a:pt x="681" y="733"/>
                </a:lnTo>
                <a:lnTo>
                  <a:pt x="681" y="732"/>
                </a:lnTo>
                <a:lnTo>
                  <a:pt x="682" y="731"/>
                </a:lnTo>
                <a:lnTo>
                  <a:pt x="683" y="730"/>
                </a:lnTo>
                <a:lnTo>
                  <a:pt x="683" y="729"/>
                </a:lnTo>
                <a:lnTo>
                  <a:pt x="683" y="728"/>
                </a:lnTo>
                <a:lnTo>
                  <a:pt x="683" y="726"/>
                </a:lnTo>
                <a:lnTo>
                  <a:pt x="683" y="725"/>
                </a:lnTo>
                <a:lnTo>
                  <a:pt x="683" y="724"/>
                </a:lnTo>
                <a:lnTo>
                  <a:pt x="683" y="723"/>
                </a:lnTo>
                <a:lnTo>
                  <a:pt x="683" y="722"/>
                </a:lnTo>
                <a:lnTo>
                  <a:pt x="683" y="721"/>
                </a:lnTo>
                <a:lnTo>
                  <a:pt x="683" y="720"/>
                </a:lnTo>
                <a:lnTo>
                  <a:pt x="683" y="719"/>
                </a:lnTo>
                <a:lnTo>
                  <a:pt x="683" y="717"/>
                </a:lnTo>
                <a:lnTo>
                  <a:pt x="684" y="717"/>
                </a:lnTo>
                <a:lnTo>
                  <a:pt x="687" y="719"/>
                </a:lnTo>
                <a:lnTo>
                  <a:pt x="687" y="717"/>
                </a:lnTo>
                <a:lnTo>
                  <a:pt x="687" y="715"/>
                </a:lnTo>
                <a:lnTo>
                  <a:pt x="687" y="714"/>
                </a:lnTo>
                <a:lnTo>
                  <a:pt x="689" y="714"/>
                </a:lnTo>
                <a:lnTo>
                  <a:pt x="690" y="714"/>
                </a:lnTo>
                <a:lnTo>
                  <a:pt x="692" y="714"/>
                </a:lnTo>
                <a:lnTo>
                  <a:pt x="693" y="714"/>
                </a:lnTo>
                <a:lnTo>
                  <a:pt x="694" y="714"/>
                </a:lnTo>
                <a:lnTo>
                  <a:pt x="695" y="714"/>
                </a:lnTo>
                <a:lnTo>
                  <a:pt x="697" y="714"/>
                </a:lnTo>
                <a:lnTo>
                  <a:pt x="697" y="713"/>
                </a:lnTo>
                <a:lnTo>
                  <a:pt x="698" y="711"/>
                </a:lnTo>
                <a:lnTo>
                  <a:pt x="698" y="709"/>
                </a:lnTo>
                <a:lnTo>
                  <a:pt x="695" y="709"/>
                </a:lnTo>
                <a:lnTo>
                  <a:pt x="697" y="709"/>
                </a:lnTo>
                <a:lnTo>
                  <a:pt x="697" y="708"/>
                </a:lnTo>
                <a:lnTo>
                  <a:pt x="698" y="707"/>
                </a:lnTo>
                <a:lnTo>
                  <a:pt x="698" y="706"/>
                </a:lnTo>
                <a:lnTo>
                  <a:pt x="699" y="706"/>
                </a:lnTo>
                <a:lnTo>
                  <a:pt x="699" y="705"/>
                </a:lnTo>
                <a:lnTo>
                  <a:pt x="700" y="701"/>
                </a:lnTo>
                <a:lnTo>
                  <a:pt x="700" y="700"/>
                </a:lnTo>
                <a:lnTo>
                  <a:pt x="701" y="700"/>
                </a:lnTo>
                <a:lnTo>
                  <a:pt x="695" y="695"/>
                </a:lnTo>
                <a:lnTo>
                  <a:pt x="692" y="694"/>
                </a:lnTo>
                <a:lnTo>
                  <a:pt x="691" y="692"/>
                </a:lnTo>
                <a:lnTo>
                  <a:pt x="687" y="689"/>
                </a:lnTo>
                <a:lnTo>
                  <a:pt x="680" y="683"/>
                </a:lnTo>
                <a:lnTo>
                  <a:pt x="677" y="681"/>
                </a:lnTo>
                <a:lnTo>
                  <a:pt x="673" y="678"/>
                </a:lnTo>
                <a:lnTo>
                  <a:pt x="666" y="672"/>
                </a:lnTo>
                <a:lnTo>
                  <a:pt x="663" y="669"/>
                </a:lnTo>
                <a:lnTo>
                  <a:pt x="663" y="670"/>
                </a:lnTo>
                <a:lnTo>
                  <a:pt x="663" y="671"/>
                </a:lnTo>
                <a:lnTo>
                  <a:pt x="663" y="675"/>
                </a:lnTo>
                <a:lnTo>
                  <a:pt x="663" y="680"/>
                </a:lnTo>
                <a:lnTo>
                  <a:pt x="663" y="683"/>
                </a:lnTo>
                <a:lnTo>
                  <a:pt x="663" y="684"/>
                </a:lnTo>
                <a:lnTo>
                  <a:pt x="663" y="687"/>
                </a:lnTo>
                <a:lnTo>
                  <a:pt x="661" y="687"/>
                </a:lnTo>
                <a:lnTo>
                  <a:pt x="660" y="687"/>
                </a:lnTo>
                <a:lnTo>
                  <a:pt x="660" y="686"/>
                </a:lnTo>
                <a:lnTo>
                  <a:pt x="659" y="686"/>
                </a:lnTo>
                <a:lnTo>
                  <a:pt x="658" y="686"/>
                </a:lnTo>
                <a:lnTo>
                  <a:pt x="657" y="686"/>
                </a:lnTo>
                <a:lnTo>
                  <a:pt x="656" y="686"/>
                </a:lnTo>
                <a:lnTo>
                  <a:pt x="656" y="687"/>
                </a:lnTo>
                <a:lnTo>
                  <a:pt x="655" y="687"/>
                </a:lnTo>
                <a:lnTo>
                  <a:pt x="655" y="688"/>
                </a:lnTo>
                <a:lnTo>
                  <a:pt x="655" y="689"/>
                </a:lnTo>
                <a:lnTo>
                  <a:pt x="654" y="690"/>
                </a:lnTo>
                <a:lnTo>
                  <a:pt x="654" y="691"/>
                </a:lnTo>
                <a:lnTo>
                  <a:pt x="654" y="692"/>
                </a:lnTo>
                <a:lnTo>
                  <a:pt x="652" y="694"/>
                </a:lnTo>
                <a:lnTo>
                  <a:pt x="652" y="696"/>
                </a:lnTo>
                <a:lnTo>
                  <a:pt x="651" y="696"/>
                </a:lnTo>
                <a:lnTo>
                  <a:pt x="651" y="697"/>
                </a:lnTo>
                <a:lnTo>
                  <a:pt x="650" y="697"/>
                </a:lnTo>
                <a:lnTo>
                  <a:pt x="650" y="698"/>
                </a:lnTo>
                <a:lnTo>
                  <a:pt x="649" y="699"/>
                </a:lnTo>
                <a:lnTo>
                  <a:pt x="648" y="699"/>
                </a:lnTo>
                <a:lnTo>
                  <a:pt x="648" y="700"/>
                </a:lnTo>
                <a:lnTo>
                  <a:pt x="647" y="700"/>
                </a:lnTo>
                <a:lnTo>
                  <a:pt x="646" y="701"/>
                </a:lnTo>
                <a:lnTo>
                  <a:pt x="644" y="703"/>
                </a:lnTo>
                <a:lnTo>
                  <a:pt x="643" y="703"/>
                </a:lnTo>
                <a:lnTo>
                  <a:pt x="642" y="703"/>
                </a:lnTo>
                <a:lnTo>
                  <a:pt x="642" y="704"/>
                </a:lnTo>
                <a:lnTo>
                  <a:pt x="640" y="704"/>
                </a:lnTo>
                <a:lnTo>
                  <a:pt x="639" y="704"/>
                </a:lnTo>
                <a:lnTo>
                  <a:pt x="638" y="703"/>
                </a:lnTo>
                <a:lnTo>
                  <a:pt x="635" y="703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2" y="700"/>
                </a:lnTo>
                <a:lnTo>
                  <a:pt x="631" y="700"/>
                </a:lnTo>
                <a:lnTo>
                  <a:pt x="630" y="699"/>
                </a:lnTo>
                <a:lnTo>
                  <a:pt x="630" y="697"/>
                </a:lnTo>
                <a:lnTo>
                  <a:pt x="630" y="692"/>
                </a:lnTo>
                <a:lnTo>
                  <a:pt x="629" y="680"/>
                </a:lnTo>
                <a:lnTo>
                  <a:pt x="629" y="671"/>
                </a:lnTo>
                <a:lnTo>
                  <a:pt x="629" y="670"/>
                </a:lnTo>
                <a:lnTo>
                  <a:pt x="629" y="663"/>
                </a:lnTo>
                <a:lnTo>
                  <a:pt x="629" y="662"/>
                </a:lnTo>
                <a:lnTo>
                  <a:pt x="630" y="662"/>
                </a:lnTo>
                <a:lnTo>
                  <a:pt x="631" y="662"/>
                </a:lnTo>
                <a:lnTo>
                  <a:pt x="631" y="659"/>
                </a:lnTo>
                <a:lnTo>
                  <a:pt x="630" y="659"/>
                </a:lnTo>
                <a:lnTo>
                  <a:pt x="630" y="658"/>
                </a:lnTo>
                <a:lnTo>
                  <a:pt x="629" y="658"/>
                </a:lnTo>
                <a:lnTo>
                  <a:pt x="629" y="657"/>
                </a:lnTo>
                <a:lnTo>
                  <a:pt x="629" y="656"/>
                </a:lnTo>
                <a:lnTo>
                  <a:pt x="630" y="656"/>
                </a:lnTo>
                <a:lnTo>
                  <a:pt x="631" y="655"/>
                </a:lnTo>
                <a:lnTo>
                  <a:pt x="631" y="654"/>
                </a:lnTo>
                <a:lnTo>
                  <a:pt x="629" y="653"/>
                </a:lnTo>
                <a:lnTo>
                  <a:pt x="629" y="652"/>
                </a:lnTo>
                <a:lnTo>
                  <a:pt x="630" y="650"/>
                </a:lnTo>
                <a:lnTo>
                  <a:pt x="630" y="649"/>
                </a:lnTo>
                <a:lnTo>
                  <a:pt x="630" y="648"/>
                </a:lnTo>
                <a:lnTo>
                  <a:pt x="631" y="648"/>
                </a:lnTo>
                <a:lnTo>
                  <a:pt x="632" y="646"/>
                </a:lnTo>
                <a:lnTo>
                  <a:pt x="632" y="645"/>
                </a:lnTo>
                <a:lnTo>
                  <a:pt x="632" y="644"/>
                </a:lnTo>
                <a:lnTo>
                  <a:pt x="631" y="644"/>
                </a:lnTo>
                <a:lnTo>
                  <a:pt x="630" y="642"/>
                </a:lnTo>
                <a:lnTo>
                  <a:pt x="628" y="640"/>
                </a:lnTo>
                <a:lnTo>
                  <a:pt x="626" y="639"/>
                </a:lnTo>
                <a:lnTo>
                  <a:pt x="625" y="639"/>
                </a:lnTo>
                <a:lnTo>
                  <a:pt x="624" y="638"/>
                </a:lnTo>
                <a:lnTo>
                  <a:pt x="623" y="637"/>
                </a:lnTo>
                <a:lnTo>
                  <a:pt x="622" y="636"/>
                </a:lnTo>
                <a:lnTo>
                  <a:pt x="621" y="636"/>
                </a:lnTo>
                <a:lnTo>
                  <a:pt x="621" y="637"/>
                </a:lnTo>
                <a:lnTo>
                  <a:pt x="620" y="638"/>
                </a:lnTo>
                <a:lnTo>
                  <a:pt x="620" y="639"/>
                </a:lnTo>
                <a:lnTo>
                  <a:pt x="618" y="639"/>
                </a:lnTo>
                <a:lnTo>
                  <a:pt x="618" y="640"/>
                </a:lnTo>
                <a:lnTo>
                  <a:pt x="618" y="641"/>
                </a:lnTo>
                <a:lnTo>
                  <a:pt x="617" y="641"/>
                </a:lnTo>
                <a:lnTo>
                  <a:pt x="617" y="642"/>
                </a:lnTo>
                <a:lnTo>
                  <a:pt x="617" y="644"/>
                </a:lnTo>
                <a:lnTo>
                  <a:pt x="617" y="645"/>
                </a:lnTo>
                <a:lnTo>
                  <a:pt x="616" y="645"/>
                </a:lnTo>
                <a:lnTo>
                  <a:pt x="616" y="646"/>
                </a:lnTo>
                <a:lnTo>
                  <a:pt x="622" y="647"/>
                </a:lnTo>
                <a:lnTo>
                  <a:pt x="622" y="653"/>
                </a:lnTo>
                <a:lnTo>
                  <a:pt x="622" y="654"/>
                </a:lnTo>
                <a:lnTo>
                  <a:pt x="621" y="654"/>
                </a:lnTo>
                <a:lnTo>
                  <a:pt x="618" y="653"/>
                </a:lnTo>
                <a:lnTo>
                  <a:pt x="617" y="653"/>
                </a:lnTo>
                <a:lnTo>
                  <a:pt x="616" y="653"/>
                </a:lnTo>
                <a:lnTo>
                  <a:pt x="616" y="654"/>
                </a:lnTo>
                <a:lnTo>
                  <a:pt x="616" y="656"/>
                </a:lnTo>
                <a:lnTo>
                  <a:pt x="616" y="657"/>
                </a:lnTo>
                <a:lnTo>
                  <a:pt x="616" y="658"/>
                </a:lnTo>
                <a:lnTo>
                  <a:pt x="616" y="659"/>
                </a:lnTo>
                <a:lnTo>
                  <a:pt x="616" y="662"/>
                </a:lnTo>
                <a:lnTo>
                  <a:pt x="616" y="663"/>
                </a:lnTo>
                <a:lnTo>
                  <a:pt x="616" y="666"/>
                </a:lnTo>
                <a:lnTo>
                  <a:pt x="616" y="669"/>
                </a:lnTo>
                <a:lnTo>
                  <a:pt x="616" y="670"/>
                </a:lnTo>
                <a:lnTo>
                  <a:pt x="616" y="671"/>
                </a:lnTo>
                <a:lnTo>
                  <a:pt x="616" y="672"/>
                </a:lnTo>
                <a:lnTo>
                  <a:pt x="616" y="673"/>
                </a:lnTo>
                <a:lnTo>
                  <a:pt x="616" y="674"/>
                </a:lnTo>
                <a:lnTo>
                  <a:pt x="616" y="677"/>
                </a:lnTo>
                <a:lnTo>
                  <a:pt x="616" y="679"/>
                </a:lnTo>
                <a:lnTo>
                  <a:pt x="616" y="680"/>
                </a:lnTo>
                <a:lnTo>
                  <a:pt x="616" y="681"/>
                </a:lnTo>
                <a:lnTo>
                  <a:pt x="616" y="682"/>
                </a:lnTo>
                <a:lnTo>
                  <a:pt x="616" y="683"/>
                </a:lnTo>
                <a:lnTo>
                  <a:pt x="616" y="684"/>
                </a:lnTo>
                <a:lnTo>
                  <a:pt x="616" y="686"/>
                </a:lnTo>
                <a:lnTo>
                  <a:pt x="616" y="687"/>
                </a:lnTo>
                <a:lnTo>
                  <a:pt x="616" y="688"/>
                </a:lnTo>
                <a:lnTo>
                  <a:pt x="616" y="689"/>
                </a:lnTo>
                <a:lnTo>
                  <a:pt x="616" y="690"/>
                </a:lnTo>
                <a:lnTo>
                  <a:pt x="615" y="692"/>
                </a:lnTo>
                <a:lnTo>
                  <a:pt x="615" y="695"/>
                </a:lnTo>
                <a:lnTo>
                  <a:pt x="615" y="696"/>
                </a:lnTo>
                <a:lnTo>
                  <a:pt x="614" y="697"/>
                </a:lnTo>
                <a:lnTo>
                  <a:pt x="614" y="698"/>
                </a:lnTo>
                <a:lnTo>
                  <a:pt x="614" y="700"/>
                </a:lnTo>
                <a:lnTo>
                  <a:pt x="613" y="703"/>
                </a:lnTo>
                <a:lnTo>
                  <a:pt x="613" y="706"/>
                </a:lnTo>
                <a:lnTo>
                  <a:pt x="613" y="708"/>
                </a:lnTo>
                <a:lnTo>
                  <a:pt x="612" y="709"/>
                </a:lnTo>
                <a:lnTo>
                  <a:pt x="612" y="711"/>
                </a:lnTo>
                <a:lnTo>
                  <a:pt x="612" y="712"/>
                </a:lnTo>
                <a:lnTo>
                  <a:pt x="612" y="713"/>
                </a:lnTo>
                <a:lnTo>
                  <a:pt x="611" y="713"/>
                </a:lnTo>
                <a:lnTo>
                  <a:pt x="611" y="714"/>
                </a:lnTo>
                <a:lnTo>
                  <a:pt x="611" y="715"/>
                </a:lnTo>
                <a:lnTo>
                  <a:pt x="609" y="715"/>
                </a:lnTo>
                <a:lnTo>
                  <a:pt x="609" y="716"/>
                </a:lnTo>
                <a:lnTo>
                  <a:pt x="609" y="717"/>
                </a:lnTo>
                <a:lnTo>
                  <a:pt x="608" y="717"/>
                </a:lnTo>
                <a:lnTo>
                  <a:pt x="608" y="719"/>
                </a:lnTo>
                <a:lnTo>
                  <a:pt x="607" y="720"/>
                </a:lnTo>
                <a:lnTo>
                  <a:pt x="606" y="721"/>
                </a:lnTo>
                <a:lnTo>
                  <a:pt x="605" y="722"/>
                </a:lnTo>
                <a:lnTo>
                  <a:pt x="604" y="722"/>
                </a:lnTo>
                <a:lnTo>
                  <a:pt x="604" y="723"/>
                </a:lnTo>
                <a:lnTo>
                  <a:pt x="603" y="723"/>
                </a:lnTo>
                <a:lnTo>
                  <a:pt x="600" y="725"/>
                </a:lnTo>
                <a:lnTo>
                  <a:pt x="598" y="728"/>
                </a:lnTo>
                <a:lnTo>
                  <a:pt x="597" y="729"/>
                </a:lnTo>
                <a:lnTo>
                  <a:pt x="596" y="729"/>
                </a:lnTo>
                <a:lnTo>
                  <a:pt x="595" y="730"/>
                </a:lnTo>
                <a:lnTo>
                  <a:pt x="594" y="730"/>
                </a:lnTo>
                <a:lnTo>
                  <a:pt x="592" y="730"/>
                </a:lnTo>
                <a:lnTo>
                  <a:pt x="592" y="731"/>
                </a:lnTo>
                <a:lnTo>
                  <a:pt x="591" y="731"/>
                </a:lnTo>
                <a:lnTo>
                  <a:pt x="590" y="731"/>
                </a:lnTo>
                <a:lnTo>
                  <a:pt x="589" y="731"/>
                </a:lnTo>
                <a:lnTo>
                  <a:pt x="588" y="731"/>
                </a:lnTo>
                <a:lnTo>
                  <a:pt x="588" y="732"/>
                </a:lnTo>
                <a:lnTo>
                  <a:pt x="587" y="732"/>
                </a:lnTo>
                <a:lnTo>
                  <a:pt x="586" y="732"/>
                </a:lnTo>
                <a:lnTo>
                  <a:pt x="583" y="732"/>
                </a:lnTo>
                <a:lnTo>
                  <a:pt x="582" y="732"/>
                </a:lnTo>
                <a:lnTo>
                  <a:pt x="581" y="732"/>
                </a:lnTo>
                <a:lnTo>
                  <a:pt x="581" y="733"/>
                </a:lnTo>
                <a:lnTo>
                  <a:pt x="581" y="734"/>
                </a:lnTo>
                <a:lnTo>
                  <a:pt x="580" y="736"/>
                </a:lnTo>
                <a:lnTo>
                  <a:pt x="580" y="737"/>
                </a:lnTo>
                <a:lnTo>
                  <a:pt x="579" y="738"/>
                </a:lnTo>
                <a:lnTo>
                  <a:pt x="579" y="739"/>
                </a:lnTo>
                <a:lnTo>
                  <a:pt x="579" y="740"/>
                </a:lnTo>
                <a:lnTo>
                  <a:pt x="578" y="741"/>
                </a:lnTo>
                <a:lnTo>
                  <a:pt x="578" y="742"/>
                </a:lnTo>
                <a:lnTo>
                  <a:pt x="577" y="741"/>
                </a:lnTo>
                <a:lnTo>
                  <a:pt x="575" y="741"/>
                </a:lnTo>
                <a:lnTo>
                  <a:pt x="573" y="739"/>
                </a:lnTo>
                <a:lnTo>
                  <a:pt x="572" y="738"/>
                </a:lnTo>
                <a:lnTo>
                  <a:pt x="571" y="737"/>
                </a:lnTo>
                <a:lnTo>
                  <a:pt x="571" y="736"/>
                </a:lnTo>
                <a:lnTo>
                  <a:pt x="570" y="736"/>
                </a:lnTo>
                <a:lnTo>
                  <a:pt x="571" y="736"/>
                </a:lnTo>
                <a:lnTo>
                  <a:pt x="571" y="734"/>
                </a:lnTo>
                <a:lnTo>
                  <a:pt x="572" y="734"/>
                </a:lnTo>
                <a:lnTo>
                  <a:pt x="572" y="733"/>
                </a:lnTo>
                <a:lnTo>
                  <a:pt x="573" y="733"/>
                </a:lnTo>
                <a:lnTo>
                  <a:pt x="574" y="733"/>
                </a:lnTo>
                <a:lnTo>
                  <a:pt x="574" y="732"/>
                </a:lnTo>
                <a:lnTo>
                  <a:pt x="575" y="732"/>
                </a:lnTo>
                <a:lnTo>
                  <a:pt x="577" y="732"/>
                </a:lnTo>
                <a:lnTo>
                  <a:pt x="577" y="731"/>
                </a:lnTo>
                <a:lnTo>
                  <a:pt x="578" y="731"/>
                </a:lnTo>
                <a:lnTo>
                  <a:pt x="579" y="731"/>
                </a:lnTo>
                <a:lnTo>
                  <a:pt x="580" y="731"/>
                </a:lnTo>
                <a:lnTo>
                  <a:pt x="581" y="731"/>
                </a:lnTo>
                <a:lnTo>
                  <a:pt x="581" y="730"/>
                </a:lnTo>
                <a:lnTo>
                  <a:pt x="582" y="730"/>
                </a:lnTo>
                <a:lnTo>
                  <a:pt x="583" y="730"/>
                </a:lnTo>
                <a:lnTo>
                  <a:pt x="586" y="730"/>
                </a:lnTo>
                <a:lnTo>
                  <a:pt x="587" y="730"/>
                </a:lnTo>
                <a:lnTo>
                  <a:pt x="588" y="730"/>
                </a:lnTo>
                <a:lnTo>
                  <a:pt x="589" y="730"/>
                </a:lnTo>
                <a:lnTo>
                  <a:pt x="590" y="730"/>
                </a:lnTo>
                <a:lnTo>
                  <a:pt x="591" y="730"/>
                </a:lnTo>
                <a:lnTo>
                  <a:pt x="592" y="729"/>
                </a:lnTo>
                <a:lnTo>
                  <a:pt x="594" y="729"/>
                </a:lnTo>
                <a:lnTo>
                  <a:pt x="595" y="729"/>
                </a:lnTo>
                <a:lnTo>
                  <a:pt x="595" y="728"/>
                </a:lnTo>
                <a:lnTo>
                  <a:pt x="596" y="728"/>
                </a:lnTo>
                <a:lnTo>
                  <a:pt x="597" y="726"/>
                </a:lnTo>
                <a:lnTo>
                  <a:pt x="598" y="726"/>
                </a:lnTo>
                <a:lnTo>
                  <a:pt x="603" y="722"/>
                </a:lnTo>
                <a:lnTo>
                  <a:pt x="604" y="722"/>
                </a:lnTo>
                <a:lnTo>
                  <a:pt x="604" y="721"/>
                </a:lnTo>
                <a:lnTo>
                  <a:pt x="605" y="721"/>
                </a:lnTo>
                <a:lnTo>
                  <a:pt x="605" y="720"/>
                </a:lnTo>
                <a:lnTo>
                  <a:pt x="606" y="720"/>
                </a:lnTo>
                <a:lnTo>
                  <a:pt x="606" y="719"/>
                </a:lnTo>
                <a:lnTo>
                  <a:pt x="607" y="719"/>
                </a:lnTo>
                <a:lnTo>
                  <a:pt x="607" y="717"/>
                </a:lnTo>
                <a:lnTo>
                  <a:pt x="608" y="716"/>
                </a:lnTo>
                <a:lnTo>
                  <a:pt x="608" y="715"/>
                </a:lnTo>
                <a:lnTo>
                  <a:pt x="609" y="715"/>
                </a:lnTo>
                <a:lnTo>
                  <a:pt x="609" y="714"/>
                </a:lnTo>
                <a:lnTo>
                  <a:pt x="609" y="713"/>
                </a:lnTo>
                <a:lnTo>
                  <a:pt x="609" y="712"/>
                </a:lnTo>
                <a:lnTo>
                  <a:pt x="611" y="712"/>
                </a:lnTo>
                <a:lnTo>
                  <a:pt x="611" y="711"/>
                </a:lnTo>
                <a:lnTo>
                  <a:pt x="612" y="704"/>
                </a:lnTo>
                <a:lnTo>
                  <a:pt x="613" y="700"/>
                </a:lnTo>
                <a:lnTo>
                  <a:pt x="614" y="696"/>
                </a:lnTo>
                <a:lnTo>
                  <a:pt x="614" y="695"/>
                </a:lnTo>
                <a:lnTo>
                  <a:pt x="614" y="694"/>
                </a:lnTo>
                <a:lnTo>
                  <a:pt x="614" y="692"/>
                </a:lnTo>
                <a:lnTo>
                  <a:pt x="614" y="690"/>
                </a:lnTo>
                <a:lnTo>
                  <a:pt x="615" y="689"/>
                </a:lnTo>
                <a:lnTo>
                  <a:pt x="615" y="688"/>
                </a:lnTo>
                <a:lnTo>
                  <a:pt x="615" y="687"/>
                </a:lnTo>
                <a:lnTo>
                  <a:pt x="615" y="686"/>
                </a:lnTo>
                <a:lnTo>
                  <a:pt x="615" y="684"/>
                </a:lnTo>
                <a:lnTo>
                  <a:pt x="615" y="683"/>
                </a:lnTo>
                <a:lnTo>
                  <a:pt x="615" y="682"/>
                </a:lnTo>
                <a:lnTo>
                  <a:pt x="615" y="680"/>
                </a:lnTo>
                <a:lnTo>
                  <a:pt x="615" y="679"/>
                </a:lnTo>
                <a:lnTo>
                  <a:pt x="615" y="677"/>
                </a:lnTo>
                <a:lnTo>
                  <a:pt x="615" y="672"/>
                </a:lnTo>
                <a:lnTo>
                  <a:pt x="615" y="671"/>
                </a:lnTo>
                <a:lnTo>
                  <a:pt x="615" y="670"/>
                </a:lnTo>
                <a:lnTo>
                  <a:pt x="615" y="663"/>
                </a:lnTo>
                <a:lnTo>
                  <a:pt x="615" y="654"/>
                </a:lnTo>
                <a:lnTo>
                  <a:pt x="615" y="653"/>
                </a:lnTo>
                <a:lnTo>
                  <a:pt x="612" y="653"/>
                </a:lnTo>
                <a:lnTo>
                  <a:pt x="612" y="652"/>
                </a:lnTo>
                <a:lnTo>
                  <a:pt x="612" y="646"/>
                </a:lnTo>
                <a:lnTo>
                  <a:pt x="613" y="646"/>
                </a:lnTo>
                <a:lnTo>
                  <a:pt x="615" y="646"/>
                </a:lnTo>
                <a:lnTo>
                  <a:pt x="615" y="645"/>
                </a:lnTo>
                <a:lnTo>
                  <a:pt x="615" y="644"/>
                </a:lnTo>
                <a:lnTo>
                  <a:pt x="616" y="644"/>
                </a:lnTo>
                <a:lnTo>
                  <a:pt x="616" y="642"/>
                </a:lnTo>
                <a:lnTo>
                  <a:pt x="616" y="641"/>
                </a:lnTo>
                <a:lnTo>
                  <a:pt x="617" y="640"/>
                </a:lnTo>
                <a:lnTo>
                  <a:pt x="617" y="639"/>
                </a:lnTo>
                <a:lnTo>
                  <a:pt x="617" y="638"/>
                </a:lnTo>
                <a:lnTo>
                  <a:pt x="618" y="638"/>
                </a:lnTo>
                <a:lnTo>
                  <a:pt x="618" y="637"/>
                </a:lnTo>
                <a:lnTo>
                  <a:pt x="620" y="637"/>
                </a:lnTo>
                <a:lnTo>
                  <a:pt x="620" y="636"/>
                </a:lnTo>
                <a:lnTo>
                  <a:pt x="621" y="636"/>
                </a:lnTo>
                <a:lnTo>
                  <a:pt x="621" y="634"/>
                </a:lnTo>
                <a:lnTo>
                  <a:pt x="620" y="634"/>
                </a:lnTo>
                <a:lnTo>
                  <a:pt x="617" y="632"/>
                </a:lnTo>
                <a:lnTo>
                  <a:pt x="616" y="632"/>
                </a:lnTo>
                <a:lnTo>
                  <a:pt x="615" y="630"/>
                </a:lnTo>
                <a:lnTo>
                  <a:pt x="612" y="628"/>
                </a:lnTo>
                <a:lnTo>
                  <a:pt x="611" y="628"/>
                </a:lnTo>
                <a:lnTo>
                  <a:pt x="609" y="627"/>
                </a:lnTo>
                <a:lnTo>
                  <a:pt x="607" y="625"/>
                </a:lnTo>
                <a:lnTo>
                  <a:pt x="606" y="624"/>
                </a:lnTo>
                <a:lnTo>
                  <a:pt x="604" y="623"/>
                </a:lnTo>
                <a:lnTo>
                  <a:pt x="602" y="621"/>
                </a:lnTo>
                <a:lnTo>
                  <a:pt x="599" y="620"/>
                </a:lnTo>
                <a:lnTo>
                  <a:pt x="598" y="619"/>
                </a:lnTo>
                <a:lnTo>
                  <a:pt x="596" y="617"/>
                </a:lnTo>
                <a:lnTo>
                  <a:pt x="595" y="617"/>
                </a:lnTo>
                <a:lnTo>
                  <a:pt x="594" y="616"/>
                </a:lnTo>
                <a:lnTo>
                  <a:pt x="592" y="616"/>
                </a:lnTo>
                <a:lnTo>
                  <a:pt x="591" y="616"/>
                </a:lnTo>
                <a:lnTo>
                  <a:pt x="591" y="615"/>
                </a:lnTo>
                <a:lnTo>
                  <a:pt x="589" y="615"/>
                </a:lnTo>
                <a:lnTo>
                  <a:pt x="587" y="614"/>
                </a:lnTo>
                <a:lnTo>
                  <a:pt x="583" y="613"/>
                </a:lnTo>
                <a:lnTo>
                  <a:pt x="580" y="611"/>
                </a:lnTo>
                <a:lnTo>
                  <a:pt x="578" y="609"/>
                </a:lnTo>
                <a:lnTo>
                  <a:pt x="575" y="608"/>
                </a:lnTo>
                <a:lnTo>
                  <a:pt x="574" y="608"/>
                </a:lnTo>
                <a:lnTo>
                  <a:pt x="573" y="608"/>
                </a:lnTo>
                <a:lnTo>
                  <a:pt x="573" y="607"/>
                </a:lnTo>
                <a:lnTo>
                  <a:pt x="570" y="606"/>
                </a:lnTo>
                <a:lnTo>
                  <a:pt x="566" y="605"/>
                </a:lnTo>
                <a:lnTo>
                  <a:pt x="564" y="604"/>
                </a:lnTo>
                <a:lnTo>
                  <a:pt x="554" y="599"/>
                </a:lnTo>
                <a:lnTo>
                  <a:pt x="552" y="598"/>
                </a:lnTo>
                <a:lnTo>
                  <a:pt x="551" y="598"/>
                </a:lnTo>
                <a:lnTo>
                  <a:pt x="546" y="596"/>
                </a:lnTo>
                <a:lnTo>
                  <a:pt x="545" y="596"/>
                </a:lnTo>
                <a:lnTo>
                  <a:pt x="544" y="595"/>
                </a:lnTo>
                <a:lnTo>
                  <a:pt x="543" y="595"/>
                </a:lnTo>
                <a:lnTo>
                  <a:pt x="542" y="595"/>
                </a:lnTo>
                <a:lnTo>
                  <a:pt x="540" y="594"/>
                </a:lnTo>
                <a:lnTo>
                  <a:pt x="539" y="594"/>
                </a:lnTo>
                <a:lnTo>
                  <a:pt x="535" y="591"/>
                </a:lnTo>
                <a:lnTo>
                  <a:pt x="534" y="591"/>
                </a:lnTo>
                <a:lnTo>
                  <a:pt x="534" y="590"/>
                </a:lnTo>
                <a:lnTo>
                  <a:pt x="529" y="589"/>
                </a:lnTo>
                <a:lnTo>
                  <a:pt x="529" y="588"/>
                </a:lnTo>
                <a:lnTo>
                  <a:pt x="525" y="587"/>
                </a:lnTo>
                <a:lnTo>
                  <a:pt x="523" y="586"/>
                </a:lnTo>
                <a:lnTo>
                  <a:pt x="522" y="586"/>
                </a:lnTo>
                <a:lnTo>
                  <a:pt x="520" y="585"/>
                </a:lnTo>
                <a:lnTo>
                  <a:pt x="516" y="582"/>
                </a:lnTo>
                <a:lnTo>
                  <a:pt x="514" y="581"/>
                </a:lnTo>
                <a:lnTo>
                  <a:pt x="513" y="581"/>
                </a:lnTo>
                <a:lnTo>
                  <a:pt x="512" y="580"/>
                </a:lnTo>
                <a:lnTo>
                  <a:pt x="511" y="580"/>
                </a:lnTo>
                <a:lnTo>
                  <a:pt x="510" y="580"/>
                </a:lnTo>
                <a:lnTo>
                  <a:pt x="508" y="579"/>
                </a:lnTo>
                <a:lnTo>
                  <a:pt x="505" y="578"/>
                </a:lnTo>
                <a:lnTo>
                  <a:pt x="503" y="577"/>
                </a:lnTo>
                <a:lnTo>
                  <a:pt x="502" y="577"/>
                </a:lnTo>
                <a:lnTo>
                  <a:pt x="502" y="575"/>
                </a:lnTo>
                <a:lnTo>
                  <a:pt x="495" y="573"/>
                </a:lnTo>
                <a:lnTo>
                  <a:pt x="494" y="572"/>
                </a:lnTo>
                <a:lnTo>
                  <a:pt x="492" y="571"/>
                </a:lnTo>
                <a:lnTo>
                  <a:pt x="487" y="570"/>
                </a:lnTo>
                <a:lnTo>
                  <a:pt x="484" y="569"/>
                </a:lnTo>
                <a:lnTo>
                  <a:pt x="478" y="566"/>
                </a:lnTo>
                <a:lnTo>
                  <a:pt x="463" y="560"/>
                </a:lnTo>
                <a:lnTo>
                  <a:pt x="458" y="557"/>
                </a:lnTo>
                <a:lnTo>
                  <a:pt x="454" y="556"/>
                </a:lnTo>
                <a:lnTo>
                  <a:pt x="451" y="554"/>
                </a:lnTo>
                <a:lnTo>
                  <a:pt x="449" y="553"/>
                </a:lnTo>
                <a:lnTo>
                  <a:pt x="444" y="550"/>
                </a:lnTo>
                <a:lnTo>
                  <a:pt x="443" y="550"/>
                </a:lnTo>
                <a:lnTo>
                  <a:pt x="435" y="547"/>
                </a:lnTo>
                <a:lnTo>
                  <a:pt x="432" y="546"/>
                </a:lnTo>
                <a:lnTo>
                  <a:pt x="431" y="545"/>
                </a:lnTo>
                <a:lnTo>
                  <a:pt x="425" y="544"/>
                </a:lnTo>
                <a:lnTo>
                  <a:pt x="423" y="542"/>
                </a:lnTo>
                <a:lnTo>
                  <a:pt x="423" y="541"/>
                </a:lnTo>
                <a:lnTo>
                  <a:pt x="422" y="541"/>
                </a:lnTo>
                <a:lnTo>
                  <a:pt x="421" y="540"/>
                </a:lnTo>
                <a:lnTo>
                  <a:pt x="419" y="540"/>
                </a:lnTo>
                <a:lnTo>
                  <a:pt x="418" y="540"/>
                </a:lnTo>
                <a:lnTo>
                  <a:pt x="417" y="539"/>
                </a:lnTo>
                <a:lnTo>
                  <a:pt x="415" y="538"/>
                </a:lnTo>
                <a:lnTo>
                  <a:pt x="414" y="538"/>
                </a:lnTo>
                <a:lnTo>
                  <a:pt x="413" y="537"/>
                </a:lnTo>
                <a:lnTo>
                  <a:pt x="411" y="537"/>
                </a:lnTo>
                <a:lnTo>
                  <a:pt x="410" y="536"/>
                </a:lnTo>
                <a:lnTo>
                  <a:pt x="409" y="536"/>
                </a:lnTo>
                <a:lnTo>
                  <a:pt x="407" y="535"/>
                </a:lnTo>
                <a:lnTo>
                  <a:pt x="405" y="533"/>
                </a:lnTo>
                <a:lnTo>
                  <a:pt x="404" y="533"/>
                </a:lnTo>
                <a:lnTo>
                  <a:pt x="400" y="531"/>
                </a:lnTo>
                <a:lnTo>
                  <a:pt x="397" y="530"/>
                </a:lnTo>
                <a:lnTo>
                  <a:pt x="396" y="529"/>
                </a:lnTo>
                <a:lnTo>
                  <a:pt x="394" y="529"/>
                </a:lnTo>
                <a:lnTo>
                  <a:pt x="394" y="528"/>
                </a:lnTo>
                <a:lnTo>
                  <a:pt x="393" y="524"/>
                </a:lnTo>
                <a:lnTo>
                  <a:pt x="392" y="524"/>
                </a:lnTo>
                <a:lnTo>
                  <a:pt x="392" y="523"/>
                </a:lnTo>
                <a:lnTo>
                  <a:pt x="391" y="522"/>
                </a:lnTo>
                <a:lnTo>
                  <a:pt x="390" y="522"/>
                </a:lnTo>
                <a:lnTo>
                  <a:pt x="390" y="521"/>
                </a:lnTo>
                <a:lnTo>
                  <a:pt x="389" y="521"/>
                </a:lnTo>
                <a:lnTo>
                  <a:pt x="388" y="520"/>
                </a:lnTo>
                <a:lnTo>
                  <a:pt x="387" y="520"/>
                </a:lnTo>
                <a:lnTo>
                  <a:pt x="385" y="520"/>
                </a:lnTo>
                <a:lnTo>
                  <a:pt x="385" y="519"/>
                </a:lnTo>
                <a:lnTo>
                  <a:pt x="384" y="519"/>
                </a:lnTo>
                <a:lnTo>
                  <a:pt x="383" y="519"/>
                </a:lnTo>
                <a:lnTo>
                  <a:pt x="382" y="519"/>
                </a:lnTo>
                <a:lnTo>
                  <a:pt x="382" y="520"/>
                </a:lnTo>
                <a:lnTo>
                  <a:pt x="380" y="520"/>
                </a:lnTo>
                <a:lnTo>
                  <a:pt x="379" y="521"/>
                </a:lnTo>
                <a:lnTo>
                  <a:pt x="378" y="521"/>
                </a:lnTo>
                <a:lnTo>
                  <a:pt x="376" y="521"/>
                </a:lnTo>
                <a:lnTo>
                  <a:pt x="375" y="521"/>
                </a:lnTo>
                <a:lnTo>
                  <a:pt x="374" y="520"/>
                </a:lnTo>
                <a:lnTo>
                  <a:pt x="366" y="518"/>
                </a:lnTo>
                <a:lnTo>
                  <a:pt x="365" y="516"/>
                </a:lnTo>
                <a:lnTo>
                  <a:pt x="362" y="515"/>
                </a:lnTo>
                <a:lnTo>
                  <a:pt x="358" y="514"/>
                </a:lnTo>
                <a:lnTo>
                  <a:pt x="342" y="506"/>
                </a:lnTo>
                <a:lnTo>
                  <a:pt x="336" y="504"/>
                </a:lnTo>
                <a:lnTo>
                  <a:pt x="329" y="500"/>
                </a:lnTo>
                <a:lnTo>
                  <a:pt x="328" y="500"/>
                </a:lnTo>
                <a:lnTo>
                  <a:pt x="323" y="498"/>
                </a:lnTo>
                <a:lnTo>
                  <a:pt x="318" y="496"/>
                </a:lnTo>
                <a:lnTo>
                  <a:pt x="310" y="493"/>
                </a:lnTo>
                <a:lnTo>
                  <a:pt x="309" y="493"/>
                </a:lnTo>
                <a:lnTo>
                  <a:pt x="306" y="491"/>
                </a:lnTo>
                <a:lnTo>
                  <a:pt x="296" y="487"/>
                </a:lnTo>
                <a:lnTo>
                  <a:pt x="295" y="486"/>
                </a:lnTo>
                <a:lnTo>
                  <a:pt x="289" y="483"/>
                </a:lnTo>
                <a:lnTo>
                  <a:pt x="289" y="482"/>
                </a:lnTo>
                <a:lnTo>
                  <a:pt x="288" y="482"/>
                </a:lnTo>
                <a:lnTo>
                  <a:pt x="287" y="482"/>
                </a:lnTo>
                <a:lnTo>
                  <a:pt x="287" y="481"/>
                </a:lnTo>
                <a:lnTo>
                  <a:pt x="287" y="480"/>
                </a:lnTo>
                <a:lnTo>
                  <a:pt x="286" y="480"/>
                </a:lnTo>
                <a:lnTo>
                  <a:pt x="286" y="478"/>
                </a:lnTo>
                <a:lnTo>
                  <a:pt x="285" y="478"/>
                </a:lnTo>
                <a:lnTo>
                  <a:pt x="285" y="477"/>
                </a:lnTo>
                <a:lnTo>
                  <a:pt x="284" y="477"/>
                </a:lnTo>
                <a:lnTo>
                  <a:pt x="284" y="475"/>
                </a:lnTo>
                <a:lnTo>
                  <a:pt x="282" y="475"/>
                </a:lnTo>
                <a:lnTo>
                  <a:pt x="281" y="474"/>
                </a:lnTo>
                <a:lnTo>
                  <a:pt x="280" y="474"/>
                </a:lnTo>
                <a:lnTo>
                  <a:pt x="279" y="473"/>
                </a:lnTo>
                <a:lnTo>
                  <a:pt x="278" y="473"/>
                </a:lnTo>
                <a:lnTo>
                  <a:pt x="277" y="473"/>
                </a:lnTo>
                <a:lnTo>
                  <a:pt x="276" y="473"/>
                </a:lnTo>
                <a:lnTo>
                  <a:pt x="273" y="474"/>
                </a:lnTo>
                <a:lnTo>
                  <a:pt x="272" y="474"/>
                </a:lnTo>
                <a:lnTo>
                  <a:pt x="271" y="474"/>
                </a:lnTo>
                <a:lnTo>
                  <a:pt x="270" y="474"/>
                </a:lnTo>
                <a:lnTo>
                  <a:pt x="269" y="474"/>
                </a:lnTo>
                <a:lnTo>
                  <a:pt x="266" y="473"/>
                </a:lnTo>
                <a:lnTo>
                  <a:pt x="260" y="471"/>
                </a:lnTo>
                <a:lnTo>
                  <a:pt x="253" y="468"/>
                </a:lnTo>
                <a:lnTo>
                  <a:pt x="250" y="466"/>
                </a:lnTo>
                <a:lnTo>
                  <a:pt x="245" y="464"/>
                </a:lnTo>
                <a:lnTo>
                  <a:pt x="241" y="462"/>
                </a:lnTo>
                <a:lnTo>
                  <a:pt x="240" y="462"/>
                </a:lnTo>
                <a:lnTo>
                  <a:pt x="240" y="461"/>
                </a:lnTo>
                <a:lnTo>
                  <a:pt x="238" y="461"/>
                </a:lnTo>
                <a:lnTo>
                  <a:pt x="237" y="460"/>
                </a:lnTo>
                <a:lnTo>
                  <a:pt x="235" y="458"/>
                </a:lnTo>
                <a:lnTo>
                  <a:pt x="234" y="458"/>
                </a:lnTo>
                <a:lnTo>
                  <a:pt x="233" y="458"/>
                </a:lnTo>
                <a:lnTo>
                  <a:pt x="232" y="457"/>
                </a:lnTo>
                <a:lnTo>
                  <a:pt x="229" y="456"/>
                </a:lnTo>
                <a:lnTo>
                  <a:pt x="226" y="455"/>
                </a:lnTo>
                <a:lnTo>
                  <a:pt x="225" y="455"/>
                </a:lnTo>
                <a:lnTo>
                  <a:pt x="221" y="453"/>
                </a:lnTo>
                <a:lnTo>
                  <a:pt x="220" y="453"/>
                </a:lnTo>
                <a:lnTo>
                  <a:pt x="219" y="453"/>
                </a:lnTo>
                <a:lnTo>
                  <a:pt x="218" y="453"/>
                </a:lnTo>
                <a:lnTo>
                  <a:pt x="217" y="453"/>
                </a:lnTo>
                <a:lnTo>
                  <a:pt x="215" y="454"/>
                </a:lnTo>
                <a:lnTo>
                  <a:pt x="202" y="447"/>
                </a:lnTo>
                <a:lnTo>
                  <a:pt x="198" y="446"/>
                </a:lnTo>
                <a:lnTo>
                  <a:pt x="197" y="446"/>
                </a:lnTo>
                <a:lnTo>
                  <a:pt x="195" y="445"/>
                </a:lnTo>
                <a:lnTo>
                  <a:pt x="194" y="445"/>
                </a:lnTo>
                <a:lnTo>
                  <a:pt x="194" y="444"/>
                </a:lnTo>
                <a:lnTo>
                  <a:pt x="193" y="444"/>
                </a:lnTo>
                <a:lnTo>
                  <a:pt x="192" y="444"/>
                </a:lnTo>
                <a:lnTo>
                  <a:pt x="191" y="443"/>
                </a:lnTo>
                <a:lnTo>
                  <a:pt x="189" y="443"/>
                </a:lnTo>
                <a:lnTo>
                  <a:pt x="187" y="441"/>
                </a:lnTo>
                <a:lnTo>
                  <a:pt x="186" y="441"/>
                </a:lnTo>
                <a:lnTo>
                  <a:pt x="185" y="440"/>
                </a:lnTo>
                <a:lnTo>
                  <a:pt x="184" y="440"/>
                </a:lnTo>
                <a:lnTo>
                  <a:pt x="183" y="440"/>
                </a:lnTo>
                <a:lnTo>
                  <a:pt x="180" y="438"/>
                </a:lnTo>
                <a:lnTo>
                  <a:pt x="178" y="438"/>
                </a:lnTo>
                <a:lnTo>
                  <a:pt x="178" y="437"/>
                </a:lnTo>
                <a:lnTo>
                  <a:pt x="177" y="437"/>
                </a:lnTo>
                <a:lnTo>
                  <a:pt x="176" y="437"/>
                </a:lnTo>
                <a:lnTo>
                  <a:pt x="176" y="436"/>
                </a:lnTo>
                <a:lnTo>
                  <a:pt x="175" y="436"/>
                </a:lnTo>
                <a:lnTo>
                  <a:pt x="174" y="436"/>
                </a:lnTo>
                <a:lnTo>
                  <a:pt x="173" y="435"/>
                </a:lnTo>
                <a:lnTo>
                  <a:pt x="167" y="432"/>
                </a:lnTo>
                <a:lnTo>
                  <a:pt x="166" y="432"/>
                </a:lnTo>
                <a:lnTo>
                  <a:pt x="163" y="431"/>
                </a:lnTo>
                <a:lnTo>
                  <a:pt x="163" y="430"/>
                </a:lnTo>
                <a:lnTo>
                  <a:pt x="161" y="430"/>
                </a:lnTo>
                <a:lnTo>
                  <a:pt x="161" y="431"/>
                </a:lnTo>
                <a:lnTo>
                  <a:pt x="156" y="429"/>
                </a:lnTo>
                <a:lnTo>
                  <a:pt x="156" y="428"/>
                </a:lnTo>
                <a:lnTo>
                  <a:pt x="155" y="428"/>
                </a:lnTo>
                <a:lnTo>
                  <a:pt x="152" y="427"/>
                </a:lnTo>
                <a:lnTo>
                  <a:pt x="151" y="426"/>
                </a:lnTo>
                <a:lnTo>
                  <a:pt x="150" y="426"/>
                </a:lnTo>
                <a:lnTo>
                  <a:pt x="148" y="424"/>
                </a:lnTo>
                <a:lnTo>
                  <a:pt x="147" y="424"/>
                </a:lnTo>
                <a:lnTo>
                  <a:pt x="147" y="423"/>
                </a:lnTo>
                <a:lnTo>
                  <a:pt x="121" y="412"/>
                </a:lnTo>
                <a:lnTo>
                  <a:pt x="120" y="412"/>
                </a:lnTo>
                <a:lnTo>
                  <a:pt x="118" y="412"/>
                </a:lnTo>
                <a:lnTo>
                  <a:pt x="112" y="408"/>
                </a:lnTo>
                <a:lnTo>
                  <a:pt x="106" y="406"/>
                </a:lnTo>
                <a:lnTo>
                  <a:pt x="106" y="391"/>
                </a:lnTo>
                <a:lnTo>
                  <a:pt x="106" y="389"/>
                </a:lnTo>
                <a:lnTo>
                  <a:pt x="106" y="380"/>
                </a:lnTo>
                <a:lnTo>
                  <a:pt x="106" y="378"/>
                </a:lnTo>
                <a:lnTo>
                  <a:pt x="106" y="376"/>
                </a:lnTo>
                <a:lnTo>
                  <a:pt x="106" y="374"/>
                </a:lnTo>
                <a:lnTo>
                  <a:pt x="106" y="373"/>
                </a:lnTo>
                <a:lnTo>
                  <a:pt x="106" y="371"/>
                </a:lnTo>
                <a:lnTo>
                  <a:pt x="106" y="366"/>
                </a:lnTo>
                <a:lnTo>
                  <a:pt x="106" y="362"/>
                </a:lnTo>
                <a:lnTo>
                  <a:pt x="106" y="361"/>
                </a:lnTo>
                <a:lnTo>
                  <a:pt x="106" y="353"/>
                </a:lnTo>
                <a:lnTo>
                  <a:pt x="106" y="352"/>
                </a:lnTo>
                <a:lnTo>
                  <a:pt x="106" y="349"/>
                </a:lnTo>
                <a:lnTo>
                  <a:pt x="105" y="347"/>
                </a:lnTo>
                <a:lnTo>
                  <a:pt x="105" y="345"/>
                </a:lnTo>
                <a:lnTo>
                  <a:pt x="105" y="334"/>
                </a:lnTo>
                <a:lnTo>
                  <a:pt x="105" y="324"/>
                </a:lnTo>
                <a:lnTo>
                  <a:pt x="105" y="323"/>
                </a:lnTo>
                <a:lnTo>
                  <a:pt x="105" y="312"/>
                </a:lnTo>
                <a:lnTo>
                  <a:pt x="105" y="311"/>
                </a:lnTo>
                <a:lnTo>
                  <a:pt x="105" y="305"/>
                </a:lnTo>
                <a:lnTo>
                  <a:pt x="105" y="304"/>
                </a:lnTo>
                <a:lnTo>
                  <a:pt x="105" y="303"/>
                </a:lnTo>
                <a:lnTo>
                  <a:pt x="105" y="297"/>
                </a:lnTo>
                <a:lnTo>
                  <a:pt x="105" y="296"/>
                </a:lnTo>
                <a:lnTo>
                  <a:pt x="105" y="295"/>
                </a:lnTo>
                <a:lnTo>
                  <a:pt x="105" y="293"/>
                </a:lnTo>
                <a:lnTo>
                  <a:pt x="105" y="291"/>
                </a:lnTo>
                <a:lnTo>
                  <a:pt x="105" y="290"/>
                </a:lnTo>
                <a:lnTo>
                  <a:pt x="105" y="289"/>
                </a:lnTo>
                <a:lnTo>
                  <a:pt x="105" y="287"/>
                </a:lnTo>
                <a:lnTo>
                  <a:pt x="105" y="286"/>
                </a:lnTo>
                <a:lnTo>
                  <a:pt x="105" y="284"/>
                </a:lnTo>
                <a:lnTo>
                  <a:pt x="105" y="280"/>
                </a:lnTo>
                <a:lnTo>
                  <a:pt x="105" y="278"/>
                </a:lnTo>
                <a:lnTo>
                  <a:pt x="105" y="277"/>
                </a:lnTo>
                <a:lnTo>
                  <a:pt x="105" y="273"/>
                </a:lnTo>
                <a:lnTo>
                  <a:pt x="101" y="273"/>
                </a:lnTo>
                <a:lnTo>
                  <a:pt x="95" y="273"/>
                </a:lnTo>
                <a:lnTo>
                  <a:pt x="95" y="270"/>
                </a:lnTo>
                <a:lnTo>
                  <a:pt x="95" y="268"/>
                </a:lnTo>
                <a:lnTo>
                  <a:pt x="95" y="267"/>
                </a:lnTo>
                <a:lnTo>
                  <a:pt x="95" y="264"/>
                </a:lnTo>
                <a:lnTo>
                  <a:pt x="95" y="261"/>
                </a:lnTo>
                <a:lnTo>
                  <a:pt x="95" y="260"/>
                </a:lnTo>
                <a:lnTo>
                  <a:pt x="95" y="259"/>
                </a:lnTo>
                <a:lnTo>
                  <a:pt x="94" y="259"/>
                </a:lnTo>
                <a:lnTo>
                  <a:pt x="86" y="259"/>
                </a:lnTo>
                <a:lnTo>
                  <a:pt x="85" y="259"/>
                </a:lnTo>
                <a:lnTo>
                  <a:pt x="81" y="259"/>
                </a:lnTo>
                <a:lnTo>
                  <a:pt x="80" y="259"/>
                </a:lnTo>
                <a:lnTo>
                  <a:pt x="79" y="259"/>
                </a:lnTo>
                <a:lnTo>
                  <a:pt x="78" y="259"/>
                </a:lnTo>
                <a:lnTo>
                  <a:pt x="77" y="259"/>
                </a:lnTo>
                <a:lnTo>
                  <a:pt x="75" y="259"/>
                </a:lnTo>
                <a:lnTo>
                  <a:pt x="73" y="259"/>
                </a:lnTo>
                <a:lnTo>
                  <a:pt x="72" y="259"/>
                </a:lnTo>
                <a:lnTo>
                  <a:pt x="70" y="259"/>
                </a:lnTo>
                <a:lnTo>
                  <a:pt x="69" y="259"/>
                </a:lnTo>
                <a:lnTo>
                  <a:pt x="65" y="260"/>
                </a:lnTo>
                <a:lnTo>
                  <a:pt x="60" y="260"/>
                </a:lnTo>
                <a:lnTo>
                  <a:pt x="59" y="260"/>
                </a:lnTo>
                <a:lnTo>
                  <a:pt x="56" y="260"/>
                </a:lnTo>
                <a:lnTo>
                  <a:pt x="55" y="260"/>
                </a:lnTo>
                <a:lnTo>
                  <a:pt x="54" y="260"/>
                </a:lnTo>
                <a:lnTo>
                  <a:pt x="54" y="256"/>
                </a:lnTo>
                <a:lnTo>
                  <a:pt x="53" y="253"/>
                </a:lnTo>
                <a:lnTo>
                  <a:pt x="54" y="253"/>
                </a:lnTo>
                <a:lnTo>
                  <a:pt x="54" y="252"/>
                </a:lnTo>
                <a:lnTo>
                  <a:pt x="54" y="249"/>
                </a:lnTo>
                <a:lnTo>
                  <a:pt x="54" y="248"/>
                </a:lnTo>
                <a:lnTo>
                  <a:pt x="53" y="246"/>
                </a:lnTo>
                <a:lnTo>
                  <a:pt x="53" y="245"/>
                </a:lnTo>
                <a:lnTo>
                  <a:pt x="53" y="244"/>
                </a:lnTo>
                <a:lnTo>
                  <a:pt x="53" y="242"/>
                </a:lnTo>
                <a:lnTo>
                  <a:pt x="53" y="240"/>
                </a:lnTo>
                <a:lnTo>
                  <a:pt x="53" y="238"/>
                </a:lnTo>
                <a:lnTo>
                  <a:pt x="53" y="235"/>
                </a:lnTo>
                <a:lnTo>
                  <a:pt x="53" y="234"/>
                </a:lnTo>
                <a:lnTo>
                  <a:pt x="53" y="232"/>
                </a:lnTo>
                <a:lnTo>
                  <a:pt x="53" y="221"/>
                </a:lnTo>
                <a:lnTo>
                  <a:pt x="53" y="210"/>
                </a:lnTo>
                <a:lnTo>
                  <a:pt x="53" y="209"/>
                </a:lnTo>
                <a:lnTo>
                  <a:pt x="52" y="209"/>
                </a:lnTo>
                <a:lnTo>
                  <a:pt x="51" y="209"/>
                </a:lnTo>
                <a:lnTo>
                  <a:pt x="49" y="209"/>
                </a:lnTo>
                <a:lnTo>
                  <a:pt x="46" y="209"/>
                </a:lnTo>
                <a:lnTo>
                  <a:pt x="38" y="209"/>
                </a:lnTo>
                <a:lnTo>
                  <a:pt x="36" y="209"/>
                </a:lnTo>
                <a:lnTo>
                  <a:pt x="27" y="210"/>
                </a:lnTo>
                <a:lnTo>
                  <a:pt x="23" y="210"/>
                </a:lnTo>
                <a:lnTo>
                  <a:pt x="23" y="209"/>
                </a:lnTo>
                <a:lnTo>
                  <a:pt x="22" y="209"/>
                </a:lnTo>
                <a:lnTo>
                  <a:pt x="19" y="209"/>
                </a:lnTo>
                <a:lnTo>
                  <a:pt x="14" y="210"/>
                </a:lnTo>
                <a:lnTo>
                  <a:pt x="8" y="210"/>
                </a:lnTo>
                <a:lnTo>
                  <a:pt x="1" y="210"/>
                </a:lnTo>
                <a:lnTo>
                  <a:pt x="1" y="209"/>
                </a:lnTo>
                <a:lnTo>
                  <a:pt x="1" y="205"/>
                </a:lnTo>
                <a:lnTo>
                  <a:pt x="1" y="202"/>
                </a:lnTo>
                <a:lnTo>
                  <a:pt x="1" y="201"/>
                </a:lnTo>
                <a:lnTo>
                  <a:pt x="1" y="197"/>
                </a:lnTo>
                <a:lnTo>
                  <a:pt x="1" y="195"/>
                </a:lnTo>
                <a:lnTo>
                  <a:pt x="1" y="192"/>
                </a:lnTo>
                <a:lnTo>
                  <a:pt x="0" y="188"/>
                </a:lnTo>
                <a:lnTo>
                  <a:pt x="0" y="185"/>
                </a:lnTo>
                <a:lnTo>
                  <a:pt x="0" y="181"/>
                </a:lnTo>
                <a:lnTo>
                  <a:pt x="0" y="179"/>
                </a:lnTo>
                <a:lnTo>
                  <a:pt x="0" y="175"/>
                </a:lnTo>
                <a:lnTo>
                  <a:pt x="0" y="172"/>
                </a:lnTo>
                <a:lnTo>
                  <a:pt x="0" y="169"/>
                </a:lnTo>
                <a:lnTo>
                  <a:pt x="0" y="165"/>
                </a:lnTo>
                <a:lnTo>
                  <a:pt x="0" y="162"/>
                </a:lnTo>
                <a:lnTo>
                  <a:pt x="0" y="160"/>
                </a:lnTo>
                <a:close/>
                <a:moveTo>
                  <a:pt x="340" y="1577"/>
                </a:moveTo>
                <a:lnTo>
                  <a:pt x="341" y="1578"/>
                </a:lnTo>
                <a:lnTo>
                  <a:pt x="342" y="1577"/>
                </a:lnTo>
                <a:lnTo>
                  <a:pt x="341" y="1576"/>
                </a:lnTo>
                <a:lnTo>
                  <a:pt x="340" y="1577"/>
                </a:lnTo>
                <a:close/>
                <a:moveTo>
                  <a:pt x="391" y="1439"/>
                </a:moveTo>
                <a:lnTo>
                  <a:pt x="392" y="1439"/>
                </a:lnTo>
                <a:lnTo>
                  <a:pt x="393" y="1440"/>
                </a:lnTo>
                <a:lnTo>
                  <a:pt x="393" y="1441"/>
                </a:lnTo>
                <a:lnTo>
                  <a:pt x="397" y="1442"/>
                </a:lnTo>
                <a:lnTo>
                  <a:pt x="401" y="1445"/>
                </a:lnTo>
                <a:lnTo>
                  <a:pt x="402" y="1447"/>
                </a:lnTo>
                <a:lnTo>
                  <a:pt x="405" y="1448"/>
                </a:lnTo>
                <a:lnTo>
                  <a:pt x="406" y="1448"/>
                </a:lnTo>
                <a:lnTo>
                  <a:pt x="406" y="1447"/>
                </a:lnTo>
                <a:lnTo>
                  <a:pt x="406" y="1445"/>
                </a:lnTo>
                <a:lnTo>
                  <a:pt x="406" y="1442"/>
                </a:lnTo>
                <a:lnTo>
                  <a:pt x="404" y="1442"/>
                </a:lnTo>
                <a:lnTo>
                  <a:pt x="398" y="1437"/>
                </a:lnTo>
                <a:lnTo>
                  <a:pt x="397" y="1436"/>
                </a:lnTo>
                <a:lnTo>
                  <a:pt x="398" y="1436"/>
                </a:lnTo>
                <a:lnTo>
                  <a:pt x="398" y="1435"/>
                </a:lnTo>
                <a:lnTo>
                  <a:pt x="398" y="1434"/>
                </a:lnTo>
                <a:lnTo>
                  <a:pt x="399" y="1433"/>
                </a:lnTo>
                <a:lnTo>
                  <a:pt x="399" y="1432"/>
                </a:lnTo>
                <a:lnTo>
                  <a:pt x="398" y="1431"/>
                </a:lnTo>
                <a:lnTo>
                  <a:pt x="398" y="1429"/>
                </a:lnTo>
                <a:lnTo>
                  <a:pt x="397" y="1429"/>
                </a:lnTo>
                <a:lnTo>
                  <a:pt x="397" y="1428"/>
                </a:lnTo>
                <a:lnTo>
                  <a:pt x="396" y="1428"/>
                </a:lnTo>
                <a:lnTo>
                  <a:pt x="396" y="1427"/>
                </a:lnTo>
                <a:lnTo>
                  <a:pt x="394" y="1427"/>
                </a:lnTo>
                <a:lnTo>
                  <a:pt x="394" y="1426"/>
                </a:lnTo>
                <a:lnTo>
                  <a:pt x="394" y="1425"/>
                </a:lnTo>
                <a:lnTo>
                  <a:pt x="393" y="1425"/>
                </a:lnTo>
                <a:lnTo>
                  <a:pt x="393" y="1426"/>
                </a:lnTo>
                <a:lnTo>
                  <a:pt x="392" y="1426"/>
                </a:lnTo>
                <a:lnTo>
                  <a:pt x="391" y="1427"/>
                </a:lnTo>
                <a:lnTo>
                  <a:pt x="393" y="1429"/>
                </a:lnTo>
                <a:lnTo>
                  <a:pt x="394" y="1431"/>
                </a:lnTo>
                <a:lnTo>
                  <a:pt x="394" y="1433"/>
                </a:lnTo>
                <a:lnTo>
                  <a:pt x="396" y="1436"/>
                </a:lnTo>
                <a:lnTo>
                  <a:pt x="397" y="1436"/>
                </a:lnTo>
                <a:lnTo>
                  <a:pt x="397" y="1437"/>
                </a:lnTo>
                <a:lnTo>
                  <a:pt x="396" y="1437"/>
                </a:lnTo>
                <a:lnTo>
                  <a:pt x="394" y="1439"/>
                </a:lnTo>
                <a:lnTo>
                  <a:pt x="393" y="1437"/>
                </a:lnTo>
                <a:lnTo>
                  <a:pt x="392" y="1436"/>
                </a:lnTo>
                <a:lnTo>
                  <a:pt x="391" y="1439"/>
                </a:lnTo>
                <a:close/>
                <a:moveTo>
                  <a:pt x="391" y="1571"/>
                </a:moveTo>
                <a:lnTo>
                  <a:pt x="391" y="1575"/>
                </a:lnTo>
                <a:lnTo>
                  <a:pt x="393" y="1575"/>
                </a:lnTo>
                <a:lnTo>
                  <a:pt x="396" y="1575"/>
                </a:lnTo>
                <a:lnTo>
                  <a:pt x="397" y="1575"/>
                </a:lnTo>
                <a:lnTo>
                  <a:pt x="398" y="1575"/>
                </a:lnTo>
                <a:lnTo>
                  <a:pt x="399" y="1574"/>
                </a:lnTo>
                <a:lnTo>
                  <a:pt x="400" y="1575"/>
                </a:lnTo>
                <a:lnTo>
                  <a:pt x="400" y="1577"/>
                </a:lnTo>
                <a:lnTo>
                  <a:pt x="401" y="1581"/>
                </a:lnTo>
                <a:lnTo>
                  <a:pt x="402" y="1583"/>
                </a:lnTo>
                <a:lnTo>
                  <a:pt x="404" y="1584"/>
                </a:lnTo>
                <a:lnTo>
                  <a:pt x="405" y="1585"/>
                </a:lnTo>
                <a:lnTo>
                  <a:pt x="405" y="1586"/>
                </a:lnTo>
                <a:lnTo>
                  <a:pt x="409" y="1592"/>
                </a:lnTo>
                <a:lnTo>
                  <a:pt x="415" y="1598"/>
                </a:lnTo>
                <a:lnTo>
                  <a:pt x="421" y="1593"/>
                </a:lnTo>
                <a:lnTo>
                  <a:pt x="422" y="1593"/>
                </a:lnTo>
                <a:lnTo>
                  <a:pt x="423" y="1593"/>
                </a:lnTo>
                <a:lnTo>
                  <a:pt x="424" y="1593"/>
                </a:lnTo>
                <a:lnTo>
                  <a:pt x="425" y="1593"/>
                </a:lnTo>
                <a:lnTo>
                  <a:pt x="425" y="1594"/>
                </a:lnTo>
                <a:lnTo>
                  <a:pt x="426" y="1594"/>
                </a:lnTo>
                <a:lnTo>
                  <a:pt x="426" y="1595"/>
                </a:lnTo>
                <a:lnTo>
                  <a:pt x="427" y="1596"/>
                </a:lnTo>
                <a:lnTo>
                  <a:pt x="427" y="1598"/>
                </a:lnTo>
                <a:lnTo>
                  <a:pt x="428" y="1598"/>
                </a:lnTo>
                <a:lnTo>
                  <a:pt x="430" y="1598"/>
                </a:lnTo>
                <a:lnTo>
                  <a:pt x="430" y="1596"/>
                </a:lnTo>
                <a:lnTo>
                  <a:pt x="431" y="1596"/>
                </a:lnTo>
                <a:lnTo>
                  <a:pt x="434" y="1596"/>
                </a:lnTo>
                <a:lnTo>
                  <a:pt x="436" y="1596"/>
                </a:lnTo>
                <a:lnTo>
                  <a:pt x="436" y="1594"/>
                </a:lnTo>
                <a:lnTo>
                  <a:pt x="436" y="1593"/>
                </a:lnTo>
                <a:lnTo>
                  <a:pt x="436" y="1592"/>
                </a:lnTo>
                <a:lnTo>
                  <a:pt x="436" y="1591"/>
                </a:lnTo>
                <a:lnTo>
                  <a:pt x="436" y="1590"/>
                </a:lnTo>
                <a:lnTo>
                  <a:pt x="436" y="1589"/>
                </a:lnTo>
                <a:lnTo>
                  <a:pt x="436" y="1586"/>
                </a:lnTo>
                <a:lnTo>
                  <a:pt x="436" y="1585"/>
                </a:lnTo>
                <a:lnTo>
                  <a:pt x="436" y="1584"/>
                </a:lnTo>
                <a:lnTo>
                  <a:pt x="436" y="1583"/>
                </a:lnTo>
                <a:lnTo>
                  <a:pt x="436" y="1582"/>
                </a:lnTo>
                <a:lnTo>
                  <a:pt x="436" y="1581"/>
                </a:lnTo>
                <a:lnTo>
                  <a:pt x="435" y="1581"/>
                </a:lnTo>
                <a:lnTo>
                  <a:pt x="433" y="1581"/>
                </a:lnTo>
                <a:lnTo>
                  <a:pt x="431" y="1581"/>
                </a:lnTo>
                <a:lnTo>
                  <a:pt x="428" y="1581"/>
                </a:lnTo>
                <a:lnTo>
                  <a:pt x="428" y="1579"/>
                </a:lnTo>
                <a:lnTo>
                  <a:pt x="428" y="1574"/>
                </a:lnTo>
                <a:lnTo>
                  <a:pt x="428" y="1571"/>
                </a:lnTo>
                <a:lnTo>
                  <a:pt x="428" y="1568"/>
                </a:lnTo>
                <a:lnTo>
                  <a:pt x="428" y="1567"/>
                </a:lnTo>
                <a:lnTo>
                  <a:pt x="439" y="1566"/>
                </a:lnTo>
                <a:lnTo>
                  <a:pt x="443" y="1565"/>
                </a:lnTo>
                <a:lnTo>
                  <a:pt x="443" y="1560"/>
                </a:lnTo>
                <a:lnTo>
                  <a:pt x="443" y="1559"/>
                </a:lnTo>
                <a:lnTo>
                  <a:pt x="443" y="1558"/>
                </a:lnTo>
                <a:lnTo>
                  <a:pt x="428" y="1559"/>
                </a:lnTo>
                <a:lnTo>
                  <a:pt x="430" y="1566"/>
                </a:lnTo>
                <a:lnTo>
                  <a:pt x="425" y="1566"/>
                </a:lnTo>
                <a:lnTo>
                  <a:pt x="418" y="1567"/>
                </a:lnTo>
                <a:lnTo>
                  <a:pt x="415" y="1567"/>
                </a:lnTo>
                <a:lnTo>
                  <a:pt x="411" y="1567"/>
                </a:lnTo>
                <a:lnTo>
                  <a:pt x="406" y="1567"/>
                </a:lnTo>
                <a:lnTo>
                  <a:pt x="402" y="1568"/>
                </a:lnTo>
                <a:lnTo>
                  <a:pt x="400" y="1568"/>
                </a:lnTo>
                <a:lnTo>
                  <a:pt x="400" y="1569"/>
                </a:lnTo>
                <a:lnTo>
                  <a:pt x="400" y="1570"/>
                </a:lnTo>
                <a:lnTo>
                  <a:pt x="399" y="1570"/>
                </a:lnTo>
                <a:lnTo>
                  <a:pt x="398" y="1570"/>
                </a:lnTo>
                <a:lnTo>
                  <a:pt x="397" y="1570"/>
                </a:lnTo>
                <a:lnTo>
                  <a:pt x="396" y="1570"/>
                </a:lnTo>
                <a:lnTo>
                  <a:pt x="391" y="1571"/>
                </a:lnTo>
                <a:close/>
                <a:moveTo>
                  <a:pt x="408" y="1431"/>
                </a:moveTo>
                <a:lnTo>
                  <a:pt x="408" y="1433"/>
                </a:lnTo>
                <a:lnTo>
                  <a:pt x="408" y="1435"/>
                </a:lnTo>
                <a:lnTo>
                  <a:pt x="408" y="1439"/>
                </a:lnTo>
                <a:lnTo>
                  <a:pt x="408" y="1440"/>
                </a:lnTo>
                <a:lnTo>
                  <a:pt x="408" y="1442"/>
                </a:lnTo>
                <a:lnTo>
                  <a:pt x="408" y="1447"/>
                </a:lnTo>
                <a:lnTo>
                  <a:pt x="408" y="1448"/>
                </a:lnTo>
                <a:lnTo>
                  <a:pt x="409" y="1449"/>
                </a:lnTo>
                <a:lnTo>
                  <a:pt x="410" y="1449"/>
                </a:lnTo>
                <a:lnTo>
                  <a:pt x="413" y="1449"/>
                </a:lnTo>
                <a:lnTo>
                  <a:pt x="414" y="1449"/>
                </a:lnTo>
                <a:lnTo>
                  <a:pt x="415" y="1448"/>
                </a:lnTo>
                <a:lnTo>
                  <a:pt x="416" y="1449"/>
                </a:lnTo>
                <a:lnTo>
                  <a:pt x="417" y="1449"/>
                </a:lnTo>
                <a:lnTo>
                  <a:pt x="418" y="1449"/>
                </a:lnTo>
                <a:lnTo>
                  <a:pt x="419" y="1448"/>
                </a:lnTo>
                <a:lnTo>
                  <a:pt x="421" y="1448"/>
                </a:lnTo>
                <a:lnTo>
                  <a:pt x="422" y="1448"/>
                </a:lnTo>
                <a:lnTo>
                  <a:pt x="422" y="1450"/>
                </a:lnTo>
                <a:lnTo>
                  <a:pt x="423" y="1451"/>
                </a:lnTo>
                <a:lnTo>
                  <a:pt x="423" y="1452"/>
                </a:lnTo>
                <a:lnTo>
                  <a:pt x="424" y="1452"/>
                </a:lnTo>
                <a:lnTo>
                  <a:pt x="425" y="1452"/>
                </a:lnTo>
                <a:lnTo>
                  <a:pt x="428" y="1452"/>
                </a:lnTo>
                <a:lnTo>
                  <a:pt x="430" y="1452"/>
                </a:lnTo>
                <a:lnTo>
                  <a:pt x="431" y="1452"/>
                </a:lnTo>
                <a:lnTo>
                  <a:pt x="434" y="1452"/>
                </a:lnTo>
                <a:lnTo>
                  <a:pt x="434" y="1451"/>
                </a:lnTo>
                <a:lnTo>
                  <a:pt x="433" y="1450"/>
                </a:lnTo>
                <a:lnTo>
                  <a:pt x="433" y="1449"/>
                </a:lnTo>
                <a:lnTo>
                  <a:pt x="433" y="1448"/>
                </a:lnTo>
                <a:lnTo>
                  <a:pt x="433" y="1447"/>
                </a:lnTo>
                <a:lnTo>
                  <a:pt x="433" y="1445"/>
                </a:lnTo>
                <a:lnTo>
                  <a:pt x="432" y="1444"/>
                </a:lnTo>
                <a:lnTo>
                  <a:pt x="432" y="1443"/>
                </a:lnTo>
                <a:lnTo>
                  <a:pt x="432" y="1442"/>
                </a:lnTo>
                <a:lnTo>
                  <a:pt x="431" y="1442"/>
                </a:lnTo>
                <a:lnTo>
                  <a:pt x="431" y="1441"/>
                </a:lnTo>
                <a:lnTo>
                  <a:pt x="430" y="1440"/>
                </a:lnTo>
                <a:lnTo>
                  <a:pt x="428" y="1439"/>
                </a:lnTo>
                <a:lnTo>
                  <a:pt x="424" y="1432"/>
                </a:lnTo>
                <a:lnTo>
                  <a:pt x="423" y="1431"/>
                </a:lnTo>
                <a:lnTo>
                  <a:pt x="422" y="1429"/>
                </a:lnTo>
                <a:lnTo>
                  <a:pt x="422" y="1428"/>
                </a:lnTo>
                <a:lnTo>
                  <a:pt x="421" y="1427"/>
                </a:lnTo>
                <a:lnTo>
                  <a:pt x="421" y="1426"/>
                </a:lnTo>
                <a:lnTo>
                  <a:pt x="421" y="1425"/>
                </a:lnTo>
                <a:lnTo>
                  <a:pt x="421" y="1426"/>
                </a:lnTo>
                <a:lnTo>
                  <a:pt x="415" y="1427"/>
                </a:lnTo>
                <a:lnTo>
                  <a:pt x="414" y="1427"/>
                </a:lnTo>
                <a:lnTo>
                  <a:pt x="410" y="1427"/>
                </a:lnTo>
                <a:lnTo>
                  <a:pt x="408" y="1427"/>
                </a:lnTo>
                <a:lnTo>
                  <a:pt x="408" y="1429"/>
                </a:lnTo>
                <a:lnTo>
                  <a:pt x="408" y="1431"/>
                </a:lnTo>
                <a:close/>
                <a:moveTo>
                  <a:pt x="408" y="1458"/>
                </a:moveTo>
                <a:lnTo>
                  <a:pt x="409" y="1458"/>
                </a:lnTo>
                <a:lnTo>
                  <a:pt x="410" y="1457"/>
                </a:lnTo>
                <a:lnTo>
                  <a:pt x="410" y="1456"/>
                </a:lnTo>
                <a:lnTo>
                  <a:pt x="408" y="1456"/>
                </a:lnTo>
                <a:lnTo>
                  <a:pt x="408" y="1457"/>
                </a:lnTo>
                <a:lnTo>
                  <a:pt x="408" y="1458"/>
                </a:lnTo>
                <a:close/>
                <a:moveTo>
                  <a:pt x="413" y="1214"/>
                </a:moveTo>
                <a:lnTo>
                  <a:pt x="413" y="1215"/>
                </a:lnTo>
                <a:lnTo>
                  <a:pt x="413" y="1219"/>
                </a:lnTo>
                <a:lnTo>
                  <a:pt x="414" y="1219"/>
                </a:lnTo>
                <a:lnTo>
                  <a:pt x="415" y="1219"/>
                </a:lnTo>
                <a:lnTo>
                  <a:pt x="418" y="1219"/>
                </a:lnTo>
                <a:lnTo>
                  <a:pt x="427" y="1219"/>
                </a:lnTo>
                <a:lnTo>
                  <a:pt x="428" y="1219"/>
                </a:lnTo>
                <a:lnTo>
                  <a:pt x="430" y="1219"/>
                </a:lnTo>
                <a:lnTo>
                  <a:pt x="432" y="1219"/>
                </a:lnTo>
                <a:lnTo>
                  <a:pt x="434" y="1219"/>
                </a:lnTo>
                <a:lnTo>
                  <a:pt x="434" y="1218"/>
                </a:lnTo>
                <a:lnTo>
                  <a:pt x="435" y="1218"/>
                </a:lnTo>
                <a:lnTo>
                  <a:pt x="435" y="1217"/>
                </a:lnTo>
                <a:lnTo>
                  <a:pt x="436" y="1217"/>
                </a:lnTo>
                <a:lnTo>
                  <a:pt x="436" y="1216"/>
                </a:lnTo>
                <a:lnTo>
                  <a:pt x="437" y="1216"/>
                </a:lnTo>
                <a:lnTo>
                  <a:pt x="437" y="1215"/>
                </a:lnTo>
                <a:lnTo>
                  <a:pt x="439" y="1215"/>
                </a:lnTo>
                <a:lnTo>
                  <a:pt x="440" y="1214"/>
                </a:lnTo>
                <a:lnTo>
                  <a:pt x="441" y="1213"/>
                </a:lnTo>
                <a:lnTo>
                  <a:pt x="442" y="1211"/>
                </a:lnTo>
                <a:lnTo>
                  <a:pt x="442" y="1210"/>
                </a:lnTo>
                <a:lnTo>
                  <a:pt x="442" y="1209"/>
                </a:lnTo>
                <a:lnTo>
                  <a:pt x="442" y="1208"/>
                </a:lnTo>
                <a:lnTo>
                  <a:pt x="442" y="1207"/>
                </a:lnTo>
                <a:lnTo>
                  <a:pt x="442" y="1206"/>
                </a:lnTo>
                <a:lnTo>
                  <a:pt x="442" y="1205"/>
                </a:lnTo>
                <a:lnTo>
                  <a:pt x="442" y="1203"/>
                </a:lnTo>
                <a:lnTo>
                  <a:pt x="442" y="1202"/>
                </a:lnTo>
                <a:lnTo>
                  <a:pt x="442" y="1201"/>
                </a:lnTo>
                <a:lnTo>
                  <a:pt x="442" y="1200"/>
                </a:lnTo>
                <a:lnTo>
                  <a:pt x="442" y="1199"/>
                </a:lnTo>
                <a:lnTo>
                  <a:pt x="442" y="1198"/>
                </a:lnTo>
                <a:lnTo>
                  <a:pt x="442" y="1197"/>
                </a:lnTo>
                <a:lnTo>
                  <a:pt x="442" y="1196"/>
                </a:lnTo>
                <a:lnTo>
                  <a:pt x="442" y="1194"/>
                </a:lnTo>
                <a:lnTo>
                  <a:pt x="442" y="1193"/>
                </a:lnTo>
                <a:lnTo>
                  <a:pt x="442" y="1192"/>
                </a:lnTo>
                <a:lnTo>
                  <a:pt x="442" y="1191"/>
                </a:lnTo>
                <a:lnTo>
                  <a:pt x="442" y="1190"/>
                </a:lnTo>
                <a:lnTo>
                  <a:pt x="442" y="1189"/>
                </a:lnTo>
                <a:lnTo>
                  <a:pt x="442" y="1188"/>
                </a:lnTo>
                <a:lnTo>
                  <a:pt x="442" y="1186"/>
                </a:lnTo>
                <a:lnTo>
                  <a:pt x="442" y="1185"/>
                </a:lnTo>
                <a:lnTo>
                  <a:pt x="442" y="1182"/>
                </a:lnTo>
                <a:lnTo>
                  <a:pt x="442" y="1181"/>
                </a:lnTo>
                <a:lnTo>
                  <a:pt x="442" y="1180"/>
                </a:lnTo>
                <a:lnTo>
                  <a:pt x="442" y="1176"/>
                </a:lnTo>
                <a:lnTo>
                  <a:pt x="442" y="1175"/>
                </a:lnTo>
                <a:lnTo>
                  <a:pt x="442" y="1173"/>
                </a:lnTo>
                <a:lnTo>
                  <a:pt x="442" y="1172"/>
                </a:lnTo>
                <a:lnTo>
                  <a:pt x="441" y="1172"/>
                </a:lnTo>
                <a:lnTo>
                  <a:pt x="439" y="1172"/>
                </a:lnTo>
                <a:lnTo>
                  <a:pt x="437" y="1172"/>
                </a:lnTo>
                <a:lnTo>
                  <a:pt x="436" y="1171"/>
                </a:lnTo>
                <a:lnTo>
                  <a:pt x="435" y="1171"/>
                </a:lnTo>
                <a:lnTo>
                  <a:pt x="434" y="1171"/>
                </a:lnTo>
                <a:lnTo>
                  <a:pt x="433" y="1171"/>
                </a:lnTo>
                <a:lnTo>
                  <a:pt x="432" y="1171"/>
                </a:lnTo>
                <a:lnTo>
                  <a:pt x="431" y="1171"/>
                </a:lnTo>
                <a:lnTo>
                  <a:pt x="430" y="1171"/>
                </a:lnTo>
                <a:lnTo>
                  <a:pt x="428" y="1171"/>
                </a:lnTo>
                <a:lnTo>
                  <a:pt x="427" y="1171"/>
                </a:lnTo>
                <a:lnTo>
                  <a:pt x="426" y="1171"/>
                </a:lnTo>
                <a:lnTo>
                  <a:pt x="425" y="1171"/>
                </a:lnTo>
                <a:lnTo>
                  <a:pt x="424" y="1171"/>
                </a:lnTo>
                <a:lnTo>
                  <a:pt x="423" y="1171"/>
                </a:lnTo>
                <a:lnTo>
                  <a:pt x="422" y="1171"/>
                </a:lnTo>
                <a:lnTo>
                  <a:pt x="421" y="1171"/>
                </a:lnTo>
                <a:lnTo>
                  <a:pt x="419" y="1171"/>
                </a:lnTo>
                <a:lnTo>
                  <a:pt x="418" y="1171"/>
                </a:lnTo>
                <a:lnTo>
                  <a:pt x="418" y="1174"/>
                </a:lnTo>
                <a:lnTo>
                  <a:pt x="418" y="1181"/>
                </a:lnTo>
                <a:lnTo>
                  <a:pt x="418" y="1193"/>
                </a:lnTo>
                <a:lnTo>
                  <a:pt x="411" y="1194"/>
                </a:lnTo>
                <a:lnTo>
                  <a:pt x="413" y="1214"/>
                </a:lnTo>
                <a:close/>
                <a:moveTo>
                  <a:pt x="416" y="1233"/>
                </a:moveTo>
                <a:lnTo>
                  <a:pt x="419" y="1235"/>
                </a:lnTo>
                <a:lnTo>
                  <a:pt x="423" y="1236"/>
                </a:lnTo>
                <a:lnTo>
                  <a:pt x="426" y="1238"/>
                </a:lnTo>
                <a:lnTo>
                  <a:pt x="427" y="1238"/>
                </a:lnTo>
                <a:lnTo>
                  <a:pt x="432" y="1240"/>
                </a:lnTo>
                <a:lnTo>
                  <a:pt x="435" y="1241"/>
                </a:lnTo>
                <a:lnTo>
                  <a:pt x="437" y="1243"/>
                </a:lnTo>
                <a:lnTo>
                  <a:pt x="440" y="1243"/>
                </a:lnTo>
                <a:lnTo>
                  <a:pt x="440" y="1244"/>
                </a:lnTo>
                <a:lnTo>
                  <a:pt x="440" y="1246"/>
                </a:lnTo>
                <a:lnTo>
                  <a:pt x="441" y="1247"/>
                </a:lnTo>
                <a:lnTo>
                  <a:pt x="442" y="1247"/>
                </a:lnTo>
                <a:lnTo>
                  <a:pt x="443" y="1246"/>
                </a:lnTo>
                <a:lnTo>
                  <a:pt x="444" y="1246"/>
                </a:lnTo>
                <a:lnTo>
                  <a:pt x="445" y="1246"/>
                </a:lnTo>
                <a:lnTo>
                  <a:pt x="447" y="1246"/>
                </a:lnTo>
                <a:lnTo>
                  <a:pt x="447" y="1244"/>
                </a:lnTo>
                <a:lnTo>
                  <a:pt x="448" y="1244"/>
                </a:lnTo>
                <a:lnTo>
                  <a:pt x="449" y="1244"/>
                </a:lnTo>
                <a:lnTo>
                  <a:pt x="450" y="1244"/>
                </a:lnTo>
                <a:lnTo>
                  <a:pt x="451" y="1244"/>
                </a:lnTo>
                <a:lnTo>
                  <a:pt x="452" y="1244"/>
                </a:lnTo>
                <a:lnTo>
                  <a:pt x="453" y="1244"/>
                </a:lnTo>
                <a:lnTo>
                  <a:pt x="454" y="1244"/>
                </a:lnTo>
                <a:lnTo>
                  <a:pt x="458" y="1246"/>
                </a:lnTo>
                <a:lnTo>
                  <a:pt x="459" y="1246"/>
                </a:lnTo>
                <a:lnTo>
                  <a:pt x="459" y="1247"/>
                </a:lnTo>
                <a:lnTo>
                  <a:pt x="460" y="1247"/>
                </a:lnTo>
                <a:lnTo>
                  <a:pt x="461" y="1247"/>
                </a:lnTo>
                <a:lnTo>
                  <a:pt x="462" y="1248"/>
                </a:lnTo>
                <a:lnTo>
                  <a:pt x="468" y="1244"/>
                </a:lnTo>
                <a:lnTo>
                  <a:pt x="469" y="1244"/>
                </a:lnTo>
                <a:lnTo>
                  <a:pt x="469" y="1239"/>
                </a:lnTo>
                <a:lnTo>
                  <a:pt x="469" y="1236"/>
                </a:lnTo>
                <a:lnTo>
                  <a:pt x="468" y="1234"/>
                </a:lnTo>
                <a:lnTo>
                  <a:pt x="467" y="1231"/>
                </a:lnTo>
                <a:lnTo>
                  <a:pt x="466" y="1231"/>
                </a:lnTo>
                <a:lnTo>
                  <a:pt x="466" y="1228"/>
                </a:lnTo>
                <a:lnTo>
                  <a:pt x="465" y="1227"/>
                </a:lnTo>
                <a:lnTo>
                  <a:pt x="461" y="1227"/>
                </a:lnTo>
                <a:lnTo>
                  <a:pt x="460" y="1223"/>
                </a:lnTo>
                <a:lnTo>
                  <a:pt x="460" y="1222"/>
                </a:lnTo>
                <a:lnTo>
                  <a:pt x="460" y="1221"/>
                </a:lnTo>
                <a:lnTo>
                  <a:pt x="456" y="1221"/>
                </a:lnTo>
                <a:lnTo>
                  <a:pt x="453" y="1221"/>
                </a:lnTo>
                <a:lnTo>
                  <a:pt x="444" y="1221"/>
                </a:lnTo>
                <a:lnTo>
                  <a:pt x="439" y="1221"/>
                </a:lnTo>
                <a:lnTo>
                  <a:pt x="434" y="1221"/>
                </a:lnTo>
                <a:lnTo>
                  <a:pt x="433" y="1221"/>
                </a:lnTo>
                <a:lnTo>
                  <a:pt x="432" y="1222"/>
                </a:lnTo>
                <a:lnTo>
                  <a:pt x="428" y="1226"/>
                </a:lnTo>
                <a:lnTo>
                  <a:pt x="423" y="1228"/>
                </a:lnTo>
                <a:lnTo>
                  <a:pt x="417" y="1232"/>
                </a:lnTo>
                <a:lnTo>
                  <a:pt x="416" y="1233"/>
                </a:lnTo>
                <a:close/>
                <a:moveTo>
                  <a:pt x="421" y="1157"/>
                </a:moveTo>
                <a:lnTo>
                  <a:pt x="423" y="1159"/>
                </a:lnTo>
                <a:lnTo>
                  <a:pt x="424" y="1159"/>
                </a:lnTo>
                <a:lnTo>
                  <a:pt x="425" y="1160"/>
                </a:lnTo>
                <a:lnTo>
                  <a:pt x="426" y="1160"/>
                </a:lnTo>
                <a:lnTo>
                  <a:pt x="427" y="1161"/>
                </a:lnTo>
                <a:lnTo>
                  <a:pt x="428" y="1163"/>
                </a:lnTo>
                <a:lnTo>
                  <a:pt x="431" y="1164"/>
                </a:lnTo>
                <a:lnTo>
                  <a:pt x="431" y="1165"/>
                </a:lnTo>
                <a:lnTo>
                  <a:pt x="431" y="1166"/>
                </a:lnTo>
                <a:lnTo>
                  <a:pt x="431" y="1167"/>
                </a:lnTo>
                <a:lnTo>
                  <a:pt x="437" y="1167"/>
                </a:lnTo>
                <a:lnTo>
                  <a:pt x="442" y="1167"/>
                </a:lnTo>
                <a:lnTo>
                  <a:pt x="442" y="1172"/>
                </a:lnTo>
                <a:lnTo>
                  <a:pt x="442" y="1173"/>
                </a:lnTo>
                <a:lnTo>
                  <a:pt x="442" y="1174"/>
                </a:lnTo>
                <a:lnTo>
                  <a:pt x="442" y="1175"/>
                </a:lnTo>
                <a:lnTo>
                  <a:pt x="442" y="1176"/>
                </a:lnTo>
                <a:lnTo>
                  <a:pt x="442" y="1177"/>
                </a:lnTo>
                <a:lnTo>
                  <a:pt x="442" y="1179"/>
                </a:lnTo>
                <a:lnTo>
                  <a:pt x="442" y="1180"/>
                </a:lnTo>
                <a:lnTo>
                  <a:pt x="442" y="1181"/>
                </a:lnTo>
                <a:lnTo>
                  <a:pt x="442" y="1182"/>
                </a:lnTo>
                <a:lnTo>
                  <a:pt x="442" y="1183"/>
                </a:lnTo>
                <a:lnTo>
                  <a:pt x="442" y="1186"/>
                </a:lnTo>
                <a:lnTo>
                  <a:pt x="442" y="1190"/>
                </a:lnTo>
                <a:lnTo>
                  <a:pt x="442" y="1191"/>
                </a:lnTo>
                <a:lnTo>
                  <a:pt x="442" y="1192"/>
                </a:lnTo>
                <a:lnTo>
                  <a:pt x="442" y="1193"/>
                </a:lnTo>
                <a:lnTo>
                  <a:pt x="442" y="1194"/>
                </a:lnTo>
                <a:lnTo>
                  <a:pt x="442" y="1196"/>
                </a:lnTo>
                <a:lnTo>
                  <a:pt x="442" y="1197"/>
                </a:lnTo>
                <a:lnTo>
                  <a:pt x="442" y="1198"/>
                </a:lnTo>
                <a:lnTo>
                  <a:pt x="442" y="1199"/>
                </a:lnTo>
                <a:lnTo>
                  <a:pt x="442" y="1201"/>
                </a:lnTo>
                <a:lnTo>
                  <a:pt x="442" y="1203"/>
                </a:lnTo>
                <a:lnTo>
                  <a:pt x="442" y="1206"/>
                </a:lnTo>
                <a:lnTo>
                  <a:pt x="442" y="1208"/>
                </a:lnTo>
                <a:lnTo>
                  <a:pt x="442" y="1210"/>
                </a:lnTo>
                <a:lnTo>
                  <a:pt x="442" y="1211"/>
                </a:lnTo>
                <a:lnTo>
                  <a:pt x="442" y="1217"/>
                </a:lnTo>
                <a:lnTo>
                  <a:pt x="444" y="1217"/>
                </a:lnTo>
                <a:lnTo>
                  <a:pt x="444" y="1219"/>
                </a:lnTo>
                <a:lnTo>
                  <a:pt x="450" y="1219"/>
                </a:lnTo>
                <a:lnTo>
                  <a:pt x="456" y="1219"/>
                </a:lnTo>
                <a:lnTo>
                  <a:pt x="456" y="1216"/>
                </a:lnTo>
                <a:lnTo>
                  <a:pt x="456" y="1214"/>
                </a:lnTo>
                <a:lnTo>
                  <a:pt x="456" y="1208"/>
                </a:lnTo>
                <a:lnTo>
                  <a:pt x="457" y="1208"/>
                </a:lnTo>
                <a:lnTo>
                  <a:pt x="460" y="1208"/>
                </a:lnTo>
                <a:lnTo>
                  <a:pt x="461" y="1208"/>
                </a:lnTo>
                <a:lnTo>
                  <a:pt x="463" y="1218"/>
                </a:lnTo>
                <a:lnTo>
                  <a:pt x="463" y="1219"/>
                </a:lnTo>
                <a:lnTo>
                  <a:pt x="465" y="1219"/>
                </a:lnTo>
                <a:lnTo>
                  <a:pt x="462" y="1208"/>
                </a:lnTo>
                <a:lnTo>
                  <a:pt x="461" y="1202"/>
                </a:lnTo>
                <a:lnTo>
                  <a:pt x="466" y="1202"/>
                </a:lnTo>
                <a:lnTo>
                  <a:pt x="466" y="1205"/>
                </a:lnTo>
                <a:lnTo>
                  <a:pt x="468" y="1205"/>
                </a:lnTo>
                <a:lnTo>
                  <a:pt x="469" y="1205"/>
                </a:lnTo>
                <a:lnTo>
                  <a:pt x="469" y="1202"/>
                </a:lnTo>
                <a:lnTo>
                  <a:pt x="469" y="1194"/>
                </a:lnTo>
                <a:lnTo>
                  <a:pt x="474" y="1194"/>
                </a:lnTo>
                <a:lnTo>
                  <a:pt x="480" y="1194"/>
                </a:lnTo>
                <a:lnTo>
                  <a:pt x="480" y="1202"/>
                </a:lnTo>
                <a:lnTo>
                  <a:pt x="480" y="1207"/>
                </a:lnTo>
                <a:lnTo>
                  <a:pt x="475" y="1207"/>
                </a:lnTo>
                <a:lnTo>
                  <a:pt x="469" y="1207"/>
                </a:lnTo>
                <a:lnTo>
                  <a:pt x="469" y="1213"/>
                </a:lnTo>
                <a:lnTo>
                  <a:pt x="469" y="1214"/>
                </a:lnTo>
                <a:lnTo>
                  <a:pt x="473" y="1214"/>
                </a:lnTo>
                <a:lnTo>
                  <a:pt x="473" y="1216"/>
                </a:lnTo>
                <a:lnTo>
                  <a:pt x="473" y="1217"/>
                </a:lnTo>
                <a:lnTo>
                  <a:pt x="473" y="1219"/>
                </a:lnTo>
                <a:lnTo>
                  <a:pt x="488" y="1219"/>
                </a:lnTo>
                <a:lnTo>
                  <a:pt x="491" y="1219"/>
                </a:lnTo>
                <a:lnTo>
                  <a:pt x="492" y="1221"/>
                </a:lnTo>
                <a:lnTo>
                  <a:pt x="494" y="1221"/>
                </a:lnTo>
                <a:lnTo>
                  <a:pt x="495" y="1221"/>
                </a:lnTo>
                <a:lnTo>
                  <a:pt x="495" y="1224"/>
                </a:lnTo>
                <a:lnTo>
                  <a:pt x="495" y="1230"/>
                </a:lnTo>
                <a:lnTo>
                  <a:pt x="495" y="1232"/>
                </a:lnTo>
                <a:lnTo>
                  <a:pt x="495" y="1235"/>
                </a:lnTo>
                <a:lnTo>
                  <a:pt x="495" y="1239"/>
                </a:lnTo>
                <a:lnTo>
                  <a:pt x="495" y="1240"/>
                </a:lnTo>
                <a:lnTo>
                  <a:pt x="495" y="1241"/>
                </a:lnTo>
                <a:lnTo>
                  <a:pt x="496" y="1242"/>
                </a:lnTo>
                <a:lnTo>
                  <a:pt x="496" y="1243"/>
                </a:lnTo>
                <a:lnTo>
                  <a:pt x="496" y="1244"/>
                </a:lnTo>
                <a:lnTo>
                  <a:pt x="496" y="1246"/>
                </a:lnTo>
                <a:lnTo>
                  <a:pt x="496" y="1247"/>
                </a:lnTo>
                <a:lnTo>
                  <a:pt x="496" y="1248"/>
                </a:lnTo>
                <a:lnTo>
                  <a:pt x="496" y="1249"/>
                </a:lnTo>
                <a:lnTo>
                  <a:pt x="496" y="1250"/>
                </a:lnTo>
                <a:lnTo>
                  <a:pt x="496" y="1251"/>
                </a:lnTo>
                <a:lnTo>
                  <a:pt x="497" y="1251"/>
                </a:lnTo>
                <a:lnTo>
                  <a:pt x="499" y="1251"/>
                </a:lnTo>
                <a:lnTo>
                  <a:pt x="500" y="1251"/>
                </a:lnTo>
                <a:lnTo>
                  <a:pt x="501" y="1251"/>
                </a:lnTo>
                <a:lnTo>
                  <a:pt x="502" y="1251"/>
                </a:lnTo>
                <a:lnTo>
                  <a:pt x="503" y="1252"/>
                </a:lnTo>
                <a:lnTo>
                  <a:pt x="504" y="1252"/>
                </a:lnTo>
                <a:lnTo>
                  <a:pt x="505" y="1253"/>
                </a:lnTo>
                <a:lnTo>
                  <a:pt x="506" y="1253"/>
                </a:lnTo>
                <a:lnTo>
                  <a:pt x="508" y="1253"/>
                </a:lnTo>
                <a:lnTo>
                  <a:pt x="508" y="1255"/>
                </a:lnTo>
                <a:lnTo>
                  <a:pt x="509" y="1255"/>
                </a:lnTo>
                <a:lnTo>
                  <a:pt x="508" y="1256"/>
                </a:lnTo>
                <a:lnTo>
                  <a:pt x="508" y="1257"/>
                </a:lnTo>
                <a:lnTo>
                  <a:pt x="506" y="1257"/>
                </a:lnTo>
                <a:lnTo>
                  <a:pt x="506" y="1258"/>
                </a:lnTo>
                <a:lnTo>
                  <a:pt x="506" y="1259"/>
                </a:lnTo>
                <a:lnTo>
                  <a:pt x="505" y="1260"/>
                </a:lnTo>
                <a:lnTo>
                  <a:pt x="505" y="1261"/>
                </a:lnTo>
                <a:lnTo>
                  <a:pt x="505" y="1263"/>
                </a:lnTo>
                <a:lnTo>
                  <a:pt x="505" y="1264"/>
                </a:lnTo>
                <a:lnTo>
                  <a:pt x="505" y="1265"/>
                </a:lnTo>
                <a:lnTo>
                  <a:pt x="505" y="1266"/>
                </a:lnTo>
                <a:lnTo>
                  <a:pt x="505" y="1267"/>
                </a:lnTo>
                <a:lnTo>
                  <a:pt x="506" y="1267"/>
                </a:lnTo>
                <a:lnTo>
                  <a:pt x="508" y="1270"/>
                </a:lnTo>
                <a:lnTo>
                  <a:pt x="510" y="1270"/>
                </a:lnTo>
                <a:lnTo>
                  <a:pt x="510" y="1267"/>
                </a:lnTo>
                <a:lnTo>
                  <a:pt x="511" y="1267"/>
                </a:lnTo>
                <a:lnTo>
                  <a:pt x="512" y="1267"/>
                </a:lnTo>
                <a:lnTo>
                  <a:pt x="513" y="1267"/>
                </a:lnTo>
                <a:lnTo>
                  <a:pt x="514" y="1267"/>
                </a:lnTo>
                <a:lnTo>
                  <a:pt x="516" y="1267"/>
                </a:lnTo>
                <a:lnTo>
                  <a:pt x="517" y="1267"/>
                </a:lnTo>
                <a:lnTo>
                  <a:pt x="517" y="1266"/>
                </a:lnTo>
                <a:lnTo>
                  <a:pt x="517" y="1265"/>
                </a:lnTo>
                <a:lnTo>
                  <a:pt x="517" y="1264"/>
                </a:lnTo>
                <a:lnTo>
                  <a:pt x="517" y="1263"/>
                </a:lnTo>
                <a:lnTo>
                  <a:pt x="517" y="1261"/>
                </a:lnTo>
                <a:lnTo>
                  <a:pt x="517" y="1260"/>
                </a:lnTo>
                <a:lnTo>
                  <a:pt x="517" y="1259"/>
                </a:lnTo>
                <a:lnTo>
                  <a:pt x="518" y="1259"/>
                </a:lnTo>
                <a:lnTo>
                  <a:pt x="519" y="1259"/>
                </a:lnTo>
                <a:lnTo>
                  <a:pt x="519" y="1258"/>
                </a:lnTo>
                <a:lnTo>
                  <a:pt x="519" y="1256"/>
                </a:lnTo>
                <a:lnTo>
                  <a:pt x="519" y="1253"/>
                </a:lnTo>
                <a:lnTo>
                  <a:pt x="519" y="1250"/>
                </a:lnTo>
                <a:lnTo>
                  <a:pt x="519" y="1249"/>
                </a:lnTo>
                <a:lnTo>
                  <a:pt x="519" y="1248"/>
                </a:lnTo>
                <a:lnTo>
                  <a:pt x="519" y="1247"/>
                </a:lnTo>
                <a:lnTo>
                  <a:pt x="519" y="1246"/>
                </a:lnTo>
                <a:lnTo>
                  <a:pt x="519" y="1244"/>
                </a:lnTo>
                <a:lnTo>
                  <a:pt x="519" y="1242"/>
                </a:lnTo>
                <a:lnTo>
                  <a:pt x="519" y="1239"/>
                </a:lnTo>
                <a:lnTo>
                  <a:pt x="519" y="1238"/>
                </a:lnTo>
                <a:lnTo>
                  <a:pt x="519" y="1235"/>
                </a:lnTo>
                <a:lnTo>
                  <a:pt x="519" y="1234"/>
                </a:lnTo>
                <a:lnTo>
                  <a:pt x="519" y="1233"/>
                </a:lnTo>
                <a:lnTo>
                  <a:pt x="519" y="1231"/>
                </a:lnTo>
                <a:lnTo>
                  <a:pt x="519" y="1230"/>
                </a:lnTo>
                <a:lnTo>
                  <a:pt x="519" y="1227"/>
                </a:lnTo>
                <a:lnTo>
                  <a:pt x="519" y="1225"/>
                </a:lnTo>
                <a:lnTo>
                  <a:pt x="519" y="1223"/>
                </a:lnTo>
                <a:lnTo>
                  <a:pt x="517" y="1223"/>
                </a:lnTo>
                <a:lnTo>
                  <a:pt x="516" y="1223"/>
                </a:lnTo>
                <a:lnTo>
                  <a:pt x="514" y="1223"/>
                </a:lnTo>
                <a:lnTo>
                  <a:pt x="513" y="1223"/>
                </a:lnTo>
                <a:lnTo>
                  <a:pt x="512" y="1223"/>
                </a:lnTo>
                <a:lnTo>
                  <a:pt x="510" y="1222"/>
                </a:lnTo>
                <a:lnTo>
                  <a:pt x="509" y="1222"/>
                </a:lnTo>
                <a:lnTo>
                  <a:pt x="509" y="1221"/>
                </a:lnTo>
                <a:lnTo>
                  <a:pt x="508" y="1221"/>
                </a:lnTo>
                <a:lnTo>
                  <a:pt x="510" y="1221"/>
                </a:lnTo>
                <a:lnTo>
                  <a:pt x="519" y="1221"/>
                </a:lnTo>
                <a:lnTo>
                  <a:pt x="519" y="1222"/>
                </a:lnTo>
                <a:lnTo>
                  <a:pt x="519" y="1223"/>
                </a:lnTo>
                <a:lnTo>
                  <a:pt x="519" y="1225"/>
                </a:lnTo>
                <a:lnTo>
                  <a:pt x="519" y="1227"/>
                </a:lnTo>
                <a:lnTo>
                  <a:pt x="519" y="1230"/>
                </a:lnTo>
                <a:lnTo>
                  <a:pt x="519" y="1231"/>
                </a:lnTo>
                <a:lnTo>
                  <a:pt x="519" y="1233"/>
                </a:lnTo>
                <a:lnTo>
                  <a:pt x="519" y="1234"/>
                </a:lnTo>
                <a:lnTo>
                  <a:pt x="519" y="1235"/>
                </a:lnTo>
                <a:lnTo>
                  <a:pt x="519" y="1238"/>
                </a:lnTo>
                <a:lnTo>
                  <a:pt x="519" y="1239"/>
                </a:lnTo>
                <a:lnTo>
                  <a:pt x="519" y="1240"/>
                </a:lnTo>
                <a:lnTo>
                  <a:pt x="519" y="1241"/>
                </a:lnTo>
                <a:lnTo>
                  <a:pt x="519" y="1242"/>
                </a:lnTo>
                <a:lnTo>
                  <a:pt x="519" y="1243"/>
                </a:lnTo>
                <a:lnTo>
                  <a:pt x="519" y="1244"/>
                </a:lnTo>
                <a:lnTo>
                  <a:pt x="519" y="1246"/>
                </a:lnTo>
                <a:lnTo>
                  <a:pt x="519" y="1248"/>
                </a:lnTo>
                <a:lnTo>
                  <a:pt x="519" y="1249"/>
                </a:lnTo>
                <a:lnTo>
                  <a:pt x="519" y="1250"/>
                </a:lnTo>
                <a:lnTo>
                  <a:pt x="519" y="1252"/>
                </a:lnTo>
                <a:lnTo>
                  <a:pt x="519" y="1253"/>
                </a:lnTo>
                <a:lnTo>
                  <a:pt x="519" y="1256"/>
                </a:lnTo>
                <a:lnTo>
                  <a:pt x="519" y="1257"/>
                </a:lnTo>
                <a:lnTo>
                  <a:pt x="523" y="1257"/>
                </a:lnTo>
                <a:lnTo>
                  <a:pt x="525" y="1258"/>
                </a:lnTo>
                <a:lnTo>
                  <a:pt x="528" y="1255"/>
                </a:lnTo>
                <a:lnTo>
                  <a:pt x="533" y="1248"/>
                </a:lnTo>
                <a:lnTo>
                  <a:pt x="533" y="1247"/>
                </a:lnTo>
                <a:lnTo>
                  <a:pt x="534" y="1248"/>
                </a:lnTo>
                <a:lnTo>
                  <a:pt x="536" y="1249"/>
                </a:lnTo>
                <a:lnTo>
                  <a:pt x="535" y="1251"/>
                </a:lnTo>
                <a:lnTo>
                  <a:pt x="533" y="1253"/>
                </a:lnTo>
                <a:lnTo>
                  <a:pt x="533" y="1255"/>
                </a:lnTo>
                <a:lnTo>
                  <a:pt x="531" y="1256"/>
                </a:lnTo>
                <a:lnTo>
                  <a:pt x="531" y="1257"/>
                </a:lnTo>
                <a:lnTo>
                  <a:pt x="531" y="1258"/>
                </a:lnTo>
                <a:lnTo>
                  <a:pt x="531" y="1259"/>
                </a:lnTo>
                <a:lnTo>
                  <a:pt x="536" y="1259"/>
                </a:lnTo>
                <a:lnTo>
                  <a:pt x="537" y="1259"/>
                </a:lnTo>
                <a:lnTo>
                  <a:pt x="538" y="1259"/>
                </a:lnTo>
                <a:lnTo>
                  <a:pt x="540" y="1259"/>
                </a:lnTo>
                <a:lnTo>
                  <a:pt x="543" y="1259"/>
                </a:lnTo>
                <a:lnTo>
                  <a:pt x="543" y="1261"/>
                </a:lnTo>
                <a:lnTo>
                  <a:pt x="544" y="1261"/>
                </a:lnTo>
                <a:lnTo>
                  <a:pt x="545" y="1261"/>
                </a:lnTo>
                <a:lnTo>
                  <a:pt x="546" y="1261"/>
                </a:lnTo>
                <a:lnTo>
                  <a:pt x="548" y="1260"/>
                </a:lnTo>
                <a:lnTo>
                  <a:pt x="548" y="1259"/>
                </a:lnTo>
                <a:lnTo>
                  <a:pt x="549" y="1259"/>
                </a:lnTo>
                <a:lnTo>
                  <a:pt x="551" y="1259"/>
                </a:lnTo>
                <a:lnTo>
                  <a:pt x="552" y="1259"/>
                </a:lnTo>
                <a:lnTo>
                  <a:pt x="553" y="1259"/>
                </a:lnTo>
                <a:lnTo>
                  <a:pt x="555" y="1259"/>
                </a:lnTo>
                <a:lnTo>
                  <a:pt x="556" y="1259"/>
                </a:lnTo>
                <a:lnTo>
                  <a:pt x="557" y="1259"/>
                </a:lnTo>
                <a:lnTo>
                  <a:pt x="557" y="1256"/>
                </a:lnTo>
                <a:lnTo>
                  <a:pt x="557" y="1255"/>
                </a:lnTo>
                <a:lnTo>
                  <a:pt x="557" y="1250"/>
                </a:lnTo>
                <a:lnTo>
                  <a:pt x="559" y="1247"/>
                </a:lnTo>
                <a:lnTo>
                  <a:pt x="559" y="1246"/>
                </a:lnTo>
                <a:lnTo>
                  <a:pt x="557" y="1244"/>
                </a:lnTo>
                <a:lnTo>
                  <a:pt x="557" y="1243"/>
                </a:lnTo>
                <a:lnTo>
                  <a:pt x="557" y="1242"/>
                </a:lnTo>
                <a:lnTo>
                  <a:pt x="559" y="1242"/>
                </a:lnTo>
                <a:lnTo>
                  <a:pt x="560" y="1242"/>
                </a:lnTo>
                <a:lnTo>
                  <a:pt x="568" y="1242"/>
                </a:lnTo>
                <a:lnTo>
                  <a:pt x="568" y="1241"/>
                </a:lnTo>
                <a:lnTo>
                  <a:pt x="568" y="1240"/>
                </a:lnTo>
                <a:lnTo>
                  <a:pt x="568" y="1239"/>
                </a:lnTo>
                <a:lnTo>
                  <a:pt x="568" y="1235"/>
                </a:lnTo>
                <a:lnTo>
                  <a:pt x="568" y="1234"/>
                </a:lnTo>
                <a:lnTo>
                  <a:pt x="568" y="1233"/>
                </a:lnTo>
                <a:lnTo>
                  <a:pt x="568" y="1231"/>
                </a:lnTo>
                <a:lnTo>
                  <a:pt x="568" y="1228"/>
                </a:lnTo>
                <a:lnTo>
                  <a:pt x="568" y="1225"/>
                </a:lnTo>
                <a:lnTo>
                  <a:pt x="565" y="1225"/>
                </a:lnTo>
                <a:lnTo>
                  <a:pt x="564" y="1225"/>
                </a:lnTo>
                <a:lnTo>
                  <a:pt x="563" y="1225"/>
                </a:lnTo>
                <a:lnTo>
                  <a:pt x="563" y="1222"/>
                </a:lnTo>
                <a:lnTo>
                  <a:pt x="563" y="1221"/>
                </a:lnTo>
                <a:lnTo>
                  <a:pt x="563" y="1217"/>
                </a:lnTo>
                <a:lnTo>
                  <a:pt x="563" y="1216"/>
                </a:lnTo>
                <a:lnTo>
                  <a:pt x="563" y="1213"/>
                </a:lnTo>
                <a:lnTo>
                  <a:pt x="563" y="1211"/>
                </a:lnTo>
                <a:lnTo>
                  <a:pt x="563" y="1210"/>
                </a:lnTo>
                <a:lnTo>
                  <a:pt x="562" y="1208"/>
                </a:lnTo>
                <a:lnTo>
                  <a:pt x="562" y="1202"/>
                </a:lnTo>
                <a:lnTo>
                  <a:pt x="562" y="1201"/>
                </a:lnTo>
                <a:lnTo>
                  <a:pt x="562" y="1197"/>
                </a:lnTo>
                <a:lnTo>
                  <a:pt x="562" y="1193"/>
                </a:lnTo>
                <a:lnTo>
                  <a:pt x="562" y="1190"/>
                </a:lnTo>
                <a:lnTo>
                  <a:pt x="562" y="1189"/>
                </a:lnTo>
                <a:lnTo>
                  <a:pt x="562" y="1185"/>
                </a:lnTo>
                <a:lnTo>
                  <a:pt x="562" y="1183"/>
                </a:lnTo>
                <a:lnTo>
                  <a:pt x="561" y="1183"/>
                </a:lnTo>
                <a:lnTo>
                  <a:pt x="560" y="1183"/>
                </a:lnTo>
                <a:lnTo>
                  <a:pt x="560" y="1181"/>
                </a:lnTo>
                <a:lnTo>
                  <a:pt x="560" y="1177"/>
                </a:lnTo>
                <a:lnTo>
                  <a:pt x="559" y="1177"/>
                </a:lnTo>
                <a:lnTo>
                  <a:pt x="559" y="1176"/>
                </a:lnTo>
                <a:lnTo>
                  <a:pt x="557" y="1176"/>
                </a:lnTo>
                <a:lnTo>
                  <a:pt x="556" y="1176"/>
                </a:lnTo>
                <a:lnTo>
                  <a:pt x="555" y="1176"/>
                </a:lnTo>
                <a:lnTo>
                  <a:pt x="555" y="1175"/>
                </a:lnTo>
                <a:lnTo>
                  <a:pt x="555" y="1174"/>
                </a:lnTo>
                <a:lnTo>
                  <a:pt x="555" y="1172"/>
                </a:lnTo>
                <a:lnTo>
                  <a:pt x="555" y="1166"/>
                </a:lnTo>
                <a:lnTo>
                  <a:pt x="555" y="1165"/>
                </a:lnTo>
                <a:lnTo>
                  <a:pt x="563" y="1165"/>
                </a:lnTo>
                <a:lnTo>
                  <a:pt x="563" y="1160"/>
                </a:lnTo>
                <a:lnTo>
                  <a:pt x="563" y="1159"/>
                </a:lnTo>
                <a:lnTo>
                  <a:pt x="563" y="1158"/>
                </a:lnTo>
                <a:lnTo>
                  <a:pt x="563" y="1157"/>
                </a:lnTo>
                <a:lnTo>
                  <a:pt x="563" y="1156"/>
                </a:lnTo>
                <a:lnTo>
                  <a:pt x="564" y="1155"/>
                </a:lnTo>
                <a:lnTo>
                  <a:pt x="560" y="1155"/>
                </a:lnTo>
                <a:lnTo>
                  <a:pt x="555" y="1155"/>
                </a:lnTo>
                <a:lnTo>
                  <a:pt x="555" y="1150"/>
                </a:lnTo>
                <a:lnTo>
                  <a:pt x="556" y="1150"/>
                </a:lnTo>
                <a:lnTo>
                  <a:pt x="557" y="1150"/>
                </a:lnTo>
                <a:lnTo>
                  <a:pt x="560" y="1149"/>
                </a:lnTo>
                <a:lnTo>
                  <a:pt x="564" y="1149"/>
                </a:lnTo>
                <a:lnTo>
                  <a:pt x="564" y="1148"/>
                </a:lnTo>
                <a:lnTo>
                  <a:pt x="564" y="1147"/>
                </a:lnTo>
                <a:lnTo>
                  <a:pt x="564" y="1143"/>
                </a:lnTo>
                <a:lnTo>
                  <a:pt x="560" y="1143"/>
                </a:lnTo>
                <a:lnTo>
                  <a:pt x="560" y="1142"/>
                </a:lnTo>
                <a:lnTo>
                  <a:pt x="560" y="1141"/>
                </a:lnTo>
                <a:lnTo>
                  <a:pt x="560" y="1140"/>
                </a:lnTo>
                <a:lnTo>
                  <a:pt x="560" y="1139"/>
                </a:lnTo>
                <a:lnTo>
                  <a:pt x="560" y="1138"/>
                </a:lnTo>
                <a:lnTo>
                  <a:pt x="560" y="1136"/>
                </a:lnTo>
                <a:lnTo>
                  <a:pt x="560" y="1135"/>
                </a:lnTo>
                <a:lnTo>
                  <a:pt x="560" y="1134"/>
                </a:lnTo>
                <a:lnTo>
                  <a:pt x="561" y="1134"/>
                </a:lnTo>
                <a:lnTo>
                  <a:pt x="561" y="1133"/>
                </a:lnTo>
                <a:lnTo>
                  <a:pt x="561" y="1132"/>
                </a:lnTo>
                <a:lnTo>
                  <a:pt x="561" y="1131"/>
                </a:lnTo>
                <a:lnTo>
                  <a:pt x="561" y="1130"/>
                </a:lnTo>
                <a:lnTo>
                  <a:pt x="561" y="1129"/>
                </a:lnTo>
                <a:lnTo>
                  <a:pt x="561" y="1127"/>
                </a:lnTo>
                <a:lnTo>
                  <a:pt x="561" y="1126"/>
                </a:lnTo>
                <a:lnTo>
                  <a:pt x="561" y="1125"/>
                </a:lnTo>
                <a:lnTo>
                  <a:pt x="560" y="1125"/>
                </a:lnTo>
                <a:lnTo>
                  <a:pt x="559" y="1125"/>
                </a:lnTo>
                <a:lnTo>
                  <a:pt x="557" y="1125"/>
                </a:lnTo>
                <a:lnTo>
                  <a:pt x="556" y="1125"/>
                </a:lnTo>
                <a:lnTo>
                  <a:pt x="556" y="1124"/>
                </a:lnTo>
                <a:lnTo>
                  <a:pt x="556" y="1123"/>
                </a:lnTo>
                <a:lnTo>
                  <a:pt x="556" y="1122"/>
                </a:lnTo>
                <a:lnTo>
                  <a:pt x="556" y="1121"/>
                </a:lnTo>
                <a:lnTo>
                  <a:pt x="556" y="1119"/>
                </a:lnTo>
                <a:lnTo>
                  <a:pt x="548" y="1119"/>
                </a:lnTo>
                <a:lnTo>
                  <a:pt x="548" y="1121"/>
                </a:lnTo>
                <a:lnTo>
                  <a:pt x="548" y="1122"/>
                </a:lnTo>
                <a:lnTo>
                  <a:pt x="547" y="1122"/>
                </a:lnTo>
                <a:lnTo>
                  <a:pt x="546" y="1122"/>
                </a:lnTo>
                <a:lnTo>
                  <a:pt x="545" y="1122"/>
                </a:lnTo>
                <a:lnTo>
                  <a:pt x="544" y="1122"/>
                </a:lnTo>
                <a:lnTo>
                  <a:pt x="539" y="1122"/>
                </a:lnTo>
                <a:lnTo>
                  <a:pt x="539" y="1121"/>
                </a:lnTo>
                <a:lnTo>
                  <a:pt x="539" y="1119"/>
                </a:lnTo>
                <a:lnTo>
                  <a:pt x="538" y="1119"/>
                </a:lnTo>
                <a:lnTo>
                  <a:pt x="537" y="1121"/>
                </a:lnTo>
                <a:lnTo>
                  <a:pt x="536" y="1122"/>
                </a:lnTo>
                <a:lnTo>
                  <a:pt x="535" y="1122"/>
                </a:lnTo>
                <a:lnTo>
                  <a:pt x="535" y="1121"/>
                </a:lnTo>
                <a:lnTo>
                  <a:pt x="535" y="1119"/>
                </a:lnTo>
                <a:lnTo>
                  <a:pt x="530" y="1119"/>
                </a:lnTo>
                <a:lnTo>
                  <a:pt x="518" y="1119"/>
                </a:lnTo>
                <a:lnTo>
                  <a:pt x="518" y="1123"/>
                </a:lnTo>
                <a:lnTo>
                  <a:pt x="517" y="1123"/>
                </a:lnTo>
                <a:lnTo>
                  <a:pt x="516" y="1123"/>
                </a:lnTo>
                <a:lnTo>
                  <a:pt x="514" y="1123"/>
                </a:lnTo>
                <a:lnTo>
                  <a:pt x="513" y="1123"/>
                </a:lnTo>
                <a:lnTo>
                  <a:pt x="512" y="1123"/>
                </a:lnTo>
                <a:lnTo>
                  <a:pt x="511" y="1123"/>
                </a:lnTo>
                <a:lnTo>
                  <a:pt x="510" y="1123"/>
                </a:lnTo>
                <a:lnTo>
                  <a:pt x="509" y="1123"/>
                </a:lnTo>
                <a:lnTo>
                  <a:pt x="508" y="1123"/>
                </a:lnTo>
                <a:lnTo>
                  <a:pt x="508" y="1124"/>
                </a:lnTo>
                <a:lnTo>
                  <a:pt x="508" y="1125"/>
                </a:lnTo>
                <a:lnTo>
                  <a:pt x="508" y="1126"/>
                </a:lnTo>
                <a:lnTo>
                  <a:pt x="508" y="1127"/>
                </a:lnTo>
                <a:lnTo>
                  <a:pt x="508" y="1129"/>
                </a:lnTo>
                <a:lnTo>
                  <a:pt x="508" y="1130"/>
                </a:lnTo>
                <a:lnTo>
                  <a:pt x="508" y="1131"/>
                </a:lnTo>
                <a:lnTo>
                  <a:pt x="508" y="1132"/>
                </a:lnTo>
                <a:lnTo>
                  <a:pt x="508" y="1140"/>
                </a:lnTo>
                <a:lnTo>
                  <a:pt x="508" y="1142"/>
                </a:lnTo>
                <a:lnTo>
                  <a:pt x="508" y="1150"/>
                </a:lnTo>
                <a:lnTo>
                  <a:pt x="504" y="1150"/>
                </a:lnTo>
                <a:lnTo>
                  <a:pt x="504" y="1149"/>
                </a:lnTo>
                <a:lnTo>
                  <a:pt x="504" y="1143"/>
                </a:lnTo>
                <a:lnTo>
                  <a:pt x="504" y="1136"/>
                </a:lnTo>
                <a:lnTo>
                  <a:pt x="504" y="1131"/>
                </a:lnTo>
                <a:lnTo>
                  <a:pt x="504" y="1122"/>
                </a:lnTo>
                <a:lnTo>
                  <a:pt x="504" y="1118"/>
                </a:lnTo>
                <a:lnTo>
                  <a:pt x="505" y="1118"/>
                </a:lnTo>
                <a:lnTo>
                  <a:pt x="504" y="1117"/>
                </a:lnTo>
                <a:lnTo>
                  <a:pt x="502" y="1117"/>
                </a:lnTo>
                <a:lnTo>
                  <a:pt x="500" y="1119"/>
                </a:lnTo>
                <a:lnTo>
                  <a:pt x="496" y="1122"/>
                </a:lnTo>
                <a:lnTo>
                  <a:pt x="493" y="1124"/>
                </a:lnTo>
                <a:lnTo>
                  <a:pt x="491" y="1126"/>
                </a:lnTo>
                <a:lnTo>
                  <a:pt x="490" y="1125"/>
                </a:lnTo>
                <a:lnTo>
                  <a:pt x="490" y="1124"/>
                </a:lnTo>
                <a:lnTo>
                  <a:pt x="488" y="1124"/>
                </a:lnTo>
                <a:lnTo>
                  <a:pt x="488" y="1123"/>
                </a:lnTo>
                <a:lnTo>
                  <a:pt x="488" y="1122"/>
                </a:lnTo>
                <a:lnTo>
                  <a:pt x="488" y="1121"/>
                </a:lnTo>
                <a:lnTo>
                  <a:pt x="487" y="1122"/>
                </a:lnTo>
                <a:lnTo>
                  <a:pt x="486" y="1122"/>
                </a:lnTo>
                <a:lnTo>
                  <a:pt x="485" y="1122"/>
                </a:lnTo>
                <a:lnTo>
                  <a:pt x="484" y="1122"/>
                </a:lnTo>
                <a:lnTo>
                  <a:pt x="483" y="1122"/>
                </a:lnTo>
                <a:lnTo>
                  <a:pt x="483" y="1121"/>
                </a:lnTo>
                <a:lnTo>
                  <a:pt x="483" y="1118"/>
                </a:lnTo>
                <a:lnTo>
                  <a:pt x="482" y="1118"/>
                </a:lnTo>
                <a:lnTo>
                  <a:pt x="479" y="1118"/>
                </a:lnTo>
                <a:lnTo>
                  <a:pt x="475" y="1118"/>
                </a:lnTo>
                <a:lnTo>
                  <a:pt x="474" y="1118"/>
                </a:lnTo>
                <a:lnTo>
                  <a:pt x="473" y="1118"/>
                </a:lnTo>
                <a:lnTo>
                  <a:pt x="470" y="1118"/>
                </a:lnTo>
                <a:lnTo>
                  <a:pt x="469" y="1118"/>
                </a:lnTo>
                <a:lnTo>
                  <a:pt x="468" y="1118"/>
                </a:lnTo>
                <a:lnTo>
                  <a:pt x="467" y="1118"/>
                </a:lnTo>
                <a:lnTo>
                  <a:pt x="470" y="1121"/>
                </a:lnTo>
                <a:lnTo>
                  <a:pt x="470" y="1122"/>
                </a:lnTo>
                <a:lnTo>
                  <a:pt x="469" y="1122"/>
                </a:lnTo>
                <a:lnTo>
                  <a:pt x="468" y="1122"/>
                </a:lnTo>
                <a:lnTo>
                  <a:pt x="467" y="1122"/>
                </a:lnTo>
                <a:lnTo>
                  <a:pt x="466" y="1122"/>
                </a:lnTo>
                <a:lnTo>
                  <a:pt x="466" y="1123"/>
                </a:lnTo>
                <a:lnTo>
                  <a:pt x="466" y="1124"/>
                </a:lnTo>
                <a:lnTo>
                  <a:pt x="466" y="1125"/>
                </a:lnTo>
                <a:lnTo>
                  <a:pt x="466" y="1126"/>
                </a:lnTo>
                <a:lnTo>
                  <a:pt x="466" y="1127"/>
                </a:lnTo>
                <a:lnTo>
                  <a:pt x="466" y="1129"/>
                </a:lnTo>
                <a:lnTo>
                  <a:pt x="466" y="1130"/>
                </a:lnTo>
                <a:lnTo>
                  <a:pt x="466" y="1131"/>
                </a:lnTo>
                <a:lnTo>
                  <a:pt x="466" y="1132"/>
                </a:lnTo>
                <a:lnTo>
                  <a:pt x="467" y="1132"/>
                </a:lnTo>
                <a:lnTo>
                  <a:pt x="467" y="1133"/>
                </a:lnTo>
                <a:lnTo>
                  <a:pt x="467" y="1135"/>
                </a:lnTo>
                <a:lnTo>
                  <a:pt x="466" y="1135"/>
                </a:lnTo>
                <a:lnTo>
                  <a:pt x="465" y="1136"/>
                </a:lnTo>
                <a:lnTo>
                  <a:pt x="463" y="1136"/>
                </a:lnTo>
                <a:lnTo>
                  <a:pt x="463" y="1138"/>
                </a:lnTo>
                <a:lnTo>
                  <a:pt x="465" y="1140"/>
                </a:lnTo>
                <a:lnTo>
                  <a:pt x="465" y="1141"/>
                </a:lnTo>
                <a:lnTo>
                  <a:pt x="467" y="1150"/>
                </a:lnTo>
                <a:lnTo>
                  <a:pt x="467" y="1152"/>
                </a:lnTo>
                <a:lnTo>
                  <a:pt x="468" y="1155"/>
                </a:lnTo>
                <a:lnTo>
                  <a:pt x="468" y="1156"/>
                </a:lnTo>
                <a:lnTo>
                  <a:pt x="468" y="1157"/>
                </a:lnTo>
                <a:lnTo>
                  <a:pt x="468" y="1159"/>
                </a:lnTo>
                <a:lnTo>
                  <a:pt x="468" y="1160"/>
                </a:lnTo>
                <a:lnTo>
                  <a:pt x="469" y="1163"/>
                </a:lnTo>
                <a:lnTo>
                  <a:pt x="469" y="1164"/>
                </a:lnTo>
                <a:lnTo>
                  <a:pt x="469" y="1167"/>
                </a:lnTo>
                <a:lnTo>
                  <a:pt x="469" y="1168"/>
                </a:lnTo>
                <a:lnTo>
                  <a:pt x="475" y="1168"/>
                </a:lnTo>
                <a:lnTo>
                  <a:pt x="475" y="1169"/>
                </a:lnTo>
                <a:lnTo>
                  <a:pt x="475" y="1174"/>
                </a:lnTo>
                <a:lnTo>
                  <a:pt x="475" y="1175"/>
                </a:lnTo>
                <a:lnTo>
                  <a:pt x="474" y="1176"/>
                </a:lnTo>
                <a:lnTo>
                  <a:pt x="471" y="1176"/>
                </a:lnTo>
                <a:lnTo>
                  <a:pt x="471" y="1179"/>
                </a:lnTo>
                <a:lnTo>
                  <a:pt x="471" y="1182"/>
                </a:lnTo>
                <a:lnTo>
                  <a:pt x="471" y="1183"/>
                </a:lnTo>
                <a:lnTo>
                  <a:pt x="471" y="1185"/>
                </a:lnTo>
                <a:lnTo>
                  <a:pt x="471" y="1186"/>
                </a:lnTo>
                <a:lnTo>
                  <a:pt x="471" y="1188"/>
                </a:lnTo>
                <a:lnTo>
                  <a:pt x="471" y="1189"/>
                </a:lnTo>
                <a:lnTo>
                  <a:pt x="471" y="1190"/>
                </a:lnTo>
                <a:lnTo>
                  <a:pt x="471" y="1191"/>
                </a:lnTo>
                <a:lnTo>
                  <a:pt x="471" y="1192"/>
                </a:lnTo>
                <a:lnTo>
                  <a:pt x="469" y="1192"/>
                </a:lnTo>
                <a:lnTo>
                  <a:pt x="469" y="1190"/>
                </a:lnTo>
                <a:lnTo>
                  <a:pt x="469" y="1188"/>
                </a:lnTo>
                <a:lnTo>
                  <a:pt x="469" y="1182"/>
                </a:lnTo>
                <a:lnTo>
                  <a:pt x="468" y="1180"/>
                </a:lnTo>
                <a:lnTo>
                  <a:pt x="468" y="1172"/>
                </a:lnTo>
                <a:lnTo>
                  <a:pt x="468" y="1168"/>
                </a:lnTo>
                <a:lnTo>
                  <a:pt x="468" y="1167"/>
                </a:lnTo>
                <a:lnTo>
                  <a:pt x="468" y="1166"/>
                </a:lnTo>
                <a:lnTo>
                  <a:pt x="468" y="1165"/>
                </a:lnTo>
                <a:lnTo>
                  <a:pt x="468" y="1164"/>
                </a:lnTo>
                <a:lnTo>
                  <a:pt x="468" y="1163"/>
                </a:lnTo>
                <a:lnTo>
                  <a:pt x="468" y="1161"/>
                </a:lnTo>
                <a:lnTo>
                  <a:pt x="468" y="1160"/>
                </a:lnTo>
                <a:lnTo>
                  <a:pt x="468" y="1159"/>
                </a:lnTo>
                <a:lnTo>
                  <a:pt x="468" y="1158"/>
                </a:lnTo>
                <a:lnTo>
                  <a:pt x="468" y="1157"/>
                </a:lnTo>
                <a:lnTo>
                  <a:pt x="468" y="1156"/>
                </a:lnTo>
                <a:lnTo>
                  <a:pt x="467" y="1154"/>
                </a:lnTo>
                <a:lnTo>
                  <a:pt x="467" y="1152"/>
                </a:lnTo>
                <a:lnTo>
                  <a:pt x="467" y="1150"/>
                </a:lnTo>
                <a:lnTo>
                  <a:pt x="466" y="1148"/>
                </a:lnTo>
                <a:lnTo>
                  <a:pt x="465" y="1146"/>
                </a:lnTo>
                <a:lnTo>
                  <a:pt x="465" y="1144"/>
                </a:lnTo>
                <a:lnTo>
                  <a:pt x="465" y="1142"/>
                </a:lnTo>
                <a:lnTo>
                  <a:pt x="465" y="1141"/>
                </a:lnTo>
                <a:lnTo>
                  <a:pt x="463" y="1141"/>
                </a:lnTo>
                <a:lnTo>
                  <a:pt x="463" y="1139"/>
                </a:lnTo>
                <a:lnTo>
                  <a:pt x="463" y="1138"/>
                </a:lnTo>
                <a:lnTo>
                  <a:pt x="463" y="1136"/>
                </a:lnTo>
                <a:lnTo>
                  <a:pt x="463" y="1135"/>
                </a:lnTo>
                <a:lnTo>
                  <a:pt x="462" y="1135"/>
                </a:lnTo>
                <a:lnTo>
                  <a:pt x="462" y="1133"/>
                </a:lnTo>
                <a:lnTo>
                  <a:pt x="462" y="1132"/>
                </a:lnTo>
                <a:lnTo>
                  <a:pt x="462" y="1130"/>
                </a:lnTo>
                <a:lnTo>
                  <a:pt x="462" y="1129"/>
                </a:lnTo>
                <a:lnTo>
                  <a:pt x="462" y="1126"/>
                </a:lnTo>
                <a:lnTo>
                  <a:pt x="462" y="1125"/>
                </a:lnTo>
                <a:lnTo>
                  <a:pt x="462" y="1123"/>
                </a:lnTo>
                <a:lnTo>
                  <a:pt x="462" y="1121"/>
                </a:lnTo>
                <a:lnTo>
                  <a:pt x="461" y="1121"/>
                </a:lnTo>
                <a:lnTo>
                  <a:pt x="460" y="1121"/>
                </a:lnTo>
                <a:lnTo>
                  <a:pt x="459" y="1121"/>
                </a:lnTo>
                <a:lnTo>
                  <a:pt x="458" y="1121"/>
                </a:lnTo>
                <a:lnTo>
                  <a:pt x="457" y="1121"/>
                </a:lnTo>
                <a:lnTo>
                  <a:pt x="454" y="1121"/>
                </a:lnTo>
                <a:lnTo>
                  <a:pt x="454" y="1125"/>
                </a:lnTo>
                <a:lnTo>
                  <a:pt x="454" y="1126"/>
                </a:lnTo>
                <a:lnTo>
                  <a:pt x="440" y="1126"/>
                </a:lnTo>
                <a:lnTo>
                  <a:pt x="437" y="1131"/>
                </a:lnTo>
                <a:lnTo>
                  <a:pt x="435" y="1133"/>
                </a:lnTo>
                <a:lnTo>
                  <a:pt x="431" y="1141"/>
                </a:lnTo>
                <a:lnTo>
                  <a:pt x="430" y="1142"/>
                </a:lnTo>
                <a:lnTo>
                  <a:pt x="430" y="1143"/>
                </a:lnTo>
                <a:lnTo>
                  <a:pt x="425" y="1150"/>
                </a:lnTo>
                <a:lnTo>
                  <a:pt x="423" y="1155"/>
                </a:lnTo>
                <a:lnTo>
                  <a:pt x="421" y="1157"/>
                </a:lnTo>
                <a:close/>
                <a:moveTo>
                  <a:pt x="424" y="1452"/>
                </a:moveTo>
                <a:lnTo>
                  <a:pt x="424" y="1453"/>
                </a:lnTo>
                <a:lnTo>
                  <a:pt x="425" y="1453"/>
                </a:lnTo>
                <a:lnTo>
                  <a:pt x="425" y="1452"/>
                </a:lnTo>
                <a:lnTo>
                  <a:pt x="424" y="1452"/>
                </a:lnTo>
                <a:close/>
                <a:moveTo>
                  <a:pt x="467" y="1219"/>
                </a:moveTo>
                <a:lnTo>
                  <a:pt x="469" y="1219"/>
                </a:lnTo>
                <a:lnTo>
                  <a:pt x="469" y="1217"/>
                </a:lnTo>
                <a:lnTo>
                  <a:pt x="468" y="1217"/>
                </a:lnTo>
                <a:lnTo>
                  <a:pt x="467" y="1217"/>
                </a:lnTo>
                <a:lnTo>
                  <a:pt x="467" y="1219"/>
                </a:lnTo>
                <a:close/>
                <a:moveTo>
                  <a:pt x="477" y="1249"/>
                </a:moveTo>
                <a:lnTo>
                  <a:pt x="478" y="1249"/>
                </a:lnTo>
                <a:lnTo>
                  <a:pt x="479" y="1249"/>
                </a:lnTo>
                <a:lnTo>
                  <a:pt x="480" y="1250"/>
                </a:lnTo>
                <a:lnTo>
                  <a:pt x="482" y="1248"/>
                </a:lnTo>
                <a:lnTo>
                  <a:pt x="483" y="1248"/>
                </a:lnTo>
                <a:lnTo>
                  <a:pt x="485" y="1249"/>
                </a:lnTo>
                <a:lnTo>
                  <a:pt x="486" y="1246"/>
                </a:lnTo>
                <a:lnTo>
                  <a:pt x="487" y="1243"/>
                </a:lnTo>
                <a:lnTo>
                  <a:pt x="486" y="1243"/>
                </a:lnTo>
                <a:lnTo>
                  <a:pt x="484" y="1243"/>
                </a:lnTo>
                <a:lnTo>
                  <a:pt x="483" y="1243"/>
                </a:lnTo>
                <a:lnTo>
                  <a:pt x="482" y="1243"/>
                </a:lnTo>
                <a:lnTo>
                  <a:pt x="478" y="1243"/>
                </a:lnTo>
                <a:lnTo>
                  <a:pt x="477" y="1243"/>
                </a:lnTo>
                <a:lnTo>
                  <a:pt x="477" y="1244"/>
                </a:lnTo>
                <a:lnTo>
                  <a:pt x="477" y="1246"/>
                </a:lnTo>
                <a:lnTo>
                  <a:pt x="477" y="1247"/>
                </a:lnTo>
                <a:lnTo>
                  <a:pt x="477" y="1248"/>
                </a:lnTo>
                <a:lnTo>
                  <a:pt x="477" y="1249"/>
                </a:lnTo>
                <a:close/>
                <a:moveTo>
                  <a:pt x="485" y="1692"/>
                </a:moveTo>
                <a:lnTo>
                  <a:pt x="485" y="1693"/>
                </a:lnTo>
                <a:lnTo>
                  <a:pt x="488" y="1693"/>
                </a:lnTo>
                <a:lnTo>
                  <a:pt x="486" y="1690"/>
                </a:lnTo>
                <a:lnTo>
                  <a:pt x="486" y="1691"/>
                </a:lnTo>
                <a:lnTo>
                  <a:pt x="486" y="1692"/>
                </a:lnTo>
                <a:lnTo>
                  <a:pt x="485" y="1692"/>
                </a:lnTo>
                <a:close/>
                <a:moveTo>
                  <a:pt x="563" y="1202"/>
                </a:moveTo>
                <a:lnTo>
                  <a:pt x="563" y="1207"/>
                </a:lnTo>
                <a:lnTo>
                  <a:pt x="563" y="1208"/>
                </a:lnTo>
                <a:lnTo>
                  <a:pt x="563" y="1209"/>
                </a:lnTo>
                <a:lnTo>
                  <a:pt x="563" y="1210"/>
                </a:lnTo>
                <a:lnTo>
                  <a:pt x="564" y="1210"/>
                </a:lnTo>
                <a:lnTo>
                  <a:pt x="564" y="1211"/>
                </a:lnTo>
                <a:lnTo>
                  <a:pt x="564" y="1213"/>
                </a:lnTo>
                <a:lnTo>
                  <a:pt x="564" y="1214"/>
                </a:lnTo>
                <a:lnTo>
                  <a:pt x="565" y="1216"/>
                </a:lnTo>
                <a:lnTo>
                  <a:pt x="566" y="1216"/>
                </a:lnTo>
                <a:lnTo>
                  <a:pt x="568" y="1216"/>
                </a:lnTo>
                <a:lnTo>
                  <a:pt x="570" y="1221"/>
                </a:lnTo>
                <a:lnTo>
                  <a:pt x="571" y="1223"/>
                </a:lnTo>
                <a:lnTo>
                  <a:pt x="579" y="1223"/>
                </a:lnTo>
                <a:lnTo>
                  <a:pt x="580" y="1223"/>
                </a:lnTo>
                <a:lnTo>
                  <a:pt x="581" y="1223"/>
                </a:lnTo>
                <a:lnTo>
                  <a:pt x="581" y="1224"/>
                </a:lnTo>
                <a:lnTo>
                  <a:pt x="581" y="1225"/>
                </a:lnTo>
                <a:lnTo>
                  <a:pt x="581" y="1226"/>
                </a:lnTo>
                <a:lnTo>
                  <a:pt x="580" y="1226"/>
                </a:lnTo>
                <a:lnTo>
                  <a:pt x="574" y="1226"/>
                </a:lnTo>
                <a:lnTo>
                  <a:pt x="571" y="1226"/>
                </a:lnTo>
                <a:lnTo>
                  <a:pt x="570" y="1226"/>
                </a:lnTo>
                <a:lnTo>
                  <a:pt x="570" y="1230"/>
                </a:lnTo>
                <a:lnTo>
                  <a:pt x="570" y="1233"/>
                </a:lnTo>
                <a:lnTo>
                  <a:pt x="570" y="1242"/>
                </a:lnTo>
                <a:lnTo>
                  <a:pt x="570" y="1244"/>
                </a:lnTo>
                <a:lnTo>
                  <a:pt x="570" y="1246"/>
                </a:lnTo>
                <a:lnTo>
                  <a:pt x="569" y="1246"/>
                </a:lnTo>
                <a:lnTo>
                  <a:pt x="568" y="1246"/>
                </a:lnTo>
                <a:lnTo>
                  <a:pt x="568" y="1248"/>
                </a:lnTo>
                <a:lnTo>
                  <a:pt x="568" y="1249"/>
                </a:lnTo>
                <a:lnTo>
                  <a:pt x="569" y="1249"/>
                </a:lnTo>
                <a:lnTo>
                  <a:pt x="569" y="1252"/>
                </a:lnTo>
                <a:lnTo>
                  <a:pt x="570" y="1252"/>
                </a:lnTo>
                <a:lnTo>
                  <a:pt x="571" y="1252"/>
                </a:lnTo>
                <a:lnTo>
                  <a:pt x="572" y="1252"/>
                </a:lnTo>
                <a:lnTo>
                  <a:pt x="573" y="1252"/>
                </a:lnTo>
                <a:lnTo>
                  <a:pt x="574" y="1252"/>
                </a:lnTo>
                <a:lnTo>
                  <a:pt x="575" y="1252"/>
                </a:lnTo>
                <a:lnTo>
                  <a:pt x="577" y="1252"/>
                </a:lnTo>
                <a:lnTo>
                  <a:pt x="577" y="1253"/>
                </a:lnTo>
                <a:lnTo>
                  <a:pt x="578" y="1253"/>
                </a:lnTo>
                <a:lnTo>
                  <a:pt x="578" y="1255"/>
                </a:lnTo>
                <a:lnTo>
                  <a:pt x="578" y="1256"/>
                </a:lnTo>
                <a:lnTo>
                  <a:pt x="578" y="1257"/>
                </a:lnTo>
                <a:lnTo>
                  <a:pt x="578" y="1259"/>
                </a:lnTo>
                <a:lnTo>
                  <a:pt x="582" y="1257"/>
                </a:lnTo>
                <a:lnTo>
                  <a:pt x="583" y="1257"/>
                </a:lnTo>
                <a:lnTo>
                  <a:pt x="585" y="1257"/>
                </a:lnTo>
                <a:lnTo>
                  <a:pt x="586" y="1256"/>
                </a:lnTo>
                <a:lnTo>
                  <a:pt x="587" y="1256"/>
                </a:lnTo>
                <a:lnTo>
                  <a:pt x="588" y="1256"/>
                </a:lnTo>
                <a:lnTo>
                  <a:pt x="588" y="1252"/>
                </a:lnTo>
                <a:lnTo>
                  <a:pt x="588" y="1251"/>
                </a:lnTo>
                <a:lnTo>
                  <a:pt x="590" y="1251"/>
                </a:lnTo>
                <a:lnTo>
                  <a:pt x="592" y="1251"/>
                </a:lnTo>
                <a:lnTo>
                  <a:pt x="597" y="1251"/>
                </a:lnTo>
                <a:lnTo>
                  <a:pt x="599" y="1251"/>
                </a:lnTo>
                <a:lnTo>
                  <a:pt x="599" y="1243"/>
                </a:lnTo>
                <a:lnTo>
                  <a:pt x="599" y="1233"/>
                </a:lnTo>
                <a:lnTo>
                  <a:pt x="599" y="1232"/>
                </a:lnTo>
                <a:lnTo>
                  <a:pt x="599" y="1230"/>
                </a:lnTo>
                <a:lnTo>
                  <a:pt x="602" y="1230"/>
                </a:lnTo>
                <a:lnTo>
                  <a:pt x="602" y="1226"/>
                </a:lnTo>
                <a:lnTo>
                  <a:pt x="609" y="1226"/>
                </a:lnTo>
                <a:lnTo>
                  <a:pt x="609" y="1225"/>
                </a:lnTo>
                <a:lnTo>
                  <a:pt x="609" y="1224"/>
                </a:lnTo>
                <a:lnTo>
                  <a:pt x="609" y="1223"/>
                </a:lnTo>
                <a:lnTo>
                  <a:pt x="611" y="1223"/>
                </a:lnTo>
                <a:lnTo>
                  <a:pt x="612" y="1223"/>
                </a:lnTo>
                <a:lnTo>
                  <a:pt x="612" y="1221"/>
                </a:lnTo>
                <a:lnTo>
                  <a:pt x="612" y="1219"/>
                </a:lnTo>
                <a:lnTo>
                  <a:pt x="612" y="1218"/>
                </a:lnTo>
                <a:lnTo>
                  <a:pt x="612" y="1217"/>
                </a:lnTo>
                <a:lnTo>
                  <a:pt x="612" y="1216"/>
                </a:lnTo>
                <a:lnTo>
                  <a:pt x="612" y="1215"/>
                </a:lnTo>
                <a:lnTo>
                  <a:pt x="612" y="1214"/>
                </a:lnTo>
                <a:lnTo>
                  <a:pt x="612" y="1213"/>
                </a:lnTo>
                <a:lnTo>
                  <a:pt x="612" y="1211"/>
                </a:lnTo>
                <a:lnTo>
                  <a:pt x="612" y="1210"/>
                </a:lnTo>
                <a:lnTo>
                  <a:pt x="612" y="1209"/>
                </a:lnTo>
                <a:lnTo>
                  <a:pt x="612" y="1208"/>
                </a:lnTo>
                <a:lnTo>
                  <a:pt x="612" y="1206"/>
                </a:lnTo>
                <a:lnTo>
                  <a:pt x="612" y="1203"/>
                </a:lnTo>
                <a:lnTo>
                  <a:pt x="612" y="1202"/>
                </a:lnTo>
                <a:lnTo>
                  <a:pt x="612" y="1200"/>
                </a:lnTo>
                <a:lnTo>
                  <a:pt x="612" y="1199"/>
                </a:lnTo>
                <a:lnTo>
                  <a:pt x="612" y="1197"/>
                </a:lnTo>
                <a:lnTo>
                  <a:pt x="612" y="1194"/>
                </a:lnTo>
                <a:lnTo>
                  <a:pt x="612" y="1193"/>
                </a:lnTo>
                <a:lnTo>
                  <a:pt x="612" y="1186"/>
                </a:lnTo>
                <a:lnTo>
                  <a:pt x="612" y="1185"/>
                </a:lnTo>
                <a:lnTo>
                  <a:pt x="611" y="1185"/>
                </a:lnTo>
                <a:lnTo>
                  <a:pt x="609" y="1186"/>
                </a:lnTo>
                <a:lnTo>
                  <a:pt x="608" y="1186"/>
                </a:lnTo>
                <a:lnTo>
                  <a:pt x="607" y="1186"/>
                </a:lnTo>
                <a:lnTo>
                  <a:pt x="606" y="1186"/>
                </a:lnTo>
                <a:lnTo>
                  <a:pt x="605" y="1186"/>
                </a:lnTo>
                <a:lnTo>
                  <a:pt x="605" y="1179"/>
                </a:lnTo>
                <a:lnTo>
                  <a:pt x="609" y="1179"/>
                </a:lnTo>
                <a:lnTo>
                  <a:pt x="611" y="1179"/>
                </a:lnTo>
                <a:lnTo>
                  <a:pt x="612" y="1179"/>
                </a:lnTo>
                <a:lnTo>
                  <a:pt x="612" y="1182"/>
                </a:lnTo>
                <a:lnTo>
                  <a:pt x="608" y="1181"/>
                </a:lnTo>
                <a:lnTo>
                  <a:pt x="608" y="1184"/>
                </a:lnTo>
                <a:lnTo>
                  <a:pt x="612" y="1184"/>
                </a:lnTo>
                <a:lnTo>
                  <a:pt x="613" y="1184"/>
                </a:lnTo>
                <a:lnTo>
                  <a:pt x="613" y="1185"/>
                </a:lnTo>
                <a:lnTo>
                  <a:pt x="613" y="1186"/>
                </a:lnTo>
                <a:lnTo>
                  <a:pt x="613" y="1190"/>
                </a:lnTo>
                <a:lnTo>
                  <a:pt x="613" y="1193"/>
                </a:lnTo>
                <a:lnTo>
                  <a:pt x="614" y="1193"/>
                </a:lnTo>
                <a:lnTo>
                  <a:pt x="618" y="1193"/>
                </a:lnTo>
                <a:lnTo>
                  <a:pt x="623" y="1193"/>
                </a:lnTo>
                <a:lnTo>
                  <a:pt x="624" y="1193"/>
                </a:lnTo>
                <a:lnTo>
                  <a:pt x="625" y="1193"/>
                </a:lnTo>
                <a:lnTo>
                  <a:pt x="626" y="1193"/>
                </a:lnTo>
                <a:lnTo>
                  <a:pt x="628" y="1193"/>
                </a:lnTo>
                <a:lnTo>
                  <a:pt x="632" y="1193"/>
                </a:lnTo>
                <a:lnTo>
                  <a:pt x="633" y="1193"/>
                </a:lnTo>
                <a:lnTo>
                  <a:pt x="634" y="1193"/>
                </a:lnTo>
                <a:lnTo>
                  <a:pt x="637" y="1193"/>
                </a:lnTo>
                <a:lnTo>
                  <a:pt x="643" y="1193"/>
                </a:lnTo>
                <a:lnTo>
                  <a:pt x="644" y="1193"/>
                </a:lnTo>
                <a:lnTo>
                  <a:pt x="643" y="1193"/>
                </a:lnTo>
                <a:lnTo>
                  <a:pt x="638" y="1194"/>
                </a:lnTo>
                <a:lnTo>
                  <a:pt x="634" y="1194"/>
                </a:lnTo>
                <a:lnTo>
                  <a:pt x="628" y="1194"/>
                </a:lnTo>
                <a:lnTo>
                  <a:pt x="626" y="1194"/>
                </a:lnTo>
                <a:lnTo>
                  <a:pt x="626" y="1196"/>
                </a:lnTo>
                <a:lnTo>
                  <a:pt x="626" y="1197"/>
                </a:lnTo>
                <a:lnTo>
                  <a:pt x="628" y="1197"/>
                </a:lnTo>
                <a:lnTo>
                  <a:pt x="626" y="1198"/>
                </a:lnTo>
                <a:lnTo>
                  <a:pt x="625" y="1198"/>
                </a:lnTo>
                <a:lnTo>
                  <a:pt x="623" y="1198"/>
                </a:lnTo>
                <a:lnTo>
                  <a:pt x="620" y="1198"/>
                </a:lnTo>
                <a:lnTo>
                  <a:pt x="618" y="1198"/>
                </a:lnTo>
                <a:lnTo>
                  <a:pt x="618" y="1197"/>
                </a:lnTo>
                <a:lnTo>
                  <a:pt x="618" y="1196"/>
                </a:lnTo>
                <a:lnTo>
                  <a:pt x="618" y="1194"/>
                </a:lnTo>
                <a:lnTo>
                  <a:pt x="616" y="1194"/>
                </a:lnTo>
                <a:lnTo>
                  <a:pt x="614" y="1194"/>
                </a:lnTo>
                <a:lnTo>
                  <a:pt x="613" y="1194"/>
                </a:lnTo>
                <a:lnTo>
                  <a:pt x="613" y="1196"/>
                </a:lnTo>
                <a:lnTo>
                  <a:pt x="613" y="1197"/>
                </a:lnTo>
                <a:lnTo>
                  <a:pt x="613" y="1199"/>
                </a:lnTo>
                <a:lnTo>
                  <a:pt x="613" y="1200"/>
                </a:lnTo>
                <a:lnTo>
                  <a:pt x="613" y="1202"/>
                </a:lnTo>
                <a:lnTo>
                  <a:pt x="613" y="1203"/>
                </a:lnTo>
                <a:lnTo>
                  <a:pt x="613" y="1205"/>
                </a:lnTo>
                <a:lnTo>
                  <a:pt x="613" y="1206"/>
                </a:lnTo>
                <a:lnTo>
                  <a:pt x="613" y="1208"/>
                </a:lnTo>
                <a:lnTo>
                  <a:pt x="613" y="1209"/>
                </a:lnTo>
                <a:lnTo>
                  <a:pt x="616" y="1209"/>
                </a:lnTo>
                <a:lnTo>
                  <a:pt x="622" y="1209"/>
                </a:lnTo>
                <a:lnTo>
                  <a:pt x="628" y="1209"/>
                </a:lnTo>
                <a:lnTo>
                  <a:pt x="630" y="1209"/>
                </a:lnTo>
                <a:lnTo>
                  <a:pt x="633" y="1209"/>
                </a:lnTo>
                <a:lnTo>
                  <a:pt x="635" y="1209"/>
                </a:lnTo>
                <a:lnTo>
                  <a:pt x="644" y="1209"/>
                </a:lnTo>
                <a:lnTo>
                  <a:pt x="644" y="1208"/>
                </a:lnTo>
                <a:lnTo>
                  <a:pt x="644" y="1206"/>
                </a:lnTo>
                <a:lnTo>
                  <a:pt x="644" y="1205"/>
                </a:lnTo>
                <a:lnTo>
                  <a:pt x="647" y="1205"/>
                </a:lnTo>
                <a:lnTo>
                  <a:pt x="648" y="1205"/>
                </a:lnTo>
                <a:lnTo>
                  <a:pt x="654" y="1205"/>
                </a:lnTo>
                <a:lnTo>
                  <a:pt x="659" y="1205"/>
                </a:lnTo>
                <a:lnTo>
                  <a:pt x="660" y="1205"/>
                </a:lnTo>
                <a:lnTo>
                  <a:pt x="661" y="1205"/>
                </a:lnTo>
                <a:lnTo>
                  <a:pt x="661" y="1203"/>
                </a:lnTo>
                <a:lnTo>
                  <a:pt x="661" y="1202"/>
                </a:lnTo>
                <a:lnTo>
                  <a:pt x="661" y="1190"/>
                </a:lnTo>
                <a:lnTo>
                  <a:pt x="658" y="1189"/>
                </a:lnTo>
                <a:lnTo>
                  <a:pt x="659" y="1189"/>
                </a:lnTo>
                <a:lnTo>
                  <a:pt x="659" y="1186"/>
                </a:lnTo>
                <a:lnTo>
                  <a:pt x="659" y="1184"/>
                </a:lnTo>
                <a:lnTo>
                  <a:pt x="659" y="1183"/>
                </a:lnTo>
                <a:lnTo>
                  <a:pt x="660" y="1183"/>
                </a:lnTo>
                <a:lnTo>
                  <a:pt x="661" y="1184"/>
                </a:lnTo>
                <a:lnTo>
                  <a:pt x="663" y="1184"/>
                </a:lnTo>
                <a:lnTo>
                  <a:pt x="663" y="1183"/>
                </a:lnTo>
                <a:lnTo>
                  <a:pt x="663" y="1182"/>
                </a:lnTo>
                <a:lnTo>
                  <a:pt x="663" y="1181"/>
                </a:lnTo>
                <a:lnTo>
                  <a:pt x="664" y="1180"/>
                </a:lnTo>
                <a:lnTo>
                  <a:pt x="663" y="1155"/>
                </a:lnTo>
                <a:lnTo>
                  <a:pt x="663" y="1150"/>
                </a:lnTo>
                <a:lnTo>
                  <a:pt x="663" y="1149"/>
                </a:lnTo>
                <a:lnTo>
                  <a:pt x="664" y="1147"/>
                </a:lnTo>
                <a:lnTo>
                  <a:pt x="664" y="1146"/>
                </a:lnTo>
                <a:lnTo>
                  <a:pt x="664" y="1144"/>
                </a:lnTo>
                <a:lnTo>
                  <a:pt x="664" y="1143"/>
                </a:lnTo>
                <a:lnTo>
                  <a:pt x="663" y="1142"/>
                </a:lnTo>
                <a:lnTo>
                  <a:pt x="663" y="1141"/>
                </a:lnTo>
                <a:lnTo>
                  <a:pt x="663" y="1140"/>
                </a:lnTo>
                <a:lnTo>
                  <a:pt x="663" y="1139"/>
                </a:lnTo>
                <a:lnTo>
                  <a:pt x="663" y="1138"/>
                </a:lnTo>
                <a:lnTo>
                  <a:pt x="663" y="1136"/>
                </a:lnTo>
                <a:lnTo>
                  <a:pt x="663" y="1135"/>
                </a:lnTo>
                <a:lnTo>
                  <a:pt x="663" y="1134"/>
                </a:lnTo>
                <a:lnTo>
                  <a:pt x="663" y="1133"/>
                </a:lnTo>
                <a:lnTo>
                  <a:pt x="664" y="1132"/>
                </a:lnTo>
                <a:lnTo>
                  <a:pt x="664" y="1131"/>
                </a:lnTo>
                <a:lnTo>
                  <a:pt x="664" y="1130"/>
                </a:lnTo>
                <a:lnTo>
                  <a:pt x="665" y="1129"/>
                </a:lnTo>
                <a:lnTo>
                  <a:pt x="665" y="1127"/>
                </a:lnTo>
                <a:lnTo>
                  <a:pt x="666" y="1126"/>
                </a:lnTo>
                <a:lnTo>
                  <a:pt x="667" y="1125"/>
                </a:lnTo>
                <a:lnTo>
                  <a:pt x="667" y="1124"/>
                </a:lnTo>
                <a:lnTo>
                  <a:pt x="667" y="1125"/>
                </a:lnTo>
                <a:lnTo>
                  <a:pt x="666" y="1126"/>
                </a:lnTo>
                <a:lnTo>
                  <a:pt x="666" y="1127"/>
                </a:lnTo>
                <a:lnTo>
                  <a:pt x="665" y="1129"/>
                </a:lnTo>
                <a:lnTo>
                  <a:pt x="665" y="1130"/>
                </a:lnTo>
                <a:lnTo>
                  <a:pt x="664" y="1132"/>
                </a:lnTo>
                <a:lnTo>
                  <a:pt x="665" y="1132"/>
                </a:lnTo>
                <a:lnTo>
                  <a:pt x="666" y="1134"/>
                </a:lnTo>
                <a:lnTo>
                  <a:pt x="667" y="1135"/>
                </a:lnTo>
                <a:lnTo>
                  <a:pt x="667" y="1136"/>
                </a:lnTo>
                <a:lnTo>
                  <a:pt x="668" y="1136"/>
                </a:lnTo>
                <a:lnTo>
                  <a:pt x="671" y="1138"/>
                </a:lnTo>
                <a:lnTo>
                  <a:pt x="675" y="1143"/>
                </a:lnTo>
                <a:lnTo>
                  <a:pt x="674" y="1143"/>
                </a:lnTo>
                <a:lnTo>
                  <a:pt x="673" y="1143"/>
                </a:lnTo>
                <a:lnTo>
                  <a:pt x="672" y="1143"/>
                </a:lnTo>
                <a:lnTo>
                  <a:pt x="671" y="1143"/>
                </a:lnTo>
                <a:lnTo>
                  <a:pt x="669" y="1143"/>
                </a:lnTo>
                <a:lnTo>
                  <a:pt x="668" y="1143"/>
                </a:lnTo>
                <a:lnTo>
                  <a:pt x="667" y="1143"/>
                </a:lnTo>
                <a:lnTo>
                  <a:pt x="665" y="1143"/>
                </a:lnTo>
                <a:lnTo>
                  <a:pt x="664" y="1143"/>
                </a:lnTo>
                <a:lnTo>
                  <a:pt x="664" y="1144"/>
                </a:lnTo>
                <a:lnTo>
                  <a:pt x="664" y="1147"/>
                </a:lnTo>
                <a:lnTo>
                  <a:pt x="664" y="1149"/>
                </a:lnTo>
                <a:lnTo>
                  <a:pt x="664" y="1150"/>
                </a:lnTo>
                <a:lnTo>
                  <a:pt x="664" y="1151"/>
                </a:lnTo>
                <a:lnTo>
                  <a:pt x="664" y="1154"/>
                </a:lnTo>
                <a:lnTo>
                  <a:pt x="664" y="1155"/>
                </a:lnTo>
                <a:lnTo>
                  <a:pt x="664" y="1156"/>
                </a:lnTo>
                <a:lnTo>
                  <a:pt x="664" y="1158"/>
                </a:lnTo>
                <a:lnTo>
                  <a:pt x="664" y="1163"/>
                </a:lnTo>
                <a:lnTo>
                  <a:pt x="664" y="1167"/>
                </a:lnTo>
                <a:lnTo>
                  <a:pt x="664" y="1171"/>
                </a:lnTo>
                <a:lnTo>
                  <a:pt x="664" y="1173"/>
                </a:lnTo>
                <a:lnTo>
                  <a:pt x="664" y="1176"/>
                </a:lnTo>
                <a:lnTo>
                  <a:pt x="664" y="1179"/>
                </a:lnTo>
                <a:lnTo>
                  <a:pt x="664" y="1182"/>
                </a:lnTo>
                <a:lnTo>
                  <a:pt x="663" y="1184"/>
                </a:lnTo>
                <a:lnTo>
                  <a:pt x="663" y="1186"/>
                </a:lnTo>
                <a:lnTo>
                  <a:pt x="663" y="1189"/>
                </a:lnTo>
                <a:lnTo>
                  <a:pt x="663" y="1190"/>
                </a:lnTo>
                <a:lnTo>
                  <a:pt x="663" y="1191"/>
                </a:lnTo>
                <a:lnTo>
                  <a:pt x="663" y="1192"/>
                </a:lnTo>
                <a:lnTo>
                  <a:pt x="663" y="1193"/>
                </a:lnTo>
                <a:lnTo>
                  <a:pt x="663" y="1196"/>
                </a:lnTo>
                <a:lnTo>
                  <a:pt x="663" y="1199"/>
                </a:lnTo>
                <a:lnTo>
                  <a:pt x="663" y="1202"/>
                </a:lnTo>
                <a:lnTo>
                  <a:pt x="663" y="1205"/>
                </a:lnTo>
                <a:lnTo>
                  <a:pt x="667" y="1205"/>
                </a:lnTo>
                <a:lnTo>
                  <a:pt x="668" y="1205"/>
                </a:lnTo>
                <a:lnTo>
                  <a:pt x="669" y="1205"/>
                </a:lnTo>
                <a:lnTo>
                  <a:pt x="669" y="1202"/>
                </a:lnTo>
                <a:lnTo>
                  <a:pt x="669" y="1201"/>
                </a:lnTo>
                <a:lnTo>
                  <a:pt x="669" y="1199"/>
                </a:lnTo>
                <a:lnTo>
                  <a:pt x="671" y="1199"/>
                </a:lnTo>
                <a:lnTo>
                  <a:pt x="672" y="1199"/>
                </a:lnTo>
                <a:lnTo>
                  <a:pt x="673" y="1199"/>
                </a:lnTo>
                <a:lnTo>
                  <a:pt x="674" y="1199"/>
                </a:lnTo>
                <a:lnTo>
                  <a:pt x="675" y="1199"/>
                </a:lnTo>
                <a:lnTo>
                  <a:pt x="676" y="1199"/>
                </a:lnTo>
                <a:lnTo>
                  <a:pt x="677" y="1199"/>
                </a:lnTo>
                <a:lnTo>
                  <a:pt x="677" y="1186"/>
                </a:lnTo>
                <a:lnTo>
                  <a:pt x="677" y="1185"/>
                </a:lnTo>
                <a:lnTo>
                  <a:pt x="683" y="1185"/>
                </a:lnTo>
                <a:lnTo>
                  <a:pt x="687" y="1185"/>
                </a:lnTo>
                <a:lnTo>
                  <a:pt x="690" y="1185"/>
                </a:lnTo>
                <a:lnTo>
                  <a:pt x="692" y="1185"/>
                </a:lnTo>
                <a:lnTo>
                  <a:pt x="694" y="1185"/>
                </a:lnTo>
                <a:lnTo>
                  <a:pt x="694" y="1176"/>
                </a:lnTo>
                <a:lnTo>
                  <a:pt x="704" y="1176"/>
                </a:lnTo>
                <a:lnTo>
                  <a:pt x="704" y="1181"/>
                </a:lnTo>
                <a:lnTo>
                  <a:pt x="715" y="1181"/>
                </a:lnTo>
                <a:lnTo>
                  <a:pt x="715" y="1182"/>
                </a:lnTo>
                <a:lnTo>
                  <a:pt x="732" y="1181"/>
                </a:lnTo>
                <a:lnTo>
                  <a:pt x="732" y="1175"/>
                </a:lnTo>
                <a:lnTo>
                  <a:pt x="732" y="1169"/>
                </a:lnTo>
                <a:lnTo>
                  <a:pt x="732" y="1167"/>
                </a:lnTo>
                <a:lnTo>
                  <a:pt x="730" y="1165"/>
                </a:lnTo>
                <a:lnTo>
                  <a:pt x="730" y="1164"/>
                </a:lnTo>
                <a:lnTo>
                  <a:pt x="730" y="1163"/>
                </a:lnTo>
                <a:lnTo>
                  <a:pt x="729" y="1160"/>
                </a:lnTo>
                <a:lnTo>
                  <a:pt x="729" y="1159"/>
                </a:lnTo>
                <a:lnTo>
                  <a:pt x="729" y="1158"/>
                </a:lnTo>
                <a:lnTo>
                  <a:pt x="728" y="1157"/>
                </a:lnTo>
                <a:lnTo>
                  <a:pt x="728" y="1156"/>
                </a:lnTo>
                <a:lnTo>
                  <a:pt x="728" y="1155"/>
                </a:lnTo>
                <a:lnTo>
                  <a:pt x="728" y="1152"/>
                </a:lnTo>
                <a:lnTo>
                  <a:pt x="727" y="1151"/>
                </a:lnTo>
                <a:lnTo>
                  <a:pt x="724" y="1148"/>
                </a:lnTo>
                <a:lnTo>
                  <a:pt x="721" y="1146"/>
                </a:lnTo>
                <a:lnTo>
                  <a:pt x="719" y="1142"/>
                </a:lnTo>
                <a:lnTo>
                  <a:pt x="718" y="1142"/>
                </a:lnTo>
                <a:lnTo>
                  <a:pt x="718" y="1141"/>
                </a:lnTo>
                <a:lnTo>
                  <a:pt x="717" y="1141"/>
                </a:lnTo>
                <a:lnTo>
                  <a:pt x="715" y="1139"/>
                </a:lnTo>
                <a:lnTo>
                  <a:pt x="710" y="1139"/>
                </a:lnTo>
                <a:lnTo>
                  <a:pt x="709" y="1139"/>
                </a:lnTo>
                <a:lnTo>
                  <a:pt x="708" y="1139"/>
                </a:lnTo>
                <a:lnTo>
                  <a:pt x="706" y="1139"/>
                </a:lnTo>
                <a:lnTo>
                  <a:pt x="703" y="1139"/>
                </a:lnTo>
                <a:lnTo>
                  <a:pt x="703" y="1138"/>
                </a:lnTo>
                <a:lnTo>
                  <a:pt x="703" y="1133"/>
                </a:lnTo>
                <a:lnTo>
                  <a:pt x="703" y="1132"/>
                </a:lnTo>
                <a:lnTo>
                  <a:pt x="703" y="1127"/>
                </a:lnTo>
                <a:lnTo>
                  <a:pt x="714" y="1127"/>
                </a:lnTo>
                <a:lnTo>
                  <a:pt x="714" y="1121"/>
                </a:lnTo>
                <a:lnTo>
                  <a:pt x="712" y="1121"/>
                </a:lnTo>
                <a:lnTo>
                  <a:pt x="711" y="1121"/>
                </a:lnTo>
                <a:lnTo>
                  <a:pt x="710" y="1121"/>
                </a:lnTo>
                <a:lnTo>
                  <a:pt x="709" y="1121"/>
                </a:lnTo>
                <a:lnTo>
                  <a:pt x="708" y="1121"/>
                </a:lnTo>
                <a:lnTo>
                  <a:pt x="707" y="1121"/>
                </a:lnTo>
                <a:lnTo>
                  <a:pt x="703" y="1121"/>
                </a:lnTo>
                <a:lnTo>
                  <a:pt x="703" y="1119"/>
                </a:lnTo>
                <a:lnTo>
                  <a:pt x="702" y="1119"/>
                </a:lnTo>
                <a:lnTo>
                  <a:pt x="701" y="1119"/>
                </a:lnTo>
                <a:lnTo>
                  <a:pt x="697" y="1119"/>
                </a:lnTo>
                <a:lnTo>
                  <a:pt x="693" y="1119"/>
                </a:lnTo>
                <a:lnTo>
                  <a:pt x="690" y="1119"/>
                </a:lnTo>
                <a:lnTo>
                  <a:pt x="685" y="1119"/>
                </a:lnTo>
                <a:lnTo>
                  <a:pt x="684" y="1119"/>
                </a:lnTo>
                <a:lnTo>
                  <a:pt x="683" y="1119"/>
                </a:lnTo>
                <a:lnTo>
                  <a:pt x="682" y="1119"/>
                </a:lnTo>
                <a:lnTo>
                  <a:pt x="681" y="1119"/>
                </a:lnTo>
                <a:lnTo>
                  <a:pt x="680" y="1119"/>
                </a:lnTo>
                <a:lnTo>
                  <a:pt x="678" y="1119"/>
                </a:lnTo>
                <a:lnTo>
                  <a:pt x="677" y="1119"/>
                </a:lnTo>
                <a:lnTo>
                  <a:pt x="676" y="1119"/>
                </a:lnTo>
                <a:lnTo>
                  <a:pt x="675" y="1119"/>
                </a:lnTo>
                <a:lnTo>
                  <a:pt x="673" y="1119"/>
                </a:lnTo>
                <a:lnTo>
                  <a:pt x="671" y="1119"/>
                </a:lnTo>
                <a:lnTo>
                  <a:pt x="669" y="1119"/>
                </a:lnTo>
                <a:lnTo>
                  <a:pt x="668" y="1119"/>
                </a:lnTo>
                <a:lnTo>
                  <a:pt x="667" y="1121"/>
                </a:lnTo>
                <a:lnTo>
                  <a:pt x="666" y="1119"/>
                </a:lnTo>
                <a:lnTo>
                  <a:pt x="665" y="1119"/>
                </a:lnTo>
                <a:lnTo>
                  <a:pt x="664" y="1119"/>
                </a:lnTo>
                <a:lnTo>
                  <a:pt x="663" y="1119"/>
                </a:lnTo>
                <a:lnTo>
                  <a:pt x="663" y="1121"/>
                </a:lnTo>
                <a:lnTo>
                  <a:pt x="661" y="1121"/>
                </a:lnTo>
                <a:lnTo>
                  <a:pt x="660" y="1121"/>
                </a:lnTo>
                <a:lnTo>
                  <a:pt x="659" y="1121"/>
                </a:lnTo>
                <a:lnTo>
                  <a:pt x="652" y="1121"/>
                </a:lnTo>
                <a:lnTo>
                  <a:pt x="650" y="1121"/>
                </a:lnTo>
                <a:lnTo>
                  <a:pt x="649" y="1121"/>
                </a:lnTo>
                <a:lnTo>
                  <a:pt x="648" y="1121"/>
                </a:lnTo>
                <a:lnTo>
                  <a:pt x="640" y="1121"/>
                </a:lnTo>
                <a:lnTo>
                  <a:pt x="639" y="1121"/>
                </a:lnTo>
                <a:lnTo>
                  <a:pt x="633" y="1121"/>
                </a:lnTo>
                <a:lnTo>
                  <a:pt x="629" y="1121"/>
                </a:lnTo>
                <a:lnTo>
                  <a:pt x="617" y="1119"/>
                </a:lnTo>
                <a:lnTo>
                  <a:pt x="613" y="1119"/>
                </a:lnTo>
                <a:lnTo>
                  <a:pt x="606" y="1119"/>
                </a:lnTo>
                <a:lnTo>
                  <a:pt x="604" y="1119"/>
                </a:lnTo>
                <a:lnTo>
                  <a:pt x="600" y="1119"/>
                </a:lnTo>
                <a:lnTo>
                  <a:pt x="599" y="1119"/>
                </a:lnTo>
                <a:lnTo>
                  <a:pt x="595" y="1119"/>
                </a:lnTo>
                <a:lnTo>
                  <a:pt x="588" y="1119"/>
                </a:lnTo>
                <a:lnTo>
                  <a:pt x="587" y="1119"/>
                </a:lnTo>
                <a:lnTo>
                  <a:pt x="586" y="1119"/>
                </a:lnTo>
                <a:lnTo>
                  <a:pt x="582" y="1119"/>
                </a:lnTo>
                <a:lnTo>
                  <a:pt x="571" y="1119"/>
                </a:lnTo>
                <a:lnTo>
                  <a:pt x="571" y="1127"/>
                </a:lnTo>
                <a:lnTo>
                  <a:pt x="571" y="1129"/>
                </a:lnTo>
                <a:lnTo>
                  <a:pt x="571" y="1130"/>
                </a:lnTo>
                <a:lnTo>
                  <a:pt x="570" y="1130"/>
                </a:lnTo>
                <a:lnTo>
                  <a:pt x="570" y="1131"/>
                </a:lnTo>
                <a:lnTo>
                  <a:pt x="570" y="1132"/>
                </a:lnTo>
                <a:lnTo>
                  <a:pt x="570" y="1133"/>
                </a:lnTo>
                <a:lnTo>
                  <a:pt x="570" y="1134"/>
                </a:lnTo>
                <a:lnTo>
                  <a:pt x="570" y="1135"/>
                </a:lnTo>
                <a:lnTo>
                  <a:pt x="570" y="1136"/>
                </a:lnTo>
                <a:lnTo>
                  <a:pt x="570" y="1138"/>
                </a:lnTo>
                <a:lnTo>
                  <a:pt x="570" y="1139"/>
                </a:lnTo>
                <a:lnTo>
                  <a:pt x="569" y="1139"/>
                </a:lnTo>
                <a:lnTo>
                  <a:pt x="568" y="1139"/>
                </a:lnTo>
                <a:lnTo>
                  <a:pt x="568" y="1140"/>
                </a:lnTo>
                <a:lnTo>
                  <a:pt x="568" y="1141"/>
                </a:lnTo>
                <a:lnTo>
                  <a:pt x="568" y="1142"/>
                </a:lnTo>
                <a:lnTo>
                  <a:pt x="568" y="1143"/>
                </a:lnTo>
                <a:lnTo>
                  <a:pt x="568" y="1144"/>
                </a:lnTo>
                <a:lnTo>
                  <a:pt x="568" y="1146"/>
                </a:lnTo>
                <a:lnTo>
                  <a:pt x="568" y="1147"/>
                </a:lnTo>
                <a:lnTo>
                  <a:pt x="568" y="1148"/>
                </a:lnTo>
                <a:lnTo>
                  <a:pt x="566" y="1148"/>
                </a:lnTo>
                <a:lnTo>
                  <a:pt x="565" y="1148"/>
                </a:lnTo>
                <a:lnTo>
                  <a:pt x="565" y="1149"/>
                </a:lnTo>
                <a:lnTo>
                  <a:pt x="565" y="1151"/>
                </a:lnTo>
                <a:lnTo>
                  <a:pt x="565" y="1152"/>
                </a:lnTo>
                <a:lnTo>
                  <a:pt x="565" y="1154"/>
                </a:lnTo>
                <a:lnTo>
                  <a:pt x="565" y="1155"/>
                </a:lnTo>
                <a:lnTo>
                  <a:pt x="564" y="1155"/>
                </a:lnTo>
                <a:lnTo>
                  <a:pt x="564" y="1156"/>
                </a:lnTo>
                <a:lnTo>
                  <a:pt x="564" y="1157"/>
                </a:lnTo>
                <a:lnTo>
                  <a:pt x="564" y="1158"/>
                </a:lnTo>
                <a:lnTo>
                  <a:pt x="564" y="1159"/>
                </a:lnTo>
                <a:lnTo>
                  <a:pt x="564" y="1165"/>
                </a:lnTo>
                <a:lnTo>
                  <a:pt x="564" y="1167"/>
                </a:lnTo>
                <a:lnTo>
                  <a:pt x="564" y="1168"/>
                </a:lnTo>
                <a:lnTo>
                  <a:pt x="565" y="1168"/>
                </a:lnTo>
                <a:lnTo>
                  <a:pt x="566" y="1168"/>
                </a:lnTo>
                <a:lnTo>
                  <a:pt x="568" y="1168"/>
                </a:lnTo>
                <a:lnTo>
                  <a:pt x="568" y="1169"/>
                </a:lnTo>
                <a:lnTo>
                  <a:pt x="568" y="1171"/>
                </a:lnTo>
                <a:lnTo>
                  <a:pt x="568" y="1172"/>
                </a:lnTo>
                <a:lnTo>
                  <a:pt x="568" y="1173"/>
                </a:lnTo>
                <a:lnTo>
                  <a:pt x="568" y="1174"/>
                </a:lnTo>
                <a:lnTo>
                  <a:pt x="568" y="1175"/>
                </a:lnTo>
                <a:lnTo>
                  <a:pt x="570" y="1175"/>
                </a:lnTo>
                <a:lnTo>
                  <a:pt x="572" y="1175"/>
                </a:lnTo>
                <a:lnTo>
                  <a:pt x="573" y="1175"/>
                </a:lnTo>
                <a:lnTo>
                  <a:pt x="573" y="1176"/>
                </a:lnTo>
                <a:lnTo>
                  <a:pt x="573" y="1177"/>
                </a:lnTo>
                <a:lnTo>
                  <a:pt x="573" y="1179"/>
                </a:lnTo>
                <a:lnTo>
                  <a:pt x="572" y="1179"/>
                </a:lnTo>
                <a:lnTo>
                  <a:pt x="571" y="1179"/>
                </a:lnTo>
                <a:lnTo>
                  <a:pt x="570" y="1179"/>
                </a:lnTo>
                <a:lnTo>
                  <a:pt x="570" y="1180"/>
                </a:lnTo>
                <a:lnTo>
                  <a:pt x="570" y="1181"/>
                </a:lnTo>
                <a:lnTo>
                  <a:pt x="570" y="1182"/>
                </a:lnTo>
                <a:lnTo>
                  <a:pt x="570" y="1183"/>
                </a:lnTo>
                <a:lnTo>
                  <a:pt x="570" y="1184"/>
                </a:lnTo>
                <a:lnTo>
                  <a:pt x="570" y="1185"/>
                </a:lnTo>
                <a:lnTo>
                  <a:pt x="568" y="1185"/>
                </a:lnTo>
                <a:lnTo>
                  <a:pt x="566" y="1185"/>
                </a:lnTo>
                <a:lnTo>
                  <a:pt x="563" y="1185"/>
                </a:lnTo>
                <a:lnTo>
                  <a:pt x="563" y="1189"/>
                </a:lnTo>
                <a:lnTo>
                  <a:pt x="563" y="1190"/>
                </a:lnTo>
                <a:lnTo>
                  <a:pt x="564" y="1190"/>
                </a:lnTo>
                <a:lnTo>
                  <a:pt x="565" y="1190"/>
                </a:lnTo>
                <a:lnTo>
                  <a:pt x="565" y="1191"/>
                </a:lnTo>
                <a:lnTo>
                  <a:pt x="566" y="1191"/>
                </a:lnTo>
                <a:lnTo>
                  <a:pt x="566" y="1192"/>
                </a:lnTo>
                <a:lnTo>
                  <a:pt x="565" y="1193"/>
                </a:lnTo>
                <a:lnTo>
                  <a:pt x="564" y="1193"/>
                </a:lnTo>
                <a:lnTo>
                  <a:pt x="563" y="1193"/>
                </a:lnTo>
                <a:lnTo>
                  <a:pt x="563" y="1194"/>
                </a:lnTo>
                <a:lnTo>
                  <a:pt x="563" y="1196"/>
                </a:lnTo>
                <a:lnTo>
                  <a:pt x="563" y="1197"/>
                </a:lnTo>
                <a:lnTo>
                  <a:pt x="563" y="1198"/>
                </a:lnTo>
                <a:lnTo>
                  <a:pt x="563" y="1200"/>
                </a:lnTo>
                <a:lnTo>
                  <a:pt x="563" y="1202"/>
                </a:lnTo>
                <a:close/>
                <a:moveTo>
                  <a:pt x="595" y="1259"/>
                </a:moveTo>
                <a:lnTo>
                  <a:pt x="595" y="1263"/>
                </a:lnTo>
                <a:lnTo>
                  <a:pt x="595" y="1267"/>
                </a:lnTo>
                <a:lnTo>
                  <a:pt x="595" y="1268"/>
                </a:lnTo>
                <a:lnTo>
                  <a:pt x="598" y="1268"/>
                </a:lnTo>
                <a:lnTo>
                  <a:pt x="598" y="1258"/>
                </a:lnTo>
                <a:lnTo>
                  <a:pt x="598" y="1257"/>
                </a:lnTo>
                <a:lnTo>
                  <a:pt x="597" y="1257"/>
                </a:lnTo>
                <a:lnTo>
                  <a:pt x="596" y="1257"/>
                </a:lnTo>
                <a:lnTo>
                  <a:pt x="595" y="1257"/>
                </a:lnTo>
                <a:lnTo>
                  <a:pt x="595" y="1258"/>
                </a:lnTo>
                <a:lnTo>
                  <a:pt x="595" y="1259"/>
                </a:lnTo>
                <a:close/>
                <a:moveTo>
                  <a:pt x="609" y="627"/>
                </a:moveTo>
                <a:lnTo>
                  <a:pt x="611" y="628"/>
                </a:lnTo>
                <a:lnTo>
                  <a:pt x="612" y="628"/>
                </a:lnTo>
                <a:lnTo>
                  <a:pt x="612" y="627"/>
                </a:lnTo>
                <a:lnTo>
                  <a:pt x="607" y="625"/>
                </a:lnTo>
                <a:lnTo>
                  <a:pt x="609" y="627"/>
                </a:lnTo>
                <a:close/>
                <a:moveTo>
                  <a:pt x="613" y="1226"/>
                </a:moveTo>
                <a:lnTo>
                  <a:pt x="613" y="1231"/>
                </a:lnTo>
                <a:lnTo>
                  <a:pt x="613" y="1244"/>
                </a:lnTo>
                <a:lnTo>
                  <a:pt x="613" y="1251"/>
                </a:lnTo>
                <a:lnTo>
                  <a:pt x="617" y="1251"/>
                </a:lnTo>
                <a:lnTo>
                  <a:pt x="618" y="1251"/>
                </a:lnTo>
                <a:lnTo>
                  <a:pt x="618" y="1247"/>
                </a:lnTo>
                <a:lnTo>
                  <a:pt x="618" y="1240"/>
                </a:lnTo>
                <a:lnTo>
                  <a:pt x="618" y="1225"/>
                </a:lnTo>
                <a:lnTo>
                  <a:pt x="616" y="1225"/>
                </a:lnTo>
                <a:lnTo>
                  <a:pt x="614" y="1225"/>
                </a:lnTo>
                <a:lnTo>
                  <a:pt x="613" y="1225"/>
                </a:lnTo>
                <a:lnTo>
                  <a:pt x="613" y="1226"/>
                </a:lnTo>
                <a:close/>
                <a:moveTo>
                  <a:pt x="620" y="1276"/>
                </a:moveTo>
                <a:lnTo>
                  <a:pt x="622" y="1276"/>
                </a:lnTo>
                <a:lnTo>
                  <a:pt x="625" y="1276"/>
                </a:lnTo>
                <a:lnTo>
                  <a:pt x="624" y="1275"/>
                </a:lnTo>
                <a:lnTo>
                  <a:pt x="624" y="1265"/>
                </a:lnTo>
                <a:lnTo>
                  <a:pt x="622" y="1265"/>
                </a:lnTo>
                <a:lnTo>
                  <a:pt x="621" y="1265"/>
                </a:lnTo>
                <a:lnTo>
                  <a:pt x="620" y="1265"/>
                </a:lnTo>
                <a:lnTo>
                  <a:pt x="618" y="1265"/>
                </a:lnTo>
                <a:lnTo>
                  <a:pt x="620" y="1276"/>
                </a:lnTo>
                <a:close/>
                <a:moveTo>
                  <a:pt x="674" y="1022"/>
                </a:moveTo>
                <a:lnTo>
                  <a:pt x="674" y="1023"/>
                </a:lnTo>
                <a:lnTo>
                  <a:pt x="675" y="1023"/>
                </a:lnTo>
                <a:lnTo>
                  <a:pt x="677" y="1023"/>
                </a:lnTo>
                <a:lnTo>
                  <a:pt x="677" y="1024"/>
                </a:lnTo>
                <a:lnTo>
                  <a:pt x="677" y="1025"/>
                </a:lnTo>
                <a:lnTo>
                  <a:pt x="677" y="1026"/>
                </a:lnTo>
                <a:lnTo>
                  <a:pt x="677" y="1027"/>
                </a:lnTo>
                <a:lnTo>
                  <a:pt x="677" y="1029"/>
                </a:lnTo>
                <a:lnTo>
                  <a:pt x="677" y="1030"/>
                </a:lnTo>
                <a:lnTo>
                  <a:pt x="677" y="1031"/>
                </a:lnTo>
                <a:lnTo>
                  <a:pt x="677" y="1032"/>
                </a:lnTo>
                <a:lnTo>
                  <a:pt x="677" y="1033"/>
                </a:lnTo>
                <a:lnTo>
                  <a:pt x="677" y="1034"/>
                </a:lnTo>
                <a:lnTo>
                  <a:pt x="677" y="1035"/>
                </a:lnTo>
                <a:lnTo>
                  <a:pt x="677" y="1037"/>
                </a:lnTo>
                <a:lnTo>
                  <a:pt x="677" y="1038"/>
                </a:lnTo>
                <a:lnTo>
                  <a:pt x="677" y="1039"/>
                </a:lnTo>
                <a:lnTo>
                  <a:pt x="677" y="1040"/>
                </a:lnTo>
                <a:lnTo>
                  <a:pt x="677" y="1041"/>
                </a:lnTo>
                <a:lnTo>
                  <a:pt x="677" y="1042"/>
                </a:lnTo>
                <a:lnTo>
                  <a:pt x="677" y="1043"/>
                </a:lnTo>
                <a:lnTo>
                  <a:pt x="677" y="1044"/>
                </a:lnTo>
                <a:lnTo>
                  <a:pt x="677" y="1046"/>
                </a:lnTo>
                <a:lnTo>
                  <a:pt x="677" y="1048"/>
                </a:lnTo>
                <a:lnTo>
                  <a:pt x="677" y="1049"/>
                </a:lnTo>
                <a:lnTo>
                  <a:pt x="677" y="1050"/>
                </a:lnTo>
                <a:lnTo>
                  <a:pt x="677" y="1051"/>
                </a:lnTo>
                <a:lnTo>
                  <a:pt x="677" y="1052"/>
                </a:lnTo>
                <a:lnTo>
                  <a:pt x="677" y="1054"/>
                </a:lnTo>
                <a:lnTo>
                  <a:pt x="677" y="1055"/>
                </a:lnTo>
                <a:lnTo>
                  <a:pt x="678" y="1055"/>
                </a:lnTo>
                <a:lnTo>
                  <a:pt x="678" y="1056"/>
                </a:lnTo>
                <a:lnTo>
                  <a:pt x="682" y="1056"/>
                </a:lnTo>
                <a:lnTo>
                  <a:pt x="682" y="1058"/>
                </a:lnTo>
                <a:lnTo>
                  <a:pt x="682" y="1059"/>
                </a:lnTo>
                <a:lnTo>
                  <a:pt x="684" y="1059"/>
                </a:lnTo>
                <a:lnTo>
                  <a:pt x="685" y="1059"/>
                </a:lnTo>
                <a:lnTo>
                  <a:pt x="686" y="1058"/>
                </a:lnTo>
                <a:lnTo>
                  <a:pt x="686" y="1056"/>
                </a:lnTo>
                <a:lnTo>
                  <a:pt x="687" y="1056"/>
                </a:lnTo>
                <a:lnTo>
                  <a:pt x="689" y="1056"/>
                </a:lnTo>
                <a:lnTo>
                  <a:pt x="690" y="1056"/>
                </a:lnTo>
                <a:lnTo>
                  <a:pt x="691" y="1056"/>
                </a:lnTo>
                <a:lnTo>
                  <a:pt x="691" y="1058"/>
                </a:lnTo>
                <a:lnTo>
                  <a:pt x="694" y="1058"/>
                </a:lnTo>
                <a:lnTo>
                  <a:pt x="694" y="1057"/>
                </a:lnTo>
                <a:lnTo>
                  <a:pt x="694" y="1056"/>
                </a:lnTo>
                <a:lnTo>
                  <a:pt x="695" y="1056"/>
                </a:lnTo>
                <a:lnTo>
                  <a:pt x="697" y="1056"/>
                </a:lnTo>
                <a:lnTo>
                  <a:pt x="698" y="1056"/>
                </a:lnTo>
                <a:lnTo>
                  <a:pt x="698" y="1057"/>
                </a:lnTo>
                <a:lnTo>
                  <a:pt x="698" y="1058"/>
                </a:lnTo>
                <a:lnTo>
                  <a:pt x="699" y="1058"/>
                </a:lnTo>
                <a:lnTo>
                  <a:pt x="700" y="1058"/>
                </a:lnTo>
                <a:lnTo>
                  <a:pt x="701" y="1058"/>
                </a:lnTo>
                <a:lnTo>
                  <a:pt x="702" y="1058"/>
                </a:lnTo>
                <a:lnTo>
                  <a:pt x="703" y="1058"/>
                </a:lnTo>
                <a:lnTo>
                  <a:pt x="704" y="1058"/>
                </a:lnTo>
                <a:lnTo>
                  <a:pt x="704" y="1057"/>
                </a:lnTo>
                <a:lnTo>
                  <a:pt x="706" y="1057"/>
                </a:lnTo>
                <a:lnTo>
                  <a:pt x="707" y="1057"/>
                </a:lnTo>
                <a:lnTo>
                  <a:pt x="708" y="1057"/>
                </a:lnTo>
                <a:lnTo>
                  <a:pt x="709" y="1057"/>
                </a:lnTo>
                <a:lnTo>
                  <a:pt x="712" y="1057"/>
                </a:lnTo>
                <a:lnTo>
                  <a:pt x="715" y="1057"/>
                </a:lnTo>
                <a:lnTo>
                  <a:pt x="715" y="1055"/>
                </a:lnTo>
                <a:lnTo>
                  <a:pt x="715" y="1054"/>
                </a:lnTo>
                <a:lnTo>
                  <a:pt x="718" y="1054"/>
                </a:lnTo>
                <a:lnTo>
                  <a:pt x="718" y="1048"/>
                </a:lnTo>
                <a:lnTo>
                  <a:pt x="718" y="1044"/>
                </a:lnTo>
                <a:lnTo>
                  <a:pt x="718" y="1042"/>
                </a:lnTo>
                <a:lnTo>
                  <a:pt x="718" y="1041"/>
                </a:lnTo>
                <a:lnTo>
                  <a:pt x="717" y="1038"/>
                </a:lnTo>
                <a:lnTo>
                  <a:pt x="717" y="1034"/>
                </a:lnTo>
                <a:lnTo>
                  <a:pt x="716" y="1033"/>
                </a:lnTo>
                <a:lnTo>
                  <a:pt x="716" y="1030"/>
                </a:lnTo>
                <a:lnTo>
                  <a:pt x="714" y="1022"/>
                </a:lnTo>
                <a:lnTo>
                  <a:pt x="714" y="1019"/>
                </a:lnTo>
                <a:lnTo>
                  <a:pt x="714" y="1018"/>
                </a:lnTo>
                <a:lnTo>
                  <a:pt x="714" y="1016"/>
                </a:lnTo>
                <a:lnTo>
                  <a:pt x="714" y="1015"/>
                </a:lnTo>
                <a:lnTo>
                  <a:pt x="710" y="1014"/>
                </a:lnTo>
                <a:lnTo>
                  <a:pt x="710" y="1010"/>
                </a:lnTo>
                <a:lnTo>
                  <a:pt x="710" y="1006"/>
                </a:lnTo>
                <a:lnTo>
                  <a:pt x="710" y="1005"/>
                </a:lnTo>
                <a:lnTo>
                  <a:pt x="710" y="1004"/>
                </a:lnTo>
                <a:lnTo>
                  <a:pt x="709" y="1004"/>
                </a:lnTo>
                <a:lnTo>
                  <a:pt x="708" y="1004"/>
                </a:lnTo>
                <a:lnTo>
                  <a:pt x="707" y="1004"/>
                </a:lnTo>
                <a:lnTo>
                  <a:pt x="706" y="1004"/>
                </a:lnTo>
                <a:lnTo>
                  <a:pt x="704" y="1004"/>
                </a:lnTo>
                <a:lnTo>
                  <a:pt x="703" y="1004"/>
                </a:lnTo>
                <a:lnTo>
                  <a:pt x="702" y="1004"/>
                </a:lnTo>
                <a:lnTo>
                  <a:pt x="701" y="1004"/>
                </a:lnTo>
                <a:lnTo>
                  <a:pt x="700" y="1004"/>
                </a:lnTo>
                <a:lnTo>
                  <a:pt x="699" y="1004"/>
                </a:lnTo>
                <a:lnTo>
                  <a:pt x="698" y="1004"/>
                </a:lnTo>
                <a:lnTo>
                  <a:pt x="697" y="1004"/>
                </a:lnTo>
                <a:lnTo>
                  <a:pt x="695" y="1004"/>
                </a:lnTo>
                <a:lnTo>
                  <a:pt x="697" y="1005"/>
                </a:lnTo>
                <a:lnTo>
                  <a:pt x="695" y="1006"/>
                </a:lnTo>
                <a:lnTo>
                  <a:pt x="695" y="1005"/>
                </a:lnTo>
                <a:lnTo>
                  <a:pt x="694" y="1005"/>
                </a:lnTo>
                <a:lnTo>
                  <a:pt x="693" y="1005"/>
                </a:lnTo>
                <a:lnTo>
                  <a:pt x="692" y="1005"/>
                </a:lnTo>
                <a:lnTo>
                  <a:pt x="692" y="1006"/>
                </a:lnTo>
                <a:lnTo>
                  <a:pt x="691" y="1006"/>
                </a:lnTo>
                <a:lnTo>
                  <a:pt x="691" y="1007"/>
                </a:lnTo>
                <a:lnTo>
                  <a:pt x="691" y="1008"/>
                </a:lnTo>
                <a:lnTo>
                  <a:pt x="691" y="1009"/>
                </a:lnTo>
                <a:lnTo>
                  <a:pt x="691" y="1010"/>
                </a:lnTo>
                <a:lnTo>
                  <a:pt x="691" y="1012"/>
                </a:lnTo>
                <a:lnTo>
                  <a:pt x="691" y="1013"/>
                </a:lnTo>
                <a:lnTo>
                  <a:pt x="691" y="1014"/>
                </a:lnTo>
                <a:lnTo>
                  <a:pt x="690" y="1014"/>
                </a:lnTo>
                <a:lnTo>
                  <a:pt x="689" y="1014"/>
                </a:lnTo>
                <a:lnTo>
                  <a:pt x="687" y="1014"/>
                </a:lnTo>
                <a:lnTo>
                  <a:pt x="686" y="1014"/>
                </a:lnTo>
                <a:lnTo>
                  <a:pt x="687" y="1015"/>
                </a:lnTo>
                <a:lnTo>
                  <a:pt x="687" y="1016"/>
                </a:lnTo>
                <a:lnTo>
                  <a:pt x="687" y="1018"/>
                </a:lnTo>
                <a:lnTo>
                  <a:pt x="687" y="1022"/>
                </a:lnTo>
                <a:lnTo>
                  <a:pt x="686" y="1022"/>
                </a:lnTo>
                <a:lnTo>
                  <a:pt x="684" y="1022"/>
                </a:lnTo>
                <a:lnTo>
                  <a:pt x="680" y="1022"/>
                </a:lnTo>
                <a:lnTo>
                  <a:pt x="674" y="1022"/>
                </a:lnTo>
                <a:close/>
                <a:moveTo>
                  <a:pt x="692" y="692"/>
                </a:moveTo>
                <a:lnTo>
                  <a:pt x="697" y="696"/>
                </a:lnTo>
                <a:lnTo>
                  <a:pt x="697" y="697"/>
                </a:lnTo>
                <a:lnTo>
                  <a:pt x="701" y="699"/>
                </a:lnTo>
                <a:lnTo>
                  <a:pt x="701" y="700"/>
                </a:lnTo>
                <a:lnTo>
                  <a:pt x="702" y="700"/>
                </a:lnTo>
                <a:lnTo>
                  <a:pt x="702" y="699"/>
                </a:lnTo>
                <a:lnTo>
                  <a:pt x="703" y="698"/>
                </a:lnTo>
                <a:lnTo>
                  <a:pt x="703" y="697"/>
                </a:lnTo>
                <a:lnTo>
                  <a:pt x="706" y="694"/>
                </a:lnTo>
                <a:lnTo>
                  <a:pt x="704" y="692"/>
                </a:lnTo>
                <a:lnTo>
                  <a:pt x="703" y="692"/>
                </a:lnTo>
                <a:lnTo>
                  <a:pt x="702" y="691"/>
                </a:lnTo>
                <a:lnTo>
                  <a:pt x="701" y="691"/>
                </a:lnTo>
                <a:lnTo>
                  <a:pt x="700" y="691"/>
                </a:lnTo>
                <a:lnTo>
                  <a:pt x="699" y="691"/>
                </a:lnTo>
                <a:lnTo>
                  <a:pt x="698" y="691"/>
                </a:lnTo>
                <a:lnTo>
                  <a:pt x="697" y="691"/>
                </a:lnTo>
                <a:lnTo>
                  <a:pt x="695" y="691"/>
                </a:lnTo>
                <a:lnTo>
                  <a:pt x="694" y="690"/>
                </a:lnTo>
                <a:lnTo>
                  <a:pt x="693" y="691"/>
                </a:lnTo>
                <a:lnTo>
                  <a:pt x="692" y="692"/>
                </a:lnTo>
                <a:close/>
                <a:moveTo>
                  <a:pt x="790" y="1502"/>
                </a:moveTo>
                <a:lnTo>
                  <a:pt x="790" y="1507"/>
                </a:lnTo>
                <a:lnTo>
                  <a:pt x="793" y="1507"/>
                </a:lnTo>
                <a:lnTo>
                  <a:pt x="795" y="1507"/>
                </a:lnTo>
                <a:lnTo>
                  <a:pt x="795" y="1508"/>
                </a:lnTo>
                <a:lnTo>
                  <a:pt x="795" y="1509"/>
                </a:lnTo>
                <a:lnTo>
                  <a:pt x="795" y="1510"/>
                </a:lnTo>
                <a:lnTo>
                  <a:pt x="795" y="1511"/>
                </a:lnTo>
                <a:lnTo>
                  <a:pt x="794" y="1511"/>
                </a:lnTo>
                <a:lnTo>
                  <a:pt x="793" y="1512"/>
                </a:lnTo>
                <a:lnTo>
                  <a:pt x="793" y="1514"/>
                </a:lnTo>
                <a:lnTo>
                  <a:pt x="793" y="1515"/>
                </a:lnTo>
                <a:lnTo>
                  <a:pt x="793" y="1516"/>
                </a:lnTo>
                <a:lnTo>
                  <a:pt x="793" y="1517"/>
                </a:lnTo>
                <a:lnTo>
                  <a:pt x="792" y="1517"/>
                </a:lnTo>
                <a:lnTo>
                  <a:pt x="790" y="1517"/>
                </a:lnTo>
                <a:lnTo>
                  <a:pt x="790" y="1518"/>
                </a:lnTo>
                <a:lnTo>
                  <a:pt x="790" y="1519"/>
                </a:lnTo>
                <a:lnTo>
                  <a:pt x="790" y="1520"/>
                </a:lnTo>
                <a:lnTo>
                  <a:pt x="790" y="1523"/>
                </a:lnTo>
                <a:lnTo>
                  <a:pt x="790" y="1524"/>
                </a:lnTo>
                <a:lnTo>
                  <a:pt x="790" y="1525"/>
                </a:lnTo>
                <a:lnTo>
                  <a:pt x="790" y="1526"/>
                </a:lnTo>
                <a:lnTo>
                  <a:pt x="790" y="1527"/>
                </a:lnTo>
                <a:lnTo>
                  <a:pt x="790" y="1528"/>
                </a:lnTo>
                <a:lnTo>
                  <a:pt x="790" y="1529"/>
                </a:lnTo>
                <a:lnTo>
                  <a:pt x="792" y="1532"/>
                </a:lnTo>
                <a:lnTo>
                  <a:pt x="794" y="1532"/>
                </a:lnTo>
                <a:lnTo>
                  <a:pt x="798" y="1532"/>
                </a:lnTo>
                <a:lnTo>
                  <a:pt x="805" y="1531"/>
                </a:lnTo>
                <a:lnTo>
                  <a:pt x="809" y="1531"/>
                </a:lnTo>
                <a:lnTo>
                  <a:pt x="812" y="1531"/>
                </a:lnTo>
                <a:lnTo>
                  <a:pt x="819" y="1529"/>
                </a:lnTo>
                <a:lnTo>
                  <a:pt x="828" y="1528"/>
                </a:lnTo>
                <a:lnTo>
                  <a:pt x="830" y="1528"/>
                </a:lnTo>
                <a:lnTo>
                  <a:pt x="836" y="1528"/>
                </a:lnTo>
                <a:lnTo>
                  <a:pt x="836" y="1527"/>
                </a:lnTo>
                <a:lnTo>
                  <a:pt x="836" y="1526"/>
                </a:lnTo>
                <a:lnTo>
                  <a:pt x="836" y="1525"/>
                </a:lnTo>
                <a:lnTo>
                  <a:pt x="836" y="1521"/>
                </a:lnTo>
                <a:lnTo>
                  <a:pt x="836" y="1520"/>
                </a:lnTo>
                <a:lnTo>
                  <a:pt x="836" y="1518"/>
                </a:lnTo>
                <a:lnTo>
                  <a:pt x="836" y="1517"/>
                </a:lnTo>
                <a:lnTo>
                  <a:pt x="836" y="1516"/>
                </a:lnTo>
                <a:lnTo>
                  <a:pt x="836" y="1515"/>
                </a:lnTo>
                <a:lnTo>
                  <a:pt x="836" y="1512"/>
                </a:lnTo>
                <a:lnTo>
                  <a:pt x="836" y="1507"/>
                </a:lnTo>
                <a:lnTo>
                  <a:pt x="836" y="1502"/>
                </a:lnTo>
                <a:lnTo>
                  <a:pt x="836" y="1501"/>
                </a:lnTo>
                <a:lnTo>
                  <a:pt x="836" y="1494"/>
                </a:lnTo>
                <a:lnTo>
                  <a:pt x="838" y="1494"/>
                </a:lnTo>
                <a:lnTo>
                  <a:pt x="840" y="1494"/>
                </a:lnTo>
                <a:lnTo>
                  <a:pt x="845" y="1494"/>
                </a:lnTo>
                <a:lnTo>
                  <a:pt x="847" y="1494"/>
                </a:lnTo>
                <a:lnTo>
                  <a:pt x="849" y="1494"/>
                </a:lnTo>
                <a:lnTo>
                  <a:pt x="850" y="1494"/>
                </a:lnTo>
                <a:lnTo>
                  <a:pt x="853" y="1494"/>
                </a:lnTo>
                <a:lnTo>
                  <a:pt x="855" y="1494"/>
                </a:lnTo>
                <a:lnTo>
                  <a:pt x="855" y="1490"/>
                </a:lnTo>
                <a:lnTo>
                  <a:pt x="855" y="1487"/>
                </a:lnTo>
                <a:lnTo>
                  <a:pt x="855" y="1486"/>
                </a:lnTo>
                <a:lnTo>
                  <a:pt x="855" y="1474"/>
                </a:lnTo>
                <a:lnTo>
                  <a:pt x="855" y="1473"/>
                </a:lnTo>
                <a:lnTo>
                  <a:pt x="855" y="1467"/>
                </a:lnTo>
                <a:lnTo>
                  <a:pt x="855" y="1464"/>
                </a:lnTo>
                <a:lnTo>
                  <a:pt x="855" y="1458"/>
                </a:lnTo>
                <a:lnTo>
                  <a:pt x="855" y="1451"/>
                </a:lnTo>
                <a:lnTo>
                  <a:pt x="855" y="1448"/>
                </a:lnTo>
                <a:lnTo>
                  <a:pt x="854" y="1448"/>
                </a:lnTo>
                <a:lnTo>
                  <a:pt x="853" y="1448"/>
                </a:lnTo>
                <a:lnTo>
                  <a:pt x="853" y="1450"/>
                </a:lnTo>
                <a:lnTo>
                  <a:pt x="850" y="1450"/>
                </a:lnTo>
                <a:lnTo>
                  <a:pt x="850" y="1452"/>
                </a:lnTo>
                <a:lnTo>
                  <a:pt x="850" y="1456"/>
                </a:lnTo>
                <a:lnTo>
                  <a:pt x="850" y="1467"/>
                </a:lnTo>
                <a:lnTo>
                  <a:pt x="850" y="1468"/>
                </a:lnTo>
                <a:lnTo>
                  <a:pt x="850" y="1469"/>
                </a:lnTo>
                <a:lnTo>
                  <a:pt x="850" y="1470"/>
                </a:lnTo>
                <a:lnTo>
                  <a:pt x="850" y="1472"/>
                </a:lnTo>
                <a:lnTo>
                  <a:pt x="849" y="1472"/>
                </a:lnTo>
                <a:lnTo>
                  <a:pt x="848" y="1470"/>
                </a:lnTo>
                <a:lnTo>
                  <a:pt x="847" y="1470"/>
                </a:lnTo>
                <a:lnTo>
                  <a:pt x="846" y="1470"/>
                </a:lnTo>
                <a:lnTo>
                  <a:pt x="845" y="1469"/>
                </a:lnTo>
                <a:lnTo>
                  <a:pt x="844" y="1469"/>
                </a:lnTo>
                <a:lnTo>
                  <a:pt x="842" y="1469"/>
                </a:lnTo>
                <a:lnTo>
                  <a:pt x="840" y="1469"/>
                </a:lnTo>
                <a:lnTo>
                  <a:pt x="839" y="1469"/>
                </a:lnTo>
                <a:lnTo>
                  <a:pt x="838" y="1469"/>
                </a:lnTo>
                <a:lnTo>
                  <a:pt x="838" y="1468"/>
                </a:lnTo>
                <a:lnTo>
                  <a:pt x="838" y="1466"/>
                </a:lnTo>
                <a:lnTo>
                  <a:pt x="838" y="1465"/>
                </a:lnTo>
                <a:lnTo>
                  <a:pt x="838" y="1464"/>
                </a:lnTo>
                <a:lnTo>
                  <a:pt x="838" y="1462"/>
                </a:lnTo>
                <a:lnTo>
                  <a:pt x="838" y="1461"/>
                </a:lnTo>
                <a:lnTo>
                  <a:pt x="838" y="1460"/>
                </a:lnTo>
                <a:lnTo>
                  <a:pt x="838" y="1459"/>
                </a:lnTo>
                <a:lnTo>
                  <a:pt x="838" y="1458"/>
                </a:lnTo>
                <a:lnTo>
                  <a:pt x="838" y="1457"/>
                </a:lnTo>
                <a:lnTo>
                  <a:pt x="838" y="1456"/>
                </a:lnTo>
                <a:lnTo>
                  <a:pt x="838" y="1454"/>
                </a:lnTo>
                <a:lnTo>
                  <a:pt x="838" y="1453"/>
                </a:lnTo>
                <a:lnTo>
                  <a:pt x="838" y="1452"/>
                </a:lnTo>
                <a:lnTo>
                  <a:pt x="838" y="1451"/>
                </a:lnTo>
                <a:lnTo>
                  <a:pt x="837" y="1451"/>
                </a:lnTo>
                <a:lnTo>
                  <a:pt x="836" y="1451"/>
                </a:lnTo>
                <a:lnTo>
                  <a:pt x="835" y="1451"/>
                </a:lnTo>
                <a:lnTo>
                  <a:pt x="833" y="1451"/>
                </a:lnTo>
                <a:lnTo>
                  <a:pt x="832" y="1451"/>
                </a:lnTo>
                <a:lnTo>
                  <a:pt x="831" y="1451"/>
                </a:lnTo>
                <a:lnTo>
                  <a:pt x="830" y="1451"/>
                </a:lnTo>
                <a:lnTo>
                  <a:pt x="829" y="1451"/>
                </a:lnTo>
                <a:lnTo>
                  <a:pt x="828" y="1451"/>
                </a:lnTo>
                <a:lnTo>
                  <a:pt x="828" y="1452"/>
                </a:lnTo>
                <a:lnTo>
                  <a:pt x="828" y="1454"/>
                </a:lnTo>
                <a:lnTo>
                  <a:pt x="828" y="1457"/>
                </a:lnTo>
                <a:lnTo>
                  <a:pt x="828" y="1459"/>
                </a:lnTo>
                <a:lnTo>
                  <a:pt x="828" y="1461"/>
                </a:lnTo>
                <a:lnTo>
                  <a:pt x="828" y="1462"/>
                </a:lnTo>
                <a:lnTo>
                  <a:pt x="828" y="1464"/>
                </a:lnTo>
                <a:lnTo>
                  <a:pt x="828" y="1468"/>
                </a:lnTo>
                <a:lnTo>
                  <a:pt x="830" y="1468"/>
                </a:lnTo>
                <a:lnTo>
                  <a:pt x="830" y="1469"/>
                </a:lnTo>
                <a:lnTo>
                  <a:pt x="830" y="1470"/>
                </a:lnTo>
                <a:lnTo>
                  <a:pt x="829" y="1470"/>
                </a:lnTo>
                <a:lnTo>
                  <a:pt x="828" y="1470"/>
                </a:lnTo>
                <a:lnTo>
                  <a:pt x="829" y="1472"/>
                </a:lnTo>
                <a:lnTo>
                  <a:pt x="829" y="1474"/>
                </a:lnTo>
                <a:lnTo>
                  <a:pt x="829" y="1484"/>
                </a:lnTo>
                <a:lnTo>
                  <a:pt x="829" y="1486"/>
                </a:lnTo>
                <a:lnTo>
                  <a:pt x="829" y="1487"/>
                </a:lnTo>
                <a:lnTo>
                  <a:pt x="829" y="1491"/>
                </a:lnTo>
                <a:lnTo>
                  <a:pt x="829" y="1493"/>
                </a:lnTo>
                <a:lnTo>
                  <a:pt x="829" y="1494"/>
                </a:lnTo>
                <a:lnTo>
                  <a:pt x="828" y="1494"/>
                </a:lnTo>
                <a:lnTo>
                  <a:pt x="828" y="1501"/>
                </a:lnTo>
                <a:lnTo>
                  <a:pt x="820" y="1501"/>
                </a:lnTo>
                <a:lnTo>
                  <a:pt x="820" y="1494"/>
                </a:lnTo>
                <a:lnTo>
                  <a:pt x="818" y="1494"/>
                </a:lnTo>
                <a:lnTo>
                  <a:pt x="818" y="1501"/>
                </a:lnTo>
                <a:lnTo>
                  <a:pt x="790" y="1501"/>
                </a:lnTo>
                <a:lnTo>
                  <a:pt x="790" y="1502"/>
                </a:lnTo>
                <a:close/>
                <a:moveTo>
                  <a:pt x="829" y="838"/>
                </a:moveTo>
                <a:lnTo>
                  <a:pt x="829" y="839"/>
                </a:lnTo>
                <a:lnTo>
                  <a:pt x="829" y="840"/>
                </a:lnTo>
                <a:lnTo>
                  <a:pt x="829" y="841"/>
                </a:lnTo>
                <a:lnTo>
                  <a:pt x="829" y="842"/>
                </a:lnTo>
                <a:lnTo>
                  <a:pt x="830" y="842"/>
                </a:lnTo>
                <a:lnTo>
                  <a:pt x="830" y="843"/>
                </a:lnTo>
                <a:lnTo>
                  <a:pt x="830" y="845"/>
                </a:lnTo>
                <a:lnTo>
                  <a:pt x="831" y="846"/>
                </a:lnTo>
                <a:lnTo>
                  <a:pt x="831" y="847"/>
                </a:lnTo>
                <a:lnTo>
                  <a:pt x="832" y="847"/>
                </a:lnTo>
                <a:lnTo>
                  <a:pt x="837" y="847"/>
                </a:lnTo>
                <a:lnTo>
                  <a:pt x="838" y="847"/>
                </a:lnTo>
                <a:lnTo>
                  <a:pt x="838" y="846"/>
                </a:lnTo>
                <a:lnTo>
                  <a:pt x="841" y="843"/>
                </a:lnTo>
                <a:lnTo>
                  <a:pt x="841" y="842"/>
                </a:lnTo>
                <a:lnTo>
                  <a:pt x="839" y="840"/>
                </a:lnTo>
                <a:lnTo>
                  <a:pt x="841" y="839"/>
                </a:lnTo>
                <a:lnTo>
                  <a:pt x="842" y="838"/>
                </a:lnTo>
                <a:lnTo>
                  <a:pt x="841" y="838"/>
                </a:lnTo>
                <a:lnTo>
                  <a:pt x="844" y="836"/>
                </a:lnTo>
                <a:lnTo>
                  <a:pt x="847" y="834"/>
                </a:lnTo>
                <a:lnTo>
                  <a:pt x="847" y="833"/>
                </a:lnTo>
                <a:lnTo>
                  <a:pt x="847" y="832"/>
                </a:lnTo>
                <a:lnTo>
                  <a:pt x="847" y="831"/>
                </a:lnTo>
                <a:lnTo>
                  <a:pt x="837" y="832"/>
                </a:lnTo>
                <a:lnTo>
                  <a:pt x="836" y="832"/>
                </a:lnTo>
                <a:lnTo>
                  <a:pt x="832" y="832"/>
                </a:lnTo>
                <a:lnTo>
                  <a:pt x="831" y="832"/>
                </a:lnTo>
                <a:lnTo>
                  <a:pt x="830" y="832"/>
                </a:lnTo>
                <a:lnTo>
                  <a:pt x="829" y="832"/>
                </a:lnTo>
                <a:lnTo>
                  <a:pt x="829" y="834"/>
                </a:lnTo>
                <a:lnTo>
                  <a:pt x="829" y="838"/>
                </a:lnTo>
                <a:close/>
                <a:moveTo>
                  <a:pt x="861" y="948"/>
                </a:moveTo>
                <a:lnTo>
                  <a:pt x="861" y="952"/>
                </a:lnTo>
                <a:lnTo>
                  <a:pt x="867" y="952"/>
                </a:lnTo>
                <a:lnTo>
                  <a:pt x="867" y="942"/>
                </a:lnTo>
                <a:lnTo>
                  <a:pt x="861" y="942"/>
                </a:lnTo>
                <a:lnTo>
                  <a:pt x="861" y="948"/>
                </a:lnTo>
                <a:close/>
                <a:moveTo>
                  <a:pt x="957" y="351"/>
                </a:moveTo>
                <a:lnTo>
                  <a:pt x="958" y="352"/>
                </a:lnTo>
                <a:lnTo>
                  <a:pt x="958" y="353"/>
                </a:lnTo>
                <a:lnTo>
                  <a:pt x="959" y="354"/>
                </a:lnTo>
                <a:lnTo>
                  <a:pt x="962" y="354"/>
                </a:lnTo>
                <a:lnTo>
                  <a:pt x="961" y="351"/>
                </a:lnTo>
                <a:lnTo>
                  <a:pt x="960" y="351"/>
                </a:lnTo>
                <a:lnTo>
                  <a:pt x="960" y="349"/>
                </a:lnTo>
                <a:lnTo>
                  <a:pt x="959" y="349"/>
                </a:lnTo>
                <a:lnTo>
                  <a:pt x="958" y="349"/>
                </a:lnTo>
                <a:lnTo>
                  <a:pt x="957" y="349"/>
                </a:lnTo>
                <a:lnTo>
                  <a:pt x="957" y="351"/>
                </a:lnTo>
                <a:close/>
                <a:moveTo>
                  <a:pt x="967" y="767"/>
                </a:moveTo>
                <a:lnTo>
                  <a:pt x="969" y="766"/>
                </a:lnTo>
                <a:lnTo>
                  <a:pt x="970" y="766"/>
                </a:lnTo>
                <a:lnTo>
                  <a:pt x="969" y="765"/>
                </a:lnTo>
                <a:lnTo>
                  <a:pt x="968" y="765"/>
                </a:lnTo>
                <a:lnTo>
                  <a:pt x="967" y="765"/>
                </a:lnTo>
                <a:lnTo>
                  <a:pt x="967" y="767"/>
                </a:lnTo>
                <a:close/>
                <a:moveTo>
                  <a:pt x="975" y="525"/>
                </a:moveTo>
                <a:lnTo>
                  <a:pt x="976" y="528"/>
                </a:lnTo>
                <a:lnTo>
                  <a:pt x="977" y="529"/>
                </a:lnTo>
                <a:lnTo>
                  <a:pt x="977" y="530"/>
                </a:lnTo>
                <a:lnTo>
                  <a:pt x="978" y="530"/>
                </a:lnTo>
                <a:lnTo>
                  <a:pt x="978" y="529"/>
                </a:lnTo>
                <a:lnTo>
                  <a:pt x="979" y="529"/>
                </a:lnTo>
                <a:lnTo>
                  <a:pt x="978" y="525"/>
                </a:lnTo>
                <a:lnTo>
                  <a:pt x="977" y="525"/>
                </a:lnTo>
                <a:lnTo>
                  <a:pt x="976" y="525"/>
                </a:lnTo>
                <a:lnTo>
                  <a:pt x="975" y="525"/>
                </a:lnTo>
                <a:close/>
                <a:moveTo>
                  <a:pt x="985" y="757"/>
                </a:moveTo>
                <a:lnTo>
                  <a:pt x="985" y="759"/>
                </a:lnTo>
                <a:lnTo>
                  <a:pt x="985" y="763"/>
                </a:lnTo>
                <a:lnTo>
                  <a:pt x="985" y="764"/>
                </a:lnTo>
                <a:lnTo>
                  <a:pt x="985" y="766"/>
                </a:lnTo>
                <a:lnTo>
                  <a:pt x="987" y="766"/>
                </a:lnTo>
                <a:lnTo>
                  <a:pt x="995" y="766"/>
                </a:lnTo>
                <a:lnTo>
                  <a:pt x="996" y="766"/>
                </a:lnTo>
                <a:lnTo>
                  <a:pt x="997" y="766"/>
                </a:lnTo>
                <a:lnTo>
                  <a:pt x="999" y="766"/>
                </a:lnTo>
                <a:lnTo>
                  <a:pt x="1000" y="766"/>
                </a:lnTo>
                <a:lnTo>
                  <a:pt x="1001" y="766"/>
                </a:lnTo>
                <a:lnTo>
                  <a:pt x="1002" y="766"/>
                </a:lnTo>
                <a:lnTo>
                  <a:pt x="1003" y="766"/>
                </a:lnTo>
                <a:lnTo>
                  <a:pt x="1004" y="766"/>
                </a:lnTo>
                <a:lnTo>
                  <a:pt x="1005" y="766"/>
                </a:lnTo>
                <a:lnTo>
                  <a:pt x="1014" y="766"/>
                </a:lnTo>
                <a:lnTo>
                  <a:pt x="1017" y="766"/>
                </a:lnTo>
                <a:lnTo>
                  <a:pt x="1027" y="766"/>
                </a:lnTo>
                <a:lnTo>
                  <a:pt x="1027" y="761"/>
                </a:lnTo>
                <a:lnTo>
                  <a:pt x="1027" y="756"/>
                </a:lnTo>
                <a:lnTo>
                  <a:pt x="1028" y="756"/>
                </a:lnTo>
                <a:lnTo>
                  <a:pt x="1029" y="756"/>
                </a:lnTo>
                <a:lnTo>
                  <a:pt x="1029" y="757"/>
                </a:lnTo>
                <a:lnTo>
                  <a:pt x="1029" y="758"/>
                </a:lnTo>
                <a:lnTo>
                  <a:pt x="1029" y="759"/>
                </a:lnTo>
                <a:lnTo>
                  <a:pt x="1029" y="761"/>
                </a:lnTo>
                <a:lnTo>
                  <a:pt x="1029" y="763"/>
                </a:lnTo>
                <a:lnTo>
                  <a:pt x="1029" y="765"/>
                </a:lnTo>
                <a:lnTo>
                  <a:pt x="1029" y="766"/>
                </a:lnTo>
                <a:lnTo>
                  <a:pt x="1027" y="766"/>
                </a:lnTo>
                <a:lnTo>
                  <a:pt x="1027" y="773"/>
                </a:lnTo>
                <a:lnTo>
                  <a:pt x="1027" y="774"/>
                </a:lnTo>
                <a:lnTo>
                  <a:pt x="1028" y="774"/>
                </a:lnTo>
                <a:lnTo>
                  <a:pt x="1027" y="778"/>
                </a:lnTo>
                <a:lnTo>
                  <a:pt x="1028" y="778"/>
                </a:lnTo>
                <a:lnTo>
                  <a:pt x="1028" y="779"/>
                </a:lnTo>
                <a:lnTo>
                  <a:pt x="1028" y="780"/>
                </a:lnTo>
                <a:lnTo>
                  <a:pt x="1028" y="781"/>
                </a:lnTo>
                <a:lnTo>
                  <a:pt x="1027" y="781"/>
                </a:lnTo>
                <a:lnTo>
                  <a:pt x="1027" y="780"/>
                </a:lnTo>
                <a:lnTo>
                  <a:pt x="1026" y="782"/>
                </a:lnTo>
                <a:lnTo>
                  <a:pt x="1025" y="786"/>
                </a:lnTo>
                <a:lnTo>
                  <a:pt x="1026" y="787"/>
                </a:lnTo>
                <a:lnTo>
                  <a:pt x="1026" y="789"/>
                </a:lnTo>
                <a:lnTo>
                  <a:pt x="1025" y="790"/>
                </a:lnTo>
                <a:lnTo>
                  <a:pt x="1026" y="790"/>
                </a:lnTo>
                <a:lnTo>
                  <a:pt x="1027" y="790"/>
                </a:lnTo>
                <a:lnTo>
                  <a:pt x="1028" y="790"/>
                </a:lnTo>
                <a:lnTo>
                  <a:pt x="1029" y="790"/>
                </a:lnTo>
                <a:lnTo>
                  <a:pt x="1030" y="790"/>
                </a:lnTo>
                <a:lnTo>
                  <a:pt x="1031" y="790"/>
                </a:lnTo>
                <a:lnTo>
                  <a:pt x="1034" y="790"/>
                </a:lnTo>
                <a:lnTo>
                  <a:pt x="1035" y="790"/>
                </a:lnTo>
                <a:lnTo>
                  <a:pt x="1036" y="791"/>
                </a:lnTo>
                <a:lnTo>
                  <a:pt x="1037" y="791"/>
                </a:lnTo>
                <a:lnTo>
                  <a:pt x="1038" y="791"/>
                </a:lnTo>
                <a:lnTo>
                  <a:pt x="1039" y="791"/>
                </a:lnTo>
                <a:lnTo>
                  <a:pt x="1039" y="792"/>
                </a:lnTo>
                <a:lnTo>
                  <a:pt x="1040" y="792"/>
                </a:lnTo>
                <a:lnTo>
                  <a:pt x="1042" y="792"/>
                </a:lnTo>
                <a:lnTo>
                  <a:pt x="1043" y="793"/>
                </a:lnTo>
                <a:lnTo>
                  <a:pt x="1047" y="796"/>
                </a:lnTo>
                <a:lnTo>
                  <a:pt x="1054" y="792"/>
                </a:lnTo>
                <a:lnTo>
                  <a:pt x="1054" y="793"/>
                </a:lnTo>
                <a:lnTo>
                  <a:pt x="1056" y="793"/>
                </a:lnTo>
                <a:lnTo>
                  <a:pt x="1057" y="793"/>
                </a:lnTo>
                <a:lnTo>
                  <a:pt x="1059" y="793"/>
                </a:lnTo>
                <a:lnTo>
                  <a:pt x="1056" y="793"/>
                </a:lnTo>
                <a:lnTo>
                  <a:pt x="1055" y="792"/>
                </a:lnTo>
                <a:lnTo>
                  <a:pt x="1054" y="792"/>
                </a:lnTo>
                <a:lnTo>
                  <a:pt x="1054" y="791"/>
                </a:lnTo>
                <a:lnTo>
                  <a:pt x="1054" y="790"/>
                </a:lnTo>
                <a:lnTo>
                  <a:pt x="1054" y="789"/>
                </a:lnTo>
                <a:lnTo>
                  <a:pt x="1054" y="788"/>
                </a:lnTo>
                <a:lnTo>
                  <a:pt x="1054" y="787"/>
                </a:lnTo>
                <a:lnTo>
                  <a:pt x="1054" y="786"/>
                </a:lnTo>
                <a:lnTo>
                  <a:pt x="1054" y="784"/>
                </a:lnTo>
                <a:lnTo>
                  <a:pt x="1054" y="783"/>
                </a:lnTo>
                <a:lnTo>
                  <a:pt x="1063" y="783"/>
                </a:lnTo>
                <a:lnTo>
                  <a:pt x="1065" y="783"/>
                </a:lnTo>
                <a:lnTo>
                  <a:pt x="1065" y="787"/>
                </a:lnTo>
                <a:lnTo>
                  <a:pt x="1065" y="788"/>
                </a:lnTo>
                <a:lnTo>
                  <a:pt x="1065" y="789"/>
                </a:lnTo>
                <a:lnTo>
                  <a:pt x="1065" y="790"/>
                </a:lnTo>
                <a:lnTo>
                  <a:pt x="1066" y="790"/>
                </a:lnTo>
                <a:lnTo>
                  <a:pt x="1068" y="790"/>
                </a:lnTo>
                <a:lnTo>
                  <a:pt x="1073" y="790"/>
                </a:lnTo>
                <a:lnTo>
                  <a:pt x="1077" y="790"/>
                </a:lnTo>
                <a:lnTo>
                  <a:pt x="1077" y="787"/>
                </a:lnTo>
                <a:lnTo>
                  <a:pt x="1077" y="786"/>
                </a:lnTo>
                <a:lnTo>
                  <a:pt x="1077" y="784"/>
                </a:lnTo>
                <a:lnTo>
                  <a:pt x="1077" y="783"/>
                </a:lnTo>
                <a:lnTo>
                  <a:pt x="1077" y="781"/>
                </a:lnTo>
                <a:lnTo>
                  <a:pt x="1077" y="780"/>
                </a:lnTo>
                <a:lnTo>
                  <a:pt x="1077" y="778"/>
                </a:lnTo>
                <a:lnTo>
                  <a:pt x="1077" y="776"/>
                </a:lnTo>
                <a:lnTo>
                  <a:pt x="1077" y="775"/>
                </a:lnTo>
                <a:lnTo>
                  <a:pt x="1077" y="772"/>
                </a:lnTo>
                <a:lnTo>
                  <a:pt x="1077" y="769"/>
                </a:lnTo>
                <a:lnTo>
                  <a:pt x="1077" y="766"/>
                </a:lnTo>
                <a:lnTo>
                  <a:pt x="1078" y="766"/>
                </a:lnTo>
                <a:lnTo>
                  <a:pt x="1079" y="766"/>
                </a:lnTo>
                <a:lnTo>
                  <a:pt x="1080" y="766"/>
                </a:lnTo>
                <a:lnTo>
                  <a:pt x="1081" y="766"/>
                </a:lnTo>
                <a:lnTo>
                  <a:pt x="1082" y="766"/>
                </a:lnTo>
                <a:lnTo>
                  <a:pt x="1082" y="767"/>
                </a:lnTo>
                <a:lnTo>
                  <a:pt x="1082" y="769"/>
                </a:lnTo>
                <a:lnTo>
                  <a:pt x="1083" y="770"/>
                </a:lnTo>
                <a:lnTo>
                  <a:pt x="1083" y="772"/>
                </a:lnTo>
                <a:lnTo>
                  <a:pt x="1085" y="773"/>
                </a:lnTo>
                <a:lnTo>
                  <a:pt x="1086" y="776"/>
                </a:lnTo>
                <a:lnTo>
                  <a:pt x="1087" y="778"/>
                </a:lnTo>
                <a:lnTo>
                  <a:pt x="1088" y="778"/>
                </a:lnTo>
                <a:lnTo>
                  <a:pt x="1090" y="776"/>
                </a:lnTo>
                <a:lnTo>
                  <a:pt x="1091" y="775"/>
                </a:lnTo>
                <a:lnTo>
                  <a:pt x="1095" y="774"/>
                </a:lnTo>
                <a:lnTo>
                  <a:pt x="1104" y="770"/>
                </a:lnTo>
                <a:lnTo>
                  <a:pt x="1115" y="765"/>
                </a:lnTo>
                <a:lnTo>
                  <a:pt x="1114" y="764"/>
                </a:lnTo>
                <a:lnTo>
                  <a:pt x="1114" y="761"/>
                </a:lnTo>
                <a:lnTo>
                  <a:pt x="1114" y="758"/>
                </a:lnTo>
                <a:lnTo>
                  <a:pt x="1114" y="753"/>
                </a:lnTo>
                <a:lnTo>
                  <a:pt x="1111" y="753"/>
                </a:lnTo>
                <a:lnTo>
                  <a:pt x="1080" y="753"/>
                </a:lnTo>
                <a:lnTo>
                  <a:pt x="1080" y="733"/>
                </a:lnTo>
                <a:lnTo>
                  <a:pt x="1080" y="717"/>
                </a:lnTo>
                <a:lnTo>
                  <a:pt x="1080" y="715"/>
                </a:lnTo>
                <a:lnTo>
                  <a:pt x="1080" y="714"/>
                </a:lnTo>
                <a:lnTo>
                  <a:pt x="1077" y="714"/>
                </a:lnTo>
                <a:lnTo>
                  <a:pt x="1076" y="714"/>
                </a:lnTo>
                <a:lnTo>
                  <a:pt x="1074" y="714"/>
                </a:lnTo>
                <a:lnTo>
                  <a:pt x="1072" y="714"/>
                </a:lnTo>
                <a:lnTo>
                  <a:pt x="1071" y="714"/>
                </a:lnTo>
                <a:lnTo>
                  <a:pt x="1071" y="711"/>
                </a:lnTo>
                <a:lnTo>
                  <a:pt x="1070" y="711"/>
                </a:lnTo>
                <a:lnTo>
                  <a:pt x="1065" y="711"/>
                </a:lnTo>
                <a:lnTo>
                  <a:pt x="1065" y="704"/>
                </a:lnTo>
                <a:lnTo>
                  <a:pt x="1065" y="703"/>
                </a:lnTo>
                <a:lnTo>
                  <a:pt x="1065" y="699"/>
                </a:lnTo>
                <a:lnTo>
                  <a:pt x="1065" y="696"/>
                </a:lnTo>
                <a:lnTo>
                  <a:pt x="1065" y="694"/>
                </a:lnTo>
                <a:lnTo>
                  <a:pt x="1063" y="692"/>
                </a:lnTo>
                <a:lnTo>
                  <a:pt x="1061" y="691"/>
                </a:lnTo>
                <a:lnTo>
                  <a:pt x="1061" y="700"/>
                </a:lnTo>
                <a:lnTo>
                  <a:pt x="1051" y="700"/>
                </a:lnTo>
                <a:lnTo>
                  <a:pt x="1049" y="701"/>
                </a:lnTo>
                <a:lnTo>
                  <a:pt x="1048" y="703"/>
                </a:lnTo>
                <a:lnTo>
                  <a:pt x="1044" y="707"/>
                </a:lnTo>
                <a:lnTo>
                  <a:pt x="1040" y="711"/>
                </a:lnTo>
                <a:lnTo>
                  <a:pt x="1035" y="716"/>
                </a:lnTo>
                <a:lnTo>
                  <a:pt x="1033" y="719"/>
                </a:lnTo>
                <a:lnTo>
                  <a:pt x="1033" y="720"/>
                </a:lnTo>
                <a:lnTo>
                  <a:pt x="1031" y="721"/>
                </a:lnTo>
                <a:lnTo>
                  <a:pt x="1028" y="723"/>
                </a:lnTo>
                <a:lnTo>
                  <a:pt x="1028" y="724"/>
                </a:lnTo>
                <a:lnTo>
                  <a:pt x="1026" y="725"/>
                </a:lnTo>
                <a:lnTo>
                  <a:pt x="1025" y="728"/>
                </a:lnTo>
                <a:lnTo>
                  <a:pt x="1023" y="728"/>
                </a:lnTo>
                <a:lnTo>
                  <a:pt x="1021" y="730"/>
                </a:lnTo>
                <a:lnTo>
                  <a:pt x="1020" y="731"/>
                </a:lnTo>
                <a:lnTo>
                  <a:pt x="1018" y="733"/>
                </a:lnTo>
                <a:lnTo>
                  <a:pt x="1017" y="734"/>
                </a:lnTo>
                <a:lnTo>
                  <a:pt x="1014" y="736"/>
                </a:lnTo>
                <a:lnTo>
                  <a:pt x="1013" y="737"/>
                </a:lnTo>
                <a:lnTo>
                  <a:pt x="1002" y="745"/>
                </a:lnTo>
                <a:lnTo>
                  <a:pt x="1003" y="746"/>
                </a:lnTo>
                <a:lnTo>
                  <a:pt x="1003" y="747"/>
                </a:lnTo>
                <a:lnTo>
                  <a:pt x="1004" y="748"/>
                </a:lnTo>
                <a:lnTo>
                  <a:pt x="1004" y="749"/>
                </a:lnTo>
                <a:lnTo>
                  <a:pt x="1001" y="749"/>
                </a:lnTo>
                <a:lnTo>
                  <a:pt x="999" y="746"/>
                </a:lnTo>
                <a:lnTo>
                  <a:pt x="999" y="747"/>
                </a:lnTo>
                <a:lnTo>
                  <a:pt x="996" y="748"/>
                </a:lnTo>
                <a:lnTo>
                  <a:pt x="988" y="754"/>
                </a:lnTo>
                <a:lnTo>
                  <a:pt x="987" y="755"/>
                </a:lnTo>
                <a:lnTo>
                  <a:pt x="985" y="756"/>
                </a:lnTo>
                <a:lnTo>
                  <a:pt x="985" y="757"/>
                </a:lnTo>
                <a:close/>
                <a:moveTo>
                  <a:pt x="986" y="652"/>
                </a:moveTo>
                <a:lnTo>
                  <a:pt x="986" y="653"/>
                </a:lnTo>
                <a:lnTo>
                  <a:pt x="986" y="652"/>
                </a:lnTo>
                <a:lnTo>
                  <a:pt x="986" y="650"/>
                </a:lnTo>
                <a:lnTo>
                  <a:pt x="986" y="652"/>
                </a:lnTo>
                <a:close/>
                <a:moveTo>
                  <a:pt x="991" y="579"/>
                </a:moveTo>
                <a:lnTo>
                  <a:pt x="993" y="579"/>
                </a:lnTo>
                <a:lnTo>
                  <a:pt x="994" y="579"/>
                </a:lnTo>
                <a:lnTo>
                  <a:pt x="995" y="579"/>
                </a:lnTo>
                <a:lnTo>
                  <a:pt x="997" y="579"/>
                </a:lnTo>
                <a:lnTo>
                  <a:pt x="994" y="579"/>
                </a:lnTo>
                <a:lnTo>
                  <a:pt x="993" y="579"/>
                </a:lnTo>
                <a:lnTo>
                  <a:pt x="993" y="578"/>
                </a:lnTo>
                <a:lnTo>
                  <a:pt x="993" y="577"/>
                </a:lnTo>
                <a:lnTo>
                  <a:pt x="992" y="578"/>
                </a:lnTo>
                <a:lnTo>
                  <a:pt x="991" y="579"/>
                </a:lnTo>
                <a:close/>
                <a:moveTo>
                  <a:pt x="992" y="556"/>
                </a:moveTo>
                <a:lnTo>
                  <a:pt x="992" y="557"/>
                </a:lnTo>
                <a:lnTo>
                  <a:pt x="992" y="558"/>
                </a:lnTo>
                <a:lnTo>
                  <a:pt x="992" y="560"/>
                </a:lnTo>
                <a:lnTo>
                  <a:pt x="993" y="561"/>
                </a:lnTo>
                <a:lnTo>
                  <a:pt x="993" y="563"/>
                </a:lnTo>
                <a:lnTo>
                  <a:pt x="993" y="564"/>
                </a:lnTo>
                <a:lnTo>
                  <a:pt x="993" y="565"/>
                </a:lnTo>
                <a:lnTo>
                  <a:pt x="994" y="565"/>
                </a:lnTo>
                <a:lnTo>
                  <a:pt x="995" y="566"/>
                </a:lnTo>
                <a:lnTo>
                  <a:pt x="995" y="567"/>
                </a:lnTo>
                <a:lnTo>
                  <a:pt x="996" y="567"/>
                </a:lnTo>
                <a:lnTo>
                  <a:pt x="996" y="569"/>
                </a:lnTo>
                <a:lnTo>
                  <a:pt x="997" y="570"/>
                </a:lnTo>
                <a:lnTo>
                  <a:pt x="999" y="570"/>
                </a:lnTo>
                <a:lnTo>
                  <a:pt x="999" y="569"/>
                </a:lnTo>
                <a:lnTo>
                  <a:pt x="1000" y="569"/>
                </a:lnTo>
                <a:lnTo>
                  <a:pt x="1000" y="567"/>
                </a:lnTo>
                <a:lnTo>
                  <a:pt x="999" y="566"/>
                </a:lnTo>
                <a:lnTo>
                  <a:pt x="999" y="565"/>
                </a:lnTo>
                <a:lnTo>
                  <a:pt x="997" y="565"/>
                </a:lnTo>
                <a:lnTo>
                  <a:pt x="997" y="564"/>
                </a:lnTo>
                <a:lnTo>
                  <a:pt x="997" y="563"/>
                </a:lnTo>
                <a:lnTo>
                  <a:pt x="996" y="563"/>
                </a:lnTo>
                <a:lnTo>
                  <a:pt x="996" y="562"/>
                </a:lnTo>
                <a:lnTo>
                  <a:pt x="995" y="562"/>
                </a:lnTo>
                <a:lnTo>
                  <a:pt x="995" y="561"/>
                </a:lnTo>
                <a:lnTo>
                  <a:pt x="994" y="561"/>
                </a:lnTo>
                <a:lnTo>
                  <a:pt x="994" y="560"/>
                </a:lnTo>
                <a:lnTo>
                  <a:pt x="993" y="558"/>
                </a:lnTo>
                <a:lnTo>
                  <a:pt x="993" y="557"/>
                </a:lnTo>
                <a:lnTo>
                  <a:pt x="992" y="557"/>
                </a:lnTo>
                <a:lnTo>
                  <a:pt x="992" y="556"/>
                </a:lnTo>
                <a:close/>
                <a:moveTo>
                  <a:pt x="994" y="561"/>
                </a:moveTo>
                <a:lnTo>
                  <a:pt x="995" y="561"/>
                </a:lnTo>
                <a:lnTo>
                  <a:pt x="995" y="562"/>
                </a:lnTo>
                <a:lnTo>
                  <a:pt x="996" y="562"/>
                </a:lnTo>
                <a:lnTo>
                  <a:pt x="996" y="563"/>
                </a:lnTo>
                <a:lnTo>
                  <a:pt x="997" y="563"/>
                </a:lnTo>
                <a:lnTo>
                  <a:pt x="997" y="564"/>
                </a:lnTo>
                <a:lnTo>
                  <a:pt x="997" y="565"/>
                </a:lnTo>
                <a:lnTo>
                  <a:pt x="999" y="565"/>
                </a:lnTo>
                <a:lnTo>
                  <a:pt x="999" y="566"/>
                </a:lnTo>
                <a:lnTo>
                  <a:pt x="1000" y="567"/>
                </a:lnTo>
                <a:lnTo>
                  <a:pt x="1001" y="569"/>
                </a:lnTo>
                <a:lnTo>
                  <a:pt x="1001" y="570"/>
                </a:lnTo>
                <a:lnTo>
                  <a:pt x="1001" y="569"/>
                </a:lnTo>
                <a:lnTo>
                  <a:pt x="1001" y="567"/>
                </a:lnTo>
                <a:lnTo>
                  <a:pt x="1001" y="566"/>
                </a:lnTo>
                <a:lnTo>
                  <a:pt x="1002" y="566"/>
                </a:lnTo>
                <a:lnTo>
                  <a:pt x="1004" y="564"/>
                </a:lnTo>
                <a:lnTo>
                  <a:pt x="1004" y="563"/>
                </a:lnTo>
                <a:lnTo>
                  <a:pt x="1000" y="560"/>
                </a:lnTo>
                <a:lnTo>
                  <a:pt x="999" y="560"/>
                </a:lnTo>
                <a:lnTo>
                  <a:pt x="997" y="560"/>
                </a:lnTo>
                <a:lnTo>
                  <a:pt x="996" y="560"/>
                </a:lnTo>
                <a:lnTo>
                  <a:pt x="995" y="560"/>
                </a:lnTo>
                <a:lnTo>
                  <a:pt x="994" y="560"/>
                </a:lnTo>
                <a:lnTo>
                  <a:pt x="994" y="561"/>
                </a:lnTo>
                <a:close/>
                <a:moveTo>
                  <a:pt x="1028" y="652"/>
                </a:moveTo>
                <a:lnTo>
                  <a:pt x="1029" y="652"/>
                </a:lnTo>
                <a:lnTo>
                  <a:pt x="1030" y="652"/>
                </a:lnTo>
                <a:lnTo>
                  <a:pt x="1038" y="652"/>
                </a:lnTo>
                <a:lnTo>
                  <a:pt x="1039" y="652"/>
                </a:lnTo>
                <a:lnTo>
                  <a:pt x="1040" y="652"/>
                </a:lnTo>
                <a:lnTo>
                  <a:pt x="1042" y="652"/>
                </a:lnTo>
                <a:lnTo>
                  <a:pt x="1042" y="650"/>
                </a:lnTo>
                <a:lnTo>
                  <a:pt x="1042" y="649"/>
                </a:lnTo>
                <a:lnTo>
                  <a:pt x="1040" y="649"/>
                </a:lnTo>
                <a:lnTo>
                  <a:pt x="1040" y="650"/>
                </a:lnTo>
                <a:lnTo>
                  <a:pt x="1040" y="652"/>
                </a:lnTo>
                <a:lnTo>
                  <a:pt x="1039" y="652"/>
                </a:lnTo>
                <a:lnTo>
                  <a:pt x="1038" y="652"/>
                </a:lnTo>
                <a:lnTo>
                  <a:pt x="1038" y="648"/>
                </a:lnTo>
                <a:lnTo>
                  <a:pt x="1038" y="647"/>
                </a:lnTo>
                <a:lnTo>
                  <a:pt x="1038" y="646"/>
                </a:lnTo>
                <a:lnTo>
                  <a:pt x="1037" y="646"/>
                </a:lnTo>
                <a:lnTo>
                  <a:pt x="1036" y="646"/>
                </a:lnTo>
                <a:lnTo>
                  <a:pt x="1036" y="645"/>
                </a:lnTo>
                <a:lnTo>
                  <a:pt x="1036" y="644"/>
                </a:lnTo>
                <a:lnTo>
                  <a:pt x="1036" y="642"/>
                </a:lnTo>
                <a:lnTo>
                  <a:pt x="1033" y="642"/>
                </a:lnTo>
                <a:lnTo>
                  <a:pt x="1029" y="642"/>
                </a:lnTo>
                <a:lnTo>
                  <a:pt x="1028" y="642"/>
                </a:lnTo>
                <a:lnTo>
                  <a:pt x="1028" y="644"/>
                </a:lnTo>
                <a:lnTo>
                  <a:pt x="1028" y="647"/>
                </a:lnTo>
                <a:lnTo>
                  <a:pt x="1028" y="649"/>
                </a:lnTo>
                <a:lnTo>
                  <a:pt x="1028" y="650"/>
                </a:lnTo>
                <a:lnTo>
                  <a:pt x="1028" y="652"/>
                </a:lnTo>
                <a:close/>
                <a:moveTo>
                  <a:pt x="1030" y="254"/>
                </a:moveTo>
                <a:lnTo>
                  <a:pt x="1030" y="255"/>
                </a:lnTo>
                <a:lnTo>
                  <a:pt x="1033" y="255"/>
                </a:lnTo>
                <a:lnTo>
                  <a:pt x="1031" y="259"/>
                </a:lnTo>
                <a:lnTo>
                  <a:pt x="1034" y="261"/>
                </a:lnTo>
                <a:lnTo>
                  <a:pt x="1035" y="259"/>
                </a:lnTo>
                <a:lnTo>
                  <a:pt x="1037" y="261"/>
                </a:lnTo>
                <a:lnTo>
                  <a:pt x="1037" y="262"/>
                </a:lnTo>
                <a:lnTo>
                  <a:pt x="1039" y="263"/>
                </a:lnTo>
                <a:lnTo>
                  <a:pt x="1039" y="264"/>
                </a:lnTo>
                <a:lnTo>
                  <a:pt x="1040" y="264"/>
                </a:lnTo>
                <a:lnTo>
                  <a:pt x="1042" y="265"/>
                </a:lnTo>
                <a:lnTo>
                  <a:pt x="1043" y="264"/>
                </a:lnTo>
                <a:lnTo>
                  <a:pt x="1043" y="263"/>
                </a:lnTo>
                <a:lnTo>
                  <a:pt x="1044" y="263"/>
                </a:lnTo>
                <a:lnTo>
                  <a:pt x="1044" y="262"/>
                </a:lnTo>
                <a:lnTo>
                  <a:pt x="1044" y="261"/>
                </a:lnTo>
                <a:lnTo>
                  <a:pt x="1047" y="262"/>
                </a:lnTo>
                <a:lnTo>
                  <a:pt x="1053" y="269"/>
                </a:lnTo>
                <a:lnTo>
                  <a:pt x="1055" y="271"/>
                </a:lnTo>
                <a:lnTo>
                  <a:pt x="1056" y="272"/>
                </a:lnTo>
                <a:lnTo>
                  <a:pt x="1057" y="273"/>
                </a:lnTo>
                <a:lnTo>
                  <a:pt x="1055" y="276"/>
                </a:lnTo>
                <a:lnTo>
                  <a:pt x="1054" y="277"/>
                </a:lnTo>
                <a:lnTo>
                  <a:pt x="1053" y="278"/>
                </a:lnTo>
                <a:lnTo>
                  <a:pt x="1052" y="278"/>
                </a:lnTo>
                <a:lnTo>
                  <a:pt x="1052" y="279"/>
                </a:lnTo>
                <a:lnTo>
                  <a:pt x="1053" y="279"/>
                </a:lnTo>
                <a:lnTo>
                  <a:pt x="1054" y="280"/>
                </a:lnTo>
                <a:lnTo>
                  <a:pt x="1055" y="280"/>
                </a:lnTo>
                <a:lnTo>
                  <a:pt x="1056" y="281"/>
                </a:lnTo>
                <a:lnTo>
                  <a:pt x="1059" y="282"/>
                </a:lnTo>
                <a:lnTo>
                  <a:pt x="1060" y="282"/>
                </a:lnTo>
                <a:lnTo>
                  <a:pt x="1061" y="282"/>
                </a:lnTo>
                <a:lnTo>
                  <a:pt x="1061" y="284"/>
                </a:lnTo>
                <a:lnTo>
                  <a:pt x="1062" y="284"/>
                </a:lnTo>
                <a:lnTo>
                  <a:pt x="1063" y="284"/>
                </a:lnTo>
                <a:lnTo>
                  <a:pt x="1064" y="284"/>
                </a:lnTo>
                <a:lnTo>
                  <a:pt x="1064" y="285"/>
                </a:lnTo>
                <a:lnTo>
                  <a:pt x="1065" y="285"/>
                </a:lnTo>
                <a:lnTo>
                  <a:pt x="1066" y="285"/>
                </a:lnTo>
                <a:lnTo>
                  <a:pt x="1068" y="285"/>
                </a:lnTo>
                <a:lnTo>
                  <a:pt x="1069" y="285"/>
                </a:lnTo>
                <a:lnTo>
                  <a:pt x="1070" y="285"/>
                </a:lnTo>
                <a:lnTo>
                  <a:pt x="1071" y="285"/>
                </a:lnTo>
                <a:lnTo>
                  <a:pt x="1072" y="285"/>
                </a:lnTo>
                <a:lnTo>
                  <a:pt x="1074" y="285"/>
                </a:lnTo>
                <a:lnTo>
                  <a:pt x="1083" y="285"/>
                </a:lnTo>
                <a:lnTo>
                  <a:pt x="1085" y="285"/>
                </a:lnTo>
                <a:lnTo>
                  <a:pt x="1086" y="285"/>
                </a:lnTo>
                <a:lnTo>
                  <a:pt x="1088" y="285"/>
                </a:lnTo>
                <a:lnTo>
                  <a:pt x="1091" y="285"/>
                </a:lnTo>
                <a:lnTo>
                  <a:pt x="1098" y="285"/>
                </a:lnTo>
                <a:lnTo>
                  <a:pt x="1102" y="285"/>
                </a:lnTo>
                <a:lnTo>
                  <a:pt x="1104" y="285"/>
                </a:lnTo>
                <a:lnTo>
                  <a:pt x="1109" y="285"/>
                </a:lnTo>
                <a:lnTo>
                  <a:pt x="1115" y="285"/>
                </a:lnTo>
                <a:lnTo>
                  <a:pt x="1116" y="285"/>
                </a:lnTo>
                <a:lnTo>
                  <a:pt x="1116" y="284"/>
                </a:lnTo>
                <a:lnTo>
                  <a:pt x="1116" y="282"/>
                </a:lnTo>
                <a:lnTo>
                  <a:pt x="1116" y="281"/>
                </a:lnTo>
                <a:lnTo>
                  <a:pt x="1115" y="281"/>
                </a:lnTo>
                <a:lnTo>
                  <a:pt x="1116" y="281"/>
                </a:lnTo>
                <a:lnTo>
                  <a:pt x="1120" y="281"/>
                </a:lnTo>
                <a:lnTo>
                  <a:pt x="1120" y="285"/>
                </a:lnTo>
                <a:lnTo>
                  <a:pt x="1120" y="284"/>
                </a:lnTo>
                <a:lnTo>
                  <a:pt x="1120" y="281"/>
                </a:lnTo>
                <a:lnTo>
                  <a:pt x="1123" y="281"/>
                </a:lnTo>
                <a:lnTo>
                  <a:pt x="1123" y="284"/>
                </a:lnTo>
                <a:lnTo>
                  <a:pt x="1125" y="284"/>
                </a:lnTo>
                <a:lnTo>
                  <a:pt x="1126" y="284"/>
                </a:lnTo>
                <a:lnTo>
                  <a:pt x="1133" y="282"/>
                </a:lnTo>
                <a:lnTo>
                  <a:pt x="1134" y="282"/>
                </a:lnTo>
                <a:lnTo>
                  <a:pt x="1135" y="282"/>
                </a:lnTo>
                <a:lnTo>
                  <a:pt x="1134" y="278"/>
                </a:lnTo>
                <a:lnTo>
                  <a:pt x="1134" y="277"/>
                </a:lnTo>
                <a:lnTo>
                  <a:pt x="1134" y="273"/>
                </a:lnTo>
                <a:lnTo>
                  <a:pt x="1134" y="269"/>
                </a:lnTo>
                <a:lnTo>
                  <a:pt x="1135" y="269"/>
                </a:lnTo>
                <a:lnTo>
                  <a:pt x="1141" y="269"/>
                </a:lnTo>
                <a:lnTo>
                  <a:pt x="1141" y="277"/>
                </a:lnTo>
                <a:lnTo>
                  <a:pt x="1141" y="278"/>
                </a:lnTo>
                <a:lnTo>
                  <a:pt x="1142" y="278"/>
                </a:lnTo>
                <a:lnTo>
                  <a:pt x="1143" y="278"/>
                </a:lnTo>
                <a:lnTo>
                  <a:pt x="1145" y="278"/>
                </a:lnTo>
                <a:lnTo>
                  <a:pt x="1146" y="278"/>
                </a:lnTo>
                <a:lnTo>
                  <a:pt x="1147" y="278"/>
                </a:lnTo>
                <a:lnTo>
                  <a:pt x="1148" y="278"/>
                </a:lnTo>
                <a:lnTo>
                  <a:pt x="1149" y="278"/>
                </a:lnTo>
                <a:lnTo>
                  <a:pt x="1150" y="278"/>
                </a:lnTo>
                <a:lnTo>
                  <a:pt x="1151" y="278"/>
                </a:lnTo>
                <a:lnTo>
                  <a:pt x="1152" y="278"/>
                </a:lnTo>
                <a:lnTo>
                  <a:pt x="1154" y="278"/>
                </a:lnTo>
                <a:lnTo>
                  <a:pt x="1155" y="278"/>
                </a:lnTo>
                <a:lnTo>
                  <a:pt x="1156" y="278"/>
                </a:lnTo>
                <a:lnTo>
                  <a:pt x="1157" y="278"/>
                </a:lnTo>
                <a:lnTo>
                  <a:pt x="1157" y="277"/>
                </a:lnTo>
                <a:lnTo>
                  <a:pt x="1157" y="276"/>
                </a:lnTo>
                <a:lnTo>
                  <a:pt x="1157" y="274"/>
                </a:lnTo>
                <a:lnTo>
                  <a:pt x="1157" y="273"/>
                </a:lnTo>
                <a:lnTo>
                  <a:pt x="1157" y="272"/>
                </a:lnTo>
                <a:lnTo>
                  <a:pt x="1157" y="271"/>
                </a:lnTo>
                <a:lnTo>
                  <a:pt x="1157" y="270"/>
                </a:lnTo>
                <a:lnTo>
                  <a:pt x="1157" y="269"/>
                </a:lnTo>
                <a:lnTo>
                  <a:pt x="1165" y="269"/>
                </a:lnTo>
                <a:lnTo>
                  <a:pt x="1166" y="269"/>
                </a:lnTo>
                <a:lnTo>
                  <a:pt x="1167" y="269"/>
                </a:lnTo>
                <a:lnTo>
                  <a:pt x="1159" y="260"/>
                </a:lnTo>
                <a:lnTo>
                  <a:pt x="1158" y="259"/>
                </a:lnTo>
                <a:lnTo>
                  <a:pt x="1157" y="259"/>
                </a:lnTo>
                <a:lnTo>
                  <a:pt x="1157" y="257"/>
                </a:lnTo>
                <a:lnTo>
                  <a:pt x="1147" y="247"/>
                </a:lnTo>
                <a:lnTo>
                  <a:pt x="1146" y="245"/>
                </a:lnTo>
                <a:lnTo>
                  <a:pt x="1143" y="243"/>
                </a:lnTo>
                <a:lnTo>
                  <a:pt x="1141" y="243"/>
                </a:lnTo>
                <a:lnTo>
                  <a:pt x="1139" y="242"/>
                </a:lnTo>
                <a:lnTo>
                  <a:pt x="1138" y="242"/>
                </a:lnTo>
                <a:lnTo>
                  <a:pt x="1137" y="242"/>
                </a:lnTo>
                <a:lnTo>
                  <a:pt x="1135" y="242"/>
                </a:lnTo>
                <a:lnTo>
                  <a:pt x="1134" y="242"/>
                </a:lnTo>
                <a:lnTo>
                  <a:pt x="1134" y="240"/>
                </a:lnTo>
                <a:lnTo>
                  <a:pt x="1134" y="239"/>
                </a:lnTo>
                <a:lnTo>
                  <a:pt x="1134" y="238"/>
                </a:lnTo>
                <a:lnTo>
                  <a:pt x="1134" y="237"/>
                </a:lnTo>
                <a:lnTo>
                  <a:pt x="1134" y="234"/>
                </a:lnTo>
                <a:lnTo>
                  <a:pt x="1132" y="231"/>
                </a:lnTo>
                <a:lnTo>
                  <a:pt x="1131" y="229"/>
                </a:lnTo>
                <a:lnTo>
                  <a:pt x="1125" y="223"/>
                </a:lnTo>
                <a:lnTo>
                  <a:pt x="1121" y="219"/>
                </a:lnTo>
                <a:lnTo>
                  <a:pt x="1116" y="213"/>
                </a:lnTo>
                <a:lnTo>
                  <a:pt x="1112" y="209"/>
                </a:lnTo>
                <a:lnTo>
                  <a:pt x="1112" y="207"/>
                </a:lnTo>
                <a:lnTo>
                  <a:pt x="1108" y="204"/>
                </a:lnTo>
                <a:lnTo>
                  <a:pt x="1107" y="204"/>
                </a:lnTo>
                <a:lnTo>
                  <a:pt x="1106" y="203"/>
                </a:lnTo>
                <a:lnTo>
                  <a:pt x="1103" y="199"/>
                </a:lnTo>
                <a:lnTo>
                  <a:pt x="1099" y="203"/>
                </a:lnTo>
                <a:lnTo>
                  <a:pt x="1098" y="202"/>
                </a:lnTo>
                <a:lnTo>
                  <a:pt x="1097" y="202"/>
                </a:lnTo>
                <a:lnTo>
                  <a:pt x="1097" y="201"/>
                </a:lnTo>
                <a:lnTo>
                  <a:pt x="1092" y="205"/>
                </a:lnTo>
                <a:lnTo>
                  <a:pt x="1091" y="206"/>
                </a:lnTo>
                <a:lnTo>
                  <a:pt x="1090" y="209"/>
                </a:lnTo>
                <a:lnTo>
                  <a:pt x="1087" y="211"/>
                </a:lnTo>
                <a:lnTo>
                  <a:pt x="1086" y="212"/>
                </a:lnTo>
                <a:lnTo>
                  <a:pt x="1085" y="214"/>
                </a:lnTo>
                <a:lnTo>
                  <a:pt x="1083" y="215"/>
                </a:lnTo>
                <a:lnTo>
                  <a:pt x="1081" y="215"/>
                </a:lnTo>
                <a:lnTo>
                  <a:pt x="1080" y="215"/>
                </a:lnTo>
                <a:lnTo>
                  <a:pt x="1079" y="217"/>
                </a:lnTo>
                <a:lnTo>
                  <a:pt x="1078" y="218"/>
                </a:lnTo>
                <a:lnTo>
                  <a:pt x="1077" y="219"/>
                </a:lnTo>
                <a:lnTo>
                  <a:pt x="1076" y="220"/>
                </a:lnTo>
                <a:lnTo>
                  <a:pt x="1073" y="221"/>
                </a:lnTo>
                <a:lnTo>
                  <a:pt x="1073" y="222"/>
                </a:lnTo>
                <a:lnTo>
                  <a:pt x="1072" y="222"/>
                </a:lnTo>
                <a:lnTo>
                  <a:pt x="1072" y="223"/>
                </a:lnTo>
                <a:lnTo>
                  <a:pt x="1071" y="222"/>
                </a:lnTo>
                <a:lnTo>
                  <a:pt x="1071" y="223"/>
                </a:lnTo>
                <a:lnTo>
                  <a:pt x="1070" y="224"/>
                </a:lnTo>
                <a:lnTo>
                  <a:pt x="1069" y="224"/>
                </a:lnTo>
                <a:lnTo>
                  <a:pt x="1069" y="226"/>
                </a:lnTo>
                <a:lnTo>
                  <a:pt x="1068" y="227"/>
                </a:lnTo>
                <a:lnTo>
                  <a:pt x="1066" y="228"/>
                </a:lnTo>
                <a:lnTo>
                  <a:pt x="1065" y="229"/>
                </a:lnTo>
                <a:lnTo>
                  <a:pt x="1064" y="229"/>
                </a:lnTo>
                <a:lnTo>
                  <a:pt x="1064" y="230"/>
                </a:lnTo>
                <a:lnTo>
                  <a:pt x="1063" y="230"/>
                </a:lnTo>
                <a:lnTo>
                  <a:pt x="1063" y="231"/>
                </a:lnTo>
                <a:lnTo>
                  <a:pt x="1062" y="232"/>
                </a:lnTo>
                <a:lnTo>
                  <a:pt x="1060" y="235"/>
                </a:lnTo>
                <a:lnTo>
                  <a:pt x="1060" y="236"/>
                </a:lnTo>
                <a:lnTo>
                  <a:pt x="1059" y="237"/>
                </a:lnTo>
                <a:lnTo>
                  <a:pt x="1057" y="237"/>
                </a:lnTo>
                <a:lnTo>
                  <a:pt x="1057" y="238"/>
                </a:lnTo>
                <a:lnTo>
                  <a:pt x="1056" y="238"/>
                </a:lnTo>
                <a:lnTo>
                  <a:pt x="1055" y="239"/>
                </a:lnTo>
                <a:lnTo>
                  <a:pt x="1054" y="239"/>
                </a:lnTo>
                <a:lnTo>
                  <a:pt x="1053" y="240"/>
                </a:lnTo>
                <a:lnTo>
                  <a:pt x="1049" y="242"/>
                </a:lnTo>
                <a:lnTo>
                  <a:pt x="1048" y="243"/>
                </a:lnTo>
                <a:lnTo>
                  <a:pt x="1046" y="245"/>
                </a:lnTo>
                <a:lnTo>
                  <a:pt x="1045" y="245"/>
                </a:lnTo>
                <a:lnTo>
                  <a:pt x="1044" y="246"/>
                </a:lnTo>
                <a:lnTo>
                  <a:pt x="1039" y="249"/>
                </a:lnTo>
                <a:lnTo>
                  <a:pt x="1038" y="249"/>
                </a:lnTo>
                <a:lnTo>
                  <a:pt x="1037" y="249"/>
                </a:lnTo>
                <a:lnTo>
                  <a:pt x="1036" y="251"/>
                </a:lnTo>
                <a:lnTo>
                  <a:pt x="1034" y="252"/>
                </a:lnTo>
                <a:lnTo>
                  <a:pt x="1033" y="253"/>
                </a:lnTo>
                <a:lnTo>
                  <a:pt x="1031" y="254"/>
                </a:lnTo>
                <a:lnTo>
                  <a:pt x="1030" y="254"/>
                </a:lnTo>
                <a:close/>
                <a:moveTo>
                  <a:pt x="1030" y="1065"/>
                </a:moveTo>
                <a:lnTo>
                  <a:pt x="1030" y="1068"/>
                </a:lnTo>
                <a:lnTo>
                  <a:pt x="1030" y="1072"/>
                </a:lnTo>
                <a:lnTo>
                  <a:pt x="1031" y="1072"/>
                </a:lnTo>
                <a:lnTo>
                  <a:pt x="1036" y="1072"/>
                </a:lnTo>
                <a:lnTo>
                  <a:pt x="1042" y="1072"/>
                </a:lnTo>
                <a:lnTo>
                  <a:pt x="1048" y="1071"/>
                </a:lnTo>
                <a:lnTo>
                  <a:pt x="1048" y="1072"/>
                </a:lnTo>
                <a:lnTo>
                  <a:pt x="1053" y="1071"/>
                </a:lnTo>
                <a:lnTo>
                  <a:pt x="1061" y="1071"/>
                </a:lnTo>
                <a:lnTo>
                  <a:pt x="1065" y="1071"/>
                </a:lnTo>
                <a:lnTo>
                  <a:pt x="1068" y="1071"/>
                </a:lnTo>
                <a:lnTo>
                  <a:pt x="1070" y="1071"/>
                </a:lnTo>
                <a:lnTo>
                  <a:pt x="1073" y="1071"/>
                </a:lnTo>
                <a:lnTo>
                  <a:pt x="1073" y="1068"/>
                </a:lnTo>
                <a:lnTo>
                  <a:pt x="1073" y="1067"/>
                </a:lnTo>
                <a:lnTo>
                  <a:pt x="1073" y="1065"/>
                </a:lnTo>
                <a:lnTo>
                  <a:pt x="1073" y="1064"/>
                </a:lnTo>
                <a:lnTo>
                  <a:pt x="1073" y="1060"/>
                </a:lnTo>
                <a:lnTo>
                  <a:pt x="1073" y="1059"/>
                </a:lnTo>
                <a:lnTo>
                  <a:pt x="1073" y="1058"/>
                </a:lnTo>
                <a:lnTo>
                  <a:pt x="1073" y="1056"/>
                </a:lnTo>
                <a:lnTo>
                  <a:pt x="1073" y="1054"/>
                </a:lnTo>
                <a:lnTo>
                  <a:pt x="1072" y="1054"/>
                </a:lnTo>
                <a:lnTo>
                  <a:pt x="1066" y="1054"/>
                </a:lnTo>
                <a:lnTo>
                  <a:pt x="1063" y="1054"/>
                </a:lnTo>
                <a:lnTo>
                  <a:pt x="1061" y="1054"/>
                </a:lnTo>
                <a:lnTo>
                  <a:pt x="1060" y="1054"/>
                </a:lnTo>
                <a:lnTo>
                  <a:pt x="1057" y="1054"/>
                </a:lnTo>
                <a:lnTo>
                  <a:pt x="1054" y="1054"/>
                </a:lnTo>
                <a:lnTo>
                  <a:pt x="1048" y="1054"/>
                </a:lnTo>
                <a:lnTo>
                  <a:pt x="1047" y="1054"/>
                </a:lnTo>
                <a:lnTo>
                  <a:pt x="1045" y="1054"/>
                </a:lnTo>
                <a:lnTo>
                  <a:pt x="1042" y="1054"/>
                </a:lnTo>
                <a:lnTo>
                  <a:pt x="1042" y="1048"/>
                </a:lnTo>
                <a:lnTo>
                  <a:pt x="1035" y="1048"/>
                </a:lnTo>
                <a:lnTo>
                  <a:pt x="1035" y="1054"/>
                </a:lnTo>
                <a:lnTo>
                  <a:pt x="1034" y="1054"/>
                </a:lnTo>
                <a:lnTo>
                  <a:pt x="1033" y="1054"/>
                </a:lnTo>
                <a:lnTo>
                  <a:pt x="1030" y="1054"/>
                </a:lnTo>
                <a:lnTo>
                  <a:pt x="1030" y="1055"/>
                </a:lnTo>
                <a:lnTo>
                  <a:pt x="1030" y="1057"/>
                </a:lnTo>
                <a:lnTo>
                  <a:pt x="1030" y="1059"/>
                </a:lnTo>
                <a:lnTo>
                  <a:pt x="1030" y="1062"/>
                </a:lnTo>
                <a:lnTo>
                  <a:pt x="1030" y="1063"/>
                </a:lnTo>
                <a:lnTo>
                  <a:pt x="1030" y="1064"/>
                </a:lnTo>
                <a:lnTo>
                  <a:pt x="1030" y="1065"/>
                </a:lnTo>
                <a:close/>
                <a:moveTo>
                  <a:pt x="1030" y="625"/>
                </a:moveTo>
                <a:lnTo>
                  <a:pt x="1031" y="627"/>
                </a:lnTo>
                <a:lnTo>
                  <a:pt x="1031" y="628"/>
                </a:lnTo>
                <a:lnTo>
                  <a:pt x="1033" y="629"/>
                </a:lnTo>
                <a:lnTo>
                  <a:pt x="1033" y="630"/>
                </a:lnTo>
                <a:lnTo>
                  <a:pt x="1034" y="630"/>
                </a:lnTo>
                <a:lnTo>
                  <a:pt x="1034" y="631"/>
                </a:lnTo>
                <a:lnTo>
                  <a:pt x="1035" y="632"/>
                </a:lnTo>
                <a:lnTo>
                  <a:pt x="1036" y="632"/>
                </a:lnTo>
                <a:lnTo>
                  <a:pt x="1037" y="632"/>
                </a:lnTo>
                <a:lnTo>
                  <a:pt x="1038" y="631"/>
                </a:lnTo>
                <a:lnTo>
                  <a:pt x="1038" y="632"/>
                </a:lnTo>
                <a:lnTo>
                  <a:pt x="1038" y="633"/>
                </a:lnTo>
                <a:lnTo>
                  <a:pt x="1038" y="634"/>
                </a:lnTo>
                <a:lnTo>
                  <a:pt x="1038" y="636"/>
                </a:lnTo>
                <a:lnTo>
                  <a:pt x="1038" y="637"/>
                </a:lnTo>
                <a:lnTo>
                  <a:pt x="1039" y="637"/>
                </a:lnTo>
                <a:lnTo>
                  <a:pt x="1040" y="637"/>
                </a:lnTo>
                <a:lnTo>
                  <a:pt x="1042" y="637"/>
                </a:lnTo>
                <a:lnTo>
                  <a:pt x="1045" y="637"/>
                </a:lnTo>
                <a:lnTo>
                  <a:pt x="1046" y="637"/>
                </a:lnTo>
                <a:lnTo>
                  <a:pt x="1046" y="638"/>
                </a:lnTo>
                <a:lnTo>
                  <a:pt x="1047" y="638"/>
                </a:lnTo>
                <a:lnTo>
                  <a:pt x="1048" y="638"/>
                </a:lnTo>
                <a:lnTo>
                  <a:pt x="1049" y="638"/>
                </a:lnTo>
                <a:lnTo>
                  <a:pt x="1051" y="638"/>
                </a:lnTo>
                <a:lnTo>
                  <a:pt x="1051" y="639"/>
                </a:lnTo>
                <a:lnTo>
                  <a:pt x="1052" y="641"/>
                </a:lnTo>
                <a:lnTo>
                  <a:pt x="1052" y="642"/>
                </a:lnTo>
                <a:lnTo>
                  <a:pt x="1054" y="641"/>
                </a:lnTo>
                <a:lnTo>
                  <a:pt x="1056" y="641"/>
                </a:lnTo>
                <a:lnTo>
                  <a:pt x="1057" y="641"/>
                </a:lnTo>
                <a:lnTo>
                  <a:pt x="1060" y="641"/>
                </a:lnTo>
                <a:lnTo>
                  <a:pt x="1061" y="641"/>
                </a:lnTo>
                <a:lnTo>
                  <a:pt x="1062" y="641"/>
                </a:lnTo>
                <a:lnTo>
                  <a:pt x="1063" y="641"/>
                </a:lnTo>
                <a:lnTo>
                  <a:pt x="1064" y="641"/>
                </a:lnTo>
                <a:lnTo>
                  <a:pt x="1065" y="641"/>
                </a:lnTo>
                <a:lnTo>
                  <a:pt x="1065" y="640"/>
                </a:lnTo>
                <a:lnTo>
                  <a:pt x="1065" y="639"/>
                </a:lnTo>
                <a:lnTo>
                  <a:pt x="1065" y="637"/>
                </a:lnTo>
                <a:lnTo>
                  <a:pt x="1064" y="637"/>
                </a:lnTo>
                <a:lnTo>
                  <a:pt x="1063" y="637"/>
                </a:lnTo>
                <a:lnTo>
                  <a:pt x="1063" y="636"/>
                </a:lnTo>
                <a:lnTo>
                  <a:pt x="1063" y="634"/>
                </a:lnTo>
                <a:lnTo>
                  <a:pt x="1063" y="633"/>
                </a:lnTo>
                <a:lnTo>
                  <a:pt x="1063" y="632"/>
                </a:lnTo>
                <a:lnTo>
                  <a:pt x="1064" y="632"/>
                </a:lnTo>
                <a:lnTo>
                  <a:pt x="1064" y="633"/>
                </a:lnTo>
                <a:lnTo>
                  <a:pt x="1065" y="633"/>
                </a:lnTo>
                <a:lnTo>
                  <a:pt x="1065" y="634"/>
                </a:lnTo>
                <a:lnTo>
                  <a:pt x="1065" y="636"/>
                </a:lnTo>
                <a:lnTo>
                  <a:pt x="1065" y="637"/>
                </a:lnTo>
                <a:lnTo>
                  <a:pt x="1065" y="638"/>
                </a:lnTo>
                <a:lnTo>
                  <a:pt x="1065" y="640"/>
                </a:lnTo>
                <a:lnTo>
                  <a:pt x="1066" y="640"/>
                </a:lnTo>
                <a:lnTo>
                  <a:pt x="1069" y="640"/>
                </a:lnTo>
                <a:lnTo>
                  <a:pt x="1071" y="640"/>
                </a:lnTo>
                <a:lnTo>
                  <a:pt x="1072" y="640"/>
                </a:lnTo>
                <a:lnTo>
                  <a:pt x="1074" y="640"/>
                </a:lnTo>
                <a:lnTo>
                  <a:pt x="1077" y="640"/>
                </a:lnTo>
                <a:lnTo>
                  <a:pt x="1079" y="640"/>
                </a:lnTo>
                <a:lnTo>
                  <a:pt x="1079" y="638"/>
                </a:lnTo>
                <a:lnTo>
                  <a:pt x="1079" y="637"/>
                </a:lnTo>
                <a:lnTo>
                  <a:pt x="1079" y="636"/>
                </a:lnTo>
                <a:lnTo>
                  <a:pt x="1081" y="636"/>
                </a:lnTo>
                <a:lnTo>
                  <a:pt x="1082" y="636"/>
                </a:lnTo>
                <a:lnTo>
                  <a:pt x="1083" y="636"/>
                </a:lnTo>
                <a:lnTo>
                  <a:pt x="1083" y="632"/>
                </a:lnTo>
                <a:lnTo>
                  <a:pt x="1083" y="629"/>
                </a:lnTo>
                <a:lnTo>
                  <a:pt x="1085" y="629"/>
                </a:lnTo>
                <a:lnTo>
                  <a:pt x="1087" y="629"/>
                </a:lnTo>
                <a:lnTo>
                  <a:pt x="1088" y="629"/>
                </a:lnTo>
                <a:lnTo>
                  <a:pt x="1091" y="629"/>
                </a:lnTo>
                <a:lnTo>
                  <a:pt x="1095" y="637"/>
                </a:lnTo>
                <a:lnTo>
                  <a:pt x="1097" y="640"/>
                </a:lnTo>
                <a:lnTo>
                  <a:pt x="1097" y="641"/>
                </a:lnTo>
                <a:lnTo>
                  <a:pt x="1098" y="644"/>
                </a:lnTo>
                <a:lnTo>
                  <a:pt x="1099" y="645"/>
                </a:lnTo>
                <a:lnTo>
                  <a:pt x="1100" y="647"/>
                </a:lnTo>
                <a:lnTo>
                  <a:pt x="1102" y="647"/>
                </a:lnTo>
                <a:lnTo>
                  <a:pt x="1105" y="645"/>
                </a:lnTo>
                <a:lnTo>
                  <a:pt x="1106" y="645"/>
                </a:lnTo>
                <a:lnTo>
                  <a:pt x="1107" y="646"/>
                </a:lnTo>
                <a:lnTo>
                  <a:pt x="1108" y="646"/>
                </a:lnTo>
                <a:lnTo>
                  <a:pt x="1109" y="646"/>
                </a:lnTo>
                <a:lnTo>
                  <a:pt x="1111" y="645"/>
                </a:lnTo>
                <a:lnTo>
                  <a:pt x="1112" y="645"/>
                </a:lnTo>
                <a:lnTo>
                  <a:pt x="1112" y="644"/>
                </a:lnTo>
                <a:lnTo>
                  <a:pt x="1111" y="641"/>
                </a:lnTo>
                <a:lnTo>
                  <a:pt x="1111" y="640"/>
                </a:lnTo>
                <a:lnTo>
                  <a:pt x="1109" y="640"/>
                </a:lnTo>
                <a:lnTo>
                  <a:pt x="1112" y="640"/>
                </a:lnTo>
                <a:lnTo>
                  <a:pt x="1114" y="639"/>
                </a:lnTo>
                <a:lnTo>
                  <a:pt x="1111" y="634"/>
                </a:lnTo>
                <a:lnTo>
                  <a:pt x="1111" y="633"/>
                </a:lnTo>
                <a:lnTo>
                  <a:pt x="1109" y="632"/>
                </a:lnTo>
                <a:lnTo>
                  <a:pt x="1108" y="634"/>
                </a:lnTo>
                <a:lnTo>
                  <a:pt x="1107" y="634"/>
                </a:lnTo>
                <a:lnTo>
                  <a:pt x="1106" y="632"/>
                </a:lnTo>
                <a:lnTo>
                  <a:pt x="1106" y="631"/>
                </a:lnTo>
                <a:lnTo>
                  <a:pt x="1105" y="631"/>
                </a:lnTo>
                <a:lnTo>
                  <a:pt x="1105" y="630"/>
                </a:lnTo>
                <a:lnTo>
                  <a:pt x="1106" y="630"/>
                </a:lnTo>
                <a:lnTo>
                  <a:pt x="1107" y="629"/>
                </a:lnTo>
                <a:lnTo>
                  <a:pt x="1105" y="625"/>
                </a:lnTo>
                <a:lnTo>
                  <a:pt x="1105" y="624"/>
                </a:lnTo>
                <a:lnTo>
                  <a:pt x="1104" y="624"/>
                </a:lnTo>
                <a:lnTo>
                  <a:pt x="1104" y="623"/>
                </a:lnTo>
                <a:lnTo>
                  <a:pt x="1103" y="624"/>
                </a:lnTo>
                <a:lnTo>
                  <a:pt x="1102" y="625"/>
                </a:lnTo>
                <a:lnTo>
                  <a:pt x="1102" y="624"/>
                </a:lnTo>
                <a:lnTo>
                  <a:pt x="1100" y="623"/>
                </a:lnTo>
                <a:lnTo>
                  <a:pt x="1099" y="622"/>
                </a:lnTo>
                <a:lnTo>
                  <a:pt x="1099" y="621"/>
                </a:lnTo>
                <a:lnTo>
                  <a:pt x="1098" y="620"/>
                </a:lnTo>
                <a:lnTo>
                  <a:pt x="1098" y="619"/>
                </a:lnTo>
                <a:lnTo>
                  <a:pt x="1097" y="619"/>
                </a:lnTo>
                <a:lnTo>
                  <a:pt x="1097" y="617"/>
                </a:lnTo>
                <a:lnTo>
                  <a:pt x="1096" y="616"/>
                </a:lnTo>
                <a:lnTo>
                  <a:pt x="1095" y="614"/>
                </a:lnTo>
                <a:lnTo>
                  <a:pt x="1094" y="614"/>
                </a:lnTo>
                <a:lnTo>
                  <a:pt x="1095" y="614"/>
                </a:lnTo>
                <a:lnTo>
                  <a:pt x="1096" y="614"/>
                </a:lnTo>
                <a:lnTo>
                  <a:pt x="1098" y="614"/>
                </a:lnTo>
                <a:lnTo>
                  <a:pt x="1099" y="614"/>
                </a:lnTo>
                <a:lnTo>
                  <a:pt x="1103" y="612"/>
                </a:lnTo>
                <a:lnTo>
                  <a:pt x="1104" y="613"/>
                </a:lnTo>
                <a:lnTo>
                  <a:pt x="1104" y="614"/>
                </a:lnTo>
                <a:lnTo>
                  <a:pt x="1103" y="615"/>
                </a:lnTo>
                <a:lnTo>
                  <a:pt x="1100" y="616"/>
                </a:lnTo>
                <a:lnTo>
                  <a:pt x="1105" y="623"/>
                </a:lnTo>
                <a:lnTo>
                  <a:pt x="1105" y="624"/>
                </a:lnTo>
                <a:lnTo>
                  <a:pt x="1106" y="624"/>
                </a:lnTo>
                <a:lnTo>
                  <a:pt x="1106" y="625"/>
                </a:lnTo>
                <a:lnTo>
                  <a:pt x="1107" y="627"/>
                </a:lnTo>
                <a:lnTo>
                  <a:pt x="1107" y="628"/>
                </a:lnTo>
                <a:lnTo>
                  <a:pt x="1108" y="629"/>
                </a:lnTo>
                <a:lnTo>
                  <a:pt x="1108" y="630"/>
                </a:lnTo>
                <a:lnTo>
                  <a:pt x="1109" y="630"/>
                </a:lnTo>
                <a:lnTo>
                  <a:pt x="1109" y="631"/>
                </a:lnTo>
                <a:lnTo>
                  <a:pt x="1111" y="632"/>
                </a:lnTo>
                <a:lnTo>
                  <a:pt x="1111" y="633"/>
                </a:lnTo>
                <a:lnTo>
                  <a:pt x="1112" y="634"/>
                </a:lnTo>
                <a:lnTo>
                  <a:pt x="1113" y="636"/>
                </a:lnTo>
                <a:lnTo>
                  <a:pt x="1113" y="637"/>
                </a:lnTo>
                <a:lnTo>
                  <a:pt x="1114" y="637"/>
                </a:lnTo>
                <a:lnTo>
                  <a:pt x="1114" y="638"/>
                </a:lnTo>
                <a:lnTo>
                  <a:pt x="1115" y="639"/>
                </a:lnTo>
                <a:lnTo>
                  <a:pt x="1115" y="640"/>
                </a:lnTo>
                <a:lnTo>
                  <a:pt x="1116" y="640"/>
                </a:lnTo>
                <a:lnTo>
                  <a:pt x="1116" y="641"/>
                </a:lnTo>
                <a:lnTo>
                  <a:pt x="1116" y="640"/>
                </a:lnTo>
                <a:lnTo>
                  <a:pt x="1117" y="640"/>
                </a:lnTo>
                <a:lnTo>
                  <a:pt x="1118" y="640"/>
                </a:lnTo>
                <a:lnTo>
                  <a:pt x="1120" y="640"/>
                </a:lnTo>
                <a:lnTo>
                  <a:pt x="1122" y="640"/>
                </a:lnTo>
                <a:lnTo>
                  <a:pt x="1123" y="640"/>
                </a:lnTo>
                <a:lnTo>
                  <a:pt x="1123" y="639"/>
                </a:lnTo>
                <a:lnTo>
                  <a:pt x="1124" y="639"/>
                </a:lnTo>
                <a:lnTo>
                  <a:pt x="1125" y="638"/>
                </a:lnTo>
                <a:lnTo>
                  <a:pt x="1124" y="637"/>
                </a:lnTo>
                <a:lnTo>
                  <a:pt x="1123" y="636"/>
                </a:lnTo>
                <a:lnTo>
                  <a:pt x="1123" y="634"/>
                </a:lnTo>
                <a:lnTo>
                  <a:pt x="1122" y="634"/>
                </a:lnTo>
                <a:lnTo>
                  <a:pt x="1122" y="633"/>
                </a:lnTo>
                <a:lnTo>
                  <a:pt x="1121" y="633"/>
                </a:lnTo>
                <a:lnTo>
                  <a:pt x="1121" y="632"/>
                </a:lnTo>
                <a:lnTo>
                  <a:pt x="1120" y="632"/>
                </a:lnTo>
                <a:lnTo>
                  <a:pt x="1120" y="631"/>
                </a:lnTo>
                <a:lnTo>
                  <a:pt x="1118" y="631"/>
                </a:lnTo>
                <a:lnTo>
                  <a:pt x="1118" y="630"/>
                </a:lnTo>
                <a:lnTo>
                  <a:pt x="1117" y="629"/>
                </a:lnTo>
                <a:lnTo>
                  <a:pt x="1117" y="628"/>
                </a:lnTo>
                <a:lnTo>
                  <a:pt x="1116" y="628"/>
                </a:lnTo>
                <a:lnTo>
                  <a:pt x="1116" y="627"/>
                </a:lnTo>
                <a:lnTo>
                  <a:pt x="1115" y="625"/>
                </a:lnTo>
                <a:lnTo>
                  <a:pt x="1115" y="624"/>
                </a:lnTo>
                <a:lnTo>
                  <a:pt x="1114" y="624"/>
                </a:lnTo>
                <a:lnTo>
                  <a:pt x="1114" y="623"/>
                </a:lnTo>
                <a:lnTo>
                  <a:pt x="1113" y="622"/>
                </a:lnTo>
                <a:lnTo>
                  <a:pt x="1113" y="621"/>
                </a:lnTo>
                <a:lnTo>
                  <a:pt x="1112" y="620"/>
                </a:lnTo>
                <a:lnTo>
                  <a:pt x="1112" y="619"/>
                </a:lnTo>
                <a:lnTo>
                  <a:pt x="1112" y="617"/>
                </a:lnTo>
                <a:lnTo>
                  <a:pt x="1111" y="617"/>
                </a:lnTo>
                <a:lnTo>
                  <a:pt x="1111" y="616"/>
                </a:lnTo>
                <a:lnTo>
                  <a:pt x="1111" y="615"/>
                </a:lnTo>
                <a:lnTo>
                  <a:pt x="1109" y="614"/>
                </a:lnTo>
                <a:lnTo>
                  <a:pt x="1109" y="613"/>
                </a:lnTo>
                <a:lnTo>
                  <a:pt x="1108" y="612"/>
                </a:lnTo>
                <a:lnTo>
                  <a:pt x="1108" y="611"/>
                </a:lnTo>
                <a:lnTo>
                  <a:pt x="1107" y="611"/>
                </a:lnTo>
                <a:lnTo>
                  <a:pt x="1107" y="609"/>
                </a:lnTo>
                <a:lnTo>
                  <a:pt x="1107" y="608"/>
                </a:lnTo>
                <a:lnTo>
                  <a:pt x="1108" y="608"/>
                </a:lnTo>
                <a:lnTo>
                  <a:pt x="1108" y="607"/>
                </a:lnTo>
                <a:lnTo>
                  <a:pt x="1107" y="606"/>
                </a:lnTo>
                <a:lnTo>
                  <a:pt x="1106" y="605"/>
                </a:lnTo>
                <a:lnTo>
                  <a:pt x="1106" y="604"/>
                </a:lnTo>
                <a:lnTo>
                  <a:pt x="1105" y="603"/>
                </a:lnTo>
                <a:lnTo>
                  <a:pt x="1105" y="602"/>
                </a:lnTo>
                <a:lnTo>
                  <a:pt x="1104" y="602"/>
                </a:lnTo>
                <a:lnTo>
                  <a:pt x="1104" y="600"/>
                </a:lnTo>
                <a:lnTo>
                  <a:pt x="1104" y="599"/>
                </a:lnTo>
                <a:lnTo>
                  <a:pt x="1103" y="599"/>
                </a:lnTo>
                <a:lnTo>
                  <a:pt x="1103" y="598"/>
                </a:lnTo>
                <a:lnTo>
                  <a:pt x="1102" y="598"/>
                </a:lnTo>
                <a:lnTo>
                  <a:pt x="1102" y="597"/>
                </a:lnTo>
                <a:lnTo>
                  <a:pt x="1100" y="597"/>
                </a:lnTo>
                <a:lnTo>
                  <a:pt x="1100" y="596"/>
                </a:lnTo>
                <a:lnTo>
                  <a:pt x="1099" y="596"/>
                </a:lnTo>
                <a:lnTo>
                  <a:pt x="1099" y="595"/>
                </a:lnTo>
                <a:lnTo>
                  <a:pt x="1098" y="594"/>
                </a:lnTo>
                <a:lnTo>
                  <a:pt x="1097" y="592"/>
                </a:lnTo>
                <a:lnTo>
                  <a:pt x="1097" y="591"/>
                </a:lnTo>
                <a:lnTo>
                  <a:pt x="1098" y="591"/>
                </a:lnTo>
                <a:lnTo>
                  <a:pt x="1099" y="591"/>
                </a:lnTo>
                <a:lnTo>
                  <a:pt x="1099" y="590"/>
                </a:lnTo>
                <a:lnTo>
                  <a:pt x="1100" y="590"/>
                </a:lnTo>
                <a:lnTo>
                  <a:pt x="1100" y="589"/>
                </a:lnTo>
                <a:lnTo>
                  <a:pt x="1102" y="589"/>
                </a:lnTo>
                <a:lnTo>
                  <a:pt x="1103" y="589"/>
                </a:lnTo>
                <a:lnTo>
                  <a:pt x="1103" y="588"/>
                </a:lnTo>
                <a:lnTo>
                  <a:pt x="1103" y="587"/>
                </a:lnTo>
                <a:lnTo>
                  <a:pt x="1102" y="587"/>
                </a:lnTo>
                <a:lnTo>
                  <a:pt x="1102" y="586"/>
                </a:lnTo>
                <a:lnTo>
                  <a:pt x="1102" y="585"/>
                </a:lnTo>
                <a:lnTo>
                  <a:pt x="1100" y="585"/>
                </a:lnTo>
                <a:lnTo>
                  <a:pt x="1099" y="582"/>
                </a:lnTo>
                <a:lnTo>
                  <a:pt x="1098" y="581"/>
                </a:lnTo>
                <a:lnTo>
                  <a:pt x="1098" y="580"/>
                </a:lnTo>
                <a:lnTo>
                  <a:pt x="1098" y="579"/>
                </a:lnTo>
                <a:lnTo>
                  <a:pt x="1097" y="579"/>
                </a:lnTo>
                <a:lnTo>
                  <a:pt x="1097" y="578"/>
                </a:lnTo>
                <a:lnTo>
                  <a:pt x="1096" y="578"/>
                </a:lnTo>
                <a:lnTo>
                  <a:pt x="1096" y="577"/>
                </a:lnTo>
                <a:lnTo>
                  <a:pt x="1095" y="578"/>
                </a:lnTo>
                <a:lnTo>
                  <a:pt x="1094" y="579"/>
                </a:lnTo>
                <a:lnTo>
                  <a:pt x="1092" y="579"/>
                </a:lnTo>
                <a:lnTo>
                  <a:pt x="1091" y="579"/>
                </a:lnTo>
                <a:lnTo>
                  <a:pt x="1090" y="580"/>
                </a:lnTo>
                <a:lnTo>
                  <a:pt x="1089" y="580"/>
                </a:lnTo>
                <a:lnTo>
                  <a:pt x="1089" y="581"/>
                </a:lnTo>
                <a:lnTo>
                  <a:pt x="1088" y="581"/>
                </a:lnTo>
                <a:lnTo>
                  <a:pt x="1087" y="581"/>
                </a:lnTo>
                <a:lnTo>
                  <a:pt x="1086" y="582"/>
                </a:lnTo>
                <a:lnTo>
                  <a:pt x="1085" y="582"/>
                </a:lnTo>
                <a:lnTo>
                  <a:pt x="1085" y="583"/>
                </a:lnTo>
                <a:lnTo>
                  <a:pt x="1083" y="583"/>
                </a:lnTo>
                <a:lnTo>
                  <a:pt x="1083" y="582"/>
                </a:lnTo>
                <a:lnTo>
                  <a:pt x="1082" y="582"/>
                </a:lnTo>
                <a:lnTo>
                  <a:pt x="1081" y="582"/>
                </a:lnTo>
                <a:lnTo>
                  <a:pt x="1081" y="581"/>
                </a:lnTo>
                <a:lnTo>
                  <a:pt x="1080" y="581"/>
                </a:lnTo>
                <a:lnTo>
                  <a:pt x="1080" y="580"/>
                </a:lnTo>
                <a:lnTo>
                  <a:pt x="1079" y="580"/>
                </a:lnTo>
                <a:lnTo>
                  <a:pt x="1078" y="580"/>
                </a:lnTo>
                <a:lnTo>
                  <a:pt x="1077" y="580"/>
                </a:lnTo>
                <a:lnTo>
                  <a:pt x="1076" y="578"/>
                </a:lnTo>
                <a:lnTo>
                  <a:pt x="1074" y="577"/>
                </a:lnTo>
                <a:lnTo>
                  <a:pt x="1074" y="575"/>
                </a:lnTo>
                <a:lnTo>
                  <a:pt x="1073" y="574"/>
                </a:lnTo>
                <a:lnTo>
                  <a:pt x="1073" y="573"/>
                </a:lnTo>
                <a:lnTo>
                  <a:pt x="1073" y="572"/>
                </a:lnTo>
                <a:lnTo>
                  <a:pt x="1074" y="571"/>
                </a:lnTo>
                <a:lnTo>
                  <a:pt x="1074" y="570"/>
                </a:lnTo>
                <a:lnTo>
                  <a:pt x="1074" y="569"/>
                </a:lnTo>
                <a:lnTo>
                  <a:pt x="1073" y="569"/>
                </a:lnTo>
                <a:lnTo>
                  <a:pt x="1072" y="570"/>
                </a:lnTo>
                <a:lnTo>
                  <a:pt x="1071" y="570"/>
                </a:lnTo>
                <a:lnTo>
                  <a:pt x="1071" y="569"/>
                </a:lnTo>
                <a:lnTo>
                  <a:pt x="1071" y="567"/>
                </a:lnTo>
                <a:lnTo>
                  <a:pt x="1071" y="566"/>
                </a:lnTo>
                <a:lnTo>
                  <a:pt x="1071" y="565"/>
                </a:lnTo>
                <a:lnTo>
                  <a:pt x="1070" y="565"/>
                </a:lnTo>
                <a:lnTo>
                  <a:pt x="1070" y="566"/>
                </a:lnTo>
                <a:lnTo>
                  <a:pt x="1069" y="567"/>
                </a:lnTo>
                <a:lnTo>
                  <a:pt x="1068" y="567"/>
                </a:lnTo>
                <a:lnTo>
                  <a:pt x="1069" y="567"/>
                </a:lnTo>
                <a:lnTo>
                  <a:pt x="1068" y="567"/>
                </a:lnTo>
                <a:lnTo>
                  <a:pt x="1068" y="569"/>
                </a:lnTo>
                <a:lnTo>
                  <a:pt x="1069" y="570"/>
                </a:lnTo>
                <a:lnTo>
                  <a:pt x="1070" y="571"/>
                </a:lnTo>
                <a:lnTo>
                  <a:pt x="1069" y="571"/>
                </a:lnTo>
                <a:lnTo>
                  <a:pt x="1068" y="572"/>
                </a:lnTo>
                <a:lnTo>
                  <a:pt x="1066" y="572"/>
                </a:lnTo>
                <a:lnTo>
                  <a:pt x="1065" y="570"/>
                </a:lnTo>
                <a:lnTo>
                  <a:pt x="1064" y="571"/>
                </a:lnTo>
                <a:lnTo>
                  <a:pt x="1063" y="572"/>
                </a:lnTo>
                <a:lnTo>
                  <a:pt x="1060" y="574"/>
                </a:lnTo>
                <a:lnTo>
                  <a:pt x="1060" y="575"/>
                </a:lnTo>
                <a:lnTo>
                  <a:pt x="1059" y="577"/>
                </a:lnTo>
                <a:lnTo>
                  <a:pt x="1056" y="578"/>
                </a:lnTo>
                <a:lnTo>
                  <a:pt x="1055" y="578"/>
                </a:lnTo>
                <a:lnTo>
                  <a:pt x="1055" y="579"/>
                </a:lnTo>
                <a:lnTo>
                  <a:pt x="1054" y="579"/>
                </a:lnTo>
                <a:lnTo>
                  <a:pt x="1053" y="579"/>
                </a:lnTo>
                <a:lnTo>
                  <a:pt x="1053" y="580"/>
                </a:lnTo>
                <a:lnTo>
                  <a:pt x="1052" y="580"/>
                </a:lnTo>
                <a:lnTo>
                  <a:pt x="1051" y="580"/>
                </a:lnTo>
                <a:lnTo>
                  <a:pt x="1049" y="581"/>
                </a:lnTo>
                <a:lnTo>
                  <a:pt x="1048" y="581"/>
                </a:lnTo>
                <a:lnTo>
                  <a:pt x="1048" y="582"/>
                </a:lnTo>
                <a:lnTo>
                  <a:pt x="1047" y="582"/>
                </a:lnTo>
                <a:lnTo>
                  <a:pt x="1047" y="583"/>
                </a:lnTo>
                <a:lnTo>
                  <a:pt x="1045" y="585"/>
                </a:lnTo>
                <a:lnTo>
                  <a:pt x="1044" y="586"/>
                </a:lnTo>
                <a:lnTo>
                  <a:pt x="1040" y="589"/>
                </a:lnTo>
                <a:lnTo>
                  <a:pt x="1038" y="591"/>
                </a:lnTo>
                <a:lnTo>
                  <a:pt x="1037" y="591"/>
                </a:lnTo>
                <a:lnTo>
                  <a:pt x="1036" y="592"/>
                </a:lnTo>
                <a:lnTo>
                  <a:pt x="1035" y="595"/>
                </a:lnTo>
                <a:lnTo>
                  <a:pt x="1034" y="595"/>
                </a:lnTo>
                <a:lnTo>
                  <a:pt x="1034" y="607"/>
                </a:lnTo>
                <a:lnTo>
                  <a:pt x="1034" y="608"/>
                </a:lnTo>
                <a:lnTo>
                  <a:pt x="1034" y="622"/>
                </a:lnTo>
                <a:lnTo>
                  <a:pt x="1034" y="623"/>
                </a:lnTo>
                <a:lnTo>
                  <a:pt x="1031" y="624"/>
                </a:lnTo>
                <a:lnTo>
                  <a:pt x="1030" y="625"/>
                </a:lnTo>
                <a:close/>
                <a:moveTo>
                  <a:pt x="1076" y="515"/>
                </a:moveTo>
                <a:lnTo>
                  <a:pt x="1077" y="515"/>
                </a:lnTo>
                <a:lnTo>
                  <a:pt x="1077" y="516"/>
                </a:lnTo>
                <a:lnTo>
                  <a:pt x="1077" y="518"/>
                </a:lnTo>
                <a:lnTo>
                  <a:pt x="1078" y="518"/>
                </a:lnTo>
                <a:lnTo>
                  <a:pt x="1078" y="519"/>
                </a:lnTo>
                <a:lnTo>
                  <a:pt x="1078" y="520"/>
                </a:lnTo>
                <a:lnTo>
                  <a:pt x="1079" y="520"/>
                </a:lnTo>
                <a:lnTo>
                  <a:pt x="1079" y="521"/>
                </a:lnTo>
                <a:lnTo>
                  <a:pt x="1080" y="521"/>
                </a:lnTo>
                <a:lnTo>
                  <a:pt x="1080" y="522"/>
                </a:lnTo>
                <a:lnTo>
                  <a:pt x="1080" y="523"/>
                </a:lnTo>
                <a:lnTo>
                  <a:pt x="1081" y="523"/>
                </a:lnTo>
                <a:lnTo>
                  <a:pt x="1081" y="524"/>
                </a:lnTo>
                <a:lnTo>
                  <a:pt x="1082" y="525"/>
                </a:lnTo>
                <a:lnTo>
                  <a:pt x="1083" y="527"/>
                </a:lnTo>
                <a:lnTo>
                  <a:pt x="1083" y="528"/>
                </a:lnTo>
                <a:lnTo>
                  <a:pt x="1083" y="529"/>
                </a:lnTo>
                <a:lnTo>
                  <a:pt x="1085" y="529"/>
                </a:lnTo>
                <a:lnTo>
                  <a:pt x="1085" y="530"/>
                </a:lnTo>
                <a:lnTo>
                  <a:pt x="1085" y="531"/>
                </a:lnTo>
                <a:lnTo>
                  <a:pt x="1086" y="532"/>
                </a:lnTo>
                <a:lnTo>
                  <a:pt x="1086" y="533"/>
                </a:lnTo>
                <a:lnTo>
                  <a:pt x="1086" y="535"/>
                </a:lnTo>
                <a:lnTo>
                  <a:pt x="1086" y="536"/>
                </a:lnTo>
                <a:lnTo>
                  <a:pt x="1087" y="537"/>
                </a:lnTo>
                <a:lnTo>
                  <a:pt x="1087" y="538"/>
                </a:lnTo>
                <a:lnTo>
                  <a:pt x="1087" y="539"/>
                </a:lnTo>
                <a:lnTo>
                  <a:pt x="1088" y="540"/>
                </a:lnTo>
                <a:lnTo>
                  <a:pt x="1088" y="541"/>
                </a:lnTo>
                <a:lnTo>
                  <a:pt x="1089" y="542"/>
                </a:lnTo>
                <a:lnTo>
                  <a:pt x="1089" y="544"/>
                </a:lnTo>
                <a:lnTo>
                  <a:pt x="1090" y="544"/>
                </a:lnTo>
                <a:lnTo>
                  <a:pt x="1090" y="545"/>
                </a:lnTo>
                <a:lnTo>
                  <a:pt x="1091" y="545"/>
                </a:lnTo>
                <a:lnTo>
                  <a:pt x="1091" y="546"/>
                </a:lnTo>
                <a:lnTo>
                  <a:pt x="1092" y="547"/>
                </a:lnTo>
                <a:lnTo>
                  <a:pt x="1094" y="547"/>
                </a:lnTo>
                <a:lnTo>
                  <a:pt x="1094" y="548"/>
                </a:lnTo>
                <a:lnTo>
                  <a:pt x="1095" y="549"/>
                </a:lnTo>
                <a:lnTo>
                  <a:pt x="1095" y="550"/>
                </a:lnTo>
                <a:lnTo>
                  <a:pt x="1096" y="550"/>
                </a:lnTo>
                <a:lnTo>
                  <a:pt x="1096" y="552"/>
                </a:lnTo>
                <a:lnTo>
                  <a:pt x="1096" y="553"/>
                </a:lnTo>
                <a:lnTo>
                  <a:pt x="1097" y="553"/>
                </a:lnTo>
                <a:lnTo>
                  <a:pt x="1098" y="553"/>
                </a:lnTo>
                <a:lnTo>
                  <a:pt x="1098" y="552"/>
                </a:lnTo>
                <a:lnTo>
                  <a:pt x="1099" y="552"/>
                </a:lnTo>
                <a:lnTo>
                  <a:pt x="1100" y="552"/>
                </a:lnTo>
                <a:lnTo>
                  <a:pt x="1100" y="550"/>
                </a:lnTo>
                <a:lnTo>
                  <a:pt x="1102" y="550"/>
                </a:lnTo>
                <a:lnTo>
                  <a:pt x="1103" y="549"/>
                </a:lnTo>
                <a:lnTo>
                  <a:pt x="1104" y="549"/>
                </a:lnTo>
                <a:lnTo>
                  <a:pt x="1104" y="548"/>
                </a:lnTo>
                <a:lnTo>
                  <a:pt x="1105" y="548"/>
                </a:lnTo>
                <a:lnTo>
                  <a:pt x="1106" y="547"/>
                </a:lnTo>
                <a:lnTo>
                  <a:pt x="1107" y="547"/>
                </a:lnTo>
                <a:lnTo>
                  <a:pt x="1107" y="546"/>
                </a:lnTo>
                <a:lnTo>
                  <a:pt x="1108" y="546"/>
                </a:lnTo>
                <a:lnTo>
                  <a:pt x="1108" y="545"/>
                </a:lnTo>
                <a:lnTo>
                  <a:pt x="1109" y="545"/>
                </a:lnTo>
                <a:lnTo>
                  <a:pt x="1111" y="544"/>
                </a:lnTo>
                <a:lnTo>
                  <a:pt x="1112" y="542"/>
                </a:lnTo>
                <a:lnTo>
                  <a:pt x="1113" y="541"/>
                </a:lnTo>
                <a:lnTo>
                  <a:pt x="1114" y="541"/>
                </a:lnTo>
                <a:lnTo>
                  <a:pt x="1114" y="540"/>
                </a:lnTo>
                <a:lnTo>
                  <a:pt x="1115" y="540"/>
                </a:lnTo>
                <a:lnTo>
                  <a:pt x="1115" y="539"/>
                </a:lnTo>
                <a:lnTo>
                  <a:pt x="1116" y="539"/>
                </a:lnTo>
                <a:lnTo>
                  <a:pt x="1116" y="538"/>
                </a:lnTo>
                <a:lnTo>
                  <a:pt x="1117" y="537"/>
                </a:lnTo>
                <a:lnTo>
                  <a:pt x="1118" y="536"/>
                </a:lnTo>
                <a:lnTo>
                  <a:pt x="1117" y="535"/>
                </a:lnTo>
                <a:lnTo>
                  <a:pt x="1117" y="533"/>
                </a:lnTo>
                <a:lnTo>
                  <a:pt x="1118" y="533"/>
                </a:lnTo>
                <a:lnTo>
                  <a:pt x="1118" y="532"/>
                </a:lnTo>
                <a:lnTo>
                  <a:pt x="1120" y="532"/>
                </a:lnTo>
                <a:lnTo>
                  <a:pt x="1120" y="531"/>
                </a:lnTo>
                <a:lnTo>
                  <a:pt x="1120" y="530"/>
                </a:lnTo>
                <a:lnTo>
                  <a:pt x="1118" y="530"/>
                </a:lnTo>
                <a:lnTo>
                  <a:pt x="1118" y="529"/>
                </a:lnTo>
                <a:lnTo>
                  <a:pt x="1118" y="528"/>
                </a:lnTo>
                <a:lnTo>
                  <a:pt x="1118" y="527"/>
                </a:lnTo>
                <a:lnTo>
                  <a:pt x="1117" y="527"/>
                </a:lnTo>
                <a:lnTo>
                  <a:pt x="1116" y="527"/>
                </a:lnTo>
                <a:lnTo>
                  <a:pt x="1115" y="524"/>
                </a:lnTo>
                <a:lnTo>
                  <a:pt x="1114" y="524"/>
                </a:lnTo>
                <a:lnTo>
                  <a:pt x="1113" y="524"/>
                </a:lnTo>
                <a:lnTo>
                  <a:pt x="1113" y="523"/>
                </a:lnTo>
                <a:lnTo>
                  <a:pt x="1114" y="523"/>
                </a:lnTo>
                <a:lnTo>
                  <a:pt x="1115" y="522"/>
                </a:lnTo>
                <a:lnTo>
                  <a:pt x="1115" y="523"/>
                </a:lnTo>
                <a:lnTo>
                  <a:pt x="1116" y="523"/>
                </a:lnTo>
                <a:lnTo>
                  <a:pt x="1118" y="524"/>
                </a:lnTo>
                <a:lnTo>
                  <a:pt x="1118" y="523"/>
                </a:lnTo>
                <a:lnTo>
                  <a:pt x="1118" y="522"/>
                </a:lnTo>
                <a:lnTo>
                  <a:pt x="1118" y="521"/>
                </a:lnTo>
                <a:lnTo>
                  <a:pt x="1118" y="520"/>
                </a:lnTo>
                <a:lnTo>
                  <a:pt x="1117" y="518"/>
                </a:lnTo>
                <a:lnTo>
                  <a:pt x="1117" y="516"/>
                </a:lnTo>
                <a:lnTo>
                  <a:pt x="1117" y="515"/>
                </a:lnTo>
                <a:lnTo>
                  <a:pt x="1116" y="514"/>
                </a:lnTo>
                <a:lnTo>
                  <a:pt x="1116" y="513"/>
                </a:lnTo>
                <a:lnTo>
                  <a:pt x="1115" y="512"/>
                </a:lnTo>
                <a:lnTo>
                  <a:pt x="1114" y="511"/>
                </a:lnTo>
                <a:lnTo>
                  <a:pt x="1114" y="510"/>
                </a:lnTo>
                <a:lnTo>
                  <a:pt x="1112" y="506"/>
                </a:lnTo>
                <a:lnTo>
                  <a:pt x="1111" y="505"/>
                </a:lnTo>
                <a:lnTo>
                  <a:pt x="1109" y="504"/>
                </a:lnTo>
                <a:lnTo>
                  <a:pt x="1109" y="503"/>
                </a:lnTo>
                <a:lnTo>
                  <a:pt x="1108" y="502"/>
                </a:lnTo>
                <a:lnTo>
                  <a:pt x="1108" y="500"/>
                </a:lnTo>
                <a:lnTo>
                  <a:pt x="1107" y="499"/>
                </a:lnTo>
                <a:lnTo>
                  <a:pt x="1106" y="498"/>
                </a:lnTo>
                <a:lnTo>
                  <a:pt x="1106" y="497"/>
                </a:lnTo>
                <a:lnTo>
                  <a:pt x="1106" y="496"/>
                </a:lnTo>
                <a:lnTo>
                  <a:pt x="1105" y="496"/>
                </a:lnTo>
                <a:lnTo>
                  <a:pt x="1104" y="497"/>
                </a:lnTo>
                <a:lnTo>
                  <a:pt x="1103" y="497"/>
                </a:lnTo>
                <a:lnTo>
                  <a:pt x="1103" y="498"/>
                </a:lnTo>
                <a:lnTo>
                  <a:pt x="1102" y="498"/>
                </a:lnTo>
                <a:lnTo>
                  <a:pt x="1100" y="498"/>
                </a:lnTo>
                <a:lnTo>
                  <a:pt x="1100" y="499"/>
                </a:lnTo>
                <a:lnTo>
                  <a:pt x="1099" y="499"/>
                </a:lnTo>
                <a:lnTo>
                  <a:pt x="1098" y="500"/>
                </a:lnTo>
                <a:lnTo>
                  <a:pt x="1097" y="500"/>
                </a:lnTo>
                <a:lnTo>
                  <a:pt x="1098" y="497"/>
                </a:lnTo>
                <a:lnTo>
                  <a:pt x="1097" y="498"/>
                </a:lnTo>
                <a:lnTo>
                  <a:pt x="1096" y="498"/>
                </a:lnTo>
                <a:lnTo>
                  <a:pt x="1095" y="499"/>
                </a:lnTo>
                <a:lnTo>
                  <a:pt x="1096" y="500"/>
                </a:lnTo>
                <a:lnTo>
                  <a:pt x="1096" y="502"/>
                </a:lnTo>
                <a:lnTo>
                  <a:pt x="1095" y="502"/>
                </a:lnTo>
                <a:lnTo>
                  <a:pt x="1095" y="503"/>
                </a:lnTo>
                <a:lnTo>
                  <a:pt x="1094" y="503"/>
                </a:lnTo>
                <a:lnTo>
                  <a:pt x="1092" y="504"/>
                </a:lnTo>
                <a:lnTo>
                  <a:pt x="1090" y="505"/>
                </a:lnTo>
                <a:lnTo>
                  <a:pt x="1091" y="505"/>
                </a:lnTo>
                <a:lnTo>
                  <a:pt x="1090" y="505"/>
                </a:lnTo>
                <a:lnTo>
                  <a:pt x="1089" y="506"/>
                </a:lnTo>
                <a:lnTo>
                  <a:pt x="1088" y="506"/>
                </a:lnTo>
                <a:lnTo>
                  <a:pt x="1088" y="507"/>
                </a:lnTo>
                <a:lnTo>
                  <a:pt x="1087" y="507"/>
                </a:lnTo>
                <a:lnTo>
                  <a:pt x="1087" y="508"/>
                </a:lnTo>
                <a:lnTo>
                  <a:pt x="1085" y="506"/>
                </a:lnTo>
                <a:lnTo>
                  <a:pt x="1083" y="506"/>
                </a:lnTo>
                <a:lnTo>
                  <a:pt x="1086" y="510"/>
                </a:lnTo>
                <a:lnTo>
                  <a:pt x="1085" y="510"/>
                </a:lnTo>
                <a:lnTo>
                  <a:pt x="1083" y="511"/>
                </a:lnTo>
                <a:lnTo>
                  <a:pt x="1082" y="511"/>
                </a:lnTo>
                <a:lnTo>
                  <a:pt x="1082" y="512"/>
                </a:lnTo>
                <a:lnTo>
                  <a:pt x="1081" y="512"/>
                </a:lnTo>
                <a:lnTo>
                  <a:pt x="1080" y="513"/>
                </a:lnTo>
                <a:lnTo>
                  <a:pt x="1079" y="513"/>
                </a:lnTo>
                <a:lnTo>
                  <a:pt x="1078" y="514"/>
                </a:lnTo>
                <a:lnTo>
                  <a:pt x="1077" y="515"/>
                </a:lnTo>
                <a:lnTo>
                  <a:pt x="1076" y="515"/>
                </a:lnTo>
                <a:close/>
                <a:moveTo>
                  <a:pt x="1081" y="1357"/>
                </a:moveTo>
                <a:lnTo>
                  <a:pt x="1081" y="1358"/>
                </a:lnTo>
                <a:lnTo>
                  <a:pt x="1081" y="1359"/>
                </a:lnTo>
                <a:lnTo>
                  <a:pt x="1081" y="1360"/>
                </a:lnTo>
                <a:lnTo>
                  <a:pt x="1081" y="1361"/>
                </a:lnTo>
                <a:lnTo>
                  <a:pt x="1081" y="1365"/>
                </a:lnTo>
                <a:lnTo>
                  <a:pt x="1081" y="1366"/>
                </a:lnTo>
                <a:lnTo>
                  <a:pt x="1081" y="1367"/>
                </a:lnTo>
                <a:lnTo>
                  <a:pt x="1081" y="1368"/>
                </a:lnTo>
                <a:lnTo>
                  <a:pt x="1081" y="1367"/>
                </a:lnTo>
                <a:lnTo>
                  <a:pt x="1082" y="1367"/>
                </a:lnTo>
                <a:lnTo>
                  <a:pt x="1083" y="1367"/>
                </a:lnTo>
                <a:lnTo>
                  <a:pt x="1085" y="1367"/>
                </a:lnTo>
                <a:lnTo>
                  <a:pt x="1086" y="1367"/>
                </a:lnTo>
                <a:lnTo>
                  <a:pt x="1087" y="1367"/>
                </a:lnTo>
                <a:lnTo>
                  <a:pt x="1089" y="1367"/>
                </a:lnTo>
                <a:lnTo>
                  <a:pt x="1090" y="1367"/>
                </a:lnTo>
                <a:lnTo>
                  <a:pt x="1091" y="1367"/>
                </a:lnTo>
                <a:lnTo>
                  <a:pt x="1091" y="1368"/>
                </a:lnTo>
                <a:lnTo>
                  <a:pt x="1092" y="1368"/>
                </a:lnTo>
                <a:lnTo>
                  <a:pt x="1095" y="1368"/>
                </a:lnTo>
                <a:lnTo>
                  <a:pt x="1098" y="1368"/>
                </a:lnTo>
                <a:lnTo>
                  <a:pt x="1100" y="1368"/>
                </a:lnTo>
                <a:lnTo>
                  <a:pt x="1104" y="1368"/>
                </a:lnTo>
                <a:lnTo>
                  <a:pt x="1105" y="1368"/>
                </a:lnTo>
                <a:lnTo>
                  <a:pt x="1106" y="1368"/>
                </a:lnTo>
                <a:lnTo>
                  <a:pt x="1107" y="1368"/>
                </a:lnTo>
                <a:lnTo>
                  <a:pt x="1108" y="1368"/>
                </a:lnTo>
                <a:lnTo>
                  <a:pt x="1114" y="1368"/>
                </a:lnTo>
                <a:lnTo>
                  <a:pt x="1117" y="1368"/>
                </a:lnTo>
                <a:lnTo>
                  <a:pt x="1121" y="1367"/>
                </a:lnTo>
                <a:lnTo>
                  <a:pt x="1124" y="1367"/>
                </a:lnTo>
                <a:lnTo>
                  <a:pt x="1128" y="1367"/>
                </a:lnTo>
                <a:lnTo>
                  <a:pt x="1129" y="1367"/>
                </a:lnTo>
                <a:lnTo>
                  <a:pt x="1131" y="1367"/>
                </a:lnTo>
                <a:lnTo>
                  <a:pt x="1131" y="1369"/>
                </a:lnTo>
                <a:lnTo>
                  <a:pt x="1131" y="1370"/>
                </a:lnTo>
                <a:lnTo>
                  <a:pt x="1131" y="1372"/>
                </a:lnTo>
                <a:lnTo>
                  <a:pt x="1131" y="1373"/>
                </a:lnTo>
                <a:lnTo>
                  <a:pt x="1131" y="1374"/>
                </a:lnTo>
                <a:lnTo>
                  <a:pt x="1131" y="1376"/>
                </a:lnTo>
                <a:lnTo>
                  <a:pt x="1131" y="1378"/>
                </a:lnTo>
                <a:lnTo>
                  <a:pt x="1131" y="1382"/>
                </a:lnTo>
                <a:lnTo>
                  <a:pt x="1131" y="1385"/>
                </a:lnTo>
                <a:lnTo>
                  <a:pt x="1134" y="1385"/>
                </a:lnTo>
                <a:lnTo>
                  <a:pt x="1135" y="1385"/>
                </a:lnTo>
                <a:lnTo>
                  <a:pt x="1140" y="1385"/>
                </a:lnTo>
                <a:lnTo>
                  <a:pt x="1141" y="1385"/>
                </a:lnTo>
                <a:lnTo>
                  <a:pt x="1141" y="1386"/>
                </a:lnTo>
                <a:lnTo>
                  <a:pt x="1141" y="1387"/>
                </a:lnTo>
                <a:lnTo>
                  <a:pt x="1141" y="1392"/>
                </a:lnTo>
                <a:lnTo>
                  <a:pt x="1141" y="1394"/>
                </a:lnTo>
                <a:lnTo>
                  <a:pt x="1141" y="1402"/>
                </a:lnTo>
                <a:lnTo>
                  <a:pt x="1141" y="1405"/>
                </a:lnTo>
                <a:lnTo>
                  <a:pt x="1141" y="1408"/>
                </a:lnTo>
                <a:lnTo>
                  <a:pt x="1141" y="1409"/>
                </a:lnTo>
                <a:lnTo>
                  <a:pt x="1141" y="1410"/>
                </a:lnTo>
                <a:lnTo>
                  <a:pt x="1140" y="1410"/>
                </a:lnTo>
                <a:lnTo>
                  <a:pt x="1139" y="1410"/>
                </a:lnTo>
                <a:lnTo>
                  <a:pt x="1138" y="1411"/>
                </a:lnTo>
                <a:lnTo>
                  <a:pt x="1137" y="1411"/>
                </a:lnTo>
                <a:lnTo>
                  <a:pt x="1135" y="1411"/>
                </a:lnTo>
                <a:lnTo>
                  <a:pt x="1134" y="1412"/>
                </a:lnTo>
                <a:lnTo>
                  <a:pt x="1133" y="1412"/>
                </a:lnTo>
                <a:lnTo>
                  <a:pt x="1134" y="1412"/>
                </a:lnTo>
                <a:lnTo>
                  <a:pt x="1134" y="1414"/>
                </a:lnTo>
                <a:lnTo>
                  <a:pt x="1135" y="1414"/>
                </a:lnTo>
                <a:lnTo>
                  <a:pt x="1135" y="1415"/>
                </a:lnTo>
                <a:lnTo>
                  <a:pt x="1134" y="1415"/>
                </a:lnTo>
                <a:lnTo>
                  <a:pt x="1134" y="1416"/>
                </a:lnTo>
                <a:lnTo>
                  <a:pt x="1134" y="1417"/>
                </a:lnTo>
                <a:lnTo>
                  <a:pt x="1135" y="1418"/>
                </a:lnTo>
                <a:lnTo>
                  <a:pt x="1138" y="1419"/>
                </a:lnTo>
                <a:lnTo>
                  <a:pt x="1138" y="1420"/>
                </a:lnTo>
                <a:lnTo>
                  <a:pt x="1139" y="1422"/>
                </a:lnTo>
                <a:lnTo>
                  <a:pt x="1140" y="1422"/>
                </a:lnTo>
                <a:lnTo>
                  <a:pt x="1140" y="1423"/>
                </a:lnTo>
                <a:lnTo>
                  <a:pt x="1142" y="1423"/>
                </a:lnTo>
                <a:lnTo>
                  <a:pt x="1145" y="1423"/>
                </a:lnTo>
                <a:lnTo>
                  <a:pt x="1147" y="1423"/>
                </a:lnTo>
                <a:lnTo>
                  <a:pt x="1150" y="1423"/>
                </a:lnTo>
                <a:lnTo>
                  <a:pt x="1150" y="1424"/>
                </a:lnTo>
                <a:lnTo>
                  <a:pt x="1150" y="1425"/>
                </a:lnTo>
                <a:lnTo>
                  <a:pt x="1150" y="1426"/>
                </a:lnTo>
                <a:lnTo>
                  <a:pt x="1152" y="1426"/>
                </a:lnTo>
                <a:lnTo>
                  <a:pt x="1154" y="1426"/>
                </a:lnTo>
                <a:lnTo>
                  <a:pt x="1157" y="1426"/>
                </a:lnTo>
                <a:lnTo>
                  <a:pt x="1158" y="1425"/>
                </a:lnTo>
                <a:lnTo>
                  <a:pt x="1160" y="1422"/>
                </a:lnTo>
                <a:lnTo>
                  <a:pt x="1161" y="1422"/>
                </a:lnTo>
                <a:lnTo>
                  <a:pt x="1163" y="1422"/>
                </a:lnTo>
                <a:lnTo>
                  <a:pt x="1164" y="1424"/>
                </a:lnTo>
                <a:lnTo>
                  <a:pt x="1165" y="1424"/>
                </a:lnTo>
                <a:lnTo>
                  <a:pt x="1166" y="1422"/>
                </a:lnTo>
                <a:lnTo>
                  <a:pt x="1166" y="1420"/>
                </a:lnTo>
                <a:lnTo>
                  <a:pt x="1167" y="1420"/>
                </a:lnTo>
                <a:lnTo>
                  <a:pt x="1168" y="1422"/>
                </a:lnTo>
                <a:lnTo>
                  <a:pt x="1169" y="1422"/>
                </a:lnTo>
                <a:lnTo>
                  <a:pt x="1172" y="1419"/>
                </a:lnTo>
                <a:lnTo>
                  <a:pt x="1173" y="1418"/>
                </a:lnTo>
                <a:lnTo>
                  <a:pt x="1174" y="1417"/>
                </a:lnTo>
                <a:lnTo>
                  <a:pt x="1175" y="1416"/>
                </a:lnTo>
                <a:lnTo>
                  <a:pt x="1176" y="1416"/>
                </a:lnTo>
                <a:lnTo>
                  <a:pt x="1177" y="1416"/>
                </a:lnTo>
                <a:lnTo>
                  <a:pt x="1178" y="1417"/>
                </a:lnTo>
                <a:lnTo>
                  <a:pt x="1178" y="1418"/>
                </a:lnTo>
                <a:lnTo>
                  <a:pt x="1180" y="1419"/>
                </a:lnTo>
                <a:lnTo>
                  <a:pt x="1180" y="1420"/>
                </a:lnTo>
                <a:lnTo>
                  <a:pt x="1181" y="1420"/>
                </a:lnTo>
                <a:lnTo>
                  <a:pt x="1182" y="1420"/>
                </a:lnTo>
                <a:lnTo>
                  <a:pt x="1182" y="1419"/>
                </a:lnTo>
                <a:lnTo>
                  <a:pt x="1183" y="1419"/>
                </a:lnTo>
                <a:lnTo>
                  <a:pt x="1183" y="1418"/>
                </a:lnTo>
                <a:lnTo>
                  <a:pt x="1182" y="1418"/>
                </a:lnTo>
                <a:lnTo>
                  <a:pt x="1182" y="1417"/>
                </a:lnTo>
                <a:lnTo>
                  <a:pt x="1182" y="1416"/>
                </a:lnTo>
                <a:lnTo>
                  <a:pt x="1182" y="1415"/>
                </a:lnTo>
                <a:lnTo>
                  <a:pt x="1183" y="1415"/>
                </a:lnTo>
                <a:lnTo>
                  <a:pt x="1184" y="1415"/>
                </a:lnTo>
                <a:lnTo>
                  <a:pt x="1184" y="1414"/>
                </a:lnTo>
                <a:lnTo>
                  <a:pt x="1185" y="1414"/>
                </a:lnTo>
                <a:lnTo>
                  <a:pt x="1186" y="1414"/>
                </a:lnTo>
                <a:lnTo>
                  <a:pt x="1187" y="1414"/>
                </a:lnTo>
                <a:lnTo>
                  <a:pt x="1189" y="1414"/>
                </a:lnTo>
                <a:lnTo>
                  <a:pt x="1190" y="1412"/>
                </a:lnTo>
                <a:lnTo>
                  <a:pt x="1191" y="1412"/>
                </a:lnTo>
                <a:lnTo>
                  <a:pt x="1191" y="1411"/>
                </a:lnTo>
                <a:lnTo>
                  <a:pt x="1192" y="1411"/>
                </a:lnTo>
                <a:lnTo>
                  <a:pt x="1194" y="1412"/>
                </a:lnTo>
                <a:lnTo>
                  <a:pt x="1195" y="1412"/>
                </a:lnTo>
                <a:lnTo>
                  <a:pt x="1195" y="1411"/>
                </a:lnTo>
                <a:lnTo>
                  <a:pt x="1197" y="1411"/>
                </a:lnTo>
                <a:lnTo>
                  <a:pt x="1197" y="1410"/>
                </a:lnTo>
                <a:lnTo>
                  <a:pt x="1198" y="1410"/>
                </a:lnTo>
                <a:lnTo>
                  <a:pt x="1199" y="1409"/>
                </a:lnTo>
                <a:lnTo>
                  <a:pt x="1199" y="1408"/>
                </a:lnTo>
                <a:lnTo>
                  <a:pt x="1199" y="1407"/>
                </a:lnTo>
                <a:lnTo>
                  <a:pt x="1198" y="1407"/>
                </a:lnTo>
                <a:lnTo>
                  <a:pt x="1197" y="1406"/>
                </a:lnTo>
                <a:lnTo>
                  <a:pt x="1195" y="1406"/>
                </a:lnTo>
                <a:lnTo>
                  <a:pt x="1194" y="1406"/>
                </a:lnTo>
                <a:lnTo>
                  <a:pt x="1193" y="1405"/>
                </a:lnTo>
                <a:lnTo>
                  <a:pt x="1194" y="1405"/>
                </a:lnTo>
                <a:lnTo>
                  <a:pt x="1194" y="1403"/>
                </a:lnTo>
                <a:lnTo>
                  <a:pt x="1195" y="1403"/>
                </a:lnTo>
                <a:lnTo>
                  <a:pt x="1197" y="1403"/>
                </a:lnTo>
                <a:lnTo>
                  <a:pt x="1198" y="1405"/>
                </a:lnTo>
                <a:lnTo>
                  <a:pt x="1199" y="1405"/>
                </a:lnTo>
                <a:lnTo>
                  <a:pt x="1200" y="1405"/>
                </a:lnTo>
                <a:lnTo>
                  <a:pt x="1200" y="1403"/>
                </a:lnTo>
                <a:lnTo>
                  <a:pt x="1201" y="1402"/>
                </a:lnTo>
                <a:lnTo>
                  <a:pt x="1201" y="1401"/>
                </a:lnTo>
                <a:lnTo>
                  <a:pt x="1202" y="1401"/>
                </a:lnTo>
                <a:lnTo>
                  <a:pt x="1202" y="1400"/>
                </a:lnTo>
                <a:lnTo>
                  <a:pt x="1202" y="1399"/>
                </a:lnTo>
                <a:lnTo>
                  <a:pt x="1203" y="1398"/>
                </a:lnTo>
                <a:lnTo>
                  <a:pt x="1202" y="1397"/>
                </a:lnTo>
                <a:lnTo>
                  <a:pt x="1201" y="1397"/>
                </a:lnTo>
                <a:lnTo>
                  <a:pt x="1200" y="1397"/>
                </a:lnTo>
                <a:lnTo>
                  <a:pt x="1199" y="1397"/>
                </a:lnTo>
                <a:lnTo>
                  <a:pt x="1199" y="1395"/>
                </a:lnTo>
                <a:lnTo>
                  <a:pt x="1198" y="1395"/>
                </a:lnTo>
                <a:lnTo>
                  <a:pt x="1198" y="1394"/>
                </a:lnTo>
                <a:lnTo>
                  <a:pt x="1197" y="1394"/>
                </a:lnTo>
                <a:lnTo>
                  <a:pt x="1197" y="1393"/>
                </a:lnTo>
                <a:lnTo>
                  <a:pt x="1198" y="1393"/>
                </a:lnTo>
                <a:lnTo>
                  <a:pt x="1198" y="1392"/>
                </a:lnTo>
                <a:lnTo>
                  <a:pt x="1199" y="1392"/>
                </a:lnTo>
                <a:lnTo>
                  <a:pt x="1200" y="1392"/>
                </a:lnTo>
                <a:lnTo>
                  <a:pt x="1201" y="1392"/>
                </a:lnTo>
                <a:lnTo>
                  <a:pt x="1202" y="1392"/>
                </a:lnTo>
                <a:lnTo>
                  <a:pt x="1203" y="1392"/>
                </a:lnTo>
                <a:lnTo>
                  <a:pt x="1204" y="1392"/>
                </a:lnTo>
                <a:lnTo>
                  <a:pt x="1204" y="1391"/>
                </a:lnTo>
                <a:lnTo>
                  <a:pt x="1204" y="1390"/>
                </a:lnTo>
                <a:lnTo>
                  <a:pt x="1204" y="1389"/>
                </a:lnTo>
                <a:lnTo>
                  <a:pt x="1206" y="1389"/>
                </a:lnTo>
                <a:lnTo>
                  <a:pt x="1207" y="1389"/>
                </a:lnTo>
                <a:lnTo>
                  <a:pt x="1208" y="1389"/>
                </a:lnTo>
                <a:lnTo>
                  <a:pt x="1210" y="1389"/>
                </a:lnTo>
                <a:lnTo>
                  <a:pt x="1211" y="1389"/>
                </a:lnTo>
                <a:lnTo>
                  <a:pt x="1214" y="1389"/>
                </a:lnTo>
                <a:lnTo>
                  <a:pt x="1215" y="1389"/>
                </a:lnTo>
                <a:lnTo>
                  <a:pt x="1216" y="1389"/>
                </a:lnTo>
                <a:lnTo>
                  <a:pt x="1216" y="1384"/>
                </a:lnTo>
                <a:lnTo>
                  <a:pt x="1216" y="1380"/>
                </a:lnTo>
                <a:lnTo>
                  <a:pt x="1216" y="1375"/>
                </a:lnTo>
                <a:lnTo>
                  <a:pt x="1217" y="1373"/>
                </a:lnTo>
                <a:lnTo>
                  <a:pt x="1217" y="1370"/>
                </a:lnTo>
                <a:lnTo>
                  <a:pt x="1217" y="1369"/>
                </a:lnTo>
                <a:lnTo>
                  <a:pt x="1217" y="1367"/>
                </a:lnTo>
                <a:lnTo>
                  <a:pt x="1216" y="1362"/>
                </a:lnTo>
                <a:lnTo>
                  <a:pt x="1217" y="1364"/>
                </a:lnTo>
                <a:lnTo>
                  <a:pt x="1218" y="1364"/>
                </a:lnTo>
                <a:lnTo>
                  <a:pt x="1219" y="1364"/>
                </a:lnTo>
                <a:lnTo>
                  <a:pt x="1220" y="1364"/>
                </a:lnTo>
                <a:lnTo>
                  <a:pt x="1221" y="1362"/>
                </a:lnTo>
                <a:lnTo>
                  <a:pt x="1221" y="1361"/>
                </a:lnTo>
                <a:lnTo>
                  <a:pt x="1223" y="1360"/>
                </a:lnTo>
                <a:lnTo>
                  <a:pt x="1223" y="1359"/>
                </a:lnTo>
                <a:lnTo>
                  <a:pt x="1223" y="1358"/>
                </a:lnTo>
                <a:lnTo>
                  <a:pt x="1224" y="1357"/>
                </a:lnTo>
                <a:lnTo>
                  <a:pt x="1225" y="1357"/>
                </a:lnTo>
                <a:lnTo>
                  <a:pt x="1226" y="1358"/>
                </a:lnTo>
                <a:lnTo>
                  <a:pt x="1227" y="1359"/>
                </a:lnTo>
                <a:lnTo>
                  <a:pt x="1228" y="1359"/>
                </a:lnTo>
                <a:lnTo>
                  <a:pt x="1228" y="1358"/>
                </a:lnTo>
                <a:lnTo>
                  <a:pt x="1229" y="1358"/>
                </a:lnTo>
                <a:lnTo>
                  <a:pt x="1229" y="1357"/>
                </a:lnTo>
                <a:lnTo>
                  <a:pt x="1230" y="1357"/>
                </a:lnTo>
                <a:lnTo>
                  <a:pt x="1230" y="1356"/>
                </a:lnTo>
                <a:lnTo>
                  <a:pt x="1230" y="1355"/>
                </a:lnTo>
                <a:lnTo>
                  <a:pt x="1230" y="1353"/>
                </a:lnTo>
                <a:lnTo>
                  <a:pt x="1232" y="1352"/>
                </a:lnTo>
                <a:lnTo>
                  <a:pt x="1233" y="1352"/>
                </a:lnTo>
                <a:lnTo>
                  <a:pt x="1233" y="1351"/>
                </a:lnTo>
                <a:lnTo>
                  <a:pt x="1234" y="1350"/>
                </a:lnTo>
                <a:lnTo>
                  <a:pt x="1234" y="1349"/>
                </a:lnTo>
                <a:lnTo>
                  <a:pt x="1234" y="1348"/>
                </a:lnTo>
                <a:lnTo>
                  <a:pt x="1234" y="1347"/>
                </a:lnTo>
                <a:lnTo>
                  <a:pt x="1235" y="1347"/>
                </a:lnTo>
                <a:lnTo>
                  <a:pt x="1236" y="1347"/>
                </a:lnTo>
                <a:lnTo>
                  <a:pt x="1237" y="1347"/>
                </a:lnTo>
                <a:lnTo>
                  <a:pt x="1238" y="1347"/>
                </a:lnTo>
                <a:lnTo>
                  <a:pt x="1238" y="1348"/>
                </a:lnTo>
                <a:lnTo>
                  <a:pt x="1240" y="1348"/>
                </a:lnTo>
                <a:lnTo>
                  <a:pt x="1242" y="1349"/>
                </a:lnTo>
                <a:lnTo>
                  <a:pt x="1242" y="1350"/>
                </a:lnTo>
                <a:lnTo>
                  <a:pt x="1242" y="1351"/>
                </a:lnTo>
                <a:lnTo>
                  <a:pt x="1242" y="1352"/>
                </a:lnTo>
                <a:lnTo>
                  <a:pt x="1242" y="1353"/>
                </a:lnTo>
                <a:lnTo>
                  <a:pt x="1243" y="1353"/>
                </a:lnTo>
                <a:lnTo>
                  <a:pt x="1244" y="1353"/>
                </a:lnTo>
                <a:lnTo>
                  <a:pt x="1245" y="1353"/>
                </a:lnTo>
                <a:lnTo>
                  <a:pt x="1245" y="1352"/>
                </a:lnTo>
                <a:lnTo>
                  <a:pt x="1246" y="1351"/>
                </a:lnTo>
                <a:lnTo>
                  <a:pt x="1246" y="1350"/>
                </a:lnTo>
                <a:lnTo>
                  <a:pt x="1245" y="1349"/>
                </a:lnTo>
                <a:lnTo>
                  <a:pt x="1243" y="1348"/>
                </a:lnTo>
                <a:lnTo>
                  <a:pt x="1242" y="1347"/>
                </a:lnTo>
                <a:lnTo>
                  <a:pt x="1242" y="1345"/>
                </a:lnTo>
                <a:lnTo>
                  <a:pt x="1243" y="1345"/>
                </a:lnTo>
                <a:lnTo>
                  <a:pt x="1245" y="1345"/>
                </a:lnTo>
                <a:lnTo>
                  <a:pt x="1246" y="1345"/>
                </a:lnTo>
                <a:lnTo>
                  <a:pt x="1247" y="1347"/>
                </a:lnTo>
                <a:lnTo>
                  <a:pt x="1249" y="1348"/>
                </a:lnTo>
                <a:lnTo>
                  <a:pt x="1250" y="1348"/>
                </a:lnTo>
                <a:lnTo>
                  <a:pt x="1250" y="1347"/>
                </a:lnTo>
                <a:lnTo>
                  <a:pt x="1250" y="1345"/>
                </a:lnTo>
                <a:lnTo>
                  <a:pt x="1249" y="1344"/>
                </a:lnTo>
                <a:lnTo>
                  <a:pt x="1249" y="1343"/>
                </a:lnTo>
                <a:lnTo>
                  <a:pt x="1245" y="1342"/>
                </a:lnTo>
                <a:lnTo>
                  <a:pt x="1245" y="1341"/>
                </a:lnTo>
                <a:lnTo>
                  <a:pt x="1246" y="1341"/>
                </a:lnTo>
                <a:lnTo>
                  <a:pt x="1247" y="1341"/>
                </a:lnTo>
                <a:lnTo>
                  <a:pt x="1249" y="1341"/>
                </a:lnTo>
                <a:lnTo>
                  <a:pt x="1251" y="1342"/>
                </a:lnTo>
                <a:lnTo>
                  <a:pt x="1252" y="1341"/>
                </a:lnTo>
                <a:lnTo>
                  <a:pt x="1254" y="1341"/>
                </a:lnTo>
                <a:lnTo>
                  <a:pt x="1255" y="1340"/>
                </a:lnTo>
                <a:lnTo>
                  <a:pt x="1255" y="1339"/>
                </a:lnTo>
                <a:lnTo>
                  <a:pt x="1257" y="1336"/>
                </a:lnTo>
                <a:lnTo>
                  <a:pt x="1257" y="1335"/>
                </a:lnTo>
                <a:lnTo>
                  <a:pt x="1257" y="1334"/>
                </a:lnTo>
                <a:lnTo>
                  <a:pt x="1254" y="1332"/>
                </a:lnTo>
                <a:lnTo>
                  <a:pt x="1255" y="1331"/>
                </a:lnTo>
                <a:lnTo>
                  <a:pt x="1257" y="1331"/>
                </a:lnTo>
                <a:lnTo>
                  <a:pt x="1258" y="1331"/>
                </a:lnTo>
                <a:lnTo>
                  <a:pt x="1258" y="1328"/>
                </a:lnTo>
                <a:lnTo>
                  <a:pt x="1258" y="1327"/>
                </a:lnTo>
                <a:lnTo>
                  <a:pt x="1258" y="1325"/>
                </a:lnTo>
                <a:lnTo>
                  <a:pt x="1258" y="1323"/>
                </a:lnTo>
                <a:lnTo>
                  <a:pt x="1258" y="1322"/>
                </a:lnTo>
                <a:lnTo>
                  <a:pt x="1258" y="1317"/>
                </a:lnTo>
                <a:lnTo>
                  <a:pt x="1258" y="1315"/>
                </a:lnTo>
                <a:lnTo>
                  <a:pt x="1258" y="1314"/>
                </a:lnTo>
                <a:lnTo>
                  <a:pt x="1258" y="1311"/>
                </a:lnTo>
                <a:lnTo>
                  <a:pt x="1258" y="1310"/>
                </a:lnTo>
                <a:lnTo>
                  <a:pt x="1258" y="1309"/>
                </a:lnTo>
                <a:lnTo>
                  <a:pt x="1258" y="1306"/>
                </a:lnTo>
                <a:lnTo>
                  <a:pt x="1258" y="1305"/>
                </a:lnTo>
                <a:lnTo>
                  <a:pt x="1257" y="1305"/>
                </a:lnTo>
                <a:lnTo>
                  <a:pt x="1255" y="1305"/>
                </a:lnTo>
                <a:lnTo>
                  <a:pt x="1254" y="1305"/>
                </a:lnTo>
                <a:lnTo>
                  <a:pt x="1254" y="1306"/>
                </a:lnTo>
                <a:lnTo>
                  <a:pt x="1254" y="1303"/>
                </a:lnTo>
                <a:lnTo>
                  <a:pt x="1254" y="1302"/>
                </a:lnTo>
                <a:lnTo>
                  <a:pt x="1254" y="1301"/>
                </a:lnTo>
                <a:lnTo>
                  <a:pt x="1254" y="1300"/>
                </a:lnTo>
                <a:lnTo>
                  <a:pt x="1254" y="1298"/>
                </a:lnTo>
                <a:lnTo>
                  <a:pt x="1254" y="1297"/>
                </a:lnTo>
                <a:lnTo>
                  <a:pt x="1254" y="1295"/>
                </a:lnTo>
                <a:lnTo>
                  <a:pt x="1254" y="1294"/>
                </a:lnTo>
                <a:lnTo>
                  <a:pt x="1253" y="1294"/>
                </a:lnTo>
                <a:lnTo>
                  <a:pt x="1253" y="1293"/>
                </a:lnTo>
                <a:lnTo>
                  <a:pt x="1253" y="1292"/>
                </a:lnTo>
                <a:lnTo>
                  <a:pt x="1253" y="1290"/>
                </a:lnTo>
                <a:lnTo>
                  <a:pt x="1253" y="1288"/>
                </a:lnTo>
                <a:lnTo>
                  <a:pt x="1254" y="1283"/>
                </a:lnTo>
                <a:lnTo>
                  <a:pt x="1255" y="1283"/>
                </a:lnTo>
                <a:lnTo>
                  <a:pt x="1259" y="1283"/>
                </a:lnTo>
                <a:lnTo>
                  <a:pt x="1259" y="1282"/>
                </a:lnTo>
                <a:lnTo>
                  <a:pt x="1259" y="1281"/>
                </a:lnTo>
                <a:lnTo>
                  <a:pt x="1259" y="1280"/>
                </a:lnTo>
                <a:lnTo>
                  <a:pt x="1264" y="1280"/>
                </a:lnTo>
                <a:lnTo>
                  <a:pt x="1264" y="1277"/>
                </a:lnTo>
                <a:lnTo>
                  <a:pt x="1263" y="1275"/>
                </a:lnTo>
                <a:lnTo>
                  <a:pt x="1263" y="1274"/>
                </a:lnTo>
                <a:lnTo>
                  <a:pt x="1263" y="1272"/>
                </a:lnTo>
                <a:lnTo>
                  <a:pt x="1263" y="1270"/>
                </a:lnTo>
                <a:lnTo>
                  <a:pt x="1263" y="1267"/>
                </a:lnTo>
                <a:lnTo>
                  <a:pt x="1263" y="1264"/>
                </a:lnTo>
                <a:lnTo>
                  <a:pt x="1263" y="1258"/>
                </a:lnTo>
                <a:lnTo>
                  <a:pt x="1263" y="1256"/>
                </a:lnTo>
                <a:lnTo>
                  <a:pt x="1263" y="1253"/>
                </a:lnTo>
                <a:lnTo>
                  <a:pt x="1263" y="1251"/>
                </a:lnTo>
                <a:lnTo>
                  <a:pt x="1263" y="1247"/>
                </a:lnTo>
                <a:lnTo>
                  <a:pt x="1263" y="1246"/>
                </a:lnTo>
                <a:lnTo>
                  <a:pt x="1263" y="1244"/>
                </a:lnTo>
                <a:lnTo>
                  <a:pt x="1257" y="1244"/>
                </a:lnTo>
                <a:lnTo>
                  <a:pt x="1255" y="1244"/>
                </a:lnTo>
                <a:lnTo>
                  <a:pt x="1254" y="1244"/>
                </a:lnTo>
                <a:lnTo>
                  <a:pt x="1253" y="1244"/>
                </a:lnTo>
                <a:lnTo>
                  <a:pt x="1252" y="1244"/>
                </a:lnTo>
                <a:lnTo>
                  <a:pt x="1251" y="1244"/>
                </a:lnTo>
                <a:lnTo>
                  <a:pt x="1250" y="1244"/>
                </a:lnTo>
                <a:lnTo>
                  <a:pt x="1249" y="1244"/>
                </a:lnTo>
                <a:lnTo>
                  <a:pt x="1246" y="1244"/>
                </a:lnTo>
                <a:lnTo>
                  <a:pt x="1245" y="1244"/>
                </a:lnTo>
                <a:lnTo>
                  <a:pt x="1244" y="1244"/>
                </a:lnTo>
                <a:lnTo>
                  <a:pt x="1242" y="1244"/>
                </a:lnTo>
                <a:lnTo>
                  <a:pt x="1240" y="1244"/>
                </a:lnTo>
                <a:lnTo>
                  <a:pt x="1238" y="1244"/>
                </a:lnTo>
                <a:lnTo>
                  <a:pt x="1233" y="1244"/>
                </a:lnTo>
                <a:lnTo>
                  <a:pt x="1233" y="1247"/>
                </a:lnTo>
                <a:lnTo>
                  <a:pt x="1233" y="1248"/>
                </a:lnTo>
                <a:lnTo>
                  <a:pt x="1232" y="1248"/>
                </a:lnTo>
                <a:lnTo>
                  <a:pt x="1232" y="1247"/>
                </a:lnTo>
                <a:lnTo>
                  <a:pt x="1230" y="1247"/>
                </a:lnTo>
                <a:lnTo>
                  <a:pt x="1229" y="1246"/>
                </a:lnTo>
                <a:lnTo>
                  <a:pt x="1228" y="1246"/>
                </a:lnTo>
                <a:lnTo>
                  <a:pt x="1228" y="1244"/>
                </a:lnTo>
                <a:lnTo>
                  <a:pt x="1227" y="1243"/>
                </a:lnTo>
                <a:lnTo>
                  <a:pt x="1227" y="1242"/>
                </a:lnTo>
                <a:lnTo>
                  <a:pt x="1226" y="1242"/>
                </a:lnTo>
                <a:lnTo>
                  <a:pt x="1225" y="1242"/>
                </a:lnTo>
                <a:lnTo>
                  <a:pt x="1224" y="1242"/>
                </a:lnTo>
                <a:lnTo>
                  <a:pt x="1224" y="1241"/>
                </a:lnTo>
                <a:lnTo>
                  <a:pt x="1223" y="1241"/>
                </a:lnTo>
                <a:lnTo>
                  <a:pt x="1221" y="1241"/>
                </a:lnTo>
                <a:lnTo>
                  <a:pt x="1219" y="1241"/>
                </a:lnTo>
                <a:lnTo>
                  <a:pt x="1219" y="1240"/>
                </a:lnTo>
                <a:lnTo>
                  <a:pt x="1218" y="1240"/>
                </a:lnTo>
                <a:lnTo>
                  <a:pt x="1217" y="1240"/>
                </a:lnTo>
                <a:lnTo>
                  <a:pt x="1215" y="1239"/>
                </a:lnTo>
                <a:lnTo>
                  <a:pt x="1214" y="1239"/>
                </a:lnTo>
                <a:lnTo>
                  <a:pt x="1212" y="1238"/>
                </a:lnTo>
                <a:lnTo>
                  <a:pt x="1211" y="1238"/>
                </a:lnTo>
                <a:lnTo>
                  <a:pt x="1210" y="1238"/>
                </a:lnTo>
                <a:lnTo>
                  <a:pt x="1209" y="1238"/>
                </a:lnTo>
                <a:lnTo>
                  <a:pt x="1208" y="1239"/>
                </a:lnTo>
                <a:lnTo>
                  <a:pt x="1208" y="1240"/>
                </a:lnTo>
                <a:lnTo>
                  <a:pt x="1207" y="1239"/>
                </a:lnTo>
                <a:lnTo>
                  <a:pt x="1206" y="1240"/>
                </a:lnTo>
                <a:lnTo>
                  <a:pt x="1204" y="1240"/>
                </a:lnTo>
                <a:lnTo>
                  <a:pt x="1203" y="1240"/>
                </a:lnTo>
                <a:lnTo>
                  <a:pt x="1203" y="1241"/>
                </a:lnTo>
                <a:lnTo>
                  <a:pt x="1202" y="1241"/>
                </a:lnTo>
                <a:lnTo>
                  <a:pt x="1202" y="1240"/>
                </a:lnTo>
                <a:lnTo>
                  <a:pt x="1201" y="1240"/>
                </a:lnTo>
                <a:lnTo>
                  <a:pt x="1201" y="1236"/>
                </a:lnTo>
                <a:lnTo>
                  <a:pt x="1200" y="1236"/>
                </a:lnTo>
                <a:lnTo>
                  <a:pt x="1199" y="1236"/>
                </a:lnTo>
                <a:lnTo>
                  <a:pt x="1198" y="1236"/>
                </a:lnTo>
                <a:lnTo>
                  <a:pt x="1197" y="1235"/>
                </a:lnTo>
                <a:lnTo>
                  <a:pt x="1194" y="1234"/>
                </a:lnTo>
                <a:lnTo>
                  <a:pt x="1193" y="1234"/>
                </a:lnTo>
                <a:lnTo>
                  <a:pt x="1192" y="1234"/>
                </a:lnTo>
                <a:lnTo>
                  <a:pt x="1191" y="1232"/>
                </a:lnTo>
                <a:lnTo>
                  <a:pt x="1190" y="1232"/>
                </a:lnTo>
                <a:lnTo>
                  <a:pt x="1189" y="1231"/>
                </a:lnTo>
                <a:lnTo>
                  <a:pt x="1189" y="1232"/>
                </a:lnTo>
                <a:lnTo>
                  <a:pt x="1189" y="1233"/>
                </a:lnTo>
                <a:lnTo>
                  <a:pt x="1189" y="1236"/>
                </a:lnTo>
                <a:lnTo>
                  <a:pt x="1185" y="1236"/>
                </a:lnTo>
                <a:lnTo>
                  <a:pt x="1184" y="1236"/>
                </a:lnTo>
                <a:lnTo>
                  <a:pt x="1183" y="1236"/>
                </a:lnTo>
                <a:lnTo>
                  <a:pt x="1181" y="1236"/>
                </a:lnTo>
                <a:lnTo>
                  <a:pt x="1181" y="1239"/>
                </a:lnTo>
                <a:lnTo>
                  <a:pt x="1181" y="1240"/>
                </a:lnTo>
                <a:lnTo>
                  <a:pt x="1181" y="1243"/>
                </a:lnTo>
                <a:lnTo>
                  <a:pt x="1181" y="1244"/>
                </a:lnTo>
                <a:lnTo>
                  <a:pt x="1181" y="1247"/>
                </a:lnTo>
                <a:lnTo>
                  <a:pt x="1180" y="1247"/>
                </a:lnTo>
                <a:lnTo>
                  <a:pt x="1177" y="1247"/>
                </a:lnTo>
                <a:lnTo>
                  <a:pt x="1177" y="1249"/>
                </a:lnTo>
                <a:lnTo>
                  <a:pt x="1177" y="1250"/>
                </a:lnTo>
                <a:lnTo>
                  <a:pt x="1177" y="1251"/>
                </a:lnTo>
                <a:lnTo>
                  <a:pt x="1177" y="1252"/>
                </a:lnTo>
                <a:lnTo>
                  <a:pt x="1177" y="1253"/>
                </a:lnTo>
                <a:lnTo>
                  <a:pt x="1177" y="1255"/>
                </a:lnTo>
                <a:lnTo>
                  <a:pt x="1177" y="1257"/>
                </a:lnTo>
                <a:lnTo>
                  <a:pt x="1177" y="1258"/>
                </a:lnTo>
                <a:lnTo>
                  <a:pt x="1177" y="1261"/>
                </a:lnTo>
                <a:lnTo>
                  <a:pt x="1177" y="1263"/>
                </a:lnTo>
                <a:lnTo>
                  <a:pt x="1176" y="1263"/>
                </a:lnTo>
                <a:lnTo>
                  <a:pt x="1175" y="1263"/>
                </a:lnTo>
                <a:lnTo>
                  <a:pt x="1174" y="1263"/>
                </a:lnTo>
                <a:lnTo>
                  <a:pt x="1173" y="1263"/>
                </a:lnTo>
                <a:lnTo>
                  <a:pt x="1172" y="1263"/>
                </a:lnTo>
                <a:lnTo>
                  <a:pt x="1172" y="1264"/>
                </a:lnTo>
                <a:lnTo>
                  <a:pt x="1171" y="1264"/>
                </a:lnTo>
                <a:lnTo>
                  <a:pt x="1169" y="1265"/>
                </a:lnTo>
                <a:lnTo>
                  <a:pt x="1167" y="1265"/>
                </a:lnTo>
                <a:lnTo>
                  <a:pt x="1166" y="1265"/>
                </a:lnTo>
                <a:lnTo>
                  <a:pt x="1165" y="1265"/>
                </a:lnTo>
                <a:lnTo>
                  <a:pt x="1164" y="1265"/>
                </a:lnTo>
                <a:lnTo>
                  <a:pt x="1163" y="1265"/>
                </a:lnTo>
                <a:lnTo>
                  <a:pt x="1161" y="1265"/>
                </a:lnTo>
                <a:lnTo>
                  <a:pt x="1160" y="1265"/>
                </a:lnTo>
                <a:lnTo>
                  <a:pt x="1159" y="1265"/>
                </a:lnTo>
                <a:lnTo>
                  <a:pt x="1158" y="1265"/>
                </a:lnTo>
                <a:lnTo>
                  <a:pt x="1159" y="1266"/>
                </a:lnTo>
                <a:lnTo>
                  <a:pt x="1159" y="1268"/>
                </a:lnTo>
                <a:lnTo>
                  <a:pt x="1159" y="1276"/>
                </a:lnTo>
                <a:lnTo>
                  <a:pt x="1159" y="1277"/>
                </a:lnTo>
                <a:lnTo>
                  <a:pt x="1159" y="1278"/>
                </a:lnTo>
                <a:lnTo>
                  <a:pt x="1159" y="1280"/>
                </a:lnTo>
                <a:lnTo>
                  <a:pt x="1159" y="1281"/>
                </a:lnTo>
                <a:lnTo>
                  <a:pt x="1159" y="1282"/>
                </a:lnTo>
                <a:lnTo>
                  <a:pt x="1159" y="1283"/>
                </a:lnTo>
                <a:lnTo>
                  <a:pt x="1157" y="1283"/>
                </a:lnTo>
                <a:lnTo>
                  <a:pt x="1156" y="1283"/>
                </a:lnTo>
                <a:lnTo>
                  <a:pt x="1155" y="1283"/>
                </a:lnTo>
                <a:lnTo>
                  <a:pt x="1154" y="1283"/>
                </a:lnTo>
                <a:lnTo>
                  <a:pt x="1152" y="1283"/>
                </a:lnTo>
                <a:lnTo>
                  <a:pt x="1150" y="1283"/>
                </a:lnTo>
                <a:lnTo>
                  <a:pt x="1149" y="1283"/>
                </a:lnTo>
                <a:lnTo>
                  <a:pt x="1148" y="1283"/>
                </a:lnTo>
                <a:lnTo>
                  <a:pt x="1145" y="1282"/>
                </a:lnTo>
                <a:lnTo>
                  <a:pt x="1142" y="1282"/>
                </a:lnTo>
                <a:lnTo>
                  <a:pt x="1137" y="1282"/>
                </a:lnTo>
                <a:lnTo>
                  <a:pt x="1131" y="1282"/>
                </a:lnTo>
                <a:lnTo>
                  <a:pt x="1129" y="1282"/>
                </a:lnTo>
                <a:lnTo>
                  <a:pt x="1128" y="1282"/>
                </a:lnTo>
                <a:lnTo>
                  <a:pt x="1125" y="1282"/>
                </a:lnTo>
                <a:lnTo>
                  <a:pt x="1124" y="1282"/>
                </a:lnTo>
                <a:lnTo>
                  <a:pt x="1124" y="1290"/>
                </a:lnTo>
                <a:lnTo>
                  <a:pt x="1124" y="1291"/>
                </a:lnTo>
                <a:lnTo>
                  <a:pt x="1124" y="1294"/>
                </a:lnTo>
                <a:lnTo>
                  <a:pt x="1124" y="1295"/>
                </a:lnTo>
                <a:lnTo>
                  <a:pt x="1124" y="1298"/>
                </a:lnTo>
                <a:lnTo>
                  <a:pt x="1124" y="1299"/>
                </a:lnTo>
                <a:lnTo>
                  <a:pt x="1124" y="1300"/>
                </a:lnTo>
                <a:lnTo>
                  <a:pt x="1124" y="1302"/>
                </a:lnTo>
                <a:lnTo>
                  <a:pt x="1124" y="1306"/>
                </a:lnTo>
                <a:lnTo>
                  <a:pt x="1124" y="1309"/>
                </a:lnTo>
                <a:lnTo>
                  <a:pt x="1125" y="1310"/>
                </a:lnTo>
                <a:lnTo>
                  <a:pt x="1125" y="1318"/>
                </a:lnTo>
                <a:lnTo>
                  <a:pt x="1125" y="1319"/>
                </a:lnTo>
                <a:lnTo>
                  <a:pt x="1124" y="1319"/>
                </a:lnTo>
                <a:lnTo>
                  <a:pt x="1123" y="1319"/>
                </a:lnTo>
                <a:lnTo>
                  <a:pt x="1121" y="1319"/>
                </a:lnTo>
                <a:lnTo>
                  <a:pt x="1118" y="1319"/>
                </a:lnTo>
                <a:lnTo>
                  <a:pt x="1114" y="1319"/>
                </a:lnTo>
                <a:lnTo>
                  <a:pt x="1112" y="1319"/>
                </a:lnTo>
                <a:lnTo>
                  <a:pt x="1111" y="1319"/>
                </a:lnTo>
                <a:lnTo>
                  <a:pt x="1108" y="1319"/>
                </a:lnTo>
                <a:lnTo>
                  <a:pt x="1107" y="1319"/>
                </a:lnTo>
                <a:lnTo>
                  <a:pt x="1107" y="1318"/>
                </a:lnTo>
                <a:lnTo>
                  <a:pt x="1107" y="1316"/>
                </a:lnTo>
                <a:lnTo>
                  <a:pt x="1107" y="1315"/>
                </a:lnTo>
                <a:lnTo>
                  <a:pt x="1107" y="1314"/>
                </a:lnTo>
                <a:lnTo>
                  <a:pt x="1107" y="1313"/>
                </a:lnTo>
                <a:lnTo>
                  <a:pt x="1107" y="1311"/>
                </a:lnTo>
                <a:lnTo>
                  <a:pt x="1107" y="1310"/>
                </a:lnTo>
                <a:lnTo>
                  <a:pt x="1106" y="1310"/>
                </a:lnTo>
                <a:lnTo>
                  <a:pt x="1105" y="1310"/>
                </a:lnTo>
                <a:lnTo>
                  <a:pt x="1102" y="1310"/>
                </a:lnTo>
                <a:lnTo>
                  <a:pt x="1100" y="1310"/>
                </a:lnTo>
                <a:lnTo>
                  <a:pt x="1099" y="1310"/>
                </a:lnTo>
                <a:lnTo>
                  <a:pt x="1099" y="1314"/>
                </a:lnTo>
                <a:lnTo>
                  <a:pt x="1099" y="1316"/>
                </a:lnTo>
                <a:lnTo>
                  <a:pt x="1099" y="1319"/>
                </a:lnTo>
                <a:lnTo>
                  <a:pt x="1100" y="1319"/>
                </a:lnTo>
                <a:lnTo>
                  <a:pt x="1100" y="1320"/>
                </a:lnTo>
                <a:lnTo>
                  <a:pt x="1100" y="1322"/>
                </a:lnTo>
                <a:lnTo>
                  <a:pt x="1100" y="1323"/>
                </a:lnTo>
                <a:lnTo>
                  <a:pt x="1100" y="1324"/>
                </a:lnTo>
                <a:lnTo>
                  <a:pt x="1100" y="1325"/>
                </a:lnTo>
                <a:lnTo>
                  <a:pt x="1100" y="1326"/>
                </a:lnTo>
                <a:lnTo>
                  <a:pt x="1100" y="1327"/>
                </a:lnTo>
                <a:lnTo>
                  <a:pt x="1100" y="1328"/>
                </a:lnTo>
                <a:lnTo>
                  <a:pt x="1100" y="1330"/>
                </a:lnTo>
                <a:lnTo>
                  <a:pt x="1100" y="1332"/>
                </a:lnTo>
                <a:lnTo>
                  <a:pt x="1100" y="1334"/>
                </a:lnTo>
                <a:lnTo>
                  <a:pt x="1100" y="1336"/>
                </a:lnTo>
                <a:lnTo>
                  <a:pt x="1100" y="1339"/>
                </a:lnTo>
                <a:lnTo>
                  <a:pt x="1100" y="1341"/>
                </a:lnTo>
                <a:lnTo>
                  <a:pt x="1100" y="1344"/>
                </a:lnTo>
                <a:lnTo>
                  <a:pt x="1100" y="1345"/>
                </a:lnTo>
                <a:lnTo>
                  <a:pt x="1099" y="1347"/>
                </a:lnTo>
                <a:lnTo>
                  <a:pt x="1098" y="1347"/>
                </a:lnTo>
                <a:lnTo>
                  <a:pt x="1094" y="1347"/>
                </a:lnTo>
                <a:lnTo>
                  <a:pt x="1087" y="1347"/>
                </a:lnTo>
                <a:lnTo>
                  <a:pt x="1086" y="1347"/>
                </a:lnTo>
                <a:lnTo>
                  <a:pt x="1083" y="1347"/>
                </a:lnTo>
                <a:lnTo>
                  <a:pt x="1082" y="1347"/>
                </a:lnTo>
                <a:lnTo>
                  <a:pt x="1081" y="1347"/>
                </a:lnTo>
                <a:lnTo>
                  <a:pt x="1081" y="1349"/>
                </a:lnTo>
                <a:lnTo>
                  <a:pt x="1081" y="1350"/>
                </a:lnTo>
                <a:lnTo>
                  <a:pt x="1081" y="1351"/>
                </a:lnTo>
                <a:lnTo>
                  <a:pt x="1081" y="1352"/>
                </a:lnTo>
                <a:lnTo>
                  <a:pt x="1081" y="1353"/>
                </a:lnTo>
                <a:lnTo>
                  <a:pt x="1081" y="1355"/>
                </a:lnTo>
                <a:lnTo>
                  <a:pt x="1081" y="1356"/>
                </a:lnTo>
                <a:lnTo>
                  <a:pt x="1081" y="1357"/>
                </a:lnTo>
                <a:close/>
                <a:moveTo>
                  <a:pt x="1113" y="669"/>
                </a:moveTo>
                <a:lnTo>
                  <a:pt x="1114" y="671"/>
                </a:lnTo>
                <a:lnTo>
                  <a:pt x="1114" y="672"/>
                </a:lnTo>
                <a:lnTo>
                  <a:pt x="1115" y="671"/>
                </a:lnTo>
                <a:lnTo>
                  <a:pt x="1115" y="670"/>
                </a:lnTo>
                <a:lnTo>
                  <a:pt x="1115" y="669"/>
                </a:lnTo>
                <a:lnTo>
                  <a:pt x="1115" y="667"/>
                </a:lnTo>
                <a:lnTo>
                  <a:pt x="1115" y="666"/>
                </a:lnTo>
                <a:lnTo>
                  <a:pt x="1115" y="667"/>
                </a:lnTo>
                <a:lnTo>
                  <a:pt x="1113" y="667"/>
                </a:lnTo>
                <a:lnTo>
                  <a:pt x="1113" y="669"/>
                </a:lnTo>
                <a:close/>
                <a:moveTo>
                  <a:pt x="1152" y="737"/>
                </a:moveTo>
                <a:lnTo>
                  <a:pt x="1152" y="738"/>
                </a:lnTo>
                <a:lnTo>
                  <a:pt x="1155" y="739"/>
                </a:lnTo>
                <a:lnTo>
                  <a:pt x="1156" y="738"/>
                </a:lnTo>
                <a:lnTo>
                  <a:pt x="1160" y="736"/>
                </a:lnTo>
                <a:lnTo>
                  <a:pt x="1159" y="733"/>
                </a:lnTo>
                <a:lnTo>
                  <a:pt x="1159" y="734"/>
                </a:lnTo>
                <a:lnTo>
                  <a:pt x="1152" y="737"/>
                </a:lnTo>
                <a:close/>
                <a:moveTo>
                  <a:pt x="1177" y="284"/>
                </a:moveTo>
                <a:lnTo>
                  <a:pt x="1178" y="286"/>
                </a:lnTo>
                <a:lnTo>
                  <a:pt x="1181" y="284"/>
                </a:lnTo>
                <a:lnTo>
                  <a:pt x="1178" y="281"/>
                </a:lnTo>
                <a:lnTo>
                  <a:pt x="1177" y="281"/>
                </a:lnTo>
                <a:lnTo>
                  <a:pt x="1177" y="282"/>
                </a:lnTo>
                <a:lnTo>
                  <a:pt x="1177" y="284"/>
                </a:lnTo>
                <a:close/>
                <a:moveTo>
                  <a:pt x="1187" y="762"/>
                </a:moveTo>
                <a:lnTo>
                  <a:pt x="1190" y="762"/>
                </a:lnTo>
                <a:lnTo>
                  <a:pt x="1191" y="762"/>
                </a:lnTo>
                <a:lnTo>
                  <a:pt x="1191" y="759"/>
                </a:lnTo>
                <a:lnTo>
                  <a:pt x="1187" y="758"/>
                </a:lnTo>
                <a:lnTo>
                  <a:pt x="1187" y="759"/>
                </a:lnTo>
                <a:lnTo>
                  <a:pt x="1187" y="761"/>
                </a:lnTo>
                <a:lnTo>
                  <a:pt x="1187" y="762"/>
                </a:lnTo>
                <a:close/>
                <a:moveTo>
                  <a:pt x="1201" y="795"/>
                </a:moveTo>
                <a:lnTo>
                  <a:pt x="1202" y="795"/>
                </a:lnTo>
                <a:lnTo>
                  <a:pt x="1204" y="795"/>
                </a:lnTo>
                <a:lnTo>
                  <a:pt x="1206" y="795"/>
                </a:lnTo>
                <a:lnTo>
                  <a:pt x="1206" y="796"/>
                </a:lnTo>
                <a:lnTo>
                  <a:pt x="1206" y="797"/>
                </a:lnTo>
                <a:lnTo>
                  <a:pt x="1206" y="798"/>
                </a:lnTo>
                <a:lnTo>
                  <a:pt x="1208" y="798"/>
                </a:lnTo>
                <a:lnTo>
                  <a:pt x="1209" y="798"/>
                </a:lnTo>
                <a:lnTo>
                  <a:pt x="1211" y="798"/>
                </a:lnTo>
                <a:lnTo>
                  <a:pt x="1211" y="797"/>
                </a:lnTo>
                <a:lnTo>
                  <a:pt x="1212" y="797"/>
                </a:lnTo>
                <a:lnTo>
                  <a:pt x="1212" y="796"/>
                </a:lnTo>
                <a:lnTo>
                  <a:pt x="1212" y="795"/>
                </a:lnTo>
                <a:lnTo>
                  <a:pt x="1211" y="795"/>
                </a:lnTo>
                <a:lnTo>
                  <a:pt x="1208" y="795"/>
                </a:lnTo>
                <a:lnTo>
                  <a:pt x="1208" y="793"/>
                </a:lnTo>
                <a:lnTo>
                  <a:pt x="1208" y="792"/>
                </a:lnTo>
                <a:lnTo>
                  <a:pt x="1207" y="792"/>
                </a:lnTo>
                <a:lnTo>
                  <a:pt x="1206" y="792"/>
                </a:lnTo>
                <a:lnTo>
                  <a:pt x="1206" y="790"/>
                </a:lnTo>
                <a:lnTo>
                  <a:pt x="1206" y="789"/>
                </a:lnTo>
                <a:lnTo>
                  <a:pt x="1204" y="789"/>
                </a:lnTo>
                <a:lnTo>
                  <a:pt x="1204" y="792"/>
                </a:lnTo>
                <a:lnTo>
                  <a:pt x="1202" y="792"/>
                </a:lnTo>
                <a:lnTo>
                  <a:pt x="1201" y="792"/>
                </a:lnTo>
                <a:lnTo>
                  <a:pt x="1201" y="795"/>
                </a:lnTo>
                <a:close/>
                <a:moveTo>
                  <a:pt x="1233" y="578"/>
                </a:moveTo>
                <a:lnTo>
                  <a:pt x="1233" y="579"/>
                </a:lnTo>
                <a:lnTo>
                  <a:pt x="1235" y="581"/>
                </a:lnTo>
                <a:lnTo>
                  <a:pt x="1234" y="581"/>
                </a:lnTo>
                <a:lnTo>
                  <a:pt x="1234" y="582"/>
                </a:lnTo>
                <a:lnTo>
                  <a:pt x="1233" y="582"/>
                </a:lnTo>
                <a:lnTo>
                  <a:pt x="1233" y="583"/>
                </a:lnTo>
                <a:lnTo>
                  <a:pt x="1233" y="585"/>
                </a:lnTo>
                <a:lnTo>
                  <a:pt x="1233" y="586"/>
                </a:lnTo>
                <a:lnTo>
                  <a:pt x="1233" y="587"/>
                </a:lnTo>
                <a:lnTo>
                  <a:pt x="1234" y="587"/>
                </a:lnTo>
                <a:lnTo>
                  <a:pt x="1235" y="588"/>
                </a:lnTo>
                <a:lnTo>
                  <a:pt x="1236" y="590"/>
                </a:lnTo>
                <a:lnTo>
                  <a:pt x="1237" y="589"/>
                </a:lnTo>
                <a:lnTo>
                  <a:pt x="1237" y="590"/>
                </a:lnTo>
                <a:lnTo>
                  <a:pt x="1238" y="590"/>
                </a:lnTo>
                <a:lnTo>
                  <a:pt x="1238" y="591"/>
                </a:lnTo>
                <a:lnTo>
                  <a:pt x="1237" y="591"/>
                </a:lnTo>
                <a:lnTo>
                  <a:pt x="1237" y="592"/>
                </a:lnTo>
                <a:lnTo>
                  <a:pt x="1238" y="594"/>
                </a:lnTo>
                <a:lnTo>
                  <a:pt x="1237" y="594"/>
                </a:lnTo>
                <a:lnTo>
                  <a:pt x="1236" y="594"/>
                </a:lnTo>
                <a:lnTo>
                  <a:pt x="1235" y="595"/>
                </a:lnTo>
                <a:lnTo>
                  <a:pt x="1237" y="600"/>
                </a:lnTo>
                <a:lnTo>
                  <a:pt x="1238" y="602"/>
                </a:lnTo>
                <a:lnTo>
                  <a:pt x="1240" y="603"/>
                </a:lnTo>
                <a:lnTo>
                  <a:pt x="1240" y="604"/>
                </a:lnTo>
                <a:lnTo>
                  <a:pt x="1241" y="604"/>
                </a:lnTo>
                <a:lnTo>
                  <a:pt x="1241" y="605"/>
                </a:lnTo>
                <a:lnTo>
                  <a:pt x="1241" y="606"/>
                </a:lnTo>
                <a:lnTo>
                  <a:pt x="1242" y="606"/>
                </a:lnTo>
                <a:lnTo>
                  <a:pt x="1242" y="607"/>
                </a:lnTo>
                <a:lnTo>
                  <a:pt x="1243" y="608"/>
                </a:lnTo>
                <a:lnTo>
                  <a:pt x="1243" y="609"/>
                </a:lnTo>
                <a:lnTo>
                  <a:pt x="1245" y="612"/>
                </a:lnTo>
                <a:lnTo>
                  <a:pt x="1247" y="615"/>
                </a:lnTo>
                <a:lnTo>
                  <a:pt x="1249" y="617"/>
                </a:lnTo>
                <a:lnTo>
                  <a:pt x="1251" y="621"/>
                </a:lnTo>
                <a:lnTo>
                  <a:pt x="1252" y="622"/>
                </a:lnTo>
                <a:lnTo>
                  <a:pt x="1252" y="623"/>
                </a:lnTo>
                <a:lnTo>
                  <a:pt x="1253" y="623"/>
                </a:lnTo>
                <a:lnTo>
                  <a:pt x="1254" y="625"/>
                </a:lnTo>
                <a:lnTo>
                  <a:pt x="1255" y="628"/>
                </a:lnTo>
                <a:lnTo>
                  <a:pt x="1257" y="629"/>
                </a:lnTo>
                <a:lnTo>
                  <a:pt x="1258" y="631"/>
                </a:lnTo>
                <a:lnTo>
                  <a:pt x="1259" y="633"/>
                </a:lnTo>
                <a:lnTo>
                  <a:pt x="1260" y="636"/>
                </a:lnTo>
                <a:lnTo>
                  <a:pt x="1261" y="637"/>
                </a:lnTo>
                <a:lnTo>
                  <a:pt x="1262" y="639"/>
                </a:lnTo>
                <a:lnTo>
                  <a:pt x="1264" y="641"/>
                </a:lnTo>
                <a:lnTo>
                  <a:pt x="1266" y="642"/>
                </a:lnTo>
                <a:lnTo>
                  <a:pt x="1266" y="644"/>
                </a:lnTo>
                <a:lnTo>
                  <a:pt x="1267" y="645"/>
                </a:lnTo>
                <a:lnTo>
                  <a:pt x="1267" y="646"/>
                </a:lnTo>
                <a:lnTo>
                  <a:pt x="1268" y="648"/>
                </a:lnTo>
                <a:lnTo>
                  <a:pt x="1269" y="648"/>
                </a:lnTo>
                <a:lnTo>
                  <a:pt x="1270" y="650"/>
                </a:lnTo>
                <a:lnTo>
                  <a:pt x="1271" y="652"/>
                </a:lnTo>
                <a:lnTo>
                  <a:pt x="1275" y="657"/>
                </a:lnTo>
                <a:lnTo>
                  <a:pt x="1276" y="658"/>
                </a:lnTo>
                <a:lnTo>
                  <a:pt x="1276" y="659"/>
                </a:lnTo>
                <a:lnTo>
                  <a:pt x="1277" y="659"/>
                </a:lnTo>
                <a:lnTo>
                  <a:pt x="1277" y="661"/>
                </a:lnTo>
                <a:lnTo>
                  <a:pt x="1280" y="661"/>
                </a:lnTo>
                <a:lnTo>
                  <a:pt x="1283" y="661"/>
                </a:lnTo>
                <a:lnTo>
                  <a:pt x="1283" y="662"/>
                </a:lnTo>
                <a:lnTo>
                  <a:pt x="1284" y="662"/>
                </a:lnTo>
                <a:lnTo>
                  <a:pt x="1284" y="663"/>
                </a:lnTo>
                <a:lnTo>
                  <a:pt x="1285" y="664"/>
                </a:lnTo>
                <a:lnTo>
                  <a:pt x="1288" y="669"/>
                </a:lnTo>
                <a:lnTo>
                  <a:pt x="1290" y="667"/>
                </a:lnTo>
                <a:lnTo>
                  <a:pt x="1293" y="665"/>
                </a:lnTo>
                <a:lnTo>
                  <a:pt x="1294" y="665"/>
                </a:lnTo>
                <a:lnTo>
                  <a:pt x="1296" y="664"/>
                </a:lnTo>
                <a:lnTo>
                  <a:pt x="1297" y="663"/>
                </a:lnTo>
                <a:lnTo>
                  <a:pt x="1298" y="663"/>
                </a:lnTo>
                <a:lnTo>
                  <a:pt x="1298" y="662"/>
                </a:lnTo>
                <a:lnTo>
                  <a:pt x="1299" y="662"/>
                </a:lnTo>
                <a:lnTo>
                  <a:pt x="1301" y="661"/>
                </a:lnTo>
                <a:lnTo>
                  <a:pt x="1302" y="661"/>
                </a:lnTo>
                <a:lnTo>
                  <a:pt x="1303" y="659"/>
                </a:lnTo>
                <a:lnTo>
                  <a:pt x="1304" y="659"/>
                </a:lnTo>
                <a:lnTo>
                  <a:pt x="1305" y="659"/>
                </a:lnTo>
                <a:lnTo>
                  <a:pt x="1306" y="659"/>
                </a:lnTo>
                <a:lnTo>
                  <a:pt x="1307" y="659"/>
                </a:lnTo>
                <a:lnTo>
                  <a:pt x="1309" y="659"/>
                </a:lnTo>
                <a:lnTo>
                  <a:pt x="1322" y="658"/>
                </a:lnTo>
                <a:lnTo>
                  <a:pt x="1323" y="658"/>
                </a:lnTo>
                <a:lnTo>
                  <a:pt x="1326" y="658"/>
                </a:lnTo>
                <a:lnTo>
                  <a:pt x="1327" y="658"/>
                </a:lnTo>
                <a:lnTo>
                  <a:pt x="1327" y="659"/>
                </a:lnTo>
                <a:lnTo>
                  <a:pt x="1327" y="662"/>
                </a:lnTo>
                <a:lnTo>
                  <a:pt x="1327" y="669"/>
                </a:lnTo>
                <a:lnTo>
                  <a:pt x="1327" y="671"/>
                </a:lnTo>
                <a:lnTo>
                  <a:pt x="1326" y="671"/>
                </a:lnTo>
                <a:lnTo>
                  <a:pt x="1324" y="671"/>
                </a:lnTo>
                <a:lnTo>
                  <a:pt x="1323" y="671"/>
                </a:lnTo>
                <a:lnTo>
                  <a:pt x="1323" y="669"/>
                </a:lnTo>
                <a:lnTo>
                  <a:pt x="1323" y="663"/>
                </a:lnTo>
                <a:lnTo>
                  <a:pt x="1323" y="662"/>
                </a:lnTo>
                <a:lnTo>
                  <a:pt x="1323" y="659"/>
                </a:lnTo>
                <a:lnTo>
                  <a:pt x="1322" y="659"/>
                </a:lnTo>
                <a:lnTo>
                  <a:pt x="1321" y="659"/>
                </a:lnTo>
                <a:lnTo>
                  <a:pt x="1320" y="659"/>
                </a:lnTo>
                <a:lnTo>
                  <a:pt x="1319" y="659"/>
                </a:lnTo>
                <a:lnTo>
                  <a:pt x="1318" y="659"/>
                </a:lnTo>
                <a:lnTo>
                  <a:pt x="1316" y="659"/>
                </a:lnTo>
                <a:lnTo>
                  <a:pt x="1315" y="659"/>
                </a:lnTo>
                <a:lnTo>
                  <a:pt x="1314" y="659"/>
                </a:lnTo>
                <a:lnTo>
                  <a:pt x="1313" y="659"/>
                </a:lnTo>
                <a:lnTo>
                  <a:pt x="1312" y="659"/>
                </a:lnTo>
                <a:lnTo>
                  <a:pt x="1311" y="659"/>
                </a:lnTo>
                <a:lnTo>
                  <a:pt x="1310" y="661"/>
                </a:lnTo>
                <a:lnTo>
                  <a:pt x="1309" y="661"/>
                </a:lnTo>
                <a:lnTo>
                  <a:pt x="1307" y="661"/>
                </a:lnTo>
                <a:lnTo>
                  <a:pt x="1306" y="661"/>
                </a:lnTo>
                <a:lnTo>
                  <a:pt x="1305" y="661"/>
                </a:lnTo>
                <a:lnTo>
                  <a:pt x="1304" y="661"/>
                </a:lnTo>
                <a:lnTo>
                  <a:pt x="1303" y="661"/>
                </a:lnTo>
                <a:lnTo>
                  <a:pt x="1302" y="661"/>
                </a:lnTo>
                <a:lnTo>
                  <a:pt x="1302" y="662"/>
                </a:lnTo>
                <a:lnTo>
                  <a:pt x="1301" y="662"/>
                </a:lnTo>
                <a:lnTo>
                  <a:pt x="1299" y="662"/>
                </a:lnTo>
                <a:lnTo>
                  <a:pt x="1299" y="663"/>
                </a:lnTo>
                <a:lnTo>
                  <a:pt x="1298" y="663"/>
                </a:lnTo>
                <a:lnTo>
                  <a:pt x="1297" y="664"/>
                </a:lnTo>
                <a:lnTo>
                  <a:pt x="1296" y="664"/>
                </a:lnTo>
                <a:lnTo>
                  <a:pt x="1296" y="665"/>
                </a:lnTo>
                <a:lnTo>
                  <a:pt x="1295" y="665"/>
                </a:lnTo>
                <a:lnTo>
                  <a:pt x="1294" y="666"/>
                </a:lnTo>
                <a:lnTo>
                  <a:pt x="1293" y="666"/>
                </a:lnTo>
                <a:lnTo>
                  <a:pt x="1293" y="667"/>
                </a:lnTo>
                <a:lnTo>
                  <a:pt x="1292" y="667"/>
                </a:lnTo>
                <a:lnTo>
                  <a:pt x="1292" y="669"/>
                </a:lnTo>
                <a:lnTo>
                  <a:pt x="1290" y="669"/>
                </a:lnTo>
                <a:lnTo>
                  <a:pt x="1289" y="669"/>
                </a:lnTo>
                <a:lnTo>
                  <a:pt x="1289" y="670"/>
                </a:lnTo>
                <a:lnTo>
                  <a:pt x="1288" y="670"/>
                </a:lnTo>
                <a:lnTo>
                  <a:pt x="1287" y="671"/>
                </a:lnTo>
                <a:lnTo>
                  <a:pt x="1293" y="680"/>
                </a:lnTo>
                <a:lnTo>
                  <a:pt x="1294" y="681"/>
                </a:lnTo>
                <a:lnTo>
                  <a:pt x="1298" y="689"/>
                </a:lnTo>
                <a:lnTo>
                  <a:pt x="1299" y="689"/>
                </a:lnTo>
                <a:lnTo>
                  <a:pt x="1298" y="690"/>
                </a:lnTo>
                <a:lnTo>
                  <a:pt x="1297" y="691"/>
                </a:lnTo>
                <a:lnTo>
                  <a:pt x="1298" y="694"/>
                </a:lnTo>
                <a:lnTo>
                  <a:pt x="1299" y="695"/>
                </a:lnTo>
                <a:lnTo>
                  <a:pt x="1301" y="695"/>
                </a:lnTo>
                <a:lnTo>
                  <a:pt x="1301" y="696"/>
                </a:lnTo>
                <a:lnTo>
                  <a:pt x="1303" y="696"/>
                </a:lnTo>
                <a:lnTo>
                  <a:pt x="1304" y="696"/>
                </a:lnTo>
                <a:lnTo>
                  <a:pt x="1306" y="699"/>
                </a:lnTo>
                <a:lnTo>
                  <a:pt x="1310" y="705"/>
                </a:lnTo>
                <a:lnTo>
                  <a:pt x="1312" y="708"/>
                </a:lnTo>
                <a:lnTo>
                  <a:pt x="1312" y="709"/>
                </a:lnTo>
                <a:lnTo>
                  <a:pt x="1310" y="709"/>
                </a:lnTo>
                <a:lnTo>
                  <a:pt x="1311" y="711"/>
                </a:lnTo>
                <a:lnTo>
                  <a:pt x="1310" y="711"/>
                </a:lnTo>
                <a:lnTo>
                  <a:pt x="1311" y="712"/>
                </a:lnTo>
                <a:lnTo>
                  <a:pt x="1313" y="715"/>
                </a:lnTo>
                <a:lnTo>
                  <a:pt x="1314" y="716"/>
                </a:lnTo>
                <a:lnTo>
                  <a:pt x="1314" y="717"/>
                </a:lnTo>
                <a:lnTo>
                  <a:pt x="1315" y="717"/>
                </a:lnTo>
                <a:lnTo>
                  <a:pt x="1319" y="717"/>
                </a:lnTo>
                <a:lnTo>
                  <a:pt x="1321" y="716"/>
                </a:lnTo>
                <a:lnTo>
                  <a:pt x="1323" y="716"/>
                </a:lnTo>
                <a:lnTo>
                  <a:pt x="1324" y="716"/>
                </a:lnTo>
                <a:lnTo>
                  <a:pt x="1324" y="720"/>
                </a:lnTo>
                <a:lnTo>
                  <a:pt x="1324" y="722"/>
                </a:lnTo>
                <a:lnTo>
                  <a:pt x="1327" y="722"/>
                </a:lnTo>
                <a:lnTo>
                  <a:pt x="1327" y="723"/>
                </a:lnTo>
                <a:lnTo>
                  <a:pt x="1327" y="724"/>
                </a:lnTo>
                <a:lnTo>
                  <a:pt x="1326" y="724"/>
                </a:lnTo>
                <a:lnTo>
                  <a:pt x="1324" y="724"/>
                </a:lnTo>
                <a:lnTo>
                  <a:pt x="1324" y="725"/>
                </a:lnTo>
                <a:lnTo>
                  <a:pt x="1324" y="726"/>
                </a:lnTo>
                <a:lnTo>
                  <a:pt x="1324" y="728"/>
                </a:lnTo>
                <a:lnTo>
                  <a:pt x="1324" y="729"/>
                </a:lnTo>
                <a:lnTo>
                  <a:pt x="1324" y="730"/>
                </a:lnTo>
                <a:lnTo>
                  <a:pt x="1326" y="731"/>
                </a:lnTo>
                <a:lnTo>
                  <a:pt x="1326" y="732"/>
                </a:lnTo>
                <a:lnTo>
                  <a:pt x="1327" y="732"/>
                </a:lnTo>
                <a:lnTo>
                  <a:pt x="1328" y="732"/>
                </a:lnTo>
                <a:lnTo>
                  <a:pt x="1329" y="732"/>
                </a:lnTo>
                <a:lnTo>
                  <a:pt x="1330" y="732"/>
                </a:lnTo>
                <a:lnTo>
                  <a:pt x="1330" y="733"/>
                </a:lnTo>
                <a:lnTo>
                  <a:pt x="1330" y="734"/>
                </a:lnTo>
                <a:lnTo>
                  <a:pt x="1331" y="734"/>
                </a:lnTo>
                <a:lnTo>
                  <a:pt x="1333" y="738"/>
                </a:lnTo>
                <a:lnTo>
                  <a:pt x="1333" y="739"/>
                </a:lnTo>
                <a:lnTo>
                  <a:pt x="1329" y="740"/>
                </a:lnTo>
                <a:lnTo>
                  <a:pt x="1330" y="740"/>
                </a:lnTo>
                <a:lnTo>
                  <a:pt x="1330" y="742"/>
                </a:lnTo>
                <a:lnTo>
                  <a:pt x="1331" y="741"/>
                </a:lnTo>
                <a:lnTo>
                  <a:pt x="1333" y="741"/>
                </a:lnTo>
                <a:lnTo>
                  <a:pt x="1335" y="741"/>
                </a:lnTo>
                <a:lnTo>
                  <a:pt x="1335" y="742"/>
                </a:lnTo>
                <a:lnTo>
                  <a:pt x="1336" y="742"/>
                </a:lnTo>
                <a:lnTo>
                  <a:pt x="1338" y="747"/>
                </a:lnTo>
                <a:lnTo>
                  <a:pt x="1339" y="748"/>
                </a:lnTo>
                <a:lnTo>
                  <a:pt x="1339" y="749"/>
                </a:lnTo>
                <a:lnTo>
                  <a:pt x="1340" y="749"/>
                </a:lnTo>
                <a:lnTo>
                  <a:pt x="1340" y="750"/>
                </a:lnTo>
                <a:lnTo>
                  <a:pt x="1341" y="751"/>
                </a:lnTo>
                <a:lnTo>
                  <a:pt x="1342" y="751"/>
                </a:lnTo>
                <a:lnTo>
                  <a:pt x="1352" y="751"/>
                </a:lnTo>
                <a:lnTo>
                  <a:pt x="1353" y="751"/>
                </a:lnTo>
                <a:lnTo>
                  <a:pt x="1355" y="750"/>
                </a:lnTo>
                <a:lnTo>
                  <a:pt x="1364" y="750"/>
                </a:lnTo>
                <a:lnTo>
                  <a:pt x="1365" y="750"/>
                </a:lnTo>
                <a:lnTo>
                  <a:pt x="1367" y="750"/>
                </a:lnTo>
                <a:lnTo>
                  <a:pt x="1373" y="750"/>
                </a:lnTo>
                <a:lnTo>
                  <a:pt x="1375" y="750"/>
                </a:lnTo>
                <a:lnTo>
                  <a:pt x="1381" y="750"/>
                </a:lnTo>
                <a:lnTo>
                  <a:pt x="1383" y="750"/>
                </a:lnTo>
                <a:lnTo>
                  <a:pt x="1392" y="750"/>
                </a:lnTo>
                <a:lnTo>
                  <a:pt x="1402" y="750"/>
                </a:lnTo>
                <a:lnTo>
                  <a:pt x="1408" y="750"/>
                </a:lnTo>
                <a:lnTo>
                  <a:pt x="1411" y="751"/>
                </a:lnTo>
                <a:lnTo>
                  <a:pt x="1414" y="751"/>
                </a:lnTo>
                <a:lnTo>
                  <a:pt x="1414" y="749"/>
                </a:lnTo>
                <a:lnTo>
                  <a:pt x="1414" y="748"/>
                </a:lnTo>
                <a:lnTo>
                  <a:pt x="1414" y="747"/>
                </a:lnTo>
                <a:lnTo>
                  <a:pt x="1414" y="744"/>
                </a:lnTo>
                <a:lnTo>
                  <a:pt x="1411" y="744"/>
                </a:lnTo>
                <a:lnTo>
                  <a:pt x="1409" y="744"/>
                </a:lnTo>
                <a:lnTo>
                  <a:pt x="1408" y="744"/>
                </a:lnTo>
                <a:lnTo>
                  <a:pt x="1407" y="744"/>
                </a:lnTo>
                <a:lnTo>
                  <a:pt x="1402" y="744"/>
                </a:lnTo>
                <a:lnTo>
                  <a:pt x="1401" y="744"/>
                </a:lnTo>
                <a:lnTo>
                  <a:pt x="1400" y="744"/>
                </a:lnTo>
                <a:lnTo>
                  <a:pt x="1393" y="744"/>
                </a:lnTo>
                <a:lnTo>
                  <a:pt x="1389" y="744"/>
                </a:lnTo>
                <a:lnTo>
                  <a:pt x="1388" y="744"/>
                </a:lnTo>
                <a:lnTo>
                  <a:pt x="1384" y="744"/>
                </a:lnTo>
                <a:lnTo>
                  <a:pt x="1383" y="744"/>
                </a:lnTo>
                <a:lnTo>
                  <a:pt x="1382" y="744"/>
                </a:lnTo>
                <a:lnTo>
                  <a:pt x="1381" y="744"/>
                </a:lnTo>
                <a:lnTo>
                  <a:pt x="1378" y="744"/>
                </a:lnTo>
                <a:lnTo>
                  <a:pt x="1374" y="745"/>
                </a:lnTo>
                <a:lnTo>
                  <a:pt x="1373" y="745"/>
                </a:lnTo>
                <a:lnTo>
                  <a:pt x="1371" y="745"/>
                </a:lnTo>
                <a:lnTo>
                  <a:pt x="1371" y="744"/>
                </a:lnTo>
                <a:lnTo>
                  <a:pt x="1371" y="742"/>
                </a:lnTo>
                <a:lnTo>
                  <a:pt x="1371" y="741"/>
                </a:lnTo>
                <a:lnTo>
                  <a:pt x="1371" y="740"/>
                </a:lnTo>
                <a:lnTo>
                  <a:pt x="1371" y="739"/>
                </a:lnTo>
                <a:lnTo>
                  <a:pt x="1371" y="737"/>
                </a:lnTo>
                <a:lnTo>
                  <a:pt x="1371" y="736"/>
                </a:lnTo>
                <a:lnTo>
                  <a:pt x="1371" y="734"/>
                </a:lnTo>
                <a:lnTo>
                  <a:pt x="1371" y="733"/>
                </a:lnTo>
                <a:lnTo>
                  <a:pt x="1367" y="733"/>
                </a:lnTo>
                <a:lnTo>
                  <a:pt x="1367" y="732"/>
                </a:lnTo>
                <a:lnTo>
                  <a:pt x="1367" y="731"/>
                </a:lnTo>
                <a:lnTo>
                  <a:pt x="1371" y="731"/>
                </a:lnTo>
                <a:lnTo>
                  <a:pt x="1371" y="725"/>
                </a:lnTo>
                <a:lnTo>
                  <a:pt x="1371" y="724"/>
                </a:lnTo>
                <a:lnTo>
                  <a:pt x="1373" y="724"/>
                </a:lnTo>
                <a:lnTo>
                  <a:pt x="1375" y="724"/>
                </a:lnTo>
                <a:lnTo>
                  <a:pt x="1376" y="724"/>
                </a:lnTo>
                <a:lnTo>
                  <a:pt x="1378" y="724"/>
                </a:lnTo>
                <a:lnTo>
                  <a:pt x="1380" y="724"/>
                </a:lnTo>
                <a:lnTo>
                  <a:pt x="1381" y="724"/>
                </a:lnTo>
                <a:lnTo>
                  <a:pt x="1382" y="724"/>
                </a:lnTo>
                <a:lnTo>
                  <a:pt x="1383" y="724"/>
                </a:lnTo>
                <a:lnTo>
                  <a:pt x="1384" y="724"/>
                </a:lnTo>
                <a:lnTo>
                  <a:pt x="1393" y="724"/>
                </a:lnTo>
                <a:lnTo>
                  <a:pt x="1397" y="724"/>
                </a:lnTo>
                <a:lnTo>
                  <a:pt x="1399" y="724"/>
                </a:lnTo>
                <a:lnTo>
                  <a:pt x="1401" y="724"/>
                </a:lnTo>
                <a:lnTo>
                  <a:pt x="1402" y="724"/>
                </a:lnTo>
                <a:lnTo>
                  <a:pt x="1405" y="724"/>
                </a:lnTo>
                <a:lnTo>
                  <a:pt x="1406" y="724"/>
                </a:lnTo>
                <a:lnTo>
                  <a:pt x="1407" y="724"/>
                </a:lnTo>
                <a:lnTo>
                  <a:pt x="1411" y="724"/>
                </a:lnTo>
                <a:lnTo>
                  <a:pt x="1414" y="724"/>
                </a:lnTo>
                <a:lnTo>
                  <a:pt x="1416" y="724"/>
                </a:lnTo>
                <a:lnTo>
                  <a:pt x="1416" y="723"/>
                </a:lnTo>
                <a:lnTo>
                  <a:pt x="1417" y="723"/>
                </a:lnTo>
                <a:lnTo>
                  <a:pt x="1417" y="722"/>
                </a:lnTo>
                <a:lnTo>
                  <a:pt x="1419" y="721"/>
                </a:lnTo>
                <a:lnTo>
                  <a:pt x="1419" y="719"/>
                </a:lnTo>
                <a:lnTo>
                  <a:pt x="1419" y="717"/>
                </a:lnTo>
                <a:lnTo>
                  <a:pt x="1421" y="716"/>
                </a:lnTo>
                <a:lnTo>
                  <a:pt x="1422" y="716"/>
                </a:lnTo>
                <a:lnTo>
                  <a:pt x="1423" y="715"/>
                </a:lnTo>
                <a:lnTo>
                  <a:pt x="1423" y="714"/>
                </a:lnTo>
                <a:lnTo>
                  <a:pt x="1424" y="712"/>
                </a:lnTo>
                <a:lnTo>
                  <a:pt x="1425" y="712"/>
                </a:lnTo>
                <a:lnTo>
                  <a:pt x="1425" y="714"/>
                </a:lnTo>
                <a:lnTo>
                  <a:pt x="1427" y="714"/>
                </a:lnTo>
                <a:lnTo>
                  <a:pt x="1428" y="714"/>
                </a:lnTo>
                <a:lnTo>
                  <a:pt x="1432" y="714"/>
                </a:lnTo>
                <a:lnTo>
                  <a:pt x="1433" y="714"/>
                </a:lnTo>
                <a:lnTo>
                  <a:pt x="1434" y="713"/>
                </a:lnTo>
                <a:lnTo>
                  <a:pt x="1434" y="712"/>
                </a:lnTo>
                <a:lnTo>
                  <a:pt x="1434" y="711"/>
                </a:lnTo>
                <a:lnTo>
                  <a:pt x="1434" y="709"/>
                </a:lnTo>
                <a:lnTo>
                  <a:pt x="1434" y="708"/>
                </a:lnTo>
                <a:lnTo>
                  <a:pt x="1434" y="706"/>
                </a:lnTo>
                <a:lnTo>
                  <a:pt x="1433" y="706"/>
                </a:lnTo>
                <a:lnTo>
                  <a:pt x="1432" y="706"/>
                </a:lnTo>
                <a:lnTo>
                  <a:pt x="1430" y="706"/>
                </a:lnTo>
                <a:lnTo>
                  <a:pt x="1430" y="704"/>
                </a:lnTo>
                <a:lnTo>
                  <a:pt x="1430" y="703"/>
                </a:lnTo>
                <a:lnTo>
                  <a:pt x="1430" y="701"/>
                </a:lnTo>
                <a:lnTo>
                  <a:pt x="1432" y="698"/>
                </a:lnTo>
                <a:lnTo>
                  <a:pt x="1433" y="697"/>
                </a:lnTo>
                <a:lnTo>
                  <a:pt x="1434" y="697"/>
                </a:lnTo>
                <a:lnTo>
                  <a:pt x="1435" y="697"/>
                </a:lnTo>
                <a:lnTo>
                  <a:pt x="1436" y="697"/>
                </a:lnTo>
                <a:lnTo>
                  <a:pt x="1438" y="697"/>
                </a:lnTo>
                <a:lnTo>
                  <a:pt x="1439" y="696"/>
                </a:lnTo>
                <a:lnTo>
                  <a:pt x="1439" y="709"/>
                </a:lnTo>
                <a:lnTo>
                  <a:pt x="1439" y="712"/>
                </a:lnTo>
                <a:lnTo>
                  <a:pt x="1439" y="713"/>
                </a:lnTo>
                <a:lnTo>
                  <a:pt x="1440" y="713"/>
                </a:lnTo>
                <a:lnTo>
                  <a:pt x="1441" y="713"/>
                </a:lnTo>
                <a:lnTo>
                  <a:pt x="1442" y="713"/>
                </a:lnTo>
                <a:lnTo>
                  <a:pt x="1443" y="713"/>
                </a:lnTo>
                <a:lnTo>
                  <a:pt x="1443" y="707"/>
                </a:lnTo>
                <a:lnTo>
                  <a:pt x="1443" y="701"/>
                </a:lnTo>
                <a:lnTo>
                  <a:pt x="1443" y="698"/>
                </a:lnTo>
                <a:lnTo>
                  <a:pt x="1443" y="695"/>
                </a:lnTo>
                <a:lnTo>
                  <a:pt x="1443" y="694"/>
                </a:lnTo>
                <a:lnTo>
                  <a:pt x="1443" y="692"/>
                </a:lnTo>
                <a:lnTo>
                  <a:pt x="1443" y="691"/>
                </a:lnTo>
                <a:lnTo>
                  <a:pt x="1443" y="690"/>
                </a:lnTo>
                <a:lnTo>
                  <a:pt x="1443" y="686"/>
                </a:lnTo>
                <a:lnTo>
                  <a:pt x="1443" y="684"/>
                </a:lnTo>
                <a:lnTo>
                  <a:pt x="1443" y="681"/>
                </a:lnTo>
                <a:lnTo>
                  <a:pt x="1442" y="681"/>
                </a:lnTo>
                <a:lnTo>
                  <a:pt x="1430" y="681"/>
                </a:lnTo>
                <a:lnTo>
                  <a:pt x="1430" y="682"/>
                </a:lnTo>
                <a:lnTo>
                  <a:pt x="1430" y="684"/>
                </a:lnTo>
                <a:lnTo>
                  <a:pt x="1430" y="686"/>
                </a:lnTo>
                <a:lnTo>
                  <a:pt x="1430" y="687"/>
                </a:lnTo>
                <a:lnTo>
                  <a:pt x="1428" y="688"/>
                </a:lnTo>
                <a:lnTo>
                  <a:pt x="1427" y="690"/>
                </a:lnTo>
                <a:lnTo>
                  <a:pt x="1425" y="694"/>
                </a:lnTo>
                <a:lnTo>
                  <a:pt x="1425" y="695"/>
                </a:lnTo>
                <a:lnTo>
                  <a:pt x="1424" y="695"/>
                </a:lnTo>
                <a:lnTo>
                  <a:pt x="1424" y="687"/>
                </a:lnTo>
                <a:lnTo>
                  <a:pt x="1417" y="687"/>
                </a:lnTo>
                <a:lnTo>
                  <a:pt x="1413" y="687"/>
                </a:lnTo>
                <a:lnTo>
                  <a:pt x="1413" y="686"/>
                </a:lnTo>
                <a:lnTo>
                  <a:pt x="1413" y="684"/>
                </a:lnTo>
                <a:lnTo>
                  <a:pt x="1413" y="682"/>
                </a:lnTo>
                <a:lnTo>
                  <a:pt x="1408" y="682"/>
                </a:lnTo>
                <a:lnTo>
                  <a:pt x="1408" y="681"/>
                </a:lnTo>
                <a:lnTo>
                  <a:pt x="1408" y="680"/>
                </a:lnTo>
                <a:lnTo>
                  <a:pt x="1408" y="675"/>
                </a:lnTo>
                <a:lnTo>
                  <a:pt x="1408" y="672"/>
                </a:lnTo>
                <a:lnTo>
                  <a:pt x="1408" y="671"/>
                </a:lnTo>
                <a:lnTo>
                  <a:pt x="1408" y="669"/>
                </a:lnTo>
                <a:lnTo>
                  <a:pt x="1408" y="667"/>
                </a:lnTo>
                <a:lnTo>
                  <a:pt x="1408" y="666"/>
                </a:lnTo>
                <a:lnTo>
                  <a:pt x="1408" y="665"/>
                </a:lnTo>
                <a:lnTo>
                  <a:pt x="1408" y="664"/>
                </a:lnTo>
                <a:lnTo>
                  <a:pt x="1408" y="663"/>
                </a:lnTo>
                <a:lnTo>
                  <a:pt x="1408" y="658"/>
                </a:lnTo>
                <a:lnTo>
                  <a:pt x="1408" y="657"/>
                </a:lnTo>
                <a:lnTo>
                  <a:pt x="1407" y="657"/>
                </a:lnTo>
                <a:lnTo>
                  <a:pt x="1407" y="655"/>
                </a:lnTo>
                <a:lnTo>
                  <a:pt x="1407" y="653"/>
                </a:lnTo>
                <a:lnTo>
                  <a:pt x="1407" y="652"/>
                </a:lnTo>
                <a:lnTo>
                  <a:pt x="1407" y="648"/>
                </a:lnTo>
                <a:lnTo>
                  <a:pt x="1408" y="648"/>
                </a:lnTo>
                <a:lnTo>
                  <a:pt x="1409" y="648"/>
                </a:lnTo>
                <a:lnTo>
                  <a:pt x="1410" y="648"/>
                </a:lnTo>
                <a:lnTo>
                  <a:pt x="1411" y="648"/>
                </a:lnTo>
                <a:lnTo>
                  <a:pt x="1413" y="648"/>
                </a:lnTo>
                <a:lnTo>
                  <a:pt x="1423" y="648"/>
                </a:lnTo>
                <a:lnTo>
                  <a:pt x="1425" y="648"/>
                </a:lnTo>
                <a:lnTo>
                  <a:pt x="1426" y="648"/>
                </a:lnTo>
                <a:lnTo>
                  <a:pt x="1427" y="642"/>
                </a:lnTo>
                <a:lnTo>
                  <a:pt x="1427" y="641"/>
                </a:lnTo>
                <a:lnTo>
                  <a:pt x="1427" y="640"/>
                </a:lnTo>
                <a:lnTo>
                  <a:pt x="1428" y="640"/>
                </a:lnTo>
                <a:lnTo>
                  <a:pt x="1430" y="641"/>
                </a:lnTo>
                <a:lnTo>
                  <a:pt x="1432" y="642"/>
                </a:lnTo>
                <a:lnTo>
                  <a:pt x="1432" y="644"/>
                </a:lnTo>
                <a:lnTo>
                  <a:pt x="1432" y="646"/>
                </a:lnTo>
                <a:lnTo>
                  <a:pt x="1432" y="647"/>
                </a:lnTo>
                <a:lnTo>
                  <a:pt x="1432" y="648"/>
                </a:lnTo>
                <a:lnTo>
                  <a:pt x="1439" y="648"/>
                </a:lnTo>
                <a:lnTo>
                  <a:pt x="1440" y="648"/>
                </a:lnTo>
                <a:lnTo>
                  <a:pt x="1447" y="648"/>
                </a:lnTo>
                <a:lnTo>
                  <a:pt x="1447" y="647"/>
                </a:lnTo>
                <a:lnTo>
                  <a:pt x="1445" y="646"/>
                </a:lnTo>
                <a:lnTo>
                  <a:pt x="1445" y="645"/>
                </a:lnTo>
                <a:lnTo>
                  <a:pt x="1445" y="644"/>
                </a:lnTo>
                <a:lnTo>
                  <a:pt x="1444" y="642"/>
                </a:lnTo>
                <a:lnTo>
                  <a:pt x="1443" y="641"/>
                </a:lnTo>
                <a:lnTo>
                  <a:pt x="1443" y="640"/>
                </a:lnTo>
                <a:lnTo>
                  <a:pt x="1442" y="640"/>
                </a:lnTo>
                <a:lnTo>
                  <a:pt x="1442" y="639"/>
                </a:lnTo>
                <a:lnTo>
                  <a:pt x="1441" y="639"/>
                </a:lnTo>
                <a:lnTo>
                  <a:pt x="1440" y="638"/>
                </a:lnTo>
                <a:lnTo>
                  <a:pt x="1439" y="637"/>
                </a:lnTo>
                <a:lnTo>
                  <a:pt x="1438" y="637"/>
                </a:lnTo>
                <a:lnTo>
                  <a:pt x="1438" y="636"/>
                </a:lnTo>
                <a:lnTo>
                  <a:pt x="1436" y="636"/>
                </a:lnTo>
                <a:lnTo>
                  <a:pt x="1436" y="634"/>
                </a:lnTo>
                <a:lnTo>
                  <a:pt x="1435" y="634"/>
                </a:lnTo>
                <a:lnTo>
                  <a:pt x="1435" y="633"/>
                </a:lnTo>
                <a:lnTo>
                  <a:pt x="1434" y="632"/>
                </a:lnTo>
                <a:lnTo>
                  <a:pt x="1433" y="631"/>
                </a:lnTo>
                <a:lnTo>
                  <a:pt x="1432" y="631"/>
                </a:lnTo>
                <a:lnTo>
                  <a:pt x="1432" y="630"/>
                </a:lnTo>
                <a:lnTo>
                  <a:pt x="1431" y="629"/>
                </a:lnTo>
                <a:lnTo>
                  <a:pt x="1430" y="628"/>
                </a:lnTo>
                <a:lnTo>
                  <a:pt x="1428" y="627"/>
                </a:lnTo>
                <a:lnTo>
                  <a:pt x="1427" y="627"/>
                </a:lnTo>
                <a:lnTo>
                  <a:pt x="1426" y="625"/>
                </a:lnTo>
                <a:lnTo>
                  <a:pt x="1426" y="624"/>
                </a:lnTo>
                <a:lnTo>
                  <a:pt x="1425" y="624"/>
                </a:lnTo>
                <a:lnTo>
                  <a:pt x="1425" y="623"/>
                </a:lnTo>
                <a:lnTo>
                  <a:pt x="1424" y="622"/>
                </a:lnTo>
                <a:lnTo>
                  <a:pt x="1423" y="621"/>
                </a:lnTo>
                <a:lnTo>
                  <a:pt x="1422" y="621"/>
                </a:lnTo>
                <a:lnTo>
                  <a:pt x="1422" y="620"/>
                </a:lnTo>
                <a:lnTo>
                  <a:pt x="1416" y="614"/>
                </a:lnTo>
                <a:lnTo>
                  <a:pt x="1414" y="613"/>
                </a:lnTo>
                <a:lnTo>
                  <a:pt x="1411" y="615"/>
                </a:lnTo>
                <a:lnTo>
                  <a:pt x="1410" y="613"/>
                </a:lnTo>
                <a:lnTo>
                  <a:pt x="1409" y="612"/>
                </a:lnTo>
                <a:lnTo>
                  <a:pt x="1411" y="611"/>
                </a:lnTo>
                <a:lnTo>
                  <a:pt x="1407" y="605"/>
                </a:lnTo>
                <a:lnTo>
                  <a:pt x="1406" y="606"/>
                </a:lnTo>
                <a:lnTo>
                  <a:pt x="1406" y="607"/>
                </a:lnTo>
                <a:lnTo>
                  <a:pt x="1405" y="606"/>
                </a:lnTo>
                <a:lnTo>
                  <a:pt x="1405" y="604"/>
                </a:lnTo>
                <a:lnTo>
                  <a:pt x="1406" y="603"/>
                </a:lnTo>
                <a:lnTo>
                  <a:pt x="1410" y="596"/>
                </a:lnTo>
                <a:lnTo>
                  <a:pt x="1411" y="595"/>
                </a:lnTo>
                <a:lnTo>
                  <a:pt x="1413" y="594"/>
                </a:lnTo>
                <a:lnTo>
                  <a:pt x="1415" y="591"/>
                </a:lnTo>
                <a:lnTo>
                  <a:pt x="1417" y="588"/>
                </a:lnTo>
                <a:lnTo>
                  <a:pt x="1416" y="587"/>
                </a:lnTo>
                <a:lnTo>
                  <a:pt x="1415" y="586"/>
                </a:lnTo>
                <a:lnTo>
                  <a:pt x="1414" y="585"/>
                </a:lnTo>
                <a:lnTo>
                  <a:pt x="1413" y="585"/>
                </a:lnTo>
                <a:lnTo>
                  <a:pt x="1411" y="583"/>
                </a:lnTo>
                <a:lnTo>
                  <a:pt x="1411" y="582"/>
                </a:lnTo>
                <a:lnTo>
                  <a:pt x="1411" y="581"/>
                </a:lnTo>
                <a:lnTo>
                  <a:pt x="1413" y="581"/>
                </a:lnTo>
                <a:lnTo>
                  <a:pt x="1414" y="581"/>
                </a:lnTo>
                <a:lnTo>
                  <a:pt x="1415" y="581"/>
                </a:lnTo>
                <a:lnTo>
                  <a:pt x="1416" y="581"/>
                </a:lnTo>
                <a:lnTo>
                  <a:pt x="1417" y="580"/>
                </a:lnTo>
                <a:lnTo>
                  <a:pt x="1418" y="579"/>
                </a:lnTo>
                <a:lnTo>
                  <a:pt x="1419" y="579"/>
                </a:lnTo>
                <a:lnTo>
                  <a:pt x="1419" y="578"/>
                </a:lnTo>
                <a:lnTo>
                  <a:pt x="1421" y="578"/>
                </a:lnTo>
                <a:lnTo>
                  <a:pt x="1421" y="575"/>
                </a:lnTo>
                <a:lnTo>
                  <a:pt x="1421" y="574"/>
                </a:lnTo>
                <a:lnTo>
                  <a:pt x="1421" y="573"/>
                </a:lnTo>
                <a:lnTo>
                  <a:pt x="1419" y="573"/>
                </a:lnTo>
                <a:lnTo>
                  <a:pt x="1419" y="572"/>
                </a:lnTo>
                <a:lnTo>
                  <a:pt x="1419" y="573"/>
                </a:lnTo>
                <a:lnTo>
                  <a:pt x="1417" y="573"/>
                </a:lnTo>
                <a:lnTo>
                  <a:pt x="1417" y="572"/>
                </a:lnTo>
                <a:lnTo>
                  <a:pt x="1417" y="571"/>
                </a:lnTo>
                <a:lnTo>
                  <a:pt x="1417" y="570"/>
                </a:lnTo>
                <a:lnTo>
                  <a:pt x="1416" y="569"/>
                </a:lnTo>
                <a:lnTo>
                  <a:pt x="1418" y="569"/>
                </a:lnTo>
                <a:lnTo>
                  <a:pt x="1419" y="569"/>
                </a:lnTo>
                <a:lnTo>
                  <a:pt x="1422" y="567"/>
                </a:lnTo>
                <a:lnTo>
                  <a:pt x="1423" y="567"/>
                </a:lnTo>
                <a:lnTo>
                  <a:pt x="1423" y="569"/>
                </a:lnTo>
                <a:lnTo>
                  <a:pt x="1424" y="569"/>
                </a:lnTo>
                <a:lnTo>
                  <a:pt x="1424" y="570"/>
                </a:lnTo>
                <a:lnTo>
                  <a:pt x="1424" y="571"/>
                </a:lnTo>
                <a:lnTo>
                  <a:pt x="1424" y="572"/>
                </a:lnTo>
                <a:lnTo>
                  <a:pt x="1425" y="572"/>
                </a:lnTo>
                <a:lnTo>
                  <a:pt x="1426" y="572"/>
                </a:lnTo>
                <a:lnTo>
                  <a:pt x="1427" y="572"/>
                </a:lnTo>
                <a:lnTo>
                  <a:pt x="1428" y="572"/>
                </a:lnTo>
                <a:lnTo>
                  <a:pt x="1430" y="572"/>
                </a:lnTo>
                <a:lnTo>
                  <a:pt x="1432" y="572"/>
                </a:lnTo>
                <a:lnTo>
                  <a:pt x="1432" y="567"/>
                </a:lnTo>
                <a:lnTo>
                  <a:pt x="1432" y="566"/>
                </a:lnTo>
                <a:lnTo>
                  <a:pt x="1430" y="566"/>
                </a:lnTo>
                <a:lnTo>
                  <a:pt x="1428" y="566"/>
                </a:lnTo>
                <a:lnTo>
                  <a:pt x="1428" y="565"/>
                </a:lnTo>
                <a:lnTo>
                  <a:pt x="1428" y="564"/>
                </a:lnTo>
                <a:lnTo>
                  <a:pt x="1428" y="563"/>
                </a:lnTo>
                <a:lnTo>
                  <a:pt x="1427" y="563"/>
                </a:lnTo>
                <a:lnTo>
                  <a:pt x="1426" y="563"/>
                </a:lnTo>
                <a:lnTo>
                  <a:pt x="1426" y="562"/>
                </a:lnTo>
                <a:lnTo>
                  <a:pt x="1426" y="561"/>
                </a:lnTo>
                <a:lnTo>
                  <a:pt x="1426" y="560"/>
                </a:lnTo>
                <a:lnTo>
                  <a:pt x="1427" y="560"/>
                </a:lnTo>
                <a:lnTo>
                  <a:pt x="1433" y="560"/>
                </a:lnTo>
                <a:lnTo>
                  <a:pt x="1433" y="558"/>
                </a:lnTo>
                <a:lnTo>
                  <a:pt x="1433" y="557"/>
                </a:lnTo>
                <a:lnTo>
                  <a:pt x="1433" y="556"/>
                </a:lnTo>
                <a:lnTo>
                  <a:pt x="1433" y="555"/>
                </a:lnTo>
                <a:lnTo>
                  <a:pt x="1430" y="555"/>
                </a:lnTo>
                <a:lnTo>
                  <a:pt x="1427" y="555"/>
                </a:lnTo>
                <a:lnTo>
                  <a:pt x="1427" y="553"/>
                </a:lnTo>
                <a:lnTo>
                  <a:pt x="1426" y="552"/>
                </a:lnTo>
                <a:lnTo>
                  <a:pt x="1426" y="550"/>
                </a:lnTo>
                <a:lnTo>
                  <a:pt x="1426" y="549"/>
                </a:lnTo>
                <a:lnTo>
                  <a:pt x="1426" y="547"/>
                </a:lnTo>
                <a:lnTo>
                  <a:pt x="1428" y="547"/>
                </a:lnTo>
                <a:lnTo>
                  <a:pt x="1427" y="542"/>
                </a:lnTo>
                <a:lnTo>
                  <a:pt x="1427" y="539"/>
                </a:lnTo>
                <a:lnTo>
                  <a:pt x="1424" y="540"/>
                </a:lnTo>
                <a:lnTo>
                  <a:pt x="1424" y="539"/>
                </a:lnTo>
                <a:lnTo>
                  <a:pt x="1424" y="538"/>
                </a:lnTo>
                <a:lnTo>
                  <a:pt x="1423" y="537"/>
                </a:lnTo>
                <a:lnTo>
                  <a:pt x="1434" y="535"/>
                </a:lnTo>
                <a:lnTo>
                  <a:pt x="1435" y="535"/>
                </a:lnTo>
                <a:lnTo>
                  <a:pt x="1436" y="533"/>
                </a:lnTo>
                <a:lnTo>
                  <a:pt x="1438" y="533"/>
                </a:lnTo>
                <a:lnTo>
                  <a:pt x="1439" y="533"/>
                </a:lnTo>
                <a:lnTo>
                  <a:pt x="1440" y="533"/>
                </a:lnTo>
                <a:lnTo>
                  <a:pt x="1440" y="531"/>
                </a:lnTo>
                <a:lnTo>
                  <a:pt x="1440" y="529"/>
                </a:lnTo>
                <a:lnTo>
                  <a:pt x="1439" y="527"/>
                </a:lnTo>
                <a:lnTo>
                  <a:pt x="1439" y="525"/>
                </a:lnTo>
                <a:lnTo>
                  <a:pt x="1439" y="524"/>
                </a:lnTo>
                <a:lnTo>
                  <a:pt x="1439" y="522"/>
                </a:lnTo>
                <a:lnTo>
                  <a:pt x="1439" y="521"/>
                </a:lnTo>
                <a:lnTo>
                  <a:pt x="1438" y="519"/>
                </a:lnTo>
                <a:lnTo>
                  <a:pt x="1438" y="518"/>
                </a:lnTo>
                <a:lnTo>
                  <a:pt x="1436" y="518"/>
                </a:lnTo>
                <a:lnTo>
                  <a:pt x="1435" y="518"/>
                </a:lnTo>
                <a:lnTo>
                  <a:pt x="1434" y="518"/>
                </a:lnTo>
                <a:lnTo>
                  <a:pt x="1434" y="519"/>
                </a:lnTo>
                <a:lnTo>
                  <a:pt x="1435" y="519"/>
                </a:lnTo>
                <a:lnTo>
                  <a:pt x="1435" y="521"/>
                </a:lnTo>
                <a:lnTo>
                  <a:pt x="1434" y="522"/>
                </a:lnTo>
                <a:lnTo>
                  <a:pt x="1431" y="524"/>
                </a:lnTo>
                <a:lnTo>
                  <a:pt x="1430" y="525"/>
                </a:lnTo>
                <a:lnTo>
                  <a:pt x="1427" y="524"/>
                </a:lnTo>
                <a:lnTo>
                  <a:pt x="1428" y="524"/>
                </a:lnTo>
                <a:lnTo>
                  <a:pt x="1428" y="523"/>
                </a:lnTo>
                <a:lnTo>
                  <a:pt x="1428" y="522"/>
                </a:lnTo>
                <a:lnTo>
                  <a:pt x="1428" y="520"/>
                </a:lnTo>
                <a:lnTo>
                  <a:pt x="1428" y="519"/>
                </a:lnTo>
                <a:lnTo>
                  <a:pt x="1427" y="519"/>
                </a:lnTo>
                <a:lnTo>
                  <a:pt x="1426" y="519"/>
                </a:lnTo>
                <a:lnTo>
                  <a:pt x="1425" y="519"/>
                </a:lnTo>
                <a:lnTo>
                  <a:pt x="1424" y="519"/>
                </a:lnTo>
                <a:lnTo>
                  <a:pt x="1424" y="520"/>
                </a:lnTo>
                <a:lnTo>
                  <a:pt x="1423" y="520"/>
                </a:lnTo>
                <a:lnTo>
                  <a:pt x="1422" y="521"/>
                </a:lnTo>
                <a:lnTo>
                  <a:pt x="1421" y="521"/>
                </a:lnTo>
                <a:lnTo>
                  <a:pt x="1421" y="522"/>
                </a:lnTo>
                <a:lnTo>
                  <a:pt x="1419" y="522"/>
                </a:lnTo>
                <a:lnTo>
                  <a:pt x="1418" y="522"/>
                </a:lnTo>
                <a:lnTo>
                  <a:pt x="1417" y="523"/>
                </a:lnTo>
                <a:lnTo>
                  <a:pt x="1416" y="523"/>
                </a:lnTo>
                <a:lnTo>
                  <a:pt x="1415" y="524"/>
                </a:lnTo>
                <a:lnTo>
                  <a:pt x="1415" y="523"/>
                </a:lnTo>
                <a:lnTo>
                  <a:pt x="1414" y="522"/>
                </a:lnTo>
                <a:lnTo>
                  <a:pt x="1414" y="523"/>
                </a:lnTo>
                <a:lnTo>
                  <a:pt x="1413" y="523"/>
                </a:lnTo>
                <a:lnTo>
                  <a:pt x="1411" y="524"/>
                </a:lnTo>
                <a:lnTo>
                  <a:pt x="1410" y="525"/>
                </a:lnTo>
                <a:lnTo>
                  <a:pt x="1409" y="525"/>
                </a:lnTo>
                <a:lnTo>
                  <a:pt x="1408" y="527"/>
                </a:lnTo>
                <a:lnTo>
                  <a:pt x="1407" y="527"/>
                </a:lnTo>
                <a:lnTo>
                  <a:pt x="1407" y="528"/>
                </a:lnTo>
                <a:lnTo>
                  <a:pt x="1406" y="528"/>
                </a:lnTo>
                <a:lnTo>
                  <a:pt x="1405" y="528"/>
                </a:lnTo>
                <a:lnTo>
                  <a:pt x="1405" y="529"/>
                </a:lnTo>
                <a:lnTo>
                  <a:pt x="1404" y="529"/>
                </a:lnTo>
                <a:lnTo>
                  <a:pt x="1404" y="530"/>
                </a:lnTo>
                <a:lnTo>
                  <a:pt x="1402" y="530"/>
                </a:lnTo>
                <a:lnTo>
                  <a:pt x="1401" y="531"/>
                </a:lnTo>
                <a:lnTo>
                  <a:pt x="1400" y="531"/>
                </a:lnTo>
                <a:lnTo>
                  <a:pt x="1399" y="532"/>
                </a:lnTo>
                <a:lnTo>
                  <a:pt x="1398" y="533"/>
                </a:lnTo>
                <a:lnTo>
                  <a:pt x="1398" y="535"/>
                </a:lnTo>
                <a:lnTo>
                  <a:pt x="1399" y="535"/>
                </a:lnTo>
                <a:lnTo>
                  <a:pt x="1399" y="536"/>
                </a:lnTo>
                <a:lnTo>
                  <a:pt x="1400" y="537"/>
                </a:lnTo>
                <a:lnTo>
                  <a:pt x="1400" y="538"/>
                </a:lnTo>
                <a:lnTo>
                  <a:pt x="1401" y="539"/>
                </a:lnTo>
                <a:lnTo>
                  <a:pt x="1399" y="540"/>
                </a:lnTo>
                <a:lnTo>
                  <a:pt x="1398" y="538"/>
                </a:lnTo>
                <a:lnTo>
                  <a:pt x="1397" y="537"/>
                </a:lnTo>
                <a:lnTo>
                  <a:pt x="1396" y="535"/>
                </a:lnTo>
                <a:lnTo>
                  <a:pt x="1395" y="533"/>
                </a:lnTo>
                <a:lnTo>
                  <a:pt x="1393" y="532"/>
                </a:lnTo>
                <a:lnTo>
                  <a:pt x="1393" y="531"/>
                </a:lnTo>
                <a:lnTo>
                  <a:pt x="1393" y="530"/>
                </a:lnTo>
                <a:lnTo>
                  <a:pt x="1395" y="529"/>
                </a:lnTo>
                <a:lnTo>
                  <a:pt x="1396" y="529"/>
                </a:lnTo>
                <a:lnTo>
                  <a:pt x="1396" y="530"/>
                </a:lnTo>
                <a:lnTo>
                  <a:pt x="1396" y="531"/>
                </a:lnTo>
                <a:lnTo>
                  <a:pt x="1397" y="531"/>
                </a:lnTo>
                <a:lnTo>
                  <a:pt x="1397" y="532"/>
                </a:lnTo>
                <a:lnTo>
                  <a:pt x="1398" y="532"/>
                </a:lnTo>
                <a:lnTo>
                  <a:pt x="1399" y="532"/>
                </a:lnTo>
                <a:lnTo>
                  <a:pt x="1400" y="531"/>
                </a:lnTo>
                <a:lnTo>
                  <a:pt x="1401" y="530"/>
                </a:lnTo>
                <a:lnTo>
                  <a:pt x="1402" y="529"/>
                </a:lnTo>
                <a:lnTo>
                  <a:pt x="1404" y="529"/>
                </a:lnTo>
                <a:lnTo>
                  <a:pt x="1405" y="528"/>
                </a:lnTo>
                <a:lnTo>
                  <a:pt x="1406" y="528"/>
                </a:lnTo>
                <a:lnTo>
                  <a:pt x="1406" y="527"/>
                </a:lnTo>
                <a:lnTo>
                  <a:pt x="1407" y="527"/>
                </a:lnTo>
                <a:lnTo>
                  <a:pt x="1408" y="527"/>
                </a:lnTo>
                <a:lnTo>
                  <a:pt x="1408" y="525"/>
                </a:lnTo>
                <a:lnTo>
                  <a:pt x="1409" y="525"/>
                </a:lnTo>
                <a:lnTo>
                  <a:pt x="1409" y="524"/>
                </a:lnTo>
                <a:lnTo>
                  <a:pt x="1410" y="524"/>
                </a:lnTo>
                <a:lnTo>
                  <a:pt x="1411" y="523"/>
                </a:lnTo>
                <a:lnTo>
                  <a:pt x="1413" y="523"/>
                </a:lnTo>
                <a:lnTo>
                  <a:pt x="1414" y="522"/>
                </a:lnTo>
                <a:lnTo>
                  <a:pt x="1415" y="522"/>
                </a:lnTo>
                <a:lnTo>
                  <a:pt x="1415" y="523"/>
                </a:lnTo>
                <a:lnTo>
                  <a:pt x="1416" y="523"/>
                </a:lnTo>
                <a:lnTo>
                  <a:pt x="1416" y="522"/>
                </a:lnTo>
                <a:lnTo>
                  <a:pt x="1417" y="522"/>
                </a:lnTo>
                <a:lnTo>
                  <a:pt x="1418" y="522"/>
                </a:lnTo>
                <a:lnTo>
                  <a:pt x="1419" y="521"/>
                </a:lnTo>
                <a:lnTo>
                  <a:pt x="1421" y="521"/>
                </a:lnTo>
                <a:lnTo>
                  <a:pt x="1422" y="521"/>
                </a:lnTo>
                <a:lnTo>
                  <a:pt x="1422" y="520"/>
                </a:lnTo>
                <a:lnTo>
                  <a:pt x="1423" y="520"/>
                </a:lnTo>
                <a:lnTo>
                  <a:pt x="1423" y="519"/>
                </a:lnTo>
                <a:lnTo>
                  <a:pt x="1424" y="519"/>
                </a:lnTo>
                <a:lnTo>
                  <a:pt x="1425" y="519"/>
                </a:lnTo>
                <a:lnTo>
                  <a:pt x="1425" y="518"/>
                </a:lnTo>
                <a:lnTo>
                  <a:pt x="1426" y="518"/>
                </a:lnTo>
                <a:lnTo>
                  <a:pt x="1427" y="518"/>
                </a:lnTo>
                <a:lnTo>
                  <a:pt x="1426" y="516"/>
                </a:lnTo>
                <a:lnTo>
                  <a:pt x="1426" y="515"/>
                </a:lnTo>
                <a:lnTo>
                  <a:pt x="1426" y="514"/>
                </a:lnTo>
                <a:lnTo>
                  <a:pt x="1427" y="514"/>
                </a:lnTo>
                <a:lnTo>
                  <a:pt x="1428" y="514"/>
                </a:lnTo>
                <a:lnTo>
                  <a:pt x="1431" y="514"/>
                </a:lnTo>
                <a:lnTo>
                  <a:pt x="1434" y="513"/>
                </a:lnTo>
                <a:lnTo>
                  <a:pt x="1434" y="515"/>
                </a:lnTo>
                <a:lnTo>
                  <a:pt x="1434" y="516"/>
                </a:lnTo>
                <a:lnTo>
                  <a:pt x="1435" y="516"/>
                </a:lnTo>
                <a:lnTo>
                  <a:pt x="1436" y="516"/>
                </a:lnTo>
                <a:lnTo>
                  <a:pt x="1438" y="516"/>
                </a:lnTo>
                <a:lnTo>
                  <a:pt x="1436" y="507"/>
                </a:lnTo>
                <a:lnTo>
                  <a:pt x="1435" y="507"/>
                </a:lnTo>
                <a:lnTo>
                  <a:pt x="1435" y="506"/>
                </a:lnTo>
                <a:lnTo>
                  <a:pt x="1435" y="505"/>
                </a:lnTo>
                <a:lnTo>
                  <a:pt x="1434" y="505"/>
                </a:lnTo>
                <a:lnTo>
                  <a:pt x="1433" y="505"/>
                </a:lnTo>
                <a:lnTo>
                  <a:pt x="1427" y="506"/>
                </a:lnTo>
                <a:lnTo>
                  <a:pt x="1427" y="503"/>
                </a:lnTo>
                <a:lnTo>
                  <a:pt x="1427" y="502"/>
                </a:lnTo>
                <a:lnTo>
                  <a:pt x="1426" y="500"/>
                </a:lnTo>
                <a:lnTo>
                  <a:pt x="1425" y="500"/>
                </a:lnTo>
                <a:lnTo>
                  <a:pt x="1418" y="504"/>
                </a:lnTo>
                <a:lnTo>
                  <a:pt x="1417" y="503"/>
                </a:lnTo>
                <a:lnTo>
                  <a:pt x="1415" y="498"/>
                </a:lnTo>
                <a:lnTo>
                  <a:pt x="1413" y="495"/>
                </a:lnTo>
                <a:lnTo>
                  <a:pt x="1421" y="489"/>
                </a:lnTo>
                <a:lnTo>
                  <a:pt x="1417" y="486"/>
                </a:lnTo>
                <a:lnTo>
                  <a:pt x="1417" y="485"/>
                </a:lnTo>
                <a:lnTo>
                  <a:pt x="1416" y="485"/>
                </a:lnTo>
                <a:lnTo>
                  <a:pt x="1416" y="483"/>
                </a:lnTo>
                <a:lnTo>
                  <a:pt x="1415" y="482"/>
                </a:lnTo>
                <a:lnTo>
                  <a:pt x="1414" y="482"/>
                </a:lnTo>
                <a:lnTo>
                  <a:pt x="1414" y="481"/>
                </a:lnTo>
                <a:lnTo>
                  <a:pt x="1413" y="481"/>
                </a:lnTo>
                <a:lnTo>
                  <a:pt x="1411" y="480"/>
                </a:lnTo>
                <a:lnTo>
                  <a:pt x="1410" y="481"/>
                </a:lnTo>
                <a:lnTo>
                  <a:pt x="1408" y="482"/>
                </a:lnTo>
                <a:lnTo>
                  <a:pt x="1406" y="483"/>
                </a:lnTo>
                <a:lnTo>
                  <a:pt x="1405" y="483"/>
                </a:lnTo>
                <a:lnTo>
                  <a:pt x="1404" y="482"/>
                </a:lnTo>
                <a:lnTo>
                  <a:pt x="1402" y="480"/>
                </a:lnTo>
                <a:lnTo>
                  <a:pt x="1402" y="479"/>
                </a:lnTo>
                <a:lnTo>
                  <a:pt x="1399" y="480"/>
                </a:lnTo>
                <a:lnTo>
                  <a:pt x="1398" y="479"/>
                </a:lnTo>
                <a:lnTo>
                  <a:pt x="1397" y="478"/>
                </a:lnTo>
                <a:lnTo>
                  <a:pt x="1396" y="479"/>
                </a:lnTo>
                <a:lnTo>
                  <a:pt x="1395" y="479"/>
                </a:lnTo>
                <a:lnTo>
                  <a:pt x="1393" y="479"/>
                </a:lnTo>
                <a:lnTo>
                  <a:pt x="1392" y="480"/>
                </a:lnTo>
                <a:lnTo>
                  <a:pt x="1393" y="481"/>
                </a:lnTo>
                <a:lnTo>
                  <a:pt x="1395" y="483"/>
                </a:lnTo>
                <a:lnTo>
                  <a:pt x="1393" y="483"/>
                </a:lnTo>
                <a:lnTo>
                  <a:pt x="1393" y="482"/>
                </a:lnTo>
                <a:lnTo>
                  <a:pt x="1390" y="485"/>
                </a:lnTo>
                <a:lnTo>
                  <a:pt x="1391" y="486"/>
                </a:lnTo>
                <a:lnTo>
                  <a:pt x="1390" y="486"/>
                </a:lnTo>
                <a:lnTo>
                  <a:pt x="1387" y="488"/>
                </a:lnTo>
                <a:lnTo>
                  <a:pt x="1385" y="487"/>
                </a:lnTo>
                <a:lnTo>
                  <a:pt x="1384" y="485"/>
                </a:lnTo>
                <a:lnTo>
                  <a:pt x="1384" y="483"/>
                </a:lnTo>
                <a:lnTo>
                  <a:pt x="1383" y="482"/>
                </a:lnTo>
                <a:lnTo>
                  <a:pt x="1382" y="481"/>
                </a:lnTo>
                <a:lnTo>
                  <a:pt x="1381" y="481"/>
                </a:lnTo>
                <a:lnTo>
                  <a:pt x="1376" y="483"/>
                </a:lnTo>
                <a:lnTo>
                  <a:pt x="1376" y="485"/>
                </a:lnTo>
                <a:lnTo>
                  <a:pt x="1376" y="486"/>
                </a:lnTo>
                <a:lnTo>
                  <a:pt x="1375" y="487"/>
                </a:lnTo>
                <a:lnTo>
                  <a:pt x="1375" y="486"/>
                </a:lnTo>
                <a:lnTo>
                  <a:pt x="1374" y="485"/>
                </a:lnTo>
                <a:lnTo>
                  <a:pt x="1371" y="486"/>
                </a:lnTo>
                <a:lnTo>
                  <a:pt x="1372" y="488"/>
                </a:lnTo>
                <a:lnTo>
                  <a:pt x="1374" y="493"/>
                </a:lnTo>
                <a:lnTo>
                  <a:pt x="1372" y="494"/>
                </a:lnTo>
                <a:lnTo>
                  <a:pt x="1371" y="495"/>
                </a:lnTo>
                <a:lnTo>
                  <a:pt x="1370" y="495"/>
                </a:lnTo>
                <a:lnTo>
                  <a:pt x="1370" y="494"/>
                </a:lnTo>
                <a:lnTo>
                  <a:pt x="1368" y="495"/>
                </a:lnTo>
                <a:lnTo>
                  <a:pt x="1367" y="496"/>
                </a:lnTo>
                <a:lnTo>
                  <a:pt x="1366" y="497"/>
                </a:lnTo>
                <a:lnTo>
                  <a:pt x="1364" y="498"/>
                </a:lnTo>
                <a:lnTo>
                  <a:pt x="1363" y="499"/>
                </a:lnTo>
                <a:lnTo>
                  <a:pt x="1362" y="499"/>
                </a:lnTo>
                <a:lnTo>
                  <a:pt x="1361" y="500"/>
                </a:lnTo>
                <a:lnTo>
                  <a:pt x="1359" y="499"/>
                </a:lnTo>
                <a:lnTo>
                  <a:pt x="1358" y="498"/>
                </a:lnTo>
                <a:lnTo>
                  <a:pt x="1358" y="497"/>
                </a:lnTo>
                <a:lnTo>
                  <a:pt x="1357" y="495"/>
                </a:lnTo>
                <a:lnTo>
                  <a:pt x="1356" y="495"/>
                </a:lnTo>
                <a:lnTo>
                  <a:pt x="1355" y="496"/>
                </a:lnTo>
                <a:lnTo>
                  <a:pt x="1354" y="497"/>
                </a:lnTo>
                <a:lnTo>
                  <a:pt x="1353" y="497"/>
                </a:lnTo>
                <a:lnTo>
                  <a:pt x="1352" y="498"/>
                </a:lnTo>
                <a:lnTo>
                  <a:pt x="1350" y="498"/>
                </a:lnTo>
                <a:lnTo>
                  <a:pt x="1346" y="502"/>
                </a:lnTo>
                <a:lnTo>
                  <a:pt x="1345" y="502"/>
                </a:lnTo>
                <a:lnTo>
                  <a:pt x="1344" y="503"/>
                </a:lnTo>
                <a:lnTo>
                  <a:pt x="1345" y="504"/>
                </a:lnTo>
                <a:lnTo>
                  <a:pt x="1345" y="505"/>
                </a:lnTo>
                <a:lnTo>
                  <a:pt x="1346" y="505"/>
                </a:lnTo>
                <a:lnTo>
                  <a:pt x="1346" y="506"/>
                </a:lnTo>
                <a:lnTo>
                  <a:pt x="1347" y="507"/>
                </a:lnTo>
                <a:lnTo>
                  <a:pt x="1347" y="508"/>
                </a:lnTo>
                <a:lnTo>
                  <a:pt x="1348" y="510"/>
                </a:lnTo>
                <a:lnTo>
                  <a:pt x="1349" y="511"/>
                </a:lnTo>
                <a:lnTo>
                  <a:pt x="1349" y="512"/>
                </a:lnTo>
                <a:lnTo>
                  <a:pt x="1348" y="513"/>
                </a:lnTo>
                <a:lnTo>
                  <a:pt x="1347" y="514"/>
                </a:lnTo>
                <a:lnTo>
                  <a:pt x="1346" y="515"/>
                </a:lnTo>
                <a:lnTo>
                  <a:pt x="1347" y="516"/>
                </a:lnTo>
                <a:lnTo>
                  <a:pt x="1347" y="518"/>
                </a:lnTo>
                <a:lnTo>
                  <a:pt x="1348" y="518"/>
                </a:lnTo>
                <a:lnTo>
                  <a:pt x="1348" y="519"/>
                </a:lnTo>
                <a:lnTo>
                  <a:pt x="1348" y="520"/>
                </a:lnTo>
                <a:lnTo>
                  <a:pt x="1349" y="520"/>
                </a:lnTo>
                <a:lnTo>
                  <a:pt x="1350" y="520"/>
                </a:lnTo>
                <a:lnTo>
                  <a:pt x="1350" y="521"/>
                </a:lnTo>
                <a:lnTo>
                  <a:pt x="1352" y="521"/>
                </a:lnTo>
                <a:lnTo>
                  <a:pt x="1352" y="522"/>
                </a:lnTo>
                <a:lnTo>
                  <a:pt x="1350" y="522"/>
                </a:lnTo>
                <a:lnTo>
                  <a:pt x="1346" y="525"/>
                </a:lnTo>
                <a:lnTo>
                  <a:pt x="1346" y="524"/>
                </a:lnTo>
                <a:lnTo>
                  <a:pt x="1344" y="525"/>
                </a:lnTo>
                <a:lnTo>
                  <a:pt x="1345" y="528"/>
                </a:lnTo>
                <a:lnTo>
                  <a:pt x="1345" y="529"/>
                </a:lnTo>
                <a:lnTo>
                  <a:pt x="1345" y="528"/>
                </a:lnTo>
                <a:lnTo>
                  <a:pt x="1346" y="530"/>
                </a:lnTo>
                <a:lnTo>
                  <a:pt x="1348" y="529"/>
                </a:lnTo>
                <a:lnTo>
                  <a:pt x="1349" y="530"/>
                </a:lnTo>
                <a:lnTo>
                  <a:pt x="1350" y="531"/>
                </a:lnTo>
                <a:lnTo>
                  <a:pt x="1348" y="532"/>
                </a:lnTo>
                <a:lnTo>
                  <a:pt x="1347" y="533"/>
                </a:lnTo>
                <a:lnTo>
                  <a:pt x="1344" y="536"/>
                </a:lnTo>
                <a:lnTo>
                  <a:pt x="1339" y="530"/>
                </a:lnTo>
                <a:lnTo>
                  <a:pt x="1339" y="529"/>
                </a:lnTo>
                <a:lnTo>
                  <a:pt x="1338" y="529"/>
                </a:lnTo>
                <a:lnTo>
                  <a:pt x="1338" y="528"/>
                </a:lnTo>
                <a:lnTo>
                  <a:pt x="1337" y="529"/>
                </a:lnTo>
                <a:lnTo>
                  <a:pt x="1336" y="529"/>
                </a:lnTo>
                <a:lnTo>
                  <a:pt x="1335" y="528"/>
                </a:lnTo>
                <a:lnTo>
                  <a:pt x="1336" y="527"/>
                </a:lnTo>
                <a:lnTo>
                  <a:pt x="1331" y="521"/>
                </a:lnTo>
                <a:lnTo>
                  <a:pt x="1329" y="522"/>
                </a:lnTo>
                <a:lnTo>
                  <a:pt x="1326" y="524"/>
                </a:lnTo>
                <a:lnTo>
                  <a:pt x="1326" y="525"/>
                </a:lnTo>
                <a:lnTo>
                  <a:pt x="1324" y="527"/>
                </a:lnTo>
                <a:lnTo>
                  <a:pt x="1323" y="524"/>
                </a:lnTo>
                <a:lnTo>
                  <a:pt x="1322" y="523"/>
                </a:lnTo>
                <a:lnTo>
                  <a:pt x="1321" y="521"/>
                </a:lnTo>
                <a:lnTo>
                  <a:pt x="1320" y="520"/>
                </a:lnTo>
                <a:lnTo>
                  <a:pt x="1319" y="519"/>
                </a:lnTo>
                <a:lnTo>
                  <a:pt x="1318" y="520"/>
                </a:lnTo>
                <a:lnTo>
                  <a:pt x="1315" y="521"/>
                </a:lnTo>
                <a:lnTo>
                  <a:pt x="1314" y="522"/>
                </a:lnTo>
                <a:lnTo>
                  <a:pt x="1313" y="522"/>
                </a:lnTo>
                <a:lnTo>
                  <a:pt x="1313" y="523"/>
                </a:lnTo>
                <a:lnTo>
                  <a:pt x="1314" y="524"/>
                </a:lnTo>
                <a:lnTo>
                  <a:pt x="1315" y="524"/>
                </a:lnTo>
                <a:lnTo>
                  <a:pt x="1319" y="529"/>
                </a:lnTo>
                <a:lnTo>
                  <a:pt x="1318" y="530"/>
                </a:lnTo>
                <a:lnTo>
                  <a:pt x="1316" y="531"/>
                </a:lnTo>
                <a:lnTo>
                  <a:pt x="1313" y="528"/>
                </a:lnTo>
                <a:lnTo>
                  <a:pt x="1311" y="523"/>
                </a:lnTo>
                <a:lnTo>
                  <a:pt x="1311" y="524"/>
                </a:lnTo>
                <a:lnTo>
                  <a:pt x="1309" y="524"/>
                </a:lnTo>
                <a:lnTo>
                  <a:pt x="1309" y="525"/>
                </a:lnTo>
                <a:lnTo>
                  <a:pt x="1310" y="527"/>
                </a:lnTo>
                <a:lnTo>
                  <a:pt x="1311" y="529"/>
                </a:lnTo>
                <a:lnTo>
                  <a:pt x="1312" y="529"/>
                </a:lnTo>
                <a:lnTo>
                  <a:pt x="1313" y="531"/>
                </a:lnTo>
                <a:lnTo>
                  <a:pt x="1314" y="532"/>
                </a:lnTo>
                <a:lnTo>
                  <a:pt x="1314" y="533"/>
                </a:lnTo>
                <a:lnTo>
                  <a:pt x="1315" y="535"/>
                </a:lnTo>
                <a:lnTo>
                  <a:pt x="1316" y="536"/>
                </a:lnTo>
                <a:lnTo>
                  <a:pt x="1316" y="537"/>
                </a:lnTo>
                <a:lnTo>
                  <a:pt x="1318" y="538"/>
                </a:lnTo>
                <a:lnTo>
                  <a:pt x="1318" y="539"/>
                </a:lnTo>
                <a:lnTo>
                  <a:pt x="1319" y="540"/>
                </a:lnTo>
                <a:lnTo>
                  <a:pt x="1319" y="541"/>
                </a:lnTo>
                <a:lnTo>
                  <a:pt x="1320" y="541"/>
                </a:lnTo>
                <a:lnTo>
                  <a:pt x="1320" y="542"/>
                </a:lnTo>
                <a:lnTo>
                  <a:pt x="1320" y="544"/>
                </a:lnTo>
                <a:lnTo>
                  <a:pt x="1321" y="544"/>
                </a:lnTo>
                <a:lnTo>
                  <a:pt x="1321" y="545"/>
                </a:lnTo>
                <a:lnTo>
                  <a:pt x="1322" y="545"/>
                </a:lnTo>
                <a:lnTo>
                  <a:pt x="1322" y="546"/>
                </a:lnTo>
                <a:lnTo>
                  <a:pt x="1312" y="553"/>
                </a:lnTo>
                <a:lnTo>
                  <a:pt x="1311" y="552"/>
                </a:lnTo>
                <a:lnTo>
                  <a:pt x="1310" y="549"/>
                </a:lnTo>
                <a:lnTo>
                  <a:pt x="1309" y="548"/>
                </a:lnTo>
                <a:lnTo>
                  <a:pt x="1307" y="547"/>
                </a:lnTo>
                <a:lnTo>
                  <a:pt x="1307" y="546"/>
                </a:lnTo>
                <a:lnTo>
                  <a:pt x="1306" y="545"/>
                </a:lnTo>
                <a:lnTo>
                  <a:pt x="1306" y="544"/>
                </a:lnTo>
                <a:lnTo>
                  <a:pt x="1305" y="542"/>
                </a:lnTo>
                <a:lnTo>
                  <a:pt x="1304" y="541"/>
                </a:lnTo>
                <a:lnTo>
                  <a:pt x="1303" y="539"/>
                </a:lnTo>
                <a:lnTo>
                  <a:pt x="1302" y="538"/>
                </a:lnTo>
                <a:lnTo>
                  <a:pt x="1301" y="537"/>
                </a:lnTo>
                <a:lnTo>
                  <a:pt x="1299" y="535"/>
                </a:lnTo>
                <a:lnTo>
                  <a:pt x="1299" y="533"/>
                </a:lnTo>
                <a:lnTo>
                  <a:pt x="1298" y="532"/>
                </a:lnTo>
                <a:lnTo>
                  <a:pt x="1296" y="532"/>
                </a:lnTo>
                <a:lnTo>
                  <a:pt x="1296" y="533"/>
                </a:lnTo>
                <a:lnTo>
                  <a:pt x="1293" y="535"/>
                </a:lnTo>
                <a:lnTo>
                  <a:pt x="1292" y="536"/>
                </a:lnTo>
                <a:lnTo>
                  <a:pt x="1290" y="537"/>
                </a:lnTo>
                <a:lnTo>
                  <a:pt x="1287" y="539"/>
                </a:lnTo>
                <a:lnTo>
                  <a:pt x="1287" y="540"/>
                </a:lnTo>
                <a:lnTo>
                  <a:pt x="1288" y="541"/>
                </a:lnTo>
                <a:lnTo>
                  <a:pt x="1288" y="542"/>
                </a:lnTo>
                <a:lnTo>
                  <a:pt x="1287" y="544"/>
                </a:lnTo>
                <a:lnTo>
                  <a:pt x="1287" y="545"/>
                </a:lnTo>
                <a:lnTo>
                  <a:pt x="1286" y="545"/>
                </a:lnTo>
                <a:lnTo>
                  <a:pt x="1288" y="547"/>
                </a:lnTo>
                <a:lnTo>
                  <a:pt x="1286" y="548"/>
                </a:lnTo>
                <a:lnTo>
                  <a:pt x="1286" y="549"/>
                </a:lnTo>
                <a:lnTo>
                  <a:pt x="1287" y="549"/>
                </a:lnTo>
                <a:lnTo>
                  <a:pt x="1287" y="550"/>
                </a:lnTo>
                <a:lnTo>
                  <a:pt x="1288" y="552"/>
                </a:lnTo>
                <a:lnTo>
                  <a:pt x="1287" y="553"/>
                </a:lnTo>
                <a:lnTo>
                  <a:pt x="1284" y="555"/>
                </a:lnTo>
                <a:lnTo>
                  <a:pt x="1285" y="557"/>
                </a:lnTo>
                <a:lnTo>
                  <a:pt x="1284" y="557"/>
                </a:lnTo>
                <a:lnTo>
                  <a:pt x="1280" y="560"/>
                </a:lnTo>
                <a:lnTo>
                  <a:pt x="1278" y="555"/>
                </a:lnTo>
                <a:lnTo>
                  <a:pt x="1278" y="556"/>
                </a:lnTo>
                <a:lnTo>
                  <a:pt x="1277" y="556"/>
                </a:lnTo>
                <a:lnTo>
                  <a:pt x="1276" y="556"/>
                </a:lnTo>
                <a:lnTo>
                  <a:pt x="1273" y="556"/>
                </a:lnTo>
                <a:lnTo>
                  <a:pt x="1273" y="557"/>
                </a:lnTo>
                <a:lnTo>
                  <a:pt x="1272" y="557"/>
                </a:lnTo>
                <a:lnTo>
                  <a:pt x="1271" y="557"/>
                </a:lnTo>
                <a:lnTo>
                  <a:pt x="1270" y="558"/>
                </a:lnTo>
                <a:lnTo>
                  <a:pt x="1269" y="558"/>
                </a:lnTo>
                <a:lnTo>
                  <a:pt x="1269" y="560"/>
                </a:lnTo>
                <a:lnTo>
                  <a:pt x="1268" y="560"/>
                </a:lnTo>
                <a:lnTo>
                  <a:pt x="1269" y="562"/>
                </a:lnTo>
                <a:lnTo>
                  <a:pt x="1269" y="563"/>
                </a:lnTo>
                <a:lnTo>
                  <a:pt x="1270" y="563"/>
                </a:lnTo>
                <a:lnTo>
                  <a:pt x="1271" y="565"/>
                </a:lnTo>
                <a:lnTo>
                  <a:pt x="1272" y="566"/>
                </a:lnTo>
                <a:lnTo>
                  <a:pt x="1272" y="567"/>
                </a:lnTo>
                <a:lnTo>
                  <a:pt x="1279" y="563"/>
                </a:lnTo>
                <a:lnTo>
                  <a:pt x="1280" y="564"/>
                </a:lnTo>
                <a:lnTo>
                  <a:pt x="1287" y="561"/>
                </a:lnTo>
                <a:lnTo>
                  <a:pt x="1288" y="562"/>
                </a:lnTo>
                <a:lnTo>
                  <a:pt x="1288" y="563"/>
                </a:lnTo>
                <a:lnTo>
                  <a:pt x="1289" y="564"/>
                </a:lnTo>
                <a:lnTo>
                  <a:pt x="1290" y="566"/>
                </a:lnTo>
                <a:lnTo>
                  <a:pt x="1289" y="566"/>
                </a:lnTo>
                <a:lnTo>
                  <a:pt x="1285" y="570"/>
                </a:lnTo>
                <a:lnTo>
                  <a:pt x="1283" y="566"/>
                </a:lnTo>
                <a:lnTo>
                  <a:pt x="1281" y="565"/>
                </a:lnTo>
                <a:lnTo>
                  <a:pt x="1281" y="566"/>
                </a:lnTo>
                <a:lnTo>
                  <a:pt x="1280" y="564"/>
                </a:lnTo>
                <a:lnTo>
                  <a:pt x="1276" y="567"/>
                </a:lnTo>
                <a:lnTo>
                  <a:pt x="1273" y="569"/>
                </a:lnTo>
                <a:lnTo>
                  <a:pt x="1272" y="569"/>
                </a:lnTo>
                <a:lnTo>
                  <a:pt x="1271" y="567"/>
                </a:lnTo>
                <a:lnTo>
                  <a:pt x="1270" y="566"/>
                </a:lnTo>
                <a:lnTo>
                  <a:pt x="1269" y="564"/>
                </a:lnTo>
                <a:lnTo>
                  <a:pt x="1269" y="563"/>
                </a:lnTo>
                <a:lnTo>
                  <a:pt x="1267" y="561"/>
                </a:lnTo>
                <a:lnTo>
                  <a:pt x="1264" y="562"/>
                </a:lnTo>
                <a:lnTo>
                  <a:pt x="1262" y="563"/>
                </a:lnTo>
                <a:lnTo>
                  <a:pt x="1261" y="564"/>
                </a:lnTo>
                <a:lnTo>
                  <a:pt x="1260" y="565"/>
                </a:lnTo>
                <a:lnTo>
                  <a:pt x="1259" y="565"/>
                </a:lnTo>
                <a:lnTo>
                  <a:pt x="1259" y="566"/>
                </a:lnTo>
                <a:lnTo>
                  <a:pt x="1259" y="567"/>
                </a:lnTo>
                <a:lnTo>
                  <a:pt x="1258" y="569"/>
                </a:lnTo>
                <a:lnTo>
                  <a:pt x="1258" y="570"/>
                </a:lnTo>
                <a:lnTo>
                  <a:pt x="1257" y="572"/>
                </a:lnTo>
                <a:lnTo>
                  <a:pt x="1255" y="571"/>
                </a:lnTo>
                <a:lnTo>
                  <a:pt x="1251" y="572"/>
                </a:lnTo>
                <a:lnTo>
                  <a:pt x="1247" y="573"/>
                </a:lnTo>
                <a:lnTo>
                  <a:pt x="1249" y="575"/>
                </a:lnTo>
                <a:lnTo>
                  <a:pt x="1249" y="577"/>
                </a:lnTo>
                <a:lnTo>
                  <a:pt x="1249" y="581"/>
                </a:lnTo>
                <a:lnTo>
                  <a:pt x="1250" y="581"/>
                </a:lnTo>
                <a:lnTo>
                  <a:pt x="1251" y="581"/>
                </a:lnTo>
                <a:lnTo>
                  <a:pt x="1252" y="581"/>
                </a:lnTo>
                <a:lnTo>
                  <a:pt x="1252" y="582"/>
                </a:lnTo>
                <a:lnTo>
                  <a:pt x="1253" y="582"/>
                </a:lnTo>
                <a:lnTo>
                  <a:pt x="1252" y="582"/>
                </a:lnTo>
                <a:lnTo>
                  <a:pt x="1251" y="581"/>
                </a:lnTo>
                <a:lnTo>
                  <a:pt x="1251" y="582"/>
                </a:lnTo>
                <a:lnTo>
                  <a:pt x="1250" y="586"/>
                </a:lnTo>
                <a:lnTo>
                  <a:pt x="1249" y="586"/>
                </a:lnTo>
                <a:lnTo>
                  <a:pt x="1249" y="585"/>
                </a:lnTo>
                <a:lnTo>
                  <a:pt x="1249" y="583"/>
                </a:lnTo>
                <a:lnTo>
                  <a:pt x="1249" y="581"/>
                </a:lnTo>
                <a:lnTo>
                  <a:pt x="1247" y="581"/>
                </a:lnTo>
                <a:lnTo>
                  <a:pt x="1246" y="581"/>
                </a:lnTo>
                <a:lnTo>
                  <a:pt x="1245" y="581"/>
                </a:lnTo>
                <a:lnTo>
                  <a:pt x="1243" y="582"/>
                </a:lnTo>
                <a:lnTo>
                  <a:pt x="1242" y="582"/>
                </a:lnTo>
                <a:lnTo>
                  <a:pt x="1242" y="583"/>
                </a:lnTo>
                <a:lnTo>
                  <a:pt x="1242" y="585"/>
                </a:lnTo>
                <a:lnTo>
                  <a:pt x="1242" y="586"/>
                </a:lnTo>
                <a:lnTo>
                  <a:pt x="1243" y="587"/>
                </a:lnTo>
                <a:lnTo>
                  <a:pt x="1243" y="588"/>
                </a:lnTo>
                <a:lnTo>
                  <a:pt x="1244" y="589"/>
                </a:lnTo>
                <a:lnTo>
                  <a:pt x="1245" y="589"/>
                </a:lnTo>
                <a:lnTo>
                  <a:pt x="1245" y="590"/>
                </a:lnTo>
                <a:lnTo>
                  <a:pt x="1246" y="590"/>
                </a:lnTo>
                <a:lnTo>
                  <a:pt x="1246" y="591"/>
                </a:lnTo>
                <a:lnTo>
                  <a:pt x="1247" y="591"/>
                </a:lnTo>
                <a:lnTo>
                  <a:pt x="1249" y="591"/>
                </a:lnTo>
                <a:lnTo>
                  <a:pt x="1250" y="592"/>
                </a:lnTo>
                <a:lnTo>
                  <a:pt x="1246" y="591"/>
                </a:lnTo>
                <a:lnTo>
                  <a:pt x="1245" y="591"/>
                </a:lnTo>
                <a:lnTo>
                  <a:pt x="1244" y="594"/>
                </a:lnTo>
                <a:lnTo>
                  <a:pt x="1244" y="595"/>
                </a:lnTo>
                <a:lnTo>
                  <a:pt x="1243" y="595"/>
                </a:lnTo>
                <a:lnTo>
                  <a:pt x="1243" y="596"/>
                </a:lnTo>
                <a:lnTo>
                  <a:pt x="1242" y="596"/>
                </a:lnTo>
                <a:lnTo>
                  <a:pt x="1244" y="599"/>
                </a:lnTo>
                <a:lnTo>
                  <a:pt x="1242" y="600"/>
                </a:lnTo>
                <a:lnTo>
                  <a:pt x="1240" y="598"/>
                </a:lnTo>
                <a:lnTo>
                  <a:pt x="1240" y="597"/>
                </a:lnTo>
                <a:lnTo>
                  <a:pt x="1241" y="596"/>
                </a:lnTo>
                <a:lnTo>
                  <a:pt x="1241" y="595"/>
                </a:lnTo>
                <a:lnTo>
                  <a:pt x="1241" y="596"/>
                </a:lnTo>
                <a:lnTo>
                  <a:pt x="1242" y="596"/>
                </a:lnTo>
                <a:lnTo>
                  <a:pt x="1242" y="595"/>
                </a:lnTo>
                <a:lnTo>
                  <a:pt x="1243" y="595"/>
                </a:lnTo>
                <a:lnTo>
                  <a:pt x="1243" y="594"/>
                </a:lnTo>
                <a:lnTo>
                  <a:pt x="1244" y="594"/>
                </a:lnTo>
                <a:lnTo>
                  <a:pt x="1242" y="592"/>
                </a:lnTo>
                <a:lnTo>
                  <a:pt x="1241" y="590"/>
                </a:lnTo>
                <a:lnTo>
                  <a:pt x="1240" y="588"/>
                </a:lnTo>
                <a:lnTo>
                  <a:pt x="1238" y="587"/>
                </a:lnTo>
                <a:lnTo>
                  <a:pt x="1240" y="586"/>
                </a:lnTo>
                <a:lnTo>
                  <a:pt x="1241" y="586"/>
                </a:lnTo>
                <a:lnTo>
                  <a:pt x="1241" y="585"/>
                </a:lnTo>
                <a:lnTo>
                  <a:pt x="1241" y="583"/>
                </a:lnTo>
                <a:lnTo>
                  <a:pt x="1241" y="582"/>
                </a:lnTo>
                <a:lnTo>
                  <a:pt x="1241" y="581"/>
                </a:lnTo>
                <a:lnTo>
                  <a:pt x="1242" y="578"/>
                </a:lnTo>
                <a:lnTo>
                  <a:pt x="1242" y="577"/>
                </a:lnTo>
                <a:lnTo>
                  <a:pt x="1242" y="575"/>
                </a:lnTo>
                <a:lnTo>
                  <a:pt x="1242" y="574"/>
                </a:lnTo>
                <a:lnTo>
                  <a:pt x="1241" y="574"/>
                </a:lnTo>
                <a:lnTo>
                  <a:pt x="1240" y="574"/>
                </a:lnTo>
                <a:lnTo>
                  <a:pt x="1238" y="574"/>
                </a:lnTo>
                <a:lnTo>
                  <a:pt x="1236" y="575"/>
                </a:lnTo>
                <a:lnTo>
                  <a:pt x="1234" y="578"/>
                </a:lnTo>
                <a:lnTo>
                  <a:pt x="1233" y="578"/>
                </a:lnTo>
                <a:close/>
                <a:moveTo>
                  <a:pt x="1264" y="1576"/>
                </a:moveTo>
                <a:lnTo>
                  <a:pt x="1264" y="1578"/>
                </a:lnTo>
                <a:lnTo>
                  <a:pt x="1264" y="1581"/>
                </a:lnTo>
                <a:lnTo>
                  <a:pt x="1264" y="1585"/>
                </a:lnTo>
                <a:lnTo>
                  <a:pt x="1264" y="1590"/>
                </a:lnTo>
                <a:lnTo>
                  <a:pt x="1264" y="1593"/>
                </a:lnTo>
                <a:lnTo>
                  <a:pt x="1266" y="1598"/>
                </a:lnTo>
                <a:lnTo>
                  <a:pt x="1266" y="1601"/>
                </a:lnTo>
                <a:lnTo>
                  <a:pt x="1272" y="1601"/>
                </a:lnTo>
                <a:lnTo>
                  <a:pt x="1273" y="1601"/>
                </a:lnTo>
                <a:lnTo>
                  <a:pt x="1278" y="1601"/>
                </a:lnTo>
                <a:lnTo>
                  <a:pt x="1280" y="1601"/>
                </a:lnTo>
                <a:lnTo>
                  <a:pt x="1289" y="1601"/>
                </a:lnTo>
                <a:lnTo>
                  <a:pt x="1290" y="1601"/>
                </a:lnTo>
                <a:lnTo>
                  <a:pt x="1290" y="1602"/>
                </a:lnTo>
                <a:lnTo>
                  <a:pt x="1290" y="1603"/>
                </a:lnTo>
                <a:lnTo>
                  <a:pt x="1290" y="1604"/>
                </a:lnTo>
                <a:lnTo>
                  <a:pt x="1290" y="1606"/>
                </a:lnTo>
                <a:lnTo>
                  <a:pt x="1292" y="1606"/>
                </a:lnTo>
                <a:lnTo>
                  <a:pt x="1293" y="1606"/>
                </a:lnTo>
                <a:lnTo>
                  <a:pt x="1294" y="1606"/>
                </a:lnTo>
                <a:lnTo>
                  <a:pt x="1295" y="1606"/>
                </a:lnTo>
                <a:lnTo>
                  <a:pt x="1296" y="1606"/>
                </a:lnTo>
                <a:lnTo>
                  <a:pt x="1297" y="1606"/>
                </a:lnTo>
                <a:lnTo>
                  <a:pt x="1298" y="1606"/>
                </a:lnTo>
                <a:lnTo>
                  <a:pt x="1299" y="1606"/>
                </a:lnTo>
                <a:lnTo>
                  <a:pt x="1301" y="1606"/>
                </a:lnTo>
                <a:lnTo>
                  <a:pt x="1302" y="1606"/>
                </a:lnTo>
                <a:lnTo>
                  <a:pt x="1303" y="1606"/>
                </a:lnTo>
                <a:lnTo>
                  <a:pt x="1304" y="1606"/>
                </a:lnTo>
                <a:lnTo>
                  <a:pt x="1305" y="1606"/>
                </a:lnTo>
                <a:lnTo>
                  <a:pt x="1306" y="1606"/>
                </a:lnTo>
                <a:lnTo>
                  <a:pt x="1307" y="1606"/>
                </a:lnTo>
                <a:lnTo>
                  <a:pt x="1309" y="1606"/>
                </a:lnTo>
                <a:lnTo>
                  <a:pt x="1310" y="1606"/>
                </a:lnTo>
                <a:lnTo>
                  <a:pt x="1311" y="1606"/>
                </a:lnTo>
                <a:lnTo>
                  <a:pt x="1312" y="1606"/>
                </a:lnTo>
                <a:lnTo>
                  <a:pt x="1313" y="1606"/>
                </a:lnTo>
                <a:lnTo>
                  <a:pt x="1314" y="1606"/>
                </a:lnTo>
                <a:lnTo>
                  <a:pt x="1315" y="1606"/>
                </a:lnTo>
                <a:lnTo>
                  <a:pt x="1316" y="1606"/>
                </a:lnTo>
                <a:lnTo>
                  <a:pt x="1318" y="1606"/>
                </a:lnTo>
                <a:lnTo>
                  <a:pt x="1319" y="1606"/>
                </a:lnTo>
                <a:lnTo>
                  <a:pt x="1320" y="1606"/>
                </a:lnTo>
                <a:lnTo>
                  <a:pt x="1321" y="1606"/>
                </a:lnTo>
                <a:lnTo>
                  <a:pt x="1322" y="1606"/>
                </a:lnTo>
                <a:lnTo>
                  <a:pt x="1323" y="1606"/>
                </a:lnTo>
                <a:lnTo>
                  <a:pt x="1323" y="1604"/>
                </a:lnTo>
                <a:lnTo>
                  <a:pt x="1324" y="1604"/>
                </a:lnTo>
                <a:lnTo>
                  <a:pt x="1326" y="1604"/>
                </a:lnTo>
                <a:lnTo>
                  <a:pt x="1327" y="1604"/>
                </a:lnTo>
                <a:lnTo>
                  <a:pt x="1328" y="1604"/>
                </a:lnTo>
                <a:lnTo>
                  <a:pt x="1329" y="1604"/>
                </a:lnTo>
                <a:lnTo>
                  <a:pt x="1330" y="1604"/>
                </a:lnTo>
                <a:lnTo>
                  <a:pt x="1331" y="1604"/>
                </a:lnTo>
                <a:lnTo>
                  <a:pt x="1332" y="1604"/>
                </a:lnTo>
                <a:lnTo>
                  <a:pt x="1333" y="1604"/>
                </a:lnTo>
                <a:lnTo>
                  <a:pt x="1335" y="1604"/>
                </a:lnTo>
                <a:lnTo>
                  <a:pt x="1337" y="1604"/>
                </a:lnTo>
                <a:lnTo>
                  <a:pt x="1338" y="1604"/>
                </a:lnTo>
                <a:lnTo>
                  <a:pt x="1339" y="1604"/>
                </a:lnTo>
                <a:lnTo>
                  <a:pt x="1340" y="1604"/>
                </a:lnTo>
                <a:lnTo>
                  <a:pt x="1341" y="1604"/>
                </a:lnTo>
                <a:lnTo>
                  <a:pt x="1342" y="1604"/>
                </a:lnTo>
                <a:lnTo>
                  <a:pt x="1363" y="1604"/>
                </a:lnTo>
                <a:lnTo>
                  <a:pt x="1364" y="1604"/>
                </a:lnTo>
                <a:lnTo>
                  <a:pt x="1364" y="1606"/>
                </a:lnTo>
                <a:lnTo>
                  <a:pt x="1364" y="1608"/>
                </a:lnTo>
                <a:lnTo>
                  <a:pt x="1371" y="1606"/>
                </a:lnTo>
                <a:lnTo>
                  <a:pt x="1373" y="1606"/>
                </a:lnTo>
                <a:lnTo>
                  <a:pt x="1375" y="1606"/>
                </a:lnTo>
                <a:lnTo>
                  <a:pt x="1375" y="1604"/>
                </a:lnTo>
                <a:lnTo>
                  <a:pt x="1375" y="1603"/>
                </a:lnTo>
                <a:lnTo>
                  <a:pt x="1375" y="1602"/>
                </a:lnTo>
                <a:lnTo>
                  <a:pt x="1375" y="1601"/>
                </a:lnTo>
                <a:lnTo>
                  <a:pt x="1375" y="1600"/>
                </a:lnTo>
                <a:lnTo>
                  <a:pt x="1375" y="1598"/>
                </a:lnTo>
                <a:lnTo>
                  <a:pt x="1375" y="1596"/>
                </a:lnTo>
                <a:lnTo>
                  <a:pt x="1375" y="1595"/>
                </a:lnTo>
                <a:lnTo>
                  <a:pt x="1375" y="1593"/>
                </a:lnTo>
                <a:lnTo>
                  <a:pt x="1375" y="1591"/>
                </a:lnTo>
                <a:lnTo>
                  <a:pt x="1375" y="1585"/>
                </a:lnTo>
                <a:lnTo>
                  <a:pt x="1375" y="1581"/>
                </a:lnTo>
                <a:lnTo>
                  <a:pt x="1375" y="1574"/>
                </a:lnTo>
                <a:lnTo>
                  <a:pt x="1375" y="1568"/>
                </a:lnTo>
                <a:lnTo>
                  <a:pt x="1375" y="1562"/>
                </a:lnTo>
                <a:lnTo>
                  <a:pt x="1375" y="1561"/>
                </a:lnTo>
                <a:lnTo>
                  <a:pt x="1375" y="1556"/>
                </a:lnTo>
                <a:lnTo>
                  <a:pt x="1375" y="1551"/>
                </a:lnTo>
                <a:lnTo>
                  <a:pt x="1375" y="1550"/>
                </a:lnTo>
                <a:lnTo>
                  <a:pt x="1374" y="1542"/>
                </a:lnTo>
                <a:lnTo>
                  <a:pt x="1374" y="1541"/>
                </a:lnTo>
                <a:lnTo>
                  <a:pt x="1374" y="1540"/>
                </a:lnTo>
                <a:lnTo>
                  <a:pt x="1374" y="1539"/>
                </a:lnTo>
                <a:lnTo>
                  <a:pt x="1374" y="1537"/>
                </a:lnTo>
                <a:lnTo>
                  <a:pt x="1374" y="1536"/>
                </a:lnTo>
                <a:lnTo>
                  <a:pt x="1374" y="1535"/>
                </a:lnTo>
                <a:lnTo>
                  <a:pt x="1374" y="1534"/>
                </a:lnTo>
                <a:lnTo>
                  <a:pt x="1374" y="1526"/>
                </a:lnTo>
                <a:lnTo>
                  <a:pt x="1374" y="1523"/>
                </a:lnTo>
                <a:lnTo>
                  <a:pt x="1374" y="1519"/>
                </a:lnTo>
                <a:lnTo>
                  <a:pt x="1374" y="1516"/>
                </a:lnTo>
                <a:lnTo>
                  <a:pt x="1374" y="1510"/>
                </a:lnTo>
                <a:lnTo>
                  <a:pt x="1374" y="1509"/>
                </a:lnTo>
                <a:lnTo>
                  <a:pt x="1374" y="1499"/>
                </a:lnTo>
                <a:lnTo>
                  <a:pt x="1374" y="1498"/>
                </a:lnTo>
                <a:lnTo>
                  <a:pt x="1374" y="1493"/>
                </a:lnTo>
                <a:lnTo>
                  <a:pt x="1373" y="1493"/>
                </a:lnTo>
                <a:lnTo>
                  <a:pt x="1368" y="1493"/>
                </a:lnTo>
                <a:lnTo>
                  <a:pt x="1367" y="1493"/>
                </a:lnTo>
                <a:lnTo>
                  <a:pt x="1366" y="1493"/>
                </a:lnTo>
                <a:lnTo>
                  <a:pt x="1365" y="1493"/>
                </a:lnTo>
                <a:lnTo>
                  <a:pt x="1364" y="1493"/>
                </a:lnTo>
                <a:lnTo>
                  <a:pt x="1363" y="1493"/>
                </a:lnTo>
                <a:lnTo>
                  <a:pt x="1363" y="1494"/>
                </a:lnTo>
                <a:lnTo>
                  <a:pt x="1363" y="1497"/>
                </a:lnTo>
                <a:lnTo>
                  <a:pt x="1363" y="1501"/>
                </a:lnTo>
                <a:lnTo>
                  <a:pt x="1362" y="1501"/>
                </a:lnTo>
                <a:lnTo>
                  <a:pt x="1356" y="1501"/>
                </a:lnTo>
                <a:lnTo>
                  <a:pt x="1354" y="1501"/>
                </a:lnTo>
                <a:lnTo>
                  <a:pt x="1350" y="1501"/>
                </a:lnTo>
                <a:lnTo>
                  <a:pt x="1338" y="1501"/>
                </a:lnTo>
                <a:lnTo>
                  <a:pt x="1338" y="1497"/>
                </a:lnTo>
                <a:lnTo>
                  <a:pt x="1338" y="1493"/>
                </a:lnTo>
                <a:lnTo>
                  <a:pt x="1338" y="1492"/>
                </a:lnTo>
                <a:lnTo>
                  <a:pt x="1338" y="1491"/>
                </a:lnTo>
                <a:lnTo>
                  <a:pt x="1338" y="1489"/>
                </a:lnTo>
                <a:lnTo>
                  <a:pt x="1338" y="1486"/>
                </a:lnTo>
                <a:lnTo>
                  <a:pt x="1338" y="1485"/>
                </a:lnTo>
                <a:lnTo>
                  <a:pt x="1339" y="1483"/>
                </a:lnTo>
                <a:lnTo>
                  <a:pt x="1339" y="1482"/>
                </a:lnTo>
                <a:lnTo>
                  <a:pt x="1338" y="1482"/>
                </a:lnTo>
                <a:lnTo>
                  <a:pt x="1337" y="1482"/>
                </a:lnTo>
                <a:lnTo>
                  <a:pt x="1336" y="1482"/>
                </a:lnTo>
                <a:lnTo>
                  <a:pt x="1335" y="1482"/>
                </a:lnTo>
                <a:lnTo>
                  <a:pt x="1333" y="1482"/>
                </a:lnTo>
                <a:lnTo>
                  <a:pt x="1332" y="1482"/>
                </a:lnTo>
                <a:lnTo>
                  <a:pt x="1332" y="1483"/>
                </a:lnTo>
                <a:lnTo>
                  <a:pt x="1331" y="1483"/>
                </a:lnTo>
                <a:lnTo>
                  <a:pt x="1330" y="1483"/>
                </a:lnTo>
                <a:lnTo>
                  <a:pt x="1329" y="1483"/>
                </a:lnTo>
                <a:lnTo>
                  <a:pt x="1328" y="1483"/>
                </a:lnTo>
                <a:lnTo>
                  <a:pt x="1326" y="1483"/>
                </a:lnTo>
                <a:lnTo>
                  <a:pt x="1326" y="1485"/>
                </a:lnTo>
                <a:lnTo>
                  <a:pt x="1326" y="1486"/>
                </a:lnTo>
                <a:lnTo>
                  <a:pt x="1326" y="1494"/>
                </a:lnTo>
                <a:lnTo>
                  <a:pt x="1326" y="1498"/>
                </a:lnTo>
                <a:lnTo>
                  <a:pt x="1326" y="1500"/>
                </a:lnTo>
                <a:lnTo>
                  <a:pt x="1326" y="1501"/>
                </a:lnTo>
                <a:lnTo>
                  <a:pt x="1323" y="1501"/>
                </a:lnTo>
                <a:lnTo>
                  <a:pt x="1322" y="1501"/>
                </a:lnTo>
                <a:lnTo>
                  <a:pt x="1321" y="1501"/>
                </a:lnTo>
                <a:lnTo>
                  <a:pt x="1320" y="1501"/>
                </a:lnTo>
                <a:lnTo>
                  <a:pt x="1318" y="1501"/>
                </a:lnTo>
                <a:lnTo>
                  <a:pt x="1315" y="1501"/>
                </a:lnTo>
                <a:lnTo>
                  <a:pt x="1314" y="1501"/>
                </a:lnTo>
                <a:lnTo>
                  <a:pt x="1314" y="1503"/>
                </a:lnTo>
                <a:lnTo>
                  <a:pt x="1314" y="1506"/>
                </a:lnTo>
                <a:lnTo>
                  <a:pt x="1314" y="1508"/>
                </a:lnTo>
                <a:lnTo>
                  <a:pt x="1314" y="1510"/>
                </a:lnTo>
                <a:lnTo>
                  <a:pt x="1314" y="1514"/>
                </a:lnTo>
                <a:lnTo>
                  <a:pt x="1314" y="1516"/>
                </a:lnTo>
                <a:lnTo>
                  <a:pt x="1314" y="1520"/>
                </a:lnTo>
                <a:lnTo>
                  <a:pt x="1314" y="1526"/>
                </a:lnTo>
                <a:lnTo>
                  <a:pt x="1312" y="1526"/>
                </a:lnTo>
                <a:lnTo>
                  <a:pt x="1310" y="1526"/>
                </a:lnTo>
                <a:lnTo>
                  <a:pt x="1309" y="1526"/>
                </a:lnTo>
                <a:lnTo>
                  <a:pt x="1306" y="1526"/>
                </a:lnTo>
                <a:lnTo>
                  <a:pt x="1302" y="1526"/>
                </a:lnTo>
                <a:lnTo>
                  <a:pt x="1301" y="1526"/>
                </a:lnTo>
                <a:lnTo>
                  <a:pt x="1301" y="1527"/>
                </a:lnTo>
                <a:lnTo>
                  <a:pt x="1301" y="1529"/>
                </a:lnTo>
                <a:lnTo>
                  <a:pt x="1301" y="1531"/>
                </a:lnTo>
                <a:lnTo>
                  <a:pt x="1301" y="1533"/>
                </a:lnTo>
                <a:lnTo>
                  <a:pt x="1301" y="1534"/>
                </a:lnTo>
                <a:lnTo>
                  <a:pt x="1301" y="1537"/>
                </a:lnTo>
                <a:lnTo>
                  <a:pt x="1301" y="1539"/>
                </a:lnTo>
                <a:lnTo>
                  <a:pt x="1301" y="1541"/>
                </a:lnTo>
                <a:lnTo>
                  <a:pt x="1301" y="1543"/>
                </a:lnTo>
                <a:lnTo>
                  <a:pt x="1301" y="1545"/>
                </a:lnTo>
                <a:lnTo>
                  <a:pt x="1296" y="1545"/>
                </a:lnTo>
                <a:lnTo>
                  <a:pt x="1294" y="1545"/>
                </a:lnTo>
                <a:lnTo>
                  <a:pt x="1293" y="1545"/>
                </a:lnTo>
                <a:lnTo>
                  <a:pt x="1292" y="1545"/>
                </a:lnTo>
                <a:lnTo>
                  <a:pt x="1289" y="1545"/>
                </a:lnTo>
                <a:lnTo>
                  <a:pt x="1289" y="1549"/>
                </a:lnTo>
                <a:lnTo>
                  <a:pt x="1289" y="1551"/>
                </a:lnTo>
                <a:lnTo>
                  <a:pt x="1289" y="1554"/>
                </a:lnTo>
                <a:lnTo>
                  <a:pt x="1289" y="1558"/>
                </a:lnTo>
                <a:lnTo>
                  <a:pt x="1289" y="1559"/>
                </a:lnTo>
                <a:lnTo>
                  <a:pt x="1293" y="1557"/>
                </a:lnTo>
                <a:lnTo>
                  <a:pt x="1294" y="1557"/>
                </a:lnTo>
                <a:lnTo>
                  <a:pt x="1296" y="1556"/>
                </a:lnTo>
                <a:lnTo>
                  <a:pt x="1296" y="1564"/>
                </a:lnTo>
                <a:lnTo>
                  <a:pt x="1296" y="1567"/>
                </a:lnTo>
                <a:lnTo>
                  <a:pt x="1296" y="1570"/>
                </a:lnTo>
                <a:lnTo>
                  <a:pt x="1296" y="1573"/>
                </a:lnTo>
                <a:lnTo>
                  <a:pt x="1296" y="1576"/>
                </a:lnTo>
                <a:lnTo>
                  <a:pt x="1295" y="1576"/>
                </a:lnTo>
                <a:lnTo>
                  <a:pt x="1293" y="1576"/>
                </a:lnTo>
                <a:lnTo>
                  <a:pt x="1289" y="1576"/>
                </a:lnTo>
                <a:lnTo>
                  <a:pt x="1288" y="1576"/>
                </a:lnTo>
                <a:lnTo>
                  <a:pt x="1285" y="1576"/>
                </a:lnTo>
                <a:lnTo>
                  <a:pt x="1281" y="1576"/>
                </a:lnTo>
                <a:lnTo>
                  <a:pt x="1279" y="1576"/>
                </a:lnTo>
                <a:lnTo>
                  <a:pt x="1277" y="1576"/>
                </a:lnTo>
                <a:lnTo>
                  <a:pt x="1277" y="1573"/>
                </a:lnTo>
                <a:lnTo>
                  <a:pt x="1277" y="1570"/>
                </a:lnTo>
                <a:lnTo>
                  <a:pt x="1277" y="1567"/>
                </a:lnTo>
                <a:lnTo>
                  <a:pt x="1271" y="1570"/>
                </a:lnTo>
                <a:lnTo>
                  <a:pt x="1264" y="1574"/>
                </a:lnTo>
                <a:lnTo>
                  <a:pt x="1264" y="1576"/>
                </a:lnTo>
                <a:close/>
                <a:moveTo>
                  <a:pt x="1267" y="530"/>
                </a:moveTo>
                <a:lnTo>
                  <a:pt x="1267" y="531"/>
                </a:lnTo>
                <a:lnTo>
                  <a:pt x="1270" y="536"/>
                </a:lnTo>
                <a:lnTo>
                  <a:pt x="1270" y="537"/>
                </a:lnTo>
                <a:lnTo>
                  <a:pt x="1271" y="537"/>
                </a:lnTo>
                <a:lnTo>
                  <a:pt x="1271" y="538"/>
                </a:lnTo>
                <a:lnTo>
                  <a:pt x="1276" y="546"/>
                </a:lnTo>
                <a:lnTo>
                  <a:pt x="1278" y="545"/>
                </a:lnTo>
                <a:lnTo>
                  <a:pt x="1279" y="544"/>
                </a:lnTo>
                <a:lnTo>
                  <a:pt x="1280" y="542"/>
                </a:lnTo>
                <a:lnTo>
                  <a:pt x="1280" y="541"/>
                </a:lnTo>
                <a:lnTo>
                  <a:pt x="1278" y="538"/>
                </a:lnTo>
                <a:lnTo>
                  <a:pt x="1281" y="536"/>
                </a:lnTo>
                <a:lnTo>
                  <a:pt x="1280" y="536"/>
                </a:lnTo>
                <a:lnTo>
                  <a:pt x="1278" y="532"/>
                </a:lnTo>
                <a:lnTo>
                  <a:pt x="1276" y="528"/>
                </a:lnTo>
                <a:lnTo>
                  <a:pt x="1275" y="527"/>
                </a:lnTo>
                <a:lnTo>
                  <a:pt x="1273" y="525"/>
                </a:lnTo>
                <a:lnTo>
                  <a:pt x="1273" y="524"/>
                </a:lnTo>
                <a:lnTo>
                  <a:pt x="1272" y="524"/>
                </a:lnTo>
                <a:lnTo>
                  <a:pt x="1271" y="525"/>
                </a:lnTo>
                <a:lnTo>
                  <a:pt x="1270" y="527"/>
                </a:lnTo>
                <a:lnTo>
                  <a:pt x="1270" y="528"/>
                </a:lnTo>
                <a:lnTo>
                  <a:pt x="1269" y="528"/>
                </a:lnTo>
                <a:lnTo>
                  <a:pt x="1269" y="529"/>
                </a:lnTo>
                <a:lnTo>
                  <a:pt x="1268" y="529"/>
                </a:lnTo>
                <a:lnTo>
                  <a:pt x="1268" y="530"/>
                </a:lnTo>
                <a:lnTo>
                  <a:pt x="1267" y="530"/>
                </a:lnTo>
                <a:close/>
                <a:moveTo>
                  <a:pt x="1326" y="512"/>
                </a:moveTo>
                <a:lnTo>
                  <a:pt x="1327" y="513"/>
                </a:lnTo>
                <a:lnTo>
                  <a:pt x="1328" y="512"/>
                </a:lnTo>
                <a:lnTo>
                  <a:pt x="1328" y="511"/>
                </a:lnTo>
                <a:lnTo>
                  <a:pt x="1327" y="511"/>
                </a:lnTo>
                <a:lnTo>
                  <a:pt x="1327" y="512"/>
                </a:lnTo>
                <a:lnTo>
                  <a:pt x="1326" y="512"/>
                </a:lnTo>
                <a:close/>
                <a:moveTo>
                  <a:pt x="1374" y="1486"/>
                </a:moveTo>
                <a:lnTo>
                  <a:pt x="1374" y="1487"/>
                </a:lnTo>
                <a:lnTo>
                  <a:pt x="1374" y="1489"/>
                </a:lnTo>
                <a:lnTo>
                  <a:pt x="1374" y="1490"/>
                </a:lnTo>
                <a:lnTo>
                  <a:pt x="1374" y="1491"/>
                </a:lnTo>
                <a:lnTo>
                  <a:pt x="1374" y="1492"/>
                </a:lnTo>
                <a:lnTo>
                  <a:pt x="1374" y="1493"/>
                </a:lnTo>
                <a:lnTo>
                  <a:pt x="1375" y="1494"/>
                </a:lnTo>
                <a:lnTo>
                  <a:pt x="1375" y="1495"/>
                </a:lnTo>
                <a:lnTo>
                  <a:pt x="1375" y="1497"/>
                </a:lnTo>
                <a:lnTo>
                  <a:pt x="1375" y="1498"/>
                </a:lnTo>
                <a:lnTo>
                  <a:pt x="1375" y="1499"/>
                </a:lnTo>
                <a:lnTo>
                  <a:pt x="1375" y="1500"/>
                </a:lnTo>
                <a:lnTo>
                  <a:pt x="1375" y="1501"/>
                </a:lnTo>
                <a:lnTo>
                  <a:pt x="1375" y="1502"/>
                </a:lnTo>
                <a:lnTo>
                  <a:pt x="1375" y="1503"/>
                </a:lnTo>
                <a:lnTo>
                  <a:pt x="1375" y="1504"/>
                </a:lnTo>
                <a:lnTo>
                  <a:pt x="1375" y="1506"/>
                </a:lnTo>
                <a:lnTo>
                  <a:pt x="1375" y="1507"/>
                </a:lnTo>
                <a:lnTo>
                  <a:pt x="1375" y="1508"/>
                </a:lnTo>
                <a:lnTo>
                  <a:pt x="1375" y="1509"/>
                </a:lnTo>
                <a:lnTo>
                  <a:pt x="1375" y="1518"/>
                </a:lnTo>
                <a:lnTo>
                  <a:pt x="1375" y="1528"/>
                </a:lnTo>
                <a:lnTo>
                  <a:pt x="1375" y="1537"/>
                </a:lnTo>
                <a:lnTo>
                  <a:pt x="1375" y="1546"/>
                </a:lnTo>
                <a:lnTo>
                  <a:pt x="1375" y="1548"/>
                </a:lnTo>
                <a:lnTo>
                  <a:pt x="1375" y="1550"/>
                </a:lnTo>
                <a:lnTo>
                  <a:pt x="1376" y="1550"/>
                </a:lnTo>
                <a:lnTo>
                  <a:pt x="1379" y="1550"/>
                </a:lnTo>
                <a:lnTo>
                  <a:pt x="1379" y="1551"/>
                </a:lnTo>
                <a:lnTo>
                  <a:pt x="1379" y="1554"/>
                </a:lnTo>
                <a:lnTo>
                  <a:pt x="1380" y="1554"/>
                </a:lnTo>
                <a:lnTo>
                  <a:pt x="1381" y="1554"/>
                </a:lnTo>
                <a:lnTo>
                  <a:pt x="1382" y="1554"/>
                </a:lnTo>
                <a:lnTo>
                  <a:pt x="1383" y="1554"/>
                </a:lnTo>
                <a:lnTo>
                  <a:pt x="1384" y="1554"/>
                </a:lnTo>
                <a:lnTo>
                  <a:pt x="1385" y="1554"/>
                </a:lnTo>
                <a:lnTo>
                  <a:pt x="1387" y="1554"/>
                </a:lnTo>
                <a:lnTo>
                  <a:pt x="1388" y="1554"/>
                </a:lnTo>
                <a:lnTo>
                  <a:pt x="1389" y="1554"/>
                </a:lnTo>
                <a:lnTo>
                  <a:pt x="1397" y="1554"/>
                </a:lnTo>
                <a:lnTo>
                  <a:pt x="1406" y="1554"/>
                </a:lnTo>
                <a:lnTo>
                  <a:pt x="1410" y="1554"/>
                </a:lnTo>
                <a:lnTo>
                  <a:pt x="1411" y="1554"/>
                </a:lnTo>
                <a:lnTo>
                  <a:pt x="1413" y="1554"/>
                </a:lnTo>
                <a:lnTo>
                  <a:pt x="1414" y="1554"/>
                </a:lnTo>
                <a:lnTo>
                  <a:pt x="1415" y="1554"/>
                </a:lnTo>
                <a:lnTo>
                  <a:pt x="1416" y="1554"/>
                </a:lnTo>
                <a:lnTo>
                  <a:pt x="1418" y="1554"/>
                </a:lnTo>
                <a:lnTo>
                  <a:pt x="1418" y="1552"/>
                </a:lnTo>
                <a:lnTo>
                  <a:pt x="1418" y="1550"/>
                </a:lnTo>
                <a:lnTo>
                  <a:pt x="1419" y="1550"/>
                </a:lnTo>
                <a:lnTo>
                  <a:pt x="1421" y="1550"/>
                </a:lnTo>
                <a:lnTo>
                  <a:pt x="1424" y="1550"/>
                </a:lnTo>
                <a:lnTo>
                  <a:pt x="1426" y="1550"/>
                </a:lnTo>
                <a:lnTo>
                  <a:pt x="1427" y="1550"/>
                </a:lnTo>
                <a:lnTo>
                  <a:pt x="1430" y="1550"/>
                </a:lnTo>
                <a:lnTo>
                  <a:pt x="1431" y="1550"/>
                </a:lnTo>
                <a:lnTo>
                  <a:pt x="1433" y="1550"/>
                </a:lnTo>
                <a:lnTo>
                  <a:pt x="1434" y="1550"/>
                </a:lnTo>
                <a:lnTo>
                  <a:pt x="1438" y="1550"/>
                </a:lnTo>
                <a:lnTo>
                  <a:pt x="1439" y="1550"/>
                </a:lnTo>
                <a:lnTo>
                  <a:pt x="1443" y="1550"/>
                </a:lnTo>
                <a:lnTo>
                  <a:pt x="1448" y="1550"/>
                </a:lnTo>
                <a:lnTo>
                  <a:pt x="1449" y="1550"/>
                </a:lnTo>
                <a:lnTo>
                  <a:pt x="1454" y="1550"/>
                </a:lnTo>
                <a:lnTo>
                  <a:pt x="1457" y="1550"/>
                </a:lnTo>
                <a:lnTo>
                  <a:pt x="1462" y="1550"/>
                </a:lnTo>
                <a:lnTo>
                  <a:pt x="1462" y="1546"/>
                </a:lnTo>
                <a:lnTo>
                  <a:pt x="1462" y="1543"/>
                </a:lnTo>
                <a:lnTo>
                  <a:pt x="1462" y="1541"/>
                </a:lnTo>
                <a:lnTo>
                  <a:pt x="1461" y="1541"/>
                </a:lnTo>
                <a:lnTo>
                  <a:pt x="1461" y="1539"/>
                </a:lnTo>
                <a:lnTo>
                  <a:pt x="1461" y="1537"/>
                </a:lnTo>
                <a:lnTo>
                  <a:pt x="1461" y="1535"/>
                </a:lnTo>
                <a:lnTo>
                  <a:pt x="1461" y="1533"/>
                </a:lnTo>
                <a:lnTo>
                  <a:pt x="1461" y="1532"/>
                </a:lnTo>
                <a:lnTo>
                  <a:pt x="1461" y="1529"/>
                </a:lnTo>
                <a:lnTo>
                  <a:pt x="1461" y="1527"/>
                </a:lnTo>
                <a:lnTo>
                  <a:pt x="1461" y="1525"/>
                </a:lnTo>
                <a:lnTo>
                  <a:pt x="1461" y="1521"/>
                </a:lnTo>
                <a:lnTo>
                  <a:pt x="1461" y="1520"/>
                </a:lnTo>
                <a:lnTo>
                  <a:pt x="1461" y="1519"/>
                </a:lnTo>
                <a:lnTo>
                  <a:pt x="1461" y="1516"/>
                </a:lnTo>
                <a:lnTo>
                  <a:pt x="1461" y="1514"/>
                </a:lnTo>
                <a:lnTo>
                  <a:pt x="1461" y="1510"/>
                </a:lnTo>
                <a:lnTo>
                  <a:pt x="1461" y="1508"/>
                </a:lnTo>
                <a:lnTo>
                  <a:pt x="1461" y="1506"/>
                </a:lnTo>
                <a:lnTo>
                  <a:pt x="1461" y="1504"/>
                </a:lnTo>
                <a:lnTo>
                  <a:pt x="1461" y="1502"/>
                </a:lnTo>
                <a:lnTo>
                  <a:pt x="1461" y="1500"/>
                </a:lnTo>
                <a:lnTo>
                  <a:pt x="1461" y="1498"/>
                </a:lnTo>
                <a:lnTo>
                  <a:pt x="1461" y="1497"/>
                </a:lnTo>
                <a:lnTo>
                  <a:pt x="1461" y="1494"/>
                </a:lnTo>
                <a:lnTo>
                  <a:pt x="1461" y="1491"/>
                </a:lnTo>
                <a:lnTo>
                  <a:pt x="1461" y="1489"/>
                </a:lnTo>
                <a:lnTo>
                  <a:pt x="1461" y="1486"/>
                </a:lnTo>
                <a:lnTo>
                  <a:pt x="1461" y="1483"/>
                </a:lnTo>
                <a:lnTo>
                  <a:pt x="1454" y="1483"/>
                </a:lnTo>
                <a:lnTo>
                  <a:pt x="1450" y="1483"/>
                </a:lnTo>
                <a:lnTo>
                  <a:pt x="1442" y="1483"/>
                </a:lnTo>
                <a:lnTo>
                  <a:pt x="1438" y="1484"/>
                </a:lnTo>
                <a:lnTo>
                  <a:pt x="1435" y="1484"/>
                </a:lnTo>
                <a:lnTo>
                  <a:pt x="1434" y="1484"/>
                </a:lnTo>
                <a:lnTo>
                  <a:pt x="1430" y="1484"/>
                </a:lnTo>
                <a:lnTo>
                  <a:pt x="1426" y="1484"/>
                </a:lnTo>
                <a:lnTo>
                  <a:pt x="1424" y="1484"/>
                </a:lnTo>
                <a:lnTo>
                  <a:pt x="1421" y="1484"/>
                </a:lnTo>
                <a:lnTo>
                  <a:pt x="1417" y="1484"/>
                </a:lnTo>
                <a:lnTo>
                  <a:pt x="1416" y="1484"/>
                </a:lnTo>
                <a:lnTo>
                  <a:pt x="1408" y="1489"/>
                </a:lnTo>
                <a:lnTo>
                  <a:pt x="1405" y="1491"/>
                </a:lnTo>
                <a:lnTo>
                  <a:pt x="1402" y="1492"/>
                </a:lnTo>
                <a:lnTo>
                  <a:pt x="1400" y="1493"/>
                </a:lnTo>
                <a:lnTo>
                  <a:pt x="1399" y="1494"/>
                </a:lnTo>
                <a:lnTo>
                  <a:pt x="1397" y="1495"/>
                </a:lnTo>
                <a:lnTo>
                  <a:pt x="1393" y="1498"/>
                </a:lnTo>
                <a:lnTo>
                  <a:pt x="1391" y="1499"/>
                </a:lnTo>
                <a:lnTo>
                  <a:pt x="1388" y="1501"/>
                </a:lnTo>
                <a:lnTo>
                  <a:pt x="1388" y="1499"/>
                </a:lnTo>
                <a:lnTo>
                  <a:pt x="1388" y="1495"/>
                </a:lnTo>
                <a:lnTo>
                  <a:pt x="1388" y="1493"/>
                </a:lnTo>
                <a:lnTo>
                  <a:pt x="1388" y="1491"/>
                </a:lnTo>
                <a:lnTo>
                  <a:pt x="1388" y="1489"/>
                </a:lnTo>
                <a:lnTo>
                  <a:pt x="1388" y="1486"/>
                </a:lnTo>
                <a:lnTo>
                  <a:pt x="1383" y="1486"/>
                </a:lnTo>
                <a:lnTo>
                  <a:pt x="1376" y="1486"/>
                </a:lnTo>
                <a:lnTo>
                  <a:pt x="1375" y="1486"/>
                </a:lnTo>
                <a:lnTo>
                  <a:pt x="1374" y="1486"/>
                </a:lnTo>
                <a:close/>
                <a:moveTo>
                  <a:pt x="1409" y="361"/>
                </a:moveTo>
                <a:lnTo>
                  <a:pt x="1410" y="359"/>
                </a:lnTo>
                <a:lnTo>
                  <a:pt x="1411" y="357"/>
                </a:lnTo>
                <a:lnTo>
                  <a:pt x="1413" y="356"/>
                </a:lnTo>
                <a:lnTo>
                  <a:pt x="1414" y="356"/>
                </a:lnTo>
                <a:lnTo>
                  <a:pt x="1415" y="356"/>
                </a:lnTo>
                <a:lnTo>
                  <a:pt x="1416" y="355"/>
                </a:lnTo>
                <a:lnTo>
                  <a:pt x="1418" y="355"/>
                </a:lnTo>
                <a:lnTo>
                  <a:pt x="1417" y="355"/>
                </a:lnTo>
                <a:lnTo>
                  <a:pt x="1416" y="355"/>
                </a:lnTo>
                <a:lnTo>
                  <a:pt x="1415" y="355"/>
                </a:lnTo>
                <a:lnTo>
                  <a:pt x="1414" y="355"/>
                </a:lnTo>
                <a:lnTo>
                  <a:pt x="1414" y="356"/>
                </a:lnTo>
                <a:lnTo>
                  <a:pt x="1413" y="356"/>
                </a:lnTo>
                <a:lnTo>
                  <a:pt x="1411" y="357"/>
                </a:lnTo>
                <a:lnTo>
                  <a:pt x="1410" y="359"/>
                </a:lnTo>
                <a:lnTo>
                  <a:pt x="1409" y="360"/>
                </a:lnTo>
                <a:lnTo>
                  <a:pt x="1408" y="360"/>
                </a:lnTo>
                <a:lnTo>
                  <a:pt x="1409" y="361"/>
                </a:lnTo>
                <a:close/>
                <a:moveTo>
                  <a:pt x="1410" y="607"/>
                </a:moveTo>
                <a:lnTo>
                  <a:pt x="1413" y="609"/>
                </a:lnTo>
                <a:lnTo>
                  <a:pt x="1414" y="611"/>
                </a:lnTo>
                <a:lnTo>
                  <a:pt x="1417" y="614"/>
                </a:lnTo>
                <a:lnTo>
                  <a:pt x="1419" y="616"/>
                </a:lnTo>
                <a:lnTo>
                  <a:pt x="1422" y="619"/>
                </a:lnTo>
                <a:lnTo>
                  <a:pt x="1423" y="617"/>
                </a:lnTo>
                <a:lnTo>
                  <a:pt x="1423" y="616"/>
                </a:lnTo>
                <a:lnTo>
                  <a:pt x="1425" y="614"/>
                </a:lnTo>
                <a:lnTo>
                  <a:pt x="1426" y="611"/>
                </a:lnTo>
                <a:lnTo>
                  <a:pt x="1427" y="608"/>
                </a:lnTo>
                <a:lnTo>
                  <a:pt x="1430" y="600"/>
                </a:lnTo>
                <a:lnTo>
                  <a:pt x="1427" y="600"/>
                </a:lnTo>
                <a:lnTo>
                  <a:pt x="1426" y="599"/>
                </a:lnTo>
                <a:lnTo>
                  <a:pt x="1425" y="599"/>
                </a:lnTo>
                <a:lnTo>
                  <a:pt x="1424" y="598"/>
                </a:lnTo>
                <a:lnTo>
                  <a:pt x="1423" y="597"/>
                </a:lnTo>
                <a:lnTo>
                  <a:pt x="1422" y="597"/>
                </a:lnTo>
                <a:lnTo>
                  <a:pt x="1418" y="602"/>
                </a:lnTo>
                <a:lnTo>
                  <a:pt x="1417" y="603"/>
                </a:lnTo>
                <a:lnTo>
                  <a:pt x="1417" y="604"/>
                </a:lnTo>
                <a:lnTo>
                  <a:pt x="1416" y="604"/>
                </a:lnTo>
                <a:lnTo>
                  <a:pt x="1415" y="604"/>
                </a:lnTo>
                <a:lnTo>
                  <a:pt x="1414" y="604"/>
                </a:lnTo>
                <a:lnTo>
                  <a:pt x="1411" y="606"/>
                </a:lnTo>
                <a:lnTo>
                  <a:pt x="1410" y="607"/>
                </a:lnTo>
                <a:close/>
                <a:moveTo>
                  <a:pt x="1415" y="478"/>
                </a:moveTo>
                <a:lnTo>
                  <a:pt x="1417" y="480"/>
                </a:lnTo>
                <a:lnTo>
                  <a:pt x="1418" y="481"/>
                </a:lnTo>
                <a:lnTo>
                  <a:pt x="1419" y="483"/>
                </a:lnTo>
                <a:lnTo>
                  <a:pt x="1421" y="483"/>
                </a:lnTo>
                <a:lnTo>
                  <a:pt x="1421" y="482"/>
                </a:lnTo>
                <a:lnTo>
                  <a:pt x="1422" y="481"/>
                </a:lnTo>
                <a:lnTo>
                  <a:pt x="1422" y="480"/>
                </a:lnTo>
                <a:lnTo>
                  <a:pt x="1422" y="479"/>
                </a:lnTo>
                <a:lnTo>
                  <a:pt x="1423" y="479"/>
                </a:lnTo>
                <a:lnTo>
                  <a:pt x="1423" y="477"/>
                </a:lnTo>
                <a:lnTo>
                  <a:pt x="1422" y="477"/>
                </a:lnTo>
                <a:lnTo>
                  <a:pt x="1419" y="477"/>
                </a:lnTo>
                <a:lnTo>
                  <a:pt x="1416" y="477"/>
                </a:lnTo>
                <a:lnTo>
                  <a:pt x="1415" y="477"/>
                </a:lnTo>
                <a:lnTo>
                  <a:pt x="1415" y="478"/>
                </a:lnTo>
                <a:close/>
                <a:moveTo>
                  <a:pt x="1419" y="594"/>
                </a:moveTo>
                <a:lnTo>
                  <a:pt x="1422" y="596"/>
                </a:lnTo>
                <a:lnTo>
                  <a:pt x="1423" y="597"/>
                </a:lnTo>
                <a:lnTo>
                  <a:pt x="1424" y="597"/>
                </a:lnTo>
                <a:lnTo>
                  <a:pt x="1424" y="598"/>
                </a:lnTo>
                <a:lnTo>
                  <a:pt x="1426" y="595"/>
                </a:lnTo>
                <a:lnTo>
                  <a:pt x="1427" y="594"/>
                </a:lnTo>
                <a:lnTo>
                  <a:pt x="1427" y="592"/>
                </a:lnTo>
                <a:lnTo>
                  <a:pt x="1427" y="591"/>
                </a:lnTo>
                <a:lnTo>
                  <a:pt x="1428" y="591"/>
                </a:lnTo>
                <a:lnTo>
                  <a:pt x="1428" y="590"/>
                </a:lnTo>
                <a:lnTo>
                  <a:pt x="1427" y="588"/>
                </a:lnTo>
                <a:lnTo>
                  <a:pt x="1430" y="587"/>
                </a:lnTo>
                <a:lnTo>
                  <a:pt x="1431" y="587"/>
                </a:lnTo>
                <a:lnTo>
                  <a:pt x="1431" y="590"/>
                </a:lnTo>
                <a:lnTo>
                  <a:pt x="1432" y="590"/>
                </a:lnTo>
                <a:lnTo>
                  <a:pt x="1433" y="590"/>
                </a:lnTo>
                <a:lnTo>
                  <a:pt x="1432" y="589"/>
                </a:lnTo>
                <a:lnTo>
                  <a:pt x="1432" y="588"/>
                </a:lnTo>
                <a:lnTo>
                  <a:pt x="1432" y="587"/>
                </a:lnTo>
                <a:lnTo>
                  <a:pt x="1432" y="585"/>
                </a:lnTo>
                <a:lnTo>
                  <a:pt x="1436" y="585"/>
                </a:lnTo>
                <a:lnTo>
                  <a:pt x="1438" y="585"/>
                </a:lnTo>
                <a:lnTo>
                  <a:pt x="1436" y="582"/>
                </a:lnTo>
                <a:lnTo>
                  <a:pt x="1436" y="580"/>
                </a:lnTo>
                <a:lnTo>
                  <a:pt x="1435" y="577"/>
                </a:lnTo>
                <a:lnTo>
                  <a:pt x="1435" y="575"/>
                </a:lnTo>
                <a:lnTo>
                  <a:pt x="1435" y="574"/>
                </a:lnTo>
                <a:lnTo>
                  <a:pt x="1434" y="574"/>
                </a:lnTo>
                <a:lnTo>
                  <a:pt x="1434" y="573"/>
                </a:lnTo>
                <a:lnTo>
                  <a:pt x="1434" y="572"/>
                </a:lnTo>
                <a:lnTo>
                  <a:pt x="1432" y="572"/>
                </a:lnTo>
                <a:lnTo>
                  <a:pt x="1430" y="572"/>
                </a:lnTo>
                <a:lnTo>
                  <a:pt x="1430" y="574"/>
                </a:lnTo>
                <a:lnTo>
                  <a:pt x="1430" y="575"/>
                </a:lnTo>
                <a:lnTo>
                  <a:pt x="1427" y="575"/>
                </a:lnTo>
                <a:lnTo>
                  <a:pt x="1424" y="575"/>
                </a:lnTo>
                <a:lnTo>
                  <a:pt x="1423" y="575"/>
                </a:lnTo>
                <a:lnTo>
                  <a:pt x="1423" y="577"/>
                </a:lnTo>
                <a:lnTo>
                  <a:pt x="1423" y="578"/>
                </a:lnTo>
                <a:lnTo>
                  <a:pt x="1423" y="579"/>
                </a:lnTo>
                <a:lnTo>
                  <a:pt x="1422" y="580"/>
                </a:lnTo>
                <a:lnTo>
                  <a:pt x="1422" y="581"/>
                </a:lnTo>
                <a:lnTo>
                  <a:pt x="1421" y="582"/>
                </a:lnTo>
                <a:lnTo>
                  <a:pt x="1419" y="583"/>
                </a:lnTo>
                <a:lnTo>
                  <a:pt x="1419" y="585"/>
                </a:lnTo>
                <a:lnTo>
                  <a:pt x="1422" y="587"/>
                </a:lnTo>
                <a:lnTo>
                  <a:pt x="1419" y="590"/>
                </a:lnTo>
                <a:lnTo>
                  <a:pt x="1419" y="589"/>
                </a:lnTo>
                <a:lnTo>
                  <a:pt x="1417" y="592"/>
                </a:lnTo>
                <a:lnTo>
                  <a:pt x="1419" y="594"/>
                </a:lnTo>
                <a:close/>
                <a:moveTo>
                  <a:pt x="1422" y="475"/>
                </a:moveTo>
                <a:lnTo>
                  <a:pt x="1423" y="475"/>
                </a:lnTo>
                <a:lnTo>
                  <a:pt x="1423" y="477"/>
                </a:lnTo>
                <a:lnTo>
                  <a:pt x="1426" y="475"/>
                </a:lnTo>
                <a:lnTo>
                  <a:pt x="1427" y="475"/>
                </a:lnTo>
                <a:lnTo>
                  <a:pt x="1427" y="473"/>
                </a:lnTo>
                <a:lnTo>
                  <a:pt x="1428" y="473"/>
                </a:lnTo>
                <a:lnTo>
                  <a:pt x="1430" y="472"/>
                </a:lnTo>
                <a:lnTo>
                  <a:pt x="1431" y="472"/>
                </a:lnTo>
                <a:lnTo>
                  <a:pt x="1432" y="472"/>
                </a:lnTo>
                <a:lnTo>
                  <a:pt x="1433" y="472"/>
                </a:lnTo>
                <a:lnTo>
                  <a:pt x="1433" y="471"/>
                </a:lnTo>
                <a:lnTo>
                  <a:pt x="1433" y="470"/>
                </a:lnTo>
                <a:lnTo>
                  <a:pt x="1433" y="466"/>
                </a:lnTo>
                <a:lnTo>
                  <a:pt x="1433" y="465"/>
                </a:lnTo>
                <a:lnTo>
                  <a:pt x="1433" y="464"/>
                </a:lnTo>
                <a:lnTo>
                  <a:pt x="1432" y="464"/>
                </a:lnTo>
                <a:lnTo>
                  <a:pt x="1432" y="465"/>
                </a:lnTo>
                <a:lnTo>
                  <a:pt x="1431" y="465"/>
                </a:lnTo>
                <a:lnTo>
                  <a:pt x="1430" y="465"/>
                </a:lnTo>
                <a:lnTo>
                  <a:pt x="1428" y="465"/>
                </a:lnTo>
                <a:lnTo>
                  <a:pt x="1427" y="466"/>
                </a:lnTo>
                <a:lnTo>
                  <a:pt x="1426" y="466"/>
                </a:lnTo>
                <a:lnTo>
                  <a:pt x="1425" y="466"/>
                </a:lnTo>
                <a:lnTo>
                  <a:pt x="1424" y="468"/>
                </a:lnTo>
                <a:lnTo>
                  <a:pt x="1426" y="469"/>
                </a:lnTo>
                <a:lnTo>
                  <a:pt x="1427" y="469"/>
                </a:lnTo>
                <a:lnTo>
                  <a:pt x="1430" y="471"/>
                </a:lnTo>
                <a:lnTo>
                  <a:pt x="1430" y="472"/>
                </a:lnTo>
                <a:lnTo>
                  <a:pt x="1428" y="472"/>
                </a:lnTo>
                <a:lnTo>
                  <a:pt x="1427" y="473"/>
                </a:lnTo>
                <a:lnTo>
                  <a:pt x="1425" y="473"/>
                </a:lnTo>
                <a:lnTo>
                  <a:pt x="1424" y="473"/>
                </a:lnTo>
                <a:lnTo>
                  <a:pt x="1423" y="473"/>
                </a:lnTo>
                <a:lnTo>
                  <a:pt x="1422" y="473"/>
                </a:lnTo>
                <a:lnTo>
                  <a:pt x="1422" y="475"/>
                </a:lnTo>
                <a:close/>
                <a:moveTo>
                  <a:pt x="1423" y="617"/>
                </a:moveTo>
                <a:lnTo>
                  <a:pt x="1424" y="619"/>
                </a:lnTo>
                <a:lnTo>
                  <a:pt x="1424" y="620"/>
                </a:lnTo>
                <a:lnTo>
                  <a:pt x="1423" y="620"/>
                </a:lnTo>
                <a:lnTo>
                  <a:pt x="1424" y="621"/>
                </a:lnTo>
                <a:lnTo>
                  <a:pt x="1425" y="622"/>
                </a:lnTo>
                <a:lnTo>
                  <a:pt x="1426" y="623"/>
                </a:lnTo>
                <a:lnTo>
                  <a:pt x="1426" y="624"/>
                </a:lnTo>
                <a:lnTo>
                  <a:pt x="1426" y="623"/>
                </a:lnTo>
                <a:lnTo>
                  <a:pt x="1426" y="620"/>
                </a:lnTo>
                <a:lnTo>
                  <a:pt x="1427" y="619"/>
                </a:lnTo>
                <a:lnTo>
                  <a:pt x="1428" y="617"/>
                </a:lnTo>
                <a:lnTo>
                  <a:pt x="1428" y="616"/>
                </a:lnTo>
                <a:lnTo>
                  <a:pt x="1427" y="616"/>
                </a:lnTo>
                <a:lnTo>
                  <a:pt x="1427" y="615"/>
                </a:lnTo>
                <a:lnTo>
                  <a:pt x="1426" y="615"/>
                </a:lnTo>
                <a:lnTo>
                  <a:pt x="1426" y="613"/>
                </a:lnTo>
                <a:lnTo>
                  <a:pt x="1433" y="613"/>
                </a:lnTo>
                <a:lnTo>
                  <a:pt x="1434" y="613"/>
                </a:lnTo>
                <a:lnTo>
                  <a:pt x="1433" y="613"/>
                </a:lnTo>
                <a:lnTo>
                  <a:pt x="1433" y="614"/>
                </a:lnTo>
                <a:lnTo>
                  <a:pt x="1433" y="615"/>
                </a:lnTo>
                <a:lnTo>
                  <a:pt x="1433" y="617"/>
                </a:lnTo>
                <a:lnTo>
                  <a:pt x="1432" y="617"/>
                </a:lnTo>
                <a:lnTo>
                  <a:pt x="1431" y="617"/>
                </a:lnTo>
                <a:lnTo>
                  <a:pt x="1430" y="617"/>
                </a:lnTo>
                <a:lnTo>
                  <a:pt x="1431" y="620"/>
                </a:lnTo>
                <a:lnTo>
                  <a:pt x="1432" y="620"/>
                </a:lnTo>
                <a:lnTo>
                  <a:pt x="1433" y="620"/>
                </a:lnTo>
                <a:lnTo>
                  <a:pt x="1433" y="622"/>
                </a:lnTo>
                <a:lnTo>
                  <a:pt x="1433" y="623"/>
                </a:lnTo>
                <a:lnTo>
                  <a:pt x="1432" y="623"/>
                </a:lnTo>
                <a:lnTo>
                  <a:pt x="1431" y="623"/>
                </a:lnTo>
                <a:lnTo>
                  <a:pt x="1431" y="624"/>
                </a:lnTo>
                <a:lnTo>
                  <a:pt x="1430" y="625"/>
                </a:lnTo>
                <a:lnTo>
                  <a:pt x="1428" y="627"/>
                </a:lnTo>
                <a:lnTo>
                  <a:pt x="1430" y="627"/>
                </a:lnTo>
                <a:lnTo>
                  <a:pt x="1431" y="628"/>
                </a:lnTo>
                <a:lnTo>
                  <a:pt x="1432" y="629"/>
                </a:lnTo>
                <a:lnTo>
                  <a:pt x="1433" y="628"/>
                </a:lnTo>
                <a:lnTo>
                  <a:pt x="1436" y="627"/>
                </a:lnTo>
                <a:lnTo>
                  <a:pt x="1441" y="627"/>
                </a:lnTo>
                <a:lnTo>
                  <a:pt x="1444" y="627"/>
                </a:lnTo>
                <a:lnTo>
                  <a:pt x="1448" y="627"/>
                </a:lnTo>
                <a:lnTo>
                  <a:pt x="1448" y="625"/>
                </a:lnTo>
                <a:lnTo>
                  <a:pt x="1448" y="624"/>
                </a:lnTo>
                <a:lnTo>
                  <a:pt x="1448" y="623"/>
                </a:lnTo>
                <a:lnTo>
                  <a:pt x="1447" y="623"/>
                </a:lnTo>
                <a:lnTo>
                  <a:pt x="1448" y="622"/>
                </a:lnTo>
                <a:lnTo>
                  <a:pt x="1449" y="621"/>
                </a:lnTo>
                <a:lnTo>
                  <a:pt x="1449" y="620"/>
                </a:lnTo>
                <a:lnTo>
                  <a:pt x="1450" y="617"/>
                </a:lnTo>
                <a:lnTo>
                  <a:pt x="1449" y="612"/>
                </a:lnTo>
                <a:lnTo>
                  <a:pt x="1449" y="607"/>
                </a:lnTo>
                <a:lnTo>
                  <a:pt x="1445" y="607"/>
                </a:lnTo>
                <a:lnTo>
                  <a:pt x="1445" y="609"/>
                </a:lnTo>
                <a:lnTo>
                  <a:pt x="1444" y="609"/>
                </a:lnTo>
                <a:lnTo>
                  <a:pt x="1444" y="606"/>
                </a:lnTo>
                <a:lnTo>
                  <a:pt x="1444" y="604"/>
                </a:lnTo>
                <a:lnTo>
                  <a:pt x="1443" y="604"/>
                </a:lnTo>
                <a:lnTo>
                  <a:pt x="1442" y="604"/>
                </a:lnTo>
                <a:lnTo>
                  <a:pt x="1441" y="604"/>
                </a:lnTo>
                <a:lnTo>
                  <a:pt x="1440" y="604"/>
                </a:lnTo>
                <a:lnTo>
                  <a:pt x="1440" y="605"/>
                </a:lnTo>
                <a:lnTo>
                  <a:pt x="1441" y="606"/>
                </a:lnTo>
                <a:lnTo>
                  <a:pt x="1435" y="606"/>
                </a:lnTo>
                <a:lnTo>
                  <a:pt x="1434" y="600"/>
                </a:lnTo>
                <a:lnTo>
                  <a:pt x="1434" y="602"/>
                </a:lnTo>
                <a:lnTo>
                  <a:pt x="1432" y="602"/>
                </a:lnTo>
                <a:lnTo>
                  <a:pt x="1431" y="602"/>
                </a:lnTo>
                <a:lnTo>
                  <a:pt x="1431" y="603"/>
                </a:lnTo>
                <a:lnTo>
                  <a:pt x="1431" y="604"/>
                </a:lnTo>
                <a:lnTo>
                  <a:pt x="1430" y="605"/>
                </a:lnTo>
                <a:lnTo>
                  <a:pt x="1430" y="606"/>
                </a:lnTo>
                <a:lnTo>
                  <a:pt x="1428" y="608"/>
                </a:lnTo>
                <a:lnTo>
                  <a:pt x="1427" y="611"/>
                </a:lnTo>
                <a:lnTo>
                  <a:pt x="1427" y="612"/>
                </a:lnTo>
                <a:lnTo>
                  <a:pt x="1426" y="613"/>
                </a:lnTo>
                <a:lnTo>
                  <a:pt x="1426" y="614"/>
                </a:lnTo>
                <a:lnTo>
                  <a:pt x="1425" y="615"/>
                </a:lnTo>
                <a:lnTo>
                  <a:pt x="1425" y="616"/>
                </a:lnTo>
                <a:lnTo>
                  <a:pt x="1424" y="616"/>
                </a:lnTo>
                <a:lnTo>
                  <a:pt x="1424" y="617"/>
                </a:lnTo>
                <a:lnTo>
                  <a:pt x="1423" y="617"/>
                </a:lnTo>
                <a:close/>
                <a:moveTo>
                  <a:pt x="1430" y="547"/>
                </a:moveTo>
                <a:lnTo>
                  <a:pt x="1432" y="547"/>
                </a:lnTo>
                <a:lnTo>
                  <a:pt x="1433" y="547"/>
                </a:lnTo>
                <a:lnTo>
                  <a:pt x="1432" y="546"/>
                </a:lnTo>
                <a:lnTo>
                  <a:pt x="1432" y="542"/>
                </a:lnTo>
                <a:lnTo>
                  <a:pt x="1431" y="542"/>
                </a:lnTo>
                <a:lnTo>
                  <a:pt x="1430" y="542"/>
                </a:lnTo>
                <a:lnTo>
                  <a:pt x="1430" y="547"/>
                </a:lnTo>
                <a:close/>
                <a:moveTo>
                  <a:pt x="1450" y="598"/>
                </a:moveTo>
                <a:lnTo>
                  <a:pt x="1451" y="599"/>
                </a:lnTo>
                <a:lnTo>
                  <a:pt x="1451" y="600"/>
                </a:lnTo>
                <a:lnTo>
                  <a:pt x="1451" y="603"/>
                </a:lnTo>
                <a:lnTo>
                  <a:pt x="1451" y="604"/>
                </a:lnTo>
                <a:lnTo>
                  <a:pt x="1452" y="604"/>
                </a:lnTo>
                <a:lnTo>
                  <a:pt x="1454" y="603"/>
                </a:lnTo>
                <a:lnTo>
                  <a:pt x="1454" y="600"/>
                </a:lnTo>
                <a:lnTo>
                  <a:pt x="1454" y="599"/>
                </a:lnTo>
                <a:lnTo>
                  <a:pt x="1453" y="599"/>
                </a:lnTo>
                <a:lnTo>
                  <a:pt x="1456" y="598"/>
                </a:lnTo>
                <a:lnTo>
                  <a:pt x="1456" y="597"/>
                </a:lnTo>
                <a:lnTo>
                  <a:pt x="1453" y="598"/>
                </a:lnTo>
                <a:lnTo>
                  <a:pt x="1452" y="598"/>
                </a:lnTo>
                <a:lnTo>
                  <a:pt x="1451" y="598"/>
                </a:lnTo>
                <a:lnTo>
                  <a:pt x="1450" y="598"/>
                </a:lnTo>
                <a:close/>
                <a:moveTo>
                  <a:pt x="1453" y="613"/>
                </a:moveTo>
                <a:lnTo>
                  <a:pt x="1453" y="614"/>
                </a:lnTo>
                <a:lnTo>
                  <a:pt x="1453" y="616"/>
                </a:lnTo>
                <a:lnTo>
                  <a:pt x="1453" y="617"/>
                </a:lnTo>
                <a:lnTo>
                  <a:pt x="1454" y="620"/>
                </a:lnTo>
                <a:lnTo>
                  <a:pt x="1454" y="621"/>
                </a:lnTo>
                <a:lnTo>
                  <a:pt x="1454" y="622"/>
                </a:lnTo>
                <a:lnTo>
                  <a:pt x="1459" y="622"/>
                </a:lnTo>
                <a:lnTo>
                  <a:pt x="1461" y="622"/>
                </a:lnTo>
                <a:lnTo>
                  <a:pt x="1461" y="623"/>
                </a:lnTo>
                <a:lnTo>
                  <a:pt x="1461" y="624"/>
                </a:lnTo>
                <a:lnTo>
                  <a:pt x="1456" y="624"/>
                </a:lnTo>
                <a:lnTo>
                  <a:pt x="1456" y="627"/>
                </a:lnTo>
                <a:lnTo>
                  <a:pt x="1456" y="628"/>
                </a:lnTo>
                <a:lnTo>
                  <a:pt x="1457" y="628"/>
                </a:lnTo>
                <a:lnTo>
                  <a:pt x="1457" y="627"/>
                </a:lnTo>
                <a:lnTo>
                  <a:pt x="1458" y="627"/>
                </a:lnTo>
                <a:lnTo>
                  <a:pt x="1461" y="627"/>
                </a:lnTo>
                <a:lnTo>
                  <a:pt x="1461" y="628"/>
                </a:lnTo>
                <a:lnTo>
                  <a:pt x="1461" y="629"/>
                </a:lnTo>
                <a:lnTo>
                  <a:pt x="1461" y="630"/>
                </a:lnTo>
                <a:lnTo>
                  <a:pt x="1461" y="631"/>
                </a:lnTo>
                <a:lnTo>
                  <a:pt x="1461" y="632"/>
                </a:lnTo>
                <a:lnTo>
                  <a:pt x="1457" y="633"/>
                </a:lnTo>
                <a:lnTo>
                  <a:pt x="1459" y="641"/>
                </a:lnTo>
                <a:lnTo>
                  <a:pt x="1459" y="644"/>
                </a:lnTo>
                <a:lnTo>
                  <a:pt x="1461" y="644"/>
                </a:lnTo>
                <a:lnTo>
                  <a:pt x="1461" y="646"/>
                </a:lnTo>
                <a:lnTo>
                  <a:pt x="1461" y="648"/>
                </a:lnTo>
                <a:lnTo>
                  <a:pt x="1460" y="648"/>
                </a:lnTo>
                <a:lnTo>
                  <a:pt x="1459" y="648"/>
                </a:lnTo>
                <a:lnTo>
                  <a:pt x="1460" y="650"/>
                </a:lnTo>
                <a:lnTo>
                  <a:pt x="1460" y="652"/>
                </a:lnTo>
                <a:lnTo>
                  <a:pt x="1460" y="654"/>
                </a:lnTo>
                <a:lnTo>
                  <a:pt x="1461" y="654"/>
                </a:lnTo>
                <a:lnTo>
                  <a:pt x="1461" y="655"/>
                </a:lnTo>
                <a:lnTo>
                  <a:pt x="1462" y="656"/>
                </a:lnTo>
                <a:lnTo>
                  <a:pt x="1462" y="657"/>
                </a:lnTo>
                <a:lnTo>
                  <a:pt x="1462" y="658"/>
                </a:lnTo>
                <a:lnTo>
                  <a:pt x="1461" y="658"/>
                </a:lnTo>
                <a:lnTo>
                  <a:pt x="1460" y="658"/>
                </a:lnTo>
                <a:lnTo>
                  <a:pt x="1459" y="658"/>
                </a:lnTo>
                <a:lnTo>
                  <a:pt x="1460" y="663"/>
                </a:lnTo>
                <a:lnTo>
                  <a:pt x="1460" y="665"/>
                </a:lnTo>
                <a:lnTo>
                  <a:pt x="1460" y="666"/>
                </a:lnTo>
                <a:lnTo>
                  <a:pt x="1460" y="667"/>
                </a:lnTo>
                <a:lnTo>
                  <a:pt x="1460" y="675"/>
                </a:lnTo>
                <a:lnTo>
                  <a:pt x="1460" y="681"/>
                </a:lnTo>
                <a:lnTo>
                  <a:pt x="1460" y="682"/>
                </a:lnTo>
                <a:lnTo>
                  <a:pt x="1460" y="684"/>
                </a:lnTo>
                <a:lnTo>
                  <a:pt x="1460" y="687"/>
                </a:lnTo>
                <a:lnTo>
                  <a:pt x="1460" y="689"/>
                </a:lnTo>
                <a:lnTo>
                  <a:pt x="1460" y="692"/>
                </a:lnTo>
                <a:lnTo>
                  <a:pt x="1461" y="697"/>
                </a:lnTo>
                <a:lnTo>
                  <a:pt x="1461" y="699"/>
                </a:lnTo>
                <a:lnTo>
                  <a:pt x="1461" y="700"/>
                </a:lnTo>
                <a:lnTo>
                  <a:pt x="1461" y="704"/>
                </a:lnTo>
                <a:lnTo>
                  <a:pt x="1462" y="706"/>
                </a:lnTo>
                <a:lnTo>
                  <a:pt x="1464" y="706"/>
                </a:lnTo>
                <a:lnTo>
                  <a:pt x="1465" y="706"/>
                </a:lnTo>
                <a:lnTo>
                  <a:pt x="1466" y="705"/>
                </a:lnTo>
                <a:lnTo>
                  <a:pt x="1467" y="705"/>
                </a:lnTo>
                <a:lnTo>
                  <a:pt x="1468" y="705"/>
                </a:lnTo>
                <a:lnTo>
                  <a:pt x="1469" y="705"/>
                </a:lnTo>
                <a:lnTo>
                  <a:pt x="1470" y="705"/>
                </a:lnTo>
                <a:lnTo>
                  <a:pt x="1471" y="705"/>
                </a:lnTo>
                <a:lnTo>
                  <a:pt x="1475" y="705"/>
                </a:lnTo>
                <a:lnTo>
                  <a:pt x="1477" y="705"/>
                </a:lnTo>
                <a:lnTo>
                  <a:pt x="1483" y="705"/>
                </a:lnTo>
                <a:lnTo>
                  <a:pt x="1496" y="705"/>
                </a:lnTo>
                <a:lnTo>
                  <a:pt x="1497" y="705"/>
                </a:lnTo>
                <a:lnTo>
                  <a:pt x="1499" y="705"/>
                </a:lnTo>
                <a:lnTo>
                  <a:pt x="1503" y="705"/>
                </a:lnTo>
                <a:lnTo>
                  <a:pt x="1504" y="705"/>
                </a:lnTo>
                <a:lnTo>
                  <a:pt x="1507" y="705"/>
                </a:lnTo>
                <a:lnTo>
                  <a:pt x="1512" y="705"/>
                </a:lnTo>
                <a:lnTo>
                  <a:pt x="1512" y="697"/>
                </a:lnTo>
                <a:lnTo>
                  <a:pt x="1512" y="695"/>
                </a:lnTo>
                <a:lnTo>
                  <a:pt x="1512" y="690"/>
                </a:lnTo>
                <a:lnTo>
                  <a:pt x="1514" y="690"/>
                </a:lnTo>
                <a:lnTo>
                  <a:pt x="1516" y="690"/>
                </a:lnTo>
                <a:lnTo>
                  <a:pt x="1523" y="690"/>
                </a:lnTo>
                <a:lnTo>
                  <a:pt x="1526" y="690"/>
                </a:lnTo>
                <a:lnTo>
                  <a:pt x="1528" y="690"/>
                </a:lnTo>
                <a:lnTo>
                  <a:pt x="1530" y="690"/>
                </a:lnTo>
                <a:lnTo>
                  <a:pt x="1531" y="692"/>
                </a:lnTo>
                <a:lnTo>
                  <a:pt x="1531" y="694"/>
                </a:lnTo>
                <a:lnTo>
                  <a:pt x="1531" y="695"/>
                </a:lnTo>
                <a:lnTo>
                  <a:pt x="1531" y="696"/>
                </a:lnTo>
                <a:lnTo>
                  <a:pt x="1534" y="696"/>
                </a:lnTo>
                <a:lnTo>
                  <a:pt x="1536" y="696"/>
                </a:lnTo>
                <a:lnTo>
                  <a:pt x="1537" y="696"/>
                </a:lnTo>
                <a:lnTo>
                  <a:pt x="1538" y="696"/>
                </a:lnTo>
                <a:lnTo>
                  <a:pt x="1546" y="696"/>
                </a:lnTo>
                <a:lnTo>
                  <a:pt x="1546" y="692"/>
                </a:lnTo>
                <a:lnTo>
                  <a:pt x="1544" y="688"/>
                </a:lnTo>
                <a:lnTo>
                  <a:pt x="1543" y="688"/>
                </a:lnTo>
                <a:lnTo>
                  <a:pt x="1543" y="686"/>
                </a:lnTo>
                <a:lnTo>
                  <a:pt x="1544" y="686"/>
                </a:lnTo>
                <a:lnTo>
                  <a:pt x="1545" y="686"/>
                </a:lnTo>
                <a:lnTo>
                  <a:pt x="1546" y="686"/>
                </a:lnTo>
                <a:lnTo>
                  <a:pt x="1546" y="684"/>
                </a:lnTo>
                <a:lnTo>
                  <a:pt x="1545" y="684"/>
                </a:lnTo>
                <a:lnTo>
                  <a:pt x="1545" y="683"/>
                </a:lnTo>
                <a:lnTo>
                  <a:pt x="1545" y="682"/>
                </a:lnTo>
                <a:lnTo>
                  <a:pt x="1545" y="681"/>
                </a:lnTo>
                <a:lnTo>
                  <a:pt x="1545" y="680"/>
                </a:lnTo>
                <a:lnTo>
                  <a:pt x="1545" y="679"/>
                </a:lnTo>
                <a:lnTo>
                  <a:pt x="1545" y="675"/>
                </a:lnTo>
                <a:lnTo>
                  <a:pt x="1545" y="673"/>
                </a:lnTo>
                <a:lnTo>
                  <a:pt x="1544" y="673"/>
                </a:lnTo>
                <a:lnTo>
                  <a:pt x="1543" y="673"/>
                </a:lnTo>
                <a:lnTo>
                  <a:pt x="1542" y="673"/>
                </a:lnTo>
                <a:lnTo>
                  <a:pt x="1542" y="675"/>
                </a:lnTo>
                <a:lnTo>
                  <a:pt x="1540" y="675"/>
                </a:lnTo>
                <a:lnTo>
                  <a:pt x="1540" y="673"/>
                </a:lnTo>
                <a:lnTo>
                  <a:pt x="1539" y="673"/>
                </a:lnTo>
                <a:lnTo>
                  <a:pt x="1537" y="673"/>
                </a:lnTo>
                <a:lnTo>
                  <a:pt x="1536" y="673"/>
                </a:lnTo>
                <a:lnTo>
                  <a:pt x="1533" y="673"/>
                </a:lnTo>
                <a:lnTo>
                  <a:pt x="1531" y="673"/>
                </a:lnTo>
                <a:lnTo>
                  <a:pt x="1527" y="673"/>
                </a:lnTo>
                <a:lnTo>
                  <a:pt x="1526" y="673"/>
                </a:lnTo>
                <a:lnTo>
                  <a:pt x="1525" y="673"/>
                </a:lnTo>
                <a:lnTo>
                  <a:pt x="1523" y="673"/>
                </a:lnTo>
                <a:lnTo>
                  <a:pt x="1522" y="673"/>
                </a:lnTo>
                <a:lnTo>
                  <a:pt x="1521" y="673"/>
                </a:lnTo>
                <a:lnTo>
                  <a:pt x="1520" y="673"/>
                </a:lnTo>
                <a:lnTo>
                  <a:pt x="1519" y="673"/>
                </a:lnTo>
                <a:lnTo>
                  <a:pt x="1518" y="673"/>
                </a:lnTo>
                <a:lnTo>
                  <a:pt x="1518" y="672"/>
                </a:lnTo>
                <a:lnTo>
                  <a:pt x="1518" y="670"/>
                </a:lnTo>
                <a:lnTo>
                  <a:pt x="1518" y="667"/>
                </a:lnTo>
                <a:lnTo>
                  <a:pt x="1518" y="666"/>
                </a:lnTo>
                <a:lnTo>
                  <a:pt x="1518" y="665"/>
                </a:lnTo>
                <a:lnTo>
                  <a:pt x="1518" y="664"/>
                </a:lnTo>
                <a:lnTo>
                  <a:pt x="1518" y="663"/>
                </a:lnTo>
                <a:lnTo>
                  <a:pt x="1513" y="663"/>
                </a:lnTo>
                <a:lnTo>
                  <a:pt x="1513" y="658"/>
                </a:lnTo>
                <a:lnTo>
                  <a:pt x="1514" y="658"/>
                </a:lnTo>
                <a:lnTo>
                  <a:pt x="1516" y="658"/>
                </a:lnTo>
                <a:lnTo>
                  <a:pt x="1516" y="657"/>
                </a:lnTo>
                <a:lnTo>
                  <a:pt x="1517" y="657"/>
                </a:lnTo>
                <a:lnTo>
                  <a:pt x="1518" y="657"/>
                </a:lnTo>
                <a:lnTo>
                  <a:pt x="1518" y="655"/>
                </a:lnTo>
                <a:lnTo>
                  <a:pt x="1516" y="655"/>
                </a:lnTo>
                <a:lnTo>
                  <a:pt x="1514" y="655"/>
                </a:lnTo>
                <a:lnTo>
                  <a:pt x="1513" y="655"/>
                </a:lnTo>
                <a:lnTo>
                  <a:pt x="1513" y="658"/>
                </a:lnTo>
                <a:lnTo>
                  <a:pt x="1511" y="658"/>
                </a:lnTo>
                <a:lnTo>
                  <a:pt x="1510" y="658"/>
                </a:lnTo>
                <a:lnTo>
                  <a:pt x="1510" y="657"/>
                </a:lnTo>
                <a:lnTo>
                  <a:pt x="1510" y="655"/>
                </a:lnTo>
                <a:lnTo>
                  <a:pt x="1509" y="655"/>
                </a:lnTo>
                <a:lnTo>
                  <a:pt x="1505" y="655"/>
                </a:lnTo>
                <a:lnTo>
                  <a:pt x="1501" y="655"/>
                </a:lnTo>
                <a:lnTo>
                  <a:pt x="1501" y="654"/>
                </a:lnTo>
                <a:lnTo>
                  <a:pt x="1501" y="653"/>
                </a:lnTo>
                <a:lnTo>
                  <a:pt x="1501" y="652"/>
                </a:lnTo>
                <a:lnTo>
                  <a:pt x="1503" y="652"/>
                </a:lnTo>
                <a:lnTo>
                  <a:pt x="1503" y="650"/>
                </a:lnTo>
                <a:lnTo>
                  <a:pt x="1509" y="650"/>
                </a:lnTo>
                <a:lnTo>
                  <a:pt x="1510" y="650"/>
                </a:lnTo>
                <a:lnTo>
                  <a:pt x="1510" y="649"/>
                </a:lnTo>
                <a:lnTo>
                  <a:pt x="1511" y="649"/>
                </a:lnTo>
                <a:lnTo>
                  <a:pt x="1511" y="647"/>
                </a:lnTo>
                <a:lnTo>
                  <a:pt x="1511" y="646"/>
                </a:lnTo>
                <a:lnTo>
                  <a:pt x="1513" y="646"/>
                </a:lnTo>
                <a:lnTo>
                  <a:pt x="1520" y="646"/>
                </a:lnTo>
                <a:lnTo>
                  <a:pt x="1520" y="655"/>
                </a:lnTo>
                <a:lnTo>
                  <a:pt x="1519" y="655"/>
                </a:lnTo>
                <a:lnTo>
                  <a:pt x="1519" y="657"/>
                </a:lnTo>
                <a:lnTo>
                  <a:pt x="1519" y="659"/>
                </a:lnTo>
                <a:lnTo>
                  <a:pt x="1519" y="661"/>
                </a:lnTo>
                <a:lnTo>
                  <a:pt x="1519" y="662"/>
                </a:lnTo>
                <a:lnTo>
                  <a:pt x="1519" y="663"/>
                </a:lnTo>
                <a:lnTo>
                  <a:pt x="1519" y="664"/>
                </a:lnTo>
                <a:lnTo>
                  <a:pt x="1519" y="665"/>
                </a:lnTo>
                <a:lnTo>
                  <a:pt x="1523" y="665"/>
                </a:lnTo>
                <a:lnTo>
                  <a:pt x="1523" y="663"/>
                </a:lnTo>
                <a:lnTo>
                  <a:pt x="1523" y="661"/>
                </a:lnTo>
                <a:lnTo>
                  <a:pt x="1523" y="658"/>
                </a:lnTo>
                <a:lnTo>
                  <a:pt x="1523" y="657"/>
                </a:lnTo>
                <a:lnTo>
                  <a:pt x="1523" y="655"/>
                </a:lnTo>
                <a:lnTo>
                  <a:pt x="1526" y="655"/>
                </a:lnTo>
                <a:lnTo>
                  <a:pt x="1528" y="655"/>
                </a:lnTo>
                <a:lnTo>
                  <a:pt x="1528" y="657"/>
                </a:lnTo>
                <a:lnTo>
                  <a:pt x="1528" y="658"/>
                </a:lnTo>
                <a:lnTo>
                  <a:pt x="1529" y="658"/>
                </a:lnTo>
                <a:lnTo>
                  <a:pt x="1531" y="657"/>
                </a:lnTo>
                <a:lnTo>
                  <a:pt x="1531" y="655"/>
                </a:lnTo>
                <a:lnTo>
                  <a:pt x="1531" y="656"/>
                </a:lnTo>
                <a:lnTo>
                  <a:pt x="1531" y="657"/>
                </a:lnTo>
                <a:lnTo>
                  <a:pt x="1531" y="662"/>
                </a:lnTo>
                <a:lnTo>
                  <a:pt x="1533" y="663"/>
                </a:lnTo>
                <a:lnTo>
                  <a:pt x="1533" y="662"/>
                </a:lnTo>
                <a:lnTo>
                  <a:pt x="1535" y="662"/>
                </a:lnTo>
                <a:lnTo>
                  <a:pt x="1535" y="664"/>
                </a:lnTo>
                <a:lnTo>
                  <a:pt x="1533" y="664"/>
                </a:lnTo>
                <a:lnTo>
                  <a:pt x="1535" y="665"/>
                </a:lnTo>
                <a:lnTo>
                  <a:pt x="1535" y="666"/>
                </a:lnTo>
                <a:lnTo>
                  <a:pt x="1536" y="666"/>
                </a:lnTo>
                <a:lnTo>
                  <a:pt x="1535" y="666"/>
                </a:lnTo>
                <a:lnTo>
                  <a:pt x="1534" y="666"/>
                </a:lnTo>
                <a:lnTo>
                  <a:pt x="1533" y="666"/>
                </a:lnTo>
                <a:lnTo>
                  <a:pt x="1531" y="666"/>
                </a:lnTo>
                <a:lnTo>
                  <a:pt x="1528" y="666"/>
                </a:lnTo>
                <a:lnTo>
                  <a:pt x="1523" y="666"/>
                </a:lnTo>
                <a:lnTo>
                  <a:pt x="1519" y="666"/>
                </a:lnTo>
                <a:lnTo>
                  <a:pt x="1519" y="667"/>
                </a:lnTo>
                <a:lnTo>
                  <a:pt x="1519" y="672"/>
                </a:lnTo>
                <a:lnTo>
                  <a:pt x="1522" y="672"/>
                </a:lnTo>
                <a:lnTo>
                  <a:pt x="1523" y="672"/>
                </a:lnTo>
                <a:lnTo>
                  <a:pt x="1528" y="672"/>
                </a:lnTo>
                <a:lnTo>
                  <a:pt x="1531" y="672"/>
                </a:lnTo>
                <a:lnTo>
                  <a:pt x="1533" y="672"/>
                </a:lnTo>
                <a:lnTo>
                  <a:pt x="1535" y="672"/>
                </a:lnTo>
                <a:lnTo>
                  <a:pt x="1536" y="672"/>
                </a:lnTo>
                <a:lnTo>
                  <a:pt x="1537" y="672"/>
                </a:lnTo>
                <a:lnTo>
                  <a:pt x="1539" y="672"/>
                </a:lnTo>
                <a:lnTo>
                  <a:pt x="1540" y="672"/>
                </a:lnTo>
                <a:lnTo>
                  <a:pt x="1542" y="672"/>
                </a:lnTo>
                <a:lnTo>
                  <a:pt x="1543" y="672"/>
                </a:lnTo>
                <a:lnTo>
                  <a:pt x="1544" y="672"/>
                </a:lnTo>
                <a:lnTo>
                  <a:pt x="1546" y="672"/>
                </a:lnTo>
                <a:lnTo>
                  <a:pt x="1546" y="673"/>
                </a:lnTo>
                <a:lnTo>
                  <a:pt x="1546" y="674"/>
                </a:lnTo>
                <a:lnTo>
                  <a:pt x="1546" y="675"/>
                </a:lnTo>
                <a:lnTo>
                  <a:pt x="1546" y="677"/>
                </a:lnTo>
                <a:lnTo>
                  <a:pt x="1546" y="678"/>
                </a:lnTo>
                <a:lnTo>
                  <a:pt x="1546" y="679"/>
                </a:lnTo>
                <a:lnTo>
                  <a:pt x="1546" y="680"/>
                </a:lnTo>
                <a:lnTo>
                  <a:pt x="1546" y="681"/>
                </a:lnTo>
                <a:lnTo>
                  <a:pt x="1546" y="682"/>
                </a:lnTo>
                <a:lnTo>
                  <a:pt x="1546" y="683"/>
                </a:lnTo>
                <a:lnTo>
                  <a:pt x="1546" y="684"/>
                </a:lnTo>
                <a:lnTo>
                  <a:pt x="1547" y="686"/>
                </a:lnTo>
                <a:lnTo>
                  <a:pt x="1547" y="687"/>
                </a:lnTo>
                <a:lnTo>
                  <a:pt x="1547" y="688"/>
                </a:lnTo>
                <a:lnTo>
                  <a:pt x="1548" y="690"/>
                </a:lnTo>
                <a:lnTo>
                  <a:pt x="1549" y="691"/>
                </a:lnTo>
                <a:lnTo>
                  <a:pt x="1551" y="692"/>
                </a:lnTo>
                <a:lnTo>
                  <a:pt x="1551" y="694"/>
                </a:lnTo>
                <a:lnTo>
                  <a:pt x="1553" y="694"/>
                </a:lnTo>
                <a:lnTo>
                  <a:pt x="1554" y="692"/>
                </a:lnTo>
                <a:lnTo>
                  <a:pt x="1554" y="696"/>
                </a:lnTo>
                <a:lnTo>
                  <a:pt x="1555" y="696"/>
                </a:lnTo>
                <a:lnTo>
                  <a:pt x="1556" y="696"/>
                </a:lnTo>
                <a:lnTo>
                  <a:pt x="1557" y="696"/>
                </a:lnTo>
                <a:lnTo>
                  <a:pt x="1559" y="696"/>
                </a:lnTo>
                <a:lnTo>
                  <a:pt x="1560" y="696"/>
                </a:lnTo>
                <a:lnTo>
                  <a:pt x="1559" y="695"/>
                </a:lnTo>
                <a:lnTo>
                  <a:pt x="1560" y="695"/>
                </a:lnTo>
                <a:lnTo>
                  <a:pt x="1560" y="694"/>
                </a:lnTo>
                <a:lnTo>
                  <a:pt x="1559" y="691"/>
                </a:lnTo>
                <a:lnTo>
                  <a:pt x="1559" y="690"/>
                </a:lnTo>
                <a:lnTo>
                  <a:pt x="1560" y="690"/>
                </a:lnTo>
                <a:lnTo>
                  <a:pt x="1561" y="690"/>
                </a:lnTo>
                <a:lnTo>
                  <a:pt x="1561" y="689"/>
                </a:lnTo>
                <a:lnTo>
                  <a:pt x="1560" y="689"/>
                </a:lnTo>
                <a:lnTo>
                  <a:pt x="1559" y="689"/>
                </a:lnTo>
                <a:lnTo>
                  <a:pt x="1559" y="688"/>
                </a:lnTo>
                <a:lnTo>
                  <a:pt x="1557" y="688"/>
                </a:lnTo>
                <a:lnTo>
                  <a:pt x="1559" y="687"/>
                </a:lnTo>
                <a:lnTo>
                  <a:pt x="1560" y="688"/>
                </a:lnTo>
                <a:lnTo>
                  <a:pt x="1561" y="689"/>
                </a:lnTo>
                <a:lnTo>
                  <a:pt x="1563" y="689"/>
                </a:lnTo>
                <a:lnTo>
                  <a:pt x="1566" y="689"/>
                </a:lnTo>
                <a:lnTo>
                  <a:pt x="1569" y="689"/>
                </a:lnTo>
                <a:lnTo>
                  <a:pt x="1570" y="689"/>
                </a:lnTo>
                <a:lnTo>
                  <a:pt x="1571" y="686"/>
                </a:lnTo>
                <a:lnTo>
                  <a:pt x="1572" y="686"/>
                </a:lnTo>
                <a:lnTo>
                  <a:pt x="1573" y="684"/>
                </a:lnTo>
                <a:lnTo>
                  <a:pt x="1574" y="683"/>
                </a:lnTo>
                <a:lnTo>
                  <a:pt x="1574" y="681"/>
                </a:lnTo>
                <a:lnTo>
                  <a:pt x="1574" y="678"/>
                </a:lnTo>
                <a:lnTo>
                  <a:pt x="1574" y="670"/>
                </a:lnTo>
                <a:lnTo>
                  <a:pt x="1574" y="669"/>
                </a:lnTo>
                <a:lnTo>
                  <a:pt x="1574" y="667"/>
                </a:lnTo>
                <a:lnTo>
                  <a:pt x="1574" y="666"/>
                </a:lnTo>
                <a:lnTo>
                  <a:pt x="1574" y="665"/>
                </a:lnTo>
                <a:lnTo>
                  <a:pt x="1574" y="662"/>
                </a:lnTo>
                <a:lnTo>
                  <a:pt x="1576" y="662"/>
                </a:lnTo>
                <a:lnTo>
                  <a:pt x="1576" y="659"/>
                </a:lnTo>
                <a:lnTo>
                  <a:pt x="1576" y="657"/>
                </a:lnTo>
                <a:lnTo>
                  <a:pt x="1571" y="657"/>
                </a:lnTo>
                <a:lnTo>
                  <a:pt x="1568" y="657"/>
                </a:lnTo>
                <a:lnTo>
                  <a:pt x="1564" y="657"/>
                </a:lnTo>
                <a:lnTo>
                  <a:pt x="1562" y="657"/>
                </a:lnTo>
                <a:lnTo>
                  <a:pt x="1561" y="657"/>
                </a:lnTo>
                <a:lnTo>
                  <a:pt x="1561" y="656"/>
                </a:lnTo>
                <a:lnTo>
                  <a:pt x="1561" y="654"/>
                </a:lnTo>
                <a:lnTo>
                  <a:pt x="1561" y="648"/>
                </a:lnTo>
                <a:lnTo>
                  <a:pt x="1561" y="644"/>
                </a:lnTo>
                <a:lnTo>
                  <a:pt x="1561" y="639"/>
                </a:lnTo>
                <a:lnTo>
                  <a:pt x="1561" y="638"/>
                </a:lnTo>
                <a:lnTo>
                  <a:pt x="1561" y="636"/>
                </a:lnTo>
                <a:lnTo>
                  <a:pt x="1560" y="636"/>
                </a:lnTo>
                <a:lnTo>
                  <a:pt x="1562" y="636"/>
                </a:lnTo>
                <a:lnTo>
                  <a:pt x="1564" y="637"/>
                </a:lnTo>
                <a:lnTo>
                  <a:pt x="1566" y="638"/>
                </a:lnTo>
                <a:lnTo>
                  <a:pt x="1568" y="639"/>
                </a:lnTo>
                <a:lnTo>
                  <a:pt x="1570" y="640"/>
                </a:lnTo>
                <a:lnTo>
                  <a:pt x="1571" y="641"/>
                </a:lnTo>
                <a:lnTo>
                  <a:pt x="1572" y="642"/>
                </a:lnTo>
                <a:lnTo>
                  <a:pt x="1573" y="645"/>
                </a:lnTo>
                <a:lnTo>
                  <a:pt x="1574" y="647"/>
                </a:lnTo>
                <a:lnTo>
                  <a:pt x="1576" y="648"/>
                </a:lnTo>
                <a:lnTo>
                  <a:pt x="1576" y="650"/>
                </a:lnTo>
                <a:lnTo>
                  <a:pt x="1577" y="653"/>
                </a:lnTo>
                <a:lnTo>
                  <a:pt x="1577" y="656"/>
                </a:lnTo>
                <a:lnTo>
                  <a:pt x="1577" y="657"/>
                </a:lnTo>
                <a:lnTo>
                  <a:pt x="1580" y="657"/>
                </a:lnTo>
                <a:lnTo>
                  <a:pt x="1582" y="657"/>
                </a:lnTo>
                <a:lnTo>
                  <a:pt x="1588" y="657"/>
                </a:lnTo>
                <a:lnTo>
                  <a:pt x="1596" y="657"/>
                </a:lnTo>
                <a:lnTo>
                  <a:pt x="1600" y="657"/>
                </a:lnTo>
                <a:lnTo>
                  <a:pt x="1602" y="657"/>
                </a:lnTo>
                <a:lnTo>
                  <a:pt x="1603" y="657"/>
                </a:lnTo>
                <a:lnTo>
                  <a:pt x="1603" y="658"/>
                </a:lnTo>
                <a:lnTo>
                  <a:pt x="1603" y="663"/>
                </a:lnTo>
                <a:lnTo>
                  <a:pt x="1603" y="665"/>
                </a:lnTo>
                <a:lnTo>
                  <a:pt x="1603" y="666"/>
                </a:lnTo>
                <a:lnTo>
                  <a:pt x="1604" y="666"/>
                </a:lnTo>
                <a:lnTo>
                  <a:pt x="1611" y="666"/>
                </a:lnTo>
                <a:lnTo>
                  <a:pt x="1611" y="672"/>
                </a:lnTo>
                <a:lnTo>
                  <a:pt x="1611" y="673"/>
                </a:lnTo>
                <a:lnTo>
                  <a:pt x="1611" y="681"/>
                </a:lnTo>
                <a:lnTo>
                  <a:pt x="1611" y="683"/>
                </a:lnTo>
                <a:lnTo>
                  <a:pt x="1612" y="683"/>
                </a:lnTo>
                <a:lnTo>
                  <a:pt x="1615" y="683"/>
                </a:lnTo>
                <a:lnTo>
                  <a:pt x="1617" y="683"/>
                </a:lnTo>
                <a:lnTo>
                  <a:pt x="1620" y="684"/>
                </a:lnTo>
                <a:lnTo>
                  <a:pt x="1621" y="684"/>
                </a:lnTo>
                <a:lnTo>
                  <a:pt x="1623" y="684"/>
                </a:lnTo>
                <a:lnTo>
                  <a:pt x="1625" y="684"/>
                </a:lnTo>
                <a:lnTo>
                  <a:pt x="1629" y="686"/>
                </a:lnTo>
                <a:lnTo>
                  <a:pt x="1632" y="686"/>
                </a:lnTo>
                <a:lnTo>
                  <a:pt x="1635" y="686"/>
                </a:lnTo>
                <a:lnTo>
                  <a:pt x="1634" y="679"/>
                </a:lnTo>
                <a:lnTo>
                  <a:pt x="1633" y="677"/>
                </a:lnTo>
                <a:lnTo>
                  <a:pt x="1633" y="674"/>
                </a:lnTo>
                <a:lnTo>
                  <a:pt x="1633" y="673"/>
                </a:lnTo>
                <a:lnTo>
                  <a:pt x="1632" y="671"/>
                </a:lnTo>
                <a:lnTo>
                  <a:pt x="1631" y="670"/>
                </a:lnTo>
                <a:lnTo>
                  <a:pt x="1631" y="669"/>
                </a:lnTo>
                <a:lnTo>
                  <a:pt x="1625" y="659"/>
                </a:lnTo>
                <a:lnTo>
                  <a:pt x="1624" y="658"/>
                </a:lnTo>
                <a:lnTo>
                  <a:pt x="1624" y="657"/>
                </a:lnTo>
                <a:lnTo>
                  <a:pt x="1624" y="656"/>
                </a:lnTo>
                <a:lnTo>
                  <a:pt x="1623" y="655"/>
                </a:lnTo>
                <a:lnTo>
                  <a:pt x="1623" y="654"/>
                </a:lnTo>
                <a:lnTo>
                  <a:pt x="1623" y="653"/>
                </a:lnTo>
                <a:lnTo>
                  <a:pt x="1623" y="648"/>
                </a:lnTo>
                <a:lnTo>
                  <a:pt x="1623" y="646"/>
                </a:lnTo>
                <a:lnTo>
                  <a:pt x="1623" y="640"/>
                </a:lnTo>
                <a:lnTo>
                  <a:pt x="1623" y="638"/>
                </a:lnTo>
                <a:lnTo>
                  <a:pt x="1622" y="632"/>
                </a:lnTo>
                <a:lnTo>
                  <a:pt x="1622" y="631"/>
                </a:lnTo>
                <a:lnTo>
                  <a:pt x="1622" y="629"/>
                </a:lnTo>
                <a:lnTo>
                  <a:pt x="1622" y="627"/>
                </a:lnTo>
                <a:lnTo>
                  <a:pt x="1622" y="624"/>
                </a:lnTo>
                <a:lnTo>
                  <a:pt x="1622" y="623"/>
                </a:lnTo>
                <a:lnTo>
                  <a:pt x="1622" y="621"/>
                </a:lnTo>
                <a:lnTo>
                  <a:pt x="1622" y="619"/>
                </a:lnTo>
                <a:lnTo>
                  <a:pt x="1622" y="616"/>
                </a:lnTo>
                <a:lnTo>
                  <a:pt x="1622" y="615"/>
                </a:lnTo>
                <a:lnTo>
                  <a:pt x="1622" y="614"/>
                </a:lnTo>
                <a:lnTo>
                  <a:pt x="1622" y="609"/>
                </a:lnTo>
                <a:lnTo>
                  <a:pt x="1622" y="608"/>
                </a:lnTo>
                <a:lnTo>
                  <a:pt x="1622" y="607"/>
                </a:lnTo>
                <a:lnTo>
                  <a:pt x="1622" y="605"/>
                </a:lnTo>
                <a:lnTo>
                  <a:pt x="1622" y="604"/>
                </a:lnTo>
                <a:lnTo>
                  <a:pt x="1621" y="604"/>
                </a:lnTo>
                <a:lnTo>
                  <a:pt x="1621" y="603"/>
                </a:lnTo>
                <a:lnTo>
                  <a:pt x="1621" y="599"/>
                </a:lnTo>
                <a:lnTo>
                  <a:pt x="1620" y="599"/>
                </a:lnTo>
                <a:lnTo>
                  <a:pt x="1619" y="594"/>
                </a:lnTo>
                <a:lnTo>
                  <a:pt x="1619" y="592"/>
                </a:lnTo>
                <a:lnTo>
                  <a:pt x="1617" y="591"/>
                </a:lnTo>
                <a:lnTo>
                  <a:pt x="1616" y="586"/>
                </a:lnTo>
                <a:lnTo>
                  <a:pt x="1616" y="585"/>
                </a:lnTo>
                <a:lnTo>
                  <a:pt x="1614" y="575"/>
                </a:lnTo>
                <a:lnTo>
                  <a:pt x="1613" y="572"/>
                </a:lnTo>
                <a:lnTo>
                  <a:pt x="1612" y="567"/>
                </a:lnTo>
                <a:lnTo>
                  <a:pt x="1611" y="563"/>
                </a:lnTo>
                <a:lnTo>
                  <a:pt x="1608" y="556"/>
                </a:lnTo>
                <a:lnTo>
                  <a:pt x="1608" y="555"/>
                </a:lnTo>
                <a:lnTo>
                  <a:pt x="1607" y="553"/>
                </a:lnTo>
                <a:lnTo>
                  <a:pt x="1607" y="552"/>
                </a:lnTo>
                <a:lnTo>
                  <a:pt x="1606" y="549"/>
                </a:lnTo>
                <a:lnTo>
                  <a:pt x="1606" y="547"/>
                </a:lnTo>
                <a:lnTo>
                  <a:pt x="1605" y="545"/>
                </a:lnTo>
                <a:lnTo>
                  <a:pt x="1604" y="542"/>
                </a:lnTo>
                <a:lnTo>
                  <a:pt x="1604" y="541"/>
                </a:lnTo>
                <a:lnTo>
                  <a:pt x="1604" y="542"/>
                </a:lnTo>
                <a:lnTo>
                  <a:pt x="1604" y="544"/>
                </a:lnTo>
                <a:lnTo>
                  <a:pt x="1603" y="544"/>
                </a:lnTo>
                <a:lnTo>
                  <a:pt x="1602" y="545"/>
                </a:lnTo>
                <a:lnTo>
                  <a:pt x="1598" y="549"/>
                </a:lnTo>
                <a:lnTo>
                  <a:pt x="1597" y="550"/>
                </a:lnTo>
                <a:lnTo>
                  <a:pt x="1596" y="552"/>
                </a:lnTo>
                <a:lnTo>
                  <a:pt x="1596" y="553"/>
                </a:lnTo>
                <a:lnTo>
                  <a:pt x="1595" y="553"/>
                </a:lnTo>
                <a:lnTo>
                  <a:pt x="1595" y="552"/>
                </a:lnTo>
                <a:lnTo>
                  <a:pt x="1594" y="550"/>
                </a:lnTo>
                <a:lnTo>
                  <a:pt x="1589" y="542"/>
                </a:lnTo>
                <a:lnTo>
                  <a:pt x="1588" y="541"/>
                </a:lnTo>
                <a:lnTo>
                  <a:pt x="1590" y="540"/>
                </a:lnTo>
                <a:lnTo>
                  <a:pt x="1591" y="539"/>
                </a:lnTo>
                <a:lnTo>
                  <a:pt x="1594" y="538"/>
                </a:lnTo>
                <a:lnTo>
                  <a:pt x="1596" y="537"/>
                </a:lnTo>
                <a:lnTo>
                  <a:pt x="1594" y="535"/>
                </a:lnTo>
                <a:lnTo>
                  <a:pt x="1600" y="531"/>
                </a:lnTo>
                <a:lnTo>
                  <a:pt x="1602" y="530"/>
                </a:lnTo>
                <a:lnTo>
                  <a:pt x="1600" y="529"/>
                </a:lnTo>
                <a:lnTo>
                  <a:pt x="1600" y="527"/>
                </a:lnTo>
                <a:lnTo>
                  <a:pt x="1599" y="525"/>
                </a:lnTo>
                <a:lnTo>
                  <a:pt x="1599" y="527"/>
                </a:lnTo>
                <a:lnTo>
                  <a:pt x="1594" y="530"/>
                </a:lnTo>
                <a:lnTo>
                  <a:pt x="1592" y="528"/>
                </a:lnTo>
                <a:lnTo>
                  <a:pt x="1594" y="528"/>
                </a:lnTo>
                <a:lnTo>
                  <a:pt x="1596" y="525"/>
                </a:lnTo>
                <a:lnTo>
                  <a:pt x="1598" y="524"/>
                </a:lnTo>
                <a:lnTo>
                  <a:pt x="1599" y="523"/>
                </a:lnTo>
                <a:lnTo>
                  <a:pt x="1599" y="522"/>
                </a:lnTo>
                <a:lnTo>
                  <a:pt x="1598" y="522"/>
                </a:lnTo>
                <a:lnTo>
                  <a:pt x="1598" y="521"/>
                </a:lnTo>
                <a:lnTo>
                  <a:pt x="1598" y="520"/>
                </a:lnTo>
                <a:lnTo>
                  <a:pt x="1598" y="519"/>
                </a:lnTo>
                <a:lnTo>
                  <a:pt x="1597" y="518"/>
                </a:lnTo>
                <a:lnTo>
                  <a:pt x="1597" y="515"/>
                </a:lnTo>
                <a:lnTo>
                  <a:pt x="1596" y="514"/>
                </a:lnTo>
                <a:lnTo>
                  <a:pt x="1596" y="513"/>
                </a:lnTo>
                <a:lnTo>
                  <a:pt x="1596" y="511"/>
                </a:lnTo>
                <a:lnTo>
                  <a:pt x="1595" y="510"/>
                </a:lnTo>
                <a:lnTo>
                  <a:pt x="1595" y="507"/>
                </a:lnTo>
                <a:lnTo>
                  <a:pt x="1594" y="506"/>
                </a:lnTo>
                <a:lnTo>
                  <a:pt x="1594" y="505"/>
                </a:lnTo>
                <a:lnTo>
                  <a:pt x="1592" y="504"/>
                </a:lnTo>
                <a:lnTo>
                  <a:pt x="1592" y="503"/>
                </a:lnTo>
                <a:lnTo>
                  <a:pt x="1591" y="499"/>
                </a:lnTo>
                <a:lnTo>
                  <a:pt x="1590" y="499"/>
                </a:lnTo>
                <a:lnTo>
                  <a:pt x="1590" y="498"/>
                </a:lnTo>
                <a:lnTo>
                  <a:pt x="1589" y="496"/>
                </a:lnTo>
                <a:lnTo>
                  <a:pt x="1588" y="494"/>
                </a:lnTo>
                <a:lnTo>
                  <a:pt x="1587" y="491"/>
                </a:lnTo>
                <a:lnTo>
                  <a:pt x="1586" y="493"/>
                </a:lnTo>
                <a:lnTo>
                  <a:pt x="1585" y="493"/>
                </a:lnTo>
                <a:lnTo>
                  <a:pt x="1583" y="491"/>
                </a:lnTo>
                <a:lnTo>
                  <a:pt x="1583" y="490"/>
                </a:lnTo>
                <a:lnTo>
                  <a:pt x="1583" y="489"/>
                </a:lnTo>
                <a:lnTo>
                  <a:pt x="1582" y="489"/>
                </a:lnTo>
                <a:lnTo>
                  <a:pt x="1582" y="488"/>
                </a:lnTo>
                <a:lnTo>
                  <a:pt x="1582" y="487"/>
                </a:lnTo>
                <a:lnTo>
                  <a:pt x="1583" y="487"/>
                </a:lnTo>
                <a:lnTo>
                  <a:pt x="1581" y="482"/>
                </a:lnTo>
                <a:lnTo>
                  <a:pt x="1580" y="482"/>
                </a:lnTo>
                <a:lnTo>
                  <a:pt x="1581" y="481"/>
                </a:lnTo>
                <a:lnTo>
                  <a:pt x="1577" y="473"/>
                </a:lnTo>
                <a:lnTo>
                  <a:pt x="1576" y="473"/>
                </a:lnTo>
                <a:lnTo>
                  <a:pt x="1572" y="473"/>
                </a:lnTo>
                <a:lnTo>
                  <a:pt x="1569" y="472"/>
                </a:lnTo>
                <a:lnTo>
                  <a:pt x="1570" y="466"/>
                </a:lnTo>
                <a:lnTo>
                  <a:pt x="1563" y="465"/>
                </a:lnTo>
                <a:lnTo>
                  <a:pt x="1564" y="466"/>
                </a:lnTo>
                <a:lnTo>
                  <a:pt x="1566" y="471"/>
                </a:lnTo>
                <a:lnTo>
                  <a:pt x="1568" y="472"/>
                </a:lnTo>
                <a:lnTo>
                  <a:pt x="1570" y="475"/>
                </a:lnTo>
                <a:lnTo>
                  <a:pt x="1570" y="477"/>
                </a:lnTo>
                <a:lnTo>
                  <a:pt x="1574" y="482"/>
                </a:lnTo>
                <a:lnTo>
                  <a:pt x="1574" y="483"/>
                </a:lnTo>
                <a:lnTo>
                  <a:pt x="1576" y="485"/>
                </a:lnTo>
                <a:lnTo>
                  <a:pt x="1574" y="486"/>
                </a:lnTo>
                <a:lnTo>
                  <a:pt x="1573" y="486"/>
                </a:lnTo>
                <a:lnTo>
                  <a:pt x="1573" y="487"/>
                </a:lnTo>
                <a:lnTo>
                  <a:pt x="1571" y="488"/>
                </a:lnTo>
                <a:lnTo>
                  <a:pt x="1571" y="487"/>
                </a:lnTo>
                <a:lnTo>
                  <a:pt x="1570" y="486"/>
                </a:lnTo>
                <a:lnTo>
                  <a:pt x="1570" y="485"/>
                </a:lnTo>
                <a:lnTo>
                  <a:pt x="1569" y="485"/>
                </a:lnTo>
                <a:lnTo>
                  <a:pt x="1569" y="483"/>
                </a:lnTo>
                <a:lnTo>
                  <a:pt x="1568" y="482"/>
                </a:lnTo>
                <a:lnTo>
                  <a:pt x="1565" y="479"/>
                </a:lnTo>
                <a:lnTo>
                  <a:pt x="1565" y="478"/>
                </a:lnTo>
                <a:lnTo>
                  <a:pt x="1564" y="478"/>
                </a:lnTo>
                <a:lnTo>
                  <a:pt x="1564" y="477"/>
                </a:lnTo>
                <a:lnTo>
                  <a:pt x="1563" y="475"/>
                </a:lnTo>
                <a:lnTo>
                  <a:pt x="1563" y="474"/>
                </a:lnTo>
                <a:lnTo>
                  <a:pt x="1562" y="474"/>
                </a:lnTo>
                <a:lnTo>
                  <a:pt x="1562" y="473"/>
                </a:lnTo>
                <a:lnTo>
                  <a:pt x="1562" y="472"/>
                </a:lnTo>
                <a:lnTo>
                  <a:pt x="1561" y="472"/>
                </a:lnTo>
                <a:lnTo>
                  <a:pt x="1561" y="471"/>
                </a:lnTo>
                <a:lnTo>
                  <a:pt x="1560" y="471"/>
                </a:lnTo>
                <a:lnTo>
                  <a:pt x="1560" y="470"/>
                </a:lnTo>
                <a:lnTo>
                  <a:pt x="1560" y="469"/>
                </a:lnTo>
                <a:lnTo>
                  <a:pt x="1559" y="469"/>
                </a:lnTo>
                <a:lnTo>
                  <a:pt x="1559" y="468"/>
                </a:lnTo>
                <a:lnTo>
                  <a:pt x="1557" y="469"/>
                </a:lnTo>
                <a:lnTo>
                  <a:pt x="1555" y="470"/>
                </a:lnTo>
                <a:lnTo>
                  <a:pt x="1553" y="472"/>
                </a:lnTo>
                <a:lnTo>
                  <a:pt x="1548" y="474"/>
                </a:lnTo>
                <a:lnTo>
                  <a:pt x="1545" y="477"/>
                </a:lnTo>
                <a:lnTo>
                  <a:pt x="1544" y="478"/>
                </a:lnTo>
                <a:lnTo>
                  <a:pt x="1545" y="479"/>
                </a:lnTo>
                <a:lnTo>
                  <a:pt x="1547" y="482"/>
                </a:lnTo>
                <a:lnTo>
                  <a:pt x="1539" y="482"/>
                </a:lnTo>
                <a:lnTo>
                  <a:pt x="1538" y="481"/>
                </a:lnTo>
                <a:lnTo>
                  <a:pt x="1537" y="481"/>
                </a:lnTo>
                <a:lnTo>
                  <a:pt x="1537" y="480"/>
                </a:lnTo>
                <a:lnTo>
                  <a:pt x="1536" y="479"/>
                </a:lnTo>
                <a:lnTo>
                  <a:pt x="1534" y="480"/>
                </a:lnTo>
                <a:lnTo>
                  <a:pt x="1533" y="481"/>
                </a:lnTo>
                <a:lnTo>
                  <a:pt x="1534" y="482"/>
                </a:lnTo>
                <a:lnTo>
                  <a:pt x="1533" y="482"/>
                </a:lnTo>
                <a:lnTo>
                  <a:pt x="1528" y="486"/>
                </a:lnTo>
                <a:lnTo>
                  <a:pt x="1529" y="487"/>
                </a:lnTo>
                <a:lnTo>
                  <a:pt x="1530" y="488"/>
                </a:lnTo>
                <a:lnTo>
                  <a:pt x="1530" y="489"/>
                </a:lnTo>
                <a:lnTo>
                  <a:pt x="1533" y="493"/>
                </a:lnTo>
                <a:lnTo>
                  <a:pt x="1534" y="495"/>
                </a:lnTo>
                <a:lnTo>
                  <a:pt x="1539" y="491"/>
                </a:lnTo>
                <a:lnTo>
                  <a:pt x="1540" y="495"/>
                </a:lnTo>
                <a:lnTo>
                  <a:pt x="1545" y="491"/>
                </a:lnTo>
                <a:lnTo>
                  <a:pt x="1546" y="493"/>
                </a:lnTo>
                <a:lnTo>
                  <a:pt x="1551" y="490"/>
                </a:lnTo>
                <a:lnTo>
                  <a:pt x="1552" y="489"/>
                </a:lnTo>
                <a:lnTo>
                  <a:pt x="1552" y="490"/>
                </a:lnTo>
                <a:lnTo>
                  <a:pt x="1553" y="491"/>
                </a:lnTo>
                <a:lnTo>
                  <a:pt x="1553" y="493"/>
                </a:lnTo>
                <a:lnTo>
                  <a:pt x="1553" y="494"/>
                </a:lnTo>
                <a:lnTo>
                  <a:pt x="1554" y="495"/>
                </a:lnTo>
                <a:lnTo>
                  <a:pt x="1555" y="495"/>
                </a:lnTo>
                <a:lnTo>
                  <a:pt x="1556" y="494"/>
                </a:lnTo>
                <a:lnTo>
                  <a:pt x="1557" y="495"/>
                </a:lnTo>
                <a:lnTo>
                  <a:pt x="1557" y="496"/>
                </a:lnTo>
                <a:lnTo>
                  <a:pt x="1557" y="497"/>
                </a:lnTo>
                <a:lnTo>
                  <a:pt x="1556" y="497"/>
                </a:lnTo>
                <a:lnTo>
                  <a:pt x="1555" y="497"/>
                </a:lnTo>
                <a:lnTo>
                  <a:pt x="1554" y="497"/>
                </a:lnTo>
                <a:lnTo>
                  <a:pt x="1553" y="497"/>
                </a:lnTo>
                <a:lnTo>
                  <a:pt x="1552" y="498"/>
                </a:lnTo>
                <a:lnTo>
                  <a:pt x="1551" y="498"/>
                </a:lnTo>
                <a:lnTo>
                  <a:pt x="1549" y="499"/>
                </a:lnTo>
                <a:lnTo>
                  <a:pt x="1548" y="500"/>
                </a:lnTo>
                <a:lnTo>
                  <a:pt x="1547" y="500"/>
                </a:lnTo>
                <a:lnTo>
                  <a:pt x="1547" y="502"/>
                </a:lnTo>
                <a:lnTo>
                  <a:pt x="1546" y="502"/>
                </a:lnTo>
                <a:lnTo>
                  <a:pt x="1545" y="499"/>
                </a:lnTo>
                <a:lnTo>
                  <a:pt x="1544" y="499"/>
                </a:lnTo>
                <a:lnTo>
                  <a:pt x="1539" y="503"/>
                </a:lnTo>
                <a:lnTo>
                  <a:pt x="1542" y="507"/>
                </a:lnTo>
                <a:lnTo>
                  <a:pt x="1543" y="508"/>
                </a:lnTo>
                <a:lnTo>
                  <a:pt x="1543" y="510"/>
                </a:lnTo>
                <a:lnTo>
                  <a:pt x="1540" y="511"/>
                </a:lnTo>
                <a:lnTo>
                  <a:pt x="1531" y="516"/>
                </a:lnTo>
                <a:lnTo>
                  <a:pt x="1522" y="522"/>
                </a:lnTo>
                <a:lnTo>
                  <a:pt x="1525" y="535"/>
                </a:lnTo>
                <a:lnTo>
                  <a:pt x="1526" y="535"/>
                </a:lnTo>
                <a:lnTo>
                  <a:pt x="1528" y="535"/>
                </a:lnTo>
                <a:lnTo>
                  <a:pt x="1529" y="533"/>
                </a:lnTo>
                <a:lnTo>
                  <a:pt x="1530" y="533"/>
                </a:lnTo>
                <a:lnTo>
                  <a:pt x="1531" y="533"/>
                </a:lnTo>
                <a:lnTo>
                  <a:pt x="1534" y="531"/>
                </a:lnTo>
                <a:lnTo>
                  <a:pt x="1537" y="529"/>
                </a:lnTo>
                <a:lnTo>
                  <a:pt x="1540" y="527"/>
                </a:lnTo>
                <a:lnTo>
                  <a:pt x="1544" y="525"/>
                </a:lnTo>
                <a:lnTo>
                  <a:pt x="1546" y="523"/>
                </a:lnTo>
                <a:lnTo>
                  <a:pt x="1548" y="522"/>
                </a:lnTo>
                <a:lnTo>
                  <a:pt x="1551" y="521"/>
                </a:lnTo>
                <a:lnTo>
                  <a:pt x="1551" y="522"/>
                </a:lnTo>
                <a:lnTo>
                  <a:pt x="1552" y="523"/>
                </a:lnTo>
                <a:lnTo>
                  <a:pt x="1561" y="537"/>
                </a:lnTo>
                <a:lnTo>
                  <a:pt x="1574" y="528"/>
                </a:lnTo>
                <a:lnTo>
                  <a:pt x="1574" y="529"/>
                </a:lnTo>
                <a:lnTo>
                  <a:pt x="1576" y="530"/>
                </a:lnTo>
                <a:lnTo>
                  <a:pt x="1579" y="536"/>
                </a:lnTo>
                <a:lnTo>
                  <a:pt x="1578" y="537"/>
                </a:lnTo>
                <a:lnTo>
                  <a:pt x="1576" y="538"/>
                </a:lnTo>
                <a:lnTo>
                  <a:pt x="1573" y="539"/>
                </a:lnTo>
                <a:lnTo>
                  <a:pt x="1572" y="540"/>
                </a:lnTo>
                <a:lnTo>
                  <a:pt x="1568" y="544"/>
                </a:lnTo>
                <a:lnTo>
                  <a:pt x="1566" y="544"/>
                </a:lnTo>
                <a:lnTo>
                  <a:pt x="1565" y="545"/>
                </a:lnTo>
                <a:lnTo>
                  <a:pt x="1563" y="546"/>
                </a:lnTo>
                <a:lnTo>
                  <a:pt x="1561" y="547"/>
                </a:lnTo>
                <a:lnTo>
                  <a:pt x="1561" y="548"/>
                </a:lnTo>
                <a:lnTo>
                  <a:pt x="1560" y="548"/>
                </a:lnTo>
                <a:lnTo>
                  <a:pt x="1559" y="548"/>
                </a:lnTo>
                <a:lnTo>
                  <a:pt x="1559" y="549"/>
                </a:lnTo>
                <a:lnTo>
                  <a:pt x="1557" y="549"/>
                </a:lnTo>
                <a:lnTo>
                  <a:pt x="1556" y="549"/>
                </a:lnTo>
                <a:lnTo>
                  <a:pt x="1555" y="549"/>
                </a:lnTo>
                <a:lnTo>
                  <a:pt x="1554" y="549"/>
                </a:lnTo>
                <a:lnTo>
                  <a:pt x="1553" y="550"/>
                </a:lnTo>
                <a:lnTo>
                  <a:pt x="1552" y="550"/>
                </a:lnTo>
                <a:lnTo>
                  <a:pt x="1549" y="550"/>
                </a:lnTo>
                <a:lnTo>
                  <a:pt x="1543" y="550"/>
                </a:lnTo>
                <a:lnTo>
                  <a:pt x="1534" y="550"/>
                </a:lnTo>
                <a:lnTo>
                  <a:pt x="1533" y="550"/>
                </a:lnTo>
                <a:lnTo>
                  <a:pt x="1531" y="550"/>
                </a:lnTo>
                <a:lnTo>
                  <a:pt x="1530" y="550"/>
                </a:lnTo>
                <a:lnTo>
                  <a:pt x="1529" y="550"/>
                </a:lnTo>
                <a:lnTo>
                  <a:pt x="1528" y="550"/>
                </a:lnTo>
                <a:lnTo>
                  <a:pt x="1529" y="554"/>
                </a:lnTo>
                <a:lnTo>
                  <a:pt x="1530" y="558"/>
                </a:lnTo>
                <a:lnTo>
                  <a:pt x="1530" y="561"/>
                </a:lnTo>
                <a:lnTo>
                  <a:pt x="1531" y="562"/>
                </a:lnTo>
                <a:lnTo>
                  <a:pt x="1530" y="562"/>
                </a:lnTo>
                <a:lnTo>
                  <a:pt x="1529" y="562"/>
                </a:lnTo>
                <a:lnTo>
                  <a:pt x="1528" y="562"/>
                </a:lnTo>
                <a:lnTo>
                  <a:pt x="1527" y="562"/>
                </a:lnTo>
                <a:lnTo>
                  <a:pt x="1521" y="562"/>
                </a:lnTo>
                <a:lnTo>
                  <a:pt x="1520" y="562"/>
                </a:lnTo>
                <a:lnTo>
                  <a:pt x="1518" y="562"/>
                </a:lnTo>
                <a:lnTo>
                  <a:pt x="1519" y="566"/>
                </a:lnTo>
                <a:lnTo>
                  <a:pt x="1514" y="566"/>
                </a:lnTo>
                <a:lnTo>
                  <a:pt x="1514" y="565"/>
                </a:lnTo>
                <a:lnTo>
                  <a:pt x="1511" y="565"/>
                </a:lnTo>
                <a:lnTo>
                  <a:pt x="1510" y="565"/>
                </a:lnTo>
                <a:lnTo>
                  <a:pt x="1510" y="564"/>
                </a:lnTo>
                <a:lnTo>
                  <a:pt x="1510" y="557"/>
                </a:lnTo>
                <a:lnTo>
                  <a:pt x="1510" y="555"/>
                </a:lnTo>
                <a:lnTo>
                  <a:pt x="1510" y="554"/>
                </a:lnTo>
                <a:lnTo>
                  <a:pt x="1510" y="553"/>
                </a:lnTo>
                <a:lnTo>
                  <a:pt x="1509" y="553"/>
                </a:lnTo>
                <a:lnTo>
                  <a:pt x="1509" y="555"/>
                </a:lnTo>
                <a:lnTo>
                  <a:pt x="1509" y="557"/>
                </a:lnTo>
                <a:lnTo>
                  <a:pt x="1509" y="558"/>
                </a:lnTo>
                <a:lnTo>
                  <a:pt x="1509" y="564"/>
                </a:lnTo>
                <a:lnTo>
                  <a:pt x="1508" y="565"/>
                </a:lnTo>
                <a:lnTo>
                  <a:pt x="1508" y="566"/>
                </a:lnTo>
                <a:lnTo>
                  <a:pt x="1502" y="566"/>
                </a:lnTo>
                <a:lnTo>
                  <a:pt x="1501" y="566"/>
                </a:lnTo>
                <a:lnTo>
                  <a:pt x="1492" y="566"/>
                </a:lnTo>
                <a:lnTo>
                  <a:pt x="1490" y="571"/>
                </a:lnTo>
                <a:lnTo>
                  <a:pt x="1490" y="572"/>
                </a:lnTo>
                <a:lnTo>
                  <a:pt x="1488" y="572"/>
                </a:lnTo>
                <a:lnTo>
                  <a:pt x="1487" y="572"/>
                </a:lnTo>
                <a:lnTo>
                  <a:pt x="1485" y="572"/>
                </a:lnTo>
                <a:lnTo>
                  <a:pt x="1485" y="573"/>
                </a:lnTo>
                <a:lnTo>
                  <a:pt x="1485" y="575"/>
                </a:lnTo>
                <a:lnTo>
                  <a:pt x="1485" y="577"/>
                </a:lnTo>
                <a:lnTo>
                  <a:pt x="1485" y="582"/>
                </a:lnTo>
                <a:lnTo>
                  <a:pt x="1485" y="583"/>
                </a:lnTo>
                <a:lnTo>
                  <a:pt x="1487" y="583"/>
                </a:lnTo>
                <a:lnTo>
                  <a:pt x="1488" y="583"/>
                </a:lnTo>
                <a:lnTo>
                  <a:pt x="1490" y="583"/>
                </a:lnTo>
                <a:lnTo>
                  <a:pt x="1488" y="585"/>
                </a:lnTo>
                <a:lnTo>
                  <a:pt x="1490" y="591"/>
                </a:lnTo>
                <a:lnTo>
                  <a:pt x="1488" y="591"/>
                </a:lnTo>
                <a:lnTo>
                  <a:pt x="1486" y="591"/>
                </a:lnTo>
                <a:lnTo>
                  <a:pt x="1485" y="591"/>
                </a:lnTo>
                <a:lnTo>
                  <a:pt x="1484" y="591"/>
                </a:lnTo>
                <a:lnTo>
                  <a:pt x="1484" y="592"/>
                </a:lnTo>
                <a:lnTo>
                  <a:pt x="1484" y="595"/>
                </a:lnTo>
                <a:lnTo>
                  <a:pt x="1484" y="596"/>
                </a:lnTo>
                <a:lnTo>
                  <a:pt x="1483" y="596"/>
                </a:lnTo>
                <a:lnTo>
                  <a:pt x="1480" y="596"/>
                </a:lnTo>
                <a:lnTo>
                  <a:pt x="1478" y="596"/>
                </a:lnTo>
                <a:lnTo>
                  <a:pt x="1477" y="596"/>
                </a:lnTo>
                <a:lnTo>
                  <a:pt x="1476" y="596"/>
                </a:lnTo>
                <a:lnTo>
                  <a:pt x="1474" y="596"/>
                </a:lnTo>
                <a:lnTo>
                  <a:pt x="1473" y="596"/>
                </a:lnTo>
                <a:lnTo>
                  <a:pt x="1471" y="596"/>
                </a:lnTo>
                <a:lnTo>
                  <a:pt x="1468" y="597"/>
                </a:lnTo>
                <a:lnTo>
                  <a:pt x="1470" y="612"/>
                </a:lnTo>
                <a:lnTo>
                  <a:pt x="1469" y="612"/>
                </a:lnTo>
                <a:lnTo>
                  <a:pt x="1468" y="612"/>
                </a:lnTo>
                <a:lnTo>
                  <a:pt x="1467" y="612"/>
                </a:lnTo>
                <a:lnTo>
                  <a:pt x="1466" y="612"/>
                </a:lnTo>
                <a:lnTo>
                  <a:pt x="1465" y="612"/>
                </a:lnTo>
                <a:lnTo>
                  <a:pt x="1464" y="612"/>
                </a:lnTo>
                <a:lnTo>
                  <a:pt x="1464" y="613"/>
                </a:lnTo>
                <a:lnTo>
                  <a:pt x="1462" y="613"/>
                </a:lnTo>
                <a:lnTo>
                  <a:pt x="1461" y="613"/>
                </a:lnTo>
                <a:lnTo>
                  <a:pt x="1458" y="613"/>
                </a:lnTo>
                <a:lnTo>
                  <a:pt x="1458" y="612"/>
                </a:lnTo>
                <a:lnTo>
                  <a:pt x="1453" y="612"/>
                </a:lnTo>
                <a:lnTo>
                  <a:pt x="1452" y="612"/>
                </a:lnTo>
                <a:lnTo>
                  <a:pt x="1453" y="613"/>
                </a:lnTo>
                <a:close/>
                <a:moveTo>
                  <a:pt x="1491" y="837"/>
                </a:moveTo>
                <a:lnTo>
                  <a:pt x="1491" y="839"/>
                </a:lnTo>
                <a:lnTo>
                  <a:pt x="1491" y="840"/>
                </a:lnTo>
                <a:lnTo>
                  <a:pt x="1491" y="841"/>
                </a:lnTo>
                <a:lnTo>
                  <a:pt x="1491" y="847"/>
                </a:lnTo>
                <a:lnTo>
                  <a:pt x="1491" y="848"/>
                </a:lnTo>
                <a:lnTo>
                  <a:pt x="1491" y="849"/>
                </a:lnTo>
                <a:lnTo>
                  <a:pt x="1491" y="851"/>
                </a:lnTo>
                <a:lnTo>
                  <a:pt x="1491" y="853"/>
                </a:lnTo>
                <a:lnTo>
                  <a:pt x="1491" y="855"/>
                </a:lnTo>
                <a:lnTo>
                  <a:pt x="1491" y="856"/>
                </a:lnTo>
                <a:lnTo>
                  <a:pt x="1491" y="857"/>
                </a:lnTo>
                <a:lnTo>
                  <a:pt x="1491" y="858"/>
                </a:lnTo>
                <a:lnTo>
                  <a:pt x="1491" y="859"/>
                </a:lnTo>
                <a:lnTo>
                  <a:pt x="1491" y="860"/>
                </a:lnTo>
                <a:lnTo>
                  <a:pt x="1491" y="862"/>
                </a:lnTo>
                <a:lnTo>
                  <a:pt x="1491" y="863"/>
                </a:lnTo>
                <a:lnTo>
                  <a:pt x="1491" y="865"/>
                </a:lnTo>
                <a:lnTo>
                  <a:pt x="1491" y="866"/>
                </a:lnTo>
                <a:lnTo>
                  <a:pt x="1491" y="867"/>
                </a:lnTo>
                <a:lnTo>
                  <a:pt x="1491" y="870"/>
                </a:lnTo>
                <a:lnTo>
                  <a:pt x="1491" y="871"/>
                </a:lnTo>
                <a:lnTo>
                  <a:pt x="1491" y="873"/>
                </a:lnTo>
                <a:lnTo>
                  <a:pt x="1491" y="874"/>
                </a:lnTo>
                <a:lnTo>
                  <a:pt x="1491" y="875"/>
                </a:lnTo>
                <a:lnTo>
                  <a:pt x="1491" y="876"/>
                </a:lnTo>
                <a:lnTo>
                  <a:pt x="1491" y="878"/>
                </a:lnTo>
                <a:lnTo>
                  <a:pt x="1491" y="880"/>
                </a:lnTo>
                <a:lnTo>
                  <a:pt x="1492" y="880"/>
                </a:lnTo>
                <a:lnTo>
                  <a:pt x="1491" y="880"/>
                </a:lnTo>
                <a:lnTo>
                  <a:pt x="1491" y="881"/>
                </a:lnTo>
                <a:lnTo>
                  <a:pt x="1492" y="881"/>
                </a:lnTo>
                <a:lnTo>
                  <a:pt x="1492" y="882"/>
                </a:lnTo>
                <a:lnTo>
                  <a:pt x="1492" y="883"/>
                </a:lnTo>
                <a:lnTo>
                  <a:pt x="1491" y="884"/>
                </a:lnTo>
                <a:lnTo>
                  <a:pt x="1491" y="885"/>
                </a:lnTo>
                <a:lnTo>
                  <a:pt x="1491" y="887"/>
                </a:lnTo>
                <a:lnTo>
                  <a:pt x="1491" y="888"/>
                </a:lnTo>
                <a:lnTo>
                  <a:pt x="1491" y="890"/>
                </a:lnTo>
                <a:lnTo>
                  <a:pt x="1491" y="891"/>
                </a:lnTo>
                <a:lnTo>
                  <a:pt x="1491" y="892"/>
                </a:lnTo>
                <a:lnTo>
                  <a:pt x="1491" y="895"/>
                </a:lnTo>
                <a:lnTo>
                  <a:pt x="1491" y="897"/>
                </a:lnTo>
                <a:lnTo>
                  <a:pt x="1491" y="899"/>
                </a:lnTo>
                <a:lnTo>
                  <a:pt x="1491" y="901"/>
                </a:lnTo>
                <a:lnTo>
                  <a:pt x="1491" y="903"/>
                </a:lnTo>
                <a:lnTo>
                  <a:pt x="1491" y="905"/>
                </a:lnTo>
                <a:lnTo>
                  <a:pt x="1491" y="908"/>
                </a:lnTo>
                <a:lnTo>
                  <a:pt x="1491" y="910"/>
                </a:lnTo>
                <a:lnTo>
                  <a:pt x="1491" y="912"/>
                </a:lnTo>
                <a:lnTo>
                  <a:pt x="1491" y="914"/>
                </a:lnTo>
                <a:lnTo>
                  <a:pt x="1491" y="918"/>
                </a:lnTo>
                <a:lnTo>
                  <a:pt x="1491" y="920"/>
                </a:lnTo>
                <a:lnTo>
                  <a:pt x="1491" y="921"/>
                </a:lnTo>
                <a:lnTo>
                  <a:pt x="1491" y="922"/>
                </a:lnTo>
                <a:lnTo>
                  <a:pt x="1491" y="924"/>
                </a:lnTo>
                <a:lnTo>
                  <a:pt x="1491" y="926"/>
                </a:lnTo>
                <a:lnTo>
                  <a:pt x="1491" y="928"/>
                </a:lnTo>
                <a:lnTo>
                  <a:pt x="1491" y="929"/>
                </a:lnTo>
                <a:lnTo>
                  <a:pt x="1491" y="930"/>
                </a:lnTo>
                <a:lnTo>
                  <a:pt x="1491" y="931"/>
                </a:lnTo>
                <a:lnTo>
                  <a:pt x="1491" y="933"/>
                </a:lnTo>
                <a:lnTo>
                  <a:pt x="1491" y="937"/>
                </a:lnTo>
                <a:lnTo>
                  <a:pt x="1491" y="939"/>
                </a:lnTo>
                <a:lnTo>
                  <a:pt x="1491" y="940"/>
                </a:lnTo>
                <a:lnTo>
                  <a:pt x="1491" y="947"/>
                </a:lnTo>
                <a:lnTo>
                  <a:pt x="1491" y="950"/>
                </a:lnTo>
                <a:lnTo>
                  <a:pt x="1491" y="954"/>
                </a:lnTo>
                <a:lnTo>
                  <a:pt x="1491" y="958"/>
                </a:lnTo>
                <a:lnTo>
                  <a:pt x="1491" y="963"/>
                </a:lnTo>
                <a:lnTo>
                  <a:pt x="1491" y="964"/>
                </a:lnTo>
                <a:lnTo>
                  <a:pt x="1491" y="965"/>
                </a:lnTo>
                <a:lnTo>
                  <a:pt x="1491" y="966"/>
                </a:lnTo>
                <a:lnTo>
                  <a:pt x="1491" y="967"/>
                </a:lnTo>
                <a:lnTo>
                  <a:pt x="1494" y="967"/>
                </a:lnTo>
                <a:lnTo>
                  <a:pt x="1495" y="967"/>
                </a:lnTo>
                <a:lnTo>
                  <a:pt x="1501" y="967"/>
                </a:lnTo>
                <a:lnTo>
                  <a:pt x="1503" y="967"/>
                </a:lnTo>
                <a:lnTo>
                  <a:pt x="1505" y="967"/>
                </a:lnTo>
                <a:lnTo>
                  <a:pt x="1507" y="967"/>
                </a:lnTo>
                <a:lnTo>
                  <a:pt x="1508" y="967"/>
                </a:lnTo>
                <a:lnTo>
                  <a:pt x="1509" y="967"/>
                </a:lnTo>
                <a:lnTo>
                  <a:pt x="1512" y="967"/>
                </a:lnTo>
                <a:lnTo>
                  <a:pt x="1513" y="967"/>
                </a:lnTo>
                <a:lnTo>
                  <a:pt x="1516" y="967"/>
                </a:lnTo>
                <a:lnTo>
                  <a:pt x="1520" y="967"/>
                </a:lnTo>
                <a:lnTo>
                  <a:pt x="1521" y="967"/>
                </a:lnTo>
                <a:lnTo>
                  <a:pt x="1522" y="967"/>
                </a:lnTo>
                <a:lnTo>
                  <a:pt x="1523" y="967"/>
                </a:lnTo>
                <a:lnTo>
                  <a:pt x="1525" y="966"/>
                </a:lnTo>
                <a:lnTo>
                  <a:pt x="1526" y="966"/>
                </a:lnTo>
                <a:lnTo>
                  <a:pt x="1527" y="966"/>
                </a:lnTo>
                <a:lnTo>
                  <a:pt x="1528" y="966"/>
                </a:lnTo>
                <a:lnTo>
                  <a:pt x="1530" y="966"/>
                </a:lnTo>
                <a:lnTo>
                  <a:pt x="1531" y="966"/>
                </a:lnTo>
                <a:lnTo>
                  <a:pt x="1533" y="966"/>
                </a:lnTo>
                <a:lnTo>
                  <a:pt x="1534" y="966"/>
                </a:lnTo>
                <a:lnTo>
                  <a:pt x="1535" y="966"/>
                </a:lnTo>
                <a:lnTo>
                  <a:pt x="1536" y="966"/>
                </a:lnTo>
                <a:lnTo>
                  <a:pt x="1539" y="966"/>
                </a:lnTo>
                <a:lnTo>
                  <a:pt x="1543" y="966"/>
                </a:lnTo>
                <a:lnTo>
                  <a:pt x="1544" y="966"/>
                </a:lnTo>
                <a:lnTo>
                  <a:pt x="1545" y="966"/>
                </a:lnTo>
                <a:lnTo>
                  <a:pt x="1551" y="966"/>
                </a:lnTo>
                <a:lnTo>
                  <a:pt x="1553" y="966"/>
                </a:lnTo>
                <a:lnTo>
                  <a:pt x="1554" y="966"/>
                </a:lnTo>
                <a:lnTo>
                  <a:pt x="1555" y="966"/>
                </a:lnTo>
                <a:lnTo>
                  <a:pt x="1556" y="966"/>
                </a:lnTo>
                <a:lnTo>
                  <a:pt x="1556" y="965"/>
                </a:lnTo>
                <a:lnTo>
                  <a:pt x="1554" y="962"/>
                </a:lnTo>
                <a:lnTo>
                  <a:pt x="1553" y="960"/>
                </a:lnTo>
                <a:lnTo>
                  <a:pt x="1553" y="959"/>
                </a:lnTo>
                <a:lnTo>
                  <a:pt x="1552" y="958"/>
                </a:lnTo>
                <a:lnTo>
                  <a:pt x="1553" y="958"/>
                </a:lnTo>
                <a:lnTo>
                  <a:pt x="1556" y="958"/>
                </a:lnTo>
                <a:lnTo>
                  <a:pt x="1557" y="958"/>
                </a:lnTo>
                <a:lnTo>
                  <a:pt x="1560" y="958"/>
                </a:lnTo>
                <a:lnTo>
                  <a:pt x="1563" y="958"/>
                </a:lnTo>
                <a:lnTo>
                  <a:pt x="1564" y="958"/>
                </a:lnTo>
                <a:lnTo>
                  <a:pt x="1565" y="958"/>
                </a:lnTo>
                <a:lnTo>
                  <a:pt x="1566" y="958"/>
                </a:lnTo>
                <a:lnTo>
                  <a:pt x="1569" y="958"/>
                </a:lnTo>
                <a:lnTo>
                  <a:pt x="1571" y="957"/>
                </a:lnTo>
                <a:lnTo>
                  <a:pt x="1572" y="957"/>
                </a:lnTo>
                <a:lnTo>
                  <a:pt x="1576" y="957"/>
                </a:lnTo>
                <a:lnTo>
                  <a:pt x="1577" y="957"/>
                </a:lnTo>
                <a:lnTo>
                  <a:pt x="1578" y="957"/>
                </a:lnTo>
                <a:lnTo>
                  <a:pt x="1580" y="957"/>
                </a:lnTo>
                <a:lnTo>
                  <a:pt x="1586" y="957"/>
                </a:lnTo>
                <a:lnTo>
                  <a:pt x="1587" y="957"/>
                </a:lnTo>
                <a:lnTo>
                  <a:pt x="1589" y="957"/>
                </a:lnTo>
                <a:lnTo>
                  <a:pt x="1590" y="957"/>
                </a:lnTo>
                <a:lnTo>
                  <a:pt x="1591" y="957"/>
                </a:lnTo>
                <a:lnTo>
                  <a:pt x="1592" y="957"/>
                </a:lnTo>
                <a:lnTo>
                  <a:pt x="1592" y="956"/>
                </a:lnTo>
                <a:lnTo>
                  <a:pt x="1592" y="954"/>
                </a:lnTo>
                <a:lnTo>
                  <a:pt x="1591" y="954"/>
                </a:lnTo>
                <a:lnTo>
                  <a:pt x="1590" y="954"/>
                </a:lnTo>
                <a:lnTo>
                  <a:pt x="1590" y="952"/>
                </a:lnTo>
                <a:lnTo>
                  <a:pt x="1590" y="951"/>
                </a:lnTo>
                <a:lnTo>
                  <a:pt x="1590" y="950"/>
                </a:lnTo>
                <a:lnTo>
                  <a:pt x="1590" y="948"/>
                </a:lnTo>
                <a:lnTo>
                  <a:pt x="1589" y="948"/>
                </a:lnTo>
                <a:lnTo>
                  <a:pt x="1588" y="948"/>
                </a:lnTo>
                <a:lnTo>
                  <a:pt x="1588" y="947"/>
                </a:lnTo>
                <a:lnTo>
                  <a:pt x="1588" y="946"/>
                </a:lnTo>
                <a:lnTo>
                  <a:pt x="1588" y="945"/>
                </a:lnTo>
                <a:lnTo>
                  <a:pt x="1588" y="943"/>
                </a:lnTo>
                <a:lnTo>
                  <a:pt x="1588" y="942"/>
                </a:lnTo>
                <a:lnTo>
                  <a:pt x="1588" y="940"/>
                </a:lnTo>
                <a:lnTo>
                  <a:pt x="1588" y="939"/>
                </a:lnTo>
                <a:lnTo>
                  <a:pt x="1588" y="938"/>
                </a:lnTo>
                <a:lnTo>
                  <a:pt x="1588" y="937"/>
                </a:lnTo>
                <a:lnTo>
                  <a:pt x="1588" y="935"/>
                </a:lnTo>
                <a:lnTo>
                  <a:pt x="1588" y="934"/>
                </a:lnTo>
                <a:lnTo>
                  <a:pt x="1588" y="933"/>
                </a:lnTo>
                <a:lnTo>
                  <a:pt x="1588" y="932"/>
                </a:lnTo>
                <a:lnTo>
                  <a:pt x="1588" y="931"/>
                </a:lnTo>
                <a:lnTo>
                  <a:pt x="1594" y="931"/>
                </a:lnTo>
                <a:lnTo>
                  <a:pt x="1595" y="931"/>
                </a:lnTo>
                <a:lnTo>
                  <a:pt x="1596" y="931"/>
                </a:lnTo>
                <a:lnTo>
                  <a:pt x="1596" y="930"/>
                </a:lnTo>
                <a:lnTo>
                  <a:pt x="1596" y="928"/>
                </a:lnTo>
                <a:lnTo>
                  <a:pt x="1596" y="924"/>
                </a:lnTo>
                <a:lnTo>
                  <a:pt x="1596" y="918"/>
                </a:lnTo>
                <a:lnTo>
                  <a:pt x="1603" y="909"/>
                </a:lnTo>
                <a:lnTo>
                  <a:pt x="1603" y="908"/>
                </a:lnTo>
                <a:lnTo>
                  <a:pt x="1604" y="908"/>
                </a:lnTo>
                <a:lnTo>
                  <a:pt x="1605" y="908"/>
                </a:lnTo>
                <a:lnTo>
                  <a:pt x="1606" y="907"/>
                </a:lnTo>
                <a:lnTo>
                  <a:pt x="1607" y="915"/>
                </a:lnTo>
                <a:lnTo>
                  <a:pt x="1607" y="916"/>
                </a:lnTo>
                <a:lnTo>
                  <a:pt x="1608" y="918"/>
                </a:lnTo>
                <a:lnTo>
                  <a:pt x="1608" y="921"/>
                </a:lnTo>
                <a:lnTo>
                  <a:pt x="1609" y="924"/>
                </a:lnTo>
                <a:lnTo>
                  <a:pt x="1611" y="929"/>
                </a:lnTo>
                <a:lnTo>
                  <a:pt x="1611" y="931"/>
                </a:lnTo>
                <a:lnTo>
                  <a:pt x="1611" y="932"/>
                </a:lnTo>
                <a:lnTo>
                  <a:pt x="1612" y="934"/>
                </a:lnTo>
                <a:lnTo>
                  <a:pt x="1613" y="939"/>
                </a:lnTo>
                <a:lnTo>
                  <a:pt x="1613" y="941"/>
                </a:lnTo>
                <a:lnTo>
                  <a:pt x="1613" y="943"/>
                </a:lnTo>
                <a:lnTo>
                  <a:pt x="1614" y="949"/>
                </a:lnTo>
                <a:lnTo>
                  <a:pt x="1615" y="952"/>
                </a:lnTo>
                <a:lnTo>
                  <a:pt x="1616" y="956"/>
                </a:lnTo>
                <a:lnTo>
                  <a:pt x="1617" y="960"/>
                </a:lnTo>
                <a:lnTo>
                  <a:pt x="1622" y="960"/>
                </a:lnTo>
                <a:lnTo>
                  <a:pt x="1623" y="959"/>
                </a:lnTo>
                <a:lnTo>
                  <a:pt x="1624" y="959"/>
                </a:lnTo>
                <a:lnTo>
                  <a:pt x="1625" y="959"/>
                </a:lnTo>
                <a:lnTo>
                  <a:pt x="1626" y="959"/>
                </a:lnTo>
                <a:lnTo>
                  <a:pt x="1628" y="959"/>
                </a:lnTo>
                <a:lnTo>
                  <a:pt x="1629" y="959"/>
                </a:lnTo>
                <a:lnTo>
                  <a:pt x="1630" y="959"/>
                </a:lnTo>
                <a:lnTo>
                  <a:pt x="1631" y="959"/>
                </a:lnTo>
                <a:lnTo>
                  <a:pt x="1632" y="960"/>
                </a:lnTo>
                <a:lnTo>
                  <a:pt x="1632" y="964"/>
                </a:lnTo>
                <a:lnTo>
                  <a:pt x="1632" y="966"/>
                </a:lnTo>
                <a:lnTo>
                  <a:pt x="1630" y="966"/>
                </a:lnTo>
                <a:lnTo>
                  <a:pt x="1628" y="966"/>
                </a:lnTo>
                <a:lnTo>
                  <a:pt x="1626" y="966"/>
                </a:lnTo>
                <a:lnTo>
                  <a:pt x="1624" y="966"/>
                </a:lnTo>
                <a:lnTo>
                  <a:pt x="1623" y="966"/>
                </a:lnTo>
                <a:lnTo>
                  <a:pt x="1622" y="966"/>
                </a:lnTo>
                <a:lnTo>
                  <a:pt x="1621" y="966"/>
                </a:lnTo>
                <a:lnTo>
                  <a:pt x="1619" y="966"/>
                </a:lnTo>
                <a:lnTo>
                  <a:pt x="1617" y="966"/>
                </a:lnTo>
                <a:lnTo>
                  <a:pt x="1620" y="976"/>
                </a:lnTo>
                <a:lnTo>
                  <a:pt x="1621" y="976"/>
                </a:lnTo>
                <a:lnTo>
                  <a:pt x="1622" y="976"/>
                </a:lnTo>
                <a:lnTo>
                  <a:pt x="1623" y="976"/>
                </a:lnTo>
                <a:lnTo>
                  <a:pt x="1624" y="976"/>
                </a:lnTo>
                <a:lnTo>
                  <a:pt x="1625" y="976"/>
                </a:lnTo>
                <a:lnTo>
                  <a:pt x="1626" y="976"/>
                </a:lnTo>
                <a:lnTo>
                  <a:pt x="1628" y="976"/>
                </a:lnTo>
                <a:lnTo>
                  <a:pt x="1629" y="976"/>
                </a:lnTo>
                <a:lnTo>
                  <a:pt x="1630" y="976"/>
                </a:lnTo>
                <a:lnTo>
                  <a:pt x="1631" y="976"/>
                </a:lnTo>
                <a:lnTo>
                  <a:pt x="1632" y="976"/>
                </a:lnTo>
                <a:lnTo>
                  <a:pt x="1633" y="976"/>
                </a:lnTo>
                <a:lnTo>
                  <a:pt x="1635" y="976"/>
                </a:lnTo>
                <a:lnTo>
                  <a:pt x="1637" y="976"/>
                </a:lnTo>
                <a:lnTo>
                  <a:pt x="1638" y="976"/>
                </a:lnTo>
                <a:lnTo>
                  <a:pt x="1640" y="976"/>
                </a:lnTo>
                <a:lnTo>
                  <a:pt x="1641" y="976"/>
                </a:lnTo>
                <a:lnTo>
                  <a:pt x="1642" y="976"/>
                </a:lnTo>
                <a:lnTo>
                  <a:pt x="1643" y="976"/>
                </a:lnTo>
                <a:lnTo>
                  <a:pt x="1645" y="976"/>
                </a:lnTo>
                <a:lnTo>
                  <a:pt x="1646" y="976"/>
                </a:lnTo>
                <a:lnTo>
                  <a:pt x="1647" y="976"/>
                </a:lnTo>
                <a:lnTo>
                  <a:pt x="1648" y="976"/>
                </a:lnTo>
                <a:lnTo>
                  <a:pt x="1649" y="976"/>
                </a:lnTo>
                <a:lnTo>
                  <a:pt x="1650" y="976"/>
                </a:lnTo>
                <a:lnTo>
                  <a:pt x="1651" y="976"/>
                </a:lnTo>
                <a:lnTo>
                  <a:pt x="1652" y="976"/>
                </a:lnTo>
                <a:lnTo>
                  <a:pt x="1654" y="976"/>
                </a:lnTo>
                <a:lnTo>
                  <a:pt x="1656" y="976"/>
                </a:lnTo>
                <a:lnTo>
                  <a:pt x="1655" y="974"/>
                </a:lnTo>
                <a:lnTo>
                  <a:pt x="1655" y="973"/>
                </a:lnTo>
                <a:lnTo>
                  <a:pt x="1652" y="968"/>
                </a:lnTo>
                <a:lnTo>
                  <a:pt x="1652" y="967"/>
                </a:lnTo>
                <a:lnTo>
                  <a:pt x="1651" y="966"/>
                </a:lnTo>
                <a:lnTo>
                  <a:pt x="1651" y="965"/>
                </a:lnTo>
                <a:lnTo>
                  <a:pt x="1651" y="964"/>
                </a:lnTo>
                <a:lnTo>
                  <a:pt x="1650" y="964"/>
                </a:lnTo>
                <a:lnTo>
                  <a:pt x="1650" y="963"/>
                </a:lnTo>
                <a:lnTo>
                  <a:pt x="1650" y="962"/>
                </a:lnTo>
                <a:lnTo>
                  <a:pt x="1649" y="962"/>
                </a:lnTo>
                <a:lnTo>
                  <a:pt x="1649" y="960"/>
                </a:lnTo>
                <a:lnTo>
                  <a:pt x="1649" y="959"/>
                </a:lnTo>
                <a:lnTo>
                  <a:pt x="1649" y="958"/>
                </a:lnTo>
                <a:lnTo>
                  <a:pt x="1649" y="957"/>
                </a:lnTo>
                <a:lnTo>
                  <a:pt x="1649" y="956"/>
                </a:lnTo>
                <a:lnTo>
                  <a:pt x="1649" y="955"/>
                </a:lnTo>
                <a:lnTo>
                  <a:pt x="1649" y="954"/>
                </a:lnTo>
                <a:lnTo>
                  <a:pt x="1649" y="952"/>
                </a:lnTo>
                <a:lnTo>
                  <a:pt x="1649" y="951"/>
                </a:lnTo>
                <a:lnTo>
                  <a:pt x="1649" y="950"/>
                </a:lnTo>
                <a:lnTo>
                  <a:pt x="1649" y="949"/>
                </a:lnTo>
                <a:lnTo>
                  <a:pt x="1649" y="948"/>
                </a:lnTo>
                <a:lnTo>
                  <a:pt x="1649" y="947"/>
                </a:lnTo>
                <a:lnTo>
                  <a:pt x="1649" y="946"/>
                </a:lnTo>
                <a:lnTo>
                  <a:pt x="1649" y="945"/>
                </a:lnTo>
                <a:lnTo>
                  <a:pt x="1649" y="943"/>
                </a:lnTo>
                <a:lnTo>
                  <a:pt x="1650" y="942"/>
                </a:lnTo>
                <a:lnTo>
                  <a:pt x="1650" y="939"/>
                </a:lnTo>
                <a:lnTo>
                  <a:pt x="1650" y="938"/>
                </a:lnTo>
                <a:lnTo>
                  <a:pt x="1650" y="937"/>
                </a:lnTo>
                <a:lnTo>
                  <a:pt x="1650" y="935"/>
                </a:lnTo>
                <a:lnTo>
                  <a:pt x="1650" y="934"/>
                </a:lnTo>
                <a:lnTo>
                  <a:pt x="1650" y="932"/>
                </a:lnTo>
                <a:lnTo>
                  <a:pt x="1650" y="931"/>
                </a:lnTo>
                <a:lnTo>
                  <a:pt x="1650" y="930"/>
                </a:lnTo>
                <a:lnTo>
                  <a:pt x="1650" y="929"/>
                </a:lnTo>
                <a:lnTo>
                  <a:pt x="1650" y="925"/>
                </a:lnTo>
                <a:lnTo>
                  <a:pt x="1650" y="923"/>
                </a:lnTo>
                <a:lnTo>
                  <a:pt x="1650" y="922"/>
                </a:lnTo>
                <a:lnTo>
                  <a:pt x="1650" y="921"/>
                </a:lnTo>
                <a:lnTo>
                  <a:pt x="1650" y="918"/>
                </a:lnTo>
                <a:lnTo>
                  <a:pt x="1650" y="917"/>
                </a:lnTo>
                <a:lnTo>
                  <a:pt x="1650" y="916"/>
                </a:lnTo>
                <a:lnTo>
                  <a:pt x="1650" y="915"/>
                </a:lnTo>
                <a:lnTo>
                  <a:pt x="1650" y="914"/>
                </a:lnTo>
                <a:lnTo>
                  <a:pt x="1650" y="913"/>
                </a:lnTo>
                <a:lnTo>
                  <a:pt x="1650" y="912"/>
                </a:lnTo>
                <a:lnTo>
                  <a:pt x="1650" y="909"/>
                </a:lnTo>
                <a:lnTo>
                  <a:pt x="1650" y="907"/>
                </a:lnTo>
                <a:lnTo>
                  <a:pt x="1650" y="905"/>
                </a:lnTo>
                <a:lnTo>
                  <a:pt x="1650" y="904"/>
                </a:lnTo>
                <a:lnTo>
                  <a:pt x="1650" y="903"/>
                </a:lnTo>
                <a:lnTo>
                  <a:pt x="1650" y="901"/>
                </a:lnTo>
                <a:lnTo>
                  <a:pt x="1650" y="899"/>
                </a:lnTo>
                <a:lnTo>
                  <a:pt x="1650" y="897"/>
                </a:lnTo>
                <a:lnTo>
                  <a:pt x="1650" y="896"/>
                </a:lnTo>
                <a:lnTo>
                  <a:pt x="1650" y="890"/>
                </a:lnTo>
                <a:lnTo>
                  <a:pt x="1650" y="889"/>
                </a:lnTo>
                <a:lnTo>
                  <a:pt x="1650" y="887"/>
                </a:lnTo>
                <a:lnTo>
                  <a:pt x="1650" y="885"/>
                </a:lnTo>
                <a:lnTo>
                  <a:pt x="1650" y="882"/>
                </a:lnTo>
                <a:lnTo>
                  <a:pt x="1650" y="874"/>
                </a:lnTo>
                <a:lnTo>
                  <a:pt x="1649" y="866"/>
                </a:lnTo>
                <a:lnTo>
                  <a:pt x="1649" y="862"/>
                </a:lnTo>
                <a:lnTo>
                  <a:pt x="1649" y="854"/>
                </a:lnTo>
                <a:lnTo>
                  <a:pt x="1649" y="849"/>
                </a:lnTo>
                <a:lnTo>
                  <a:pt x="1649" y="837"/>
                </a:lnTo>
                <a:lnTo>
                  <a:pt x="1649" y="832"/>
                </a:lnTo>
                <a:lnTo>
                  <a:pt x="1648" y="831"/>
                </a:lnTo>
                <a:lnTo>
                  <a:pt x="1648" y="828"/>
                </a:lnTo>
                <a:lnTo>
                  <a:pt x="1648" y="826"/>
                </a:lnTo>
                <a:lnTo>
                  <a:pt x="1648" y="824"/>
                </a:lnTo>
                <a:lnTo>
                  <a:pt x="1648" y="823"/>
                </a:lnTo>
                <a:lnTo>
                  <a:pt x="1648" y="821"/>
                </a:lnTo>
                <a:lnTo>
                  <a:pt x="1648" y="820"/>
                </a:lnTo>
                <a:lnTo>
                  <a:pt x="1648" y="818"/>
                </a:lnTo>
                <a:lnTo>
                  <a:pt x="1648" y="812"/>
                </a:lnTo>
                <a:lnTo>
                  <a:pt x="1648" y="799"/>
                </a:lnTo>
                <a:lnTo>
                  <a:pt x="1647" y="787"/>
                </a:lnTo>
                <a:lnTo>
                  <a:pt x="1647" y="775"/>
                </a:lnTo>
                <a:lnTo>
                  <a:pt x="1647" y="774"/>
                </a:lnTo>
                <a:lnTo>
                  <a:pt x="1647" y="763"/>
                </a:lnTo>
                <a:lnTo>
                  <a:pt x="1647" y="762"/>
                </a:lnTo>
                <a:lnTo>
                  <a:pt x="1647" y="761"/>
                </a:lnTo>
                <a:lnTo>
                  <a:pt x="1647" y="759"/>
                </a:lnTo>
                <a:lnTo>
                  <a:pt x="1647" y="758"/>
                </a:lnTo>
                <a:lnTo>
                  <a:pt x="1646" y="757"/>
                </a:lnTo>
                <a:lnTo>
                  <a:pt x="1646" y="756"/>
                </a:lnTo>
                <a:lnTo>
                  <a:pt x="1646" y="755"/>
                </a:lnTo>
                <a:lnTo>
                  <a:pt x="1642" y="755"/>
                </a:lnTo>
                <a:lnTo>
                  <a:pt x="1638" y="755"/>
                </a:lnTo>
                <a:lnTo>
                  <a:pt x="1637" y="755"/>
                </a:lnTo>
                <a:lnTo>
                  <a:pt x="1637" y="756"/>
                </a:lnTo>
                <a:lnTo>
                  <a:pt x="1637" y="761"/>
                </a:lnTo>
                <a:lnTo>
                  <a:pt x="1637" y="762"/>
                </a:lnTo>
                <a:lnTo>
                  <a:pt x="1631" y="762"/>
                </a:lnTo>
                <a:lnTo>
                  <a:pt x="1629" y="762"/>
                </a:lnTo>
                <a:lnTo>
                  <a:pt x="1628" y="762"/>
                </a:lnTo>
                <a:lnTo>
                  <a:pt x="1626" y="762"/>
                </a:lnTo>
                <a:lnTo>
                  <a:pt x="1625" y="762"/>
                </a:lnTo>
                <a:lnTo>
                  <a:pt x="1624" y="762"/>
                </a:lnTo>
                <a:lnTo>
                  <a:pt x="1621" y="762"/>
                </a:lnTo>
                <a:lnTo>
                  <a:pt x="1616" y="762"/>
                </a:lnTo>
                <a:lnTo>
                  <a:pt x="1614" y="762"/>
                </a:lnTo>
                <a:lnTo>
                  <a:pt x="1612" y="762"/>
                </a:lnTo>
                <a:lnTo>
                  <a:pt x="1612" y="761"/>
                </a:lnTo>
                <a:lnTo>
                  <a:pt x="1612" y="759"/>
                </a:lnTo>
                <a:lnTo>
                  <a:pt x="1612" y="758"/>
                </a:lnTo>
                <a:lnTo>
                  <a:pt x="1612" y="757"/>
                </a:lnTo>
                <a:lnTo>
                  <a:pt x="1612" y="756"/>
                </a:lnTo>
                <a:lnTo>
                  <a:pt x="1611" y="756"/>
                </a:lnTo>
                <a:lnTo>
                  <a:pt x="1611" y="750"/>
                </a:lnTo>
                <a:lnTo>
                  <a:pt x="1608" y="750"/>
                </a:lnTo>
                <a:lnTo>
                  <a:pt x="1605" y="750"/>
                </a:lnTo>
                <a:lnTo>
                  <a:pt x="1605" y="749"/>
                </a:lnTo>
                <a:lnTo>
                  <a:pt x="1602" y="749"/>
                </a:lnTo>
                <a:lnTo>
                  <a:pt x="1599" y="749"/>
                </a:lnTo>
                <a:lnTo>
                  <a:pt x="1591" y="749"/>
                </a:lnTo>
                <a:lnTo>
                  <a:pt x="1590" y="749"/>
                </a:lnTo>
                <a:lnTo>
                  <a:pt x="1583" y="749"/>
                </a:lnTo>
                <a:lnTo>
                  <a:pt x="1579" y="749"/>
                </a:lnTo>
                <a:lnTo>
                  <a:pt x="1579" y="750"/>
                </a:lnTo>
                <a:lnTo>
                  <a:pt x="1577" y="751"/>
                </a:lnTo>
                <a:lnTo>
                  <a:pt x="1574" y="753"/>
                </a:lnTo>
                <a:lnTo>
                  <a:pt x="1574" y="755"/>
                </a:lnTo>
                <a:lnTo>
                  <a:pt x="1574" y="756"/>
                </a:lnTo>
                <a:lnTo>
                  <a:pt x="1576" y="758"/>
                </a:lnTo>
                <a:lnTo>
                  <a:pt x="1576" y="759"/>
                </a:lnTo>
                <a:lnTo>
                  <a:pt x="1576" y="761"/>
                </a:lnTo>
                <a:lnTo>
                  <a:pt x="1577" y="761"/>
                </a:lnTo>
                <a:lnTo>
                  <a:pt x="1578" y="761"/>
                </a:lnTo>
                <a:lnTo>
                  <a:pt x="1578" y="764"/>
                </a:lnTo>
                <a:lnTo>
                  <a:pt x="1578" y="766"/>
                </a:lnTo>
                <a:lnTo>
                  <a:pt x="1579" y="769"/>
                </a:lnTo>
                <a:lnTo>
                  <a:pt x="1579" y="770"/>
                </a:lnTo>
                <a:lnTo>
                  <a:pt x="1577" y="770"/>
                </a:lnTo>
                <a:lnTo>
                  <a:pt x="1576" y="770"/>
                </a:lnTo>
                <a:lnTo>
                  <a:pt x="1574" y="770"/>
                </a:lnTo>
                <a:lnTo>
                  <a:pt x="1574" y="771"/>
                </a:lnTo>
                <a:lnTo>
                  <a:pt x="1573" y="771"/>
                </a:lnTo>
                <a:lnTo>
                  <a:pt x="1572" y="771"/>
                </a:lnTo>
                <a:lnTo>
                  <a:pt x="1571" y="771"/>
                </a:lnTo>
                <a:lnTo>
                  <a:pt x="1570" y="771"/>
                </a:lnTo>
                <a:lnTo>
                  <a:pt x="1569" y="772"/>
                </a:lnTo>
                <a:lnTo>
                  <a:pt x="1568" y="772"/>
                </a:lnTo>
                <a:lnTo>
                  <a:pt x="1566" y="772"/>
                </a:lnTo>
                <a:lnTo>
                  <a:pt x="1565" y="772"/>
                </a:lnTo>
                <a:lnTo>
                  <a:pt x="1564" y="772"/>
                </a:lnTo>
                <a:lnTo>
                  <a:pt x="1563" y="772"/>
                </a:lnTo>
                <a:lnTo>
                  <a:pt x="1562" y="773"/>
                </a:lnTo>
                <a:lnTo>
                  <a:pt x="1561" y="773"/>
                </a:lnTo>
                <a:lnTo>
                  <a:pt x="1560" y="773"/>
                </a:lnTo>
                <a:lnTo>
                  <a:pt x="1559" y="773"/>
                </a:lnTo>
                <a:lnTo>
                  <a:pt x="1556" y="773"/>
                </a:lnTo>
                <a:lnTo>
                  <a:pt x="1555" y="773"/>
                </a:lnTo>
                <a:lnTo>
                  <a:pt x="1555" y="774"/>
                </a:lnTo>
                <a:lnTo>
                  <a:pt x="1555" y="776"/>
                </a:lnTo>
                <a:lnTo>
                  <a:pt x="1555" y="780"/>
                </a:lnTo>
                <a:lnTo>
                  <a:pt x="1556" y="781"/>
                </a:lnTo>
                <a:lnTo>
                  <a:pt x="1555" y="781"/>
                </a:lnTo>
                <a:lnTo>
                  <a:pt x="1549" y="782"/>
                </a:lnTo>
                <a:lnTo>
                  <a:pt x="1549" y="781"/>
                </a:lnTo>
                <a:lnTo>
                  <a:pt x="1549" y="780"/>
                </a:lnTo>
                <a:lnTo>
                  <a:pt x="1549" y="779"/>
                </a:lnTo>
                <a:lnTo>
                  <a:pt x="1549" y="778"/>
                </a:lnTo>
                <a:lnTo>
                  <a:pt x="1549" y="776"/>
                </a:lnTo>
                <a:lnTo>
                  <a:pt x="1549" y="775"/>
                </a:lnTo>
                <a:lnTo>
                  <a:pt x="1549" y="774"/>
                </a:lnTo>
                <a:lnTo>
                  <a:pt x="1549" y="773"/>
                </a:lnTo>
                <a:lnTo>
                  <a:pt x="1548" y="773"/>
                </a:lnTo>
                <a:lnTo>
                  <a:pt x="1547" y="773"/>
                </a:lnTo>
                <a:lnTo>
                  <a:pt x="1546" y="773"/>
                </a:lnTo>
                <a:lnTo>
                  <a:pt x="1544" y="773"/>
                </a:lnTo>
                <a:lnTo>
                  <a:pt x="1543" y="773"/>
                </a:lnTo>
                <a:lnTo>
                  <a:pt x="1543" y="774"/>
                </a:lnTo>
                <a:lnTo>
                  <a:pt x="1539" y="774"/>
                </a:lnTo>
                <a:lnTo>
                  <a:pt x="1538" y="774"/>
                </a:lnTo>
                <a:lnTo>
                  <a:pt x="1537" y="774"/>
                </a:lnTo>
                <a:lnTo>
                  <a:pt x="1537" y="775"/>
                </a:lnTo>
                <a:lnTo>
                  <a:pt x="1537" y="776"/>
                </a:lnTo>
                <a:lnTo>
                  <a:pt x="1537" y="778"/>
                </a:lnTo>
                <a:lnTo>
                  <a:pt x="1537" y="779"/>
                </a:lnTo>
                <a:lnTo>
                  <a:pt x="1537" y="780"/>
                </a:lnTo>
                <a:lnTo>
                  <a:pt x="1537" y="781"/>
                </a:lnTo>
                <a:lnTo>
                  <a:pt x="1537" y="782"/>
                </a:lnTo>
                <a:lnTo>
                  <a:pt x="1537" y="783"/>
                </a:lnTo>
                <a:lnTo>
                  <a:pt x="1537" y="784"/>
                </a:lnTo>
                <a:lnTo>
                  <a:pt x="1537" y="788"/>
                </a:lnTo>
                <a:lnTo>
                  <a:pt x="1537" y="789"/>
                </a:lnTo>
                <a:lnTo>
                  <a:pt x="1537" y="790"/>
                </a:lnTo>
                <a:lnTo>
                  <a:pt x="1537" y="791"/>
                </a:lnTo>
                <a:lnTo>
                  <a:pt x="1537" y="792"/>
                </a:lnTo>
                <a:lnTo>
                  <a:pt x="1537" y="793"/>
                </a:lnTo>
                <a:lnTo>
                  <a:pt x="1537" y="795"/>
                </a:lnTo>
                <a:lnTo>
                  <a:pt x="1537" y="796"/>
                </a:lnTo>
                <a:lnTo>
                  <a:pt x="1537" y="797"/>
                </a:lnTo>
                <a:lnTo>
                  <a:pt x="1537" y="798"/>
                </a:lnTo>
                <a:lnTo>
                  <a:pt x="1537" y="800"/>
                </a:lnTo>
                <a:lnTo>
                  <a:pt x="1537" y="804"/>
                </a:lnTo>
                <a:lnTo>
                  <a:pt x="1537" y="805"/>
                </a:lnTo>
                <a:lnTo>
                  <a:pt x="1537" y="807"/>
                </a:lnTo>
                <a:lnTo>
                  <a:pt x="1537" y="808"/>
                </a:lnTo>
                <a:lnTo>
                  <a:pt x="1537" y="809"/>
                </a:lnTo>
                <a:lnTo>
                  <a:pt x="1537" y="812"/>
                </a:lnTo>
                <a:lnTo>
                  <a:pt x="1537" y="813"/>
                </a:lnTo>
                <a:lnTo>
                  <a:pt x="1537" y="814"/>
                </a:lnTo>
                <a:lnTo>
                  <a:pt x="1537" y="815"/>
                </a:lnTo>
                <a:lnTo>
                  <a:pt x="1537" y="816"/>
                </a:lnTo>
                <a:lnTo>
                  <a:pt x="1537" y="817"/>
                </a:lnTo>
                <a:lnTo>
                  <a:pt x="1537" y="818"/>
                </a:lnTo>
                <a:lnTo>
                  <a:pt x="1537" y="821"/>
                </a:lnTo>
                <a:lnTo>
                  <a:pt x="1537" y="829"/>
                </a:lnTo>
                <a:lnTo>
                  <a:pt x="1536" y="829"/>
                </a:lnTo>
                <a:lnTo>
                  <a:pt x="1535" y="829"/>
                </a:lnTo>
                <a:lnTo>
                  <a:pt x="1534" y="829"/>
                </a:lnTo>
                <a:lnTo>
                  <a:pt x="1533" y="829"/>
                </a:lnTo>
                <a:lnTo>
                  <a:pt x="1531" y="829"/>
                </a:lnTo>
                <a:lnTo>
                  <a:pt x="1530" y="829"/>
                </a:lnTo>
                <a:lnTo>
                  <a:pt x="1529" y="829"/>
                </a:lnTo>
                <a:lnTo>
                  <a:pt x="1528" y="829"/>
                </a:lnTo>
                <a:lnTo>
                  <a:pt x="1527" y="829"/>
                </a:lnTo>
                <a:lnTo>
                  <a:pt x="1526" y="829"/>
                </a:lnTo>
                <a:lnTo>
                  <a:pt x="1525" y="829"/>
                </a:lnTo>
                <a:lnTo>
                  <a:pt x="1523" y="829"/>
                </a:lnTo>
                <a:lnTo>
                  <a:pt x="1522" y="829"/>
                </a:lnTo>
                <a:lnTo>
                  <a:pt x="1521" y="829"/>
                </a:lnTo>
                <a:lnTo>
                  <a:pt x="1520" y="829"/>
                </a:lnTo>
                <a:lnTo>
                  <a:pt x="1519" y="829"/>
                </a:lnTo>
                <a:lnTo>
                  <a:pt x="1518" y="829"/>
                </a:lnTo>
                <a:lnTo>
                  <a:pt x="1517" y="829"/>
                </a:lnTo>
                <a:lnTo>
                  <a:pt x="1516" y="829"/>
                </a:lnTo>
                <a:lnTo>
                  <a:pt x="1514" y="829"/>
                </a:lnTo>
                <a:lnTo>
                  <a:pt x="1513" y="829"/>
                </a:lnTo>
                <a:lnTo>
                  <a:pt x="1512" y="829"/>
                </a:lnTo>
                <a:lnTo>
                  <a:pt x="1511" y="829"/>
                </a:lnTo>
                <a:lnTo>
                  <a:pt x="1510" y="829"/>
                </a:lnTo>
                <a:lnTo>
                  <a:pt x="1509" y="829"/>
                </a:lnTo>
                <a:lnTo>
                  <a:pt x="1508" y="829"/>
                </a:lnTo>
                <a:lnTo>
                  <a:pt x="1507" y="829"/>
                </a:lnTo>
                <a:lnTo>
                  <a:pt x="1505" y="829"/>
                </a:lnTo>
                <a:lnTo>
                  <a:pt x="1504" y="830"/>
                </a:lnTo>
                <a:lnTo>
                  <a:pt x="1503" y="830"/>
                </a:lnTo>
                <a:lnTo>
                  <a:pt x="1501" y="830"/>
                </a:lnTo>
                <a:lnTo>
                  <a:pt x="1497" y="830"/>
                </a:lnTo>
                <a:lnTo>
                  <a:pt x="1496" y="830"/>
                </a:lnTo>
                <a:lnTo>
                  <a:pt x="1493" y="830"/>
                </a:lnTo>
                <a:lnTo>
                  <a:pt x="1491" y="830"/>
                </a:lnTo>
                <a:lnTo>
                  <a:pt x="1491" y="831"/>
                </a:lnTo>
                <a:lnTo>
                  <a:pt x="1491" y="834"/>
                </a:lnTo>
                <a:lnTo>
                  <a:pt x="1491" y="836"/>
                </a:lnTo>
                <a:lnTo>
                  <a:pt x="1491" y="837"/>
                </a:lnTo>
                <a:close/>
                <a:moveTo>
                  <a:pt x="1511" y="655"/>
                </a:moveTo>
                <a:lnTo>
                  <a:pt x="1512" y="655"/>
                </a:lnTo>
                <a:lnTo>
                  <a:pt x="1512" y="654"/>
                </a:lnTo>
                <a:lnTo>
                  <a:pt x="1511" y="654"/>
                </a:lnTo>
                <a:lnTo>
                  <a:pt x="1511" y="655"/>
                </a:lnTo>
                <a:close/>
                <a:moveTo>
                  <a:pt x="1564" y="707"/>
                </a:moveTo>
                <a:lnTo>
                  <a:pt x="1564" y="708"/>
                </a:lnTo>
                <a:lnTo>
                  <a:pt x="1565" y="712"/>
                </a:lnTo>
                <a:lnTo>
                  <a:pt x="1566" y="720"/>
                </a:lnTo>
                <a:lnTo>
                  <a:pt x="1568" y="725"/>
                </a:lnTo>
                <a:lnTo>
                  <a:pt x="1569" y="730"/>
                </a:lnTo>
                <a:lnTo>
                  <a:pt x="1570" y="733"/>
                </a:lnTo>
                <a:lnTo>
                  <a:pt x="1570" y="736"/>
                </a:lnTo>
                <a:lnTo>
                  <a:pt x="1571" y="738"/>
                </a:lnTo>
                <a:lnTo>
                  <a:pt x="1571" y="741"/>
                </a:lnTo>
                <a:lnTo>
                  <a:pt x="1572" y="744"/>
                </a:lnTo>
                <a:lnTo>
                  <a:pt x="1572" y="746"/>
                </a:lnTo>
                <a:lnTo>
                  <a:pt x="1576" y="746"/>
                </a:lnTo>
                <a:lnTo>
                  <a:pt x="1579" y="746"/>
                </a:lnTo>
                <a:lnTo>
                  <a:pt x="1586" y="746"/>
                </a:lnTo>
                <a:lnTo>
                  <a:pt x="1591" y="746"/>
                </a:lnTo>
                <a:lnTo>
                  <a:pt x="1592" y="746"/>
                </a:lnTo>
                <a:lnTo>
                  <a:pt x="1594" y="746"/>
                </a:lnTo>
                <a:lnTo>
                  <a:pt x="1595" y="746"/>
                </a:lnTo>
                <a:lnTo>
                  <a:pt x="1596" y="746"/>
                </a:lnTo>
                <a:lnTo>
                  <a:pt x="1597" y="746"/>
                </a:lnTo>
                <a:lnTo>
                  <a:pt x="1598" y="746"/>
                </a:lnTo>
                <a:lnTo>
                  <a:pt x="1599" y="746"/>
                </a:lnTo>
                <a:lnTo>
                  <a:pt x="1602" y="746"/>
                </a:lnTo>
                <a:lnTo>
                  <a:pt x="1607" y="746"/>
                </a:lnTo>
                <a:lnTo>
                  <a:pt x="1608" y="746"/>
                </a:lnTo>
                <a:lnTo>
                  <a:pt x="1609" y="746"/>
                </a:lnTo>
                <a:lnTo>
                  <a:pt x="1611" y="746"/>
                </a:lnTo>
                <a:lnTo>
                  <a:pt x="1611" y="739"/>
                </a:lnTo>
                <a:lnTo>
                  <a:pt x="1611" y="737"/>
                </a:lnTo>
                <a:lnTo>
                  <a:pt x="1611" y="733"/>
                </a:lnTo>
                <a:lnTo>
                  <a:pt x="1611" y="732"/>
                </a:lnTo>
                <a:lnTo>
                  <a:pt x="1611" y="730"/>
                </a:lnTo>
                <a:lnTo>
                  <a:pt x="1611" y="726"/>
                </a:lnTo>
                <a:lnTo>
                  <a:pt x="1611" y="725"/>
                </a:lnTo>
                <a:lnTo>
                  <a:pt x="1609" y="725"/>
                </a:lnTo>
                <a:lnTo>
                  <a:pt x="1609" y="724"/>
                </a:lnTo>
                <a:lnTo>
                  <a:pt x="1609" y="721"/>
                </a:lnTo>
                <a:lnTo>
                  <a:pt x="1609" y="706"/>
                </a:lnTo>
                <a:lnTo>
                  <a:pt x="1609" y="705"/>
                </a:lnTo>
                <a:lnTo>
                  <a:pt x="1608" y="705"/>
                </a:lnTo>
                <a:lnTo>
                  <a:pt x="1606" y="705"/>
                </a:lnTo>
                <a:lnTo>
                  <a:pt x="1602" y="705"/>
                </a:lnTo>
                <a:lnTo>
                  <a:pt x="1599" y="705"/>
                </a:lnTo>
                <a:lnTo>
                  <a:pt x="1599" y="704"/>
                </a:lnTo>
                <a:lnTo>
                  <a:pt x="1598" y="704"/>
                </a:lnTo>
                <a:lnTo>
                  <a:pt x="1591" y="704"/>
                </a:lnTo>
                <a:lnTo>
                  <a:pt x="1590" y="704"/>
                </a:lnTo>
                <a:lnTo>
                  <a:pt x="1588" y="704"/>
                </a:lnTo>
                <a:lnTo>
                  <a:pt x="1587" y="704"/>
                </a:lnTo>
                <a:lnTo>
                  <a:pt x="1586" y="704"/>
                </a:lnTo>
                <a:lnTo>
                  <a:pt x="1583" y="704"/>
                </a:lnTo>
                <a:lnTo>
                  <a:pt x="1581" y="704"/>
                </a:lnTo>
                <a:lnTo>
                  <a:pt x="1580" y="704"/>
                </a:lnTo>
                <a:lnTo>
                  <a:pt x="1579" y="704"/>
                </a:lnTo>
                <a:lnTo>
                  <a:pt x="1577" y="704"/>
                </a:lnTo>
                <a:lnTo>
                  <a:pt x="1576" y="704"/>
                </a:lnTo>
                <a:lnTo>
                  <a:pt x="1573" y="704"/>
                </a:lnTo>
                <a:lnTo>
                  <a:pt x="1572" y="704"/>
                </a:lnTo>
                <a:lnTo>
                  <a:pt x="1571" y="704"/>
                </a:lnTo>
                <a:lnTo>
                  <a:pt x="1570" y="704"/>
                </a:lnTo>
                <a:lnTo>
                  <a:pt x="1569" y="704"/>
                </a:lnTo>
                <a:lnTo>
                  <a:pt x="1568" y="704"/>
                </a:lnTo>
                <a:lnTo>
                  <a:pt x="1566" y="704"/>
                </a:lnTo>
                <a:lnTo>
                  <a:pt x="1565" y="704"/>
                </a:lnTo>
                <a:lnTo>
                  <a:pt x="1564" y="704"/>
                </a:lnTo>
                <a:lnTo>
                  <a:pt x="1564" y="705"/>
                </a:lnTo>
                <a:lnTo>
                  <a:pt x="1564" y="706"/>
                </a:lnTo>
                <a:lnTo>
                  <a:pt x="1564" y="707"/>
                </a:lnTo>
                <a:close/>
                <a:moveTo>
                  <a:pt x="1611" y="705"/>
                </a:moveTo>
                <a:lnTo>
                  <a:pt x="1611" y="708"/>
                </a:lnTo>
                <a:lnTo>
                  <a:pt x="1611" y="716"/>
                </a:lnTo>
                <a:lnTo>
                  <a:pt x="1611" y="724"/>
                </a:lnTo>
                <a:lnTo>
                  <a:pt x="1612" y="724"/>
                </a:lnTo>
                <a:lnTo>
                  <a:pt x="1613" y="724"/>
                </a:lnTo>
                <a:lnTo>
                  <a:pt x="1614" y="724"/>
                </a:lnTo>
                <a:lnTo>
                  <a:pt x="1614" y="725"/>
                </a:lnTo>
                <a:lnTo>
                  <a:pt x="1615" y="725"/>
                </a:lnTo>
                <a:lnTo>
                  <a:pt x="1616" y="725"/>
                </a:lnTo>
                <a:lnTo>
                  <a:pt x="1617" y="725"/>
                </a:lnTo>
                <a:lnTo>
                  <a:pt x="1619" y="726"/>
                </a:lnTo>
                <a:lnTo>
                  <a:pt x="1620" y="726"/>
                </a:lnTo>
                <a:lnTo>
                  <a:pt x="1621" y="726"/>
                </a:lnTo>
                <a:lnTo>
                  <a:pt x="1624" y="728"/>
                </a:lnTo>
                <a:lnTo>
                  <a:pt x="1624" y="726"/>
                </a:lnTo>
                <a:lnTo>
                  <a:pt x="1624" y="725"/>
                </a:lnTo>
                <a:lnTo>
                  <a:pt x="1624" y="724"/>
                </a:lnTo>
                <a:lnTo>
                  <a:pt x="1625" y="723"/>
                </a:lnTo>
                <a:lnTo>
                  <a:pt x="1625" y="722"/>
                </a:lnTo>
                <a:lnTo>
                  <a:pt x="1625" y="721"/>
                </a:lnTo>
                <a:lnTo>
                  <a:pt x="1625" y="720"/>
                </a:lnTo>
                <a:lnTo>
                  <a:pt x="1624" y="720"/>
                </a:lnTo>
                <a:lnTo>
                  <a:pt x="1623" y="720"/>
                </a:lnTo>
                <a:lnTo>
                  <a:pt x="1622" y="720"/>
                </a:lnTo>
                <a:lnTo>
                  <a:pt x="1622" y="713"/>
                </a:lnTo>
                <a:lnTo>
                  <a:pt x="1625" y="713"/>
                </a:lnTo>
                <a:lnTo>
                  <a:pt x="1625" y="714"/>
                </a:lnTo>
                <a:lnTo>
                  <a:pt x="1625" y="715"/>
                </a:lnTo>
                <a:lnTo>
                  <a:pt x="1625" y="716"/>
                </a:lnTo>
                <a:lnTo>
                  <a:pt x="1625" y="720"/>
                </a:lnTo>
                <a:lnTo>
                  <a:pt x="1625" y="721"/>
                </a:lnTo>
                <a:lnTo>
                  <a:pt x="1625" y="722"/>
                </a:lnTo>
                <a:lnTo>
                  <a:pt x="1625" y="723"/>
                </a:lnTo>
                <a:lnTo>
                  <a:pt x="1625" y="724"/>
                </a:lnTo>
                <a:lnTo>
                  <a:pt x="1625" y="725"/>
                </a:lnTo>
                <a:lnTo>
                  <a:pt x="1624" y="726"/>
                </a:lnTo>
                <a:lnTo>
                  <a:pt x="1624" y="728"/>
                </a:lnTo>
                <a:lnTo>
                  <a:pt x="1625" y="728"/>
                </a:lnTo>
                <a:lnTo>
                  <a:pt x="1626" y="728"/>
                </a:lnTo>
                <a:lnTo>
                  <a:pt x="1626" y="729"/>
                </a:lnTo>
                <a:lnTo>
                  <a:pt x="1628" y="729"/>
                </a:lnTo>
                <a:lnTo>
                  <a:pt x="1629" y="730"/>
                </a:lnTo>
                <a:lnTo>
                  <a:pt x="1629" y="731"/>
                </a:lnTo>
                <a:lnTo>
                  <a:pt x="1630" y="731"/>
                </a:lnTo>
                <a:lnTo>
                  <a:pt x="1630" y="732"/>
                </a:lnTo>
                <a:lnTo>
                  <a:pt x="1632" y="734"/>
                </a:lnTo>
                <a:lnTo>
                  <a:pt x="1633" y="737"/>
                </a:lnTo>
                <a:lnTo>
                  <a:pt x="1633" y="738"/>
                </a:lnTo>
                <a:lnTo>
                  <a:pt x="1634" y="738"/>
                </a:lnTo>
                <a:lnTo>
                  <a:pt x="1634" y="739"/>
                </a:lnTo>
                <a:lnTo>
                  <a:pt x="1637" y="741"/>
                </a:lnTo>
                <a:lnTo>
                  <a:pt x="1638" y="741"/>
                </a:lnTo>
                <a:lnTo>
                  <a:pt x="1638" y="742"/>
                </a:lnTo>
                <a:lnTo>
                  <a:pt x="1639" y="742"/>
                </a:lnTo>
                <a:lnTo>
                  <a:pt x="1640" y="742"/>
                </a:lnTo>
                <a:lnTo>
                  <a:pt x="1646" y="742"/>
                </a:lnTo>
                <a:lnTo>
                  <a:pt x="1647" y="742"/>
                </a:lnTo>
                <a:lnTo>
                  <a:pt x="1647" y="741"/>
                </a:lnTo>
                <a:lnTo>
                  <a:pt x="1647" y="740"/>
                </a:lnTo>
                <a:lnTo>
                  <a:pt x="1646" y="737"/>
                </a:lnTo>
                <a:lnTo>
                  <a:pt x="1645" y="730"/>
                </a:lnTo>
                <a:lnTo>
                  <a:pt x="1645" y="728"/>
                </a:lnTo>
                <a:lnTo>
                  <a:pt x="1643" y="722"/>
                </a:lnTo>
                <a:lnTo>
                  <a:pt x="1642" y="721"/>
                </a:lnTo>
                <a:lnTo>
                  <a:pt x="1641" y="714"/>
                </a:lnTo>
                <a:lnTo>
                  <a:pt x="1640" y="706"/>
                </a:lnTo>
                <a:lnTo>
                  <a:pt x="1639" y="700"/>
                </a:lnTo>
                <a:lnTo>
                  <a:pt x="1637" y="690"/>
                </a:lnTo>
                <a:lnTo>
                  <a:pt x="1637" y="689"/>
                </a:lnTo>
                <a:lnTo>
                  <a:pt x="1635" y="687"/>
                </a:lnTo>
                <a:lnTo>
                  <a:pt x="1633" y="687"/>
                </a:lnTo>
                <a:lnTo>
                  <a:pt x="1629" y="687"/>
                </a:lnTo>
                <a:lnTo>
                  <a:pt x="1625" y="687"/>
                </a:lnTo>
                <a:lnTo>
                  <a:pt x="1624" y="687"/>
                </a:lnTo>
                <a:lnTo>
                  <a:pt x="1622" y="686"/>
                </a:lnTo>
                <a:lnTo>
                  <a:pt x="1620" y="686"/>
                </a:lnTo>
                <a:lnTo>
                  <a:pt x="1619" y="686"/>
                </a:lnTo>
                <a:lnTo>
                  <a:pt x="1619" y="687"/>
                </a:lnTo>
                <a:lnTo>
                  <a:pt x="1619" y="688"/>
                </a:lnTo>
                <a:lnTo>
                  <a:pt x="1619" y="689"/>
                </a:lnTo>
                <a:lnTo>
                  <a:pt x="1619" y="690"/>
                </a:lnTo>
                <a:lnTo>
                  <a:pt x="1619" y="691"/>
                </a:lnTo>
                <a:lnTo>
                  <a:pt x="1619" y="697"/>
                </a:lnTo>
                <a:lnTo>
                  <a:pt x="1619" y="699"/>
                </a:lnTo>
                <a:lnTo>
                  <a:pt x="1619" y="700"/>
                </a:lnTo>
                <a:lnTo>
                  <a:pt x="1619" y="701"/>
                </a:lnTo>
                <a:lnTo>
                  <a:pt x="1619" y="703"/>
                </a:lnTo>
                <a:lnTo>
                  <a:pt x="1619" y="704"/>
                </a:lnTo>
                <a:lnTo>
                  <a:pt x="1619" y="705"/>
                </a:lnTo>
                <a:lnTo>
                  <a:pt x="1614" y="705"/>
                </a:lnTo>
                <a:lnTo>
                  <a:pt x="1613" y="705"/>
                </a:lnTo>
                <a:lnTo>
                  <a:pt x="1612" y="705"/>
                </a:lnTo>
                <a:lnTo>
                  <a:pt x="1611" y="705"/>
                </a:lnTo>
                <a:close/>
                <a:moveTo>
                  <a:pt x="1865" y="741"/>
                </a:moveTo>
                <a:lnTo>
                  <a:pt x="1867" y="740"/>
                </a:lnTo>
                <a:lnTo>
                  <a:pt x="1870" y="740"/>
                </a:lnTo>
                <a:lnTo>
                  <a:pt x="1870" y="739"/>
                </a:lnTo>
                <a:lnTo>
                  <a:pt x="1869" y="738"/>
                </a:lnTo>
                <a:lnTo>
                  <a:pt x="1866" y="739"/>
                </a:lnTo>
                <a:lnTo>
                  <a:pt x="1866" y="740"/>
                </a:lnTo>
                <a:lnTo>
                  <a:pt x="1865" y="741"/>
                </a:lnTo>
                <a:close/>
                <a:moveTo>
                  <a:pt x="1936" y="1334"/>
                </a:moveTo>
                <a:lnTo>
                  <a:pt x="1939" y="1335"/>
                </a:lnTo>
                <a:lnTo>
                  <a:pt x="1944" y="1336"/>
                </a:lnTo>
                <a:lnTo>
                  <a:pt x="1944" y="1338"/>
                </a:lnTo>
                <a:lnTo>
                  <a:pt x="1944" y="1344"/>
                </a:lnTo>
                <a:lnTo>
                  <a:pt x="1944" y="1350"/>
                </a:lnTo>
                <a:lnTo>
                  <a:pt x="1944" y="1351"/>
                </a:lnTo>
                <a:lnTo>
                  <a:pt x="1945" y="1361"/>
                </a:lnTo>
                <a:lnTo>
                  <a:pt x="1945" y="1362"/>
                </a:lnTo>
                <a:lnTo>
                  <a:pt x="1945" y="1365"/>
                </a:lnTo>
                <a:lnTo>
                  <a:pt x="1953" y="1365"/>
                </a:lnTo>
                <a:lnTo>
                  <a:pt x="1957" y="1365"/>
                </a:lnTo>
                <a:lnTo>
                  <a:pt x="1958" y="1365"/>
                </a:lnTo>
                <a:lnTo>
                  <a:pt x="1958" y="1373"/>
                </a:lnTo>
                <a:lnTo>
                  <a:pt x="1953" y="1373"/>
                </a:lnTo>
                <a:lnTo>
                  <a:pt x="1951" y="1373"/>
                </a:lnTo>
                <a:lnTo>
                  <a:pt x="1950" y="1373"/>
                </a:lnTo>
                <a:lnTo>
                  <a:pt x="1950" y="1399"/>
                </a:lnTo>
                <a:lnTo>
                  <a:pt x="1951" y="1411"/>
                </a:lnTo>
                <a:lnTo>
                  <a:pt x="1951" y="1418"/>
                </a:lnTo>
                <a:lnTo>
                  <a:pt x="1951" y="1425"/>
                </a:lnTo>
                <a:lnTo>
                  <a:pt x="1951" y="1427"/>
                </a:lnTo>
                <a:lnTo>
                  <a:pt x="1951" y="1429"/>
                </a:lnTo>
                <a:lnTo>
                  <a:pt x="1951" y="1432"/>
                </a:lnTo>
                <a:lnTo>
                  <a:pt x="1951" y="1434"/>
                </a:lnTo>
                <a:lnTo>
                  <a:pt x="1951" y="1436"/>
                </a:lnTo>
                <a:lnTo>
                  <a:pt x="1951" y="1439"/>
                </a:lnTo>
                <a:lnTo>
                  <a:pt x="1951" y="1442"/>
                </a:lnTo>
                <a:lnTo>
                  <a:pt x="1951" y="1444"/>
                </a:lnTo>
                <a:lnTo>
                  <a:pt x="1951" y="1447"/>
                </a:lnTo>
                <a:lnTo>
                  <a:pt x="1952" y="1449"/>
                </a:lnTo>
                <a:lnTo>
                  <a:pt x="1952" y="1451"/>
                </a:lnTo>
                <a:lnTo>
                  <a:pt x="1952" y="1453"/>
                </a:lnTo>
                <a:lnTo>
                  <a:pt x="1952" y="1456"/>
                </a:lnTo>
                <a:lnTo>
                  <a:pt x="1952" y="1457"/>
                </a:lnTo>
                <a:lnTo>
                  <a:pt x="1952" y="1458"/>
                </a:lnTo>
                <a:lnTo>
                  <a:pt x="1952" y="1460"/>
                </a:lnTo>
                <a:lnTo>
                  <a:pt x="1956" y="1460"/>
                </a:lnTo>
                <a:lnTo>
                  <a:pt x="1959" y="1460"/>
                </a:lnTo>
                <a:lnTo>
                  <a:pt x="1961" y="1460"/>
                </a:lnTo>
                <a:lnTo>
                  <a:pt x="1965" y="1462"/>
                </a:lnTo>
                <a:lnTo>
                  <a:pt x="1967" y="1465"/>
                </a:lnTo>
                <a:lnTo>
                  <a:pt x="1968" y="1466"/>
                </a:lnTo>
                <a:lnTo>
                  <a:pt x="1969" y="1467"/>
                </a:lnTo>
                <a:lnTo>
                  <a:pt x="1970" y="1467"/>
                </a:lnTo>
                <a:lnTo>
                  <a:pt x="1970" y="1468"/>
                </a:lnTo>
                <a:lnTo>
                  <a:pt x="1971" y="1468"/>
                </a:lnTo>
                <a:lnTo>
                  <a:pt x="1971" y="1469"/>
                </a:lnTo>
                <a:lnTo>
                  <a:pt x="1973" y="1469"/>
                </a:lnTo>
                <a:lnTo>
                  <a:pt x="1973" y="1470"/>
                </a:lnTo>
                <a:lnTo>
                  <a:pt x="1974" y="1470"/>
                </a:lnTo>
                <a:lnTo>
                  <a:pt x="1975" y="1472"/>
                </a:lnTo>
                <a:lnTo>
                  <a:pt x="1976" y="1473"/>
                </a:lnTo>
                <a:lnTo>
                  <a:pt x="1976" y="1474"/>
                </a:lnTo>
                <a:lnTo>
                  <a:pt x="1977" y="1474"/>
                </a:lnTo>
                <a:lnTo>
                  <a:pt x="1977" y="1475"/>
                </a:lnTo>
                <a:lnTo>
                  <a:pt x="1978" y="1476"/>
                </a:lnTo>
                <a:lnTo>
                  <a:pt x="1978" y="1477"/>
                </a:lnTo>
                <a:lnTo>
                  <a:pt x="1979" y="1478"/>
                </a:lnTo>
                <a:lnTo>
                  <a:pt x="1981" y="1478"/>
                </a:lnTo>
                <a:lnTo>
                  <a:pt x="1981" y="1479"/>
                </a:lnTo>
                <a:lnTo>
                  <a:pt x="1982" y="1479"/>
                </a:lnTo>
                <a:lnTo>
                  <a:pt x="1988" y="1477"/>
                </a:lnTo>
                <a:lnTo>
                  <a:pt x="1990" y="1476"/>
                </a:lnTo>
                <a:lnTo>
                  <a:pt x="1992" y="1475"/>
                </a:lnTo>
                <a:lnTo>
                  <a:pt x="1993" y="1475"/>
                </a:lnTo>
                <a:lnTo>
                  <a:pt x="1993" y="1474"/>
                </a:lnTo>
                <a:lnTo>
                  <a:pt x="1994" y="1474"/>
                </a:lnTo>
                <a:lnTo>
                  <a:pt x="1994" y="1473"/>
                </a:lnTo>
                <a:lnTo>
                  <a:pt x="1995" y="1473"/>
                </a:lnTo>
                <a:lnTo>
                  <a:pt x="1996" y="1472"/>
                </a:lnTo>
                <a:lnTo>
                  <a:pt x="1997" y="1470"/>
                </a:lnTo>
                <a:lnTo>
                  <a:pt x="2000" y="1470"/>
                </a:lnTo>
                <a:lnTo>
                  <a:pt x="2001" y="1469"/>
                </a:lnTo>
                <a:lnTo>
                  <a:pt x="2002" y="1468"/>
                </a:lnTo>
                <a:lnTo>
                  <a:pt x="2003" y="1468"/>
                </a:lnTo>
                <a:lnTo>
                  <a:pt x="2004" y="1467"/>
                </a:lnTo>
                <a:lnTo>
                  <a:pt x="2005" y="1467"/>
                </a:lnTo>
                <a:lnTo>
                  <a:pt x="2007" y="1467"/>
                </a:lnTo>
                <a:lnTo>
                  <a:pt x="2007" y="1466"/>
                </a:lnTo>
                <a:lnTo>
                  <a:pt x="2008" y="1466"/>
                </a:lnTo>
                <a:lnTo>
                  <a:pt x="2009" y="1466"/>
                </a:lnTo>
                <a:lnTo>
                  <a:pt x="2009" y="1465"/>
                </a:lnTo>
                <a:lnTo>
                  <a:pt x="2010" y="1465"/>
                </a:lnTo>
                <a:lnTo>
                  <a:pt x="2011" y="1464"/>
                </a:lnTo>
                <a:lnTo>
                  <a:pt x="2012" y="1464"/>
                </a:lnTo>
                <a:lnTo>
                  <a:pt x="2013" y="1462"/>
                </a:lnTo>
                <a:lnTo>
                  <a:pt x="2014" y="1462"/>
                </a:lnTo>
                <a:lnTo>
                  <a:pt x="2016" y="1462"/>
                </a:lnTo>
                <a:lnTo>
                  <a:pt x="2017" y="1462"/>
                </a:lnTo>
                <a:lnTo>
                  <a:pt x="2020" y="1461"/>
                </a:lnTo>
                <a:lnTo>
                  <a:pt x="2022" y="1461"/>
                </a:lnTo>
                <a:lnTo>
                  <a:pt x="2023" y="1461"/>
                </a:lnTo>
                <a:lnTo>
                  <a:pt x="2025" y="1460"/>
                </a:lnTo>
                <a:lnTo>
                  <a:pt x="2026" y="1460"/>
                </a:lnTo>
                <a:lnTo>
                  <a:pt x="2028" y="1459"/>
                </a:lnTo>
                <a:lnTo>
                  <a:pt x="2031" y="1459"/>
                </a:lnTo>
                <a:lnTo>
                  <a:pt x="2033" y="1459"/>
                </a:lnTo>
                <a:lnTo>
                  <a:pt x="2034" y="1459"/>
                </a:lnTo>
                <a:lnTo>
                  <a:pt x="2035" y="1459"/>
                </a:lnTo>
                <a:lnTo>
                  <a:pt x="2036" y="1459"/>
                </a:lnTo>
                <a:lnTo>
                  <a:pt x="2039" y="1459"/>
                </a:lnTo>
                <a:lnTo>
                  <a:pt x="2040" y="1459"/>
                </a:lnTo>
                <a:lnTo>
                  <a:pt x="2042" y="1459"/>
                </a:lnTo>
                <a:lnTo>
                  <a:pt x="2043" y="1459"/>
                </a:lnTo>
                <a:lnTo>
                  <a:pt x="2044" y="1460"/>
                </a:lnTo>
                <a:lnTo>
                  <a:pt x="2045" y="1460"/>
                </a:lnTo>
                <a:lnTo>
                  <a:pt x="2046" y="1460"/>
                </a:lnTo>
                <a:lnTo>
                  <a:pt x="2047" y="1460"/>
                </a:lnTo>
                <a:lnTo>
                  <a:pt x="2048" y="1461"/>
                </a:lnTo>
                <a:lnTo>
                  <a:pt x="2050" y="1461"/>
                </a:lnTo>
                <a:lnTo>
                  <a:pt x="2052" y="1461"/>
                </a:lnTo>
                <a:lnTo>
                  <a:pt x="2052" y="1462"/>
                </a:lnTo>
                <a:lnTo>
                  <a:pt x="2054" y="1462"/>
                </a:lnTo>
                <a:lnTo>
                  <a:pt x="2060" y="1462"/>
                </a:lnTo>
                <a:lnTo>
                  <a:pt x="2061" y="1462"/>
                </a:lnTo>
                <a:lnTo>
                  <a:pt x="2062" y="1462"/>
                </a:lnTo>
                <a:lnTo>
                  <a:pt x="2063" y="1462"/>
                </a:lnTo>
                <a:lnTo>
                  <a:pt x="2063" y="1461"/>
                </a:lnTo>
                <a:lnTo>
                  <a:pt x="2063" y="1460"/>
                </a:lnTo>
                <a:lnTo>
                  <a:pt x="2063" y="1459"/>
                </a:lnTo>
                <a:lnTo>
                  <a:pt x="2064" y="1459"/>
                </a:lnTo>
                <a:lnTo>
                  <a:pt x="2065" y="1458"/>
                </a:lnTo>
                <a:lnTo>
                  <a:pt x="2065" y="1457"/>
                </a:lnTo>
                <a:lnTo>
                  <a:pt x="2065" y="1456"/>
                </a:lnTo>
                <a:lnTo>
                  <a:pt x="2066" y="1456"/>
                </a:lnTo>
                <a:lnTo>
                  <a:pt x="2066" y="1454"/>
                </a:lnTo>
                <a:lnTo>
                  <a:pt x="2066" y="1453"/>
                </a:lnTo>
                <a:lnTo>
                  <a:pt x="2068" y="1452"/>
                </a:lnTo>
                <a:lnTo>
                  <a:pt x="2069" y="1449"/>
                </a:lnTo>
                <a:lnTo>
                  <a:pt x="2070" y="1447"/>
                </a:lnTo>
                <a:lnTo>
                  <a:pt x="2071" y="1445"/>
                </a:lnTo>
                <a:lnTo>
                  <a:pt x="2071" y="1444"/>
                </a:lnTo>
                <a:lnTo>
                  <a:pt x="2072" y="1443"/>
                </a:lnTo>
                <a:lnTo>
                  <a:pt x="2072" y="1442"/>
                </a:lnTo>
                <a:lnTo>
                  <a:pt x="2072" y="1441"/>
                </a:lnTo>
                <a:lnTo>
                  <a:pt x="2073" y="1440"/>
                </a:lnTo>
                <a:lnTo>
                  <a:pt x="2074" y="1439"/>
                </a:lnTo>
                <a:lnTo>
                  <a:pt x="2073" y="1439"/>
                </a:lnTo>
                <a:lnTo>
                  <a:pt x="2074" y="1436"/>
                </a:lnTo>
                <a:lnTo>
                  <a:pt x="2077" y="1435"/>
                </a:lnTo>
                <a:lnTo>
                  <a:pt x="2078" y="1434"/>
                </a:lnTo>
                <a:lnTo>
                  <a:pt x="2079" y="1431"/>
                </a:lnTo>
                <a:lnTo>
                  <a:pt x="2079" y="1428"/>
                </a:lnTo>
                <a:lnTo>
                  <a:pt x="2078" y="1400"/>
                </a:lnTo>
                <a:lnTo>
                  <a:pt x="2078" y="1398"/>
                </a:lnTo>
                <a:lnTo>
                  <a:pt x="2077" y="1391"/>
                </a:lnTo>
                <a:lnTo>
                  <a:pt x="2077" y="1386"/>
                </a:lnTo>
                <a:lnTo>
                  <a:pt x="2077" y="1381"/>
                </a:lnTo>
                <a:lnTo>
                  <a:pt x="2077" y="1380"/>
                </a:lnTo>
                <a:lnTo>
                  <a:pt x="2077" y="1378"/>
                </a:lnTo>
                <a:lnTo>
                  <a:pt x="2077" y="1375"/>
                </a:lnTo>
                <a:lnTo>
                  <a:pt x="2077" y="1373"/>
                </a:lnTo>
                <a:lnTo>
                  <a:pt x="2077" y="1372"/>
                </a:lnTo>
                <a:lnTo>
                  <a:pt x="2077" y="1366"/>
                </a:lnTo>
                <a:lnTo>
                  <a:pt x="2077" y="1373"/>
                </a:lnTo>
                <a:lnTo>
                  <a:pt x="2078" y="1373"/>
                </a:lnTo>
                <a:lnTo>
                  <a:pt x="2079" y="1373"/>
                </a:lnTo>
                <a:lnTo>
                  <a:pt x="2079" y="1372"/>
                </a:lnTo>
                <a:lnTo>
                  <a:pt x="2079" y="1370"/>
                </a:lnTo>
                <a:lnTo>
                  <a:pt x="2080" y="1369"/>
                </a:lnTo>
                <a:lnTo>
                  <a:pt x="2080" y="1368"/>
                </a:lnTo>
                <a:lnTo>
                  <a:pt x="2090" y="1359"/>
                </a:lnTo>
                <a:lnTo>
                  <a:pt x="2092" y="1357"/>
                </a:lnTo>
                <a:lnTo>
                  <a:pt x="2086" y="1357"/>
                </a:lnTo>
                <a:lnTo>
                  <a:pt x="2073" y="1357"/>
                </a:lnTo>
                <a:lnTo>
                  <a:pt x="2073" y="1359"/>
                </a:lnTo>
                <a:lnTo>
                  <a:pt x="2076" y="1359"/>
                </a:lnTo>
                <a:lnTo>
                  <a:pt x="2076" y="1362"/>
                </a:lnTo>
                <a:lnTo>
                  <a:pt x="2076" y="1364"/>
                </a:lnTo>
                <a:lnTo>
                  <a:pt x="2077" y="1364"/>
                </a:lnTo>
                <a:lnTo>
                  <a:pt x="2077" y="1365"/>
                </a:lnTo>
                <a:lnTo>
                  <a:pt x="2076" y="1365"/>
                </a:lnTo>
                <a:lnTo>
                  <a:pt x="2074" y="1365"/>
                </a:lnTo>
                <a:lnTo>
                  <a:pt x="2073" y="1365"/>
                </a:lnTo>
                <a:lnTo>
                  <a:pt x="2072" y="1365"/>
                </a:lnTo>
                <a:lnTo>
                  <a:pt x="2071" y="1365"/>
                </a:lnTo>
                <a:lnTo>
                  <a:pt x="2070" y="1365"/>
                </a:lnTo>
                <a:lnTo>
                  <a:pt x="2065" y="1365"/>
                </a:lnTo>
                <a:lnTo>
                  <a:pt x="2064" y="1365"/>
                </a:lnTo>
                <a:lnTo>
                  <a:pt x="2059" y="1366"/>
                </a:lnTo>
                <a:lnTo>
                  <a:pt x="2057" y="1366"/>
                </a:lnTo>
                <a:lnTo>
                  <a:pt x="2054" y="1366"/>
                </a:lnTo>
                <a:lnTo>
                  <a:pt x="2044" y="1366"/>
                </a:lnTo>
                <a:lnTo>
                  <a:pt x="2042" y="1366"/>
                </a:lnTo>
                <a:lnTo>
                  <a:pt x="2040" y="1366"/>
                </a:lnTo>
                <a:lnTo>
                  <a:pt x="2040" y="1364"/>
                </a:lnTo>
                <a:lnTo>
                  <a:pt x="2039" y="1345"/>
                </a:lnTo>
                <a:lnTo>
                  <a:pt x="2044" y="1347"/>
                </a:lnTo>
                <a:lnTo>
                  <a:pt x="2044" y="1348"/>
                </a:lnTo>
                <a:lnTo>
                  <a:pt x="2047" y="1349"/>
                </a:lnTo>
                <a:lnTo>
                  <a:pt x="2048" y="1344"/>
                </a:lnTo>
                <a:lnTo>
                  <a:pt x="2050" y="1344"/>
                </a:lnTo>
                <a:lnTo>
                  <a:pt x="2051" y="1344"/>
                </a:lnTo>
                <a:lnTo>
                  <a:pt x="2051" y="1343"/>
                </a:lnTo>
                <a:lnTo>
                  <a:pt x="2050" y="1343"/>
                </a:lnTo>
                <a:lnTo>
                  <a:pt x="2048" y="1343"/>
                </a:lnTo>
                <a:lnTo>
                  <a:pt x="2047" y="1343"/>
                </a:lnTo>
                <a:lnTo>
                  <a:pt x="2046" y="1343"/>
                </a:lnTo>
                <a:lnTo>
                  <a:pt x="2045" y="1343"/>
                </a:lnTo>
                <a:lnTo>
                  <a:pt x="2045" y="1342"/>
                </a:lnTo>
                <a:lnTo>
                  <a:pt x="2044" y="1342"/>
                </a:lnTo>
                <a:lnTo>
                  <a:pt x="2040" y="1340"/>
                </a:lnTo>
                <a:lnTo>
                  <a:pt x="2040" y="1339"/>
                </a:lnTo>
                <a:lnTo>
                  <a:pt x="2040" y="1338"/>
                </a:lnTo>
                <a:lnTo>
                  <a:pt x="2042" y="1336"/>
                </a:lnTo>
                <a:lnTo>
                  <a:pt x="2042" y="1335"/>
                </a:lnTo>
                <a:lnTo>
                  <a:pt x="2040" y="1335"/>
                </a:lnTo>
                <a:lnTo>
                  <a:pt x="2040" y="1334"/>
                </a:lnTo>
                <a:lnTo>
                  <a:pt x="2039" y="1334"/>
                </a:lnTo>
                <a:lnTo>
                  <a:pt x="2038" y="1335"/>
                </a:lnTo>
                <a:lnTo>
                  <a:pt x="2037" y="1335"/>
                </a:lnTo>
                <a:lnTo>
                  <a:pt x="2037" y="1334"/>
                </a:lnTo>
                <a:lnTo>
                  <a:pt x="2036" y="1333"/>
                </a:lnTo>
                <a:lnTo>
                  <a:pt x="2036" y="1332"/>
                </a:lnTo>
                <a:lnTo>
                  <a:pt x="2035" y="1332"/>
                </a:lnTo>
                <a:lnTo>
                  <a:pt x="2034" y="1333"/>
                </a:lnTo>
                <a:lnTo>
                  <a:pt x="2033" y="1333"/>
                </a:lnTo>
                <a:lnTo>
                  <a:pt x="2033" y="1334"/>
                </a:lnTo>
                <a:lnTo>
                  <a:pt x="2031" y="1334"/>
                </a:lnTo>
                <a:lnTo>
                  <a:pt x="2030" y="1333"/>
                </a:lnTo>
                <a:lnTo>
                  <a:pt x="2030" y="1332"/>
                </a:lnTo>
                <a:lnTo>
                  <a:pt x="2030" y="1331"/>
                </a:lnTo>
                <a:lnTo>
                  <a:pt x="2030" y="1328"/>
                </a:lnTo>
                <a:lnTo>
                  <a:pt x="2030" y="1326"/>
                </a:lnTo>
                <a:lnTo>
                  <a:pt x="2029" y="1326"/>
                </a:lnTo>
                <a:lnTo>
                  <a:pt x="2029" y="1325"/>
                </a:lnTo>
                <a:lnTo>
                  <a:pt x="2029" y="1324"/>
                </a:lnTo>
                <a:lnTo>
                  <a:pt x="2028" y="1324"/>
                </a:lnTo>
                <a:lnTo>
                  <a:pt x="2026" y="1324"/>
                </a:lnTo>
                <a:lnTo>
                  <a:pt x="2025" y="1323"/>
                </a:lnTo>
                <a:lnTo>
                  <a:pt x="2021" y="1323"/>
                </a:lnTo>
                <a:lnTo>
                  <a:pt x="2014" y="1320"/>
                </a:lnTo>
                <a:lnTo>
                  <a:pt x="2013" y="1320"/>
                </a:lnTo>
                <a:lnTo>
                  <a:pt x="2012" y="1320"/>
                </a:lnTo>
                <a:lnTo>
                  <a:pt x="2009" y="1319"/>
                </a:lnTo>
                <a:lnTo>
                  <a:pt x="2005" y="1318"/>
                </a:lnTo>
                <a:lnTo>
                  <a:pt x="2004" y="1318"/>
                </a:lnTo>
                <a:lnTo>
                  <a:pt x="2002" y="1318"/>
                </a:lnTo>
                <a:lnTo>
                  <a:pt x="2001" y="1318"/>
                </a:lnTo>
                <a:lnTo>
                  <a:pt x="2000" y="1318"/>
                </a:lnTo>
                <a:lnTo>
                  <a:pt x="1994" y="1318"/>
                </a:lnTo>
                <a:lnTo>
                  <a:pt x="1991" y="1318"/>
                </a:lnTo>
                <a:lnTo>
                  <a:pt x="1987" y="1318"/>
                </a:lnTo>
                <a:lnTo>
                  <a:pt x="1985" y="1318"/>
                </a:lnTo>
                <a:lnTo>
                  <a:pt x="1982" y="1318"/>
                </a:lnTo>
                <a:lnTo>
                  <a:pt x="1979" y="1318"/>
                </a:lnTo>
                <a:lnTo>
                  <a:pt x="1978" y="1318"/>
                </a:lnTo>
                <a:lnTo>
                  <a:pt x="1977" y="1318"/>
                </a:lnTo>
                <a:lnTo>
                  <a:pt x="1975" y="1318"/>
                </a:lnTo>
                <a:lnTo>
                  <a:pt x="1971" y="1318"/>
                </a:lnTo>
                <a:lnTo>
                  <a:pt x="1970" y="1318"/>
                </a:lnTo>
                <a:lnTo>
                  <a:pt x="1969" y="1318"/>
                </a:lnTo>
                <a:lnTo>
                  <a:pt x="1964" y="1318"/>
                </a:lnTo>
                <a:lnTo>
                  <a:pt x="1959" y="1318"/>
                </a:lnTo>
                <a:lnTo>
                  <a:pt x="1957" y="1318"/>
                </a:lnTo>
                <a:lnTo>
                  <a:pt x="1954" y="1318"/>
                </a:lnTo>
                <a:lnTo>
                  <a:pt x="1950" y="1317"/>
                </a:lnTo>
                <a:lnTo>
                  <a:pt x="1949" y="1317"/>
                </a:lnTo>
                <a:lnTo>
                  <a:pt x="1948" y="1317"/>
                </a:lnTo>
                <a:lnTo>
                  <a:pt x="1947" y="1317"/>
                </a:lnTo>
                <a:lnTo>
                  <a:pt x="1945" y="1317"/>
                </a:lnTo>
                <a:lnTo>
                  <a:pt x="1944" y="1317"/>
                </a:lnTo>
                <a:lnTo>
                  <a:pt x="1943" y="1317"/>
                </a:lnTo>
                <a:lnTo>
                  <a:pt x="1939" y="1318"/>
                </a:lnTo>
                <a:lnTo>
                  <a:pt x="1935" y="1318"/>
                </a:lnTo>
                <a:lnTo>
                  <a:pt x="1936" y="1334"/>
                </a:lnTo>
                <a:close/>
                <a:moveTo>
                  <a:pt x="1964" y="344"/>
                </a:moveTo>
                <a:lnTo>
                  <a:pt x="1964" y="346"/>
                </a:lnTo>
                <a:lnTo>
                  <a:pt x="1974" y="345"/>
                </a:lnTo>
                <a:lnTo>
                  <a:pt x="1973" y="348"/>
                </a:lnTo>
                <a:lnTo>
                  <a:pt x="1971" y="351"/>
                </a:lnTo>
                <a:lnTo>
                  <a:pt x="1969" y="351"/>
                </a:lnTo>
                <a:lnTo>
                  <a:pt x="1969" y="354"/>
                </a:lnTo>
                <a:lnTo>
                  <a:pt x="1970" y="354"/>
                </a:lnTo>
                <a:lnTo>
                  <a:pt x="1969" y="359"/>
                </a:lnTo>
                <a:lnTo>
                  <a:pt x="1970" y="359"/>
                </a:lnTo>
                <a:lnTo>
                  <a:pt x="1971" y="359"/>
                </a:lnTo>
                <a:lnTo>
                  <a:pt x="1973" y="359"/>
                </a:lnTo>
                <a:lnTo>
                  <a:pt x="1973" y="356"/>
                </a:lnTo>
                <a:lnTo>
                  <a:pt x="1973" y="355"/>
                </a:lnTo>
                <a:lnTo>
                  <a:pt x="1975" y="349"/>
                </a:lnTo>
                <a:lnTo>
                  <a:pt x="1982" y="349"/>
                </a:lnTo>
                <a:lnTo>
                  <a:pt x="1983" y="349"/>
                </a:lnTo>
                <a:lnTo>
                  <a:pt x="1995" y="349"/>
                </a:lnTo>
                <a:lnTo>
                  <a:pt x="1995" y="357"/>
                </a:lnTo>
                <a:lnTo>
                  <a:pt x="1996" y="357"/>
                </a:lnTo>
                <a:lnTo>
                  <a:pt x="1997" y="357"/>
                </a:lnTo>
                <a:lnTo>
                  <a:pt x="2003" y="357"/>
                </a:lnTo>
                <a:lnTo>
                  <a:pt x="2004" y="357"/>
                </a:lnTo>
                <a:lnTo>
                  <a:pt x="2012" y="357"/>
                </a:lnTo>
                <a:lnTo>
                  <a:pt x="2016" y="357"/>
                </a:lnTo>
                <a:lnTo>
                  <a:pt x="2019" y="357"/>
                </a:lnTo>
                <a:lnTo>
                  <a:pt x="2030" y="357"/>
                </a:lnTo>
                <a:lnTo>
                  <a:pt x="2030" y="356"/>
                </a:lnTo>
                <a:lnTo>
                  <a:pt x="2030" y="354"/>
                </a:lnTo>
                <a:lnTo>
                  <a:pt x="2030" y="348"/>
                </a:lnTo>
                <a:lnTo>
                  <a:pt x="2030" y="347"/>
                </a:lnTo>
                <a:lnTo>
                  <a:pt x="2030" y="344"/>
                </a:lnTo>
                <a:lnTo>
                  <a:pt x="2030" y="340"/>
                </a:lnTo>
                <a:lnTo>
                  <a:pt x="2030" y="339"/>
                </a:lnTo>
                <a:lnTo>
                  <a:pt x="2030" y="337"/>
                </a:lnTo>
                <a:lnTo>
                  <a:pt x="2030" y="335"/>
                </a:lnTo>
                <a:lnTo>
                  <a:pt x="2030" y="332"/>
                </a:lnTo>
                <a:lnTo>
                  <a:pt x="2030" y="329"/>
                </a:lnTo>
                <a:lnTo>
                  <a:pt x="2030" y="326"/>
                </a:lnTo>
                <a:lnTo>
                  <a:pt x="2030" y="324"/>
                </a:lnTo>
                <a:lnTo>
                  <a:pt x="2031" y="323"/>
                </a:lnTo>
                <a:lnTo>
                  <a:pt x="2044" y="312"/>
                </a:lnTo>
                <a:lnTo>
                  <a:pt x="2044" y="311"/>
                </a:lnTo>
                <a:lnTo>
                  <a:pt x="2044" y="309"/>
                </a:lnTo>
                <a:lnTo>
                  <a:pt x="2044" y="307"/>
                </a:lnTo>
                <a:lnTo>
                  <a:pt x="2044" y="302"/>
                </a:lnTo>
                <a:lnTo>
                  <a:pt x="2030" y="302"/>
                </a:lnTo>
                <a:lnTo>
                  <a:pt x="2029" y="302"/>
                </a:lnTo>
                <a:lnTo>
                  <a:pt x="2028" y="302"/>
                </a:lnTo>
                <a:lnTo>
                  <a:pt x="2023" y="302"/>
                </a:lnTo>
                <a:lnTo>
                  <a:pt x="2013" y="302"/>
                </a:lnTo>
                <a:lnTo>
                  <a:pt x="2013" y="304"/>
                </a:lnTo>
                <a:lnTo>
                  <a:pt x="2013" y="306"/>
                </a:lnTo>
                <a:lnTo>
                  <a:pt x="2012" y="306"/>
                </a:lnTo>
                <a:lnTo>
                  <a:pt x="2011" y="306"/>
                </a:lnTo>
                <a:lnTo>
                  <a:pt x="2010" y="306"/>
                </a:lnTo>
                <a:lnTo>
                  <a:pt x="2009" y="306"/>
                </a:lnTo>
                <a:lnTo>
                  <a:pt x="2009" y="305"/>
                </a:lnTo>
                <a:lnTo>
                  <a:pt x="2008" y="305"/>
                </a:lnTo>
                <a:lnTo>
                  <a:pt x="2007" y="305"/>
                </a:lnTo>
                <a:lnTo>
                  <a:pt x="2005" y="305"/>
                </a:lnTo>
                <a:lnTo>
                  <a:pt x="2004" y="305"/>
                </a:lnTo>
                <a:lnTo>
                  <a:pt x="1993" y="306"/>
                </a:lnTo>
                <a:lnTo>
                  <a:pt x="1993" y="307"/>
                </a:lnTo>
                <a:lnTo>
                  <a:pt x="1988" y="307"/>
                </a:lnTo>
                <a:lnTo>
                  <a:pt x="1987" y="307"/>
                </a:lnTo>
                <a:lnTo>
                  <a:pt x="1986" y="307"/>
                </a:lnTo>
                <a:lnTo>
                  <a:pt x="1985" y="311"/>
                </a:lnTo>
                <a:lnTo>
                  <a:pt x="1984" y="313"/>
                </a:lnTo>
                <a:lnTo>
                  <a:pt x="1984" y="316"/>
                </a:lnTo>
                <a:lnTo>
                  <a:pt x="1982" y="322"/>
                </a:lnTo>
                <a:lnTo>
                  <a:pt x="1981" y="327"/>
                </a:lnTo>
                <a:lnTo>
                  <a:pt x="1979" y="327"/>
                </a:lnTo>
                <a:lnTo>
                  <a:pt x="1978" y="330"/>
                </a:lnTo>
                <a:lnTo>
                  <a:pt x="1977" y="332"/>
                </a:lnTo>
                <a:lnTo>
                  <a:pt x="1976" y="337"/>
                </a:lnTo>
                <a:lnTo>
                  <a:pt x="1975" y="337"/>
                </a:lnTo>
                <a:lnTo>
                  <a:pt x="1974" y="338"/>
                </a:lnTo>
                <a:lnTo>
                  <a:pt x="1964" y="339"/>
                </a:lnTo>
                <a:lnTo>
                  <a:pt x="1964" y="344"/>
                </a:lnTo>
                <a:close/>
                <a:moveTo>
                  <a:pt x="2017" y="520"/>
                </a:moveTo>
                <a:lnTo>
                  <a:pt x="2017" y="521"/>
                </a:lnTo>
                <a:lnTo>
                  <a:pt x="2017" y="523"/>
                </a:lnTo>
                <a:lnTo>
                  <a:pt x="2017" y="527"/>
                </a:lnTo>
                <a:lnTo>
                  <a:pt x="2017" y="530"/>
                </a:lnTo>
                <a:lnTo>
                  <a:pt x="2017" y="539"/>
                </a:lnTo>
                <a:lnTo>
                  <a:pt x="2019" y="539"/>
                </a:lnTo>
                <a:lnTo>
                  <a:pt x="2020" y="539"/>
                </a:lnTo>
                <a:lnTo>
                  <a:pt x="2028" y="539"/>
                </a:lnTo>
                <a:lnTo>
                  <a:pt x="2033" y="539"/>
                </a:lnTo>
                <a:lnTo>
                  <a:pt x="2045" y="539"/>
                </a:lnTo>
                <a:lnTo>
                  <a:pt x="2054" y="539"/>
                </a:lnTo>
                <a:lnTo>
                  <a:pt x="2055" y="539"/>
                </a:lnTo>
                <a:lnTo>
                  <a:pt x="2060" y="539"/>
                </a:lnTo>
                <a:lnTo>
                  <a:pt x="2073" y="539"/>
                </a:lnTo>
                <a:lnTo>
                  <a:pt x="2074" y="539"/>
                </a:lnTo>
                <a:lnTo>
                  <a:pt x="2089" y="539"/>
                </a:lnTo>
                <a:lnTo>
                  <a:pt x="2091" y="539"/>
                </a:lnTo>
                <a:lnTo>
                  <a:pt x="2092" y="539"/>
                </a:lnTo>
                <a:lnTo>
                  <a:pt x="2092" y="538"/>
                </a:lnTo>
                <a:lnTo>
                  <a:pt x="2094" y="538"/>
                </a:lnTo>
                <a:lnTo>
                  <a:pt x="2095" y="538"/>
                </a:lnTo>
                <a:lnTo>
                  <a:pt x="2096" y="538"/>
                </a:lnTo>
                <a:lnTo>
                  <a:pt x="2097" y="538"/>
                </a:lnTo>
                <a:lnTo>
                  <a:pt x="2098" y="538"/>
                </a:lnTo>
                <a:lnTo>
                  <a:pt x="2099" y="538"/>
                </a:lnTo>
                <a:lnTo>
                  <a:pt x="2100" y="538"/>
                </a:lnTo>
                <a:lnTo>
                  <a:pt x="2100" y="540"/>
                </a:lnTo>
                <a:lnTo>
                  <a:pt x="2102" y="540"/>
                </a:lnTo>
                <a:lnTo>
                  <a:pt x="2104" y="540"/>
                </a:lnTo>
                <a:lnTo>
                  <a:pt x="2105" y="540"/>
                </a:lnTo>
                <a:lnTo>
                  <a:pt x="2106" y="540"/>
                </a:lnTo>
                <a:lnTo>
                  <a:pt x="2107" y="540"/>
                </a:lnTo>
                <a:lnTo>
                  <a:pt x="2108" y="540"/>
                </a:lnTo>
                <a:lnTo>
                  <a:pt x="2112" y="540"/>
                </a:lnTo>
                <a:lnTo>
                  <a:pt x="2113" y="540"/>
                </a:lnTo>
                <a:lnTo>
                  <a:pt x="2121" y="541"/>
                </a:lnTo>
                <a:lnTo>
                  <a:pt x="2121" y="539"/>
                </a:lnTo>
                <a:lnTo>
                  <a:pt x="2120" y="538"/>
                </a:lnTo>
                <a:lnTo>
                  <a:pt x="2122" y="538"/>
                </a:lnTo>
                <a:lnTo>
                  <a:pt x="2124" y="538"/>
                </a:lnTo>
                <a:lnTo>
                  <a:pt x="2125" y="538"/>
                </a:lnTo>
                <a:lnTo>
                  <a:pt x="2126" y="538"/>
                </a:lnTo>
                <a:lnTo>
                  <a:pt x="2128" y="538"/>
                </a:lnTo>
                <a:lnTo>
                  <a:pt x="2129" y="538"/>
                </a:lnTo>
                <a:lnTo>
                  <a:pt x="2130" y="538"/>
                </a:lnTo>
                <a:lnTo>
                  <a:pt x="2129" y="537"/>
                </a:lnTo>
                <a:lnTo>
                  <a:pt x="2129" y="535"/>
                </a:lnTo>
                <a:lnTo>
                  <a:pt x="2131" y="535"/>
                </a:lnTo>
                <a:lnTo>
                  <a:pt x="2130" y="533"/>
                </a:lnTo>
                <a:lnTo>
                  <a:pt x="2130" y="530"/>
                </a:lnTo>
                <a:lnTo>
                  <a:pt x="2130" y="527"/>
                </a:lnTo>
                <a:lnTo>
                  <a:pt x="2130" y="525"/>
                </a:lnTo>
                <a:lnTo>
                  <a:pt x="2130" y="523"/>
                </a:lnTo>
                <a:lnTo>
                  <a:pt x="2130" y="519"/>
                </a:lnTo>
                <a:lnTo>
                  <a:pt x="2129" y="514"/>
                </a:lnTo>
                <a:lnTo>
                  <a:pt x="2129" y="513"/>
                </a:lnTo>
                <a:lnTo>
                  <a:pt x="2129" y="507"/>
                </a:lnTo>
                <a:lnTo>
                  <a:pt x="2129" y="504"/>
                </a:lnTo>
                <a:lnTo>
                  <a:pt x="2129" y="503"/>
                </a:lnTo>
                <a:lnTo>
                  <a:pt x="2129" y="502"/>
                </a:lnTo>
                <a:lnTo>
                  <a:pt x="2129" y="500"/>
                </a:lnTo>
                <a:lnTo>
                  <a:pt x="2129" y="499"/>
                </a:lnTo>
                <a:lnTo>
                  <a:pt x="2129" y="498"/>
                </a:lnTo>
                <a:lnTo>
                  <a:pt x="2129" y="497"/>
                </a:lnTo>
                <a:lnTo>
                  <a:pt x="2130" y="496"/>
                </a:lnTo>
                <a:lnTo>
                  <a:pt x="2129" y="496"/>
                </a:lnTo>
                <a:lnTo>
                  <a:pt x="2129" y="495"/>
                </a:lnTo>
                <a:lnTo>
                  <a:pt x="2129" y="494"/>
                </a:lnTo>
                <a:lnTo>
                  <a:pt x="2130" y="495"/>
                </a:lnTo>
                <a:lnTo>
                  <a:pt x="2131" y="495"/>
                </a:lnTo>
                <a:lnTo>
                  <a:pt x="2130" y="496"/>
                </a:lnTo>
                <a:lnTo>
                  <a:pt x="2130" y="497"/>
                </a:lnTo>
                <a:lnTo>
                  <a:pt x="2130" y="498"/>
                </a:lnTo>
                <a:lnTo>
                  <a:pt x="2130" y="499"/>
                </a:lnTo>
                <a:lnTo>
                  <a:pt x="2130" y="500"/>
                </a:lnTo>
                <a:lnTo>
                  <a:pt x="2130" y="502"/>
                </a:lnTo>
                <a:lnTo>
                  <a:pt x="2130" y="503"/>
                </a:lnTo>
                <a:lnTo>
                  <a:pt x="2130" y="504"/>
                </a:lnTo>
                <a:lnTo>
                  <a:pt x="2130" y="505"/>
                </a:lnTo>
                <a:lnTo>
                  <a:pt x="2130" y="506"/>
                </a:lnTo>
                <a:lnTo>
                  <a:pt x="2130" y="507"/>
                </a:lnTo>
                <a:lnTo>
                  <a:pt x="2130" y="510"/>
                </a:lnTo>
                <a:lnTo>
                  <a:pt x="2130" y="512"/>
                </a:lnTo>
                <a:lnTo>
                  <a:pt x="2131" y="513"/>
                </a:lnTo>
                <a:lnTo>
                  <a:pt x="2132" y="513"/>
                </a:lnTo>
                <a:lnTo>
                  <a:pt x="2133" y="513"/>
                </a:lnTo>
                <a:lnTo>
                  <a:pt x="2134" y="513"/>
                </a:lnTo>
                <a:lnTo>
                  <a:pt x="2135" y="513"/>
                </a:lnTo>
                <a:lnTo>
                  <a:pt x="2137" y="513"/>
                </a:lnTo>
                <a:lnTo>
                  <a:pt x="2138" y="513"/>
                </a:lnTo>
                <a:lnTo>
                  <a:pt x="2140" y="513"/>
                </a:lnTo>
                <a:lnTo>
                  <a:pt x="2141" y="513"/>
                </a:lnTo>
                <a:lnTo>
                  <a:pt x="2142" y="512"/>
                </a:lnTo>
                <a:lnTo>
                  <a:pt x="2143" y="512"/>
                </a:lnTo>
                <a:lnTo>
                  <a:pt x="2145" y="512"/>
                </a:lnTo>
                <a:lnTo>
                  <a:pt x="2146" y="512"/>
                </a:lnTo>
                <a:lnTo>
                  <a:pt x="2148" y="512"/>
                </a:lnTo>
                <a:lnTo>
                  <a:pt x="2150" y="512"/>
                </a:lnTo>
                <a:lnTo>
                  <a:pt x="2151" y="512"/>
                </a:lnTo>
                <a:lnTo>
                  <a:pt x="2152" y="512"/>
                </a:lnTo>
                <a:lnTo>
                  <a:pt x="2154" y="512"/>
                </a:lnTo>
                <a:lnTo>
                  <a:pt x="2156" y="512"/>
                </a:lnTo>
                <a:lnTo>
                  <a:pt x="2157" y="512"/>
                </a:lnTo>
                <a:lnTo>
                  <a:pt x="2159" y="511"/>
                </a:lnTo>
                <a:lnTo>
                  <a:pt x="2163" y="511"/>
                </a:lnTo>
                <a:lnTo>
                  <a:pt x="2165" y="510"/>
                </a:lnTo>
                <a:lnTo>
                  <a:pt x="2167" y="508"/>
                </a:lnTo>
                <a:lnTo>
                  <a:pt x="2167" y="507"/>
                </a:lnTo>
                <a:lnTo>
                  <a:pt x="2169" y="506"/>
                </a:lnTo>
                <a:lnTo>
                  <a:pt x="2171" y="505"/>
                </a:lnTo>
                <a:lnTo>
                  <a:pt x="2171" y="504"/>
                </a:lnTo>
                <a:lnTo>
                  <a:pt x="2169" y="504"/>
                </a:lnTo>
                <a:lnTo>
                  <a:pt x="2169" y="503"/>
                </a:lnTo>
                <a:lnTo>
                  <a:pt x="2168" y="503"/>
                </a:lnTo>
                <a:lnTo>
                  <a:pt x="2168" y="502"/>
                </a:lnTo>
                <a:lnTo>
                  <a:pt x="2167" y="500"/>
                </a:lnTo>
                <a:lnTo>
                  <a:pt x="2166" y="499"/>
                </a:lnTo>
                <a:lnTo>
                  <a:pt x="2168" y="498"/>
                </a:lnTo>
                <a:lnTo>
                  <a:pt x="2171" y="497"/>
                </a:lnTo>
                <a:lnTo>
                  <a:pt x="2172" y="496"/>
                </a:lnTo>
                <a:lnTo>
                  <a:pt x="2172" y="495"/>
                </a:lnTo>
                <a:lnTo>
                  <a:pt x="2173" y="496"/>
                </a:lnTo>
                <a:lnTo>
                  <a:pt x="2174" y="497"/>
                </a:lnTo>
                <a:lnTo>
                  <a:pt x="2176" y="499"/>
                </a:lnTo>
                <a:lnTo>
                  <a:pt x="2175" y="502"/>
                </a:lnTo>
                <a:lnTo>
                  <a:pt x="2174" y="503"/>
                </a:lnTo>
                <a:lnTo>
                  <a:pt x="2173" y="504"/>
                </a:lnTo>
                <a:lnTo>
                  <a:pt x="2172" y="505"/>
                </a:lnTo>
                <a:lnTo>
                  <a:pt x="2172" y="506"/>
                </a:lnTo>
                <a:lnTo>
                  <a:pt x="2171" y="506"/>
                </a:lnTo>
                <a:lnTo>
                  <a:pt x="2169" y="507"/>
                </a:lnTo>
                <a:lnTo>
                  <a:pt x="2168" y="508"/>
                </a:lnTo>
                <a:lnTo>
                  <a:pt x="2167" y="508"/>
                </a:lnTo>
                <a:lnTo>
                  <a:pt x="2167" y="510"/>
                </a:lnTo>
                <a:lnTo>
                  <a:pt x="2166" y="510"/>
                </a:lnTo>
                <a:lnTo>
                  <a:pt x="2165" y="511"/>
                </a:lnTo>
                <a:lnTo>
                  <a:pt x="2164" y="511"/>
                </a:lnTo>
                <a:lnTo>
                  <a:pt x="2163" y="512"/>
                </a:lnTo>
                <a:lnTo>
                  <a:pt x="2162" y="512"/>
                </a:lnTo>
                <a:lnTo>
                  <a:pt x="2160" y="512"/>
                </a:lnTo>
                <a:lnTo>
                  <a:pt x="2159" y="512"/>
                </a:lnTo>
                <a:lnTo>
                  <a:pt x="2159" y="513"/>
                </a:lnTo>
                <a:lnTo>
                  <a:pt x="2158" y="513"/>
                </a:lnTo>
                <a:lnTo>
                  <a:pt x="2157" y="513"/>
                </a:lnTo>
                <a:lnTo>
                  <a:pt x="2155" y="513"/>
                </a:lnTo>
                <a:lnTo>
                  <a:pt x="2152" y="513"/>
                </a:lnTo>
                <a:lnTo>
                  <a:pt x="2151" y="513"/>
                </a:lnTo>
                <a:lnTo>
                  <a:pt x="2150" y="513"/>
                </a:lnTo>
                <a:lnTo>
                  <a:pt x="2149" y="513"/>
                </a:lnTo>
                <a:lnTo>
                  <a:pt x="2146" y="513"/>
                </a:lnTo>
                <a:lnTo>
                  <a:pt x="2145" y="513"/>
                </a:lnTo>
                <a:lnTo>
                  <a:pt x="2143" y="513"/>
                </a:lnTo>
                <a:lnTo>
                  <a:pt x="2140" y="513"/>
                </a:lnTo>
                <a:lnTo>
                  <a:pt x="2139" y="514"/>
                </a:lnTo>
                <a:lnTo>
                  <a:pt x="2138" y="514"/>
                </a:lnTo>
                <a:lnTo>
                  <a:pt x="2137" y="514"/>
                </a:lnTo>
                <a:lnTo>
                  <a:pt x="2135" y="514"/>
                </a:lnTo>
                <a:lnTo>
                  <a:pt x="2134" y="514"/>
                </a:lnTo>
                <a:lnTo>
                  <a:pt x="2133" y="514"/>
                </a:lnTo>
                <a:lnTo>
                  <a:pt x="2132" y="514"/>
                </a:lnTo>
                <a:lnTo>
                  <a:pt x="2131" y="514"/>
                </a:lnTo>
                <a:lnTo>
                  <a:pt x="2131" y="519"/>
                </a:lnTo>
                <a:lnTo>
                  <a:pt x="2131" y="523"/>
                </a:lnTo>
                <a:lnTo>
                  <a:pt x="2131" y="525"/>
                </a:lnTo>
                <a:lnTo>
                  <a:pt x="2131" y="527"/>
                </a:lnTo>
                <a:lnTo>
                  <a:pt x="2131" y="530"/>
                </a:lnTo>
                <a:lnTo>
                  <a:pt x="2131" y="533"/>
                </a:lnTo>
                <a:lnTo>
                  <a:pt x="2132" y="535"/>
                </a:lnTo>
                <a:lnTo>
                  <a:pt x="2132" y="537"/>
                </a:lnTo>
                <a:lnTo>
                  <a:pt x="2132" y="538"/>
                </a:lnTo>
                <a:lnTo>
                  <a:pt x="2138" y="538"/>
                </a:lnTo>
                <a:lnTo>
                  <a:pt x="2140" y="538"/>
                </a:lnTo>
                <a:lnTo>
                  <a:pt x="2142" y="538"/>
                </a:lnTo>
                <a:lnTo>
                  <a:pt x="2147" y="538"/>
                </a:lnTo>
                <a:lnTo>
                  <a:pt x="2150" y="538"/>
                </a:lnTo>
                <a:lnTo>
                  <a:pt x="2152" y="538"/>
                </a:lnTo>
                <a:lnTo>
                  <a:pt x="2152" y="536"/>
                </a:lnTo>
                <a:lnTo>
                  <a:pt x="2152" y="535"/>
                </a:lnTo>
                <a:lnTo>
                  <a:pt x="2156" y="535"/>
                </a:lnTo>
                <a:lnTo>
                  <a:pt x="2157" y="535"/>
                </a:lnTo>
                <a:lnTo>
                  <a:pt x="2158" y="535"/>
                </a:lnTo>
                <a:lnTo>
                  <a:pt x="2158" y="537"/>
                </a:lnTo>
                <a:lnTo>
                  <a:pt x="2159" y="540"/>
                </a:lnTo>
                <a:lnTo>
                  <a:pt x="2159" y="541"/>
                </a:lnTo>
                <a:lnTo>
                  <a:pt x="2160" y="541"/>
                </a:lnTo>
                <a:lnTo>
                  <a:pt x="2162" y="541"/>
                </a:lnTo>
                <a:lnTo>
                  <a:pt x="2172" y="542"/>
                </a:lnTo>
                <a:lnTo>
                  <a:pt x="2173" y="542"/>
                </a:lnTo>
                <a:lnTo>
                  <a:pt x="2175" y="542"/>
                </a:lnTo>
                <a:lnTo>
                  <a:pt x="2176" y="542"/>
                </a:lnTo>
                <a:lnTo>
                  <a:pt x="2177" y="542"/>
                </a:lnTo>
                <a:lnTo>
                  <a:pt x="2181" y="542"/>
                </a:lnTo>
                <a:lnTo>
                  <a:pt x="2184" y="542"/>
                </a:lnTo>
                <a:lnTo>
                  <a:pt x="2184" y="538"/>
                </a:lnTo>
                <a:lnTo>
                  <a:pt x="2184" y="536"/>
                </a:lnTo>
                <a:lnTo>
                  <a:pt x="2185" y="536"/>
                </a:lnTo>
                <a:lnTo>
                  <a:pt x="2186" y="537"/>
                </a:lnTo>
                <a:lnTo>
                  <a:pt x="2188" y="537"/>
                </a:lnTo>
                <a:lnTo>
                  <a:pt x="2190" y="538"/>
                </a:lnTo>
                <a:lnTo>
                  <a:pt x="2190" y="537"/>
                </a:lnTo>
                <a:lnTo>
                  <a:pt x="2190" y="532"/>
                </a:lnTo>
                <a:lnTo>
                  <a:pt x="2190" y="531"/>
                </a:lnTo>
                <a:lnTo>
                  <a:pt x="2192" y="531"/>
                </a:lnTo>
                <a:lnTo>
                  <a:pt x="2194" y="531"/>
                </a:lnTo>
                <a:lnTo>
                  <a:pt x="2206" y="531"/>
                </a:lnTo>
                <a:lnTo>
                  <a:pt x="2212" y="531"/>
                </a:lnTo>
                <a:lnTo>
                  <a:pt x="2219" y="531"/>
                </a:lnTo>
                <a:lnTo>
                  <a:pt x="2220" y="531"/>
                </a:lnTo>
                <a:lnTo>
                  <a:pt x="2221" y="531"/>
                </a:lnTo>
                <a:lnTo>
                  <a:pt x="2223" y="531"/>
                </a:lnTo>
                <a:lnTo>
                  <a:pt x="2225" y="531"/>
                </a:lnTo>
                <a:lnTo>
                  <a:pt x="2226" y="531"/>
                </a:lnTo>
                <a:lnTo>
                  <a:pt x="2227" y="531"/>
                </a:lnTo>
                <a:lnTo>
                  <a:pt x="2228" y="531"/>
                </a:lnTo>
                <a:lnTo>
                  <a:pt x="2231" y="531"/>
                </a:lnTo>
                <a:lnTo>
                  <a:pt x="2232" y="531"/>
                </a:lnTo>
                <a:lnTo>
                  <a:pt x="2233" y="531"/>
                </a:lnTo>
                <a:lnTo>
                  <a:pt x="2234" y="531"/>
                </a:lnTo>
                <a:lnTo>
                  <a:pt x="2235" y="531"/>
                </a:lnTo>
                <a:lnTo>
                  <a:pt x="2236" y="531"/>
                </a:lnTo>
                <a:lnTo>
                  <a:pt x="2237" y="530"/>
                </a:lnTo>
                <a:lnTo>
                  <a:pt x="2237" y="531"/>
                </a:lnTo>
                <a:lnTo>
                  <a:pt x="2238" y="531"/>
                </a:lnTo>
                <a:lnTo>
                  <a:pt x="2240" y="533"/>
                </a:lnTo>
                <a:lnTo>
                  <a:pt x="2241" y="533"/>
                </a:lnTo>
                <a:lnTo>
                  <a:pt x="2243" y="531"/>
                </a:lnTo>
                <a:lnTo>
                  <a:pt x="2243" y="532"/>
                </a:lnTo>
                <a:lnTo>
                  <a:pt x="2245" y="538"/>
                </a:lnTo>
                <a:lnTo>
                  <a:pt x="2247" y="538"/>
                </a:lnTo>
                <a:lnTo>
                  <a:pt x="2247" y="535"/>
                </a:lnTo>
                <a:lnTo>
                  <a:pt x="2247" y="531"/>
                </a:lnTo>
                <a:lnTo>
                  <a:pt x="2247" y="530"/>
                </a:lnTo>
                <a:lnTo>
                  <a:pt x="2246" y="530"/>
                </a:lnTo>
                <a:lnTo>
                  <a:pt x="2245" y="530"/>
                </a:lnTo>
                <a:lnTo>
                  <a:pt x="2244" y="530"/>
                </a:lnTo>
                <a:lnTo>
                  <a:pt x="2243" y="530"/>
                </a:lnTo>
                <a:lnTo>
                  <a:pt x="2245" y="529"/>
                </a:lnTo>
                <a:lnTo>
                  <a:pt x="2247" y="528"/>
                </a:lnTo>
                <a:lnTo>
                  <a:pt x="2249" y="527"/>
                </a:lnTo>
                <a:lnTo>
                  <a:pt x="2249" y="525"/>
                </a:lnTo>
                <a:lnTo>
                  <a:pt x="2247" y="525"/>
                </a:lnTo>
                <a:lnTo>
                  <a:pt x="2247" y="524"/>
                </a:lnTo>
                <a:lnTo>
                  <a:pt x="2246" y="524"/>
                </a:lnTo>
                <a:lnTo>
                  <a:pt x="2247" y="523"/>
                </a:lnTo>
                <a:lnTo>
                  <a:pt x="2250" y="522"/>
                </a:lnTo>
                <a:lnTo>
                  <a:pt x="2251" y="523"/>
                </a:lnTo>
                <a:lnTo>
                  <a:pt x="2252" y="523"/>
                </a:lnTo>
                <a:lnTo>
                  <a:pt x="2253" y="524"/>
                </a:lnTo>
                <a:lnTo>
                  <a:pt x="2253" y="523"/>
                </a:lnTo>
                <a:lnTo>
                  <a:pt x="2254" y="522"/>
                </a:lnTo>
                <a:lnTo>
                  <a:pt x="2257" y="522"/>
                </a:lnTo>
                <a:lnTo>
                  <a:pt x="2257" y="521"/>
                </a:lnTo>
                <a:lnTo>
                  <a:pt x="2258" y="520"/>
                </a:lnTo>
                <a:lnTo>
                  <a:pt x="2260" y="519"/>
                </a:lnTo>
                <a:lnTo>
                  <a:pt x="2261" y="518"/>
                </a:lnTo>
                <a:lnTo>
                  <a:pt x="2262" y="518"/>
                </a:lnTo>
                <a:lnTo>
                  <a:pt x="2266" y="515"/>
                </a:lnTo>
                <a:lnTo>
                  <a:pt x="2278" y="507"/>
                </a:lnTo>
                <a:lnTo>
                  <a:pt x="2283" y="505"/>
                </a:lnTo>
                <a:lnTo>
                  <a:pt x="2281" y="504"/>
                </a:lnTo>
                <a:lnTo>
                  <a:pt x="2279" y="498"/>
                </a:lnTo>
                <a:lnTo>
                  <a:pt x="2279" y="497"/>
                </a:lnTo>
                <a:lnTo>
                  <a:pt x="2278" y="496"/>
                </a:lnTo>
                <a:lnTo>
                  <a:pt x="2278" y="495"/>
                </a:lnTo>
                <a:lnTo>
                  <a:pt x="2278" y="494"/>
                </a:lnTo>
                <a:lnTo>
                  <a:pt x="2277" y="493"/>
                </a:lnTo>
                <a:lnTo>
                  <a:pt x="2276" y="491"/>
                </a:lnTo>
                <a:lnTo>
                  <a:pt x="2275" y="490"/>
                </a:lnTo>
                <a:lnTo>
                  <a:pt x="2275" y="489"/>
                </a:lnTo>
                <a:lnTo>
                  <a:pt x="2273" y="488"/>
                </a:lnTo>
                <a:lnTo>
                  <a:pt x="2271" y="486"/>
                </a:lnTo>
                <a:lnTo>
                  <a:pt x="2270" y="485"/>
                </a:lnTo>
                <a:lnTo>
                  <a:pt x="2269" y="483"/>
                </a:lnTo>
                <a:lnTo>
                  <a:pt x="2268" y="482"/>
                </a:lnTo>
                <a:lnTo>
                  <a:pt x="2268" y="481"/>
                </a:lnTo>
                <a:lnTo>
                  <a:pt x="2267" y="481"/>
                </a:lnTo>
                <a:lnTo>
                  <a:pt x="2267" y="480"/>
                </a:lnTo>
                <a:lnTo>
                  <a:pt x="2266" y="479"/>
                </a:lnTo>
                <a:lnTo>
                  <a:pt x="2263" y="478"/>
                </a:lnTo>
                <a:lnTo>
                  <a:pt x="2264" y="477"/>
                </a:lnTo>
                <a:lnTo>
                  <a:pt x="2263" y="475"/>
                </a:lnTo>
                <a:lnTo>
                  <a:pt x="2262" y="474"/>
                </a:lnTo>
                <a:lnTo>
                  <a:pt x="2260" y="473"/>
                </a:lnTo>
                <a:lnTo>
                  <a:pt x="2259" y="472"/>
                </a:lnTo>
                <a:lnTo>
                  <a:pt x="2258" y="472"/>
                </a:lnTo>
                <a:lnTo>
                  <a:pt x="2258" y="471"/>
                </a:lnTo>
                <a:lnTo>
                  <a:pt x="2255" y="473"/>
                </a:lnTo>
                <a:lnTo>
                  <a:pt x="2254" y="473"/>
                </a:lnTo>
                <a:lnTo>
                  <a:pt x="2252" y="473"/>
                </a:lnTo>
                <a:lnTo>
                  <a:pt x="2251" y="473"/>
                </a:lnTo>
                <a:lnTo>
                  <a:pt x="2249" y="473"/>
                </a:lnTo>
                <a:lnTo>
                  <a:pt x="2247" y="472"/>
                </a:lnTo>
                <a:lnTo>
                  <a:pt x="2245" y="471"/>
                </a:lnTo>
                <a:lnTo>
                  <a:pt x="2240" y="469"/>
                </a:lnTo>
                <a:lnTo>
                  <a:pt x="2238" y="469"/>
                </a:lnTo>
                <a:lnTo>
                  <a:pt x="2237" y="469"/>
                </a:lnTo>
                <a:lnTo>
                  <a:pt x="2234" y="469"/>
                </a:lnTo>
                <a:lnTo>
                  <a:pt x="2233" y="469"/>
                </a:lnTo>
                <a:lnTo>
                  <a:pt x="2233" y="468"/>
                </a:lnTo>
                <a:lnTo>
                  <a:pt x="2236" y="465"/>
                </a:lnTo>
                <a:lnTo>
                  <a:pt x="2236" y="464"/>
                </a:lnTo>
                <a:lnTo>
                  <a:pt x="2237" y="464"/>
                </a:lnTo>
                <a:lnTo>
                  <a:pt x="2242" y="461"/>
                </a:lnTo>
                <a:lnTo>
                  <a:pt x="2243" y="458"/>
                </a:lnTo>
                <a:lnTo>
                  <a:pt x="2243" y="457"/>
                </a:lnTo>
                <a:lnTo>
                  <a:pt x="2241" y="455"/>
                </a:lnTo>
                <a:lnTo>
                  <a:pt x="2242" y="450"/>
                </a:lnTo>
                <a:lnTo>
                  <a:pt x="2243" y="449"/>
                </a:lnTo>
                <a:lnTo>
                  <a:pt x="2244" y="447"/>
                </a:lnTo>
                <a:lnTo>
                  <a:pt x="2245" y="447"/>
                </a:lnTo>
                <a:lnTo>
                  <a:pt x="2246" y="445"/>
                </a:lnTo>
                <a:lnTo>
                  <a:pt x="2247" y="445"/>
                </a:lnTo>
                <a:lnTo>
                  <a:pt x="2249" y="444"/>
                </a:lnTo>
                <a:lnTo>
                  <a:pt x="2249" y="443"/>
                </a:lnTo>
                <a:lnTo>
                  <a:pt x="2250" y="443"/>
                </a:lnTo>
                <a:lnTo>
                  <a:pt x="2250" y="441"/>
                </a:lnTo>
                <a:lnTo>
                  <a:pt x="2250" y="440"/>
                </a:lnTo>
                <a:lnTo>
                  <a:pt x="2251" y="440"/>
                </a:lnTo>
                <a:lnTo>
                  <a:pt x="2251" y="439"/>
                </a:lnTo>
                <a:lnTo>
                  <a:pt x="2251" y="438"/>
                </a:lnTo>
                <a:lnTo>
                  <a:pt x="2251" y="437"/>
                </a:lnTo>
                <a:lnTo>
                  <a:pt x="2251" y="436"/>
                </a:lnTo>
                <a:lnTo>
                  <a:pt x="2250" y="436"/>
                </a:lnTo>
                <a:lnTo>
                  <a:pt x="2250" y="435"/>
                </a:lnTo>
                <a:lnTo>
                  <a:pt x="2246" y="436"/>
                </a:lnTo>
                <a:lnTo>
                  <a:pt x="2246" y="437"/>
                </a:lnTo>
                <a:lnTo>
                  <a:pt x="2243" y="437"/>
                </a:lnTo>
                <a:lnTo>
                  <a:pt x="2241" y="437"/>
                </a:lnTo>
                <a:lnTo>
                  <a:pt x="2240" y="438"/>
                </a:lnTo>
                <a:lnTo>
                  <a:pt x="2238" y="440"/>
                </a:lnTo>
                <a:lnTo>
                  <a:pt x="2237" y="440"/>
                </a:lnTo>
                <a:lnTo>
                  <a:pt x="2235" y="443"/>
                </a:lnTo>
                <a:lnTo>
                  <a:pt x="2234" y="445"/>
                </a:lnTo>
                <a:lnTo>
                  <a:pt x="2231" y="447"/>
                </a:lnTo>
                <a:lnTo>
                  <a:pt x="2228" y="449"/>
                </a:lnTo>
                <a:lnTo>
                  <a:pt x="2229" y="450"/>
                </a:lnTo>
                <a:lnTo>
                  <a:pt x="2228" y="455"/>
                </a:lnTo>
                <a:lnTo>
                  <a:pt x="2223" y="457"/>
                </a:lnTo>
                <a:lnTo>
                  <a:pt x="2219" y="460"/>
                </a:lnTo>
                <a:lnTo>
                  <a:pt x="2211" y="464"/>
                </a:lnTo>
                <a:lnTo>
                  <a:pt x="2210" y="464"/>
                </a:lnTo>
                <a:lnTo>
                  <a:pt x="2209" y="464"/>
                </a:lnTo>
                <a:lnTo>
                  <a:pt x="2208" y="464"/>
                </a:lnTo>
                <a:lnTo>
                  <a:pt x="2208" y="463"/>
                </a:lnTo>
                <a:lnTo>
                  <a:pt x="2207" y="464"/>
                </a:lnTo>
                <a:lnTo>
                  <a:pt x="2206" y="464"/>
                </a:lnTo>
                <a:lnTo>
                  <a:pt x="2204" y="464"/>
                </a:lnTo>
                <a:lnTo>
                  <a:pt x="2203" y="464"/>
                </a:lnTo>
                <a:lnTo>
                  <a:pt x="2203" y="465"/>
                </a:lnTo>
                <a:lnTo>
                  <a:pt x="2202" y="465"/>
                </a:lnTo>
                <a:lnTo>
                  <a:pt x="2201" y="466"/>
                </a:lnTo>
                <a:lnTo>
                  <a:pt x="2200" y="468"/>
                </a:lnTo>
                <a:lnTo>
                  <a:pt x="2199" y="469"/>
                </a:lnTo>
                <a:lnTo>
                  <a:pt x="2198" y="470"/>
                </a:lnTo>
                <a:lnTo>
                  <a:pt x="2197" y="470"/>
                </a:lnTo>
                <a:lnTo>
                  <a:pt x="2195" y="471"/>
                </a:lnTo>
                <a:lnTo>
                  <a:pt x="2193" y="471"/>
                </a:lnTo>
                <a:lnTo>
                  <a:pt x="2188" y="472"/>
                </a:lnTo>
                <a:lnTo>
                  <a:pt x="2183" y="473"/>
                </a:lnTo>
                <a:lnTo>
                  <a:pt x="2173" y="470"/>
                </a:lnTo>
                <a:lnTo>
                  <a:pt x="2173" y="469"/>
                </a:lnTo>
                <a:lnTo>
                  <a:pt x="2172" y="469"/>
                </a:lnTo>
                <a:lnTo>
                  <a:pt x="2172" y="468"/>
                </a:lnTo>
                <a:lnTo>
                  <a:pt x="2169" y="466"/>
                </a:lnTo>
                <a:lnTo>
                  <a:pt x="2168" y="466"/>
                </a:lnTo>
                <a:lnTo>
                  <a:pt x="2165" y="468"/>
                </a:lnTo>
                <a:lnTo>
                  <a:pt x="2163" y="468"/>
                </a:lnTo>
                <a:lnTo>
                  <a:pt x="2160" y="469"/>
                </a:lnTo>
                <a:lnTo>
                  <a:pt x="2156" y="472"/>
                </a:lnTo>
                <a:lnTo>
                  <a:pt x="2152" y="473"/>
                </a:lnTo>
                <a:lnTo>
                  <a:pt x="2146" y="474"/>
                </a:lnTo>
                <a:lnTo>
                  <a:pt x="2143" y="475"/>
                </a:lnTo>
                <a:lnTo>
                  <a:pt x="2142" y="475"/>
                </a:lnTo>
                <a:lnTo>
                  <a:pt x="2138" y="475"/>
                </a:lnTo>
                <a:lnTo>
                  <a:pt x="2134" y="475"/>
                </a:lnTo>
                <a:lnTo>
                  <a:pt x="2132" y="475"/>
                </a:lnTo>
                <a:lnTo>
                  <a:pt x="2129" y="479"/>
                </a:lnTo>
                <a:lnTo>
                  <a:pt x="2125" y="483"/>
                </a:lnTo>
                <a:lnTo>
                  <a:pt x="2119" y="488"/>
                </a:lnTo>
                <a:lnTo>
                  <a:pt x="2119" y="493"/>
                </a:lnTo>
                <a:lnTo>
                  <a:pt x="2117" y="491"/>
                </a:lnTo>
                <a:lnTo>
                  <a:pt x="2116" y="490"/>
                </a:lnTo>
                <a:lnTo>
                  <a:pt x="2114" y="491"/>
                </a:lnTo>
                <a:lnTo>
                  <a:pt x="2111" y="491"/>
                </a:lnTo>
                <a:lnTo>
                  <a:pt x="2108" y="490"/>
                </a:lnTo>
                <a:lnTo>
                  <a:pt x="2106" y="488"/>
                </a:lnTo>
                <a:lnTo>
                  <a:pt x="2105" y="486"/>
                </a:lnTo>
                <a:lnTo>
                  <a:pt x="2104" y="485"/>
                </a:lnTo>
                <a:lnTo>
                  <a:pt x="2104" y="479"/>
                </a:lnTo>
                <a:lnTo>
                  <a:pt x="2103" y="478"/>
                </a:lnTo>
                <a:lnTo>
                  <a:pt x="2100" y="472"/>
                </a:lnTo>
                <a:lnTo>
                  <a:pt x="2100" y="481"/>
                </a:lnTo>
                <a:lnTo>
                  <a:pt x="2100" y="498"/>
                </a:lnTo>
                <a:lnTo>
                  <a:pt x="2100" y="499"/>
                </a:lnTo>
                <a:lnTo>
                  <a:pt x="2100" y="505"/>
                </a:lnTo>
                <a:lnTo>
                  <a:pt x="2100" y="510"/>
                </a:lnTo>
                <a:lnTo>
                  <a:pt x="2095" y="511"/>
                </a:lnTo>
                <a:lnTo>
                  <a:pt x="2094" y="511"/>
                </a:lnTo>
                <a:lnTo>
                  <a:pt x="2090" y="511"/>
                </a:lnTo>
                <a:lnTo>
                  <a:pt x="2069" y="514"/>
                </a:lnTo>
                <a:lnTo>
                  <a:pt x="2053" y="515"/>
                </a:lnTo>
                <a:lnTo>
                  <a:pt x="2050" y="516"/>
                </a:lnTo>
                <a:lnTo>
                  <a:pt x="2042" y="516"/>
                </a:lnTo>
                <a:lnTo>
                  <a:pt x="2020" y="519"/>
                </a:lnTo>
                <a:lnTo>
                  <a:pt x="2017" y="520"/>
                </a:lnTo>
                <a:close/>
                <a:moveTo>
                  <a:pt x="2026" y="1919"/>
                </a:moveTo>
                <a:lnTo>
                  <a:pt x="2027" y="1921"/>
                </a:lnTo>
                <a:lnTo>
                  <a:pt x="2028" y="1925"/>
                </a:lnTo>
                <a:lnTo>
                  <a:pt x="2029" y="1926"/>
                </a:lnTo>
                <a:lnTo>
                  <a:pt x="2030" y="1926"/>
                </a:lnTo>
                <a:lnTo>
                  <a:pt x="2030" y="1927"/>
                </a:lnTo>
                <a:lnTo>
                  <a:pt x="2031" y="1927"/>
                </a:lnTo>
                <a:lnTo>
                  <a:pt x="2031" y="1928"/>
                </a:lnTo>
                <a:lnTo>
                  <a:pt x="2033" y="1928"/>
                </a:lnTo>
                <a:lnTo>
                  <a:pt x="2033" y="1929"/>
                </a:lnTo>
                <a:lnTo>
                  <a:pt x="2033" y="1928"/>
                </a:lnTo>
                <a:lnTo>
                  <a:pt x="2034" y="1928"/>
                </a:lnTo>
                <a:lnTo>
                  <a:pt x="2034" y="1927"/>
                </a:lnTo>
                <a:lnTo>
                  <a:pt x="2035" y="1927"/>
                </a:lnTo>
                <a:lnTo>
                  <a:pt x="2035" y="1926"/>
                </a:lnTo>
                <a:lnTo>
                  <a:pt x="2036" y="1926"/>
                </a:lnTo>
                <a:lnTo>
                  <a:pt x="2036" y="1925"/>
                </a:lnTo>
                <a:lnTo>
                  <a:pt x="2037" y="1924"/>
                </a:lnTo>
                <a:lnTo>
                  <a:pt x="2038" y="1924"/>
                </a:lnTo>
                <a:lnTo>
                  <a:pt x="2038" y="1922"/>
                </a:lnTo>
                <a:lnTo>
                  <a:pt x="2039" y="1922"/>
                </a:lnTo>
                <a:lnTo>
                  <a:pt x="2039" y="1921"/>
                </a:lnTo>
                <a:lnTo>
                  <a:pt x="2040" y="1920"/>
                </a:lnTo>
                <a:lnTo>
                  <a:pt x="2042" y="1919"/>
                </a:lnTo>
                <a:lnTo>
                  <a:pt x="2042" y="1918"/>
                </a:lnTo>
                <a:lnTo>
                  <a:pt x="2040" y="1918"/>
                </a:lnTo>
                <a:lnTo>
                  <a:pt x="2040" y="1917"/>
                </a:lnTo>
                <a:lnTo>
                  <a:pt x="2039" y="1917"/>
                </a:lnTo>
                <a:lnTo>
                  <a:pt x="2038" y="1916"/>
                </a:lnTo>
                <a:lnTo>
                  <a:pt x="2037" y="1914"/>
                </a:lnTo>
                <a:lnTo>
                  <a:pt x="2036" y="1914"/>
                </a:lnTo>
                <a:lnTo>
                  <a:pt x="2035" y="1914"/>
                </a:lnTo>
                <a:lnTo>
                  <a:pt x="2034" y="1914"/>
                </a:lnTo>
                <a:lnTo>
                  <a:pt x="2033" y="1914"/>
                </a:lnTo>
                <a:lnTo>
                  <a:pt x="2031" y="1914"/>
                </a:lnTo>
                <a:lnTo>
                  <a:pt x="2030" y="1916"/>
                </a:lnTo>
                <a:lnTo>
                  <a:pt x="2029" y="1917"/>
                </a:lnTo>
                <a:lnTo>
                  <a:pt x="2028" y="1917"/>
                </a:lnTo>
                <a:lnTo>
                  <a:pt x="2028" y="1918"/>
                </a:lnTo>
                <a:lnTo>
                  <a:pt x="2027" y="1918"/>
                </a:lnTo>
                <a:lnTo>
                  <a:pt x="2027" y="1919"/>
                </a:lnTo>
                <a:lnTo>
                  <a:pt x="2026" y="1919"/>
                </a:lnTo>
                <a:close/>
                <a:moveTo>
                  <a:pt x="2090" y="1966"/>
                </a:moveTo>
                <a:lnTo>
                  <a:pt x="2090" y="1964"/>
                </a:lnTo>
                <a:lnTo>
                  <a:pt x="2091" y="1964"/>
                </a:lnTo>
                <a:lnTo>
                  <a:pt x="2091" y="1963"/>
                </a:lnTo>
                <a:lnTo>
                  <a:pt x="2092" y="1963"/>
                </a:lnTo>
                <a:lnTo>
                  <a:pt x="2094" y="1962"/>
                </a:lnTo>
                <a:lnTo>
                  <a:pt x="2095" y="1962"/>
                </a:lnTo>
                <a:lnTo>
                  <a:pt x="2096" y="1962"/>
                </a:lnTo>
                <a:lnTo>
                  <a:pt x="2096" y="1963"/>
                </a:lnTo>
                <a:lnTo>
                  <a:pt x="2097" y="1963"/>
                </a:lnTo>
                <a:lnTo>
                  <a:pt x="2098" y="1963"/>
                </a:lnTo>
                <a:lnTo>
                  <a:pt x="2099" y="1963"/>
                </a:lnTo>
                <a:lnTo>
                  <a:pt x="2100" y="1963"/>
                </a:lnTo>
                <a:lnTo>
                  <a:pt x="2100" y="1964"/>
                </a:lnTo>
                <a:lnTo>
                  <a:pt x="2102" y="1963"/>
                </a:lnTo>
                <a:lnTo>
                  <a:pt x="2102" y="1962"/>
                </a:lnTo>
                <a:lnTo>
                  <a:pt x="2102" y="1960"/>
                </a:lnTo>
                <a:lnTo>
                  <a:pt x="2102" y="1959"/>
                </a:lnTo>
                <a:lnTo>
                  <a:pt x="2102" y="1958"/>
                </a:lnTo>
                <a:lnTo>
                  <a:pt x="2102" y="1955"/>
                </a:lnTo>
                <a:lnTo>
                  <a:pt x="2102" y="1954"/>
                </a:lnTo>
                <a:lnTo>
                  <a:pt x="2102" y="1953"/>
                </a:lnTo>
                <a:lnTo>
                  <a:pt x="2102" y="1952"/>
                </a:lnTo>
                <a:lnTo>
                  <a:pt x="2102" y="1949"/>
                </a:lnTo>
                <a:lnTo>
                  <a:pt x="2102" y="1947"/>
                </a:lnTo>
                <a:lnTo>
                  <a:pt x="2102" y="1946"/>
                </a:lnTo>
                <a:lnTo>
                  <a:pt x="2102" y="1945"/>
                </a:lnTo>
                <a:lnTo>
                  <a:pt x="2102" y="1944"/>
                </a:lnTo>
                <a:lnTo>
                  <a:pt x="2102" y="1943"/>
                </a:lnTo>
                <a:lnTo>
                  <a:pt x="2102" y="1942"/>
                </a:lnTo>
                <a:lnTo>
                  <a:pt x="2102" y="1941"/>
                </a:lnTo>
                <a:lnTo>
                  <a:pt x="2102" y="1939"/>
                </a:lnTo>
                <a:lnTo>
                  <a:pt x="2102" y="1938"/>
                </a:lnTo>
                <a:lnTo>
                  <a:pt x="2102" y="1937"/>
                </a:lnTo>
                <a:lnTo>
                  <a:pt x="2102" y="1936"/>
                </a:lnTo>
                <a:lnTo>
                  <a:pt x="2100" y="1937"/>
                </a:lnTo>
                <a:lnTo>
                  <a:pt x="2099" y="1938"/>
                </a:lnTo>
                <a:lnTo>
                  <a:pt x="2099" y="1939"/>
                </a:lnTo>
                <a:lnTo>
                  <a:pt x="2098" y="1939"/>
                </a:lnTo>
                <a:lnTo>
                  <a:pt x="2097" y="1941"/>
                </a:lnTo>
                <a:lnTo>
                  <a:pt x="2097" y="1942"/>
                </a:lnTo>
                <a:lnTo>
                  <a:pt x="2096" y="1944"/>
                </a:lnTo>
                <a:lnTo>
                  <a:pt x="2096" y="1945"/>
                </a:lnTo>
                <a:lnTo>
                  <a:pt x="2095" y="1945"/>
                </a:lnTo>
                <a:lnTo>
                  <a:pt x="2095" y="1944"/>
                </a:lnTo>
                <a:lnTo>
                  <a:pt x="2094" y="1945"/>
                </a:lnTo>
                <a:lnTo>
                  <a:pt x="2091" y="1947"/>
                </a:lnTo>
                <a:lnTo>
                  <a:pt x="2089" y="1950"/>
                </a:lnTo>
                <a:lnTo>
                  <a:pt x="2088" y="1951"/>
                </a:lnTo>
                <a:lnTo>
                  <a:pt x="2088" y="1952"/>
                </a:lnTo>
                <a:lnTo>
                  <a:pt x="2089" y="1952"/>
                </a:lnTo>
                <a:lnTo>
                  <a:pt x="2090" y="1953"/>
                </a:lnTo>
                <a:lnTo>
                  <a:pt x="2091" y="1953"/>
                </a:lnTo>
                <a:lnTo>
                  <a:pt x="2092" y="1954"/>
                </a:lnTo>
                <a:lnTo>
                  <a:pt x="2094" y="1954"/>
                </a:lnTo>
                <a:lnTo>
                  <a:pt x="2094" y="1955"/>
                </a:lnTo>
                <a:lnTo>
                  <a:pt x="2095" y="1955"/>
                </a:lnTo>
                <a:lnTo>
                  <a:pt x="2092" y="1958"/>
                </a:lnTo>
                <a:lnTo>
                  <a:pt x="2090" y="1961"/>
                </a:lnTo>
                <a:lnTo>
                  <a:pt x="2088" y="1963"/>
                </a:lnTo>
                <a:lnTo>
                  <a:pt x="2090" y="1966"/>
                </a:lnTo>
                <a:close/>
                <a:moveTo>
                  <a:pt x="2131" y="1266"/>
                </a:moveTo>
                <a:lnTo>
                  <a:pt x="2132" y="1266"/>
                </a:lnTo>
                <a:lnTo>
                  <a:pt x="2133" y="1266"/>
                </a:lnTo>
                <a:lnTo>
                  <a:pt x="2137" y="1266"/>
                </a:lnTo>
                <a:lnTo>
                  <a:pt x="2148" y="1266"/>
                </a:lnTo>
                <a:lnTo>
                  <a:pt x="2150" y="1266"/>
                </a:lnTo>
                <a:lnTo>
                  <a:pt x="2151" y="1266"/>
                </a:lnTo>
                <a:lnTo>
                  <a:pt x="2156" y="1266"/>
                </a:lnTo>
                <a:lnTo>
                  <a:pt x="2162" y="1266"/>
                </a:lnTo>
                <a:lnTo>
                  <a:pt x="2164" y="1266"/>
                </a:lnTo>
                <a:lnTo>
                  <a:pt x="2164" y="1268"/>
                </a:lnTo>
                <a:lnTo>
                  <a:pt x="2164" y="1270"/>
                </a:lnTo>
                <a:lnTo>
                  <a:pt x="2164" y="1272"/>
                </a:lnTo>
                <a:lnTo>
                  <a:pt x="2164" y="1273"/>
                </a:lnTo>
                <a:lnTo>
                  <a:pt x="2164" y="1276"/>
                </a:lnTo>
                <a:lnTo>
                  <a:pt x="2164" y="1277"/>
                </a:lnTo>
                <a:lnTo>
                  <a:pt x="2164" y="1278"/>
                </a:lnTo>
                <a:lnTo>
                  <a:pt x="2164" y="1281"/>
                </a:lnTo>
                <a:lnTo>
                  <a:pt x="2164" y="1282"/>
                </a:lnTo>
                <a:lnTo>
                  <a:pt x="2164" y="1283"/>
                </a:lnTo>
                <a:lnTo>
                  <a:pt x="2164" y="1286"/>
                </a:lnTo>
                <a:lnTo>
                  <a:pt x="2164" y="1289"/>
                </a:lnTo>
                <a:lnTo>
                  <a:pt x="2164" y="1291"/>
                </a:lnTo>
                <a:lnTo>
                  <a:pt x="2164" y="1293"/>
                </a:lnTo>
                <a:lnTo>
                  <a:pt x="2164" y="1297"/>
                </a:lnTo>
                <a:lnTo>
                  <a:pt x="2164" y="1299"/>
                </a:lnTo>
                <a:lnTo>
                  <a:pt x="2164" y="1301"/>
                </a:lnTo>
                <a:lnTo>
                  <a:pt x="2164" y="1303"/>
                </a:lnTo>
                <a:lnTo>
                  <a:pt x="2164" y="1307"/>
                </a:lnTo>
                <a:lnTo>
                  <a:pt x="2164" y="1309"/>
                </a:lnTo>
                <a:lnTo>
                  <a:pt x="2164" y="1311"/>
                </a:lnTo>
                <a:lnTo>
                  <a:pt x="2164" y="1314"/>
                </a:lnTo>
                <a:lnTo>
                  <a:pt x="2164" y="1315"/>
                </a:lnTo>
                <a:lnTo>
                  <a:pt x="2165" y="1317"/>
                </a:lnTo>
                <a:lnTo>
                  <a:pt x="2165" y="1319"/>
                </a:lnTo>
                <a:lnTo>
                  <a:pt x="2165" y="1322"/>
                </a:lnTo>
                <a:lnTo>
                  <a:pt x="2165" y="1324"/>
                </a:lnTo>
                <a:lnTo>
                  <a:pt x="2171" y="1324"/>
                </a:lnTo>
                <a:lnTo>
                  <a:pt x="2172" y="1324"/>
                </a:lnTo>
                <a:lnTo>
                  <a:pt x="2173" y="1324"/>
                </a:lnTo>
                <a:lnTo>
                  <a:pt x="2174" y="1324"/>
                </a:lnTo>
                <a:lnTo>
                  <a:pt x="2176" y="1324"/>
                </a:lnTo>
                <a:lnTo>
                  <a:pt x="2176" y="1323"/>
                </a:lnTo>
                <a:lnTo>
                  <a:pt x="2176" y="1322"/>
                </a:lnTo>
                <a:lnTo>
                  <a:pt x="2176" y="1319"/>
                </a:lnTo>
                <a:lnTo>
                  <a:pt x="2176" y="1318"/>
                </a:lnTo>
                <a:lnTo>
                  <a:pt x="2176" y="1317"/>
                </a:lnTo>
                <a:lnTo>
                  <a:pt x="2176" y="1316"/>
                </a:lnTo>
                <a:lnTo>
                  <a:pt x="2175" y="1316"/>
                </a:lnTo>
                <a:lnTo>
                  <a:pt x="2174" y="1316"/>
                </a:lnTo>
                <a:lnTo>
                  <a:pt x="2174" y="1314"/>
                </a:lnTo>
                <a:lnTo>
                  <a:pt x="2175" y="1314"/>
                </a:lnTo>
                <a:lnTo>
                  <a:pt x="2176" y="1314"/>
                </a:lnTo>
                <a:lnTo>
                  <a:pt x="2175" y="1313"/>
                </a:lnTo>
                <a:lnTo>
                  <a:pt x="2175" y="1311"/>
                </a:lnTo>
                <a:lnTo>
                  <a:pt x="2176" y="1311"/>
                </a:lnTo>
                <a:lnTo>
                  <a:pt x="2176" y="1310"/>
                </a:lnTo>
                <a:lnTo>
                  <a:pt x="2176" y="1309"/>
                </a:lnTo>
                <a:lnTo>
                  <a:pt x="2176" y="1308"/>
                </a:lnTo>
                <a:lnTo>
                  <a:pt x="2176" y="1306"/>
                </a:lnTo>
                <a:lnTo>
                  <a:pt x="2176" y="1305"/>
                </a:lnTo>
                <a:lnTo>
                  <a:pt x="2176" y="1303"/>
                </a:lnTo>
                <a:lnTo>
                  <a:pt x="2175" y="1303"/>
                </a:lnTo>
                <a:lnTo>
                  <a:pt x="2175" y="1302"/>
                </a:lnTo>
                <a:lnTo>
                  <a:pt x="2175" y="1301"/>
                </a:lnTo>
                <a:lnTo>
                  <a:pt x="2175" y="1300"/>
                </a:lnTo>
                <a:lnTo>
                  <a:pt x="2175" y="1299"/>
                </a:lnTo>
                <a:lnTo>
                  <a:pt x="2175" y="1298"/>
                </a:lnTo>
                <a:lnTo>
                  <a:pt x="2175" y="1297"/>
                </a:lnTo>
                <a:lnTo>
                  <a:pt x="2175" y="1295"/>
                </a:lnTo>
                <a:lnTo>
                  <a:pt x="2175" y="1294"/>
                </a:lnTo>
                <a:lnTo>
                  <a:pt x="2175" y="1293"/>
                </a:lnTo>
                <a:lnTo>
                  <a:pt x="2176" y="1293"/>
                </a:lnTo>
                <a:lnTo>
                  <a:pt x="2175" y="1292"/>
                </a:lnTo>
                <a:lnTo>
                  <a:pt x="2175" y="1291"/>
                </a:lnTo>
                <a:lnTo>
                  <a:pt x="2175" y="1290"/>
                </a:lnTo>
                <a:lnTo>
                  <a:pt x="2175" y="1289"/>
                </a:lnTo>
                <a:lnTo>
                  <a:pt x="2174" y="1289"/>
                </a:lnTo>
                <a:lnTo>
                  <a:pt x="2174" y="1288"/>
                </a:lnTo>
                <a:lnTo>
                  <a:pt x="2174" y="1286"/>
                </a:lnTo>
                <a:lnTo>
                  <a:pt x="2174" y="1285"/>
                </a:lnTo>
                <a:lnTo>
                  <a:pt x="2174" y="1284"/>
                </a:lnTo>
                <a:lnTo>
                  <a:pt x="2175" y="1284"/>
                </a:lnTo>
                <a:lnTo>
                  <a:pt x="2175" y="1283"/>
                </a:lnTo>
                <a:lnTo>
                  <a:pt x="2175" y="1282"/>
                </a:lnTo>
                <a:lnTo>
                  <a:pt x="2175" y="1281"/>
                </a:lnTo>
                <a:lnTo>
                  <a:pt x="2175" y="1278"/>
                </a:lnTo>
                <a:lnTo>
                  <a:pt x="2174" y="1278"/>
                </a:lnTo>
                <a:lnTo>
                  <a:pt x="2174" y="1277"/>
                </a:lnTo>
                <a:lnTo>
                  <a:pt x="2175" y="1277"/>
                </a:lnTo>
                <a:lnTo>
                  <a:pt x="2175" y="1276"/>
                </a:lnTo>
                <a:lnTo>
                  <a:pt x="2175" y="1275"/>
                </a:lnTo>
                <a:lnTo>
                  <a:pt x="2174" y="1275"/>
                </a:lnTo>
                <a:lnTo>
                  <a:pt x="2174" y="1274"/>
                </a:lnTo>
                <a:lnTo>
                  <a:pt x="2174" y="1273"/>
                </a:lnTo>
                <a:lnTo>
                  <a:pt x="2173" y="1273"/>
                </a:lnTo>
                <a:lnTo>
                  <a:pt x="2173" y="1270"/>
                </a:lnTo>
                <a:lnTo>
                  <a:pt x="2175" y="1270"/>
                </a:lnTo>
                <a:lnTo>
                  <a:pt x="2175" y="1269"/>
                </a:lnTo>
                <a:lnTo>
                  <a:pt x="2174" y="1269"/>
                </a:lnTo>
                <a:lnTo>
                  <a:pt x="2174" y="1268"/>
                </a:lnTo>
                <a:lnTo>
                  <a:pt x="2175" y="1268"/>
                </a:lnTo>
                <a:lnTo>
                  <a:pt x="2175" y="1267"/>
                </a:lnTo>
                <a:lnTo>
                  <a:pt x="2174" y="1266"/>
                </a:lnTo>
                <a:lnTo>
                  <a:pt x="2176" y="1266"/>
                </a:lnTo>
                <a:lnTo>
                  <a:pt x="2177" y="1265"/>
                </a:lnTo>
                <a:lnTo>
                  <a:pt x="2177" y="1266"/>
                </a:lnTo>
                <a:lnTo>
                  <a:pt x="2177" y="1267"/>
                </a:lnTo>
                <a:lnTo>
                  <a:pt x="2178" y="1267"/>
                </a:lnTo>
                <a:lnTo>
                  <a:pt x="2180" y="1267"/>
                </a:lnTo>
                <a:lnTo>
                  <a:pt x="2182" y="1267"/>
                </a:lnTo>
                <a:lnTo>
                  <a:pt x="2183" y="1267"/>
                </a:lnTo>
                <a:lnTo>
                  <a:pt x="2184" y="1267"/>
                </a:lnTo>
                <a:lnTo>
                  <a:pt x="2185" y="1267"/>
                </a:lnTo>
                <a:lnTo>
                  <a:pt x="2186" y="1267"/>
                </a:lnTo>
                <a:lnTo>
                  <a:pt x="2188" y="1267"/>
                </a:lnTo>
                <a:lnTo>
                  <a:pt x="2189" y="1267"/>
                </a:lnTo>
                <a:lnTo>
                  <a:pt x="2190" y="1267"/>
                </a:lnTo>
                <a:lnTo>
                  <a:pt x="2191" y="1267"/>
                </a:lnTo>
                <a:lnTo>
                  <a:pt x="2192" y="1267"/>
                </a:lnTo>
                <a:lnTo>
                  <a:pt x="2193" y="1267"/>
                </a:lnTo>
                <a:lnTo>
                  <a:pt x="2194" y="1267"/>
                </a:lnTo>
                <a:lnTo>
                  <a:pt x="2195" y="1267"/>
                </a:lnTo>
                <a:lnTo>
                  <a:pt x="2197" y="1267"/>
                </a:lnTo>
                <a:lnTo>
                  <a:pt x="2198" y="1267"/>
                </a:lnTo>
                <a:lnTo>
                  <a:pt x="2199" y="1267"/>
                </a:lnTo>
                <a:lnTo>
                  <a:pt x="2200" y="1267"/>
                </a:lnTo>
                <a:lnTo>
                  <a:pt x="2200" y="1266"/>
                </a:lnTo>
                <a:lnTo>
                  <a:pt x="2200" y="1265"/>
                </a:lnTo>
                <a:lnTo>
                  <a:pt x="2201" y="1265"/>
                </a:lnTo>
                <a:lnTo>
                  <a:pt x="2201" y="1266"/>
                </a:lnTo>
                <a:lnTo>
                  <a:pt x="2201" y="1267"/>
                </a:lnTo>
                <a:lnTo>
                  <a:pt x="2203" y="1267"/>
                </a:lnTo>
                <a:lnTo>
                  <a:pt x="2204" y="1267"/>
                </a:lnTo>
                <a:lnTo>
                  <a:pt x="2206" y="1267"/>
                </a:lnTo>
                <a:lnTo>
                  <a:pt x="2207" y="1267"/>
                </a:lnTo>
                <a:lnTo>
                  <a:pt x="2208" y="1267"/>
                </a:lnTo>
                <a:lnTo>
                  <a:pt x="2214" y="1267"/>
                </a:lnTo>
                <a:lnTo>
                  <a:pt x="2215" y="1267"/>
                </a:lnTo>
                <a:lnTo>
                  <a:pt x="2217" y="1267"/>
                </a:lnTo>
                <a:lnTo>
                  <a:pt x="2218" y="1267"/>
                </a:lnTo>
                <a:lnTo>
                  <a:pt x="2219" y="1267"/>
                </a:lnTo>
                <a:lnTo>
                  <a:pt x="2220" y="1267"/>
                </a:lnTo>
                <a:lnTo>
                  <a:pt x="2220" y="1266"/>
                </a:lnTo>
                <a:lnTo>
                  <a:pt x="2221" y="1266"/>
                </a:lnTo>
                <a:lnTo>
                  <a:pt x="2223" y="1266"/>
                </a:lnTo>
                <a:lnTo>
                  <a:pt x="2224" y="1266"/>
                </a:lnTo>
                <a:lnTo>
                  <a:pt x="2225" y="1266"/>
                </a:lnTo>
                <a:lnTo>
                  <a:pt x="2225" y="1265"/>
                </a:lnTo>
                <a:lnTo>
                  <a:pt x="2225" y="1264"/>
                </a:lnTo>
                <a:lnTo>
                  <a:pt x="2221" y="1264"/>
                </a:lnTo>
                <a:lnTo>
                  <a:pt x="2220" y="1264"/>
                </a:lnTo>
                <a:lnTo>
                  <a:pt x="2220" y="1260"/>
                </a:lnTo>
                <a:lnTo>
                  <a:pt x="2217" y="1260"/>
                </a:lnTo>
                <a:lnTo>
                  <a:pt x="2214" y="1260"/>
                </a:lnTo>
                <a:lnTo>
                  <a:pt x="2211" y="1260"/>
                </a:lnTo>
                <a:lnTo>
                  <a:pt x="2209" y="1260"/>
                </a:lnTo>
                <a:lnTo>
                  <a:pt x="2201" y="1260"/>
                </a:lnTo>
                <a:lnTo>
                  <a:pt x="2199" y="1260"/>
                </a:lnTo>
                <a:lnTo>
                  <a:pt x="2198" y="1260"/>
                </a:lnTo>
                <a:lnTo>
                  <a:pt x="2197" y="1260"/>
                </a:lnTo>
                <a:lnTo>
                  <a:pt x="2195" y="1260"/>
                </a:lnTo>
                <a:lnTo>
                  <a:pt x="2194" y="1259"/>
                </a:lnTo>
                <a:lnTo>
                  <a:pt x="2192" y="1259"/>
                </a:lnTo>
                <a:lnTo>
                  <a:pt x="2189" y="1258"/>
                </a:lnTo>
                <a:lnTo>
                  <a:pt x="2185" y="1257"/>
                </a:lnTo>
                <a:lnTo>
                  <a:pt x="2180" y="1255"/>
                </a:lnTo>
                <a:lnTo>
                  <a:pt x="2178" y="1255"/>
                </a:lnTo>
                <a:lnTo>
                  <a:pt x="2177" y="1255"/>
                </a:lnTo>
                <a:lnTo>
                  <a:pt x="2176" y="1255"/>
                </a:lnTo>
                <a:lnTo>
                  <a:pt x="2175" y="1255"/>
                </a:lnTo>
                <a:lnTo>
                  <a:pt x="2167" y="1255"/>
                </a:lnTo>
                <a:lnTo>
                  <a:pt x="2164" y="1255"/>
                </a:lnTo>
                <a:lnTo>
                  <a:pt x="2163" y="1255"/>
                </a:lnTo>
                <a:lnTo>
                  <a:pt x="2160" y="1256"/>
                </a:lnTo>
                <a:lnTo>
                  <a:pt x="2158" y="1256"/>
                </a:lnTo>
                <a:lnTo>
                  <a:pt x="2156" y="1256"/>
                </a:lnTo>
                <a:lnTo>
                  <a:pt x="2154" y="1256"/>
                </a:lnTo>
                <a:lnTo>
                  <a:pt x="2150" y="1256"/>
                </a:lnTo>
                <a:lnTo>
                  <a:pt x="2150" y="1255"/>
                </a:lnTo>
                <a:lnTo>
                  <a:pt x="2150" y="1253"/>
                </a:lnTo>
                <a:lnTo>
                  <a:pt x="2150" y="1252"/>
                </a:lnTo>
                <a:lnTo>
                  <a:pt x="2150" y="1251"/>
                </a:lnTo>
                <a:lnTo>
                  <a:pt x="2150" y="1250"/>
                </a:lnTo>
                <a:lnTo>
                  <a:pt x="2151" y="1249"/>
                </a:lnTo>
                <a:lnTo>
                  <a:pt x="2150" y="1249"/>
                </a:lnTo>
                <a:lnTo>
                  <a:pt x="2148" y="1248"/>
                </a:lnTo>
                <a:lnTo>
                  <a:pt x="2147" y="1248"/>
                </a:lnTo>
                <a:lnTo>
                  <a:pt x="2145" y="1247"/>
                </a:lnTo>
                <a:lnTo>
                  <a:pt x="2141" y="1251"/>
                </a:lnTo>
                <a:lnTo>
                  <a:pt x="2141" y="1252"/>
                </a:lnTo>
                <a:lnTo>
                  <a:pt x="2137" y="1258"/>
                </a:lnTo>
                <a:lnTo>
                  <a:pt x="2135" y="1259"/>
                </a:lnTo>
                <a:lnTo>
                  <a:pt x="2135" y="1260"/>
                </a:lnTo>
                <a:lnTo>
                  <a:pt x="2134" y="1260"/>
                </a:lnTo>
                <a:lnTo>
                  <a:pt x="2134" y="1261"/>
                </a:lnTo>
                <a:lnTo>
                  <a:pt x="2133" y="1263"/>
                </a:lnTo>
                <a:lnTo>
                  <a:pt x="2132" y="1264"/>
                </a:lnTo>
                <a:lnTo>
                  <a:pt x="2132" y="1265"/>
                </a:lnTo>
                <a:lnTo>
                  <a:pt x="2131" y="1265"/>
                </a:lnTo>
                <a:lnTo>
                  <a:pt x="2131" y="1266"/>
                </a:lnTo>
                <a:close/>
                <a:moveTo>
                  <a:pt x="2137" y="585"/>
                </a:moveTo>
                <a:lnTo>
                  <a:pt x="2137" y="586"/>
                </a:lnTo>
                <a:lnTo>
                  <a:pt x="2138" y="587"/>
                </a:lnTo>
                <a:lnTo>
                  <a:pt x="2138" y="589"/>
                </a:lnTo>
                <a:lnTo>
                  <a:pt x="2139" y="592"/>
                </a:lnTo>
                <a:lnTo>
                  <a:pt x="2139" y="595"/>
                </a:lnTo>
                <a:lnTo>
                  <a:pt x="2139" y="598"/>
                </a:lnTo>
                <a:lnTo>
                  <a:pt x="2140" y="598"/>
                </a:lnTo>
                <a:lnTo>
                  <a:pt x="2140" y="599"/>
                </a:lnTo>
                <a:lnTo>
                  <a:pt x="2141" y="599"/>
                </a:lnTo>
                <a:lnTo>
                  <a:pt x="2142" y="599"/>
                </a:lnTo>
                <a:lnTo>
                  <a:pt x="2141" y="599"/>
                </a:lnTo>
                <a:lnTo>
                  <a:pt x="2141" y="600"/>
                </a:lnTo>
                <a:lnTo>
                  <a:pt x="2141" y="602"/>
                </a:lnTo>
                <a:lnTo>
                  <a:pt x="2140" y="603"/>
                </a:lnTo>
                <a:lnTo>
                  <a:pt x="2140" y="605"/>
                </a:lnTo>
                <a:lnTo>
                  <a:pt x="2140" y="606"/>
                </a:lnTo>
                <a:lnTo>
                  <a:pt x="2141" y="606"/>
                </a:lnTo>
                <a:lnTo>
                  <a:pt x="2142" y="606"/>
                </a:lnTo>
                <a:lnTo>
                  <a:pt x="2143" y="606"/>
                </a:lnTo>
                <a:lnTo>
                  <a:pt x="2145" y="606"/>
                </a:lnTo>
                <a:lnTo>
                  <a:pt x="2146" y="606"/>
                </a:lnTo>
                <a:lnTo>
                  <a:pt x="2147" y="606"/>
                </a:lnTo>
                <a:lnTo>
                  <a:pt x="2148" y="605"/>
                </a:lnTo>
                <a:lnTo>
                  <a:pt x="2149" y="604"/>
                </a:lnTo>
                <a:lnTo>
                  <a:pt x="2149" y="605"/>
                </a:lnTo>
                <a:lnTo>
                  <a:pt x="2150" y="605"/>
                </a:lnTo>
                <a:lnTo>
                  <a:pt x="2150" y="607"/>
                </a:lnTo>
                <a:lnTo>
                  <a:pt x="2150" y="608"/>
                </a:lnTo>
                <a:lnTo>
                  <a:pt x="2150" y="609"/>
                </a:lnTo>
                <a:lnTo>
                  <a:pt x="2150" y="611"/>
                </a:lnTo>
                <a:lnTo>
                  <a:pt x="2151" y="611"/>
                </a:lnTo>
                <a:lnTo>
                  <a:pt x="2152" y="611"/>
                </a:lnTo>
                <a:lnTo>
                  <a:pt x="2154" y="611"/>
                </a:lnTo>
                <a:lnTo>
                  <a:pt x="2155" y="611"/>
                </a:lnTo>
                <a:lnTo>
                  <a:pt x="2156" y="611"/>
                </a:lnTo>
                <a:lnTo>
                  <a:pt x="2157" y="611"/>
                </a:lnTo>
                <a:lnTo>
                  <a:pt x="2157" y="609"/>
                </a:lnTo>
                <a:lnTo>
                  <a:pt x="2158" y="609"/>
                </a:lnTo>
                <a:lnTo>
                  <a:pt x="2159" y="609"/>
                </a:lnTo>
                <a:lnTo>
                  <a:pt x="2160" y="609"/>
                </a:lnTo>
                <a:lnTo>
                  <a:pt x="2162" y="608"/>
                </a:lnTo>
                <a:lnTo>
                  <a:pt x="2163" y="608"/>
                </a:lnTo>
                <a:lnTo>
                  <a:pt x="2165" y="607"/>
                </a:lnTo>
                <a:lnTo>
                  <a:pt x="2166" y="606"/>
                </a:lnTo>
                <a:lnTo>
                  <a:pt x="2167" y="605"/>
                </a:lnTo>
                <a:lnTo>
                  <a:pt x="2168" y="605"/>
                </a:lnTo>
                <a:lnTo>
                  <a:pt x="2169" y="605"/>
                </a:lnTo>
                <a:lnTo>
                  <a:pt x="2169" y="604"/>
                </a:lnTo>
                <a:lnTo>
                  <a:pt x="2171" y="604"/>
                </a:lnTo>
                <a:lnTo>
                  <a:pt x="2171" y="603"/>
                </a:lnTo>
                <a:lnTo>
                  <a:pt x="2171" y="602"/>
                </a:lnTo>
                <a:lnTo>
                  <a:pt x="2175" y="602"/>
                </a:lnTo>
                <a:lnTo>
                  <a:pt x="2176" y="602"/>
                </a:lnTo>
                <a:lnTo>
                  <a:pt x="2176" y="600"/>
                </a:lnTo>
                <a:lnTo>
                  <a:pt x="2177" y="600"/>
                </a:lnTo>
                <a:lnTo>
                  <a:pt x="2178" y="600"/>
                </a:lnTo>
                <a:lnTo>
                  <a:pt x="2180" y="600"/>
                </a:lnTo>
                <a:lnTo>
                  <a:pt x="2180" y="603"/>
                </a:lnTo>
                <a:lnTo>
                  <a:pt x="2181" y="603"/>
                </a:lnTo>
                <a:lnTo>
                  <a:pt x="2182" y="603"/>
                </a:lnTo>
                <a:lnTo>
                  <a:pt x="2183" y="603"/>
                </a:lnTo>
                <a:lnTo>
                  <a:pt x="2184" y="603"/>
                </a:lnTo>
                <a:lnTo>
                  <a:pt x="2188" y="602"/>
                </a:lnTo>
                <a:lnTo>
                  <a:pt x="2191" y="602"/>
                </a:lnTo>
                <a:lnTo>
                  <a:pt x="2198" y="599"/>
                </a:lnTo>
                <a:lnTo>
                  <a:pt x="2200" y="599"/>
                </a:lnTo>
                <a:lnTo>
                  <a:pt x="2201" y="599"/>
                </a:lnTo>
                <a:lnTo>
                  <a:pt x="2202" y="599"/>
                </a:lnTo>
                <a:lnTo>
                  <a:pt x="2202" y="598"/>
                </a:lnTo>
                <a:lnTo>
                  <a:pt x="2202" y="597"/>
                </a:lnTo>
                <a:lnTo>
                  <a:pt x="2202" y="596"/>
                </a:lnTo>
                <a:lnTo>
                  <a:pt x="2203" y="596"/>
                </a:lnTo>
                <a:lnTo>
                  <a:pt x="2204" y="596"/>
                </a:lnTo>
                <a:lnTo>
                  <a:pt x="2206" y="596"/>
                </a:lnTo>
                <a:lnTo>
                  <a:pt x="2207" y="596"/>
                </a:lnTo>
                <a:lnTo>
                  <a:pt x="2207" y="597"/>
                </a:lnTo>
                <a:lnTo>
                  <a:pt x="2208" y="597"/>
                </a:lnTo>
                <a:lnTo>
                  <a:pt x="2209" y="597"/>
                </a:lnTo>
                <a:lnTo>
                  <a:pt x="2210" y="597"/>
                </a:lnTo>
                <a:lnTo>
                  <a:pt x="2210" y="598"/>
                </a:lnTo>
                <a:lnTo>
                  <a:pt x="2211" y="598"/>
                </a:lnTo>
                <a:lnTo>
                  <a:pt x="2212" y="598"/>
                </a:lnTo>
                <a:lnTo>
                  <a:pt x="2214" y="598"/>
                </a:lnTo>
                <a:lnTo>
                  <a:pt x="2214" y="597"/>
                </a:lnTo>
                <a:lnTo>
                  <a:pt x="2214" y="596"/>
                </a:lnTo>
                <a:lnTo>
                  <a:pt x="2215" y="596"/>
                </a:lnTo>
                <a:lnTo>
                  <a:pt x="2216" y="596"/>
                </a:lnTo>
                <a:lnTo>
                  <a:pt x="2217" y="596"/>
                </a:lnTo>
                <a:lnTo>
                  <a:pt x="2218" y="597"/>
                </a:lnTo>
                <a:lnTo>
                  <a:pt x="2219" y="598"/>
                </a:lnTo>
                <a:lnTo>
                  <a:pt x="2220" y="597"/>
                </a:lnTo>
                <a:lnTo>
                  <a:pt x="2220" y="596"/>
                </a:lnTo>
                <a:lnTo>
                  <a:pt x="2220" y="595"/>
                </a:lnTo>
                <a:lnTo>
                  <a:pt x="2220" y="594"/>
                </a:lnTo>
                <a:lnTo>
                  <a:pt x="2220" y="592"/>
                </a:lnTo>
                <a:lnTo>
                  <a:pt x="2220" y="591"/>
                </a:lnTo>
                <a:lnTo>
                  <a:pt x="2220" y="590"/>
                </a:lnTo>
                <a:lnTo>
                  <a:pt x="2220" y="589"/>
                </a:lnTo>
                <a:lnTo>
                  <a:pt x="2220" y="588"/>
                </a:lnTo>
                <a:lnTo>
                  <a:pt x="2220" y="587"/>
                </a:lnTo>
                <a:lnTo>
                  <a:pt x="2221" y="587"/>
                </a:lnTo>
                <a:lnTo>
                  <a:pt x="2221" y="586"/>
                </a:lnTo>
                <a:lnTo>
                  <a:pt x="2223" y="586"/>
                </a:lnTo>
                <a:lnTo>
                  <a:pt x="2223" y="585"/>
                </a:lnTo>
                <a:lnTo>
                  <a:pt x="2223" y="583"/>
                </a:lnTo>
                <a:lnTo>
                  <a:pt x="2223" y="582"/>
                </a:lnTo>
                <a:lnTo>
                  <a:pt x="2223" y="581"/>
                </a:lnTo>
                <a:lnTo>
                  <a:pt x="2223" y="580"/>
                </a:lnTo>
                <a:lnTo>
                  <a:pt x="2221" y="580"/>
                </a:lnTo>
                <a:lnTo>
                  <a:pt x="2223" y="580"/>
                </a:lnTo>
                <a:lnTo>
                  <a:pt x="2223" y="579"/>
                </a:lnTo>
                <a:lnTo>
                  <a:pt x="2224" y="579"/>
                </a:lnTo>
                <a:lnTo>
                  <a:pt x="2225" y="578"/>
                </a:lnTo>
                <a:lnTo>
                  <a:pt x="2226" y="578"/>
                </a:lnTo>
                <a:lnTo>
                  <a:pt x="2225" y="577"/>
                </a:lnTo>
                <a:lnTo>
                  <a:pt x="2225" y="574"/>
                </a:lnTo>
                <a:lnTo>
                  <a:pt x="2225" y="563"/>
                </a:lnTo>
                <a:lnTo>
                  <a:pt x="2225" y="557"/>
                </a:lnTo>
                <a:lnTo>
                  <a:pt x="2225" y="552"/>
                </a:lnTo>
                <a:lnTo>
                  <a:pt x="2225" y="550"/>
                </a:lnTo>
                <a:lnTo>
                  <a:pt x="2223" y="550"/>
                </a:lnTo>
                <a:lnTo>
                  <a:pt x="2221" y="550"/>
                </a:lnTo>
                <a:lnTo>
                  <a:pt x="2218" y="552"/>
                </a:lnTo>
                <a:lnTo>
                  <a:pt x="2217" y="552"/>
                </a:lnTo>
                <a:lnTo>
                  <a:pt x="2216" y="552"/>
                </a:lnTo>
                <a:lnTo>
                  <a:pt x="2216" y="550"/>
                </a:lnTo>
                <a:lnTo>
                  <a:pt x="2216" y="549"/>
                </a:lnTo>
                <a:lnTo>
                  <a:pt x="2215" y="548"/>
                </a:lnTo>
                <a:lnTo>
                  <a:pt x="2215" y="547"/>
                </a:lnTo>
                <a:lnTo>
                  <a:pt x="2214" y="547"/>
                </a:lnTo>
                <a:lnTo>
                  <a:pt x="2212" y="547"/>
                </a:lnTo>
                <a:lnTo>
                  <a:pt x="2212" y="548"/>
                </a:lnTo>
                <a:lnTo>
                  <a:pt x="2211" y="548"/>
                </a:lnTo>
                <a:lnTo>
                  <a:pt x="2210" y="548"/>
                </a:lnTo>
                <a:lnTo>
                  <a:pt x="2209" y="548"/>
                </a:lnTo>
                <a:lnTo>
                  <a:pt x="2209" y="549"/>
                </a:lnTo>
                <a:lnTo>
                  <a:pt x="2208" y="549"/>
                </a:lnTo>
                <a:lnTo>
                  <a:pt x="2207" y="549"/>
                </a:lnTo>
                <a:lnTo>
                  <a:pt x="2206" y="550"/>
                </a:lnTo>
                <a:lnTo>
                  <a:pt x="2204" y="550"/>
                </a:lnTo>
                <a:lnTo>
                  <a:pt x="2203" y="550"/>
                </a:lnTo>
                <a:lnTo>
                  <a:pt x="2202" y="552"/>
                </a:lnTo>
                <a:lnTo>
                  <a:pt x="2201" y="552"/>
                </a:lnTo>
                <a:lnTo>
                  <a:pt x="2200" y="552"/>
                </a:lnTo>
                <a:lnTo>
                  <a:pt x="2200" y="553"/>
                </a:lnTo>
                <a:lnTo>
                  <a:pt x="2199" y="553"/>
                </a:lnTo>
                <a:lnTo>
                  <a:pt x="2198" y="553"/>
                </a:lnTo>
                <a:lnTo>
                  <a:pt x="2197" y="554"/>
                </a:lnTo>
                <a:lnTo>
                  <a:pt x="2195" y="554"/>
                </a:lnTo>
                <a:lnTo>
                  <a:pt x="2194" y="554"/>
                </a:lnTo>
                <a:lnTo>
                  <a:pt x="2194" y="555"/>
                </a:lnTo>
                <a:lnTo>
                  <a:pt x="2193" y="555"/>
                </a:lnTo>
                <a:lnTo>
                  <a:pt x="2192" y="555"/>
                </a:lnTo>
                <a:lnTo>
                  <a:pt x="2191" y="555"/>
                </a:lnTo>
                <a:lnTo>
                  <a:pt x="2191" y="556"/>
                </a:lnTo>
                <a:lnTo>
                  <a:pt x="2190" y="556"/>
                </a:lnTo>
                <a:lnTo>
                  <a:pt x="2189" y="556"/>
                </a:lnTo>
                <a:lnTo>
                  <a:pt x="2188" y="557"/>
                </a:lnTo>
                <a:lnTo>
                  <a:pt x="2186" y="557"/>
                </a:lnTo>
                <a:lnTo>
                  <a:pt x="2185" y="557"/>
                </a:lnTo>
                <a:lnTo>
                  <a:pt x="2184" y="558"/>
                </a:lnTo>
                <a:lnTo>
                  <a:pt x="2183" y="558"/>
                </a:lnTo>
                <a:lnTo>
                  <a:pt x="2183" y="560"/>
                </a:lnTo>
                <a:lnTo>
                  <a:pt x="2183" y="561"/>
                </a:lnTo>
                <a:lnTo>
                  <a:pt x="2182" y="561"/>
                </a:lnTo>
                <a:lnTo>
                  <a:pt x="2181" y="561"/>
                </a:lnTo>
                <a:lnTo>
                  <a:pt x="2180" y="561"/>
                </a:lnTo>
                <a:lnTo>
                  <a:pt x="2180" y="562"/>
                </a:lnTo>
                <a:lnTo>
                  <a:pt x="2180" y="563"/>
                </a:lnTo>
                <a:lnTo>
                  <a:pt x="2178" y="563"/>
                </a:lnTo>
                <a:lnTo>
                  <a:pt x="2176" y="563"/>
                </a:lnTo>
                <a:lnTo>
                  <a:pt x="2176" y="565"/>
                </a:lnTo>
                <a:lnTo>
                  <a:pt x="2176" y="566"/>
                </a:lnTo>
                <a:lnTo>
                  <a:pt x="2175" y="566"/>
                </a:lnTo>
                <a:lnTo>
                  <a:pt x="2174" y="566"/>
                </a:lnTo>
                <a:lnTo>
                  <a:pt x="2173" y="566"/>
                </a:lnTo>
                <a:lnTo>
                  <a:pt x="2172" y="566"/>
                </a:lnTo>
                <a:lnTo>
                  <a:pt x="2171" y="566"/>
                </a:lnTo>
                <a:lnTo>
                  <a:pt x="2169" y="566"/>
                </a:lnTo>
                <a:lnTo>
                  <a:pt x="2168" y="567"/>
                </a:lnTo>
                <a:lnTo>
                  <a:pt x="2168" y="566"/>
                </a:lnTo>
                <a:lnTo>
                  <a:pt x="2168" y="565"/>
                </a:lnTo>
                <a:lnTo>
                  <a:pt x="2167" y="565"/>
                </a:lnTo>
                <a:lnTo>
                  <a:pt x="2167" y="564"/>
                </a:lnTo>
                <a:lnTo>
                  <a:pt x="2167" y="565"/>
                </a:lnTo>
                <a:lnTo>
                  <a:pt x="2165" y="565"/>
                </a:lnTo>
                <a:lnTo>
                  <a:pt x="2164" y="566"/>
                </a:lnTo>
                <a:lnTo>
                  <a:pt x="2163" y="566"/>
                </a:lnTo>
                <a:lnTo>
                  <a:pt x="2162" y="566"/>
                </a:lnTo>
                <a:lnTo>
                  <a:pt x="2159" y="567"/>
                </a:lnTo>
                <a:lnTo>
                  <a:pt x="2158" y="569"/>
                </a:lnTo>
                <a:lnTo>
                  <a:pt x="2157" y="569"/>
                </a:lnTo>
                <a:lnTo>
                  <a:pt x="2156" y="569"/>
                </a:lnTo>
                <a:lnTo>
                  <a:pt x="2154" y="570"/>
                </a:lnTo>
                <a:lnTo>
                  <a:pt x="2147" y="572"/>
                </a:lnTo>
                <a:lnTo>
                  <a:pt x="2147" y="573"/>
                </a:lnTo>
                <a:lnTo>
                  <a:pt x="2148" y="575"/>
                </a:lnTo>
                <a:lnTo>
                  <a:pt x="2147" y="577"/>
                </a:lnTo>
                <a:lnTo>
                  <a:pt x="2145" y="577"/>
                </a:lnTo>
                <a:lnTo>
                  <a:pt x="2145" y="578"/>
                </a:lnTo>
                <a:lnTo>
                  <a:pt x="2146" y="579"/>
                </a:lnTo>
                <a:lnTo>
                  <a:pt x="2147" y="579"/>
                </a:lnTo>
                <a:lnTo>
                  <a:pt x="2148" y="580"/>
                </a:lnTo>
                <a:lnTo>
                  <a:pt x="2149" y="580"/>
                </a:lnTo>
                <a:lnTo>
                  <a:pt x="2149" y="581"/>
                </a:lnTo>
                <a:lnTo>
                  <a:pt x="2148" y="581"/>
                </a:lnTo>
                <a:lnTo>
                  <a:pt x="2147" y="581"/>
                </a:lnTo>
                <a:lnTo>
                  <a:pt x="2146" y="581"/>
                </a:lnTo>
                <a:lnTo>
                  <a:pt x="2145" y="580"/>
                </a:lnTo>
                <a:lnTo>
                  <a:pt x="2143" y="580"/>
                </a:lnTo>
                <a:lnTo>
                  <a:pt x="2142" y="580"/>
                </a:lnTo>
                <a:lnTo>
                  <a:pt x="2141" y="580"/>
                </a:lnTo>
                <a:lnTo>
                  <a:pt x="2141" y="581"/>
                </a:lnTo>
                <a:lnTo>
                  <a:pt x="2141" y="582"/>
                </a:lnTo>
                <a:lnTo>
                  <a:pt x="2141" y="583"/>
                </a:lnTo>
                <a:lnTo>
                  <a:pt x="2140" y="583"/>
                </a:lnTo>
                <a:lnTo>
                  <a:pt x="2139" y="583"/>
                </a:lnTo>
                <a:lnTo>
                  <a:pt x="2138" y="585"/>
                </a:lnTo>
                <a:lnTo>
                  <a:pt x="2137" y="585"/>
                </a:lnTo>
                <a:close/>
                <a:moveTo>
                  <a:pt x="2156" y="1242"/>
                </a:moveTo>
                <a:lnTo>
                  <a:pt x="2158" y="1244"/>
                </a:lnTo>
                <a:lnTo>
                  <a:pt x="2160" y="1246"/>
                </a:lnTo>
                <a:lnTo>
                  <a:pt x="2160" y="1247"/>
                </a:lnTo>
                <a:lnTo>
                  <a:pt x="2162" y="1248"/>
                </a:lnTo>
                <a:lnTo>
                  <a:pt x="2163" y="1248"/>
                </a:lnTo>
                <a:lnTo>
                  <a:pt x="2163" y="1249"/>
                </a:lnTo>
                <a:lnTo>
                  <a:pt x="2164" y="1249"/>
                </a:lnTo>
                <a:lnTo>
                  <a:pt x="2164" y="1250"/>
                </a:lnTo>
                <a:lnTo>
                  <a:pt x="2165" y="1250"/>
                </a:lnTo>
                <a:lnTo>
                  <a:pt x="2165" y="1251"/>
                </a:lnTo>
                <a:lnTo>
                  <a:pt x="2165" y="1252"/>
                </a:lnTo>
                <a:lnTo>
                  <a:pt x="2165" y="1253"/>
                </a:lnTo>
                <a:lnTo>
                  <a:pt x="2165" y="1255"/>
                </a:lnTo>
                <a:lnTo>
                  <a:pt x="2167" y="1255"/>
                </a:lnTo>
                <a:lnTo>
                  <a:pt x="2171" y="1253"/>
                </a:lnTo>
                <a:lnTo>
                  <a:pt x="2172" y="1253"/>
                </a:lnTo>
                <a:lnTo>
                  <a:pt x="2173" y="1253"/>
                </a:lnTo>
                <a:lnTo>
                  <a:pt x="2174" y="1253"/>
                </a:lnTo>
                <a:lnTo>
                  <a:pt x="2175" y="1253"/>
                </a:lnTo>
                <a:lnTo>
                  <a:pt x="2176" y="1253"/>
                </a:lnTo>
                <a:lnTo>
                  <a:pt x="2177" y="1253"/>
                </a:lnTo>
                <a:lnTo>
                  <a:pt x="2178" y="1253"/>
                </a:lnTo>
                <a:lnTo>
                  <a:pt x="2180" y="1253"/>
                </a:lnTo>
                <a:lnTo>
                  <a:pt x="2180" y="1255"/>
                </a:lnTo>
                <a:lnTo>
                  <a:pt x="2182" y="1255"/>
                </a:lnTo>
                <a:lnTo>
                  <a:pt x="2185" y="1256"/>
                </a:lnTo>
                <a:lnTo>
                  <a:pt x="2190" y="1257"/>
                </a:lnTo>
                <a:lnTo>
                  <a:pt x="2192" y="1258"/>
                </a:lnTo>
                <a:lnTo>
                  <a:pt x="2193" y="1258"/>
                </a:lnTo>
                <a:lnTo>
                  <a:pt x="2194" y="1258"/>
                </a:lnTo>
                <a:lnTo>
                  <a:pt x="2194" y="1259"/>
                </a:lnTo>
                <a:lnTo>
                  <a:pt x="2195" y="1259"/>
                </a:lnTo>
                <a:lnTo>
                  <a:pt x="2197" y="1259"/>
                </a:lnTo>
                <a:lnTo>
                  <a:pt x="2199" y="1259"/>
                </a:lnTo>
                <a:lnTo>
                  <a:pt x="2201" y="1259"/>
                </a:lnTo>
                <a:lnTo>
                  <a:pt x="2209" y="1259"/>
                </a:lnTo>
                <a:lnTo>
                  <a:pt x="2211" y="1259"/>
                </a:lnTo>
                <a:lnTo>
                  <a:pt x="2214" y="1259"/>
                </a:lnTo>
                <a:lnTo>
                  <a:pt x="2217" y="1259"/>
                </a:lnTo>
                <a:lnTo>
                  <a:pt x="2220" y="1259"/>
                </a:lnTo>
                <a:lnTo>
                  <a:pt x="2220" y="1252"/>
                </a:lnTo>
                <a:lnTo>
                  <a:pt x="2220" y="1244"/>
                </a:lnTo>
                <a:lnTo>
                  <a:pt x="2221" y="1244"/>
                </a:lnTo>
                <a:lnTo>
                  <a:pt x="2220" y="1242"/>
                </a:lnTo>
                <a:lnTo>
                  <a:pt x="2220" y="1240"/>
                </a:lnTo>
                <a:lnTo>
                  <a:pt x="2220" y="1239"/>
                </a:lnTo>
                <a:lnTo>
                  <a:pt x="2219" y="1233"/>
                </a:lnTo>
                <a:lnTo>
                  <a:pt x="2219" y="1231"/>
                </a:lnTo>
                <a:lnTo>
                  <a:pt x="2219" y="1221"/>
                </a:lnTo>
                <a:lnTo>
                  <a:pt x="2219" y="1209"/>
                </a:lnTo>
                <a:lnTo>
                  <a:pt x="2218" y="1209"/>
                </a:lnTo>
                <a:lnTo>
                  <a:pt x="2217" y="1209"/>
                </a:lnTo>
                <a:lnTo>
                  <a:pt x="2216" y="1209"/>
                </a:lnTo>
                <a:lnTo>
                  <a:pt x="2215" y="1209"/>
                </a:lnTo>
                <a:lnTo>
                  <a:pt x="2214" y="1209"/>
                </a:lnTo>
                <a:lnTo>
                  <a:pt x="2212" y="1209"/>
                </a:lnTo>
                <a:lnTo>
                  <a:pt x="2212" y="1208"/>
                </a:lnTo>
                <a:lnTo>
                  <a:pt x="2212" y="1207"/>
                </a:lnTo>
                <a:lnTo>
                  <a:pt x="2212" y="1206"/>
                </a:lnTo>
                <a:lnTo>
                  <a:pt x="2210" y="1206"/>
                </a:lnTo>
                <a:lnTo>
                  <a:pt x="2210" y="1205"/>
                </a:lnTo>
                <a:lnTo>
                  <a:pt x="2209" y="1205"/>
                </a:lnTo>
                <a:lnTo>
                  <a:pt x="2208" y="1205"/>
                </a:lnTo>
                <a:lnTo>
                  <a:pt x="2207" y="1205"/>
                </a:lnTo>
                <a:lnTo>
                  <a:pt x="2206" y="1205"/>
                </a:lnTo>
                <a:lnTo>
                  <a:pt x="2204" y="1205"/>
                </a:lnTo>
                <a:lnTo>
                  <a:pt x="2203" y="1205"/>
                </a:lnTo>
                <a:lnTo>
                  <a:pt x="2202" y="1205"/>
                </a:lnTo>
                <a:lnTo>
                  <a:pt x="2202" y="1202"/>
                </a:lnTo>
                <a:lnTo>
                  <a:pt x="2202" y="1201"/>
                </a:lnTo>
                <a:lnTo>
                  <a:pt x="2203" y="1201"/>
                </a:lnTo>
                <a:lnTo>
                  <a:pt x="2202" y="1199"/>
                </a:lnTo>
                <a:lnTo>
                  <a:pt x="2203" y="1199"/>
                </a:lnTo>
                <a:lnTo>
                  <a:pt x="2204" y="1198"/>
                </a:lnTo>
                <a:lnTo>
                  <a:pt x="2206" y="1198"/>
                </a:lnTo>
                <a:lnTo>
                  <a:pt x="2207" y="1198"/>
                </a:lnTo>
                <a:lnTo>
                  <a:pt x="2208" y="1198"/>
                </a:lnTo>
                <a:lnTo>
                  <a:pt x="2209" y="1197"/>
                </a:lnTo>
                <a:lnTo>
                  <a:pt x="2208" y="1194"/>
                </a:lnTo>
                <a:lnTo>
                  <a:pt x="2208" y="1191"/>
                </a:lnTo>
                <a:lnTo>
                  <a:pt x="2208" y="1190"/>
                </a:lnTo>
                <a:lnTo>
                  <a:pt x="2208" y="1188"/>
                </a:lnTo>
                <a:lnTo>
                  <a:pt x="2208" y="1185"/>
                </a:lnTo>
                <a:lnTo>
                  <a:pt x="2208" y="1184"/>
                </a:lnTo>
                <a:lnTo>
                  <a:pt x="2208" y="1181"/>
                </a:lnTo>
                <a:lnTo>
                  <a:pt x="2209" y="1181"/>
                </a:lnTo>
                <a:lnTo>
                  <a:pt x="2210" y="1181"/>
                </a:lnTo>
                <a:lnTo>
                  <a:pt x="2210" y="1180"/>
                </a:lnTo>
                <a:lnTo>
                  <a:pt x="2209" y="1181"/>
                </a:lnTo>
                <a:lnTo>
                  <a:pt x="2208" y="1181"/>
                </a:lnTo>
                <a:lnTo>
                  <a:pt x="2208" y="1176"/>
                </a:lnTo>
                <a:lnTo>
                  <a:pt x="2208" y="1172"/>
                </a:lnTo>
                <a:lnTo>
                  <a:pt x="2208" y="1169"/>
                </a:lnTo>
                <a:lnTo>
                  <a:pt x="2208" y="1166"/>
                </a:lnTo>
                <a:lnTo>
                  <a:pt x="2214" y="1166"/>
                </a:lnTo>
                <a:lnTo>
                  <a:pt x="2215" y="1166"/>
                </a:lnTo>
                <a:lnTo>
                  <a:pt x="2214" y="1165"/>
                </a:lnTo>
                <a:lnTo>
                  <a:pt x="2214" y="1164"/>
                </a:lnTo>
                <a:lnTo>
                  <a:pt x="2214" y="1163"/>
                </a:lnTo>
                <a:lnTo>
                  <a:pt x="2212" y="1160"/>
                </a:lnTo>
                <a:lnTo>
                  <a:pt x="2210" y="1155"/>
                </a:lnTo>
                <a:lnTo>
                  <a:pt x="2208" y="1150"/>
                </a:lnTo>
                <a:lnTo>
                  <a:pt x="2207" y="1150"/>
                </a:lnTo>
                <a:lnTo>
                  <a:pt x="2207" y="1149"/>
                </a:lnTo>
                <a:lnTo>
                  <a:pt x="2206" y="1148"/>
                </a:lnTo>
                <a:lnTo>
                  <a:pt x="2204" y="1148"/>
                </a:lnTo>
                <a:lnTo>
                  <a:pt x="2203" y="1148"/>
                </a:lnTo>
                <a:lnTo>
                  <a:pt x="2202" y="1148"/>
                </a:lnTo>
                <a:lnTo>
                  <a:pt x="2201" y="1148"/>
                </a:lnTo>
                <a:lnTo>
                  <a:pt x="2200" y="1148"/>
                </a:lnTo>
                <a:lnTo>
                  <a:pt x="2199" y="1144"/>
                </a:lnTo>
                <a:lnTo>
                  <a:pt x="2199" y="1143"/>
                </a:lnTo>
                <a:lnTo>
                  <a:pt x="2198" y="1142"/>
                </a:lnTo>
                <a:lnTo>
                  <a:pt x="2195" y="1142"/>
                </a:lnTo>
                <a:lnTo>
                  <a:pt x="2193" y="1148"/>
                </a:lnTo>
                <a:lnTo>
                  <a:pt x="2192" y="1148"/>
                </a:lnTo>
                <a:lnTo>
                  <a:pt x="2192" y="1149"/>
                </a:lnTo>
                <a:lnTo>
                  <a:pt x="2191" y="1150"/>
                </a:lnTo>
                <a:lnTo>
                  <a:pt x="2191" y="1154"/>
                </a:lnTo>
                <a:lnTo>
                  <a:pt x="2190" y="1157"/>
                </a:lnTo>
                <a:lnTo>
                  <a:pt x="2189" y="1157"/>
                </a:lnTo>
                <a:lnTo>
                  <a:pt x="2189" y="1159"/>
                </a:lnTo>
                <a:lnTo>
                  <a:pt x="2189" y="1160"/>
                </a:lnTo>
                <a:lnTo>
                  <a:pt x="2188" y="1161"/>
                </a:lnTo>
                <a:lnTo>
                  <a:pt x="2186" y="1165"/>
                </a:lnTo>
                <a:lnTo>
                  <a:pt x="2186" y="1166"/>
                </a:lnTo>
                <a:lnTo>
                  <a:pt x="2186" y="1167"/>
                </a:lnTo>
                <a:lnTo>
                  <a:pt x="2174" y="1205"/>
                </a:lnTo>
                <a:lnTo>
                  <a:pt x="2174" y="1206"/>
                </a:lnTo>
                <a:lnTo>
                  <a:pt x="2173" y="1206"/>
                </a:lnTo>
                <a:lnTo>
                  <a:pt x="2173" y="1207"/>
                </a:lnTo>
                <a:lnTo>
                  <a:pt x="2172" y="1208"/>
                </a:lnTo>
                <a:lnTo>
                  <a:pt x="2171" y="1209"/>
                </a:lnTo>
                <a:lnTo>
                  <a:pt x="2171" y="1210"/>
                </a:lnTo>
                <a:lnTo>
                  <a:pt x="2169" y="1211"/>
                </a:lnTo>
                <a:lnTo>
                  <a:pt x="2169" y="1213"/>
                </a:lnTo>
                <a:lnTo>
                  <a:pt x="2168" y="1213"/>
                </a:lnTo>
                <a:lnTo>
                  <a:pt x="2168" y="1214"/>
                </a:lnTo>
                <a:lnTo>
                  <a:pt x="2167" y="1215"/>
                </a:lnTo>
                <a:lnTo>
                  <a:pt x="2166" y="1216"/>
                </a:lnTo>
                <a:lnTo>
                  <a:pt x="2166" y="1217"/>
                </a:lnTo>
                <a:lnTo>
                  <a:pt x="2165" y="1217"/>
                </a:lnTo>
                <a:lnTo>
                  <a:pt x="2165" y="1218"/>
                </a:lnTo>
                <a:lnTo>
                  <a:pt x="2164" y="1219"/>
                </a:lnTo>
                <a:lnTo>
                  <a:pt x="2164" y="1221"/>
                </a:lnTo>
                <a:lnTo>
                  <a:pt x="2162" y="1223"/>
                </a:lnTo>
                <a:lnTo>
                  <a:pt x="2158" y="1227"/>
                </a:lnTo>
                <a:lnTo>
                  <a:pt x="2156" y="1231"/>
                </a:lnTo>
                <a:lnTo>
                  <a:pt x="2157" y="1232"/>
                </a:lnTo>
                <a:lnTo>
                  <a:pt x="2158" y="1232"/>
                </a:lnTo>
                <a:lnTo>
                  <a:pt x="2159" y="1233"/>
                </a:lnTo>
                <a:lnTo>
                  <a:pt x="2163" y="1227"/>
                </a:lnTo>
                <a:lnTo>
                  <a:pt x="2164" y="1227"/>
                </a:lnTo>
                <a:lnTo>
                  <a:pt x="2164" y="1228"/>
                </a:lnTo>
                <a:lnTo>
                  <a:pt x="2164" y="1230"/>
                </a:lnTo>
                <a:lnTo>
                  <a:pt x="2163" y="1231"/>
                </a:lnTo>
                <a:lnTo>
                  <a:pt x="2163" y="1232"/>
                </a:lnTo>
                <a:lnTo>
                  <a:pt x="2162" y="1234"/>
                </a:lnTo>
                <a:lnTo>
                  <a:pt x="2159" y="1236"/>
                </a:lnTo>
                <a:lnTo>
                  <a:pt x="2157" y="1240"/>
                </a:lnTo>
                <a:lnTo>
                  <a:pt x="2156" y="1242"/>
                </a:lnTo>
                <a:close/>
                <a:moveTo>
                  <a:pt x="2177" y="1270"/>
                </a:moveTo>
                <a:lnTo>
                  <a:pt x="2178" y="1270"/>
                </a:lnTo>
                <a:lnTo>
                  <a:pt x="2178" y="1272"/>
                </a:lnTo>
                <a:lnTo>
                  <a:pt x="2177" y="1272"/>
                </a:lnTo>
                <a:lnTo>
                  <a:pt x="2177" y="1273"/>
                </a:lnTo>
                <a:lnTo>
                  <a:pt x="2178" y="1273"/>
                </a:lnTo>
                <a:lnTo>
                  <a:pt x="2178" y="1274"/>
                </a:lnTo>
                <a:lnTo>
                  <a:pt x="2178" y="1275"/>
                </a:lnTo>
                <a:lnTo>
                  <a:pt x="2177" y="1275"/>
                </a:lnTo>
                <a:lnTo>
                  <a:pt x="2177" y="1276"/>
                </a:lnTo>
                <a:lnTo>
                  <a:pt x="2177" y="1277"/>
                </a:lnTo>
                <a:lnTo>
                  <a:pt x="2177" y="1278"/>
                </a:lnTo>
                <a:lnTo>
                  <a:pt x="2177" y="1280"/>
                </a:lnTo>
                <a:lnTo>
                  <a:pt x="2177" y="1281"/>
                </a:lnTo>
                <a:lnTo>
                  <a:pt x="2177" y="1282"/>
                </a:lnTo>
                <a:lnTo>
                  <a:pt x="2177" y="1283"/>
                </a:lnTo>
                <a:lnTo>
                  <a:pt x="2177" y="1284"/>
                </a:lnTo>
                <a:lnTo>
                  <a:pt x="2177" y="1285"/>
                </a:lnTo>
                <a:lnTo>
                  <a:pt x="2177" y="1286"/>
                </a:lnTo>
                <a:lnTo>
                  <a:pt x="2177" y="1288"/>
                </a:lnTo>
                <a:lnTo>
                  <a:pt x="2177" y="1289"/>
                </a:lnTo>
                <a:lnTo>
                  <a:pt x="2177" y="1290"/>
                </a:lnTo>
                <a:lnTo>
                  <a:pt x="2177" y="1291"/>
                </a:lnTo>
                <a:lnTo>
                  <a:pt x="2177" y="1292"/>
                </a:lnTo>
                <a:lnTo>
                  <a:pt x="2177" y="1293"/>
                </a:lnTo>
                <a:lnTo>
                  <a:pt x="2177" y="1294"/>
                </a:lnTo>
                <a:lnTo>
                  <a:pt x="2177" y="1295"/>
                </a:lnTo>
                <a:lnTo>
                  <a:pt x="2177" y="1297"/>
                </a:lnTo>
                <a:lnTo>
                  <a:pt x="2177" y="1298"/>
                </a:lnTo>
                <a:lnTo>
                  <a:pt x="2177" y="1299"/>
                </a:lnTo>
                <a:lnTo>
                  <a:pt x="2177" y="1300"/>
                </a:lnTo>
                <a:lnTo>
                  <a:pt x="2177" y="1301"/>
                </a:lnTo>
                <a:lnTo>
                  <a:pt x="2177" y="1302"/>
                </a:lnTo>
                <a:lnTo>
                  <a:pt x="2178" y="1303"/>
                </a:lnTo>
                <a:lnTo>
                  <a:pt x="2180" y="1303"/>
                </a:lnTo>
                <a:lnTo>
                  <a:pt x="2180" y="1305"/>
                </a:lnTo>
                <a:lnTo>
                  <a:pt x="2178" y="1305"/>
                </a:lnTo>
                <a:lnTo>
                  <a:pt x="2178" y="1306"/>
                </a:lnTo>
                <a:lnTo>
                  <a:pt x="2178" y="1307"/>
                </a:lnTo>
                <a:lnTo>
                  <a:pt x="2178" y="1308"/>
                </a:lnTo>
                <a:lnTo>
                  <a:pt x="2178" y="1309"/>
                </a:lnTo>
                <a:lnTo>
                  <a:pt x="2178" y="1310"/>
                </a:lnTo>
                <a:lnTo>
                  <a:pt x="2178" y="1311"/>
                </a:lnTo>
                <a:lnTo>
                  <a:pt x="2178" y="1313"/>
                </a:lnTo>
                <a:lnTo>
                  <a:pt x="2178" y="1314"/>
                </a:lnTo>
                <a:lnTo>
                  <a:pt x="2178" y="1315"/>
                </a:lnTo>
                <a:lnTo>
                  <a:pt x="2178" y="1316"/>
                </a:lnTo>
                <a:lnTo>
                  <a:pt x="2178" y="1317"/>
                </a:lnTo>
                <a:lnTo>
                  <a:pt x="2178" y="1318"/>
                </a:lnTo>
                <a:lnTo>
                  <a:pt x="2178" y="1319"/>
                </a:lnTo>
                <a:lnTo>
                  <a:pt x="2178" y="1320"/>
                </a:lnTo>
                <a:lnTo>
                  <a:pt x="2180" y="1320"/>
                </a:lnTo>
                <a:lnTo>
                  <a:pt x="2180" y="1322"/>
                </a:lnTo>
                <a:lnTo>
                  <a:pt x="2178" y="1322"/>
                </a:lnTo>
                <a:lnTo>
                  <a:pt x="2178" y="1323"/>
                </a:lnTo>
                <a:lnTo>
                  <a:pt x="2178" y="1324"/>
                </a:lnTo>
                <a:lnTo>
                  <a:pt x="2180" y="1324"/>
                </a:lnTo>
                <a:lnTo>
                  <a:pt x="2181" y="1324"/>
                </a:lnTo>
                <a:lnTo>
                  <a:pt x="2182" y="1324"/>
                </a:lnTo>
                <a:lnTo>
                  <a:pt x="2183" y="1324"/>
                </a:lnTo>
                <a:lnTo>
                  <a:pt x="2184" y="1324"/>
                </a:lnTo>
                <a:lnTo>
                  <a:pt x="2190" y="1324"/>
                </a:lnTo>
                <a:lnTo>
                  <a:pt x="2193" y="1324"/>
                </a:lnTo>
                <a:lnTo>
                  <a:pt x="2195" y="1324"/>
                </a:lnTo>
                <a:lnTo>
                  <a:pt x="2200" y="1324"/>
                </a:lnTo>
                <a:lnTo>
                  <a:pt x="2202" y="1324"/>
                </a:lnTo>
                <a:lnTo>
                  <a:pt x="2204" y="1324"/>
                </a:lnTo>
                <a:lnTo>
                  <a:pt x="2206" y="1324"/>
                </a:lnTo>
                <a:lnTo>
                  <a:pt x="2207" y="1324"/>
                </a:lnTo>
                <a:lnTo>
                  <a:pt x="2208" y="1323"/>
                </a:lnTo>
                <a:lnTo>
                  <a:pt x="2209" y="1323"/>
                </a:lnTo>
                <a:lnTo>
                  <a:pt x="2210" y="1323"/>
                </a:lnTo>
                <a:lnTo>
                  <a:pt x="2211" y="1323"/>
                </a:lnTo>
                <a:lnTo>
                  <a:pt x="2212" y="1323"/>
                </a:lnTo>
                <a:lnTo>
                  <a:pt x="2214" y="1323"/>
                </a:lnTo>
                <a:lnTo>
                  <a:pt x="2215" y="1323"/>
                </a:lnTo>
                <a:lnTo>
                  <a:pt x="2216" y="1323"/>
                </a:lnTo>
                <a:lnTo>
                  <a:pt x="2217" y="1323"/>
                </a:lnTo>
                <a:lnTo>
                  <a:pt x="2218" y="1323"/>
                </a:lnTo>
                <a:lnTo>
                  <a:pt x="2219" y="1323"/>
                </a:lnTo>
                <a:lnTo>
                  <a:pt x="2220" y="1323"/>
                </a:lnTo>
                <a:lnTo>
                  <a:pt x="2221" y="1323"/>
                </a:lnTo>
                <a:lnTo>
                  <a:pt x="2224" y="1323"/>
                </a:lnTo>
                <a:lnTo>
                  <a:pt x="2225" y="1323"/>
                </a:lnTo>
                <a:lnTo>
                  <a:pt x="2226" y="1323"/>
                </a:lnTo>
                <a:lnTo>
                  <a:pt x="2227" y="1323"/>
                </a:lnTo>
                <a:lnTo>
                  <a:pt x="2228" y="1324"/>
                </a:lnTo>
                <a:lnTo>
                  <a:pt x="2228" y="1325"/>
                </a:lnTo>
                <a:lnTo>
                  <a:pt x="2229" y="1325"/>
                </a:lnTo>
                <a:lnTo>
                  <a:pt x="2231" y="1325"/>
                </a:lnTo>
                <a:lnTo>
                  <a:pt x="2232" y="1325"/>
                </a:lnTo>
                <a:lnTo>
                  <a:pt x="2233" y="1325"/>
                </a:lnTo>
                <a:lnTo>
                  <a:pt x="2234" y="1325"/>
                </a:lnTo>
                <a:lnTo>
                  <a:pt x="2234" y="1324"/>
                </a:lnTo>
                <a:lnTo>
                  <a:pt x="2237" y="1323"/>
                </a:lnTo>
                <a:lnTo>
                  <a:pt x="2237" y="1324"/>
                </a:lnTo>
                <a:lnTo>
                  <a:pt x="2238" y="1324"/>
                </a:lnTo>
                <a:lnTo>
                  <a:pt x="2238" y="1322"/>
                </a:lnTo>
                <a:lnTo>
                  <a:pt x="2237" y="1322"/>
                </a:lnTo>
                <a:lnTo>
                  <a:pt x="2238" y="1322"/>
                </a:lnTo>
                <a:lnTo>
                  <a:pt x="2240" y="1320"/>
                </a:lnTo>
                <a:lnTo>
                  <a:pt x="2240" y="1319"/>
                </a:lnTo>
                <a:lnTo>
                  <a:pt x="2240" y="1317"/>
                </a:lnTo>
                <a:lnTo>
                  <a:pt x="2240" y="1316"/>
                </a:lnTo>
                <a:lnTo>
                  <a:pt x="2238" y="1315"/>
                </a:lnTo>
                <a:lnTo>
                  <a:pt x="2237" y="1314"/>
                </a:lnTo>
                <a:lnTo>
                  <a:pt x="2236" y="1311"/>
                </a:lnTo>
                <a:lnTo>
                  <a:pt x="2235" y="1307"/>
                </a:lnTo>
                <a:lnTo>
                  <a:pt x="2235" y="1306"/>
                </a:lnTo>
                <a:lnTo>
                  <a:pt x="2235" y="1305"/>
                </a:lnTo>
                <a:lnTo>
                  <a:pt x="2234" y="1303"/>
                </a:lnTo>
                <a:lnTo>
                  <a:pt x="2234" y="1301"/>
                </a:lnTo>
                <a:lnTo>
                  <a:pt x="2234" y="1298"/>
                </a:lnTo>
                <a:lnTo>
                  <a:pt x="2234" y="1295"/>
                </a:lnTo>
                <a:lnTo>
                  <a:pt x="2234" y="1294"/>
                </a:lnTo>
                <a:lnTo>
                  <a:pt x="2234" y="1284"/>
                </a:lnTo>
                <a:lnTo>
                  <a:pt x="2234" y="1282"/>
                </a:lnTo>
                <a:lnTo>
                  <a:pt x="2233" y="1281"/>
                </a:lnTo>
                <a:lnTo>
                  <a:pt x="2233" y="1280"/>
                </a:lnTo>
                <a:lnTo>
                  <a:pt x="2232" y="1277"/>
                </a:lnTo>
                <a:lnTo>
                  <a:pt x="2229" y="1269"/>
                </a:lnTo>
                <a:lnTo>
                  <a:pt x="2228" y="1266"/>
                </a:lnTo>
                <a:lnTo>
                  <a:pt x="2227" y="1264"/>
                </a:lnTo>
                <a:lnTo>
                  <a:pt x="2226" y="1264"/>
                </a:lnTo>
                <a:lnTo>
                  <a:pt x="2226" y="1267"/>
                </a:lnTo>
                <a:lnTo>
                  <a:pt x="2226" y="1268"/>
                </a:lnTo>
                <a:lnTo>
                  <a:pt x="2226" y="1269"/>
                </a:lnTo>
                <a:lnTo>
                  <a:pt x="2226" y="1268"/>
                </a:lnTo>
                <a:lnTo>
                  <a:pt x="2226" y="1267"/>
                </a:lnTo>
                <a:lnTo>
                  <a:pt x="2225" y="1267"/>
                </a:lnTo>
                <a:lnTo>
                  <a:pt x="2224" y="1267"/>
                </a:lnTo>
                <a:lnTo>
                  <a:pt x="2223" y="1267"/>
                </a:lnTo>
                <a:lnTo>
                  <a:pt x="2221" y="1267"/>
                </a:lnTo>
                <a:lnTo>
                  <a:pt x="2220" y="1267"/>
                </a:lnTo>
                <a:lnTo>
                  <a:pt x="2219" y="1267"/>
                </a:lnTo>
                <a:lnTo>
                  <a:pt x="2218" y="1267"/>
                </a:lnTo>
                <a:lnTo>
                  <a:pt x="2217" y="1267"/>
                </a:lnTo>
                <a:lnTo>
                  <a:pt x="2216" y="1267"/>
                </a:lnTo>
                <a:lnTo>
                  <a:pt x="2215" y="1267"/>
                </a:lnTo>
                <a:lnTo>
                  <a:pt x="2214" y="1267"/>
                </a:lnTo>
                <a:lnTo>
                  <a:pt x="2212" y="1267"/>
                </a:lnTo>
                <a:lnTo>
                  <a:pt x="2209" y="1267"/>
                </a:lnTo>
                <a:lnTo>
                  <a:pt x="2208" y="1267"/>
                </a:lnTo>
                <a:lnTo>
                  <a:pt x="2207" y="1267"/>
                </a:lnTo>
                <a:lnTo>
                  <a:pt x="2206" y="1267"/>
                </a:lnTo>
                <a:lnTo>
                  <a:pt x="2204" y="1267"/>
                </a:lnTo>
                <a:lnTo>
                  <a:pt x="2203" y="1267"/>
                </a:lnTo>
                <a:lnTo>
                  <a:pt x="2201" y="1267"/>
                </a:lnTo>
                <a:lnTo>
                  <a:pt x="2200" y="1267"/>
                </a:lnTo>
                <a:lnTo>
                  <a:pt x="2199" y="1267"/>
                </a:lnTo>
                <a:lnTo>
                  <a:pt x="2198" y="1267"/>
                </a:lnTo>
                <a:lnTo>
                  <a:pt x="2197" y="1267"/>
                </a:lnTo>
                <a:lnTo>
                  <a:pt x="2195" y="1267"/>
                </a:lnTo>
                <a:lnTo>
                  <a:pt x="2194" y="1268"/>
                </a:lnTo>
                <a:lnTo>
                  <a:pt x="2193" y="1268"/>
                </a:lnTo>
                <a:lnTo>
                  <a:pt x="2192" y="1268"/>
                </a:lnTo>
                <a:lnTo>
                  <a:pt x="2191" y="1268"/>
                </a:lnTo>
                <a:lnTo>
                  <a:pt x="2190" y="1268"/>
                </a:lnTo>
                <a:lnTo>
                  <a:pt x="2189" y="1268"/>
                </a:lnTo>
                <a:lnTo>
                  <a:pt x="2188" y="1268"/>
                </a:lnTo>
                <a:lnTo>
                  <a:pt x="2186" y="1268"/>
                </a:lnTo>
                <a:lnTo>
                  <a:pt x="2185" y="1268"/>
                </a:lnTo>
                <a:lnTo>
                  <a:pt x="2184" y="1268"/>
                </a:lnTo>
                <a:lnTo>
                  <a:pt x="2183" y="1268"/>
                </a:lnTo>
                <a:lnTo>
                  <a:pt x="2182" y="1268"/>
                </a:lnTo>
                <a:lnTo>
                  <a:pt x="2180" y="1268"/>
                </a:lnTo>
                <a:lnTo>
                  <a:pt x="2178" y="1268"/>
                </a:lnTo>
                <a:lnTo>
                  <a:pt x="2177" y="1268"/>
                </a:lnTo>
                <a:lnTo>
                  <a:pt x="2177" y="1269"/>
                </a:lnTo>
                <a:lnTo>
                  <a:pt x="2177" y="1270"/>
                </a:lnTo>
                <a:close/>
                <a:moveTo>
                  <a:pt x="2441" y="1375"/>
                </a:moveTo>
                <a:lnTo>
                  <a:pt x="2441" y="1376"/>
                </a:lnTo>
                <a:lnTo>
                  <a:pt x="2441" y="1377"/>
                </a:lnTo>
                <a:lnTo>
                  <a:pt x="2443" y="1380"/>
                </a:lnTo>
                <a:lnTo>
                  <a:pt x="2447" y="1382"/>
                </a:lnTo>
                <a:lnTo>
                  <a:pt x="2447" y="1383"/>
                </a:lnTo>
                <a:lnTo>
                  <a:pt x="2448" y="1381"/>
                </a:lnTo>
                <a:lnTo>
                  <a:pt x="2449" y="1380"/>
                </a:lnTo>
                <a:lnTo>
                  <a:pt x="2443" y="1375"/>
                </a:lnTo>
                <a:lnTo>
                  <a:pt x="2441" y="1373"/>
                </a:lnTo>
                <a:lnTo>
                  <a:pt x="2441" y="1374"/>
                </a:lnTo>
                <a:lnTo>
                  <a:pt x="2441" y="1375"/>
                </a:lnTo>
                <a:close/>
                <a:moveTo>
                  <a:pt x="2467" y="1361"/>
                </a:moveTo>
                <a:lnTo>
                  <a:pt x="2471" y="1365"/>
                </a:lnTo>
                <a:lnTo>
                  <a:pt x="2471" y="1364"/>
                </a:lnTo>
                <a:lnTo>
                  <a:pt x="2474" y="1361"/>
                </a:lnTo>
                <a:lnTo>
                  <a:pt x="2475" y="1360"/>
                </a:lnTo>
                <a:lnTo>
                  <a:pt x="2474" y="1359"/>
                </a:lnTo>
                <a:lnTo>
                  <a:pt x="2473" y="1359"/>
                </a:lnTo>
                <a:lnTo>
                  <a:pt x="2471" y="1358"/>
                </a:lnTo>
                <a:lnTo>
                  <a:pt x="2470" y="1357"/>
                </a:lnTo>
                <a:lnTo>
                  <a:pt x="2468" y="1360"/>
                </a:lnTo>
                <a:lnTo>
                  <a:pt x="2467" y="1361"/>
                </a:lnTo>
                <a:close/>
                <a:moveTo>
                  <a:pt x="2476" y="1353"/>
                </a:moveTo>
                <a:lnTo>
                  <a:pt x="2478" y="1353"/>
                </a:lnTo>
                <a:lnTo>
                  <a:pt x="2481" y="1353"/>
                </a:lnTo>
                <a:lnTo>
                  <a:pt x="2481" y="1351"/>
                </a:lnTo>
                <a:lnTo>
                  <a:pt x="2481" y="1350"/>
                </a:lnTo>
                <a:lnTo>
                  <a:pt x="2482" y="1350"/>
                </a:lnTo>
                <a:lnTo>
                  <a:pt x="2483" y="1350"/>
                </a:lnTo>
                <a:lnTo>
                  <a:pt x="2483" y="1349"/>
                </a:lnTo>
                <a:lnTo>
                  <a:pt x="2482" y="1347"/>
                </a:lnTo>
                <a:lnTo>
                  <a:pt x="2482" y="1345"/>
                </a:lnTo>
                <a:lnTo>
                  <a:pt x="2481" y="1345"/>
                </a:lnTo>
                <a:lnTo>
                  <a:pt x="2477" y="1347"/>
                </a:lnTo>
                <a:lnTo>
                  <a:pt x="2477" y="1349"/>
                </a:lnTo>
                <a:lnTo>
                  <a:pt x="2476" y="1349"/>
                </a:lnTo>
                <a:lnTo>
                  <a:pt x="2476" y="1350"/>
                </a:lnTo>
                <a:lnTo>
                  <a:pt x="2474" y="1351"/>
                </a:lnTo>
                <a:lnTo>
                  <a:pt x="2476" y="1353"/>
                </a:lnTo>
                <a:close/>
                <a:moveTo>
                  <a:pt x="1925" y="329"/>
                </a:moveTo>
                <a:lnTo>
                  <a:pt x="1925" y="330"/>
                </a:lnTo>
                <a:lnTo>
                  <a:pt x="1925" y="337"/>
                </a:lnTo>
                <a:lnTo>
                  <a:pt x="1925" y="338"/>
                </a:lnTo>
                <a:lnTo>
                  <a:pt x="1925" y="339"/>
                </a:lnTo>
                <a:lnTo>
                  <a:pt x="1926" y="339"/>
                </a:lnTo>
                <a:lnTo>
                  <a:pt x="1927" y="339"/>
                </a:lnTo>
                <a:lnTo>
                  <a:pt x="1928" y="339"/>
                </a:lnTo>
                <a:lnTo>
                  <a:pt x="1928" y="338"/>
                </a:lnTo>
                <a:lnTo>
                  <a:pt x="1928" y="329"/>
                </a:lnTo>
                <a:lnTo>
                  <a:pt x="1927" y="329"/>
                </a:lnTo>
                <a:lnTo>
                  <a:pt x="1925" y="329"/>
                </a:lnTo>
                <a:close/>
                <a:moveTo>
                  <a:pt x="1220" y="798"/>
                </a:moveTo>
                <a:lnTo>
                  <a:pt x="1221" y="798"/>
                </a:lnTo>
                <a:lnTo>
                  <a:pt x="1224" y="798"/>
                </a:lnTo>
                <a:lnTo>
                  <a:pt x="1225" y="798"/>
                </a:lnTo>
                <a:lnTo>
                  <a:pt x="1225" y="797"/>
                </a:lnTo>
                <a:lnTo>
                  <a:pt x="1225" y="796"/>
                </a:lnTo>
                <a:lnTo>
                  <a:pt x="1224" y="796"/>
                </a:lnTo>
                <a:lnTo>
                  <a:pt x="1224" y="795"/>
                </a:lnTo>
                <a:lnTo>
                  <a:pt x="1225" y="795"/>
                </a:lnTo>
                <a:lnTo>
                  <a:pt x="1226" y="795"/>
                </a:lnTo>
                <a:lnTo>
                  <a:pt x="1226" y="796"/>
                </a:lnTo>
                <a:lnTo>
                  <a:pt x="1226" y="798"/>
                </a:lnTo>
                <a:lnTo>
                  <a:pt x="1226" y="801"/>
                </a:lnTo>
                <a:lnTo>
                  <a:pt x="1226" y="803"/>
                </a:lnTo>
                <a:lnTo>
                  <a:pt x="1227" y="804"/>
                </a:lnTo>
                <a:lnTo>
                  <a:pt x="1227" y="805"/>
                </a:lnTo>
                <a:lnTo>
                  <a:pt x="1228" y="803"/>
                </a:lnTo>
                <a:lnTo>
                  <a:pt x="1229" y="803"/>
                </a:lnTo>
                <a:lnTo>
                  <a:pt x="1229" y="801"/>
                </a:lnTo>
                <a:lnTo>
                  <a:pt x="1230" y="803"/>
                </a:lnTo>
                <a:lnTo>
                  <a:pt x="1232" y="804"/>
                </a:lnTo>
                <a:lnTo>
                  <a:pt x="1233" y="805"/>
                </a:lnTo>
                <a:lnTo>
                  <a:pt x="1234" y="805"/>
                </a:lnTo>
                <a:lnTo>
                  <a:pt x="1235" y="807"/>
                </a:lnTo>
                <a:lnTo>
                  <a:pt x="1234" y="807"/>
                </a:lnTo>
                <a:lnTo>
                  <a:pt x="1235" y="808"/>
                </a:lnTo>
                <a:lnTo>
                  <a:pt x="1236" y="808"/>
                </a:lnTo>
                <a:lnTo>
                  <a:pt x="1237" y="809"/>
                </a:lnTo>
                <a:lnTo>
                  <a:pt x="1238" y="808"/>
                </a:lnTo>
                <a:lnTo>
                  <a:pt x="1240" y="808"/>
                </a:lnTo>
                <a:lnTo>
                  <a:pt x="1241" y="806"/>
                </a:lnTo>
                <a:lnTo>
                  <a:pt x="1241" y="805"/>
                </a:lnTo>
                <a:lnTo>
                  <a:pt x="1242" y="804"/>
                </a:lnTo>
                <a:lnTo>
                  <a:pt x="1242" y="803"/>
                </a:lnTo>
                <a:lnTo>
                  <a:pt x="1242" y="801"/>
                </a:lnTo>
                <a:lnTo>
                  <a:pt x="1243" y="801"/>
                </a:lnTo>
                <a:lnTo>
                  <a:pt x="1243" y="800"/>
                </a:lnTo>
                <a:lnTo>
                  <a:pt x="1243" y="799"/>
                </a:lnTo>
                <a:lnTo>
                  <a:pt x="1243" y="798"/>
                </a:lnTo>
                <a:lnTo>
                  <a:pt x="1243" y="797"/>
                </a:lnTo>
                <a:lnTo>
                  <a:pt x="1243" y="796"/>
                </a:lnTo>
                <a:lnTo>
                  <a:pt x="1243" y="795"/>
                </a:lnTo>
                <a:lnTo>
                  <a:pt x="1243" y="793"/>
                </a:lnTo>
                <a:lnTo>
                  <a:pt x="1243" y="792"/>
                </a:lnTo>
                <a:lnTo>
                  <a:pt x="1243" y="791"/>
                </a:lnTo>
                <a:lnTo>
                  <a:pt x="1243" y="790"/>
                </a:lnTo>
                <a:lnTo>
                  <a:pt x="1242" y="790"/>
                </a:lnTo>
                <a:lnTo>
                  <a:pt x="1242" y="789"/>
                </a:lnTo>
                <a:lnTo>
                  <a:pt x="1242" y="788"/>
                </a:lnTo>
                <a:lnTo>
                  <a:pt x="1241" y="787"/>
                </a:lnTo>
                <a:lnTo>
                  <a:pt x="1241" y="786"/>
                </a:lnTo>
                <a:lnTo>
                  <a:pt x="1241" y="784"/>
                </a:lnTo>
                <a:lnTo>
                  <a:pt x="1240" y="783"/>
                </a:lnTo>
                <a:lnTo>
                  <a:pt x="1238" y="783"/>
                </a:lnTo>
                <a:lnTo>
                  <a:pt x="1238" y="782"/>
                </a:lnTo>
                <a:lnTo>
                  <a:pt x="1237" y="781"/>
                </a:lnTo>
                <a:lnTo>
                  <a:pt x="1236" y="780"/>
                </a:lnTo>
                <a:lnTo>
                  <a:pt x="1234" y="779"/>
                </a:lnTo>
                <a:lnTo>
                  <a:pt x="1232" y="778"/>
                </a:lnTo>
                <a:lnTo>
                  <a:pt x="1232" y="776"/>
                </a:lnTo>
                <a:lnTo>
                  <a:pt x="1230" y="775"/>
                </a:lnTo>
                <a:lnTo>
                  <a:pt x="1229" y="776"/>
                </a:lnTo>
                <a:lnTo>
                  <a:pt x="1228" y="778"/>
                </a:lnTo>
                <a:lnTo>
                  <a:pt x="1227" y="778"/>
                </a:lnTo>
                <a:lnTo>
                  <a:pt x="1226" y="778"/>
                </a:lnTo>
                <a:lnTo>
                  <a:pt x="1225" y="778"/>
                </a:lnTo>
                <a:lnTo>
                  <a:pt x="1225" y="779"/>
                </a:lnTo>
                <a:lnTo>
                  <a:pt x="1225" y="780"/>
                </a:lnTo>
                <a:lnTo>
                  <a:pt x="1223" y="781"/>
                </a:lnTo>
                <a:lnTo>
                  <a:pt x="1220" y="781"/>
                </a:lnTo>
                <a:lnTo>
                  <a:pt x="1220" y="776"/>
                </a:lnTo>
                <a:lnTo>
                  <a:pt x="1218" y="776"/>
                </a:lnTo>
                <a:lnTo>
                  <a:pt x="1216" y="776"/>
                </a:lnTo>
                <a:lnTo>
                  <a:pt x="1210" y="776"/>
                </a:lnTo>
                <a:lnTo>
                  <a:pt x="1210" y="780"/>
                </a:lnTo>
                <a:lnTo>
                  <a:pt x="1210" y="781"/>
                </a:lnTo>
                <a:lnTo>
                  <a:pt x="1210" y="782"/>
                </a:lnTo>
                <a:lnTo>
                  <a:pt x="1210" y="783"/>
                </a:lnTo>
                <a:lnTo>
                  <a:pt x="1211" y="784"/>
                </a:lnTo>
                <a:lnTo>
                  <a:pt x="1210" y="784"/>
                </a:lnTo>
                <a:lnTo>
                  <a:pt x="1209" y="784"/>
                </a:lnTo>
                <a:lnTo>
                  <a:pt x="1209" y="786"/>
                </a:lnTo>
                <a:lnTo>
                  <a:pt x="1211" y="787"/>
                </a:lnTo>
                <a:lnTo>
                  <a:pt x="1212" y="788"/>
                </a:lnTo>
                <a:lnTo>
                  <a:pt x="1214" y="789"/>
                </a:lnTo>
                <a:lnTo>
                  <a:pt x="1215" y="790"/>
                </a:lnTo>
                <a:lnTo>
                  <a:pt x="1212" y="790"/>
                </a:lnTo>
                <a:lnTo>
                  <a:pt x="1211" y="790"/>
                </a:lnTo>
                <a:lnTo>
                  <a:pt x="1211" y="791"/>
                </a:lnTo>
                <a:lnTo>
                  <a:pt x="1215" y="793"/>
                </a:lnTo>
                <a:lnTo>
                  <a:pt x="1216" y="795"/>
                </a:lnTo>
                <a:lnTo>
                  <a:pt x="1217" y="796"/>
                </a:lnTo>
                <a:lnTo>
                  <a:pt x="1218" y="796"/>
                </a:lnTo>
                <a:lnTo>
                  <a:pt x="1220" y="798"/>
                </a:lnTo>
                <a:close/>
                <a:moveTo>
                  <a:pt x="1018" y="547"/>
                </a:moveTo>
                <a:lnTo>
                  <a:pt x="1018" y="548"/>
                </a:lnTo>
                <a:lnTo>
                  <a:pt x="1018" y="550"/>
                </a:lnTo>
                <a:lnTo>
                  <a:pt x="1018" y="552"/>
                </a:lnTo>
                <a:lnTo>
                  <a:pt x="1017" y="554"/>
                </a:lnTo>
                <a:lnTo>
                  <a:pt x="1016" y="557"/>
                </a:lnTo>
                <a:lnTo>
                  <a:pt x="1016" y="558"/>
                </a:lnTo>
                <a:lnTo>
                  <a:pt x="1016" y="560"/>
                </a:lnTo>
                <a:lnTo>
                  <a:pt x="1017" y="563"/>
                </a:lnTo>
                <a:lnTo>
                  <a:pt x="1017" y="564"/>
                </a:lnTo>
                <a:lnTo>
                  <a:pt x="1014" y="565"/>
                </a:lnTo>
                <a:lnTo>
                  <a:pt x="1013" y="565"/>
                </a:lnTo>
                <a:lnTo>
                  <a:pt x="1012" y="566"/>
                </a:lnTo>
                <a:lnTo>
                  <a:pt x="1010" y="566"/>
                </a:lnTo>
                <a:lnTo>
                  <a:pt x="1010" y="567"/>
                </a:lnTo>
                <a:lnTo>
                  <a:pt x="1010" y="569"/>
                </a:lnTo>
                <a:lnTo>
                  <a:pt x="1010" y="570"/>
                </a:lnTo>
                <a:lnTo>
                  <a:pt x="1010" y="571"/>
                </a:lnTo>
                <a:lnTo>
                  <a:pt x="1011" y="571"/>
                </a:lnTo>
                <a:lnTo>
                  <a:pt x="1012" y="571"/>
                </a:lnTo>
                <a:lnTo>
                  <a:pt x="1013" y="571"/>
                </a:lnTo>
                <a:lnTo>
                  <a:pt x="1014" y="571"/>
                </a:lnTo>
                <a:lnTo>
                  <a:pt x="1016" y="570"/>
                </a:lnTo>
                <a:lnTo>
                  <a:pt x="1017" y="570"/>
                </a:lnTo>
                <a:lnTo>
                  <a:pt x="1018" y="570"/>
                </a:lnTo>
                <a:lnTo>
                  <a:pt x="1018" y="571"/>
                </a:lnTo>
                <a:lnTo>
                  <a:pt x="1019" y="571"/>
                </a:lnTo>
                <a:lnTo>
                  <a:pt x="1019" y="572"/>
                </a:lnTo>
                <a:lnTo>
                  <a:pt x="1020" y="572"/>
                </a:lnTo>
                <a:lnTo>
                  <a:pt x="1021" y="572"/>
                </a:lnTo>
                <a:lnTo>
                  <a:pt x="1021" y="573"/>
                </a:lnTo>
                <a:lnTo>
                  <a:pt x="1022" y="573"/>
                </a:lnTo>
                <a:lnTo>
                  <a:pt x="1022" y="574"/>
                </a:lnTo>
                <a:lnTo>
                  <a:pt x="1022" y="575"/>
                </a:lnTo>
                <a:lnTo>
                  <a:pt x="1023" y="575"/>
                </a:lnTo>
                <a:lnTo>
                  <a:pt x="1023" y="577"/>
                </a:lnTo>
                <a:lnTo>
                  <a:pt x="1022" y="577"/>
                </a:lnTo>
                <a:lnTo>
                  <a:pt x="1022" y="578"/>
                </a:lnTo>
                <a:lnTo>
                  <a:pt x="1021" y="579"/>
                </a:lnTo>
                <a:lnTo>
                  <a:pt x="1020" y="579"/>
                </a:lnTo>
                <a:lnTo>
                  <a:pt x="1018" y="578"/>
                </a:lnTo>
                <a:lnTo>
                  <a:pt x="1017" y="578"/>
                </a:lnTo>
                <a:lnTo>
                  <a:pt x="1017" y="579"/>
                </a:lnTo>
                <a:lnTo>
                  <a:pt x="1016" y="579"/>
                </a:lnTo>
                <a:lnTo>
                  <a:pt x="1016" y="580"/>
                </a:lnTo>
                <a:lnTo>
                  <a:pt x="1012" y="580"/>
                </a:lnTo>
                <a:lnTo>
                  <a:pt x="1012" y="581"/>
                </a:lnTo>
                <a:lnTo>
                  <a:pt x="1011" y="581"/>
                </a:lnTo>
                <a:lnTo>
                  <a:pt x="1009" y="581"/>
                </a:lnTo>
                <a:lnTo>
                  <a:pt x="1008" y="580"/>
                </a:lnTo>
                <a:lnTo>
                  <a:pt x="1009" y="579"/>
                </a:lnTo>
                <a:lnTo>
                  <a:pt x="1009" y="578"/>
                </a:lnTo>
                <a:lnTo>
                  <a:pt x="1008" y="578"/>
                </a:lnTo>
                <a:lnTo>
                  <a:pt x="1008" y="577"/>
                </a:lnTo>
                <a:lnTo>
                  <a:pt x="1006" y="578"/>
                </a:lnTo>
                <a:lnTo>
                  <a:pt x="1006" y="579"/>
                </a:lnTo>
                <a:lnTo>
                  <a:pt x="1006" y="580"/>
                </a:lnTo>
                <a:lnTo>
                  <a:pt x="1008" y="580"/>
                </a:lnTo>
                <a:lnTo>
                  <a:pt x="1008" y="581"/>
                </a:lnTo>
                <a:lnTo>
                  <a:pt x="1009" y="581"/>
                </a:lnTo>
                <a:lnTo>
                  <a:pt x="1009" y="582"/>
                </a:lnTo>
                <a:lnTo>
                  <a:pt x="1009" y="583"/>
                </a:lnTo>
                <a:lnTo>
                  <a:pt x="1010" y="585"/>
                </a:lnTo>
                <a:lnTo>
                  <a:pt x="1010" y="586"/>
                </a:lnTo>
                <a:lnTo>
                  <a:pt x="1011" y="587"/>
                </a:lnTo>
                <a:lnTo>
                  <a:pt x="1012" y="588"/>
                </a:lnTo>
                <a:lnTo>
                  <a:pt x="1014" y="592"/>
                </a:lnTo>
                <a:lnTo>
                  <a:pt x="1014" y="594"/>
                </a:lnTo>
                <a:lnTo>
                  <a:pt x="1016" y="595"/>
                </a:lnTo>
                <a:lnTo>
                  <a:pt x="1016" y="594"/>
                </a:lnTo>
                <a:lnTo>
                  <a:pt x="1020" y="594"/>
                </a:lnTo>
                <a:lnTo>
                  <a:pt x="1021" y="594"/>
                </a:lnTo>
                <a:lnTo>
                  <a:pt x="1022" y="594"/>
                </a:lnTo>
                <a:lnTo>
                  <a:pt x="1026" y="594"/>
                </a:lnTo>
                <a:lnTo>
                  <a:pt x="1026" y="592"/>
                </a:lnTo>
                <a:lnTo>
                  <a:pt x="1026" y="590"/>
                </a:lnTo>
                <a:lnTo>
                  <a:pt x="1026" y="589"/>
                </a:lnTo>
                <a:lnTo>
                  <a:pt x="1027" y="589"/>
                </a:lnTo>
                <a:lnTo>
                  <a:pt x="1028" y="588"/>
                </a:lnTo>
                <a:lnTo>
                  <a:pt x="1030" y="588"/>
                </a:lnTo>
                <a:lnTo>
                  <a:pt x="1031" y="588"/>
                </a:lnTo>
                <a:lnTo>
                  <a:pt x="1034" y="588"/>
                </a:lnTo>
                <a:lnTo>
                  <a:pt x="1034" y="594"/>
                </a:lnTo>
                <a:lnTo>
                  <a:pt x="1037" y="590"/>
                </a:lnTo>
                <a:lnTo>
                  <a:pt x="1038" y="590"/>
                </a:lnTo>
                <a:lnTo>
                  <a:pt x="1039" y="588"/>
                </a:lnTo>
                <a:lnTo>
                  <a:pt x="1040" y="588"/>
                </a:lnTo>
                <a:lnTo>
                  <a:pt x="1043" y="586"/>
                </a:lnTo>
                <a:lnTo>
                  <a:pt x="1044" y="585"/>
                </a:lnTo>
                <a:lnTo>
                  <a:pt x="1045" y="583"/>
                </a:lnTo>
                <a:lnTo>
                  <a:pt x="1046" y="583"/>
                </a:lnTo>
                <a:lnTo>
                  <a:pt x="1046" y="582"/>
                </a:lnTo>
                <a:lnTo>
                  <a:pt x="1047" y="582"/>
                </a:lnTo>
                <a:lnTo>
                  <a:pt x="1047" y="581"/>
                </a:lnTo>
                <a:lnTo>
                  <a:pt x="1048" y="581"/>
                </a:lnTo>
                <a:lnTo>
                  <a:pt x="1048" y="580"/>
                </a:lnTo>
                <a:lnTo>
                  <a:pt x="1049" y="580"/>
                </a:lnTo>
                <a:lnTo>
                  <a:pt x="1051" y="580"/>
                </a:lnTo>
                <a:lnTo>
                  <a:pt x="1051" y="579"/>
                </a:lnTo>
                <a:lnTo>
                  <a:pt x="1051" y="578"/>
                </a:lnTo>
                <a:lnTo>
                  <a:pt x="1051" y="573"/>
                </a:lnTo>
                <a:lnTo>
                  <a:pt x="1051" y="572"/>
                </a:lnTo>
                <a:lnTo>
                  <a:pt x="1056" y="572"/>
                </a:lnTo>
                <a:lnTo>
                  <a:pt x="1056" y="575"/>
                </a:lnTo>
                <a:lnTo>
                  <a:pt x="1062" y="570"/>
                </a:lnTo>
                <a:lnTo>
                  <a:pt x="1063" y="570"/>
                </a:lnTo>
                <a:lnTo>
                  <a:pt x="1063" y="569"/>
                </a:lnTo>
                <a:lnTo>
                  <a:pt x="1064" y="567"/>
                </a:lnTo>
                <a:lnTo>
                  <a:pt x="1065" y="566"/>
                </a:lnTo>
                <a:lnTo>
                  <a:pt x="1066" y="566"/>
                </a:lnTo>
                <a:lnTo>
                  <a:pt x="1066" y="565"/>
                </a:lnTo>
                <a:lnTo>
                  <a:pt x="1068" y="566"/>
                </a:lnTo>
                <a:lnTo>
                  <a:pt x="1069" y="566"/>
                </a:lnTo>
                <a:lnTo>
                  <a:pt x="1069" y="565"/>
                </a:lnTo>
                <a:lnTo>
                  <a:pt x="1070" y="565"/>
                </a:lnTo>
                <a:lnTo>
                  <a:pt x="1071" y="564"/>
                </a:lnTo>
                <a:lnTo>
                  <a:pt x="1072" y="563"/>
                </a:lnTo>
                <a:lnTo>
                  <a:pt x="1073" y="563"/>
                </a:lnTo>
                <a:lnTo>
                  <a:pt x="1073" y="562"/>
                </a:lnTo>
                <a:lnTo>
                  <a:pt x="1074" y="562"/>
                </a:lnTo>
                <a:lnTo>
                  <a:pt x="1076" y="562"/>
                </a:lnTo>
                <a:lnTo>
                  <a:pt x="1076" y="561"/>
                </a:lnTo>
                <a:lnTo>
                  <a:pt x="1077" y="561"/>
                </a:lnTo>
                <a:lnTo>
                  <a:pt x="1078" y="561"/>
                </a:lnTo>
                <a:lnTo>
                  <a:pt x="1079" y="560"/>
                </a:lnTo>
                <a:lnTo>
                  <a:pt x="1080" y="560"/>
                </a:lnTo>
                <a:lnTo>
                  <a:pt x="1081" y="560"/>
                </a:lnTo>
                <a:lnTo>
                  <a:pt x="1081" y="558"/>
                </a:lnTo>
                <a:lnTo>
                  <a:pt x="1082" y="558"/>
                </a:lnTo>
                <a:lnTo>
                  <a:pt x="1083" y="558"/>
                </a:lnTo>
                <a:lnTo>
                  <a:pt x="1085" y="557"/>
                </a:lnTo>
                <a:lnTo>
                  <a:pt x="1086" y="557"/>
                </a:lnTo>
                <a:lnTo>
                  <a:pt x="1087" y="557"/>
                </a:lnTo>
                <a:lnTo>
                  <a:pt x="1088" y="556"/>
                </a:lnTo>
                <a:lnTo>
                  <a:pt x="1089" y="556"/>
                </a:lnTo>
                <a:lnTo>
                  <a:pt x="1091" y="555"/>
                </a:lnTo>
                <a:lnTo>
                  <a:pt x="1092" y="555"/>
                </a:lnTo>
                <a:lnTo>
                  <a:pt x="1094" y="554"/>
                </a:lnTo>
                <a:lnTo>
                  <a:pt x="1095" y="554"/>
                </a:lnTo>
                <a:lnTo>
                  <a:pt x="1096" y="554"/>
                </a:lnTo>
                <a:lnTo>
                  <a:pt x="1096" y="553"/>
                </a:lnTo>
                <a:lnTo>
                  <a:pt x="1095" y="553"/>
                </a:lnTo>
                <a:lnTo>
                  <a:pt x="1095" y="552"/>
                </a:lnTo>
                <a:lnTo>
                  <a:pt x="1095" y="550"/>
                </a:lnTo>
                <a:lnTo>
                  <a:pt x="1094" y="550"/>
                </a:lnTo>
                <a:lnTo>
                  <a:pt x="1094" y="549"/>
                </a:lnTo>
                <a:lnTo>
                  <a:pt x="1094" y="548"/>
                </a:lnTo>
                <a:lnTo>
                  <a:pt x="1092" y="548"/>
                </a:lnTo>
                <a:lnTo>
                  <a:pt x="1092" y="547"/>
                </a:lnTo>
                <a:lnTo>
                  <a:pt x="1091" y="547"/>
                </a:lnTo>
                <a:lnTo>
                  <a:pt x="1091" y="546"/>
                </a:lnTo>
                <a:lnTo>
                  <a:pt x="1090" y="545"/>
                </a:lnTo>
                <a:lnTo>
                  <a:pt x="1089" y="545"/>
                </a:lnTo>
                <a:lnTo>
                  <a:pt x="1089" y="544"/>
                </a:lnTo>
                <a:lnTo>
                  <a:pt x="1088" y="542"/>
                </a:lnTo>
                <a:lnTo>
                  <a:pt x="1088" y="541"/>
                </a:lnTo>
                <a:lnTo>
                  <a:pt x="1087" y="541"/>
                </a:lnTo>
                <a:lnTo>
                  <a:pt x="1087" y="540"/>
                </a:lnTo>
                <a:lnTo>
                  <a:pt x="1087" y="539"/>
                </a:lnTo>
                <a:lnTo>
                  <a:pt x="1086" y="539"/>
                </a:lnTo>
                <a:lnTo>
                  <a:pt x="1086" y="538"/>
                </a:lnTo>
                <a:lnTo>
                  <a:pt x="1086" y="537"/>
                </a:lnTo>
                <a:lnTo>
                  <a:pt x="1086" y="536"/>
                </a:lnTo>
                <a:lnTo>
                  <a:pt x="1086" y="535"/>
                </a:lnTo>
                <a:lnTo>
                  <a:pt x="1085" y="533"/>
                </a:lnTo>
                <a:lnTo>
                  <a:pt x="1085" y="532"/>
                </a:lnTo>
                <a:lnTo>
                  <a:pt x="1085" y="531"/>
                </a:lnTo>
                <a:lnTo>
                  <a:pt x="1083" y="530"/>
                </a:lnTo>
                <a:lnTo>
                  <a:pt x="1083" y="529"/>
                </a:lnTo>
                <a:lnTo>
                  <a:pt x="1083" y="528"/>
                </a:lnTo>
                <a:lnTo>
                  <a:pt x="1082" y="528"/>
                </a:lnTo>
                <a:lnTo>
                  <a:pt x="1082" y="527"/>
                </a:lnTo>
                <a:lnTo>
                  <a:pt x="1081" y="525"/>
                </a:lnTo>
                <a:lnTo>
                  <a:pt x="1081" y="524"/>
                </a:lnTo>
                <a:lnTo>
                  <a:pt x="1080" y="524"/>
                </a:lnTo>
                <a:lnTo>
                  <a:pt x="1080" y="523"/>
                </a:lnTo>
                <a:lnTo>
                  <a:pt x="1079" y="522"/>
                </a:lnTo>
                <a:lnTo>
                  <a:pt x="1079" y="521"/>
                </a:lnTo>
                <a:lnTo>
                  <a:pt x="1078" y="521"/>
                </a:lnTo>
                <a:lnTo>
                  <a:pt x="1078" y="520"/>
                </a:lnTo>
                <a:lnTo>
                  <a:pt x="1077" y="519"/>
                </a:lnTo>
                <a:lnTo>
                  <a:pt x="1077" y="518"/>
                </a:lnTo>
                <a:lnTo>
                  <a:pt x="1076" y="518"/>
                </a:lnTo>
                <a:lnTo>
                  <a:pt x="1076" y="516"/>
                </a:lnTo>
                <a:lnTo>
                  <a:pt x="1074" y="516"/>
                </a:lnTo>
                <a:lnTo>
                  <a:pt x="1073" y="518"/>
                </a:lnTo>
                <a:lnTo>
                  <a:pt x="1073" y="516"/>
                </a:lnTo>
                <a:lnTo>
                  <a:pt x="1072" y="515"/>
                </a:lnTo>
                <a:lnTo>
                  <a:pt x="1072" y="514"/>
                </a:lnTo>
                <a:lnTo>
                  <a:pt x="1071" y="514"/>
                </a:lnTo>
                <a:lnTo>
                  <a:pt x="1069" y="516"/>
                </a:lnTo>
                <a:lnTo>
                  <a:pt x="1066" y="518"/>
                </a:lnTo>
                <a:lnTo>
                  <a:pt x="1065" y="519"/>
                </a:lnTo>
                <a:lnTo>
                  <a:pt x="1064" y="520"/>
                </a:lnTo>
                <a:lnTo>
                  <a:pt x="1063" y="520"/>
                </a:lnTo>
                <a:lnTo>
                  <a:pt x="1062" y="521"/>
                </a:lnTo>
                <a:lnTo>
                  <a:pt x="1061" y="521"/>
                </a:lnTo>
                <a:lnTo>
                  <a:pt x="1061" y="522"/>
                </a:lnTo>
                <a:lnTo>
                  <a:pt x="1060" y="522"/>
                </a:lnTo>
                <a:lnTo>
                  <a:pt x="1059" y="522"/>
                </a:lnTo>
                <a:lnTo>
                  <a:pt x="1059" y="523"/>
                </a:lnTo>
                <a:lnTo>
                  <a:pt x="1057" y="523"/>
                </a:lnTo>
                <a:lnTo>
                  <a:pt x="1057" y="524"/>
                </a:lnTo>
                <a:lnTo>
                  <a:pt x="1056" y="524"/>
                </a:lnTo>
                <a:lnTo>
                  <a:pt x="1055" y="525"/>
                </a:lnTo>
                <a:lnTo>
                  <a:pt x="1054" y="525"/>
                </a:lnTo>
                <a:lnTo>
                  <a:pt x="1053" y="525"/>
                </a:lnTo>
                <a:lnTo>
                  <a:pt x="1053" y="527"/>
                </a:lnTo>
                <a:lnTo>
                  <a:pt x="1051" y="528"/>
                </a:lnTo>
                <a:lnTo>
                  <a:pt x="1049" y="528"/>
                </a:lnTo>
                <a:lnTo>
                  <a:pt x="1049" y="529"/>
                </a:lnTo>
                <a:lnTo>
                  <a:pt x="1047" y="530"/>
                </a:lnTo>
                <a:lnTo>
                  <a:pt x="1046" y="530"/>
                </a:lnTo>
                <a:lnTo>
                  <a:pt x="1046" y="531"/>
                </a:lnTo>
                <a:lnTo>
                  <a:pt x="1044" y="531"/>
                </a:lnTo>
                <a:lnTo>
                  <a:pt x="1043" y="532"/>
                </a:lnTo>
                <a:lnTo>
                  <a:pt x="1044" y="532"/>
                </a:lnTo>
                <a:lnTo>
                  <a:pt x="1044" y="533"/>
                </a:lnTo>
                <a:lnTo>
                  <a:pt x="1045" y="535"/>
                </a:lnTo>
                <a:lnTo>
                  <a:pt x="1044" y="537"/>
                </a:lnTo>
                <a:lnTo>
                  <a:pt x="1043" y="537"/>
                </a:lnTo>
                <a:lnTo>
                  <a:pt x="1045" y="538"/>
                </a:lnTo>
                <a:lnTo>
                  <a:pt x="1044" y="538"/>
                </a:lnTo>
                <a:lnTo>
                  <a:pt x="1038" y="541"/>
                </a:lnTo>
                <a:lnTo>
                  <a:pt x="1038" y="540"/>
                </a:lnTo>
                <a:lnTo>
                  <a:pt x="1037" y="540"/>
                </a:lnTo>
                <a:lnTo>
                  <a:pt x="1036" y="541"/>
                </a:lnTo>
                <a:lnTo>
                  <a:pt x="1036" y="542"/>
                </a:lnTo>
                <a:lnTo>
                  <a:pt x="1033" y="545"/>
                </a:lnTo>
                <a:lnTo>
                  <a:pt x="1030" y="544"/>
                </a:lnTo>
                <a:lnTo>
                  <a:pt x="1029" y="541"/>
                </a:lnTo>
                <a:lnTo>
                  <a:pt x="1026" y="544"/>
                </a:lnTo>
                <a:lnTo>
                  <a:pt x="1025" y="544"/>
                </a:lnTo>
                <a:lnTo>
                  <a:pt x="1022" y="545"/>
                </a:lnTo>
                <a:lnTo>
                  <a:pt x="1021" y="546"/>
                </a:lnTo>
                <a:lnTo>
                  <a:pt x="1020" y="546"/>
                </a:lnTo>
                <a:lnTo>
                  <a:pt x="1019" y="546"/>
                </a:lnTo>
                <a:lnTo>
                  <a:pt x="1018" y="547"/>
                </a:lnTo>
                <a:close/>
                <a:moveTo>
                  <a:pt x="896" y="962"/>
                </a:moveTo>
                <a:lnTo>
                  <a:pt x="900" y="962"/>
                </a:lnTo>
                <a:lnTo>
                  <a:pt x="900" y="960"/>
                </a:lnTo>
                <a:lnTo>
                  <a:pt x="897" y="960"/>
                </a:lnTo>
                <a:lnTo>
                  <a:pt x="896" y="960"/>
                </a:lnTo>
                <a:lnTo>
                  <a:pt x="896" y="962"/>
                </a:lnTo>
                <a:close/>
                <a:moveTo>
                  <a:pt x="882" y="561"/>
                </a:moveTo>
                <a:lnTo>
                  <a:pt x="883" y="561"/>
                </a:lnTo>
                <a:lnTo>
                  <a:pt x="883" y="560"/>
                </a:lnTo>
                <a:lnTo>
                  <a:pt x="888" y="563"/>
                </a:lnTo>
                <a:lnTo>
                  <a:pt x="889" y="564"/>
                </a:lnTo>
                <a:lnTo>
                  <a:pt x="890" y="562"/>
                </a:lnTo>
                <a:lnTo>
                  <a:pt x="891" y="562"/>
                </a:lnTo>
                <a:lnTo>
                  <a:pt x="892" y="560"/>
                </a:lnTo>
                <a:lnTo>
                  <a:pt x="893" y="560"/>
                </a:lnTo>
                <a:lnTo>
                  <a:pt x="895" y="558"/>
                </a:lnTo>
                <a:lnTo>
                  <a:pt x="895" y="557"/>
                </a:lnTo>
                <a:lnTo>
                  <a:pt x="896" y="556"/>
                </a:lnTo>
                <a:lnTo>
                  <a:pt x="897" y="556"/>
                </a:lnTo>
                <a:lnTo>
                  <a:pt x="898" y="555"/>
                </a:lnTo>
                <a:lnTo>
                  <a:pt x="898" y="554"/>
                </a:lnTo>
                <a:lnTo>
                  <a:pt x="899" y="554"/>
                </a:lnTo>
                <a:lnTo>
                  <a:pt x="899" y="553"/>
                </a:lnTo>
                <a:lnTo>
                  <a:pt x="900" y="553"/>
                </a:lnTo>
                <a:lnTo>
                  <a:pt x="900" y="552"/>
                </a:lnTo>
                <a:lnTo>
                  <a:pt x="901" y="552"/>
                </a:lnTo>
                <a:lnTo>
                  <a:pt x="901" y="550"/>
                </a:lnTo>
                <a:lnTo>
                  <a:pt x="902" y="550"/>
                </a:lnTo>
                <a:lnTo>
                  <a:pt x="904" y="550"/>
                </a:lnTo>
                <a:lnTo>
                  <a:pt x="904" y="549"/>
                </a:lnTo>
                <a:lnTo>
                  <a:pt x="902" y="549"/>
                </a:lnTo>
                <a:lnTo>
                  <a:pt x="900" y="549"/>
                </a:lnTo>
                <a:lnTo>
                  <a:pt x="896" y="550"/>
                </a:lnTo>
                <a:lnTo>
                  <a:pt x="890" y="550"/>
                </a:lnTo>
                <a:lnTo>
                  <a:pt x="887" y="550"/>
                </a:lnTo>
                <a:lnTo>
                  <a:pt x="881" y="556"/>
                </a:lnTo>
                <a:lnTo>
                  <a:pt x="880" y="556"/>
                </a:lnTo>
                <a:lnTo>
                  <a:pt x="880" y="557"/>
                </a:lnTo>
                <a:lnTo>
                  <a:pt x="881" y="558"/>
                </a:lnTo>
                <a:lnTo>
                  <a:pt x="881" y="560"/>
                </a:lnTo>
                <a:lnTo>
                  <a:pt x="882" y="561"/>
                </a:lnTo>
                <a:close/>
                <a:moveTo>
                  <a:pt x="827" y="863"/>
                </a:moveTo>
                <a:lnTo>
                  <a:pt x="828" y="863"/>
                </a:lnTo>
                <a:lnTo>
                  <a:pt x="829" y="863"/>
                </a:lnTo>
                <a:lnTo>
                  <a:pt x="830" y="863"/>
                </a:lnTo>
                <a:lnTo>
                  <a:pt x="831" y="863"/>
                </a:lnTo>
                <a:lnTo>
                  <a:pt x="832" y="863"/>
                </a:lnTo>
                <a:lnTo>
                  <a:pt x="832" y="864"/>
                </a:lnTo>
                <a:lnTo>
                  <a:pt x="832" y="865"/>
                </a:lnTo>
                <a:lnTo>
                  <a:pt x="831" y="865"/>
                </a:lnTo>
                <a:lnTo>
                  <a:pt x="830" y="865"/>
                </a:lnTo>
                <a:lnTo>
                  <a:pt x="830" y="866"/>
                </a:lnTo>
                <a:lnTo>
                  <a:pt x="829" y="867"/>
                </a:lnTo>
                <a:lnTo>
                  <a:pt x="830" y="867"/>
                </a:lnTo>
                <a:lnTo>
                  <a:pt x="830" y="868"/>
                </a:lnTo>
                <a:lnTo>
                  <a:pt x="831" y="868"/>
                </a:lnTo>
                <a:lnTo>
                  <a:pt x="831" y="870"/>
                </a:lnTo>
                <a:lnTo>
                  <a:pt x="832" y="870"/>
                </a:lnTo>
                <a:lnTo>
                  <a:pt x="832" y="871"/>
                </a:lnTo>
                <a:lnTo>
                  <a:pt x="833" y="872"/>
                </a:lnTo>
                <a:lnTo>
                  <a:pt x="833" y="873"/>
                </a:lnTo>
                <a:lnTo>
                  <a:pt x="833" y="875"/>
                </a:lnTo>
                <a:lnTo>
                  <a:pt x="833" y="878"/>
                </a:lnTo>
                <a:lnTo>
                  <a:pt x="833" y="879"/>
                </a:lnTo>
                <a:lnTo>
                  <a:pt x="833" y="880"/>
                </a:lnTo>
                <a:lnTo>
                  <a:pt x="833" y="879"/>
                </a:lnTo>
                <a:lnTo>
                  <a:pt x="836" y="879"/>
                </a:lnTo>
                <a:lnTo>
                  <a:pt x="836" y="878"/>
                </a:lnTo>
                <a:lnTo>
                  <a:pt x="837" y="878"/>
                </a:lnTo>
                <a:lnTo>
                  <a:pt x="837" y="880"/>
                </a:lnTo>
                <a:lnTo>
                  <a:pt x="837" y="881"/>
                </a:lnTo>
                <a:lnTo>
                  <a:pt x="835" y="881"/>
                </a:lnTo>
                <a:lnTo>
                  <a:pt x="833" y="881"/>
                </a:lnTo>
                <a:lnTo>
                  <a:pt x="832" y="881"/>
                </a:lnTo>
                <a:lnTo>
                  <a:pt x="831" y="880"/>
                </a:lnTo>
                <a:lnTo>
                  <a:pt x="830" y="880"/>
                </a:lnTo>
                <a:lnTo>
                  <a:pt x="829" y="880"/>
                </a:lnTo>
                <a:lnTo>
                  <a:pt x="828" y="879"/>
                </a:lnTo>
                <a:lnTo>
                  <a:pt x="827" y="879"/>
                </a:lnTo>
                <a:lnTo>
                  <a:pt x="825" y="878"/>
                </a:lnTo>
                <a:lnTo>
                  <a:pt x="824" y="876"/>
                </a:lnTo>
                <a:lnTo>
                  <a:pt x="823" y="876"/>
                </a:lnTo>
                <a:lnTo>
                  <a:pt x="822" y="876"/>
                </a:lnTo>
                <a:lnTo>
                  <a:pt x="821" y="879"/>
                </a:lnTo>
                <a:lnTo>
                  <a:pt x="821" y="880"/>
                </a:lnTo>
                <a:lnTo>
                  <a:pt x="818" y="884"/>
                </a:lnTo>
                <a:lnTo>
                  <a:pt x="818" y="885"/>
                </a:lnTo>
                <a:lnTo>
                  <a:pt x="816" y="885"/>
                </a:lnTo>
                <a:lnTo>
                  <a:pt x="815" y="884"/>
                </a:lnTo>
                <a:lnTo>
                  <a:pt x="814" y="885"/>
                </a:lnTo>
                <a:lnTo>
                  <a:pt x="816" y="887"/>
                </a:lnTo>
                <a:lnTo>
                  <a:pt x="818" y="888"/>
                </a:lnTo>
                <a:lnTo>
                  <a:pt x="818" y="889"/>
                </a:lnTo>
                <a:lnTo>
                  <a:pt x="816" y="890"/>
                </a:lnTo>
                <a:lnTo>
                  <a:pt x="819" y="892"/>
                </a:lnTo>
                <a:lnTo>
                  <a:pt x="818" y="892"/>
                </a:lnTo>
                <a:lnTo>
                  <a:pt x="814" y="895"/>
                </a:lnTo>
                <a:lnTo>
                  <a:pt x="813" y="895"/>
                </a:lnTo>
                <a:lnTo>
                  <a:pt x="813" y="893"/>
                </a:lnTo>
                <a:lnTo>
                  <a:pt x="812" y="893"/>
                </a:lnTo>
                <a:lnTo>
                  <a:pt x="812" y="895"/>
                </a:lnTo>
                <a:lnTo>
                  <a:pt x="811" y="895"/>
                </a:lnTo>
                <a:lnTo>
                  <a:pt x="810" y="896"/>
                </a:lnTo>
                <a:lnTo>
                  <a:pt x="809" y="896"/>
                </a:lnTo>
                <a:lnTo>
                  <a:pt x="807" y="897"/>
                </a:lnTo>
                <a:lnTo>
                  <a:pt x="805" y="901"/>
                </a:lnTo>
                <a:lnTo>
                  <a:pt x="803" y="905"/>
                </a:lnTo>
                <a:lnTo>
                  <a:pt x="803" y="906"/>
                </a:lnTo>
                <a:lnTo>
                  <a:pt x="802" y="908"/>
                </a:lnTo>
                <a:lnTo>
                  <a:pt x="801" y="909"/>
                </a:lnTo>
                <a:lnTo>
                  <a:pt x="801" y="910"/>
                </a:lnTo>
                <a:lnTo>
                  <a:pt x="801" y="912"/>
                </a:lnTo>
                <a:lnTo>
                  <a:pt x="802" y="912"/>
                </a:lnTo>
                <a:lnTo>
                  <a:pt x="802" y="913"/>
                </a:lnTo>
                <a:lnTo>
                  <a:pt x="803" y="916"/>
                </a:lnTo>
                <a:lnTo>
                  <a:pt x="805" y="921"/>
                </a:lnTo>
                <a:lnTo>
                  <a:pt x="805" y="922"/>
                </a:lnTo>
                <a:lnTo>
                  <a:pt x="802" y="923"/>
                </a:lnTo>
                <a:lnTo>
                  <a:pt x="801" y="924"/>
                </a:lnTo>
                <a:lnTo>
                  <a:pt x="802" y="924"/>
                </a:lnTo>
                <a:lnTo>
                  <a:pt x="802" y="925"/>
                </a:lnTo>
                <a:lnTo>
                  <a:pt x="802" y="926"/>
                </a:lnTo>
                <a:lnTo>
                  <a:pt x="804" y="930"/>
                </a:lnTo>
                <a:lnTo>
                  <a:pt x="804" y="931"/>
                </a:lnTo>
                <a:lnTo>
                  <a:pt x="805" y="931"/>
                </a:lnTo>
                <a:lnTo>
                  <a:pt x="805" y="932"/>
                </a:lnTo>
                <a:lnTo>
                  <a:pt x="805" y="933"/>
                </a:lnTo>
                <a:lnTo>
                  <a:pt x="806" y="933"/>
                </a:lnTo>
                <a:lnTo>
                  <a:pt x="806" y="934"/>
                </a:lnTo>
                <a:lnTo>
                  <a:pt x="806" y="935"/>
                </a:lnTo>
                <a:lnTo>
                  <a:pt x="806" y="937"/>
                </a:lnTo>
                <a:lnTo>
                  <a:pt x="806" y="938"/>
                </a:lnTo>
                <a:lnTo>
                  <a:pt x="806" y="939"/>
                </a:lnTo>
                <a:lnTo>
                  <a:pt x="806" y="940"/>
                </a:lnTo>
                <a:lnTo>
                  <a:pt x="806" y="941"/>
                </a:lnTo>
                <a:lnTo>
                  <a:pt x="806" y="942"/>
                </a:lnTo>
                <a:lnTo>
                  <a:pt x="810" y="942"/>
                </a:lnTo>
                <a:lnTo>
                  <a:pt x="810" y="949"/>
                </a:lnTo>
                <a:lnTo>
                  <a:pt x="810" y="951"/>
                </a:lnTo>
                <a:lnTo>
                  <a:pt x="810" y="954"/>
                </a:lnTo>
                <a:lnTo>
                  <a:pt x="810" y="955"/>
                </a:lnTo>
                <a:lnTo>
                  <a:pt x="805" y="955"/>
                </a:lnTo>
                <a:lnTo>
                  <a:pt x="801" y="955"/>
                </a:lnTo>
                <a:lnTo>
                  <a:pt x="801" y="965"/>
                </a:lnTo>
                <a:lnTo>
                  <a:pt x="801" y="967"/>
                </a:lnTo>
                <a:lnTo>
                  <a:pt x="798" y="967"/>
                </a:lnTo>
                <a:lnTo>
                  <a:pt x="797" y="967"/>
                </a:lnTo>
                <a:lnTo>
                  <a:pt x="795" y="967"/>
                </a:lnTo>
                <a:lnTo>
                  <a:pt x="795" y="971"/>
                </a:lnTo>
                <a:lnTo>
                  <a:pt x="795" y="972"/>
                </a:lnTo>
                <a:lnTo>
                  <a:pt x="793" y="972"/>
                </a:lnTo>
                <a:lnTo>
                  <a:pt x="793" y="973"/>
                </a:lnTo>
                <a:lnTo>
                  <a:pt x="793" y="974"/>
                </a:lnTo>
                <a:lnTo>
                  <a:pt x="793" y="980"/>
                </a:lnTo>
                <a:lnTo>
                  <a:pt x="793" y="981"/>
                </a:lnTo>
                <a:lnTo>
                  <a:pt x="793" y="982"/>
                </a:lnTo>
                <a:lnTo>
                  <a:pt x="793" y="983"/>
                </a:lnTo>
                <a:lnTo>
                  <a:pt x="793" y="984"/>
                </a:lnTo>
                <a:lnTo>
                  <a:pt x="793" y="985"/>
                </a:lnTo>
                <a:lnTo>
                  <a:pt x="793" y="987"/>
                </a:lnTo>
                <a:lnTo>
                  <a:pt x="793" y="988"/>
                </a:lnTo>
                <a:lnTo>
                  <a:pt x="793" y="990"/>
                </a:lnTo>
                <a:lnTo>
                  <a:pt x="793" y="992"/>
                </a:lnTo>
                <a:lnTo>
                  <a:pt x="793" y="993"/>
                </a:lnTo>
                <a:lnTo>
                  <a:pt x="794" y="993"/>
                </a:lnTo>
                <a:lnTo>
                  <a:pt x="795" y="993"/>
                </a:lnTo>
                <a:lnTo>
                  <a:pt x="797" y="993"/>
                </a:lnTo>
                <a:lnTo>
                  <a:pt x="797" y="992"/>
                </a:lnTo>
                <a:lnTo>
                  <a:pt x="798" y="992"/>
                </a:lnTo>
                <a:lnTo>
                  <a:pt x="801" y="992"/>
                </a:lnTo>
                <a:lnTo>
                  <a:pt x="802" y="993"/>
                </a:lnTo>
                <a:lnTo>
                  <a:pt x="802" y="995"/>
                </a:lnTo>
                <a:lnTo>
                  <a:pt x="797" y="995"/>
                </a:lnTo>
                <a:lnTo>
                  <a:pt x="795" y="995"/>
                </a:lnTo>
                <a:lnTo>
                  <a:pt x="790" y="995"/>
                </a:lnTo>
                <a:lnTo>
                  <a:pt x="790" y="996"/>
                </a:lnTo>
                <a:lnTo>
                  <a:pt x="790" y="997"/>
                </a:lnTo>
                <a:lnTo>
                  <a:pt x="790" y="998"/>
                </a:lnTo>
                <a:lnTo>
                  <a:pt x="789" y="998"/>
                </a:lnTo>
                <a:lnTo>
                  <a:pt x="787" y="998"/>
                </a:lnTo>
                <a:lnTo>
                  <a:pt x="787" y="999"/>
                </a:lnTo>
                <a:lnTo>
                  <a:pt x="787" y="1001"/>
                </a:lnTo>
                <a:lnTo>
                  <a:pt x="788" y="1002"/>
                </a:lnTo>
                <a:lnTo>
                  <a:pt x="788" y="1004"/>
                </a:lnTo>
                <a:lnTo>
                  <a:pt x="788" y="1005"/>
                </a:lnTo>
                <a:lnTo>
                  <a:pt x="788" y="1006"/>
                </a:lnTo>
                <a:lnTo>
                  <a:pt x="788" y="1007"/>
                </a:lnTo>
                <a:lnTo>
                  <a:pt x="788" y="1010"/>
                </a:lnTo>
                <a:lnTo>
                  <a:pt x="790" y="1010"/>
                </a:lnTo>
                <a:lnTo>
                  <a:pt x="792" y="1010"/>
                </a:lnTo>
                <a:lnTo>
                  <a:pt x="790" y="1012"/>
                </a:lnTo>
                <a:lnTo>
                  <a:pt x="790" y="1013"/>
                </a:lnTo>
                <a:lnTo>
                  <a:pt x="790" y="1014"/>
                </a:lnTo>
                <a:lnTo>
                  <a:pt x="790" y="1016"/>
                </a:lnTo>
                <a:lnTo>
                  <a:pt x="790" y="1017"/>
                </a:lnTo>
                <a:lnTo>
                  <a:pt x="790" y="1019"/>
                </a:lnTo>
                <a:lnTo>
                  <a:pt x="790" y="1021"/>
                </a:lnTo>
                <a:lnTo>
                  <a:pt x="788" y="1021"/>
                </a:lnTo>
                <a:lnTo>
                  <a:pt x="788" y="1022"/>
                </a:lnTo>
                <a:lnTo>
                  <a:pt x="790" y="1022"/>
                </a:lnTo>
                <a:lnTo>
                  <a:pt x="794" y="1022"/>
                </a:lnTo>
                <a:lnTo>
                  <a:pt x="794" y="1026"/>
                </a:lnTo>
                <a:lnTo>
                  <a:pt x="794" y="1027"/>
                </a:lnTo>
                <a:lnTo>
                  <a:pt x="794" y="1029"/>
                </a:lnTo>
                <a:lnTo>
                  <a:pt x="794" y="1031"/>
                </a:lnTo>
                <a:lnTo>
                  <a:pt x="795" y="1031"/>
                </a:lnTo>
                <a:lnTo>
                  <a:pt x="795" y="1032"/>
                </a:lnTo>
                <a:lnTo>
                  <a:pt x="796" y="1032"/>
                </a:lnTo>
                <a:lnTo>
                  <a:pt x="797" y="1032"/>
                </a:lnTo>
                <a:lnTo>
                  <a:pt x="798" y="1032"/>
                </a:lnTo>
                <a:lnTo>
                  <a:pt x="799" y="1032"/>
                </a:lnTo>
                <a:lnTo>
                  <a:pt x="801" y="1032"/>
                </a:lnTo>
                <a:lnTo>
                  <a:pt x="802" y="1032"/>
                </a:lnTo>
                <a:lnTo>
                  <a:pt x="803" y="1032"/>
                </a:lnTo>
                <a:lnTo>
                  <a:pt x="805" y="1032"/>
                </a:lnTo>
                <a:lnTo>
                  <a:pt x="805" y="1034"/>
                </a:lnTo>
                <a:lnTo>
                  <a:pt x="805" y="1035"/>
                </a:lnTo>
                <a:lnTo>
                  <a:pt x="803" y="1035"/>
                </a:lnTo>
                <a:lnTo>
                  <a:pt x="802" y="1035"/>
                </a:lnTo>
                <a:lnTo>
                  <a:pt x="802" y="1038"/>
                </a:lnTo>
                <a:lnTo>
                  <a:pt x="802" y="1039"/>
                </a:lnTo>
                <a:lnTo>
                  <a:pt x="803" y="1039"/>
                </a:lnTo>
                <a:lnTo>
                  <a:pt x="805" y="1039"/>
                </a:lnTo>
                <a:lnTo>
                  <a:pt x="805" y="1040"/>
                </a:lnTo>
                <a:lnTo>
                  <a:pt x="802" y="1040"/>
                </a:lnTo>
                <a:lnTo>
                  <a:pt x="802" y="1039"/>
                </a:lnTo>
                <a:lnTo>
                  <a:pt x="802" y="1035"/>
                </a:lnTo>
                <a:lnTo>
                  <a:pt x="802" y="1033"/>
                </a:lnTo>
                <a:lnTo>
                  <a:pt x="802" y="1032"/>
                </a:lnTo>
                <a:lnTo>
                  <a:pt x="801" y="1032"/>
                </a:lnTo>
                <a:lnTo>
                  <a:pt x="799" y="1032"/>
                </a:lnTo>
                <a:lnTo>
                  <a:pt x="798" y="1032"/>
                </a:lnTo>
                <a:lnTo>
                  <a:pt x="797" y="1032"/>
                </a:lnTo>
                <a:lnTo>
                  <a:pt x="796" y="1032"/>
                </a:lnTo>
                <a:lnTo>
                  <a:pt x="795" y="1032"/>
                </a:lnTo>
                <a:lnTo>
                  <a:pt x="794" y="1032"/>
                </a:lnTo>
                <a:lnTo>
                  <a:pt x="794" y="1031"/>
                </a:lnTo>
                <a:lnTo>
                  <a:pt x="794" y="1032"/>
                </a:lnTo>
                <a:lnTo>
                  <a:pt x="794" y="1035"/>
                </a:lnTo>
                <a:lnTo>
                  <a:pt x="794" y="1037"/>
                </a:lnTo>
                <a:lnTo>
                  <a:pt x="793" y="1037"/>
                </a:lnTo>
                <a:lnTo>
                  <a:pt x="792" y="1037"/>
                </a:lnTo>
                <a:lnTo>
                  <a:pt x="790" y="1037"/>
                </a:lnTo>
                <a:lnTo>
                  <a:pt x="790" y="1038"/>
                </a:lnTo>
                <a:lnTo>
                  <a:pt x="788" y="1038"/>
                </a:lnTo>
                <a:lnTo>
                  <a:pt x="787" y="1038"/>
                </a:lnTo>
                <a:lnTo>
                  <a:pt x="787" y="1040"/>
                </a:lnTo>
                <a:lnTo>
                  <a:pt x="787" y="1044"/>
                </a:lnTo>
                <a:lnTo>
                  <a:pt x="787" y="1046"/>
                </a:lnTo>
                <a:lnTo>
                  <a:pt x="787" y="1047"/>
                </a:lnTo>
                <a:lnTo>
                  <a:pt x="789" y="1047"/>
                </a:lnTo>
                <a:lnTo>
                  <a:pt x="790" y="1047"/>
                </a:lnTo>
                <a:lnTo>
                  <a:pt x="790" y="1049"/>
                </a:lnTo>
                <a:lnTo>
                  <a:pt x="790" y="1051"/>
                </a:lnTo>
                <a:lnTo>
                  <a:pt x="790" y="1055"/>
                </a:lnTo>
                <a:lnTo>
                  <a:pt x="789" y="1058"/>
                </a:lnTo>
                <a:lnTo>
                  <a:pt x="790" y="1058"/>
                </a:lnTo>
                <a:lnTo>
                  <a:pt x="793" y="1058"/>
                </a:lnTo>
                <a:lnTo>
                  <a:pt x="794" y="1058"/>
                </a:lnTo>
                <a:lnTo>
                  <a:pt x="794" y="1062"/>
                </a:lnTo>
                <a:lnTo>
                  <a:pt x="795" y="1065"/>
                </a:lnTo>
                <a:lnTo>
                  <a:pt x="796" y="1065"/>
                </a:lnTo>
                <a:lnTo>
                  <a:pt x="796" y="1067"/>
                </a:lnTo>
                <a:lnTo>
                  <a:pt x="794" y="1067"/>
                </a:lnTo>
                <a:lnTo>
                  <a:pt x="789" y="1067"/>
                </a:lnTo>
                <a:lnTo>
                  <a:pt x="789" y="1076"/>
                </a:lnTo>
                <a:lnTo>
                  <a:pt x="789" y="1079"/>
                </a:lnTo>
                <a:lnTo>
                  <a:pt x="789" y="1081"/>
                </a:lnTo>
                <a:lnTo>
                  <a:pt x="792" y="1081"/>
                </a:lnTo>
                <a:lnTo>
                  <a:pt x="792" y="1084"/>
                </a:lnTo>
                <a:lnTo>
                  <a:pt x="793" y="1084"/>
                </a:lnTo>
                <a:lnTo>
                  <a:pt x="794" y="1084"/>
                </a:lnTo>
                <a:lnTo>
                  <a:pt x="794" y="1087"/>
                </a:lnTo>
                <a:lnTo>
                  <a:pt x="794" y="1088"/>
                </a:lnTo>
                <a:lnTo>
                  <a:pt x="794" y="1090"/>
                </a:lnTo>
                <a:lnTo>
                  <a:pt x="793" y="1090"/>
                </a:lnTo>
                <a:lnTo>
                  <a:pt x="792" y="1090"/>
                </a:lnTo>
                <a:lnTo>
                  <a:pt x="790" y="1090"/>
                </a:lnTo>
                <a:lnTo>
                  <a:pt x="789" y="1090"/>
                </a:lnTo>
                <a:lnTo>
                  <a:pt x="789" y="1092"/>
                </a:lnTo>
                <a:lnTo>
                  <a:pt x="789" y="1093"/>
                </a:lnTo>
                <a:lnTo>
                  <a:pt x="790" y="1093"/>
                </a:lnTo>
                <a:lnTo>
                  <a:pt x="790" y="1094"/>
                </a:lnTo>
                <a:lnTo>
                  <a:pt x="790" y="1096"/>
                </a:lnTo>
                <a:lnTo>
                  <a:pt x="790" y="1097"/>
                </a:lnTo>
                <a:lnTo>
                  <a:pt x="790" y="1098"/>
                </a:lnTo>
                <a:lnTo>
                  <a:pt x="790" y="1099"/>
                </a:lnTo>
                <a:lnTo>
                  <a:pt x="790" y="1100"/>
                </a:lnTo>
                <a:lnTo>
                  <a:pt x="790" y="1101"/>
                </a:lnTo>
                <a:lnTo>
                  <a:pt x="790" y="1102"/>
                </a:lnTo>
                <a:lnTo>
                  <a:pt x="792" y="1102"/>
                </a:lnTo>
                <a:lnTo>
                  <a:pt x="798" y="1102"/>
                </a:lnTo>
                <a:lnTo>
                  <a:pt x="799" y="1102"/>
                </a:lnTo>
                <a:lnTo>
                  <a:pt x="799" y="1101"/>
                </a:lnTo>
                <a:lnTo>
                  <a:pt x="801" y="1101"/>
                </a:lnTo>
                <a:lnTo>
                  <a:pt x="801" y="1099"/>
                </a:lnTo>
                <a:lnTo>
                  <a:pt x="802" y="1099"/>
                </a:lnTo>
                <a:lnTo>
                  <a:pt x="803" y="1099"/>
                </a:lnTo>
                <a:lnTo>
                  <a:pt x="804" y="1099"/>
                </a:lnTo>
                <a:lnTo>
                  <a:pt x="805" y="1099"/>
                </a:lnTo>
                <a:lnTo>
                  <a:pt x="806" y="1099"/>
                </a:lnTo>
                <a:lnTo>
                  <a:pt x="807" y="1099"/>
                </a:lnTo>
                <a:lnTo>
                  <a:pt x="809" y="1099"/>
                </a:lnTo>
                <a:lnTo>
                  <a:pt x="809" y="1098"/>
                </a:lnTo>
                <a:lnTo>
                  <a:pt x="809" y="1097"/>
                </a:lnTo>
                <a:lnTo>
                  <a:pt x="809" y="1096"/>
                </a:lnTo>
                <a:lnTo>
                  <a:pt x="810" y="1096"/>
                </a:lnTo>
                <a:lnTo>
                  <a:pt x="811" y="1096"/>
                </a:lnTo>
                <a:lnTo>
                  <a:pt x="812" y="1096"/>
                </a:lnTo>
                <a:lnTo>
                  <a:pt x="813" y="1096"/>
                </a:lnTo>
                <a:lnTo>
                  <a:pt x="813" y="1094"/>
                </a:lnTo>
                <a:lnTo>
                  <a:pt x="814" y="1094"/>
                </a:lnTo>
                <a:lnTo>
                  <a:pt x="815" y="1094"/>
                </a:lnTo>
                <a:lnTo>
                  <a:pt x="816" y="1094"/>
                </a:lnTo>
                <a:lnTo>
                  <a:pt x="819" y="1094"/>
                </a:lnTo>
                <a:lnTo>
                  <a:pt x="819" y="1093"/>
                </a:lnTo>
                <a:lnTo>
                  <a:pt x="820" y="1093"/>
                </a:lnTo>
                <a:lnTo>
                  <a:pt x="821" y="1093"/>
                </a:lnTo>
                <a:lnTo>
                  <a:pt x="822" y="1093"/>
                </a:lnTo>
                <a:lnTo>
                  <a:pt x="823" y="1093"/>
                </a:lnTo>
                <a:lnTo>
                  <a:pt x="824" y="1093"/>
                </a:lnTo>
                <a:lnTo>
                  <a:pt x="825" y="1093"/>
                </a:lnTo>
                <a:lnTo>
                  <a:pt x="827" y="1093"/>
                </a:lnTo>
                <a:lnTo>
                  <a:pt x="827" y="1092"/>
                </a:lnTo>
                <a:lnTo>
                  <a:pt x="827" y="1091"/>
                </a:lnTo>
                <a:lnTo>
                  <a:pt x="827" y="1090"/>
                </a:lnTo>
                <a:lnTo>
                  <a:pt x="827" y="1089"/>
                </a:lnTo>
                <a:lnTo>
                  <a:pt x="827" y="1088"/>
                </a:lnTo>
                <a:lnTo>
                  <a:pt x="827" y="1087"/>
                </a:lnTo>
                <a:lnTo>
                  <a:pt x="828" y="1087"/>
                </a:lnTo>
                <a:lnTo>
                  <a:pt x="829" y="1087"/>
                </a:lnTo>
                <a:lnTo>
                  <a:pt x="829" y="1085"/>
                </a:lnTo>
                <a:lnTo>
                  <a:pt x="829" y="1074"/>
                </a:lnTo>
                <a:lnTo>
                  <a:pt x="830" y="1074"/>
                </a:lnTo>
                <a:lnTo>
                  <a:pt x="832" y="1074"/>
                </a:lnTo>
                <a:lnTo>
                  <a:pt x="832" y="1073"/>
                </a:lnTo>
                <a:lnTo>
                  <a:pt x="832" y="1072"/>
                </a:lnTo>
                <a:lnTo>
                  <a:pt x="832" y="1071"/>
                </a:lnTo>
                <a:lnTo>
                  <a:pt x="832" y="1069"/>
                </a:lnTo>
                <a:lnTo>
                  <a:pt x="832" y="1068"/>
                </a:lnTo>
                <a:lnTo>
                  <a:pt x="832" y="1067"/>
                </a:lnTo>
                <a:lnTo>
                  <a:pt x="832" y="1066"/>
                </a:lnTo>
                <a:lnTo>
                  <a:pt x="832" y="1065"/>
                </a:lnTo>
                <a:lnTo>
                  <a:pt x="832" y="1064"/>
                </a:lnTo>
                <a:lnTo>
                  <a:pt x="832" y="1063"/>
                </a:lnTo>
                <a:lnTo>
                  <a:pt x="831" y="1062"/>
                </a:lnTo>
                <a:lnTo>
                  <a:pt x="831" y="1060"/>
                </a:lnTo>
                <a:lnTo>
                  <a:pt x="831" y="1059"/>
                </a:lnTo>
                <a:lnTo>
                  <a:pt x="831" y="1058"/>
                </a:lnTo>
                <a:lnTo>
                  <a:pt x="831" y="1057"/>
                </a:lnTo>
                <a:lnTo>
                  <a:pt x="831" y="1056"/>
                </a:lnTo>
                <a:lnTo>
                  <a:pt x="831" y="1055"/>
                </a:lnTo>
                <a:lnTo>
                  <a:pt x="831" y="1054"/>
                </a:lnTo>
                <a:lnTo>
                  <a:pt x="831" y="1052"/>
                </a:lnTo>
                <a:lnTo>
                  <a:pt x="831" y="1051"/>
                </a:lnTo>
                <a:lnTo>
                  <a:pt x="831" y="1050"/>
                </a:lnTo>
                <a:lnTo>
                  <a:pt x="831" y="1049"/>
                </a:lnTo>
                <a:lnTo>
                  <a:pt x="831" y="1048"/>
                </a:lnTo>
                <a:lnTo>
                  <a:pt x="831" y="1047"/>
                </a:lnTo>
                <a:lnTo>
                  <a:pt x="831" y="1046"/>
                </a:lnTo>
                <a:lnTo>
                  <a:pt x="831" y="1044"/>
                </a:lnTo>
                <a:lnTo>
                  <a:pt x="831" y="1043"/>
                </a:lnTo>
                <a:lnTo>
                  <a:pt x="831" y="1042"/>
                </a:lnTo>
                <a:lnTo>
                  <a:pt x="831" y="1041"/>
                </a:lnTo>
                <a:lnTo>
                  <a:pt x="831" y="1040"/>
                </a:lnTo>
                <a:lnTo>
                  <a:pt x="831" y="1039"/>
                </a:lnTo>
                <a:lnTo>
                  <a:pt x="831" y="1038"/>
                </a:lnTo>
                <a:lnTo>
                  <a:pt x="831" y="1037"/>
                </a:lnTo>
                <a:lnTo>
                  <a:pt x="831" y="1035"/>
                </a:lnTo>
                <a:lnTo>
                  <a:pt x="831" y="1034"/>
                </a:lnTo>
                <a:lnTo>
                  <a:pt x="831" y="1033"/>
                </a:lnTo>
                <a:lnTo>
                  <a:pt x="831" y="1032"/>
                </a:lnTo>
                <a:lnTo>
                  <a:pt x="832" y="1032"/>
                </a:lnTo>
                <a:lnTo>
                  <a:pt x="833" y="1032"/>
                </a:lnTo>
                <a:lnTo>
                  <a:pt x="836" y="1032"/>
                </a:lnTo>
                <a:lnTo>
                  <a:pt x="840" y="1032"/>
                </a:lnTo>
                <a:lnTo>
                  <a:pt x="844" y="1032"/>
                </a:lnTo>
                <a:lnTo>
                  <a:pt x="858" y="1031"/>
                </a:lnTo>
                <a:lnTo>
                  <a:pt x="859" y="1031"/>
                </a:lnTo>
                <a:lnTo>
                  <a:pt x="862" y="1031"/>
                </a:lnTo>
                <a:lnTo>
                  <a:pt x="864" y="1031"/>
                </a:lnTo>
                <a:lnTo>
                  <a:pt x="865" y="1031"/>
                </a:lnTo>
                <a:lnTo>
                  <a:pt x="865" y="1032"/>
                </a:lnTo>
                <a:lnTo>
                  <a:pt x="865" y="1033"/>
                </a:lnTo>
                <a:lnTo>
                  <a:pt x="865" y="1034"/>
                </a:lnTo>
                <a:lnTo>
                  <a:pt x="865" y="1035"/>
                </a:lnTo>
                <a:lnTo>
                  <a:pt x="865" y="1037"/>
                </a:lnTo>
                <a:lnTo>
                  <a:pt x="866" y="1037"/>
                </a:lnTo>
                <a:lnTo>
                  <a:pt x="867" y="1037"/>
                </a:lnTo>
                <a:lnTo>
                  <a:pt x="868" y="1037"/>
                </a:lnTo>
                <a:lnTo>
                  <a:pt x="870" y="1037"/>
                </a:lnTo>
                <a:lnTo>
                  <a:pt x="871" y="1037"/>
                </a:lnTo>
                <a:lnTo>
                  <a:pt x="872" y="1037"/>
                </a:lnTo>
                <a:lnTo>
                  <a:pt x="873" y="1037"/>
                </a:lnTo>
                <a:lnTo>
                  <a:pt x="874" y="1037"/>
                </a:lnTo>
                <a:lnTo>
                  <a:pt x="875" y="1037"/>
                </a:lnTo>
                <a:lnTo>
                  <a:pt x="876" y="1037"/>
                </a:lnTo>
                <a:lnTo>
                  <a:pt x="876" y="1035"/>
                </a:lnTo>
                <a:lnTo>
                  <a:pt x="878" y="1035"/>
                </a:lnTo>
                <a:lnTo>
                  <a:pt x="879" y="1035"/>
                </a:lnTo>
                <a:lnTo>
                  <a:pt x="881" y="1035"/>
                </a:lnTo>
                <a:lnTo>
                  <a:pt x="883" y="1035"/>
                </a:lnTo>
                <a:lnTo>
                  <a:pt x="885" y="1034"/>
                </a:lnTo>
                <a:lnTo>
                  <a:pt x="889" y="1034"/>
                </a:lnTo>
                <a:lnTo>
                  <a:pt x="890" y="1034"/>
                </a:lnTo>
                <a:lnTo>
                  <a:pt x="891" y="1034"/>
                </a:lnTo>
                <a:lnTo>
                  <a:pt x="892" y="1033"/>
                </a:lnTo>
                <a:lnTo>
                  <a:pt x="893" y="1033"/>
                </a:lnTo>
                <a:lnTo>
                  <a:pt x="893" y="1032"/>
                </a:lnTo>
                <a:lnTo>
                  <a:pt x="895" y="1032"/>
                </a:lnTo>
                <a:lnTo>
                  <a:pt x="896" y="1031"/>
                </a:lnTo>
                <a:lnTo>
                  <a:pt x="897" y="1030"/>
                </a:lnTo>
                <a:lnTo>
                  <a:pt x="898" y="1029"/>
                </a:lnTo>
                <a:lnTo>
                  <a:pt x="899" y="1029"/>
                </a:lnTo>
                <a:lnTo>
                  <a:pt x="899" y="1026"/>
                </a:lnTo>
                <a:lnTo>
                  <a:pt x="899" y="1025"/>
                </a:lnTo>
                <a:lnTo>
                  <a:pt x="899" y="1024"/>
                </a:lnTo>
                <a:lnTo>
                  <a:pt x="898" y="1022"/>
                </a:lnTo>
                <a:lnTo>
                  <a:pt x="898" y="1021"/>
                </a:lnTo>
                <a:lnTo>
                  <a:pt x="898" y="1014"/>
                </a:lnTo>
                <a:lnTo>
                  <a:pt x="897" y="1013"/>
                </a:lnTo>
                <a:lnTo>
                  <a:pt x="896" y="1013"/>
                </a:lnTo>
                <a:lnTo>
                  <a:pt x="895" y="1013"/>
                </a:lnTo>
                <a:lnTo>
                  <a:pt x="895" y="1012"/>
                </a:lnTo>
                <a:lnTo>
                  <a:pt x="895" y="1010"/>
                </a:lnTo>
                <a:lnTo>
                  <a:pt x="893" y="1010"/>
                </a:lnTo>
                <a:lnTo>
                  <a:pt x="892" y="1010"/>
                </a:lnTo>
                <a:lnTo>
                  <a:pt x="891" y="1010"/>
                </a:lnTo>
                <a:lnTo>
                  <a:pt x="890" y="1010"/>
                </a:lnTo>
                <a:lnTo>
                  <a:pt x="890" y="1009"/>
                </a:lnTo>
                <a:lnTo>
                  <a:pt x="890" y="1005"/>
                </a:lnTo>
                <a:lnTo>
                  <a:pt x="895" y="1005"/>
                </a:lnTo>
                <a:lnTo>
                  <a:pt x="895" y="1001"/>
                </a:lnTo>
                <a:lnTo>
                  <a:pt x="897" y="1001"/>
                </a:lnTo>
                <a:lnTo>
                  <a:pt x="897" y="1008"/>
                </a:lnTo>
                <a:lnTo>
                  <a:pt x="897" y="1009"/>
                </a:lnTo>
                <a:lnTo>
                  <a:pt x="898" y="1009"/>
                </a:lnTo>
                <a:lnTo>
                  <a:pt x="898" y="1008"/>
                </a:lnTo>
                <a:lnTo>
                  <a:pt x="897" y="1001"/>
                </a:lnTo>
                <a:lnTo>
                  <a:pt x="897" y="1000"/>
                </a:lnTo>
                <a:lnTo>
                  <a:pt x="897" y="998"/>
                </a:lnTo>
                <a:lnTo>
                  <a:pt x="897" y="997"/>
                </a:lnTo>
                <a:lnTo>
                  <a:pt x="902" y="997"/>
                </a:lnTo>
                <a:lnTo>
                  <a:pt x="904" y="997"/>
                </a:lnTo>
                <a:lnTo>
                  <a:pt x="904" y="1009"/>
                </a:lnTo>
                <a:lnTo>
                  <a:pt x="909" y="1009"/>
                </a:lnTo>
                <a:lnTo>
                  <a:pt x="910" y="1009"/>
                </a:lnTo>
                <a:lnTo>
                  <a:pt x="917" y="1008"/>
                </a:lnTo>
                <a:lnTo>
                  <a:pt x="917" y="1006"/>
                </a:lnTo>
                <a:lnTo>
                  <a:pt x="918" y="1002"/>
                </a:lnTo>
                <a:lnTo>
                  <a:pt x="921" y="1002"/>
                </a:lnTo>
                <a:lnTo>
                  <a:pt x="922" y="1002"/>
                </a:lnTo>
                <a:lnTo>
                  <a:pt x="922" y="1004"/>
                </a:lnTo>
                <a:lnTo>
                  <a:pt x="922" y="1005"/>
                </a:lnTo>
                <a:lnTo>
                  <a:pt x="922" y="1006"/>
                </a:lnTo>
                <a:lnTo>
                  <a:pt x="922" y="1007"/>
                </a:lnTo>
                <a:lnTo>
                  <a:pt x="922" y="1008"/>
                </a:lnTo>
                <a:lnTo>
                  <a:pt x="922" y="1009"/>
                </a:lnTo>
                <a:lnTo>
                  <a:pt x="916" y="1009"/>
                </a:lnTo>
                <a:lnTo>
                  <a:pt x="909" y="1010"/>
                </a:lnTo>
                <a:lnTo>
                  <a:pt x="904" y="1010"/>
                </a:lnTo>
                <a:lnTo>
                  <a:pt x="898" y="1010"/>
                </a:lnTo>
                <a:lnTo>
                  <a:pt x="898" y="1012"/>
                </a:lnTo>
                <a:lnTo>
                  <a:pt x="899" y="1014"/>
                </a:lnTo>
                <a:lnTo>
                  <a:pt x="899" y="1019"/>
                </a:lnTo>
                <a:lnTo>
                  <a:pt x="899" y="1022"/>
                </a:lnTo>
                <a:lnTo>
                  <a:pt x="900" y="1022"/>
                </a:lnTo>
                <a:lnTo>
                  <a:pt x="900" y="1024"/>
                </a:lnTo>
                <a:lnTo>
                  <a:pt x="900" y="1027"/>
                </a:lnTo>
                <a:lnTo>
                  <a:pt x="900" y="1029"/>
                </a:lnTo>
                <a:lnTo>
                  <a:pt x="907" y="1027"/>
                </a:lnTo>
                <a:lnTo>
                  <a:pt x="907" y="1030"/>
                </a:lnTo>
                <a:lnTo>
                  <a:pt x="907" y="1032"/>
                </a:lnTo>
                <a:lnTo>
                  <a:pt x="907" y="1033"/>
                </a:lnTo>
                <a:lnTo>
                  <a:pt x="906" y="1033"/>
                </a:lnTo>
                <a:lnTo>
                  <a:pt x="904" y="1033"/>
                </a:lnTo>
                <a:lnTo>
                  <a:pt x="902" y="1033"/>
                </a:lnTo>
                <a:lnTo>
                  <a:pt x="901" y="1033"/>
                </a:lnTo>
                <a:lnTo>
                  <a:pt x="900" y="1033"/>
                </a:lnTo>
                <a:lnTo>
                  <a:pt x="901" y="1034"/>
                </a:lnTo>
                <a:lnTo>
                  <a:pt x="901" y="1037"/>
                </a:lnTo>
                <a:lnTo>
                  <a:pt x="901" y="1038"/>
                </a:lnTo>
                <a:lnTo>
                  <a:pt x="902" y="1043"/>
                </a:lnTo>
                <a:lnTo>
                  <a:pt x="902" y="1049"/>
                </a:lnTo>
                <a:lnTo>
                  <a:pt x="902" y="1051"/>
                </a:lnTo>
                <a:lnTo>
                  <a:pt x="914" y="1051"/>
                </a:lnTo>
                <a:lnTo>
                  <a:pt x="914" y="1044"/>
                </a:lnTo>
                <a:lnTo>
                  <a:pt x="914" y="1043"/>
                </a:lnTo>
                <a:lnTo>
                  <a:pt x="916" y="1043"/>
                </a:lnTo>
                <a:lnTo>
                  <a:pt x="916" y="1051"/>
                </a:lnTo>
                <a:lnTo>
                  <a:pt x="916" y="1052"/>
                </a:lnTo>
                <a:lnTo>
                  <a:pt x="914" y="1052"/>
                </a:lnTo>
                <a:lnTo>
                  <a:pt x="905" y="1052"/>
                </a:lnTo>
                <a:lnTo>
                  <a:pt x="902" y="1052"/>
                </a:lnTo>
                <a:lnTo>
                  <a:pt x="901" y="1052"/>
                </a:lnTo>
                <a:lnTo>
                  <a:pt x="900" y="1052"/>
                </a:lnTo>
                <a:lnTo>
                  <a:pt x="899" y="1052"/>
                </a:lnTo>
                <a:lnTo>
                  <a:pt x="899" y="1049"/>
                </a:lnTo>
                <a:lnTo>
                  <a:pt x="901" y="1049"/>
                </a:lnTo>
                <a:lnTo>
                  <a:pt x="902" y="1049"/>
                </a:lnTo>
                <a:lnTo>
                  <a:pt x="901" y="1049"/>
                </a:lnTo>
                <a:lnTo>
                  <a:pt x="901" y="1043"/>
                </a:lnTo>
                <a:lnTo>
                  <a:pt x="900" y="1042"/>
                </a:lnTo>
                <a:lnTo>
                  <a:pt x="900" y="1041"/>
                </a:lnTo>
                <a:lnTo>
                  <a:pt x="900" y="1040"/>
                </a:lnTo>
                <a:lnTo>
                  <a:pt x="900" y="1039"/>
                </a:lnTo>
                <a:lnTo>
                  <a:pt x="900" y="1038"/>
                </a:lnTo>
                <a:lnTo>
                  <a:pt x="900" y="1037"/>
                </a:lnTo>
                <a:lnTo>
                  <a:pt x="900" y="1035"/>
                </a:lnTo>
                <a:lnTo>
                  <a:pt x="900" y="1034"/>
                </a:lnTo>
                <a:lnTo>
                  <a:pt x="900" y="1033"/>
                </a:lnTo>
                <a:lnTo>
                  <a:pt x="899" y="1032"/>
                </a:lnTo>
                <a:lnTo>
                  <a:pt x="899" y="1031"/>
                </a:lnTo>
                <a:lnTo>
                  <a:pt x="899" y="1030"/>
                </a:lnTo>
                <a:lnTo>
                  <a:pt x="898" y="1031"/>
                </a:lnTo>
                <a:lnTo>
                  <a:pt x="897" y="1032"/>
                </a:lnTo>
                <a:lnTo>
                  <a:pt x="896" y="1033"/>
                </a:lnTo>
                <a:lnTo>
                  <a:pt x="895" y="1033"/>
                </a:lnTo>
                <a:lnTo>
                  <a:pt x="895" y="1034"/>
                </a:lnTo>
                <a:lnTo>
                  <a:pt x="893" y="1034"/>
                </a:lnTo>
                <a:lnTo>
                  <a:pt x="892" y="1034"/>
                </a:lnTo>
                <a:lnTo>
                  <a:pt x="892" y="1035"/>
                </a:lnTo>
                <a:lnTo>
                  <a:pt x="891" y="1035"/>
                </a:lnTo>
                <a:lnTo>
                  <a:pt x="890" y="1035"/>
                </a:lnTo>
                <a:lnTo>
                  <a:pt x="889" y="1035"/>
                </a:lnTo>
                <a:lnTo>
                  <a:pt x="888" y="1035"/>
                </a:lnTo>
                <a:lnTo>
                  <a:pt x="885" y="1037"/>
                </a:lnTo>
                <a:lnTo>
                  <a:pt x="883" y="1037"/>
                </a:lnTo>
                <a:lnTo>
                  <a:pt x="881" y="1037"/>
                </a:lnTo>
                <a:lnTo>
                  <a:pt x="880" y="1037"/>
                </a:lnTo>
                <a:lnTo>
                  <a:pt x="879" y="1037"/>
                </a:lnTo>
                <a:lnTo>
                  <a:pt x="878" y="1038"/>
                </a:lnTo>
                <a:lnTo>
                  <a:pt x="875" y="1038"/>
                </a:lnTo>
                <a:lnTo>
                  <a:pt x="874" y="1039"/>
                </a:lnTo>
                <a:lnTo>
                  <a:pt x="874" y="1043"/>
                </a:lnTo>
                <a:lnTo>
                  <a:pt x="871" y="1043"/>
                </a:lnTo>
                <a:lnTo>
                  <a:pt x="871" y="1047"/>
                </a:lnTo>
                <a:lnTo>
                  <a:pt x="871" y="1049"/>
                </a:lnTo>
                <a:lnTo>
                  <a:pt x="871" y="1051"/>
                </a:lnTo>
                <a:lnTo>
                  <a:pt x="871" y="1052"/>
                </a:lnTo>
                <a:lnTo>
                  <a:pt x="871" y="1054"/>
                </a:lnTo>
                <a:lnTo>
                  <a:pt x="871" y="1055"/>
                </a:lnTo>
                <a:lnTo>
                  <a:pt x="871" y="1056"/>
                </a:lnTo>
                <a:lnTo>
                  <a:pt x="871" y="1058"/>
                </a:lnTo>
                <a:lnTo>
                  <a:pt x="873" y="1060"/>
                </a:lnTo>
                <a:lnTo>
                  <a:pt x="876" y="1063"/>
                </a:lnTo>
                <a:lnTo>
                  <a:pt x="880" y="1064"/>
                </a:lnTo>
                <a:lnTo>
                  <a:pt x="882" y="1065"/>
                </a:lnTo>
                <a:lnTo>
                  <a:pt x="883" y="1066"/>
                </a:lnTo>
                <a:lnTo>
                  <a:pt x="885" y="1068"/>
                </a:lnTo>
                <a:lnTo>
                  <a:pt x="888" y="1069"/>
                </a:lnTo>
                <a:lnTo>
                  <a:pt x="889" y="1071"/>
                </a:lnTo>
                <a:lnTo>
                  <a:pt x="892" y="1072"/>
                </a:lnTo>
                <a:lnTo>
                  <a:pt x="895" y="1073"/>
                </a:lnTo>
                <a:lnTo>
                  <a:pt x="897" y="1075"/>
                </a:lnTo>
                <a:lnTo>
                  <a:pt x="900" y="1076"/>
                </a:lnTo>
                <a:lnTo>
                  <a:pt x="901" y="1077"/>
                </a:lnTo>
                <a:lnTo>
                  <a:pt x="905" y="1080"/>
                </a:lnTo>
                <a:lnTo>
                  <a:pt x="906" y="1081"/>
                </a:lnTo>
                <a:lnTo>
                  <a:pt x="907" y="1083"/>
                </a:lnTo>
                <a:lnTo>
                  <a:pt x="907" y="1084"/>
                </a:lnTo>
                <a:lnTo>
                  <a:pt x="916" y="1084"/>
                </a:lnTo>
                <a:lnTo>
                  <a:pt x="923" y="1084"/>
                </a:lnTo>
                <a:lnTo>
                  <a:pt x="928" y="1084"/>
                </a:lnTo>
                <a:lnTo>
                  <a:pt x="928" y="1082"/>
                </a:lnTo>
                <a:lnTo>
                  <a:pt x="928" y="1079"/>
                </a:lnTo>
                <a:lnTo>
                  <a:pt x="933" y="1079"/>
                </a:lnTo>
                <a:lnTo>
                  <a:pt x="942" y="1079"/>
                </a:lnTo>
                <a:lnTo>
                  <a:pt x="951" y="1079"/>
                </a:lnTo>
                <a:lnTo>
                  <a:pt x="951" y="1075"/>
                </a:lnTo>
                <a:lnTo>
                  <a:pt x="951" y="1073"/>
                </a:lnTo>
                <a:lnTo>
                  <a:pt x="951" y="1071"/>
                </a:lnTo>
                <a:lnTo>
                  <a:pt x="951" y="1068"/>
                </a:lnTo>
                <a:lnTo>
                  <a:pt x="951" y="1064"/>
                </a:lnTo>
                <a:lnTo>
                  <a:pt x="951" y="1060"/>
                </a:lnTo>
                <a:lnTo>
                  <a:pt x="951" y="1057"/>
                </a:lnTo>
                <a:lnTo>
                  <a:pt x="953" y="1055"/>
                </a:lnTo>
                <a:lnTo>
                  <a:pt x="954" y="1054"/>
                </a:lnTo>
                <a:lnTo>
                  <a:pt x="966" y="1065"/>
                </a:lnTo>
                <a:lnTo>
                  <a:pt x="970" y="1071"/>
                </a:lnTo>
                <a:lnTo>
                  <a:pt x="977" y="1077"/>
                </a:lnTo>
                <a:lnTo>
                  <a:pt x="990" y="1089"/>
                </a:lnTo>
                <a:lnTo>
                  <a:pt x="991" y="1093"/>
                </a:lnTo>
                <a:lnTo>
                  <a:pt x="992" y="1097"/>
                </a:lnTo>
                <a:lnTo>
                  <a:pt x="994" y="1102"/>
                </a:lnTo>
                <a:lnTo>
                  <a:pt x="994" y="1106"/>
                </a:lnTo>
                <a:lnTo>
                  <a:pt x="994" y="1109"/>
                </a:lnTo>
                <a:lnTo>
                  <a:pt x="995" y="1109"/>
                </a:lnTo>
                <a:lnTo>
                  <a:pt x="995" y="1102"/>
                </a:lnTo>
                <a:lnTo>
                  <a:pt x="995" y="1089"/>
                </a:lnTo>
                <a:lnTo>
                  <a:pt x="995" y="1081"/>
                </a:lnTo>
                <a:lnTo>
                  <a:pt x="996" y="1081"/>
                </a:lnTo>
                <a:lnTo>
                  <a:pt x="997" y="1081"/>
                </a:lnTo>
                <a:lnTo>
                  <a:pt x="1011" y="1081"/>
                </a:lnTo>
                <a:lnTo>
                  <a:pt x="1011" y="1082"/>
                </a:lnTo>
                <a:lnTo>
                  <a:pt x="1011" y="1089"/>
                </a:lnTo>
                <a:lnTo>
                  <a:pt x="1011" y="1093"/>
                </a:lnTo>
                <a:lnTo>
                  <a:pt x="1011" y="1096"/>
                </a:lnTo>
                <a:lnTo>
                  <a:pt x="1011" y="1097"/>
                </a:lnTo>
                <a:lnTo>
                  <a:pt x="1011" y="1098"/>
                </a:lnTo>
                <a:lnTo>
                  <a:pt x="1019" y="1098"/>
                </a:lnTo>
                <a:lnTo>
                  <a:pt x="1022" y="1098"/>
                </a:lnTo>
                <a:lnTo>
                  <a:pt x="1021" y="1094"/>
                </a:lnTo>
                <a:lnTo>
                  <a:pt x="1022" y="1093"/>
                </a:lnTo>
                <a:lnTo>
                  <a:pt x="1022" y="1091"/>
                </a:lnTo>
                <a:lnTo>
                  <a:pt x="1022" y="1083"/>
                </a:lnTo>
                <a:lnTo>
                  <a:pt x="1022" y="1080"/>
                </a:lnTo>
                <a:lnTo>
                  <a:pt x="1022" y="1072"/>
                </a:lnTo>
                <a:lnTo>
                  <a:pt x="1028" y="1072"/>
                </a:lnTo>
                <a:lnTo>
                  <a:pt x="1028" y="1071"/>
                </a:lnTo>
                <a:lnTo>
                  <a:pt x="1028" y="1068"/>
                </a:lnTo>
                <a:lnTo>
                  <a:pt x="1028" y="1063"/>
                </a:lnTo>
                <a:lnTo>
                  <a:pt x="1028" y="1062"/>
                </a:lnTo>
                <a:lnTo>
                  <a:pt x="1028" y="1058"/>
                </a:lnTo>
                <a:lnTo>
                  <a:pt x="1028" y="1055"/>
                </a:lnTo>
                <a:lnTo>
                  <a:pt x="1028" y="1054"/>
                </a:lnTo>
                <a:lnTo>
                  <a:pt x="1028" y="1052"/>
                </a:lnTo>
                <a:lnTo>
                  <a:pt x="1027" y="1048"/>
                </a:lnTo>
                <a:lnTo>
                  <a:pt x="1027" y="1041"/>
                </a:lnTo>
                <a:lnTo>
                  <a:pt x="1027" y="1040"/>
                </a:lnTo>
                <a:lnTo>
                  <a:pt x="1027" y="1039"/>
                </a:lnTo>
                <a:lnTo>
                  <a:pt x="1027" y="1038"/>
                </a:lnTo>
                <a:lnTo>
                  <a:pt x="1027" y="1037"/>
                </a:lnTo>
                <a:lnTo>
                  <a:pt x="1026" y="1034"/>
                </a:lnTo>
                <a:lnTo>
                  <a:pt x="1026" y="1033"/>
                </a:lnTo>
                <a:lnTo>
                  <a:pt x="1026" y="1032"/>
                </a:lnTo>
                <a:lnTo>
                  <a:pt x="1026" y="1027"/>
                </a:lnTo>
                <a:lnTo>
                  <a:pt x="1026" y="1026"/>
                </a:lnTo>
                <a:lnTo>
                  <a:pt x="1026" y="1025"/>
                </a:lnTo>
                <a:lnTo>
                  <a:pt x="1026" y="1024"/>
                </a:lnTo>
                <a:lnTo>
                  <a:pt x="1026" y="1023"/>
                </a:lnTo>
                <a:lnTo>
                  <a:pt x="1027" y="1022"/>
                </a:lnTo>
                <a:lnTo>
                  <a:pt x="1027" y="1018"/>
                </a:lnTo>
                <a:lnTo>
                  <a:pt x="1028" y="1017"/>
                </a:lnTo>
                <a:lnTo>
                  <a:pt x="1028" y="1015"/>
                </a:lnTo>
                <a:lnTo>
                  <a:pt x="1028" y="1009"/>
                </a:lnTo>
                <a:lnTo>
                  <a:pt x="1028" y="1007"/>
                </a:lnTo>
                <a:lnTo>
                  <a:pt x="1028" y="1002"/>
                </a:lnTo>
                <a:lnTo>
                  <a:pt x="1028" y="997"/>
                </a:lnTo>
                <a:lnTo>
                  <a:pt x="1027" y="997"/>
                </a:lnTo>
                <a:lnTo>
                  <a:pt x="1026" y="997"/>
                </a:lnTo>
                <a:lnTo>
                  <a:pt x="1026" y="995"/>
                </a:lnTo>
                <a:lnTo>
                  <a:pt x="1025" y="995"/>
                </a:lnTo>
                <a:lnTo>
                  <a:pt x="1021" y="995"/>
                </a:lnTo>
                <a:lnTo>
                  <a:pt x="1013" y="996"/>
                </a:lnTo>
                <a:lnTo>
                  <a:pt x="1013" y="992"/>
                </a:lnTo>
                <a:lnTo>
                  <a:pt x="1013" y="989"/>
                </a:lnTo>
                <a:lnTo>
                  <a:pt x="1013" y="985"/>
                </a:lnTo>
                <a:lnTo>
                  <a:pt x="1013" y="982"/>
                </a:lnTo>
                <a:lnTo>
                  <a:pt x="1012" y="976"/>
                </a:lnTo>
                <a:lnTo>
                  <a:pt x="1012" y="974"/>
                </a:lnTo>
                <a:lnTo>
                  <a:pt x="1012" y="973"/>
                </a:lnTo>
                <a:lnTo>
                  <a:pt x="1013" y="970"/>
                </a:lnTo>
                <a:lnTo>
                  <a:pt x="1013" y="968"/>
                </a:lnTo>
                <a:lnTo>
                  <a:pt x="1013" y="967"/>
                </a:lnTo>
                <a:lnTo>
                  <a:pt x="1013" y="966"/>
                </a:lnTo>
                <a:lnTo>
                  <a:pt x="1013" y="965"/>
                </a:lnTo>
                <a:lnTo>
                  <a:pt x="1014" y="964"/>
                </a:lnTo>
                <a:lnTo>
                  <a:pt x="1014" y="963"/>
                </a:lnTo>
                <a:lnTo>
                  <a:pt x="1017" y="959"/>
                </a:lnTo>
                <a:lnTo>
                  <a:pt x="1018" y="959"/>
                </a:lnTo>
                <a:lnTo>
                  <a:pt x="1018" y="958"/>
                </a:lnTo>
                <a:lnTo>
                  <a:pt x="1019" y="958"/>
                </a:lnTo>
                <a:lnTo>
                  <a:pt x="1014" y="955"/>
                </a:lnTo>
                <a:lnTo>
                  <a:pt x="1012" y="952"/>
                </a:lnTo>
                <a:lnTo>
                  <a:pt x="1011" y="952"/>
                </a:lnTo>
                <a:lnTo>
                  <a:pt x="1010" y="951"/>
                </a:lnTo>
                <a:lnTo>
                  <a:pt x="1009" y="951"/>
                </a:lnTo>
                <a:lnTo>
                  <a:pt x="1009" y="950"/>
                </a:lnTo>
                <a:lnTo>
                  <a:pt x="1008" y="950"/>
                </a:lnTo>
                <a:lnTo>
                  <a:pt x="1006" y="949"/>
                </a:lnTo>
                <a:lnTo>
                  <a:pt x="1005" y="949"/>
                </a:lnTo>
                <a:lnTo>
                  <a:pt x="1000" y="950"/>
                </a:lnTo>
                <a:lnTo>
                  <a:pt x="996" y="950"/>
                </a:lnTo>
                <a:lnTo>
                  <a:pt x="995" y="950"/>
                </a:lnTo>
                <a:lnTo>
                  <a:pt x="994" y="950"/>
                </a:lnTo>
                <a:lnTo>
                  <a:pt x="993" y="950"/>
                </a:lnTo>
                <a:lnTo>
                  <a:pt x="992" y="950"/>
                </a:lnTo>
                <a:lnTo>
                  <a:pt x="991" y="950"/>
                </a:lnTo>
                <a:lnTo>
                  <a:pt x="990" y="950"/>
                </a:lnTo>
                <a:lnTo>
                  <a:pt x="988" y="950"/>
                </a:lnTo>
                <a:lnTo>
                  <a:pt x="987" y="950"/>
                </a:lnTo>
                <a:lnTo>
                  <a:pt x="986" y="950"/>
                </a:lnTo>
                <a:lnTo>
                  <a:pt x="985" y="950"/>
                </a:lnTo>
                <a:lnTo>
                  <a:pt x="983" y="950"/>
                </a:lnTo>
                <a:lnTo>
                  <a:pt x="982" y="950"/>
                </a:lnTo>
                <a:lnTo>
                  <a:pt x="980" y="950"/>
                </a:lnTo>
                <a:lnTo>
                  <a:pt x="979" y="950"/>
                </a:lnTo>
                <a:lnTo>
                  <a:pt x="978" y="950"/>
                </a:lnTo>
                <a:lnTo>
                  <a:pt x="977" y="950"/>
                </a:lnTo>
                <a:lnTo>
                  <a:pt x="976" y="950"/>
                </a:lnTo>
                <a:lnTo>
                  <a:pt x="975" y="950"/>
                </a:lnTo>
                <a:lnTo>
                  <a:pt x="974" y="950"/>
                </a:lnTo>
                <a:lnTo>
                  <a:pt x="973" y="950"/>
                </a:lnTo>
                <a:lnTo>
                  <a:pt x="970" y="950"/>
                </a:lnTo>
                <a:lnTo>
                  <a:pt x="967" y="950"/>
                </a:lnTo>
                <a:lnTo>
                  <a:pt x="965" y="950"/>
                </a:lnTo>
                <a:lnTo>
                  <a:pt x="959" y="950"/>
                </a:lnTo>
                <a:lnTo>
                  <a:pt x="953" y="950"/>
                </a:lnTo>
                <a:lnTo>
                  <a:pt x="951" y="950"/>
                </a:lnTo>
                <a:lnTo>
                  <a:pt x="950" y="950"/>
                </a:lnTo>
                <a:lnTo>
                  <a:pt x="949" y="950"/>
                </a:lnTo>
                <a:lnTo>
                  <a:pt x="948" y="950"/>
                </a:lnTo>
                <a:lnTo>
                  <a:pt x="947" y="950"/>
                </a:lnTo>
                <a:lnTo>
                  <a:pt x="945" y="950"/>
                </a:lnTo>
                <a:lnTo>
                  <a:pt x="944" y="950"/>
                </a:lnTo>
                <a:lnTo>
                  <a:pt x="943" y="950"/>
                </a:lnTo>
                <a:lnTo>
                  <a:pt x="942" y="950"/>
                </a:lnTo>
                <a:lnTo>
                  <a:pt x="941" y="950"/>
                </a:lnTo>
                <a:lnTo>
                  <a:pt x="940" y="950"/>
                </a:lnTo>
                <a:lnTo>
                  <a:pt x="939" y="950"/>
                </a:lnTo>
                <a:lnTo>
                  <a:pt x="937" y="950"/>
                </a:lnTo>
                <a:lnTo>
                  <a:pt x="936" y="950"/>
                </a:lnTo>
                <a:lnTo>
                  <a:pt x="935" y="950"/>
                </a:lnTo>
                <a:lnTo>
                  <a:pt x="934" y="950"/>
                </a:lnTo>
                <a:lnTo>
                  <a:pt x="933" y="950"/>
                </a:lnTo>
                <a:lnTo>
                  <a:pt x="932" y="950"/>
                </a:lnTo>
                <a:lnTo>
                  <a:pt x="931" y="950"/>
                </a:lnTo>
                <a:lnTo>
                  <a:pt x="931" y="951"/>
                </a:lnTo>
                <a:lnTo>
                  <a:pt x="930" y="951"/>
                </a:lnTo>
                <a:lnTo>
                  <a:pt x="927" y="951"/>
                </a:lnTo>
                <a:lnTo>
                  <a:pt x="927" y="952"/>
                </a:lnTo>
                <a:lnTo>
                  <a:pt x="927" y="954"/>
                </a:lnTo>
                <a:lnTo>
                  <a:pt x="927" y="955"/>
                </a:lnTo>
                <a:lnTo>
                  <a:pt x="927" y="957"/>
                </a:lnTo>
                <a:lnTo>
                  <a:pt x="927" y="958"/>
                </a:lnTo>
                <a:lnTo>
                  <a:pt x="926" y="958"/>
                </a:lnTo>
                <a:lnTo>
                  <a:pt x="925" y="958"/>
                </a:lnTo>
                <a:lnTo>
                  <a:pt x="924" y="958"/>
                </a:lnTo>
                <a:lnTo>
                  <a:pt x="924" y="957"/>
                </a:lnTo>
                <a:lnTo>
                  <a:pt x="923" y="957"/>
                </a:lnTo>
                <a:lnTo>
                  <a:pt x="922" y="957"/>
                </a:lnTo>
                <a:lnTo>
                  <a:pt x="921" y="957"/>
                </a:lnTo>
                <a:lnTo>
                  <a:pt x="921" y="955"/>
                </a:lnTo>
                <a:lnTo>
                  <a:pt x="921" y="952"/>
                </a:lnTo>
                <a:lnTo>
                  <a:pt x="914" y="952"/>
                </a:lnTo>
                <a:lnTo>
                  <a:pt x="904" y="954"/>
                </a:lnTo>
                <a:lnTo>
                  <a:pt x="901" y="954"/>
                </a:lnTo>
                <a:lnTo>
                  <a:pt x="901" y="956"/>
                </a:lnTo>
                <a:lnTo>
                  <a:pt x="900" y="956"/>
                </a:lnTo>
                <a:lnTo>
                  <a:pt x="900" y="957"/>
                </a:lnTo>
                <a:lnTo>
                  <a:pt x="900" y="958"/>
                </a:lnTo>
                <a:lnTo>
                  <a:pt x="904" y="958"/>
                </a:lnTo>
                <a:lnTo>
                  <a:pt x="904" y="965"/>
                </a:lnTo>
                <a:lnTo>
                  <a:pt x="900" y="965"/>
                </a:lnTo>
                <a:lnTo>
                  <a:pt x="897" y="965"/>
                </a:lnTo>
                <a:lnTo>
                  <a:pt x="897" y="964"/>
                </a:lnTo>
                <a:lnTo>
                  <a:pt x="897" y="963"/>
                </a:lnTo>
                <a:lnTo>
                  <a:pt x="896" y="962"/>
                </a:lnTo>
                <a:lnTo>
                  <a:pt x="890" y="962"/>
                </a:lnTo>
                <a:lnTo>
                  <a:pt x="890" y="963"/>
                </a:lnTo>
                <a:lnTo>
                  <a:pt x="889" y="963"/>
                </a:lnTo>
                <a:lnTo>
                  <a:pt x="889" y="965"/>
                </a:lnTo>
                <a:lnTo>
                  <a:pt x="883" y="965"/>
                </a:lnTo>
                <a:lnTo>
                  <a:pt x="883" y="964"/>
                </a:lnTo>
                <a:lnTo>
                  <a:pt x="884" y="964"/>
                </a:lnTo>
                <a:lnTo>
                  <a:pt x="884" y="960"/>
                </a:lnTo>
                <a:lnTo>
                  <a:pt x="884" y="959"/>
                </a:lnTo>
                <a:lnTo>
                  <a:pt x="884" y="957"/>
                </a:lnTo>
                <a:lnTo>
                  <a:pt x="884" y="956"/>
                </a:lnTo>
                <a:lnTo>
                  <a:pt x="884" y="954"/>
                </a:lnTo>
                <a:lnTo>
                  <a:pt x="884" y="952"/>
                </a:lnTo>
                <a:lnTo>
                  <a:pt x="882" y="952"/>
                </a:lnTo>
                <a:lnTo>
                  <a:pt x="881" y="952"/>
                </a:lnTo>
                <a:lnTo>
                  <a:pt x="878" y="952"/>
                </a:lnTo>
                <a:lnTo>
                  <a:pt x="876" y="952"/>
                </a:lnTo>
                <a:lnTo>
                  <a:pt x="874" y="952"/>
                </a:lnTo>
                <a:lnTo>
                  <a:pt x="867" y="952"/>
                </a:lnTo>
                <a:lnTo>
                  <a:pt x="862" y="952"/>
                </a:lnTo>
                <a:lnTo>
                  <a:pt x="861" y="952"/>
                </a:lnTo>
                <a:lnTo>
                  <a:pt x="859" y="952"/>
                </a:lnTo>
                <a:lnTo>
                  <a:pt x="859" y="948"/>
                </a:lnTo>
                <a:lnTo>
                  <a:pt x="859" y="942"/>
                </a:lnTo>
                <a:lnTo>
                  <a:pt x="859" y="940"/>
                </a:lnTo>
                <a:lnTo>
                  <a:pt x="859" y="939"/>
                </a:lnTo>
                <a:lnTo>
                  <a:pt x="859" y="938"/>
                </a:lnTo>
                <a:lnTo>
                  <a:pt x="859" y="937"/>
                </a:lnTo>
                <a:lnTo>
                  <a:pt x="859" y="935"/>
                </a:lnTo>
                <a:lnTo>
                  <a:pt x="859" y="934"/>
                </a:lnTo>
                <a:lnTo>
                  <a:pt x="859" y="933"/>
                </a:lnTo>
                <a:lnTo>
                  <a:pt x="859" y="932"/>
                </a:lnTo>
                <a:lnTo>
                  <a:pt x="859" y="931"/>
                </a:lnTo>
                <a:lnTo>
                  <a:pt x="859" y="929"/>
                </a:lnTo>
                <a:lnTo>
                  <a:pt x="859" y="928"/>
                </a:lnTo>
                <a:lnTo>
                  <a:pt x="859" y="926"/>
                </a:lnTo>
                <a:lnTo>
                  <a:pt x="859" y="925"/>
                </a:lnTo>
                <a:lnTo>
                  <a:pt x="859" y="924"/>
                </a:lnTo>
                <a:lnTo>
                  <a:pt x="859" y="923"/>
                </a:lnTo>
                <a:lnTo>
                  <a:pt x="859" y="922"/>
                </a:lnTo>
                <a:lnTo>
                  <a:pt x="859" y="921"/>
                </a:lnTo>
                <a:lnTo>
                  <a:pt x="859" y="920"/>
                </a:lnTo>
                <a:lnTo>
                  <a:pt x="859" y="918"/>
                </a:lnTo>
                <a:lnTo>
                  <a:pt x="859" y="917"/>
                </a:lnTo>
                <a:lnTo>
                  <a:pt x="859" y="916"/>
                </a:lnTo>
                <a:lnTo>
                  <a:pt x="859" y="915"/>
                </a:lnTo>
                <a:lnTo>
                  <a:pt x="859" y="914"/>
                </a:lnTo>
                <a:lnTo>
                  <a:pt x="859" y="912"/>
                </a:lnTo>
                <a:lnTo>
                  <a:pt x="859" y="909"/>
                </a:lnTo>
                <a:lnTo>
                  <a:pt x="859" y="908"/>
                </a:lnTo>
                <a:lnTo>
                  <a:pt x="859" y="906"/>
                </a:lnTo>
                <a:lnTo>
                  <a:pt x="859" y="905"/>
                </a:lnTo>
                <a:lnTo>
                  <a:pt x="859" y="901"/>
                </a:lnTo>
                <a:lnTo>
                  <a:pt x="859" y="899"/>
                </a:lnTo>
                <a:lnTo>
                  <a:pt x="859" y="898"/>
                </a:lnTo>
                <a:lnTo>
                  <a:pt x="859" y="897"/>
                </a:lnTo>
                <a:lnTo>
                  <a:pt x="859" y="896"/>
                </a:lnTo>
                <a:lnTo>
                  <a:pt x="859" y="895"/>
                </a:lnTo>
                <a:lnTo>
                  <a:pt x="859" y="893"/>
                </a:lnTo>
                <a:lnTo>
                  <a:pt x="859" y="891"/>
                </a:lnTo>
                <a:lnTo>
                  <a:pt x="859" y="890"/>
                </a:lnTo>
                <a:lnTo>
                  <a:pt x="861" y="888"/>
                </a:lnTo>
                <a:lnTo>
                  <a:pt x="861" y="884"/>
                </a:lnTo>
                <a:lnTo>
                  <a:pt x="861" y="883"/>
                </a:lnTo>
                <a:lnTo>
                  <a:pt x="861" y="880"/>
                </a:lnTo>
                <a:lnTo>
                  <a:pt x="861" y="879"/>
                </a:lnTo>
                <a:lnTo>
                  <a:pt x="861" y="878"/>
                </a:lnTo>
                <a:lnTo>
                  <a:pt x="861" y="872"/>
                </a:lnTo>
                <a:lnTo>
                  <a:pt x="861" y="871"/>
                </a:lnTo>
                <a:lnTo>
                  <a:pt x="861" y="867"/>
                </a:lnTo>
                <a:lnTo>
                  <a:pt x="861" y="866"/>
                </a:lnTo>
                <a:lnTo>
                  <a:pt x="861" y="863"/>
                </a:lnTo>
                <a:lnTo>
                  <a:pt x="861" y="862"/>
                </a:lnTo>
                <a:lnTo>
                  <a:pt x="861" y="860"/>
                </a:lnTo>
                <a:lnTo>
                  <a:pt x="861" y="858"/>
                </a:lnTo>
                <a:lnTo>
                  <a:pt x="861" y="857"/>
                </a:lnTo>
                <a:lnTo>
                  <a:pt x="862" y="851"/>
                </a:lnTo>
                <a:lnTo>
                  <a:pt x="862" y="847"/>
                </a:lnTo>
                <a:lnTo>
                  <a:pt x="862" y="846"/>
                </a:lnTo>
                <a:lnTo>
                  <a:pt x="862" y="845"/>
                </a:lnTo>
                <a:lnTo>
                  <a:pt x="862" y="842"/>
                </a:lnTo>
                <a:lnTo>
                  <a:pt x="862" y="841"/>
                </a:lnTo>
                <a:lnTo>
                  <a:pt x="862" y="840"/>
                </a:lnTo>
                <a:lnTo>
                  <a:pt x="862" y="838"/>
                </a:lnTo>
                <a:lnTo>
                  <a:pt x="862" y="837"/>
                </a:lnTo>
                <a:lnTo>
                  <a:pt x="862" y="836"/>
                </a:lnTo>
                <a:lnTo>
                  <a:pt x="862" y="833"/>
                </a:lnTo>
                <a:lnTo>
                  <a:pt x="862" y="832"/>
                </a:lnTo>
                <a:lnTo>
                  <a:pt x="861" y="833"/>
                </a:lnTo>
                <a:lnTo>
                  <a:pt x="858" y="833"/>
                </a:lnTo>
                <a:lnTo>
                  <a:pt x="855" y="836"/>
                </a:lnTo>
                <a:lnTo>
                  <a:pt x="853" y="837"/>
                </a:lnTo>
                <a:lnTo>
                  <a:pt x="849" y="838"/>
                </a:lnTo>
                <a:lnTo>
                  <a:pt x="847" y="839"/>
                </a:lnTo>
                <a:lnTo>
                  <a:pt x="844" y="841"/>
                </a:lnTo>
                <a:lnTo>
                  <a:pt x="845" y="842"/>
                </a:lnTo>
                <a:lnTo>
                  <a:pt x="846" y="843"/>
                </a:lnTo>
                <a:lnTo>
                  <a:pt x="846" y="845"/>
                </a:lnTo>
                <a:lnTo>
                  <a:pt x="847" y="845"/>
                </a:lnTo>
                <a:lnTo>
                  <a:pt x="847" y="846"/>
                </a:lnTo>
                <a:lnTo>
                  <a:pt x="846" y="846"/>
                </a:lnTo>
                <a:lnTo>
                  <a:pt x="845" y="847"/>
                </a:lnTo>
                <a:lnTo>
                  <a:pt x="844" y="847"/>
                </a:lnTo>
                <a:lnTo>
                  <a:pt x="844" y="848"/>
                </a:lnTo>
                <a:lnTo>
                  <a:pt x="842" y="848"/>
                </a:lnTo>
                <a:lnTo>
                  <a:pt x="842" y="849"/>
                </a:lnTo>
                <a:lnTo>
                  <a:pt x="841" y="849"/>
                </a:lnTo>
                <a:lnTo>
                  <a:pt x="840" y="848"/>
                </a:lnTo>
                <a:lnTo>
                  <a:pt x="839" y="849"/>
                </a:lnTo>
                <a:lnTo>
                  <a:pt x="838" y="849"/>
                </a:lnTo>
                <a:lnTo>
                  <a:pt x="838" y="850"/>
                </a:lnTo>
                <a:lnTo>
                  <a:pt x="838" y="851"/>
                </a:lnTo>
                <a:lnTo>
                  <a:pt x="837" y="851"/>
                </a:lnTo>
                <a:lnTo>
                  <a:pt x="836" y="853"/>
                </a:lnTo>
                <a:lnTo>
                  <a:pt x="836" y="854"/>
                </a:lnTo>
                <a:lnTo>
                  <a:pt x="837" y="854"/>
                </a:lnTo>
                <a:lnTo>
                  <a:pt x="837" y="855"/>
                </a:lnTo>
                <a:lnTo>
                  <a:pt x="837" y="856"/>
                </a:lnTo>
                <a:lnTo>
                  <a:pt x="837" y="857"/>
                </a:lnTo>
                <a:lnTo>
                  <a:pt x="838" y="857"/>
                </a:lnTo>
                <a:lnTo>
                  <a:pt x="838" y="858"/>
                </a:lnTo>
                <a:lnTo>
                  <a:pt x="839" y="858"/>
                </a:lnTo>
                <a:lnTo>
                  <a:pt x="841" y="858"/>
                </a:lnTo>
                <a:lnTo>
                  <a:pt x="844" y="858"/>
                </a:lnTo>
                <a:lnTo>
                  <a:pt x="844" y="859"/>
                </a:lnTo>
                <a:lnTo>
                  <a:pt x="844" y="860"/>
                </a:lnTo>
                <a:lnTo>
                  <a:pt x="844" y="862"/>
                </a:lnTo>
                <a:lnTo>
                  <a:pt x="844" y="863"/>
                </a:lnTo>
                <a:lnTo>
                  <a:pt x="842" y="863"/>
                </a:lnTo>
                <a:lnTo>
                  <a:pt x="839" y="863"/>
                </a:lnTo>
                <a:lnTo>
                  <a:pt x="838" y="863"/>
                </a:lnTo>
                <a:lnTo>
                  <a:pt x="838" y="862"/>
                </a:lnTo>
                <a:lnTo>
                  <a:pt x="837" y="859"/>
                </a:lnTo>
                <a:lnTo>
                  <a:pt x="837" y="858"/>
                </a:lnTo>
                <a:lnTo>
                  <a:pt x="837" y="857"/>
                </a:lnTo>
                <a:lnTo>
                  <a:pt x="837" y="856"/>
                </a:lnTo>
                <a:lnTo>
                  <a:pt x="837" y="855"/>
                </a:lnTo>
                <a:lnTo>
                  <a:pt x="836" y="855"/>
                </a:lnTo>
                <a:lnTo>
                  <a:pt x="836" y="854"/>
                </a:lnTo>
                <a:lnTo>
                  <a:pt x="835" y="853"/>
                </a:lnTo>
                <a:lnTo>
                  <a:pt x="833" y="851"/>
                </a:lnTo>
                <a:lnTo>
                  <a:pt x="831" y="854"/>
                </a:lnTo>
                <a:lnTo>
                  <a:pt x="830" y="856"/>
                </a:lnTo>
                <a:lnTo>
                  <a:pt x="829" y="857"/>
                </a:lnTo>
                <a:lnTo>
                  <a:pt x="829" y="858"/>
                </a:lnTo>
                <a:lnTo>
                  <a:pt x="827" y="862"/>
                </a:lnTo>
                <a:lnTo>
                  <a:pt x="827" y="863"/>
                </a:lnTo>
                <a:close/>
                <a:moveTo>
                  <a:pt x="569" y="1043"/>
                </a:moveTo>
                <a:lnTo>
                  <a:pt x="570" y="1043"/>
                </a:lnTo>
                <a:lnTo>
                  <a:pt x="571" y="1043"/>
                </a:lnTo>
                <a:lnTo>
                  <a:pt x="571" y="1044"/>
                </a:lnTo>
                <a:lnTo>
                  <a:pt x="572" y="1044"/>
                </a:lnTo>
                <a:lnTo>
                  <a:pt x="579" y="1048"/>
                </a:lnTo>
                <a:lnTo>
                  <a:pt x="582" y="1050"/>
                </a:lnTo>
                <a:lnTo>
                  <a:pt x="585" y="1051"/>
                </a:lnTo>
                <a:lnTo>
                  <a:pt x="589" y="1054"/>
                </a:lnTo>
                <a:lnTo>
                  <a:pt x="589" y="1055"/>
                </a:lnTo>
                <a:lnTo>
                  <a:pt x="590" y="1055"/>
                </a:lnTo>
                <a:lnTo>
                  <a:pt x="596" y="1056"/>
                </a:lnTo>
                <a:lnTo>
                  <a:pt x="597" y="1056"/>
                </a:lnTo>
                <a:lnTo>
                  <a:pt x="598" y="1056"/>
                </a:lnTo>
                <a:lnTo>
                  <a:pt x="599" y="1056"/>
                </a:lnTo>
                <a:lnTo>
                  <a:pt x="600" y="1056"/>
                </a:lnTo>
                <a:lnTo>
                  <a:pt x="603" y="1056"/>
                </a:lnTo>
                <a:lnTo>
                  <a:pt x="604" y="1055"/>
                </a:lnTo>
                <a:lnTo>
                  <a:pt x="605" y="1055"/>
                </a:lnTo>
                <a:lnTo>
                  <a:pt x="606" y="1055"/>
                </a:lnTo>
                <a:lnTo>
                  <a:pt x="607" y="1055"/>
                </a:lnTo>
                <a:lnTo>
                  <a:pt x="607" y="1056"/>
                </a:lnTo>
                <a:lnTo>
                  <a:pt x="608" y="1056"/>
                </a:lnTo>
                <a:lnTo>
                  <a:pt x="609" y="1056"/>
                </a:lnTo>
                <a:lnTo>
                  <a:pt x="611" y="1056"/>
                </a:lnTo>
                <a:lnTo>
                  <a:pt x="611" y="1057"/>
                </a:lnTo>
                <a:lnTo>
                  <a:pt x="612" y="1057"/>
                </a:lnTo>
                <a:lnTo>
                  <a:pt x="613" y="1057"/>
                </a:lnTo>
                <a:lnTo>
                  <a:pt x="613" y="1058"/>
                </a:lnTo>
                <a:lnTo>
                  <a:pt x="614" y="1058"/>
                </a:lnTo>
                <a:lnTo>
                  <a:pt x="615" y="1058"/>
                </a:lnTo>
                <a:lnTo>
                  <a:pt x="616" y="1058"/>
                </a:lnTo>
                <a:lnTo>
                  <a:pt x="617" y="1058"/>
                </a:lnTo>
                <a:lnTo>
                  <a:pt x="618" y="1058"/>
                </a:lnTo>
                <a:lnTo>
                  <a:pt x="620" y="1058"/>
                </a:lnTo>
                <a:lnTo>
                  <a:pt x="621" y="1058"/>
                </a:lnTo>
                <a:lnTo>
                  <a:pt x="621" y="1059"/>
                </a:lnTo>
                <a:lnTo>
                  <a:pt x="622" y="1059"/>
                </a:lnTo>
                <a:lnTo>
                  <a:pt x="623" y="1060"/>
                </a:lnTo>
                <a:lnTo>
                  <a:pt x="626" y="1063"/>
                </a:lnTo>
                <a:lnTo>
                  <a:pt x="630" y="1065"/>
                </a:lnTo>
                <a:lnTo>
                  <a:pt x="632" y="1065"/>
                </a:lnTo>
                <a:lnTo>
                  <a:pt x="632" y="1066"/>
                </a:lnTo>
                <a:lnTo>
                  <a:pt x="633" y="1066"/>
                </a:lnTo>
                <a:lnTo>
                  <a:pt x="634" y="1066"/>
                </a:lnTo>
                <a:lnTo>
                  <a:pt x="635" y="1066"/>
                </a:lnTo>
                <a:lnTo>
                  <a:pt x="638" y="1066"/>
                </a:lnTo>
                <a:lnTo>
                  <a:pt x="638" y="1067"/>
                </a:lnTo>
                <a:lnTo>
                  <a:pt x="638" y="1068"/>
                </a:lnTo>
                <a:lnTo>
                  <a:pt x="638" y="1071"/>
                </a:lnTo>
                <a:lnTo>
                  <a:pt x="638" y="1072"/>
                </a:lnTo>
                <a:lnTo>
                  <a:pt x="635" y="1072"/>
                </a:lnTo>
                <a:lnTo>
                  <a:pt x="630" y="1072"/>
                </a:lnTo>
                <a:lnTo>
                  <a:pt x="626" y="1072"/>
                </a:lnTo>
                <a:lnTo>
                  <a:pt x="622" y="1072"/>
                </a:lnTo>
                <a:lnTo>
                  <a:pt x="620" y="1072"/>
                </a:lnTo>
                <a:lnTo>
                  <a:pt x="618" y="1072"/>
                </a:lnTo>
                <a:lnTo>
                  <a:pt x="616" y="1072"/>
                </a:lnTo>
                <a:lnTo>
                  <a:pt x="616" y="1073"/>
                </a:lnTo>
                <a:lnTo>
                  <a:pt x="616" y="1074"/>
                </a:lnTo>
                <a:lnTo>
                  <a:pt x="616" y="1075"/>
                </a:lnTo>
                <a:lnTo>
                  <a:pt x="616" y="1076"/>
                </a:lnTo>
                <a:lnTo>
                  <a:pt x="617" y="1076"/>
                </a:lnTo>
                <a:lnTo>
                  <a:pt x="617" y="1077"/>
                </a:lnTo>
                <a:lnTo>
                  <a:pt x="617" y="1081"/>
                </a:lnTo>
                <a:lnTo>
                  <a:pt x="617" y="1084"/>
                </a:lnTo>
                <a:lnTo>
                  <a:pt x="617" y="1085"/>
                </a:lnTo>
                <a:lnTo>
                  <a:pt x="617" y="1087"/>
                </a:lnTo>
                <a:lnTo>
                  <a:pt x="617" y="1088"/>
                </a:lnTo>
                <a:lnTo>
                  <a:pt x="617" y="1089"/>
                </a:lnTo>
                <a:lnTo>
                  <a:pt x="617" y="1090"/>
                </a:lnTo>
                <a:lnTo>
                  <a:pt x="617" y="1091"/>
                </a:lnTo>
                <a:lnTo>
                  <a:pt x="617" y="1092"/>
                </a:lnTo>
                <a:lnTo>
                  <a:pt x="617" y="1093"/>
                </a:lnTo>
                <a:lnTo>
                  <a:pt x="617" y="1094"/>
                </a:lnTo>
                <a:lnTo>
                  <a:pt x="617" y="1096"/>
                </a:lnTo>
                <a:lnTo>
                  <a:pt x="617" y="1097"/>
                </a:lnTo>
                <a:lnTo>
                  <a:pt x="617" y="1098"/>
                </a:lnTo>
                <a:lnTo>
                  <a:pt x="617" y="1104"/>
                </a:lnTo>
                <a:lnTo>
                  <a:pt x="617" y="1105"/>
                </a:lnTo>
                <a:lnTo>
                  <a:pt x="617" y="1116"/>
                </a:lnTo>
                <a:lnTo>
                  <a:pt x="617" y="1119"/>
                </a:lnTo>
                <a:lnTo>
                  <a:pt x="629" y="1119"/>
                </a:lnTo>
                <a:lnTo>
                  <a:pt x="630" y="1119"/>
                </a:lnTo>
                <a:lnTo>
                  <a:pt x="631" y="1119"/>
                </a:lnTo>
                <a:lnTo>
                  <a:pt x="633" y="1119"/>
                </a:lnTo>
                <a:lnTo>
                  <a:pt x="639" y="1119"/>
                </a:lnTo>
                <a:lnTo>
                  <a:pt x="640" y="1119"/>
                </a:lnTo>
                <a:lnTo>
                  <a:pt x="648" y="1119"/>
                </a:lnTo>
                <a:lnTo>
                  <a:pt x="649" y="1119"/>
                </a:lnTo>
                <a:lnTo>
                  <a:pt x="652" y="1119"/>
                </a:lnTo>
                <a:lnTo>
                  <a:pt x="659" y="1119"/>
                </a:lnTo>
                <a:lnTo>
                  <a:pt x="660" y="1119"/>
                </a:lnTo>
                <a:lnTo>
                  <a:pt x="661" y="1119"/>
                </a:lnTo>
                <a:lnTo>
                  <a:pt x="663" y="1119"/>
                </a:lnTo>
                <a:lnTo>
                  <a:pt x="664" y="1119"/>
                </a:lnTo>
                <a:lnTo>
                  <a:pt x="665" y="1119"/>
                </a:lnTo>
                <a:lnTo>
                  <a:pt x="666" y="1119"/>
                </a:lnTo>
                <a:lnTo>
                  <a:pt x="667" y="1119"/>
                </a:lnTo>
                <a:lnTo>
                  <a:pt x="668" y="1119"/>
                </a:lnTo>
                <a:lnTo>
                  <a:pt x="669" y="1119"/>
                </a:lnTo>
                <a:lnTo>
                  <a:pt x="671" y="1119"/>
                </a:lnTo>
                <a:lnTo>
                  <a:pt x="673" y="1119"/>
                </a:lnTo>
                <a:lnTo>
                  <a:pt x="675" y="1119"/>
                </a:lnTo>
                <a:lnTo>
                  <a:pt x="677" y="1119"/>
                </a:lnTo>
                <a:lnTo>
                  <a:pt x="678" y="1119"/>
                </a:lnTo>
                <a:lnTo>
                  <a:pt x="680" y="1119"/>
                </a:lnTo>
                <a:lnTo>
                  <a:pt x="681" y="1119"/>
                </a:lnTo>
                <a:lnTo>
                  <a:pt x="682" y="1119"/>
                </a:lnTo>
                <a:lnTo>
                  <a:pt x="684" y="1119"/>
                </a:lnTo>
                <a:lnTo>
                  <a:pt x="685" y="1119"/>
                </a:lnTo>
                <a:lnTo>
                  <a:pt x="690" y="1119"/>
                </a:lnTo>
                <a:lnTo>
                  <a:pt x="693" y="1119"/>
                </a:lnTo>
                <a:lnTo>
                  <a:pt x="697" y="1119"/>
                </a:lnTo>
                <a:lnTo>
                  <a:pt x="699" y="1119"/>
                </a:lnTo>
                <a:lnTo>
                  <a:pt x="701" y="1119"/>
                </a:lnTo>
                <a:lnTo>
                  <a:pt x="702" y="1119"/>
                </a:lnTo>
                <a:lnTo>
                  <a:pt x="703" y="1119"/>
                </a:lnTo>
                <a:lnTo>
                  <a:pt x="704" y="1119"/>
                </a:lnTo>
                <a:lnTo>
                  <a:pt x="706" y="1119"/>
                </a:lnTo>
                <a:lnTo>
                  <a:pt x="707" y="1119"/>
                </a:lnTo>
                <a:lnTo>
                  <a:pt x="708" y="1119"/>
                </a:lnTo>
                <a:lnTo>
                  <a:pt x="709" y="1119"/>
                </a:lnTo>
                <a:lnTo>
                  <a:pt x="710" y="1119"/>
                </a:lnTo>
                <a:lnTo>
                  <a:pt x="711" y="1119"/>
                </a:lnTo>
                <a:lnTo>
                  <a:pt x="712" y="1119"/>
                </a:lnTo>
                <a:lnTo>
                  <a:pt x="714" y="1119"/>
                </a:lnTo>
                <a:lnTo>
                  <a:pt x="715" y="1119"/>
                </a:lnTo>
                <a:lnTo>
                  <a:pt x="716" y="1119"/>
                </a:lnTo>
                <a:lnTo>
                  <a:pt x="717" y="1119"/>
                </a:lnTo>
                <a:lnTo>
                  <a:pt x="719" y="1119"/>
                </a:lnTo>
                <a:lnTo>
                  <a:pt x="720" y="1119"/>
                </a:lnTo>
                <a:lnTo>
                  <a:pt x="723" y="1119"/>
                </a:lnTo>
                <a:lnTo>
                  <a:pt x="724" y="1119"/>
                </a:lnTo>
                <a:lnTo>
                  <a:pt x="724" y="1117"/>
                </a:lnTo>
                <a:lnTo>
                  <a:pt x="724" y="1116"/>
                </a:lnTo>
                <a:lnTo>
                  <a:pt x="724" y="1115"/>
                </a:lnTo>
                <a:lnTo>
                  <a:pt x="724" y="1114"/>
                </a:lnTo>
                <a:lnTo>
                  <a:pt x="724" y="1113"/>
                </a:lnTo>
                <a:lnTo>
                  <a:pt x="724" y="1111"/>
                </a:lnTo>
                <a:lnTo>
                  <a:pt x="724" y="1110"/>
                </a:lnTo>
                <a:lnTo>
                  <a:pt x="725" y="1110"/>
                </a:lnTo>
                <a:lnTo>
                  <a:pt x="726" y="1110"/>
                </a:lnTo>
                <a:lnTo>
                  <a:pt x="727" y="1110"/>
                </a:lnTo>
                <a:lnTo>
                  <a:pt x="729" y="1110"/>
                </a:lnTo>
                <a:lnTo>
                  <a:pt x="730" y="1110"/>
                </a:lnTo>
                <a:lnTo>
                  <a:pt x="736" y="1110"/>
                </a:lnTo>
                <a:lnTo>
                  <a:pt x="736" y="1115"/>
                </a:lnTo>
                <a:lnTo>
                  <a:pt x="736" y="1119"/>
                </a:lnTo>
                <a:lnTo>
                  <a:pt x="737" y="1118"/>
                </a:lnTo>
                <a:lnTo>
                  <a:pt x="738" y="1118"/>
                </a:lnTo>
                <a:lnTo>
                  <a:pt x="740" y="1118"/>
                </a:lnTo>
                <a:lnTo>
                  <a:pt x="741" y="1118"/>
                </a:lnTo>
                <a:lnTo>
                  <a:pt x="741" y="1117"/>
                </a:lnTo>
                <a:lnTo>
                  <a:pt x="742" y="1117"/>
                </a:lnTo>
                <a:lnTo>
                  <a:pt x="743" y="1117"/>
                </a:lnTo>
                <a:lnTo>
                  <a:pt x="743" y="1116"/>
                </a:lnTo>
                <a:lnTo>
                  <a:pt x="744" y="1116"/>
                </a:lnTo>
                <a:lnTo>
                  <a:pt x="744" y="1115"/>
                </a:lnTo>
                <a:lnTo>
                  <a:pt x="745" y="1115"/>
                </a:lnTo>
                <a:lnTo>
                  <a:pt x="746" y="1114"/>
                </a:lnTo>
                <a:lnTo>
                  <a:pt x="747" y="1113"/>
                </a:lnTo>
                <a:lnTo>
                  <a:pt x="749" y="1111"/>
                </a:lnTo>
                <a:lnTo>
                  <a:pt x="750" y="1110"/>
                </a:lnTo>
                <a:lnTo>
                  <a:pt x="750" y="1109"/>
                </a:lnTo>
                <a:lnTo>
                  <a:pt x="750" y="1108"/>
                </a:lnTo>
                <a:lnTo>
                  <a:pt x="750" y="1106"/>
                </a:lnTo>
                <a:lnTo>
                  <a:pt x="750" y="1105"/>
                </a:lnTo>
                <a:lnTo>
                  <a:pt x="751" y="1105"/>
                </a:lnTo>
                <a:lnTo>
                  <a:pt x="751" y="1106"/>
                </a:lnTo>
                <a:lnTo>
                  <a:pt x="752" y="1106"/>
                </a:lnTo>
                <a:lnTo>
                  <a:pt x="753" y="1106"/>
                </a:lnTo>
                <a:lnTo>
                  <a:pt x="754" y="1106"/>
                </a:lnTo>
                <a:lnTo>
                  <a:pt x="755" y="1106"/>
                </a:lnTo>
                <a:lnTo>
                  <a:pt x="756" y="1106"/>
                </a:lnTo>
                <a:lnTo>
                  <a:pt x="756" y="1105"/>
                </a:lnTo>
                <a:lnTo>
                  <a:pt x="758" y="1105"/>
                </a:lnTo>
                <a:lnTo>
                  <a:pt x="759" y="1105"/>
                </a:lnTo>
                <a:lnTo>
                  <a:pt x="759" y="1104"/>
                </a:lnTo>
                <a:lnTo>
                  <a:pt x="759" y="1101"/>
                </a:lnTo>
                <a:lnTo>
                  <a:pt x="760" y="1101"/>
                </a:lnTo>
                <a:lnTo>
                  <a:pt x="761" y="1101"/>
                </a:lnTo>
                <a:lnTo>
                  <a:pt x="762" y="1101"/>
                </a:lnTo>
                <a:lnTo>
                  <a:pt x="763" y="1101"/>
                </a:lnTo>
                <a:lnTo>
                  <a:pt x="764" y="1101"/>
                </a:lnTo>
                <a:lnTo>
                  <a:pt x="766" y="1101"/>
                </a:lnTo>
                <a:lnTo>
                  <a:pt x="767" y="1101"/>
                </a:lnTo>
                <a:lnTo>
                  <a:pt x="768" y="1101"/>
                </a:lnTo>
                <a:lnTo>
                  <a:pt x="769" y="1101"/>
                </a:lnTo>
                <a:lnTo>
                  <a:pt x="770" y="1101"/>
                </a:lnTo>
                <a:lnTo>
                  <a:pt x="771" y="1101"/>
                </a:lnTo>
                <a:lnTo>
                  <a:pt x="771" y="1102"/>
                </a:lnTo>
                <a:lnTo>
                  <a:pt x="771" y="1104"/>
                </a:lnTo>
                <a:lnTo>
                  <a:pt x="771" y="1105"/>
                </a:lnTo>
                <a:lnTo>
                  <a:pt x="771" y="1106"/>
                </a:lnTo>
                <a:lnTo>
                  <a:pt x="770" y="1106"/>
                </a:lnTo>
                <a:lnTo>
                  <a:pt x="769" y="1106"/>
                </a:lnTo>
                <a:lnTo>
                  <a:pt x="768" y="1106"/>
                </a:lnTo>
                <a:lnTo>
                  <a:pt x="767" y="1106"/>
                </a:lnTo>
                <a:lnTo>
                  <a:pt x="766" y="1106"/>
                </a:lnTo>
                <a:lnTo>
                  <a:pt x="766" y="1105"/>
                </a:lnTo>
                <a:lnTo>
                  <a:pt x="762" y="1106"/>
                </a:lnTo>
                <a:lnTo>
                  <a:pt x="761" y="1106"/>
                </a:lnTo>
                <a:lnTo>
                  <a:pt x="760" y="1106"/>
                </a:lnTo>
                <a:lnTo>
                  <a:pt x="759" y="1107"/>
                </a:lnTo>
                <a:lnTo>
                  <a:pt x="758" y="1107"/>
                </a:lnTo>
                <a:lnTo>
                  <a:pt x="756" y="1107"/>
                </a:lnTo>
                <a:lnTo>
                  <a:pt x="755" y="1107"/>
                </a:lnTo>
                <a:lnTo>
                  <a:pt x="755" y="1108"/>
                </a:lnTo>
                <a:lnTo>
                  <a:pt x="754" y="1108"/>
                </a:lnTo>
                <a:lnTo>
                  <a:pt x="753" y="1108"/>
                </a:lnTo>
                <a:lnTo>
                  <a:pt x="753" y="1109"/>
                </a:lnTo>
                <a:lnTo>
                  <a:pt x="752" y="1109"/>
                </a:lnTo>
                <a:lnTo>
                  <a:pt x="752" y="1110"/>
                </a:lnTo>
                <a:lnTo>
                  <a:pt x="751" y="1110"/>
                </a:lnTo>
                <a:lnTo>
                  <a:pt x="750" y="1111"/>
                </a:lnTo>
                <a:lnTo>
                  <a:pt x="749" y="1113"/>
                </a:lnTo>
                <a:lnTo>
                  <a:pt x="746" y="1115"/>
                </a:lnTo>
                <a:lnTo>
                  <a:pt x="746" y="1116"/>
                </a:lnTo>
                <a:lnTo>
                  <a:pt x="746" y="1121"/>
                </a:lnTo>
                <a:lnTo>
                  <a:pt x="746" y="1122"/>
                </a:lnTo>
                <a:lnTo>
                  <a:pt x="747" y="1122"/>
                </a:lnTo>
                <a:lnTo>
                  <a:pt x="749" y="1122"/>
                </a:lnTo>
                <a:lnTo>
                  <a:pt x="752" y="1122"/>
                </a:lnTo>
                <a:lnTo>
                  <a:pt x="754" y="1122"/>
                </a:lnTo>
                <a:lnTo>
                  <a:pt x="755" y="1122"/>
                </a:lnTo>
                <a:lnTo>
                  <a:pt x="756" y="1122"/>
                </a:lnTo>
                <a:lnTo>
                  <a:pt x="756" y="1121"/>
                </a:lnTo>
                <a:lnTo>
                  <a:pt x="756" y="1119"/>
                </a:lnTo>
                <a:lnTo>
                  <a:pt x="755" y="1118"/>
                </a:lnTo>
                <a:lnTo>
                  <a:pt x="755" y="1117"/>
                </a:lnTo>
                <a:lnTo>
                  <a:pt x="755" y="1116"/>
                </a:lnTo>
                <a:lnTo>
                  <a:pt x="755" y="1115"/>
                </a:lnTo>
                <a:lnTo>
                  <a:pt x="758" y="1115"/>
                </a:lnTo>
                <a:lnTo>
                  <a:pt x="760" y="1115"/>
                </a:lnTo>
                <a:lnTo>
                  <a:pt x="761" y="1115"/>
                </a:lnTo>
                <a:lnTo>
                  <a:pt x="762" y="1115"/>
                </a:lnTo>
                <a:lnTo>
                  <a:pt x="762" y="1116"/>
                </a:lnTo>
                <a:lnTo>
                  <a:pt x="762" y="1117"/>
                </a:lnTo>
                <a:lnTo>
                  <a:pt x="762" y="1118"/>
                </a:lnTo>
                <a:lnTo>
                  <a:pt x="762" y="1119"/>
                </a:lnTo>
                <a:lnTo>
                  <a:pt x="762" y="1121"/>
                </a:lnTo>
                <a:lnTo>
                  <a:pt x="762" y="1122"/>
                </a:lnTo>
                <a:lnTo>
                  <a:pt x="763" y="1122"/>
                </a:lnTo>
                <a:lnTo>
                  <a:pt x="768" y="1122"/>
                </a:lnTo>
                <a:lnTo>
                  <a:pt x="770" y="1122"/>
                </a:lnTo>
                <a:lnTo>
                  <a:pt x="772" y="1122"/>
                </a:lnTo>
                <a:lnTo>
                  <a:pt x="773" y="1122"/>
                </a:lnTo>
                <a:lnTo>
                  <a:pt x="773" y="1126"/>
                </a:lnTo>
                <a:lnTo>
                  <a:pt x="775" y="1126"/>
                </a:lnTo>
                <a:lnTo>
                  <a:pt x="777" y="1126"/>
                </a:lnTo>
                <a:lnTo>
                  <a:pt x="779" y="1126"/>
                </a:lnTo>
                <a:lnTo>
                  <a:pt x="779" y="1125"/>
                </a:lnTo>
                <a:lnTo>
                  <a:pt x="778" y="1122"/>
                </a:lnTo>
                <a:lnTo>
                  <a:pt x="779" y="1122"/>
                </a:lnTo>
                <a:lnTo>
                  <a:pt x="781" y="1122"/>
                </a:lnTo>
                <a:lnTo>
                  <a:pt x="784" y="1122"/>
                </a:lnTo>
                <a:lnTo>
                  <a:pt x="785" y="1121"/>
                </a:lnTo>
                <a:lnTo>
                  <a:pt x="785" y="1119"/>
                </a:lnTo>
                <a:lnTo>
                  <a:pt x="784" y="1119"/>
                </a:lnTo>
                <a:lnTo>
                  <a:pt x="783" y="1119"/>
                </a:lnTo>
                <a:lnTo>
                  <a:pt x="783" y="1116"/>
                </a:lnTo>
                <a:lnTo>
                  <a:pt x="783" y="1114"/>
                </a:lnTo>
                <a:lnTo>
                  <a:pt x="780" y="1114"/>
                </a:lnTo>
                <a:lnTo>
                  <a:pt x="779" y="1114"/>
                </a:lnTo>
                <a:lnTo>
                  <a:pt x="779" y="1111"/>
                </a:lnTo>
                <a:lnTo>
                  <a:pt x="779" y="1110"/>
                </a:lnTo>
                <a:lnTo>
                  <a:pt x="776" y="1110"/>
                </a:lnTo>
                <a:lnTo>
                  <a:pt x="776" y="1109"/>
                </a:lnTo>
                <a:lnTo>
                  <a:pt x="776" y="1107"/>
                </a:lnTo>
                <a:lnTo>
                  <a:pt x="776" y="1105"/>
                </a:lnTo>
                <a:lnTo>
                  <a:pt x="776" y="1104"/>
                </a:lnTo>
                <a:lnTo>
                  <a:pt x="776" y="1102"/>
                </a:lnTo>
                <a:lnTo>
                  <a:pt x="777" y="1102"/>
                </a:lnTo>
                <a:lnTo>
                  <a:pt x="776" y="1097"/>
                </a:lnTo>
                <a:lnTo>
                  <a:pt x="777" y="1097"/>
                </a:lnTo>
                <a:lnTo>
                  <a:pt x="778" y="1097"/>
                </a:lnTo>
                <a:lnTo>
                  <a:pt x="779" y="1097"/>
                </a:lnTo>
                <a:lnTo>
                  <a:pt x="780" y="1097"/>
                </a:lnTo>
                <a:lnTo>
                  <a:pt x="781" y="1097"/>
                </a:lnTo>
                <a:lnTo>
                  <a:pt x="781" y="1094"/>
                </a:lnTo>
                <a:lnTo>
                  <a:pt x="781" y="1093"/>
                </a:lnTo>
                <a:lnTo>
                  <a:pt x="781" y="1092"/>
                </a:lnTo>
                <a:lnTo>
                  <a:pt x="781" y="1091"/>
                </a:lnTo>
                <a:lnTo>
                  <a:pt x="781" y="1090"/>
                </a:lnTo>
                <a:lnTo>
                  <a:pt x="781" y="1089"/>
                </a:lnTo>
                <a:lnTo>
                  <a:pt x="781" y="1088"/>
                </a:lnTo>
                <a:lnTo>
                  <a:pt x="781" y="1087"/>
                </a:lnTo>
                <a:lnTo>
                  <a:pt x="781" y="1085"/>
                </a:lnTo>
                <a:lnTo>
                  <a:pt x="783" y="1085"/>
                </a:lnTo>
                <a:lnTo>
                  <a:pt x="783" y="1084"/>
                </a:lnTo>
                <a:lnTo>
                  <a:pt x="783" y="1083"/>
                </a:lnTo>
                <a:lnTo>
                  <a:pt x="783" y="1082"/>
                </a:lnTo>
                <a:lnTo>
                  <a:pt x="783" y="1081"/>
                </a:lnTo>
                <a:lnTo>
                  <a:pt x="783" y="1080"/>
                </a:lnTo>
                <a:lnTo>
                  <a:pt x="784" y="1080"/>
                </a:lnTo>
                <a:lnTo>
                  <a:pt x="785" y="1080"/>
                </a:lnTo>
                <a:lnTo>
                  <a:pt x="785" y="1079"/>
                </a:lnTo>
                <a:lnTo>
                  <a:pt x="785" y="1077"/>
                </a:lnTo>
                <a:lnTo>
                  <a:pt x="785" y="1076"/>
                </a:lnTo>
                <a:lnTo>
                  <a:pt x="784" y="1076"/>
                </a:lnTo>
                <a:lnTo>
                  <a:pt x="783" y="1076"/>
                </a:lnTo>
                <a:lnTo>
                  <a:pt x="781" y="1076"/>
                </a:lnTo>
                <a:lnTo>
                  <a:pt x="780" y="1076"/>
                </a:lnTo>
                <a:lnTo>
                  <a:pt x="779" y="1076"/>
                </a:lnTo>
                <a:lnTo>
                  <a:pt x="778" y="1076"/>
                </a:lnTo>
                <a:lnTo>
                  <a:pt x="777" y="1076"/>
                </a:lnTo>
                <a:lnTo>
                  <a:pt x="776" y="1076"/>
                </a:lnTo>
                <a:lnTo>
                  <a:pt x="775" y="1076"/>
                </a:lnTo>
                <a:lnTo>
                  <a:pt x="773" y="1076"/>
                </a:lnTo>
                <a:lnTo>
                  <a:pt x="773" y="1072"/>
                </a:lnTo>
                <a:lnTo>
                  <a:pt x="773" y="1069"/>
                </a:lnTo>
                <a:lnTo>
                  <a:pt x="771" y="1069"/>
                </a:lnTo>
                <a:lnTo>
                  <a:pt x="770" y="1069"/>
                </a:lnTo>
                <a:lnTo>
                  <a:pt x="769" y="1069"/>
                </a:lnTo>
                <a:lnTo>
                  <a:pt x="768" y="1069"/>
                </a:lnTo>
                <a:lnTo>
                  <a:pt x="767" y="1069"/>
                </a:lnTo>
                <a:lnTo>
                  <a:pt x="766" y="1069"/>
                </a:lnTo>
                <a:lnTo>
                  <a:pt x="764" y="1069"/>
                </a:lnTo>
                <a:lnTo>
                  <a:pt x="763" y="1069"/>
                </a:lnTo>
                <a:lnTo>
                  <a:pt x="762" y="1069"/>
                </a:lnTo>
                <a:lnTo>
                  <a:pt x="761" y="1069"/>
                </a:lnTo>
                <a:lnTo>
                  <a:pt x="760" y="1069"/>
                </a:lnTo>
                <a:lnTo>
                  <a:pt x="760" y="1068"/>
                </a:lnTo>
                <a:lnTo>
                  <a:pt x="759" y="1068"/>
                </a:lnTo>
                <a:lnTo>
                  <a:pt x="758" y="1068"/>
                </a:lnTo>
                <a:lnTo>
                  <a:pt x="756" y="1068"/>
                </a:lnTo>
                <a:lnTo>
                  <a:pt x="756" y="1067"/>
                </a:lnTo>
                <a:lnTo>
                  <a:pt x="758" y="1067"/>
                </a:lnTo>
                <a:lnTo>
                  <a:pt x="758" y="1066"/>
                </a:lnTo>
                <a:lnTo>
                  <a:pt x="758" y="1065"/>
                </a:lnTo>
                <a:lnTo>
                  <a:pt x="758" y="1064"/>
                </a:lnTo>
                <a:lnTo>
                  <a:pt x="759" y="1064"/>
                </a:lnTo>
                <a:lnTo>
                  <a:pt x="759" y="1063"/>
                </a:lnTo>
                <a:lnTo>
                  <a:pt x="759" y="1062"/>
                </a:lnTo>
                <a:lnTo>
                  <a:pt x="759" y="1060"/>
                </a:lnTo>
                <a:lnTo>
                  <a:pt x="759" y="1059"/>
                </a:lnTo>
                <a:lnTo>
                  <a:pt x="759" y="1058"/>
                </a:lnTo>
                <a:lnTo>
                  <a:pt x="759" y="1057"/>
                </a:lnTo>
                <a:lnTo>
                  <a:pt x="759" y="1056"/>
                </a:lnTo>
                <a:lnTo>
                  <a:pt x="759" y="1055"/>
                </a:lnTo>
                <a:lnTo>
                  <a:pt x="759" y="1054"/>
                </a:lnTo>
                <a:lnTo>
                  <a:pt x="760" y="1054"/>
                </a:lnTo>
                <a:lnTo>
                  <a:pt x="761" y="1052"/>
                </a:lnTo>
                <a:lnTo>
                  <a:pt x="762" y="1052"/>
                </a:lnTo>
                <a:lnTo>
                  <a:pt x="763" y="1052"/>
                </a:lnTo>
                <a:lnTo>
                  <a:pt x="764" y="1052"/>
                </a:lnTo>
                <a:lnTo>
                  <a:pt x="764" y="1054"/>
                </a:lnTo>
                <a:lnTo>
                  <a:pt x="764" y="1055"/>
                </a:lnTo>
                <a:lnTo>
                  <a:pt x="764" y="1056"/>
                </a:lnTo>
                <a:lnTo>
                  <a:pt x="764" y="1057"/>
                </a:lnTo>
                <a:lnTo>
                  <a:pt x="764" y="1058"/>
                </a:lnTo>
                <a:lnTo>
                  <a:pt x="760" y="1058"/>
                </a:lnTo>
                <a:lnTo>
                  <a:pt x="760" y="1059"/>
                </a:lnTo>
                <a:lnTo>
                  <a:pt x="760" y="1060"/>
                </a:lnTo>
                <a:lnTo>
                  <a:pt x="760" y="1062"/>
                </a:lnTo>
                <a:lnTo>
                  <a:pt x="760" y="1063"/>
                </a:lnTo>
                <a:lnTo>
                  <a:pt x="759" y="1063"/>
                </a:lnTo>
                <a:lnTo>
                  <a:pt x="759" y="1064"/>
                </a:lnTo>
                <a:lnTo>
                  <a:pt x="759" y="1065"/>
                </a:lnTo>
                <a:lnTo>
                  <a:pt x="758" y="1065"/>
                </a:lnTo>
                <a:lnTo>
                  <a:pt x="758" y="1066"/>
                </a:lnTo>
                <a:lnTo>
                  <a:pt x="758" y="1067"/>
                </a:lnTo>
                <a:lnTo>
                  <a:pt x="758" y="1068"/>
                </a:lnTo>
                <a:lnTo>
                  <a:pt x="759" y="1068"/>
                </a:lnTo>
                <a:lnTo>
                  <a:pt x="760" y="1068"/>
                </a:lnTo>
                <a:lnTo>
                  <a:pt x="761" y="1068"/>
                </a:lnTo>
                <a:lnTo>
                  <a:pt x="762" y="1068"/>
                </a:lnTo>
                <a:lnTo>
                  <a:pt x="763" y="1068"/>
                </a:lnTo>
                <a:lnTo>
                  <a:pt x="764" y="1068"/>
                </a:lnTo>
                <a:lnTo>
                  <a:pt x="766" y="1068"/>
                </a:lnTo>
                <a:lnTo>
                  <a:pt x="767" y="1068"/>
                </a:lnTo>
                <a:lnTo>
                  <a:pt x="768" y="1068"/>
                </a:lnTo>
                <a:lnTo>
                  <a:pt x="769" y="1068"/>
                </a:lnTo>
                <a:lnTo>
                  <a:pt x="770" y="1068"/>
                </a:lnTo>
                <a:lnTo>
                  <a:pt x="771" y="1068"/>
                </a:lnTo>
                <a:lnTo>
                  <a:pt x="773" y="1068"/>
                </a:lnTo>
                <a:lnTo>
                  <a:pt x="773" y="1067"/>
                </a:lnTo>
                <a:lnTo>
                  <a:pt x="775" y="1067"/>
                </a:lnTo>
                <a:lnTo>
                  <a:pt x="777" y="1067"/>
                </a:lnTo>
                <a:lnTo>
                  <a:pt x="778" y="1067"/>
                </a:lnTo>
                <a:lnTo>
                  <a:pt x="778" y="1063"/>
                </a:lnTo>
                <a:lnTo>
                  <a:pt x="778" y="1058"/>
                </a:lnTo>
                <a:lnTo>
                  <a:pt x="781" y="1058"/>
                </a:lnTo>
                <a:lnTo>
                  <a:pt x="781" y="1054"/>
                </a:lnTo>
                <a:lnTo>
                  <a:pt x="783" y="1048"/>
                </a:lnTo>
                <a:lnTo>
                  <a:pt x="786" y="1048"/>
                </a:lnTo>
                <a:lnTo>
                  <a:pt x="786" y="1047"/>
                </a:lnTo>
                <a:lnTo>
                  <a:pt x="786" y="1046"/>
                </a:lnTo>
                <a:lnTo>
                  <a:pt x="786" y="1044"/>
                </a:lnTo>
                <a:lnTo>
                  <a:pt x="786" y="1040"/>
                </a:lnTo>
                <a:lnTo>
                  <a:pt x="786" y="1038"/>
                </a:lnTo>
                <a:lnTo>
                  <a:pt x="787" y="1037"/>
                </a:lnTo>
                <a:lnTo>
                  <a:pt x="787" y="1035"/>
                </a:lnTo>
                <a:lnTo>
                  <a:pt x="787" y="1031"/>
                </a:lnTo>
                <a:lnTo>
                  <a:pt x="785" y="1031"/>
                </a:lnTo>
                <a:lnTo>
                  <a:pt x="784" y="1031"/>
                </a:lnTo>
                <a:lnTo>
                  <a:pt x="784" y="1030"/>
                </a:lnTo>
                <a:lnTo>
                  <a:pt x="784" y="1029"/>
                </a:lnTo>
                <a:lnTo>
                  <a:pt x="783" y="1029"/>
                </a:lnTo>
                <a:lnTo>
                  <a:pt x="783" y="1027"/>
                </a:lnTo>
                <a:lnTo>
                  <a:pt x="783" y="1026"/>
                </a:lnTo>
                <a:lnTo>
                  <a:pt x="783" y="1025"/>
                </a:lnTo>
                <a:lnTo>
                  <a:pt x="781" y="1025"/>
                </a:lnTo>
                <a:lnTo>
                  <a:pt x="781" y="1024"/>
                </a:lnTo>
                <a:lnTo>
                  <a:pt x="783" y="1023"/>
                </a:lnTo>
                <a:lnTo>
                  <a:pt x="784" y="1022"/>
                </a:lnTo>
                <a:lnTo>
                  <a:pt x="783" y="1022"/>
                </a:lnTo>
                <a:lnTo>
                  <a:pt x="783" y="1021"/>
                </a:lnTo>
                <a:lnTo>
                  <a:pt x="781" y="1021"/>
                </a:lnTo>
                <a:lnTo>
                  <a:pt x="781" y="1019"/>
                </a:lnTo>
                <a:lnTo>
                  <a:pt x="780" y="1019"/>
                </a:lnTo>
                <a:lnTo>
                  <a:pt x="780" y="1018"/>
                </a:lnTo>
                <a:lnTo>
                  <a:pt x="779" y="1018"/>
                </a:lnTo>
                <a:lnTo>
                  <a:pt x="778" y="1017"/>
                </a:lnTo>
                <a:lnTo>
                  <a:pt x="777" y="1017"/>
                </a:lnTo>
                <a:lnTo>
                  <a:pt x="776" y="1017"/>
                </a:lnTo>
                <a:lnTo>
                  <a:pt x="776" y="1016"/>
                </a:lnTo>
                <a:lnTo>
                  <a:pt x="775" y="1016"/>
                </a:lnTo>
                <a:lnTo>
                  <a:pt x="775" y="1014"/>
                </a:lnTo>
                <a:lnTo>
                  <a:pt x="772" y="1014"/>
                </a:lnTo>
                <a:lnTo>
                  <a:pt x="771" y="1014"/>
                </a:lnTo>
                <a:lnTo>
                  <a:pt x="771" y="1012"/>
                </a:lnTo>
                <a:lnTo>
                  <a:pt x="771" y="1010"/>
                </a:lnTo>
                <a:lnTo>
                  <a:pt x="773" y="1008"/>
                </a:lnTo>
                <a:lnTo>
                  <a:pt x="776" y="1004"/>
                </a:lnTo>
                <a:lnTo>
                  <a:pt x="778" y="1000"/>
                </a:lnTo>
                <a:lnTo>
                  <a:pt x="779" y="999"/>
                </a:lnTo>
                <a:lnTo>
                  <a:pt x="780" y="998"/>
                </a:lnTo>
                <a:lnTo>
                  <a:pt x="781" y="997"/>
                </a:lnTo>
                <a:lnTo>
                  <a:pt x="780" y="997"/>
                </a:lnTo>
                <a:lnTo>
                  <a:pt x="780" y="996"/>
                </a:lnTo>
                <a:lnTo>
                  <a:pt x="779" y="995"/>
                </a:lnTo>
                <a:lnTo>
                  <a:pt x="773" y="995"/>
                </a:lnTo>
                <a:lnTo>
                  <a:pt x="772" y="995"/>
                </a:lnTo>
                <a:lnTo>
                  <a:pt x="771" y="995"/>
                </a:lnTo>
                <a:lnTo>
                  <a:pt x="769" y="995"/>
                </a:lnTo>
                <a:lnTo>
                  <a:pt x="769" y="997"/>
                </a:lnTo>
                <a:lnTo>
                  <a:pt x="767" y="997"/>
                </a:lnTo>
                <a:lnTo>
                  <a:pt x="766" y="997"/>
                </a:lnTo>
                <a:lnTo>
                  <a:pt x="764" y="997"/>
                </a:lnTo>
                <a:lnTo>
                  <a:pt x="763" y="997"/>
                </a:lnTo>
                <a:lnTo>
                  <a:pt x="762" y="997"/>
                </a:lnTo>
                <a:lnTo>
                  <a:pt x="762" y="995"/>
                </a:lnTo>
                <a:lnTo>
                  <a:pt x="761" y="995"/>
                </a:lnTo>
                <a:lnTo>
                  <a:pt x="760" y="995"/>
                </a:lnTo>
                <a:lnTo>
                  <a:pt x="759" y="995"/>
                </a:lnTo>
                <a:lnTo>
                  <a:pt x="758" y="995"/>
                </a:lnTo>
                <a:lnTo>
                  <a:pt x="756" y="995"/>
                </a:lnTo>
                <a:lnTo>
                  <a:pt x="756" y="996"/>
                </a:lnTo>
                <a:lnTo>
                  <a:pt x="755" y="996"/>
                </a:lnTo>
                <a:lnTo>
                  <a:pt x="754" y="996"/>
                </a:lnTo>
                <a:lnTo>
                  <a:pt x="753" y="996"/>
                </a:lnTo>
                <a:lnTo>
                  <a:pt x="753" y="997"/>
                </a:lnTo>
                <a:lnTo>
                  <a:pt x="752" y="997"/>
                </a:lnTo>
                <a:lnTo>
                  <a:pt x="751" y="997"/>
                </a:lnTo>
                <a:lnTo>
                  <a:pt x="753" y="1000"/>
                </a:lnTo>
                <a:lnTo>
                  <a:pt x="753" y="1001"/>
                </a:lnTo>
                <a:lnTo>
                  <a:pt x="752" y="1001"/>
                </a:lnTo>
                <a:lnTo>
                  <a:pt x="751" y="1001"/>
                </a:lnTo>
                <a:lnTo>
                  <a:pt x="750" y="1002"/>
                </a:lnTo>
                <a:lnTo>
                  <a:pt x="749" y="1002"/>
                </a:lnTo>
                <a:lnTo>
                  <a:pt x="749" y="1004"/>
                </a:lnTo>
                <a:lnTo>
                  <a:pt x="747" y="1004"/>
                </a:lnTo>
                <a:lnTo>
                  <a:pt x="746" y="1004"/>
                </a:lnTo>
                <a:lnTo>
                  <a:pt x="745" y="1004"/>
                </a:lnTo>
                <a:lnTo>
                  <a:pt x="745" y="1005"/>
                </a:lnTo>
                <a:lnTo>
                  <a:pt x="745" y="1006"/>
                </a:lnTo>
                <a:lnTo>
                  <a:pt x="745" y="1007"/>
                </a:lnTo>
                <a:lnTo>
                  <a:pt x="745" y="1008"/>
                </a:lnTo>
                <a:lnTo>
                  <a:pt x="743" y="1008"/>
                </a:lnTo>
                <a:lnTo>
                  <a:pt x="742" y="1008"/>
                </a:lnTo>
                <a:lnTo>
                  <a:pt x="741" y="1008"/>
                </a:lnTo>
                <a:lnTo>
                  <a:pt x="740" y="1008"/>
                </a:lnTo>
                <a:lnTo>
                  <a:pt x="738" y="1008"/>
                </a:lnTo>
                <a:lnTo>
                  <a:pt x="737" y="1008"/>
                </a:lnTo>
                <a:lnTo>
                  <a:pt x="736" y="1008"/>
                </a:lnTo>
                <a:lnTo>
                  <a:pt x="735" y="1008"/>
                </a:lnTo>
                <a:lnTo>
                  <a:pt x="734" y="1008"/>
                </a:lnTo>
                <a:lnTo>
                  <a:pt x="733" y="1008"/>
                </a:lnTo>
                <a:lnTo>
                  <a:pt x="733" y="1005"/>
                </a:lnTo>
                <a:lnTo>
                  <a:pt x="733" y="1002"/>
                </a:lnTo>
                <a:lnTo>
                  <a:pt x="734" y="1002"/>
                </a:lnTo>
                <a:lnTo>
                  <a:pt x="735" y="1002"/>
                </a:lnTo>
                <a:lnTo>
                  <a:pt x="737" y="1002"/>
                </a:lnTo>
                <a:lnTo>
                  <a:pt x="738" y="1002"/>
                </a:lnTo>
                <a:lnTo>
                  <a:pt x="740" y="1002"/>
                </a:lnTo>
                <a:lnTo>
                  <a:pt x="741" y="1001"/>
                </a:lnTo>
                <a:lnTo>
                  <a:pt x="742" y="1001"/>
                </a:lnTo>
                <a:lnTo>
                  <a:pt x="743" y="1001"/>
                </a:lnTo>
                <a:lnTo>
                  <a:pt x="744" y="1001"/>
                </a:lnTo>
                <a:lnTo>
                  <a:pt x="744" y="1000"/>
                </a:lnTo>
                <a:lnTo>
                  <a:pt x="745" y="1000"/>
                </a:lnTo>
                <a:lnTo>
                  <a:pt x="746" y="1000"/>
                </a:lnTo>
                <a:lnTo>
                  <a:pt x="746" y="999"/>
                </a:lnTo>
                <a:lnTo>
                  <a:pt x="747" y="999"/>
                </a:lnTo>
                <a:lnTo>
                  <a:pt x="749" y="998"/>
                </a:lnTo>
                <a:lnTo>
                  <a:pt x="750" y="998"/>
                </a:lnTo>
                <a:lnTo>
                  <a:pt x="750" y="997"/>
                </a:lnTo>
                <a:lnTo>
                  <a:pt x="751" y="997"/>
                </a:lnTo>
                <a:lnTo>
                  <a:pt x="751" y="996"/>
                </a:lnTo>
                <a:lnTo>
                  <a:pt x="752" y="996"/>
                </a:lnTo>
                <a:lnTo>
                  <a:pt x="753" y="996"/>
                </a:lnTo>
                <a:lnTo>
                  <a:pt x="753" y="995"/>
                </a:lnTo>
                <a:lnTo>
                  <a:pt x="754" y="995"/>
                </a:lnTo>
                <a:lnTo>
                  <a:pt x="755" y="995"/>
                </a:lnTo>
                <a:lnTo>
                  <a:pt x="756" y="995"/>
                </a:lnTo>
                <a:lnTo>
                  <a:pt x="758" y="993"/>
                </a:lnTo>
                <a:lnTo>
                  <a:pt x="759" y="993"/>
                </a:lnTo>
                <a:lnTo>
                  <a:pt x="760" y="993"/>
                </a:lnTo>
                <a:lnTo>
                  <a:pt x="761" y="993"/>
                </a:lnTo>
                <a:lnTo>
                  <a:pt x="762" y="993"/>
                </a:lnTo>
                <a:lnTo>
                  <a:pt x="763" y="993"/>
                </a:lnTo>
                <a:lnTo>
                  <a:pt x="764" y="993"/>
                </a:lnTo>
                <a:lnTo>
                  <a:pt x="766" y="993"/>
                </a:lnTo>
                <a:lnTo>
                  <a:pt x="767" y="993"/>
                </a:lnTo>
                <a:lnTo>
                  <a:pt x="769" y="993"/>
                </a:lnTo>
                <a:lnTo>
                  <a:pt x="771" y="993"/>
                </a:lnTo>
                <a:lnTo>
                  <a:pt x="773" y="993"/>
                </a:lnTo>
                <a:lnTo>
                  <a:pt x="777" y="993"/>
                </a:lnTo>
                <a:lnTo>
                  <a:pt x="779" y="993"/>
                </a:lnTo>
                <a:lnTo>
                  <a:pt x="780" y="993"/>
                </a:lnTo>
                <a:lnTo>
                  <a:pt x="781" y="993"/>
                </a:lnTo>
                <a:lnTo>
                  <a:pt x="783" y="993"/>
                </a:lnTo>
                <a:lnTo>
                  <a:pt x="784" y="993"/>
                </a:lnTo>
                <a:lnTo>
                  <a:pt x="784" y="992"/>
                </a:lnTo>
                <a:lnTo>
                  <a:pt x="784" y="991"/>
                </a:lnTo>
                <a:lnTo>
                  <a:pt x="784" y="990"/>
                </a:lnTo>
                <a:lnTo>
                  <a:pt x="784" y="989"/>
                </a:lnTo>
                <a:lnTo>
                  <a:pt x="779" y="989"/>
                </a:lnTo>
                <a:lnTo>
                  <a:pt x="779" y="982"/>
                </a:lnTo>
                <a:lnTo>
                  <a:pt x="779" y="981"/>
                </a:lnTo>
                <a:lnTo>
                  <a:pt x="779" y="980"/>
                </a:lnTo>
                <a:lnTo>
                  <a:pt x="780" y="980"/>
                </a:lnTo>
                <a:lnTo>
                  <a:pt x="780" y="977"/>
                </a:lnTo>
                <a:lnTo>
                  <a:pt x="780" y="970"/>
                </a:lnTo>
                <a:lnTo>
                  <a:pt x="780" y="968"/>
                </a:lnTo>
                <a:lnTo>
                  <a:pt x="780" y="964"/>
                </a:lnTo>
                <a:lnTo>
                  <a:pt x="779" y="963"/>
                </a:lnTo>
                <a:lnTo>
                  <a:pt x="779" y="962"/>
                </a:lnTo>
                <a:lnTo>
                  <a:pt x="778" y="962"/>
                </a:lnTo>
                <a:lnTo>
                  <a:pt x="778" y="960"/>
                </a:lnTo>
                <a:lnTo>
                  <a:pt x="777" y="960"/>
                </a:lnTo>
                <a:lnTo>
                  <a:pt x="775" y="960"/>
                </a:lnTo>
                <a:lnTo>
                  <a:pt x="775" y="962"/>
                </a:lnTo>
                <a:lnTo>
                  <a:pt x="773" y="962"/>
                </a:lnTo>
                <a:lnTo>
                  <a:pt x="773" y="963"/>
                </a:lnTo>
                <a:lnTo>
                  <a:pt x="773" y="964"/>
                </a:lnTo>
                <a:lnTo>
                  <a:pt x="772" y="964"/>
                </a:lnTo>
                <a:lnTo>
                  <a:pt x="768" y="964"/>
                </a:lnTo>
                <a:lnTo>
                  <a:pt x="762" y="964"/>
                </a:lnTo>
                <a:lnTo>
                  <a:pt x="761" y="964"/>
                </a:lnTo>
                <a:lnTo>
                  <a:pt x="760" y="964"/>
                </a:lnTo>
                <a:lnTo>
                  <a:pt x="759" y="964"/>
                </a:lnTo>
                <a:lnTo>
                  <a:pt x="759" y="965"/>
                </a:lnTo>
                <a:lnTo>
                  <a:pt x="759" y="966"/>
                </a:lnTo>
                <a:lnTo>
                  <a:pt x="758" y="966"/>
                </a:lnTo>
                <a:lnTo>
                  <a:pt x="756" y="966"/>
                </a:lnTo>
                <a:lnTo>
                  <a:pt x="755" y="966"/>
                </a:lnTo>
                <a:lnTo>
                  <a:pt x="752" y="967"/>
                </a:lnTo>
                <a:lnTo>
                  <a:pt x="751" y="967"/>
                </a:lnTo>
                <a:lnTo>
                  <a:pt x="749" y="967"/>
                </a:lnTo>
                <a:lnTo>
                  <a:pt x="749" y="966"/>
                </a:lnTo>
                <a:lnTo>
                  <a:pt x="749" y="964"/>
                </a:lnTo>
                <a:lnTo>
                  <a:pt x="749" y="958"/>
                </a:lnTo>
                <a:lnTo>
                  <a:pt x="749" y="955"/>
                </a:lnTo>
                <a:lnTo>
                  <a:pt x="747" y="955"/>
                </a:lnTo>
                <a:lnTo>
                  <a:pt x="746" y="955"/>
                </a:lnTo>
                <a:lnTo>
                  <a:pt x="745" y="955"/>
                </a:lnTo>
                <a:lnTo>
                  <a:pt x="743" y="955"/>
                </a:lnTo>
                <a:lnTo>
                  <a:pt x="742" y="955"/>
                </a:lnTo>
                <a:lnTo>
                  <a:pt x="741" y="955"/>
                </a:lnTo>
                <a:lnTo>
                  <a:pt x="740" y="955"/>
                </a:lnTo>
                <a:lnTo>
                  <a:pt x="738" y="955"/>
                </a:lnTo>
                <a:lnTo>
                  <a:pt x="737" y="955"/>
                </a:lnTo>
                <a:lnTo>
                  <a:pt x="736" y="955"/>
                </a:lnTo>
                <a:lnTo>
                  <a:pt x="735" y="955"/>
                </a:lnTo>
                <a:lnTo>
                  <a:pt x="734" y="955"/>
                </a:lnTo>
                <a:lnTo>
                  <a:pt x="733" y="955"/>
                </a:lnTo>
                <a:lnTo>
                  <a:pt x="732" y="955"/>
                </a:lnTo>
                <a:lnTo>
                  <a:pt x="727" y="955"/>
                </a:lnTo>
                <a:lnTo>
                  <a:pt x="726" y="955"/>
                </a:lnTo>
                <a:lnTo>
                  <a:pt x="726" y="957"/>
                </a:lnTo>
                <a:lnTo>
                  <a:pt x="723" y="957"/>
                </a:lnTo>
                <a:lnTo>
                  <a:pt x="721" y="957"/>
                </a:lnTo>
                <a:lnTo>
                  <a:pt x="720" y="957"/>
                </a:lnTo>
                <a:lnTo>
                  <a:pt x="719" y="957"/>
                </a:lnTo>
                <a:lnTo>
                  <a:pt x="719" y="958"/>
                </a:lnTo>
                <a:lnTo>
                  <a:pt x="719" y="959"/>
                </a:lnTo>
                <a:lnTo>
                  <a:pt x="719" y="962"/>
                </a:lnTo>
                <a:lnTo>
                  <a:pt x="719" y="963"/>
                </a:lnTo>
                <a:lnTo>
                  <a:pt x="718" y="964"/>
                </a:lnTo>
                <a:lnTo>
                  <a:pt x="718" y="965"/>
                </a:lnTo>
                <a:lnTo>
                  <a:pt x="718" y="966"/>
                </a:lnTo>
                <a:lnTo>
                  <a:pt x="718" y="967"/>
                </a:lnTo>
                <a:lnTo>
                  <a:pt x="718" y="968"/>
                </a:lnTo>
                <a:lnTo>
                  <a:pt x="717" y="968"/>
                </a:lnTo>
                <a:lnTo>
                  <a:pt x="717" y="970"/>
                </a:lnTo>
                <a:lnTo>
                  <a:pt x="717" y="971"/>
                </a:lnTo>
                <a:lnTo>
                  <a:pt x="717" y="972"/>
                </a:lnTo>
                <a:lnTo>
                  <a:pt x="716" y="972"/>
                </a:lnTo>
                <a:lnTo>
                  <a:pt x="716" y="973"/>
                </a:lnTo>
                <a:lnTo>
                  <a:pt x="716" y="974"/>
                </a:lnTo>
                <a:lnTo>
                  <a:pt x="716" y="975"/>
                </a:lnTo>
                <a:lnTo>
                  <a:pt x="716" y="976"/>
                </a:lnTo>
                <a:lnTo>
                  <a:pt x="716" y="977"/>
                </a:lnTo>
                <a:lnTo>
                  <a:pt x="716" y="979"/>
                </a:lnTo>
                <a:lnTo>
                  <a:pt x="716" y="980"/>
                </a:lnTo>
                <a:lnTo>
                  <a:pt x="716" y="982"/>
                </a:lnTo>
                <a:lnTo>
                  <a:pt x="716" y="985"/>
                </a:lnTo>
                <a:lnTo>
                  <a:pt x="716" y="987"/>
                </a:lnTo>
                <a:lnTo>
                  <a:pt x="716" y="988"/>
                </a:lnTo>
                <a:lnTo>
                  <a:pt x="716" y="989"/>
                </a:lnTo>
                <a:lnTo>
                  <a:pt x="715" y="989"/>
                </a:lnTo>
                <a:lnTo>
                  <a:pt x="714" y="988"/>
                </a:lnTo>
                <a:lnTo>
                  <a:pt x="712" y="987"/>
                </a:lnTo>
                <a:lnTo>
                  <a:pt x="711" y="987"/>
                </a:lnTo>
                <a:lnTo>
                  <a:pt x="711" y="988"/>
                </a:lnTo>
                <a:lnTo>
                  <a:pt x="710" y="988"/>
                </a:lnTo>
                <a:lnTo>
                  <a:pt x="710" y="991"/>
                </a:lnTo>
                <a:lnTo>
                  <a:pt x="710" y="993"/>
                </a:lnTo>
                <a:lnTo>
                  <a:pt x="715" y="991"/>
                </a:lnTo>
                <a:lnTo>
                  <a:pt x="716" y="991"/>
                </a:lnTo>
                <a:lnTo>
                  <a:pt x="717" y="990"/>
                </a:lnTo>
                <a:lnTo>
                  <a:pt x="718" y="989"/>
                </a:lnTo>
                <a:lnTo>
                  <a:pt x="719" y="989"/>
                </a:lnTo>
                <a:lnTo>
                  <a:pt x="720" y="990"/>
                </a:lnTo>
                <a:lnTo>
                  <a:pt x="720" y="991"/>
                </a:lnTo>
                <a:lnTo>
                  <a:pt x="720" y="992"/>
                </a:lnTo>
                <a:lnTo>
                  <a:pt x="720" y="993"/>
                </a:lnTo>
                <a:lnTo>
                  <a:pt x="720" y="995"/>
                </a:lnTo>
                <a:lnTo>
                  <a:pt x="720" y="996"/>
                </a:lnTo>
                <a:lnTo>
                  <a:pt x="720" y="997"/>
                </a:lnTo>
                <a:lnTo>
                  <a:pt x="720" y="998"/>
                </a:lnTo>
                <a:lnTo>
                  <a:pt x="720" y="999"/>
                </a:lnTo>
                <a:lnTo>
                  <a:pt x="720" y="1000"/>
                </a:lnTo>
                <a:lnTo>
                  <a:pt x="720" y="1001"/>
                </a:lnTo>
                <a:lnTo>
                  <a:pt x="720" y="1002"/>
                </a:lnTo>
                <a:lnTo>
                  <a:pt x="720" y="1004"/>
                </a:lnTo>
                <a:lnTo>
                  <a:pt x="720" y="1005"/>
                </a:lnTo>
                <a:lnTo>
                  <a:pt x="720" y="1006"/>
                </a:lnTo>
                <a:lnTo>
                  <a:pt x="719" y="1006"/>
                </a:lnTo>
                <a:lnTo>
                  <a:pt x="717" y="1006"/>
                </a:lnTo>
                <a:lnTo>
                  <a:pt x="716" y="1006"/>
                </a:lnTo>
                <a:lnTo>
                  <a:pt x="715" y="1006"/>
                </a:lnTo>
                <a:lnTo>
                  <a:pt x="715" y="1009"/>
                </a:lnTo>
                <a:lnTo>
                  <a:pt x="715" y="1010"/>
                </a:lnTo>
                <a:lnTo>
                  <a:pt x="714" y="1013"/>
                </a:lnTo>
                <a:lnTo>
                  <a:pt x="714" y="1015"/>
                </a:lnTo>
                <a:lnTo>
                  <a:pt x="714" y="1016"/>
                </a:lnTo>
                <a:lnTo>
                  <a:pt x="714" y="1017"/>
                </a:lnTo>
                <a:lnTo>
                  <a:pt x="714" y="1018"/>
                </a:lnTo>
                <a:lnTo>
                  <a:pt x="714" y="1019"/>
                </a:lnTo>
                <a:lnTo>
                  <a:pt x="714" y="1021"/>
                </a:lnTo>
                <a:lnTo>
                  <a:pt x="714" y="1022"/>
                </a:lnTo>
                <a:lnTo>
                  <a:pt x="716" y="1030"/>
                </a:lnTo>
                <a:lnTo>
                  <a:pt x="717" y="1033"/>
                </a:lnTo>
                <a:lnTo>
                  <a:pt x="718" y="1038"/>
                </a:lnTo>
                <a:lnTo>
                  <a:pt x="718" y="1039"/>
                </a:lnTo>
                <a:lnTo>
                  <a:pt x="718" y="1040"/>
                </a:lnTo>
                <a:lnTo>
                  <a:pt x="718" y="1041"/>
                </a:lnTo>
                <a:lnTo>
                  <a:pt x="718" y="1042"/>
                </a:lnTo>
                <a:lnTo>
                  <a:pt x="718" y="1044"/>
                </a:lnTo>
                <a:lnTo>
                  <a:pt x="718" y="1046"/>
                </a:lnTo>
                <a:lnTo>
                  <a:pt x="718" y="1048"/>
                </a:lnTo>
                <a:lnTo>
                  <a:pt x="719" y="1048"/>
                </a:lnTo>
                <a:lnTo>
                  <a:pt x="721" y="1048"/>
                </a:lnTo>
                <a:lnTo>
                  <a:pt x="723" y="1048"/>
                </a:lnTo>
                <a:lnTo>
                  <a:pt x="723" y="1056"/>
                </a:lnTo>
                <a:lnTo>
                  <a:pt x="721" y="1056"/>
                </a:lnTo>
                <a:lnTo>
                  <a:pt x="720" y="1056"/>
                </a:lnTo>
                <a:lnTo>
                  <a:pt x="718" y="1056"/>
                </a:lnTo>
                <a:lnTo>
                  <a:pt x="718" y="1057"/>
                </a:lnTo>
                <a:lnTo>
                  <a:pt x="721" y="1057"/>
                </a:lnTo>
                <a:lnTo>
                  <a:pt x="725" y="1057"/>
                </a:lnTo>
                <a:lnTo>
                  <a:pt x="727" y="1057"/>
                </a:lnTo>
                <a:lnTo>
                  <a:pt x="729" y="1057"/>
                </a:lnTo>
                <a:lnTo>
                  <a:pt x="730" y="1057"/>
                </a:lnTo>
                <a:lnTo>
                  <a:pt x="732" y="1057"/>
                </a:lnTo>
                <a:lnTo>
                  <a:pt x="733" y="1057"/>
                </a:lnTo>
                <a:lnTo>
                  <a:pt x="734" y="1057"/>
                </a:lnTo>
                <a:lnTo>
                  <a:pt x="735" y="1058"/>
                </a:lnTo>
                <a:lnTo>
                  <a:pt x="737" y="1058"/>
                </a:lnTo>
                <a:lnTo>
                  <a:pt x="738" y="1058"/>
                </a:lnTo>
                <a:lnTo>
                  <a:pt x="738" y="1057"/>
                </a:lnTo>
                <a:lnTo>
                  <a:pt x="738" y="1056"/>
                </a:lnTo>
                <a:lnTo>
                  <a:pt x="738" y="1055"/>
                </a:lnTo>
                <a:lnTo>
                  <a:pt x="740" y="1054"/>
                </a:lnTo>
                <a:lnTo>
                  <a:pt x="740" y="1055"/>
                </a:lnTo>
                <a:lnTo>
                  <a:pt x="740" y="1056"/>
                </a:lnTo>
                <a:lnTo>
                  <a:pt x="740" y="1057"/>
                </a:lnTo>
                <a:lnTo>
                  <a:pt x="740" y="1058"/>
                </a:lnTo>
                <a:lnTo>
                  <a:pt x="737" y="1058"/>
                </a:lnTo>
                <a:lnTo>
                  <a:pt x="735" y="1058"/>
                </a:lnTo>
                <a:lnTo>
                  <a:pt x="735" y="1059"/>
                </a:lnTo>
                <a:lnTo>
                  <a:pt x="734" y="1059"/>
                </a:lnTo>
                <a:lnTo>
                  <a:pt x="733" y="1059"/>
                </a:lnTo>
                <a:lnTo>
                  <a:pt x="732" y="1059"/>
                </a:lnTo>
                <a:lnTo>
                  <a:pt x="730" y="1059"/>
                </a:lnTo>
                <a:lnTo>
                  <a:pt x="729" y="1059"/>
                </a:lnTo>
                <a:lnTo>
                  <a:pt x="728" y="1059"/>
                </a:lnTo>
                <a:lnTo>
                  <a:pt x="727" y="1059"/>
                </a:lnTo>
                <a:lnTo>
                  <a:pt x="726" y="1059"/>
                </a:lnTo>
                <a:lnTo>
                  <a:pt x="725" y="1059"/>
                </a:lnTo>
                <a:lnTo>
                  <a:pt x="724" y="1059"/>
                </a:lnTo>
                <a:lnTo>
                  <a:pt x="723" y="1059"/>
                </a:lnTo>
                <a:lnTo>
                  <a:pt x="721" y="1059"/>
                </a:lnTo>
                <a:lnTo>
                  <a:pt x="720" y="1059"/>
                </a:lnTo>
                <a:lnTo>
                  <a:pt x="719" y="1059"/>
                </a:lnTo>
                <a:lnTo>
                  <a:pt x="718" y="1059"/>
                </a:lnTo>
                <a:lnTo>
                  <a:pt x="716" y="1059"/>
                </a:lnTo>
                <a:lnTo>
                  <a:pt x="715" y="1059"/>
                </a:lnTo>
                <a:lnTo>
                  <a:pt x="712" y="1059"/>
                </a:lnTo>
                <a:lnTo>
                  <a:pt x="709" y="1059"/>
                </a:lnTo>
                <a:lnTo>
                  <a:pt x="708" y="1059"/>
                </a:lnTo>
                <a:lnTo>
                  <a:pt x="706" y="1059"/>
                </a:lnTo>
                <a:lnTo>
                  <a:pt x="706" y="1058"/>
                </a:lnTo>
                <a:lnTo>
                  <a:pt x="704" y="1058"/>
                </a:lnTo>
                <a:lnTo>
                  <a:pt x="703" y="1059"/>
                </a:lnTo>
                <a:lnTo>
                  <a:pt x="701" y="1059"/>
                </a:lnTo>
                <a:lnTo>
                  <a:pt x="703" y="1059"/>
                </a:lnTo>
                <a:lnTo>
                  <a:pt x="703" y="1063"/>
                </a:lnTo>
                <a:lnTo>
                  <a:pt x="700" y="1063"/>
                </a:lnTo>
                <a:lnTo>
                  <a:pt x="698" y="1063"/>
                </a:lnTo>
                <a:lnTo>
                  <a:pt x="698" y="1062"/>
                </a:lnTo>
                <a:lnTo>
                  <a:pt x="698" y="1059"/>
                </a:lnTo>
                <a:lnTo>
                  <a:pt x="695" y="1059"/>
                </a:lnTo>
                <a:lnTo>
                  <a:pt x="694" y="1059"/>
                </a:lnTo>
                <a:lnTo>
                  <a:pt x="690" y="1059"/>
                </a:lnTo>
                <a:lnTo>
                  <a:pt x="686" y="1059"/>
                </a:lnTo>
                <a:lnTo>
                  <a:pt x="684" y="1059"/>
                </a:lnTo>
                <a:lnTo>
                  <a:pt x="682" y="1059"/>
                </a:lnTo>
                <a:lnTo>
                  <a:pt x="678" y="1059"/>
                </a:lnTo>
                <a:lnTo>
                  <a:pt x="675" y="1059"/>
                </a:lnTo>
                <a:lnTo>
                  <a:pt x="674" y="1059"/>
                </a:lnTo>
                <a:lnTo>
                  <a:pt x="673" y="1059"/>
                </a:lnTo>
                <a:lnTo>
                  <a:pt x="672" y="1059"/>
                </a:lnTo>
                <a:lnTo>
                  <a:pt x="672" y="1056"/>
                </a:lnTo>
                <a:lnTo>
                  <a:pt x="672" y="1054"/>
                </a:lnTo>
                <a:lnTo>
                  <a:pt x="673" y="1054"/>
                </a:lnTo>
                <a:lnTo>
                  <a:pt x="674" y="1054"/>
                </a:lnTo>
                <a:lnTo>
                  <a:pt x="667" y="1054"/>
                </a:lnTo>
                <a:lnTo>
                  <a:pt x="666" y="1054"/>
                </a:lnTo>
                <a:lnTo>
                  <a:pt x="666" y="1051"/>
                </a:lnTo>
                <a:lnTo>
                  <a:pt x="666" y="1050"/>
                </a:lnTo>
                <a:lnTo>
                  <a:pt x="668" y="1050"/>
                </a:lnTo>
                <a:lnTo>
                  <a:pt x="671" y="1050"/>
                </a:lnTo>
                <a:lnTo>
                  <a:pt x="673" y="1050"/>
                </a:lnTo>
                <a:lnTo>
                  <a:pt x="674" y="1050"/>
                </a:lnTo>
                <a:lnTo>
                  <a:pt x="673" y="1050"/>
                </a:lnTo>
                <a:lnTo>
                  <a:pt x="672" y="1050"/>
                </a:lnTo>
                <a:lnTo>
                  <a:pt x="671" y="1050"/>
                </a:lnTo>
                <a:lnTo>
                  <a:pt x="671" y="1049"/>
                </a:lnTo>
                <a:lnTo>
                  <a:pt x="671" y="1048"/>
                </a:lnTo>
                <a:lnTo>
                  <a:pt x="671" y="1047"/>
                </a:lnTo>
                <a:lnTo>
                  <a:pt x="671" y="1046"/>
                </a:lnTo>
                <a:lnTo>
                  <a:pt x="671" y="1044"/>
                </a:lnTo>
                <a:lnTo>
                  <a:pt x="671" y="1043"/>
                </a:lnTo>
                <a:lnTo>
                  <a:pt x="673" y="1043"/>
                </a:lnTo>
                <a:lnTo>
                  <a:pt x="673" y="1042"/>
                </a:lnTo>
                <a:lnTo>
                  <a:pt x="673" y="1033"/>
                </a:lnTo>
                <a:lnTo>
                  <a:pt x="673" y="1032"/>
                </a:lnTo>
                <a:lnTo>
                  <a:pt x="673" y="1030"/>
                </a:lnTo>
                <a:lnTo>
                  <a:pt x="673" y="1029"/>
                </a:lnTo>
                <a:lnTo>
                  <a:pt x="673" y="1026"/>
                </a:lnTo>
                <a:lnTo>
                  <a:pt x="673" y="1024"/>
                </a:lnTo>
                <a:lnTo>
                  <a:pt x="673" y="1023"/>
                </a:lnTo>
                <a:lnTo>
                  <a:pt x="673" y="1022"/>
                </a:lnTo>
                <a:lnTo>
                  <a:pt x="673" y="1021"/>
                </a:lnTo>
                <a:lnTo>
                  <a:pt x="673" y="1019"/>
                </a:lnTo>
                <a:lnTo>
                  <a:pt x="673" y="1018"/>
                </a:lnTo>
                <a:lnTo>
                  <a:pt x="673" y="1017"/>
                </a:lnTo>
                <a:lnTo>
                  <a:pt x="673" y="1016"/>
                </a:lnTo>
                <a:lnTo>
                  <a:pt x="673" y="1015"/>
                </a:lnTo>
                <a:lnTo>
                  <a:pt x="673" y="1014"/>
                </a:lnTo>
                <a:lnTo>
                  <a:pt x="673" y="1013"/>
                </a:lnTo>
                <a:lnTo>
                  <a:pt x="673" y="1010"/>
                </a:lnTo>
                <a:lnTo>
                  <a:pt x="673" y="1009"/>
                </a:lnTo>
                <a:lnTo>
                  <a:pt x="673" y="1007"/>
                </a:lnTo>
                <a:lnTo>
                  <a:pt x="673" y="1006"/>
                </a:lnTo>
                <a:lnTo>
                  <a:pt x="671" y="1006"/>
                </a:lnTo>
                <a:lnTo>
                  <a:pt x="671" y="1002"/>
                </a:lnTo>
                <a:lnTo>
                  <a:pt x="668" y="1002"/>
                </a:lnTo>
                <a:lnTo>
                  <a:pt x="667" y="1002"/>
                </a:lnTo>
                <a:lnTo>
                  <a:pt x="666" y="1002"/>
                </a:lnTo>
                <a:lnTo>
                  <a:pt x="665" y="1002"/>
                </a:lnTo>
                <a:lnTo>
                  <a:pt x="664" y="1002"/>
                </a:lnTo>
                <a:lnTo>
                  <a:pt x="663" y="1002"/>
                </a:lnTo>
                <a:lnTo>
                  <a:pt x="661" y="1002"/>
                </a:lnTo>
                <a:lnTo>
                  <a:pt x="660" y="1002"/>
                </a:lnTo>
                <a:lnTo>
                  <a:pt x="658" y="1002"/>
                </a:lnTo>
                <a:lnTo>
                  <a:pt x="657" y="1002"/>
                </a:lnTo>
                <a:lnTo>
                  <a:pt x="654" y="1002"/>
                </a:lnTo>
                <a:lnTo>
                  <a:pt x="652" y="1002"/>
                </a:lnTo>
                <a:lnTo>
                  <a:pt x="651" y="1002"/>
                </a:lnTo>
                <a:lnTo>
                  <a:pt x="650" y="1002"/>
                </a:lnTo>
                <a:lnTo>
                  <a:pt x="649" y="1002"/>
                </a:lnTo>
                <a:lnTo>
                  <a:pt x="648" y="1004"/>
                </a:lnTo>
                <a:lnTo>
                  <a:pt x="647" y="1004"/>
                </a:lnTo>
                <a:lnTo>
                  <a:pt x="647" y="1005"/>
                </a:lnTo>
                <a:lnTo>
                  <a:pt x="647" y="1006"/>
                </a:lnTo>
                <a:lnTo>
                  <a:pt x="648" y="1008"/>
                </a:lnTo>
                <a:lnTo>
                  <a:pt x="647" y="1008"/>
                </a:lnTo>
                <a:lnTo>
                  <a:pt x="646" y="1008"/>
                </a:lnTo>
                <a:lnTo>
                  <a:pt x="644" y="1008"/>
                </a:lnTo>
                <a:lnTo>
                  <a:pt x="643" y="1008"/>
                </a:lnTo>
                <a:lnTo>
                  <a:pt x="642" y="1008"/>
                </a:lnTo>
                <a:lnTo>
                  <a:pt x="641" y="1008"/>
                </a:lnTo>
                <a:lnTo>
                  <a:pt x="640" y="1008"/>
                </a:lnTo>
                <a:lnTo>
                  <a:pt x="639" y="1008"/>
                </a:lnTo>
                <a:lnTo>
                  <a:pt x="638" y="1008"/>
                </a:lnTo>
                <a:lnTo>
                  <a:pt x="637" y="1008"/>
                </a:lnTo>
                <a:lnTo>
                  <a:pt x="635" y="1008"/>
                </a:lnTo>
                <a:lnTo>
                  <a:pt x="634" y="1008"/>
                </a:lnTo>
                <a:lnTo>
                  <a:pt x="633" y="1008"/>
                </a:lnTo>
                <a:lnTo>
                  <a:pt x="632" y="1008"/>
                </a:lnTo>
                <a:lnTo>
                  <a:pt x="631" y="1008"/>
                </a:lnTo>
                <a:lnTo>
                  <a:pt x="630" y="1008"/>
                </a:lnTo>
                <a:lnTo>
                  <a:pt x="629" y="1008"/>
                </a:lnTo>
                <a:lnTo>
                  <a:pt x="628" y="1008"/>
                </a:lnTo>
                <a:lnTo>
                  <a:pt x="626" y="1008"/>
                </a:lnTo>
                <a:lnTo>
                  <a:pt x="625" y="1008"/>
                </a:lnTo>
                <a:lnTo>
                  <a:pt x="624" y="1008"/>
                </a:lnTo>
                <a:lnTo>
                  <a:pt x="624" y="1005"/>
                </a:lnTo>
                <a:lnTo>
                  <a:pt x="623" y="1005"/>
                </a:lnTo>
                <a:lnTo>
                  <a:pt x="623" y="1006"/>
                </a:lnTo>
                <a:lnTo>
                  <a:pt x="622" y="1006"/>
                </a:lnTo>
                <a:lnTo>
                  <a:pt x="621" y="1006"/>
                </a:lnTo>
                <a:lnTo>
                  <a:pt x="620" y="1006"/>
                </a:lnTo>
                <a:lnTo>
                  <a:pt x="618" y="1006"/>
                </a:lnTo>
                <a:lnTo>
                  <a:pt x="617" y="1006"/>
                </a:lnTo>
                <a:lnTo>
                  <a:pt x="616" y="1006"/>
                </a:lnTo>
                <a:lnTo>
                  <a:pt x="615" y="1006"/>
                </a:lnTo>
                <a:lnTo>
                  <a:pt x="617" y="1005"/>
                </a:lnTo>
                <a:lnTo>
                  <a:pt x="618" y="1004"/>
                </a:lnTo>
                <a:lnTo>
                  <a:pt x="616" y="1004"/>
                </a:lnTo>
                <a:lnTo>
                  <a:pt x="616" y="1005"/>
                </a:lnTo>
                <a:lnTo>
                  <a:pt x="614" y="1006"/>
                </a:lnTo>
                <a:lnTo>
                  <a:pt x="611" y="1006"/>
                </a:lnTo>
                <a:lnTo>
                  <a:pt x="609" y="1006"/>
                </a:lnTo>
                <a:lnTo>
                  <a:pt x="608" y="1006"/>
                </a:lnTo>
                <a:lnTo>
                  <a:pt x="607" y="1006"/>
                </a:lnTo>
                <a:lnTo>
                  <a:pt x="606" y="1006"/>
                </a:lnTo>
                <a:lnTo>
                  <a:pt x="605" y="1006"/>
                </a:lnTo>
                <a:lnTo>
                  <a:pt x="604" y="1006"/>
                </a:lnTo>
                <a:lnTo>
                  <a:pt x="603" y="1006"/>
                </a:lnTo>
                <a:lnTo>
                  <a:pt x="602" y="1006"/>
                </a:lnTo>
                <a:lnTo>
                  <a:pt x="600" y="1006"/>
                </a:lnTo>
                <a:lnTo>
                  <a:pt x="599" y="1006"/>
                </a:lnTo>
                <a:lnTo>
                  <a:pt x="598" y="1006"/>
                </a:lnTo>
                <a:lnTo>
                  <a:pt x="598" y="1008"/>
                </a:lnTo>
                <a:lnTo>
                  <a:pt x="598" y="1009"/>
                </a:lnTo>
                <a:lnTo>
                  <a:pt x="597" y="1009"/>
                </a:lnTo>
                <a:lnTo>
                  <a:pt x="596" y="1009"/>
                </a:lnTo>
                <a:lnTo>
                  <a:pt x="595" y="1009"/>
                </a:lnTo>
                <a:lnTo>
                  <a:pt x="594" y="1009"/>
                </a:lnTo>
                <a:lnTo>
                  <a:pt x="592" y="1009"/>
                </a:lnTo>
                <a:lnTo>
                  <a:pt x="591" y="1009"/>
                </a:lnTo>
                <a:lnTo>
                  <a:pt x="590" y="1009"/>
                </a:lnTo>
                <a:lnTo>
                  <a:pt x="589" y="1009"/>
                </a:lnTo>
                <a:lnTo>
                  <a:pt x="588" y="1009"/>
                </a:lnTo>
                <a:lnTo>
                  <a:pt x="587" y="1009"/>
                </a:lnTo>
                <a:lnTo>
                  <a:pt x="586" y="1009"/>
                </a:lnTo>
                <a:lnTo>
                  <a:pt x="585" y="1009"/>
                </a:lnTo>
                <a:lnTo>
                  <a:pt x="583" y="1010"/>
                </a:lnTo>
                <a:lnTo>
                  <a:pt x="582" y="1010"/>
                </a:lnTo>
                <a:lnTo>
                  <a:pt x="582" y="1012"/>
                </a:lnTo>
                <a:lnTo>
                  <a:pt x="582" y="1013"/>
                </a:lnTo>
                <a:lnTo>
                  <a:pt x="582" y="1014"/>
                </a:lnTo>
                <a:lnTo>
                  <a:pt x="582" y="1015"/>
                </a:lnTo>
                <a:lnTo>
                  <a:pt x="581" y="1015"/>
                </a:lnTo>
                <a:lnTo>
                  <a:pt x="580" y="1015"/>
                </a:lnTo>
                <a:lnTo>
                  <a:pt x="579" y="1015"/>
                </a:lnTo>
                <a:lnTo>
                  <a:pt x="578" y="1015"/>
                </a:lnTo>
                <a:lnTo>
                  <a:pt x="579" y="1015"/>
                </a:lnTo>
                <a:lnTo>
                  <a:pt x="579" y="1016"/>
                </a:lnTo>
                <a:lnTo>
                  <a:pt x="579" y="1017"/>
                </a:lnTo>
                <a:lnTo>
                  <a:pt x="579" y="1018"/>
                </a:lnTo>
                <a:lnTo>
                  <a:pt x="579" y="1021"/>
                </a:lnTo>
                <a:lnTo>
                  <a:pt x="579" y="1022"/>
                </a:lnTo>
                <a:lnTo>
                  <a:pt x="578" y="1022"/>
                </a:lnTo>
                <a:lnTo>
                  <a:pt x="577" y="1022"/>
                </a:lnTo>
                <a:lnTo>
                  <a:pt x="575" y="1022"/>
                </a:lnTo>
                <a:lnTo>
                  <a:pt x="574" y="1022"/>
                </a:lnTo>
                <a:lnTo>
                  <a:pt x="573" y="1022"/>
                </a:lnTo>
                <a:lnTo>
                  <a:pt x="572" y="1022"/>
                </a:lnTo>
                <a:lnTo>
                  <a:pt x="571" y="1022"/>
                </a:lnTo>
                <a:lnTo>
                  <a:pt x="570" y="1022"/>
                </a:lnTo>
                <a:lnTo>
                  <a:pt x="570" y="1023"/>
                </a:lnTo>
                <a:lnTo>
                  <a:pt x="569" y="1023"/>
                </a:lnTo>
                <a:lnTo>
                  <a:pt x="569" y="1024"/>
                </a:lnTo>
                <a:lnTo>
                  <a:pt x="570" y="1024"/>
                </a:lnTo>
                <a:lnTo>
                  <a:pt x="570" y="1025"/>
                </a:lnTo>
                <a:lnTo>
                  <a:pt x="570" y="1026"/>
                </a:lnTo>
                <a:lnTo>
                  <a:pt x="571" y="1027"/>
                </a:lnTo>
                <a:lnTo>
                  <a:pt x="571" y="1029"/>
                </a:lnTo>
                <a:lnTo>
                  <a:pt x="571" y="1030"/>
                </a:lnTo>
                <a:lnTo>
                  <a:pt x="571" y="1031"/>
                </a:lnTo>
                <a:lnTo>
                  <a:pt x="571" y="1032"/>
                </a:lnTo>
                <a:lnTo>
                  <a:pt x="571" y="1033"/>
                </a:lnTo>
                <a:lnTo>
                  <a:pt x="571" y="1034"/>
                </a:lnTo>
                <a:lnTo>
                  <a:pt x="571" y="1035"/>
                </a:lnTo>
                <a:lnTo>
                  <a:pt x="571" y="1037"/>
                </a:lnTo>
                <a:lnTo>
                  <a:pt x="571" y="1038"/>
                </a:lnTo>
                <a:lnTo>
                  <a:pt x="571" y="1039"/>
                </a:lnTo>
                <a:lnTo>
                  <a:pt x="571" y="1040"/>
                </a:lnTo>
                <a:lnTo>
                  <a:pt x="571" y="1041"/>
                </a:lnTo>
                <a:lnTo>
                  <a:pt x="570" y="1042"/>
                </a:lnTo>
                <a:lnTo>
                  <a:pt x="569" y="1042"/>
                </a:lnTo>
                <a:lnTo>
                  <a:pt x="569" y="1043"/>
                </a:lnTo>
                <a:close/>
                <a:moveTo>
                  <a:pt x="1114" y="672"/>
                </a:moveTo>
                <a:lnTo>
                  <a:pt x="1113" y="672"/>
                </a:lnTo>
                <a:lnTo>
                  <a:pt x="1113" y="673"/>
                </a:lnTo>
                <a:lnTo>
                  <a:pt x="1114" y="674"/>
                </a:lnTo>
                <a:lnTo>
                  <a:pt x="1115" y="678"/>
                </a:lnTo>
                <a:lnTo>
                  <a:pt x="1116" y="679"/>
                </a:lnTo>
                <a:lnTo>
                  <a:pt x="1116" y="680"/>
                </a:lnTo>
                <a:lnTo>
                  <a:pt x="1118" y="684"/>
                </a:lnTo>
                <a:lnTo>
                  <a:pt x="1122" y="691"/>
                </a:lnTo>
                <a:lnTo>
                  <a:pt x="1125" y="697"/>
                </a:lnTo>
                <a:lnTo>
                  <a:pt x="1129" y="706"/>
                </a:lnTo>
                <a:lnTo>
                  <a:pt x="1130" y="707"/>
                </a:lnTo>
                <a:lnTo>
                  <a:pt x="1130" y="708"/>
                </a:lnTo>
                <a:lnTo>
                  <a:pt x="1131" y="709"/>
                </a:lnTo>
                <a:lnTo>
                  <a:pt x="1135" y="719"/>
                </a:lnTo>
                <a:lnTo>
                  <a:pt x="1135" y="720"/>
                </a:lnTo>
                <a:lnTo>
                  <a:pt x="1137" y="721"/>
                </a:lnTo>
                <a:lnTo>
                  <a:pt x="1138" y="723"/>
                </a:lnTo>
                <a:lnTo>
                  <a:pt x="1139" y="725"/>
                </a:lnTo>
                <a:lnTo>
                  <a:pt x="1141" y="728"/>
                </a:lnTo>
                <a:lnTo>
                  <a:pt x="1142" y="729"/>
                </a:lnTo>
                <a:lnTo>
                  <a:pt x="1143" y="729"/>
                </a:lnTo>
                <a:lnTo>
                  <a:pt x="1145" y="730"/>
                </a:lnTo>
                <a:lnTo>
                  <a:pt x="1146" y="730"/>
                </a:lnTo>
                <a:lnTo>
                  <a:pt x="1146" y="729"/>
                </a:lnTo>
                <a:lnTo>
                  <a:pt x="1150" y="726"/>
                </a:lnTo>
                <a:lnTo>
                  <a:pt x="1149" y="725"/>
                </a:lnTo>
                <a:lnTo>
                  <a:pt x="1148" y="722"/>
                </a:lnTo>
                <a:lnTo>
                  <a:pt x="1150" y="722"/>
                </a:lnTo>
                <a:lnTo>
                  <a:pt x="1163" y="722"/>
                </a:lnTo>
                <a:lnTo>
                  <a:pt x="1165" y="721"/>
                </a:lnTo>
                <a:lnTo>
                  <a:pt x="1164" y="719"/>
                </a:lnTo>
                <a:lnTo>
                  <a:pt x="1163" y="717"/>
                </a:lnTo>
                <a:lnTo>
                  <a:pt x="1161" y="716"/>
                </a:lnTo>
                <a:lnTo>
                  <a:pt x="1161" y="715"/>
                </a:lnTo>
                <a:lnTo>
                  <a:pt x="1160" y="714"/>
                </a:lnTo>
                <a:lnTo>
                  <a:pt x="1160" y="713"/>
                </a:lnTo>
                <a:lnTo>
                  <a:pt x="1159" y="713"/>
                </a:lnTo>
                <a:lnTo>
                  <a:pt x="1158" y="713"/>
                </a:lnTo>
                <a:lnTo>
                  <a:pt x="1158" y="711"/>
                </a:lnTo>
                <a:lnTo>
                  <a:pt x="1148" y="711"/>
                </a:lnTo>
                <a:lnTo>
                  <a:pt x="1143" y="709"/>
                </a:lnTo>
                <a:lnTo>
                  <a:pt x="1157" y="709"/>
                </a:lnTo>
                <a:lnTo>
                  <a:pt x="1157" y="708"/>
                </a:lnTo>
                <a:lnTo>
                  <a:pt x="1156" y="708"/>
                </a:lnTo>
                <a:lnTo>
                  <a:pt x="1156" y="706"/>
                </a:lnTo>
                <a:lnTo>
                  <a:pt x="1155" y="706"/>
                </a:lnTo>
                <a:lnTo>
                  <a:pt x="1152" y="703"/>
                </a:lnTo>
                <a:lnTo>
                  <a:pt x="1152" y="701"/>
                </a:lnTo>
                <a:lnTo>
                  <a:pt x="1151" y="699"/>
                </a:lnTo>
                <a:lnTo>
                  <a:pt x="1149" y="696"/>
                </a:lnTo>
                <a:lnTo>
                  <a:pt x="1148" y="695"/>
                </a:lnTo>
                <a:lnTo>
                  <a:pt x="1148" y="694"/>
                </a:lnTo>
                <a:lnTo>
                  <a:pt x="1147" y="692"/>
                </a:lnTo>
                <a:lnTo>
                  <a:pt x="1145" y="689"/>
                </a:lnTo>
                <a:lnTo>
                  <a:pt x="1146" y="689"/>
                </a:lnTo>
                <a:lnTo>
                  <a:pt x="1150" y="686"/>
                </a:lnTo>
                <a:lnTo>
                  <a:pt x="1151" y="687"/>
                </a:lnTo>
                <a:lnTo>
                  <a:pt x="1152" y="689"/>
                </a:lnTo>
                <a:lnTo>
                  <a:pt x="1150" y="690"/>
                </a:lnTo>
                <a:lnTo>
                  <a:pt x="1149" y="691"/>
                </a:lnTo>
                <a:lnTo>
                  <a:pt x="1150" y="692"/>
                </a:lnTo>
                <a:lnTo>
                  <a:pt x="1150" y="694"/>
                </a:lnTo>
                <a:lnTo>
                  <a:pt x="1151" y="695"/>
                </a:lnTo>
                <a:lnTo>
                  <a:pt x="1150" y="695"/>
                </a:lnTo>
                <a:lnTo>
                  <a:pt x="1150" y="696"/>
                </a:lnTo>
                <a:lnTo>
                  <a:pt x="1152" y="699"/>
                </a:lnTo>
                <a:lnTo>
                  <a:pt x="1152" y="698"/>
                </a:lnTo>
                <a:lnTo>
                  <a:pt x="1159" y="694"/>
                </a:lnTo>
                <a:lnTo>
                  <a:pt x="1168" y="689"/>
                </a:lnTo>
                <a:lnTo>
                  <a:pt x="1169" y="690"/>
                </a:lnTo>
                <a:lnTo>
                  <a:pt x="1169" y="691"/>
                </a:lnTo>
                <a:lnTo>
                  <a:pt x="1172" y="694"/>
                </a:lnTo>
                <a:lnTo>
                  <a:pt x="1174" y="692"/>
                </a:lnTo>
                <a:lnTo>
                  <a:pt x="1175" y="691"/>
                </a:lnTo>
                <a:lnTo>
                  <a:pt x="1178" y="696"/>
                </a:lnTo>
                <a:lnTo>
                  <a:pt x="1177" y="697"/>
                </a:lnTo>
                <a:lnTo>
                  <a:pt x="1174" y="698"/>
                </a:lnTo>
                <a:lnTo>
                  <a:pt x="1167" y="704"/>
                </a:lnTo>
                <a:lnTo>
                  <a:pt x="1166" y="704"/>
                </a:lnTo>
                <a:lnTo>
                  <a:pt x="1165" y="704"/>
                </a:lnTo>
                <a:lnTo>
                  <a:pt x="1165" y="705"/>
                </a:lnTo>
                <a:lnTo>
                  <a:pt x="1164" y="706"/>
                </a:lnTo>
                <a:lnTo>
                  <a:pt x="1163" y="706"/>
                </a:lnTo>
                <a:lnTo>
                  <a:pt x="1163" y="707"/>
                </a:lnTo>
                <a:lnTo>
                  <a:pt x="1163" y="708"/>
                </a:lnTo>
                <a:lnTo>
                  <a:pt x="1164" y="708"/>
                </a:lnTo>
                <a:lnTo>
                  <a:pt x="1164" y="709"/>
                </a:lnTo>
                <a:lnTo>
                  <a:pt x="1165" y="711"/>
                </a:lnTo>
                <a:lnTo>
                  <a:pt x="1165" y="712"/>
                </a:lnTo>
                <a:lnTo>
                  <a:pt x="1164" y="712"/>
                </a:lnTo>
                <a:lnTo>
                  <a:pt x="1163" y="712"/>
                </a:lnTo>
                <a:lnTo>
                  <a:pt x="1163" y="711"/>
                </a:lnTo>
                <a:lnTo>
                  <a:pt x="1160" y="711"/>
                </a:lnTo>
                <a:lnTo>
                  <a:pt x="1159" y="711"/>
                </a:lnTo>
                <a:lnTo>
                  <a:pt x="1160" y="713"/>
                </a:lnTo>
                <a:lnTo>
                  <a:pt x="1160" y="714"/>
                </a:lnTo>
                <a:lnTo>
                  <a:pt x="1161" y="714"/>
                </a:lnTo>
                <a:lnTo>
                  <a:pt x="1163" y="716"/>
                </a:lnTo>
                <a:lnTo>
                  <a:pt x="1164" y="717"/>
                </a:lnTo>
                <a:lnTo>
                  <a:pt x="1164" y="719"/>
                </a:lnTo>
                <a:lnTo>
                  <a:pt x="1165" y="720"/>
                </a:lnTo>
                <a:lnTo>
                  <a:pt x="1167" y="724"/>
                </a:lnTo>
                <a:lnTo>
                  <a:pt x="1169" y="726"/>
                </a:lnTo>
                <a:lnTo>
                  <a:pt x="1169" y="728"/>
                </a:lnTo>
                <a:lnTo>
                  <a:pt x="1169" y="729"/>
                </a:lnTo>
                <a:lnTo>
                  <a:pt x="1171" y="729"/>
                </a:lnTo>
                <a:lnTo>
                  <a:pt x="1171" y="731"/>
                </a:lnTo>
                <a:lnTo>
                  <a:pt x="1171" y="739"/>
                </a:lnTo>
                <a:lnTo>
                  <a:pt x="1171" y="742"/>
                </a:lnTo>
                <a:lnTo>
                  <a:pt x="1169" y="742"/>
                </a:lnTo>
                <a:lnTo>
                  <a:pt x="1169" y="744"/>
                </a:lnTo>
                <a:lnTo>
                  <a:pt x="1168" y="745"/>
                </a:lnTo>
                <a:lnTo>
                  <a:pt x="1167" y="746"/>
                </a:lnTo>
                <a:lnTo>
                  <a:pt x="1166" y="745"/>
                </a:lnTo>
                <a:lnTo>
                  <a:pt x="1165" y="746"/>
                </a:lnTo>
                <a:lnTo>
                  <a:pt x="1165" y="747"/>
                </a:lnTo>
                <a:lnTo>
                  <a:pt x="1164" y="747"/>
                </a:lnTo>
                <a:lnTo>
                  <a:pt x="1165" y="748"/>
                </a:lnTo>
                <a:lnTo>
                  <a:pt x="1166" y="748"/>
                </a:lnTo>
                <a:lnTo>
                  <a:pt x="1166" y="749"/>
                </a:lnTo>
                <a:lnTo>
                  <a:pt x="1167" y="749"/>
                </a:lnTo>
                <a:lnTo>
                  <a:pt x="1168" y="750"/>
                </a:lnTo>
                <a:lnTo>
                  <a:pt x="1169" y="751"/>
                </a:lnTo>
                <a:lnTo>
                  <a:pt x="1171" y="751"/>
                </a:lnTo>
                <a:lnTo>
                  <a:pt x="1171" y="753"/>
                </a:lnTo>
                <a:lnTo>
                  <a:pt x="1172" y="754"/>
                </a:lnTo>
                <a:lnTo>
                  <a:pt x="1173" y="755"/>
                </a:lnTo>
                <a:lnTo>
                  <a:pt x="1174" y="755"/>
                </a:lnTo>
                <a:lnTo>
                  <a:pt x="1175" y="756"/>
                </a:lnTo>
                <a:lnTo>
                  <a:pt x="1176" y="756"/>
                </a:lnTo>
                <a:lnTo>
                  <a:pt x="1180" y="756"/>
                </a:lnTo>
                <a:lnTo>
                  <a:pt x="1181" y="756"/>
                </a:lnTo>
                <a:lnTo>
                  <a:pt x="1183" y="756"/>
                </a:lnTo>
                <a:lnTo>
                  <a:pt x="1187" y="756"/>
                </a:lnTo>
                <a:lnTo>
                  <a:pt x="1195" y="756"/>
                </a:lnTo>
                <a:lnTo>
                  <a:pt x="1197" y="756"/>
                </a:lnTo>
                <a:lnTo>
                  <a:pt x="1198" y="756"/>
                </a:lnTo>
                <a:lnTo>
                  <a:pt x="1199" y="756"/>
                </a:lnTo>
                <a:lnTo>
                  <a:pt x="1200" y="756"/>
                </a:lnTo>
                <a:lnTo>
                  <a:pt x="1201" y="755"/>
                </a:lnTo>
                <a:lnTo>
                  <a:pt x="1203" y="755"/>
                </a:lnTo>
                <a:lnTo>
                  <a:pt x="1203" y="756"/>
                </a:lnTo>
                <a:lnTo>
                  <a:pt x="1203" y="757"/>
                </a:lnTo>
                <a:lnTo>
                  <a:pt x="1203" y="758"/>
                </a:lnTo>
                <a:lnTo>
                  <a:pt x="1203" y="759"/>
                </a:lnTo>
                <a:lnTo>
                  <a:pt x="1201" y="759"/>
                </a:lnTo>
                <a:lnTo>
                  <a:pt x="1201" y="761"/>
                </a:lnTo>
                <a:lnTo>
                  <a:pt x="1203" y="761"/>
                </a:lnTo>
                <a:lnTo>
                  <a:pt x="1203" y="762"/>
                </a:lnTo>
                <a:lnTo>
                  <a:pt x="1203" y="763"/>
                </a:lnTo>
                <a:lnTo>
                  <a:pt x="1207" y="763"/>
                </a:lnTo>
                <a:lnTo>
                  <a:pt x="1207" y="762"/>
                </a:lnTo>
                <a:lnTo>
                  <a:pt x="1207" y="761"/>
                </a:lnTo>
                <a:lnTo>
                  <a:pt x="1209" y="761"/>
                </a:lnTo>
                <a:lnTo>
                  <a:pt x="1212" y="761"/>
                </a:lnTo>
                <a:lnTo>
                  <a:pt x="1214" y="761"/>
                </a:lnTo>
                <a:lnTo>
                  <a:pt x="1215" y="761"/>
                </a:lnTo>
                <a:lnTo>
                  <a:pt x="1217" y="761"/>
                </a:lnTo>
                <a:lnTo>
                  <a:pt x="1219" y="761"/>
                </a:lnTo>
                <a:lnTo>
                  <a:pt x="1220" y="761"/>
                </a:lnTo>
                <a:lnTo>
                  <a:pt x="1220" y="759"/>
                </a:lnTo>
                <a:lnTo>
                  <a:pt x="1220" y="758"/>
                </a:lnTo>
                <a:lnTo>
                  <a:pt x="1220" y="757"/>
                </a:lnTo>
                <a:lnTo>
                  <a:pt x="1220" y="756"/>
                </a:lnTo>
                <a:lnTo>
                  <a:pt x="1220" y="755"/>
                </a:lnTo>
                <a:lnTo>
                  <a:pt x="1224" y="755"/>
                </a:lnTo>
                <a:lnTo>
                  <a:pt x="1225" y="755"/>
                </a:lnTo>
                <a:lnTo>
                  <a:pt x="1225" y="758"/>
                </a:lnTo>
                <a:lnTo>
                  <a:pt x="1225" y="759"/>
                </a:lnTo>
                <a:lnTo>
                  <a:pt x="1225" y="761"/>
                </a:lnTo>
                <a:lnTo>
                  <a:pt x="1225" y="762"/>
                </a:lnTo>
                <a:lnTo>
                  <a:pt x="1225" y="763"/>
                </a:lnTo>
                <a:lnTo>
                  <a:pt x="1225" y="764"/>
                </a:lnTo>
                <a:lnTo>
                  <a:pt x="1226" y="765"/>
                </a:lnTo>
                <a:lnTo>
                  <a:pt x="1226" y="766"/>
                </a:lnTo>
                <a:lnTo>
                  <a:pt x="1226" y="767"/>
                </a:lnTo>
                <a:lnTo>
                  <a:pt x="1226" y="769"/>
                </a:lnTo>
                <a:lnTo>
                  <a:pt x="1227" y="770"/>
                </a:lnTo>
                <a:lnTo>
                  <a:pt x="1228" y="771"/>
                </a:lnTo>
                <a:lnTo>
                  <a:pt x="1228" y="772"/>
                </a:lnTo>
                <a:lnTo>
                  <a:pt x="1228" y="773"/>
                </a:lnTo>
                <a:lnTo>
                  <a:pt x="1229" y="773"/>
                </a:lnTo>
                <a:lnTo>
                  <a:pt x="1230" y="774"/>
                </a:lnTo>
                <a:lnTo>
                  <a:pt x="1230" y="775"/>
                </a:lnTo>
                <a:lnTo>
                  <a:pt x="1232" y="775"/>
                </a:lnTo>
                <a:lnTo>
                  <a:pt x="1232" y="776"/>
                </a:lnTo>
                <a:lnTo>
                  <a:pt x="1236" y="780"/>
                </a:lnTo>
                <a:lnTo>
                  <a:pt x="1238" y="782"/>
                </a:lnTo>
                <a:lnTo>
                  <a:pt x="1240" y="783"/>
                </a:lnTo>
                <a:lnTo>
                  <a:pt x="1241" y="784"/>
                </a:lnTo>
                <a:lnTo>
                  <a:pt x="1241" y="786"/>
                </a:lnTo>
                <a:lnTo>
                  <a:pt x="1242" y="786"/>
                </a:lnTo>
                <a:lnTo>
                  <a:pt x="1242" y="784"/>
                </a:lnTo>
                <a:lnTo>
                  <a:pt x="1243" y="784"/>
                </a:lnTo>
                <a:lnTo>
                  <a:pt x="1244" y="783"/>
                </a:lnTo>
                <a:lnTo>
                  <a:pt x="1244" y="784"/>
                </a:lnTo>
                <a:lnTo>
                  <a:pt x="1244" y="786"/>
                </a:lnTo>
                <a:lnTo>
                  <a:pt x="1245" y="787"/>
                </a:lnTo>
                <a:lnTo>
                  <a:pt x="1245" y="788"/>
                </a:lnTo>
                <a:lnTo>
                  <a:pt x="1246" y="788"/>
                </a:lnTo>
                <a:lnTo>
                  <a:pt x="1246" y="789"/>
                </a:lnTo>
                <a:lnTo>
                  <a:pt x="1246" y="790"/>
                </a:lnTo>
                <a:lnTo>
                  <a:pt x="1246" y="791"/>
                </a:lnTo>
                <a:lnTo>
                  <a:pt x="1246" y="792"/>
                </a:lnTo>
                <a:lnTo>
                  <a:pt x="1247" y="793"/>
                </a:lnTo>
                <a:lnTo>
                  <a:pt x="1247" y="795"/>
                </a:lnTo>
                <a:lnTo>
                  <a:pt x="1247" y="796"/>
                </a:lnTo>
                <a:lnTo>
                  <a:pt x="1247" y="797"/>
                </a:lnTo>
                <a:lnTo>
                  <a:pt x="1246" y="797"/>
                </a:lnTo>
                <a:lnTo>
                  <a:pt x="1244" y="797"/>
                </a:lnTo>
                <a:lnTo>
                  <a:pt x="1244" y="798"/>
                </a:lnTo>
                <a:lnTo>
                  <a:pt x="1244" y="799"/>
                </a:lnTo>
                <a:lnTo>
                  <a:pt x="1244" y="800"/>
                </a:lnTo>
                <a:lnTo>
                  <a:pt x="1244" y="801"/>
                </a:lnTo>
                <a:lnTo>
                  <a:pt x="1243" y="801"/>
                </a:lnTo>
                <a:lnTo>
                  <a:pt x="1243" y="803"/>
                </a:lnTo>
                <a:lnTo>
                  <a:pt x="1243" y="804"/>
                </a:lnTo>
                <a:lnTo>
                  <a:pt x="1242" y="804"/>
                </a:lnTo>
                <a:lnTo>
                  <a:pt x="1242" y="805"/>
                </a:lnTo>
                <a:lnTo>
                  <a:pt x="1242" y="806"/>
                </a:lnTo>
                <a:lnTo>
                  <a:pt x="1241" y="807"/>
                </a:lnTo>
                <a:lnTo>
                  <a:pt x="1246" y="811"/>
                </a:lnTo>
                <a:lnTo>
                  <a:pt x="1247" y="812"/>
                </a:lnTo>
                <a:lnTo>
                  <a:pt x="1247" y="813"/>
                </a:lnTo>
                <a:lnTo>
                  <a:pt x="1247" y="814"/>
                </a:lnTo>
                <a:lnTo>
                  <a:pt x="1249" y="814"/>
                </a:lnTo>
                <a:lnTo>
                  <a:pt x="1250" y="814"/>
                </a:lnTo>
                <a:lnTo>
                  <a:pt x="1250" y="815"/>
                </a:lnTo>
                <a:lnTo>
                  <a:pt x="1251" y="815"/>
                </a:lnTo>
                <a:lnTo>
                  <a:pt x="1251" y="816"/>
                </a:lnTo>
                <a:lnTo>
                  <a:pt x="1250" y="817"/>
                </a:lnTo>
                <a:lnTo>
                  <a:pt x="1251" y="818"/>
                </a:lnTo>
                <a:lnTo>
                  <a:pt x="1252" y="820"/>
                </a:lnTo>
                <a:lnTo>
                  <a:pt x="1253" y="820"/>
                </a:lnTo>
                <a:lnTo>
                  <a:pt x="1253" y="821"/>
                </a:lnTo>
                <a:lnTo>
                  <a:pt x="1254" y="821"/>
                </a:lnTo>
                <a:lnTo>
                  <a:pt x="1255" y="822"/>
                </a:lnTo>
                <a:lnTo>
                  <a:pt x="1257" y="822"/>
                </a:lnTo>
                <a:lnTo>
                  <a:pt x="1257" y="823"/>
                </a:lnTo>
                <a:lnTo>
                  <a:pt x="1258" y="823"/>
                </a:lnTo>
                <a:lnTo>
                  <a:pt x="1258" y="824"/>
                </a:lnTo>
                <a:lnTo>
                  <a:pt x="1259" y="824"/>
                </a:lnTo>
                <a:lnTo>
                  <a:pt x="1260" y="824"/>
                </a:lnTo>
                <a:lnTo>
                  <a:pt x="1260" y="825"/>
                </a:lnTo>
                <a:lnTo>
                  <a:pt x="1261" y="825"/>
                </a:lnTo>
                <a:lnTo>
                  <a:pt x="1261" y="826"/>
                </a:lnTo>
                <a:lnTo>
                  <a:pt x="1262" y="826"/>
                </a:lnTo>
                <a:lnTo>
                  <a:pt x="1263" y="828"/>
                </a:lnTo>
                <a:lnTo>
                  <a:pt x="1264" y="828"/>
                </a:lnTo>
                <a:lnTo>
                  <a:pt x="1264" y="829"/>
                </a:lnTo>
                <a:lnTo>
                  <a:pt x="1266" y="829"/>
                </a:lnTo>
                <a:lnTo>
                  <a:pt x="1266" y="830"/>
                </a:lnTo>
                <a:lnTo>
                  <a:pt x="1267" y="830"/>
                </a:lnTo>
                <a:lnTo>
                  <a:pt x="1266" y="830"/>
                </a:lnTo>
                <a:lnTo>
                  <a:pt x="1266" y="831"/>
                </a:lnTo>
                <a:lnTo>
                  <a:pt x="1264" y="831"/>
                </a:lnTo>
                <a:lnTo>
                  <a:pt x="1264" y="832"/>
                </a:lnTo>
                <a:lnTo>
                  <a:pt x="1266" y="833"/>
                </a:lnTo>
                <a:lnTo>
                  <a:pt x="1267" y="833"/>
                </a:lnTo>
                <a:lnTo>
                  <a:pt x="1268" y="833"/>
                </a:lnTo>
                <a:lnTo>
                  <a:pt x="1269" y="833"/>
                </a:lnTo>
                <a:lnTo>
                  <a:pt x="1270" y="833"/>
                </a:lnTo>
                <a:lnTo>
                  <a:pt x="1271" y="833"/>
                </a:lnTo>
                <a:lnTo>
                  <a:pt x="1272" y="833"/>
                </a:lnTo>
                <a:lnTo>
                  <a:pt x="1273" y="833"/>
                </a:lnTo>
                <a:lnTo>
                  <a:pt x="1275" y="833"/>
                </a:lnTo>
                <a:lnTo>
                  <a:pt x="1276" y="833"/>
                </a:lnTo>
                <a:lnTo>
                  <a:pt x="1277" y="833"/>
                </a:lnTo>
                <a:lnTo>
                  <a:pt x="1278" y="833"/>
                </a:lnTo>
                <a:lnTo>
                  <a:pt x="1279" y="833"/>
                </a:lnTo>
                <a:lnTo>
                  <a:pt x="1279" y="832"/>
                </a:lnTo>
                <a:lnTo>
                  <a:pt x="1278" y="831"/>
                </a:lnTo>
                <a:lnTo>
                  <a:pt x="1278" y="830"/>
                </a:lnTo>
                <a:lnTo>
                  <a:pt x="1278" y="829"/>
                </a:lnTo>
                <a:lnTo>
                  <a:pt x="1277" y="829"/>
                </a:lnTo>
                <a:lnTo>
                  <a:pt x="1277" y="828"/>
                </a:lnTo>
                <a:lnTo>
                  <a:pt x="1277" y="826"/>
                </a:lnTo>
                <a:lnTo>
                  <a:pt x="1276" y="826"/>
                </a:lnTo>
                <a:lnTo>
                  <a:pt x="1276" y="824"/>
                </a:lnTo>
                <a:lnTo>
                  <a:pt x="1275" y="824"/>
                </a:lnTo>
                <a:lnTo>
                  <a:pt x="1275" y="823"/>
                </a:lnTo>
                <a:lnTo>
                  <a:pt x="1275" y="822"/>
                </a:lnTo>
                <a:lnTo>
                  <a:pt x="1273" y="821"/>
                </a:lnTo>
                <a:lnTo>
                  <a:pt x="1273" y="818"/>
                </a:lnTo>
                <a:lnTo>
                  <a:pt x="1273" y="817"/>
                </a:lnTo>
                <a:lnTo>
                  <a:pt x="1273" y="816"/>
                </a:lnTo>
                <a:lnTo>
                  <a:pt x="1273" y="815"/>
                </a:lnTo>
                <a:lnTo>
                  <a:pt x="1273" y="814"/>
                </a:lnTo>
                <a:lnTo>
                  <a:pt x="1273" y="813"/>
                </a:lnTo>
                <a:lnTo>
                  <a:pt x="1273" y="812"/>
                </a:lnTo>
                <a:lnTo>
                  <a:pt x="1273" y="811"/>
                </a:lnTo>
                <a:lnTo>
                  <a:pt x="1275" y="811"/>
                </a:lnTo>
                <a:lnTo>
                  <a:pt x="1277" y="811"/>
                </a:lnTo>
                <a:lnTo>
                  <a:pt x="1278" y="811"/>
                </a:lnTo>
                <a:lnTo>
                  <a:pt x="1279" y="811"/>
                </a:lnTo>
                <a:lnTo>
                  <a:pt x="1280" y="811"/>
                </a:lnTo>
                <a:lnTo>
                  <a:pt x="1281" y="811"/>
                </a:lnTo>
                <a:lnTo>
                  <a:pt x="1281" y="812"/>
                </a:lnTo>
                <a:lnTo>
                  <a:pt x="1281" y="813"/>
                </a:lnTo>
                <a:lnTo>
                  <a:pt x="1281" y="814"/>
                </a:lnTo>
                <a:lnTo>
                  <a:pt x="1281" y="815"/>
                </a:lnTo>
                <a:lnTo>
                  <a:pt x="1275" y="815"/>
                </a:lnTo>
                <a:lnTo>
                  <a:pt x="1275" y="816"/>
                </a:lnTo>
                <a:lnTo>
                  <a:pt x="1275" y="817"/>
                </a:lnTo>
                <a:lnTo>
                  <a:pt x="1275" y="818"/>
                </a:lnTo>
                <a:lnTo>
                  <a:pt x="1275" y="820"/>
                </a:lnTo>
                <a:lnTo>
                  <a:pt x="1275" y="821"/>
                </a:lnTo>
                <a:lnTo>
                  <a:pt x="1275" y="822"/>
                </a:lnTo>
                <a:lnTo>
                  <a:pt x="1276" y="822"/>
                </a:lnTo>
                <a:lnTo>
                  <a:pt x="1276" y="823"/>
                </a:lnTo>
                <a:lnTo>
                  <a:pt x="1277" y="824"/>
                </a:lnTo>
                <a:lnTo>
                  <a:pt x="1277" y="825"/>
                </a:lnTo>
                <a:lnTo>
                  <a:pt x="1278" y="826"/>
                </a:lnTo>
                <a:lnTo>
                  <a:pt x="1279" y="829"/>
                </a:lnTo>
                <a:lnTo>
                  <a:pt x="1279" y="831"/>
                </a:lnTo>
                <a:lnTo>
                  <a:pt x="1279" y="833"/>
                </a:lnTo>
                <a:lnTo>
                  <a:pt x="1279" y="836"/>
                </a:lnTo>
                <a:lnTo>
                  <a:pt x="1280" y="837"/>
                </a:lnTo>
                <a:lnTo>
                  <a:pt x="1281" y="837"/>
                </a:lnTo>
                <a:lnTo>
                  <a:pt x="1284" y="837"/>
                </a:lnTo>
                <a:lnTo>
                  <a:pt x="1285" y="838"/>
                </a:lnTo>
                <a:lnTo>
                  <a:pt x="1286" y="838"/>
                </a:lnTo>
                <a:lnTo>
                  <a:pt x="1288" y="839"/>
                </a:lnTo>
                <a:lnTo>
                  <a:pt x="1289" y="839"/>
                </a:lnTo>
                <a:lnTo>
                  <a:pt x="1290" y="840"/>
                </a:lnTo>
                <a:lnTo>
                  <a:pt x="1292" y="840"/>
                </a:lnTo>
                <a:lnTo>
                  <a:pt x="1292" y="841"/>
                </a:lnTo>
                <a:lnTo>
                  <a:pt x="1293" y="841"/>
                </a:lnTo>
                <a:lnTo>
                  <a:pt x="1293" y="842"/>
                </a:lnTo>
                <a:lnTo>
                  <a:pt x="1293" y="843"/>
                </a:lnTo>
                <a:lnTo>
                  <a:pt x="1293" y="846"/>
                </a:lnTo>
                <a:lnTo>
                  <a:pt x="1293" y="847"/>
                </a:lnTo>
                <a:lnTo>
                  <a:pt x="1292" y="847"/>
                </a:lnTo>
                <a:lnTo>
                  <a:pt x="1290" y="847"/>
                </a:lnTo>
                <a:lnTo>
                  <a:pt x="1288" y="847"/>
                </a:lnTo>
                <a:lnTo>
                  <a:pt x="1286" y="847"/>
                </a:lnTo>
                <a:lnTo>
                  <a:pt x="1285" y="847"/>
                </a:lnTo>
                <a:lnTo>
                  <a:pt x="1284" y="847"/>
                </a:lnTo>
                <a:lnTo>
                  <a:pt x="1283" y="847"/>
                </a:lnTo>
                <a:lnTo>
                  <a:pt x="1281" y="847"/>
                </a:lnTo>
                <a:lnTo>
                  <a:pt x="1278" y="847"/>
                </a:lnTo>
                <a:lnTo>
                  <a:pt x="1277" y="847"/>
                </a:lnTo>
                <a:lnTo>
                  <a:pt x="1276" y="847"/>
                </a:lnTo>
                <a:lnTo>
                  <a:pt x="1278" y="848"/>
                </a:lnTo>
                <a:lnTo>
                  <a:pt x="1278" y="849"/>
                </a:lnTo>
                <a:lnTo>
                  <a:pt x="1275" y="848"/>
                </a:lnTo>
                <a:lnTo>
                  <a:pt x="1275" y="847"/>
                </a:lnTo>
                <a:lnTo>
                  <a:pt x="1275" y="846"/>
                </a:lnTo>
                <a:lnTo>
                  <a:pt x="1276" y="843"/>
                </a:lnTo>
                <a:lnTo>
                  <a:pt x="1269" y="838"/>
                </a:lnTo>
                <a:lnTo>
                  <a:pt x="1267" y="838"/>
                </a:lnTo>
                <a:lnTo>
                  <a:pt x="1261" y="840"/>
                </a:lnTo>
                <a:lnTo>
                  <a:pt x="1260" y="840"/>
                </a:lnTo>
                <a:lnTo>
                  <a:pt x="1259" y="840"/>
                </a:lnTo>
                <a:lnTo>
                  <a:pt x="1258" y="840"/>
                </a:lnTo>
                <a:lnTo>
                  <a:pt x="1257" y="840"/>
                </a:lnTo>
                <a:lnTo>
                  <a:pt x="1255" y="840"/>
                </a:lnTo>
                <a:lnTo>
                  <a:pt x="1253" y="840"/>
                </a:lnTo>
                <a:lnTo>
                  <a:pt x="1253" y="839"/>
                </a:lnTo>
                <a:lnTo>
                  <a:pt x="1253" y="838"/>
                </a:lnTo>
                <a:lnTo>
                  <a:pt x="1253" y="837"/>
                </a:lnTo>
                <a:lnTo>
                  <a:pt x="1253" y="836"/>
                </a:lnTo>
                <a:lnTo>
                  <a:pt x="1253" y="834"/>
                </a:lnTo>
                <a:lnTo>
                  <a:pt x="1253" y="833"/>
                </a:lnTo>
                <a:lnTo>
                  <a:pt x="1253" y="832"/>
                </a:lnTo>
                <a:lnTo>
                  <a:pt x="1253" y="831"/>
                </a:lnTo>
                <a:lnTo>
                  <a:pt x="1252" y="831"/>
                </a:lnTo>
                <a:lnTo>
                  <a:pt x="1249" y="831"/>
                </a:lnTo>
                <a:lnTo>
                  <a:pt x="1249" y="830"/>
                </a:lnTo>
                <a:lnTo>
                  <a:pt x="1249" y="826"/>
                </a:lnTo>
                <a:lnTo>
                  <a:pt x="1245" y="826"/>
                </a:lnTo>
                <a:lnTo>
                  <a:pt x="1243" y="825"/>
                </a:lnTo>
                <a:lnTo>
                  <a:pt x="1241" y="824"/>
                </a:lnTo>
                <a:lnTo>
                  <a:pt x="1237" y="822"/>
                </a:lnTo>
                <a:lnTo>
                  <a:pt x="1237" y="823"/>
                </a:lnTo>
                <a:lnTo>
                  <a:pt x="1236" y="823"/>
                </a:lnTo>
                <a:lnTo>
                  <a:pt x="1236" y="825"/>
                </a:lnTo>
                <a:lnTo>
                  <a:pt x="1236" y="826"/>
                </a:lnTo>
                <a:lnTo>
                  <a:pt x="1235" y="826"/>
                </a:lnTo>
                <a:lnTo>
                  <a:pt x="1235" y="829"/>
                </a:lnTo>
                <a:lnTo>
                  <a:pt x="1235" y="831"/>
                </a:lnTo>
                <a:lnTo>
                  <a:pt x="1234" y="831"/>
                </a:lnTo>
                <a:lnTo>
                  <a:pt x="1233" y="831"/>
                </a:lnTo>
                <a:lnTo>
                  <a:pt x="1232" y="831"/>
                </a:lnTo>
                <a:lnTo>
                  <a:pt x="1232" y="832"/>
                </a:lnTo>
                <a:lnTo>
                  <a:pt x="1232" y="833"/>
                </a:lnTo>
                <a:lnTo>
                  <a:pt x="1232" y="834"/>
                </a:lnTo>
                <a:lnTo>
                  <a:pt x="1232" y="836"/>
                </a:lnTo>
                <a:lnTo>
                  <a:pt x="1232" y="840"/>
                </a:lnTo>
                <a:lnTo>
                  <a:pt x="1232" y="848"/>
                </a:lnTo>
                <a:lnTo>
                  <a:pt x="1232" y="853"/>
                </a:lnTo>
                <a:lnTo>
                  <a:pt x="1232" y="855"/>
                </a:lnTo>
                <a:lnTo>
                  <a:pt x="1232" y="858"/>
                </a:lnTo>
                <a:lnTo>
                  <a:pt x="1232" y="860"/>
                </a:lnTo>
                <a:lnTo>
                  <a:pt x="1233" y="860"/>
                </a:lnTo>
                <a:lnTo>
                  <a:pt x="1233" y="863"/>
                </a:lnTo>
                <a:lnTo>
                  <a:pt x="1232" y="863"/>
                </a:lnTo>
                <a:lnTo>
                  <a:pt x="1232" y="866"/>
                </a:lnTo>
                <a:lnTo>
                  <a:pt x="1232" y="868"/>
                </a:lnTo>
                <a:lnTo>
                  <a:pt x="1233" y="868"/>
                </a:lnTo>
                <a:lnTo>
                  <a:pt x="1236" y="868"/>
                </a:lnTo>
                <a:lnTo>
                  <a:pt x="1240" y="870"/>
                </a:lnTo>
                <a:lnTo>
                  <a:pt x="1241" y="870"/>
                </a:lnTo>
                <a:lnTo>
                  <a:pt x="1242" y="870"/>
                </a:lnTo>
                <a:lnTo>
                  <a:pt x="1246" y="868"/>
                </a:lnTo>
                <a:lnTo>
                  <a:pt x="1253" y="868"/>
                </a:lnTo>
                <a:lnTo>
                  <a:pt x="1254" y="868"/>
                </a:lnTo>
                <a:lnTo>
                  <a:pt x="1254" y="870"/>
                </a:lnTo>
                <a:lnTo>
                  <a:pt x="1254" y="873"/>
                </a:lnTo>
                <a:lnTo>
                  <a:pt x="1253" y="873"/>
                </a:lnTo>
                <a:lnTo>
                  <a:pt x="1252" y="873"/>
                </a:lnTo>
                <a:lnTo>
                  <a:pt x="1251" y="873"/>
                </a:lnTo>
                <a:lnTo>
                  <a:pt x="1250" y="873"/>
                </a:lnTo>
                <a:lnTo>
                  <a:pt x="1249" y="873"/>
                </a:lnTo>
                <a:lnTo>
                  <a:pt x="1247" y="873"/>
                </a:lnTo>
                <a:lnTo>
                  <a:pt x="1246" y="873"/>
                </a:lnTo>
                <a:lnTo>
                  <a:pt x="1245" y="873"/>
                </a:lnTo>
                <a:lnTo>
                  <a:pt x="1244" y="873"/>
                </a:lnTo>
                <a:lnTo>
                  <a:pt x="1244" y="874"/>
                </a:lnTo>
                <a:lnTo>
                  <a:pt x="1243" y="874"/>
                </a:lnTo>
                <a:lnTo>
                  <a:pt x="1242" y="874"/>
                </a:lnTo>
                <a:lnTo>
                  <a:pt x="1241" y="874"/>
                </a:lnTo>
                <a:lnTo>
                  <a:pt x="1240" y="874"/>
                </a:lnTo>
                <a:lnTo>
                  <a:pt x="1238" y="874"/>
                </a:lnTo>
                <a:lnTo>
                  <a:pt x="1237" y="874"/>
                </a:lnTo>
                <a:lnTo>
                  <a:pt x="1236" y="874"/>
                </a:lnTo>
                <a:lnTo>
                  <a:pt x="1235" y="874"/>
                </a:lnTo>
                <a:lnTo>
                  <a:pt x="1234" y="874"/>
                </a:lnTo>
                <a:lnTo>
                  <a:pt x="1233" y="874"/>
                </a:lnTo>
                <a:lnTo>
                  <a:pt x="1232" y="874"/>
                </a:lnTo>
                <a:lnTo>
                  <a:pt x="1232" y="876"/>
                </a:lnTo>
                <a:lnTo>
                  <a:pt x="1232" y="883"/>
                </a:lnTo>
                <a:lnTo>
                  <a:pt x="1232" y="887"/>
                </a:lnTo>
                <a:lnTo>
                  <a:pt x="1232" y="890"/>
                </a:lnTo>
                <a:lnTo>
                  <a:pt x="1232" y="892"/>
                </a:lnTo>
                <a:lnTo>
                  <a:pt x="1235" y="892"/>
                </a:lnTo>
                <a:lnTo>
                  <a:pt x="1235" y="893"/>
                </a:lnTo>
                <a:lnTo>
                  <a:pt x="1235" y="895"/>
                </a:lnTo>
                <a:lnTo>
                  <a:pt x="1235" y="896"/>
                </a:lnTo>
                <a:lnTo>
                  <a:pt x="1235" y="897"/>
                </a:lnTo>
                <a:lnTo>
                  <a:pt x="1235" y="898"/>
                </a:lnTo>
                <a:lnTo>
                  <a:pt x="1235" y="899"/>
                </a:lnTo>
                <a:lnTo>
                  <a:pt x="1235" y="900"/>
                </a:lnTo>
                <a:lnTo>
                  <a:pt x="1233" y="899"/>
                </a:lnTo>
                <a:lnTo>
                  <a:pt x="1232" y="899"/>
                </a:lnTo>
                <a:lnTo>
                  <a:pt x="1232" y="901"/>
                </a:lnTo>
                <a:lnTo>
                  <a:pt x="1232" y="903"/>
                </a:lnTo>
                <a:lnTo>
                  <a:pt x="1232" y="905"/>
                </a:lnTo>
                <a:lnTo>
                  <a:pt x="1232" y="908"/>
                </a:lnTo>
                <a:lnTo>
                  <a:pt x="1232" y="910"/>
                </a:lnTo>
                <a:lnTo>
                  <a:pt x="1232" y="912"/>
                </a:lnTo>
                <a:lnTo>
                  <a:pt x="1232" y="913"/>
                </a:lnTo>
                <a:lnTo>
                  <a:pt x="1233" y="913"/>
                </a:lnTo>
                <a:lnTo>
                  <a:pt x="1235" y="913"/>
                </a:lnTo>
                <a:lnTo>
                  <a:pt x="1237" y="912"/>
                </a:lnTo>
                <a:lnTo>
                  <a:pt x="1241" y="912"/>
                </a:lnTo>
                <a:lnTo>
                  <a:pt x="1241" y="914"/>
                </a:lnTo>
                <a:lnTo>
                  <a:pt x="1241" y="915"/>
                </a:lnTo>
                <a:lnTo>
                  <a:pt x="1243" y="916"/>
                </a:lnTo>
                <a:lnTo>
                  <a:pt x="1246" y="916"/>
                </a:lnTo>
                <a:lnTo>
                  <a:pt x="1246" y="915"/>
                </a:lnTo>
                <a:lnTo>
                  <a:pt x="1246" y="914"/>
                </a:lnTo>
                <a:lnTo>
                  <a:pt x="1246" y="910"/>
                </a:lnTo>
                <a:lnTo>
                  <a:pt x="1246" y="906"/>
                </a:lnTo>
                <a:lnTo>
                  <a:pt x="1246" y="905"/>
                </a:lnTo>
                <a:lnTo>
                  <a:pt x="1246" y="904"/>
                </a:lnTo>
                <a:lnTo>
                  <a:pt x="1246" y="903"/>
                </a:lnTo>
                <a:lnTo>
                  <a:pt x="1247" y="903"/>
                </a:lnTo>
                <a:lnTo>
                  <a:pt x="1251" y="903"/>
                </a:lnTo>
                <a:lnTo>
                  <a:pt x="1254" y="904"/>
                </a:lnTo>
                <a:lnTo>
                  <a:pt x="1257" y="904"/>
                </a:lnTo>
                <a:lnTo>
                  <a:pt x="1259" y="904"/>
                </a:lnTo>
                <a:lnTo>
                  <a:pt x="1261" y="905"/>
                </a:lnTo>
                <a:lnTo>
                  <a:pt x="1262" y="905"/>
                </a:lnTo>
                <a:lnTo>
                  <a:pt x="1263" y="906"/>
                </a:lnTo>
                <a:lnTo>
                  <a:pt x="1263" y="907"/>
                </a:lnTo>
                <a:lnTo>
                  <a:pt x="1263" y="908"/>
                </a:lnTo>
                <a:lnTo>
                  <a:pt x="1263" y="909"/>
                </a:lnTo>
                <a:lnTo>
                  <a:pt x="1263" y="910"/>
                </a:lnTo>
                <a:lnTo>
                  <a:pt x="1263" y="912"/>
                </a:lnTo>
                <a:lnTo>
                  <a:pt x="1263" y="913"/>
                </a:lnTo>
                <a:lnTo>
                  <a:pt x="1263" y="914"/>
                </a:lnTo>
                <a:lnTo>
                  <a:pt x="1263" y="915"/>
                </a:lnTo>
                <a:lnTo>
                  <a:pt x="1263" y="916"/>
                </a:lnTo>
                <a:lnTo>
                  <a:pt x="1263" y="917"/>
                </a:lnTo>
                <a:lnTo>
                  <a:pt x="1263" y="918"/>
                </a:lnTo>
                <a:lnTo>
                  <a:pt x="1263" y="920"/>
                </a:lnTo>
                <a:lnTo>
                  <a:pt x="1263" y="921"/>
                </a:lnTo>
                <a:lnTo>
                  <a:pt x="1263" y="922"/>
                </a:lnTo>
                <a:lnTo>
                  <a:pt x="1263" y="923"/>
                </a:lnTo>
                <a:lnTo>
                  <a:pt x="1263" y="924"/>
                </a:lnTo>
                <a:lnTo>
                  <a:pt x="1263" y="925"/>
                </a:lnTo>
                <a:lnTo>
                  <a:pt x="1263" y="926"/>
                </a:lnTo>
                <a:lnTo>
                  <a:pt x="1263" y="928"/>
                </a:lnTo>
                <a:lnTo>
                  <a:pt x="1263" y="929"/>
                </a:lnTo>
                <a:lnTo>
                  <a:pt x="1263" y="930"/>
                </a:lnTo>
                <a:lnTo>
                  <a:pt x="1264" y="930"/>
                </a:lnTo>
                <a:lnTo>
                  <a:pt x="1266" y="930"/>
                </a:lnTo>
                <a:lnTo>
                  <a:pt x="1267" y="930"/>
                </a:lnTo>
                <a:lnTo>
                  <a:pt x="1268" y="930"/>
                </a:lnTo>
                <a:lnTo>
                  <a:pt x="1269" y="930"/>
                </a:lnTo>
                <a:lnTo>
                  <a:pt x="1270" y="930"/>
                </a:lnTo>
                <a:lnTo>
                  <a:pt x="1271" y="930"/>
                </a:lnTo>
                <a:lnTo>
                  <a:pt x="1271" y="931"/>
                </a:lnTo>
                <a:lnTo>
                  <a:pt x="1272" y="932"/>
                </a:lnTo>
                <a:lnTo>
                  <a:pt x="1272" y="933"/>
                </a:lnTo>
                <a:lnTo>
                  <a:pt x="1273" y="933"/>
                </a:lnTo>
                <a:lnTo>
                  <a:pt x="1273" y="931"/>
                </a:lnTo>
                <a:lnTo>
                  <a:pt x="1276" y="931"/>
                </a:lnTo>
                <a:lnTo>
                  <a:pt x="1276" y="934"/>
                </a:lnTo>
                <a:lnTo>
                  <a:pt x="1276" y="935"/>
                </a:lnTo>
                <a:lnTo>
                  <a:pt x="1276" y="937"/>
                </a:lnTo>
                <a:lnTo>
                  <a:pt x="1275" y="937"/>
                </a:lnTo>
                <a:lnTo>
                  <a:pt x="1273" y="937"/>
                </a:lnTo>
                <a:lnTo>
                  <a:pt x="1272" y="937"/>
                </a:lnTo>
                <a:lnTo>
                  <a:pt x="1272" y="935"/>
                </a:lnTo>
                <a:lnTo>
                  <a:pt x="1272" y="934"/>
                </a:lnTo>
                <a:lnTo>
                  <a:pt x="1270" y="934"/>
                </a:lnTo>
                <a:lnTo>
                  <a:pt x="1269" y="935"/>
                </a:lnTo>
                <a:lnTo>
                  <a:pt x="1268" y="935"/>
                </a:lnTo>
                <a:lnTo>
                  <a:pt x="1267" y="935"/>
                </a:lnTo>
                <a:lnTo>
                  <a:pt x="1266" y="935"/>
                </a:lnTo>
                <a:lnTo>
                  <a:pt x="1264" y="935"/>
                </a:lnTo>
                <a:lnTo>
                  <a:pt x="1263" y="937"/>
                </a:lnTo>
                <a:lnTo>
                  <a:pt x="1262" y="937"/>
                </a:lnTo>
                <a:lnTo>
                  <a:pt x="1262" y="935"/>
                </a:lnTo>
                <a:lnTo>
                  <a:pt x="1262" y="934"/>
                </a:lnTo>
                <a:lnTo>
                  <a:pt x="1261" y="934"/>
                </a:lnTo>
                <a:lnTo>
                  <a:pt x="1259" y="934"/>
                </a:lnTo>
                <a:lnTo>
                  <a:pt x="1253" y="934"/>
                </a:lnTo>
                <a:lnTo>
                  <a:pt x="1251" y="934"/>
                </a:lnTo>
                <a:lnTo>
                  <a:pt x="1247" y="934"/>
                </a:lnTo>
                <a:lnTo>
                  <a:pt x="1242" y="935"/>
                </a:lnTo>
                <a:lnTo>
                  <a:pt x="1235" y="935"/>
                </a:lnTo>
                <a:lnTo>
                  <a:pt x="1235" y="945"/>
                </a:lnTo>
                <a:lnTo>
                  <a:pt x="1235" y="949"/>
                </a:lnTo>
                <a:lnTo>
                  <a:pt x="1235" y="951"/>
                </a:lnTo>
                <a:lnTo>
                  <a:pt x="1236" y="951"/>
                </a:lnTo>
                <a:lnTo>
                  <a:pt x="1237" y="951"/>
                </a:lnTo>
                <a:lnTo>
                  <a:pt x="1241" y="951"/>
                </a:lnTo>
                <a:lnTo>
                  <a:pt x="1241" y="955"/>
                </a:lnTo>
                <a:lnTo>
                  <a:pt x="1241" y="957"/>
                </a:lnTo>
                <a:lnTo>
                  <a:pt x="1242" y="957"/>
                </a:lnTo>
                <a:lnTo>
                  <a:pt x="1242" y="958"/>
                </a:lnTo>
                <a:lnTo>
                  <a:pt x="1241" y="958"/>
                </a:lnTo>
                <a:lnTo>
                  <a:pt x="1240" y="958"/>
                </a:lnTo>
                <a:lnTo>
                  <a:pt x="1240" y="960"/>
                </a:lnTo>
                <a:lnTo>
                  <a:pt x="1240" y="962"/>
                </a:lnTo>
                <a:lnTo>
                  <a:pt x="1236" y="962"/>
                </a:lnTo>
                <a:lnTo>
                  <a:pt x="1235" y="962"/>
                </a:lnTo>
                <a:lnTo>
                  <a:pt x="1235" y="963"/>
                </a:lnTo>
                <a:lnTo>
                  <a:pt x="1236" y="963"/>
                </a:lnTo>
                <a:lnTo>
                  <a:pt x="1237" y="963"/>
                </a:lnTo>
                <a:lnTo>
                  <a:pt x="1242" y="963"/>
                </a:lnTo>
                <a:lnTo>
                  <a:pt x="1243" y="963"/>
                </a:lnTo>
                <a:lnTo>
                  <a:pt x="1244" y="963"/>
                </a:lnTo>
                <a:lnTo>
                  <a:pt x="1244" y="964"/>
                </a:lnTo>
                <a:lnTo>
                  <a:pt x="1245" y="964"/>
                </a:lnTo>
                <a:lnTo>
                  <a:pt x="1246" y="965"/>
                </a:lnTo>
                <a:lnTo>
                  <a:pt x="1247" y="966"/>
                </a:lnTo>
                <a:lnTo>
                  <a:pt x="1249" y="966"/>
                </a:lnTo>
                <a:lnTo>
                  <a:pt x="1250" y="967"/>
                </a:lnTo>
                <a:lnTo>
                  <a:pt x="1251" y="967"/>
                </a:lnTo>
                <a:lnTo>
                  <a:pt x="1252" y="967"/>
                </a:lnTo>
                <a:lnTo>
                  <a:pt x="1253" y="967"/>
                </a:lnTo>
                <a:lnTo>
                  <a:pt x="1254" y="967"/>
                </a:lnTo>
                <a:lnTo>
                  <a:pt x="1254" y="968"/>
                </a:lnTo>
                <a:lnTo>
                  <a:pt x="1255" y="968"/>
                </a:lnTo>
                <a:lnTo>
                  <a:pt x="1255" y="970"/>
                </a:lnTo>
                <a:lnTo>
                  <a:pt x="1257" y="971"/>
                </a:lnTo>
                <a:lnTo>
                  <a:pt x="1257" y="972"/>
                </a:lnTo>
                <a:lnTo>
                  <a:pt x="1258" y="972"/>
                </a:lnTo>
                <a:lnTo>
                  <a:pt x="1259" y="973"/>
                </a:lnTo>
                <a:lnTo>
                  <a:pt x="1260" y="972"/>
                </a:lnTo>
                <a:lnTo>
                  <a:pt x="1257" y="964"/>
                </a:lnTo>
                <a:lnTo>
                  <a:pt x="1255" y="963"/>
                </a:lnTo>
                <a:lnTo>
                  <a:pt x="1253" y="958"/>
                </a:lnTo>
                <a:lnTo>
                  <a:pt x="1250" y="951"/>
                </a:lnTo>
                <a:lnTo>
                  <a:pt x="1251" y="950"/>
                </a:lnTo>
                <a:lnTo>
                  <a:pt x="1251" y="949"/>
                </a:lnTo>
                <a:lnTo>
                  <a:pt x="1252" y="949"/>
                </a:lnTo>
                <a:lnTo>
                  <a:pt x="1252" y="948"/>
                </a:lnTo>
                <a:lnTo>
                  <a:pt x="1253" y="947"/>
                </a:lnTo>
                <a:lnTo>
                  <a:pt x="1254" y="947"/>
                </a:lnTo>
                <a:lnTo>
                  <a:pt x="1255" y="947"/>
                </a:lnTo>
                <a:lnTo>
                  <a:pt x="1257" y="947"/>
                </a:lnTo>
                <a:lnTo>
                  <a:pt x="1258" y="947"/>
                </a:lnTo>
                <a:lnTo>
                  <a:pt x="1259" y="947"/>
                </a:lnTo>
                <a:lnTo>
                  <a:pt x="1260" y="947"/>
                </a:lnTo>
                <a:lnTo>
                  <a:pt x="1261" y="947"/>
                </a:lnTo>
                <a:lnTo>
                  <a:pt x="1262" y="947"/>
                </a:lnTo>
                <a:lnTo>
                  <a:pt x="1263" y="947"/>
                </a:lnTo>
                <a:lnTo>
                  <a:pt x="1263" y="951"/>
                </a:lnTo>
                <a:lnTo>
                  <a:pt x="1263" y="952"/>
                </a:lnTo>
                <a:lnTo>
                  <a:pt x="1263" y="954"/>
                </a:lnTo>
                <a:lnTo>
                  <a:pt x="1263" y="955"/>
                </a:lnTo>
                <a:lnTo>
                  <a:pt x="1263" y="956"/>
                </a:lnTo>
                <a:lnTo>
                  <a:pt x="1264" y="956"/>
                </a:lnTo>
                <a:lnTo>
                  <a:pt x="1268" y="956"/>
                </a:lnTo>
                <a:lnTo>
                  <a:pt x="1269" y="956"/>
                </a:lnTo>
                <a:lnTo>
                  <a:pt x="1267" y="958"/>
                </a:lnTo>
                <a:lnTo>
                  <a:pt x="1267" y="959"/>
                </a:lnTo>
                <a:lnTo>
                  <a:pt x="1268" y="960"/>
                </a:lnTo>
                <a:lnTo>
                  <a:pt x="1269" y="962"/>
                </a:lnTo>
                <a:lnTo>
                  <a:pt x="1270" y="963"/>
                </a:lnTo>
                <a:lnTo>
                  <a:pt x="1271" y="964"/>
                </a:lnTo>
                <a:lnTo>
                  <a:pt x="1272" y="965"/>
                </a:lnTo>
                <a:lnTo>
                  <a:pt x="1272" y="966"/>
                </a:lnTo>
                <a:lnTo>
                  <a:pt x="1275" y="967"/>
                </a:lnTo>
                <a:lnTo>
                  <a:pt x="1276" y="968"/>
                </a:lnTo>
                <a:lnTo>
                  <a:pt x="1276" y="970"/>
                </a:lnTo>
                <a:lnTo>
                  <a:pt x="1277" y="971"/>
                </a:lnTo>
                <a:lnTo>
                  <a:pt x="1277" y="970"/>
                </a:lnTo>
                <a:lnTo>
                  <a:pt x="1277" y="968"/>
                </a:lnTo>
                <a:lnTo>
                  <a:pt x="1277" y="967"/>
                </a:lnTo>
                <a:lnTo>
                  <a:pt x="1277" y="966"/>
                </a:lnTo>
                <a:lnTo>
                  <a:pt x="1277" y="965"/>
                </a:lnTo>
                <a:lnTo>
                  <a:pt x="1277" y="964"/>
                </a:lnTo>
                <a:lnTo>
                  <a:pt x="1277" y="963"/>
                </a:lnTo>
                <a:lnTo>
                  <a:pt x="1277" y="962"/>
                </a:lnTo>
                <a:lnTo>
                  <a:pt x="1277" y="960"/>
                </a:lnTo>
                <a:lnTo>
                  <a:pt x="1277" y="950"/>
                </a:lnTo>
                <a:lnTo>
                  <a:pt x="1277" y="949"/>
                </a:lnTo>
                <a:lnTo>
                  <a:pt x="1277" y="948"/>
                </a:lnTo>
                <a:lnTo>
                  <a:pt x="1277" y="946"/>
                </a:lnTo>
                <a:lnTo>
                  <a:pt x="1277" y="943"/>
                </a:lnTo>
                <a:lnTo>
                  <a:pt x="1277" y="942"/>
                </a:lnTo>
                <a:lnTo>
                  <a:pt x="1277" y="941"/>
                </a:lnTo>
                <a:lnTo>
                  <a:pt x="1277" y="940"/>
                </a:lnTo>
                <a:lnTo>
                  <a:pt x="1277" y="939"/>
                </a:lnTo>
                <a:lnTo>
                  <a:pt x="1277" y="938"/>
                </a:lnTo>
                <a:lnTo>
                  <a:pt x="1277" y="937"/>
                </a:lnTo>
                <a:lnTo>
                  <a:pt x="1277" y="935"/>
                </a:lnTo>
                <a:lnTo>
                  <a:pt x="1277" y="934"/>
                </a:lnTo>
                <a:lnTo>
                  <a:pt x="1279" y="934"/>
                </a:lnTo>
                <a:lnTo>
                  <a:pt x="1280" y="934"/>
                </a:lnTo>
                <a:lnTo>
                  <a:pt x="1281" y="934"/>
                </a:lnTo>
                <a:lnTo>
                  <a:pt x="1284" y="934"/>
                </a:lnTo>
                <a:lnTo>
                  <a:pt x="1292" y="934"/>
                </a:lnTo>
                <a:lnTo>
                  <a:pt x="1292" y="929"/>
                </a:lnTo>
                <a:lnTo>
                  <a:pt x="1292" y="928"/>
                </a:lnTo>
                <a:lnTo>
                  <a:pt x="1292" y="926"/>
                </a:lnTo>
                <a:lnTo>
                  <a:pt x="1290" y="926"/>
                </a:lnTo>
                <a:lnTo>
                  <a:pt x="1290" y="925"/>
                </a:lnTo>
                <a:lnTo>
                  <a:pt x="1289" y="925"/>
                </a:lnTo>
                <a:lnTo>
                  <a:pt x="1289" y="924"/>
                </a:lnTo>
                <a:lnTo>
                  <a:pt x="1288" y="923"/>
                </a:lnTo>
                <a:lnTo>
                  <a:pt x="1287" y="923"/>
                </a:lnTo>
                <a:lnTo>
                  <a:pt x="1287" y="922"/>
                </a:lnTo>
                <a:lnTo>
                  <a:pt x="1286" y="922"/>
                </a:lnTo>
                <a:lnTo>
                  <a:pt x="1286" y="921"/>
                </a:lnTo>
                <a:lnTo>
                  <a:pt x="1285" y="921"/>
                </a:lnTo>
                <a:lnTo>
                  <a:pt x="1285" y="920"/>
                </a:lnTo>
                <a:lnTo>
                  <a:pt x="1286" y="920"/>
                </a:lnTo>
                <a:lnTo>
                  <a:pt x="1286" y="918"/>
                </a:lnTo>
                <a:lnTo>
                  <a:pt x="1287" y="918"/>
                </a:lnTo>
                <a:lnTo>
                  <a:pt x="1286" y="917"/>
                </a:lnTo>
                <a:lnTo>
                  <a:pt x="1285" y="917"/>
                </a:lnTo>
                <a:lnTo>
                  <a:pt x="1285" y="916"/>
                </a:lnTo>
                <a:lnTo>
                  <a:pt x="1284" y="916"/>
                </a:lnTo>
                <a:lnTo>
                  <a:pt x="1283" y="915"/>
                </a:lnTo>
                <a:lnTo>
                  <a:pt x="1283" y="914"/>
                </a:lnTo>
                <a:lnTo>
                  <a:pt x="1281" y="914"/>
                </a:lnTo>
                <a:lnTo>
                  <a:pt x="1281" y="913"/>
                </a:lnTo>
                <a:lnTo>
                  <a:pt x="1280" y="913"/>
                </a:lnTo>
                <a:lnTo>
                  <a:pt x="1279" y="914"/>
                </a:lnTo>
                <a:lnTo>
                  <a:pt x="1278" y="914"/>
                </a:lnTo>
                <a:lnTo>
                  <a:pt x="1277" y="913"/>
                </a:lnTo>
                <a:lnTo>
                  <a:pt x="1277" y="912"/>
                </a:lnTo>
                <a:lnTo>
                  <a:pt x="1277" y="910"/>
                </a:lnTo>
                <a:lnTo>
                  <a:pt x="1276" y="909"/>
                </a:lnTo>
                <a:lnTo>
                  <a:pt x="1276" y="908"/>
                </a:lnTo>
                <a:lnTo>
                  <a:pt x="1276" y="907"/>
                </a:lnTo>
                <a:lnTo>
                  <a:pt x="1276" y="905"/>
                </a:lnTo>
                <a:lnTo>
                  <a:pt x="1276" y="904"/>
                </a:lnTo>
                <a:lnTo>
                  <a:pt x="1275" y="904"/>
                </a:lnTo>
                <a:lnTo>
                  <a:pt x="1275" y="903"/>
                </a:lnTo>
                <a:lnTo>
                  <a:pt x="1275" y="901"/>
                </a:lnTo>
                <a:lnTo>
                  <a:pt x="1276" y="900"/>
                </a:lnTo>
                <a:lnTo>
                  <a:pt x="1277" y="900"/>
                </a:lnTo>
                <a:lnTo>
                  <a:pt x="1278" y="900"/>
                </a:lnTo>
                <a:lnTo>
                  <a:pt x="1280" y="900"/>
                </a:lnTo>
                <a:lnTo>
                  <a:pt x="1281" y="900"/>
                </a:lnTo>
                <a:lnTo>
                  <a:pt x="1281" y="904"/>
                </a:lnTo>
                <a:lnTo>
                  <a:pt x="1283" y="904"/>
                </a:lnTo>
                <a:lnTo>
                  <a:pt x="1283" y="905"/>
                </a:lnTo>
                <a:lnTo>
                  <a:pt x="1283" y="907"/>
                </a:lnTo>
                <a:lnTo>
                  <a:pt x="1281" y="907"/>
                </a:lnTo>
                <a:lnTo>
                  <a:pt x="1279" y="907"/>
                </a:lnTo>
                <a:lnTo>
                  <a:pt x="1279" y="908"/>
                </a:lnTo>
                <a:lnTo>
                  <a:pt x="1281" y="907"/>
                </a:lnTo>
                <a:lnTo>
                  <a:pt x="1281" y="908"/>
                </a:lnTo>
                <a:lnTo>
                  <a:pt x="1280" y="909"/>
                </a:lnTo>
                <a:lnTo>
                  <a:pt x="1280" y="910"/>
                </a:lnTo>
                <a:lnTo>
                  <a:pt x="1281" y="910"/>
                </a:lnTo>
                <a:lnTo>
                  <a:pt x="1281" y="912"/>
                </a:lnTo>
                <a:lnTo>
                  <a:pt x="1281" y="913"/>
                </a:lnTo>
                <a:lnTo>
                  <a:pt x="1283" y="913"/>
                </a:lnTo>
                <a:lnTo>
                  <a:pt x="1283" y="914"/>
                </a:lnTo>
                <a:lnTo>
                  <a:pt x="1284" y="914"/>
                </a:lnTo>
                <a:lnTo>
                  <a:pt x="1284" y="915"/>
                </a:lnTo>
                <a:lnTo>
                  <a:pt x="1285" y="915"/>
                </a:lnTo>
                <a:lnTo>
                  <a:pt x="1285" y="916"/>
                </a:lnTo>
                <a:lnTo>
                  <a:pt x="1286" y="916"/>
                </a:lnTo>
                <a:lnTo>
                  <a:pt x="1286" y="917"/>
                </a:lnTo>
                <a:lnTo>
                  <a:pt x="1287" y="917"/>
                </a:lnTo>
                <a:lnTo>
                  <a:pt x="1288" y="918"/>
                </a:lnTo>
                <a:lnTo>
                  <a:pt x="1289" y="918"/>
                </a:lnTo>
                <a:lnTo>
                  <a:pt x="1290" y="916"/>
                </a:lnTo>
                <a:lnTo>
                  <a:pt x="1292" y="916"/>
                </a:lnTo>
                <a:lnTo>
                  <a:pt x="1292" y="915"/>
                </a:lnTo>
                <a:lnTo>
                  <a:pt x="1292" y="916"/>
                </a:lnTo>
                <a:lnTo>
                  <a:pt x="1292" y="917"/>
                </a:lnTo>
                <a:lnTo>
                  <a:pt x="1293" y="917"/>
                </a:lnTo>
                <a:lnTo>
                  <a:pt x="1293" y="918"/>
                </a:lnTo>
                <a:lnTo>
                  <a:pt x="1294" y="920"/>
                </a:lnTo>
                <a:lnTo>
                  <a:pt x="1295" y="921"/>
                </a:lnTo>
                <a:lnTo>
                  <a:pt x="1295" y="922"/>
                </a:lnTo>
                <a:lnTo>
                  <a:pt x="1296" y="922"/>
                </a:lnTo>
                <a:lnTo>
                  <a:pt x="1296" y="923"/>
                </a:lnTo>
                <a:lnTo>
                  <a:pt x="1297" y="924"/>
                </a:lnTo>
                <a:lnTo>
                  <a:pt x="1297" y="925"/>
                </a:lnTo>
                <a:lnTo>
                  <a:pt x="1298" y="926"/>
                </a:lnTo>
                <a:lnTo>
                  <a:pt x="1298" y="928"/>
                </a:lnTo>
                <a:lnTo>
                  <a:pt x="1298" y="929"/>
                </a:lnTo>
                <a:lnTo>
                  <a:pt x="1299" y="929"/>
                </a:lnTo>
                <a:lnTo>
                  <a:pt x="1299" y="930"/>
                </a:lnTo>
                <a:lnTo>
                  <a:pt x="1299" y="931"/>
                </a:lnTo>
                <a:lnTo>
                  <a:pt x="1299" y="932"/>
                </a:lnTo>
                <a:lnTo>
                  <a:pt x="1299" y="933"/>
                </a:lnTo>
                <a:lnTo>
                  <a:pt x="1299" y="934"/>
                </a:lnTo>
                <a:lnTo>
                  <a:pt x="1310" y="934"/>
                </a:lnTo>
                <a:lnTo>
                  <a:pt x="1314" y="934"/>
                </a:lnTo>
                <a:lnTo>
                  <a:pt x="1315" y="934"/>
                </a:lnTo>
                <a:lnTo>
                  <a:pt x="1315" y="933"/>
                </a:lnTo>
                <a:lnTo>
                  <a:pt x="1315" y="932"/>
                </a:lnTo>
                <a:lnTo>
                  <a:pt x="1315" y="931"/>
                </a:lnTo>
                <a:lnTo>
                  <a:pt x="1316" y="931"/>
                </a:lnTo>
                <a:lnTo>
                  <a:pt x="1316" y="930"/>
                </a:lnTo>
                <a:lnTo>
                  <a:pt x="1318" y="929"/>
                </a:lnTo>
                <a:lnTo>
                  <a:pt x="1318" y="928"/>
                </a:lnTo>
                <a:lnTo>
                  <a:pt x="1318" y="926"/>
                </a:lnTo>
                <a:lnTo>
                  <a:pt x="1319" y="926"/>
                </a:lnTo>
                <a:lnTo>
                  <a:pt x="1318" y="925"/>
                </a:lnTo>
                <a:lnTo>
                  <a:pt x="1318" y="924"/>
                </a:lnTo>
                <a:lnTo>
                  <a:pt x="1318" y="923"/>
                </a:lnTo>
                <a:lnTo>
                  <a:pt x="1318" y="922"/>
                </a:lnTo>
                <a:lnTo>
                  <a:pt x="1318" y="917"/>
                </a:lnTo>
                <a:lnTo>
                  <a:pt x="1318" y="916"/>
                </a:lnTo>
                <a:lnTo>
                  <a:pt x="1316" y="916"/>
                </a:lnTo>
                <a:lnTo>
                  <a:pt x="1318" y="915"/>
                </a:lnTo>
                <a:lnTo>
                  <a:pt x="1316" y="915"/>
                </a:lnTo>
                <a:lnTo>
                  <a:pt x="1316" y="913"/>
                </a:lnTo>
                <a:lnTo>
                  <a:pt x="1315" y="913"/>
                </a:lnTo>
                <a:lnTo>
                  <a:pt x="1315" y="912"/>
                </a:lnTo>
                <a:lnTo>
                  <a:pt x="1315" y="910"/>
                </a:lnTo>
                <a:lnTo>
                  <a:pt x="1316" y="910"/>
                </a:lnTo>
                <a:lnTo>
                  <a:pt x="1323" y="910"/>
                </a:lnTo>
                <a:lnTo>
                  <a:pt x="1328" y="910"/>
                </a:lnTo>
                <a:lnTo>
                  <a:pt x="1328" y="913"/>
                </a:lnTo>
                <a:lnTo>
                  <a:pt x="1328" y="916"/>
                </a:lnTo>
                <a:lnTo>
                  <a:pt x="1329" y="916"/>
                </a:lnTo>
                <a:lnTo>
                  <a:pt x="1330" y="916"/>
                </a:lnTo>
                <a:lnTo>
                  <a:pt x="1331" y="916"/>
                </a:lnTo>
                <a:lnTo>
                  <a:pt x="1335" y="916"/>
                </a:lnTo>
                <a:lnTo>
                  <a:pt x="1335" y="915"/>
                </a:lnTo>
                <a:lnTo>
                  <a:pt x="1335" y="913"/>
                </a:lnTo>
                <a:lnTo>
                  <a:pt x="1336" y="913"/>
                </a:lnTo>
                <a:lnTo>
                  <a:pt x="1337" y="913"/>
                </a:lnTo>
                <a:lnTo>
                  <a:pt x="1340" y="913"/>
                </a:lnTo>
                <a:lnTo>
                  <a:pt x="1341" y="913"/>
                </a:lnTo>
                <a:lnTo>
                  <a:pt x="1345" y="913"/>
                </a:lnTo>
                <a:lnTo>
                  <a:pt x="1346" y="913"/>
                </a:lnTo>
                <a:lnTo>
                  <a:pt x="1348" y="915"/>
                </a:lnTo>
                <a:lnTo>
                  <a:pt x="1349" y="916"/>
                </a:lnTo>
                <a:lnTo>
                  <a:pt x="1350" y="917"/>
                </a:lnTo>
                <a:lnTo>
                  <a:pt x="1353" y="921"/>
                </a:lnTo>
                <a:lnTo>
                  <a:pt x="1355" y="922"/>
                </a:lnTo>
                <a:lnTo>
                  <a:pt x="1357" y="925"/>
                </a:lnTo>
                <a:lnTo>
                  <a:pt x="1358" y="926"/>
                </a:lnTo>
                <a:lnTo>
                  <a:pt x="1361" y="930"/>
                </a:lnTo>
                <a:lnTo>
                  <a:pt x="1363" y="932"/>
                </a:lnTo>
                <a:lnTo>
                  <a:pt x="1364" y="932"/>
                </a:lnTo>
                <a:lnTo>
                  <a:pt x="1365" y="934"/>
                </a:lnTo>
                <a:lnTo>
                  <a:pt x="1366" y="934"/>
                </a:lnTo>
                <a:lnTo>
                  <a:pt x="1367" y="934"/>
                </a:lnTo>
                <a:lnTo>
                  <a:pt x="1368" y="934"/>
                </a:lnTo>
                <a:lnTo>
                  <a:pt x="1370" y="934"/>
                </a:lnTo>
                <a:lnTo>
                  <a:pt x="1371" y="934"/>
                </a:lnTo>
                <a:lnTo>
                  <a:pt x="1372" y="934"/>
                </a:lnTo>
                <a:lnTo>
                  <a:pt x="1373" y="934"/>
                </a:lnTo>
                <a:lnTo>
                  <a:pt x="1374" y="934"/>
                </a:lnTo>
                <a:lnTo>
                  <a:pt x="1375" y="934"/>
                </a:lnTo>
                <a:lnTo>
                  <a:pt x="1376" y="934"/>
                </a:lnTo>
                <a:lnTo>
                  <a:pt x="1378" y="934"/>
                </a:lnTo>
                <a:lnTo>
                  <a:pt x="1379" y="934"/>
                </a:lnTo>
                <a:lnTo>
                  <a:pt x="1379" y="933"/>
                </a:lnTo>
                <a:lnTo>
                  <a:pt x="1381" y="933"/>
                </a:lnTo>
                <a:lnTo>
                  <a:pt x="1382" y="933"/>
                </a:lnTo>
                <a:lnTo>
                  <a:pt x="1387" y="933"/>
                </a:lnTo>
                <a:lnTo>
                  <a:pt x="1388" y="933"/>
                </a:lnTo>
                <a:lnTo>
                  <a:pt x="1395" y="933"/>
                </a:lnTo>
                <a:lnTo>
                  <a:pt x="1397" y="933"/>
                </a:lnTo>
                <a:lnTo>
                  <a:pt x="1404" y="933"/>
                </a:lnTo>
                <a:lnTo>
                  <a:pt x="1409" y="933"/>
                </a:lnTo>
                <a:lnTo>
                  <a:pt x="1416" y="932"/>
                </a:lnTo>
                <a:lnTo>
                  <a:pt x="1422" y="932"/>
                </a:lnTo>
                <a:lnTo>
                  <a:pt x="1423" y="932"/>
                </a:lnTo>
                <a:lnTo>
                  <a:pt x="1423" y="930"/>
                </a:lnTo>
                <a:lnTo>
                  <a:pt x="1423" y="923"/>
                </a:lnTo>
                <a:lnTo>
                  <a:pt x="1423" y="916"/>
                </a:lnTo>
                <a:lnTo>
                  <a:pt x="1423" y="914"/>
                </a:lnTo>
                <a:lnTo>
                  <a:pt x="1423" y="908"/>
                </a:lnTo>
                <a:lnTo>
                  <a:pt x="1423" y="907"/>
                </a:lnTo>
                <a:lnTo>
                  <a:pt x="1423" y="906"/>
                </a:lnTo>
                <a:lnTo>
                  <a:pt x="1423" y="905"/>
                </a:lnTo>
                <a:lnTo>
                  <a:pt x="1423" y="904"/>
                </a:lnTo>
                <a:lnTo>
                  <a:pt x="1423" y="895"/>
                </a:lnTo>
                <a:lnTo>
                  <a:pt x="1423" y="890"/>
                </a:lnTo>
                <a:lnTo>
                  <a:pt x="1430" y="889"/>
                </a:lnTo>
                <a:lnTo>
                  <a:pt x="1433" y="889"/>
                </a:lnTo>
                <a:lnTo>
                  <a:pt x="1439" y="889"/>
                </a:lnTo>
                <a:lnTo>
                  <a:pt x="1447" y="889"/>
                </a:lnTo>
                <a:lnTo>
                  <a:pt x="1449" y="889"/>
                </a:lnTo>
                <a:lnTo>
                  <a:pt x="1461" y="889"/>
                </a:lnTo>
                <a:lnTo>
                  <a:pt x="1466" y="889"/>
                </a:lnTo>
                <a:lnTo>
                  <a:pt x="1466" y="888"/>
                </a:lnTo>
                <a:lnTo>
                  <a:pt x="1466" y="887"/>
                </a:lnTo>
                <a:lnTo>
                  <a:pt x="1466" y="885"/>
                </a:lnTo>
                <a:lnTo>
                  <a:pt x="1466" y="884"/>
                </a:lnTo>
                <a:lnTo>
                  <a:pt x="1467" y="884"/>
                </a:lnTo>
                <a:lnTo>
                  <a:pt x="1467" y="883"/>
                </a:lnTo>
                <a:lnTo>
                  <a:pt x="1467" y="882"/>
                </a:lnTo>
                <a:lnTo>
                  <a:pt x="1467" y="881"/>
                </a:lnTo>
                <a:lnTo>
                  <a:pt x="1471" y="881"/>
                </a:lnTo>
                <a:lnTo>
                  <a:pt x="1471" y="880"/>
                </a:lnTo>
                <a:lnTo>
                  <a:pt x="1471" y="879"/>
                </a:lnTo>
                <a:lnTo>
                  <a:pt x="1471" y="876"/>
                </a:lnTo>
                <a:lnTo>
                  <a:pt x="1471" y="875"/>
                </a:lnTo>
                <a:lnTo>
                  <a:pt x="1471" y="873"/>
                </a:lnTo>
                <a:lnTo>
                  <a:pt x="1471" y="872"/>
                </a:lnTo>
                <a:lnTo>
                  <a:pt x="1471" y="868"/>
                </a:lnTo>
                <a:lnTo>
                  <a:pt x="1471" y="866"/>
                </a:lnTo>
                <a:lnTo>
                  <a:pt x="1473" y="866"/>
                </a:lnTo>
                <a:lnTo>
                  <a:pt x="1474" y="866"/>
                </a:lnTo>
                <a:lnTo>
                  <a:pt x="1475" y="866"/>
                </a:lnTo>
                <a:lnTo>
                  <a:pt x="1476" y="865"/>
                </a:lnTo>
                <a:lnTo>
                  <a:pt x="1477" y="865"/>
                </a:lnTo>
                <a:lnTo>
                  <a:pt x="1478" y="864"/>
                </a:lnTo>
                <a:lnTo>
                  <a:pt x="1478" y="851"/>
                </a:lnTo>
                <a:lnTo>
                  <a:pt x="1478" y="845"/>
                </a:lnTo>
                <a:lnTo>
                  <a:pt x="1477" y="845"/>
                </a:lnTo>
                <a:lnTo>
                  <a:pt x="1476" y="845"/>
                </a:lnTo>
                <a:lnTo>
                  <a:pt x="1475" y="845"/>
                </a:lnTo>
                <a:lnTo>
                  <a:pt x="1474" y="845"/>
                </a:lnTo>
                <a:lnTo>
                  <a:pt x="1471" y="845"/>
                </a:lnTo>
                <a:lnTo>
                  <a:pt x="1469" y="845"/>
                </a:lnTo>
                <a:lnTo>
                  <a:pt x="1468" y="845"/>
                </a:lnTo>
                <a:lnTo>
                  <a:pt x="1466" y="845"/>
                </a:lnTo>
                <a:lnTo>
                  <a:pt x="1465" y="845"/>
                </a:lnTo>
                <a:lnTo>
                  <a:pt x="1465" y="843"/>
                </a:lnTo>
                <a:lnTo>
                  <a:pt x="1465" y="833"/>
                </a:lnTo>
                <a:lnTo>
                  <a:pt x="1465" y="831"/>
                </a:lnTo>
                <a:lnTo>
                  <a:pt x="1462" y="831"/>
                </a:lnTo>
                <a:lnTo>
                  <a:pt x="1461" y="831"/>
                </a:lnTo>
                <a:lnTo>
                  <a:pt x="1461" y="830"/>
                </a:lnTo>
                <a:lnTo>
                  <a:pt x="1460" y="830"/>
                </a:lnTo>
                <a:lnTo>
                  <a:pt x="1460" y="828"/>
                </a:lnTo>
                <a:lnTo>
                  <a:pt x="1460" y="826"/>
                </a:lnTo>
                <a:lnTo>
                  <a:pt x="1460" y="825"/>
                </a:lnTo>
                <a:lnTo>
                  <a:pt x="1460" y="824"/>
                </a:lnTo>
                <a:lnTo>
                  <a:pt x="1460" y="823"/>
                </a:lnTo>
                <a:lnTo>
                  <a:pt x="1459" y="823"/>
                </a:lnTo>
                <a:lnTo>
                  <a:pt x="1459" y="822"/>
                </a:lnTo>
                <a:lnTo>
                  <a:pt x="1458" y="820"/>
                </a:lnTo>
                <a:lnTo>
                  <a:pt x="1458" y="818"/>
                </a:lnTo>
                <a:lnTo>
                  <a:pt x="1457" y="817"/>
                </a:lnTo>
                <a:lnTo>
                  <a:pt x="1457" y="814"/>
                </a:lnTo>
                <a:lnTo>
                  <a:pt x="1457" y="813"/>
                </a:lnTo>
                <a:lnTo>
                  <a:pt x="1457" y="812"/>
                </a:lnTo>
                <a:lnTo>
                  <a:pt x="1457" y="811"/>
                </a:lnTo>
                <a:lnTo>
                  <a:pt x="1457" y="809"/>
                </a:lnTo>
                <a:lnTo>
                  <a:pt x="1457" y="808"/>
                </a:lnTo>
                <a:lnTo>
                  <a:pt x="1458" y="808"/>
                </a:lnTo>
                <a:lnTo>
                  <a:pt x="1458" y="807"/>
                </a:lnTo>
                <a:lnTo>
                  <a:pt x="1458" y="806"/>
                </a:lnTo>
                <a:lnTo>
                  <a:pt x="1458" y="805"/>
                </a:lnTo>
                <a:lnTo>
                  <a:pt x="1458" y="804"/>
                </a:lnTo>
                <a:lnTo>
                  <a:pt x="1458" y="803"/>
                </a:lnTo>
                <a:lnTo>
                  <a:pt x="1458" y="801"/>
                </a:lnTo>
                <a:lnTo>
                  <a:pt x="1458" y="800"/>
                </a:lnTo>
                <a:lnTo>
                  <a:pt x="1459" y="800"/>
                </a:lnTo>
                <a:lnTo>
                  <a:pt x="1464" y="800"/>
                </a:lnTo>
                <a:lnTo>
                  <a:pt x="1469" y="801"/>
                </a:lnTo>
                <a:lnTo>
                  <a:pt x="1469" y="800"/>
                </a:lnTo>
                <a:lnTo>
                  <a:pt x="1470" y="800"/>
                </a:lnTo>
                <a:lnTo>
                  <a:pt x="1470" y="799"/>
                </a:lnTo>
                <a:lnTo>
                  <a:pt x="1471" y="799"/>
                </a:lnTo>
                <a:lnTo>
                  <a:pt x="1474" y="800"/>
                </a:lnTo>
                <a:lnTo>
                  <a:pt x="1474" y="799"/>
                </a:lnTo>
                <a:lnTo>
                  <a:pt x="1474" y="789"/>
                </a:lnTo>
                <a:lnTo>
                  <a:pt x="1474" y="788"/>
                </a:lnTo>
                <a:lnTo>
                  <a:pt x="1475" y="788"/>
                </a:lnTo>
                <a:lnTo>
                  <a:pt x="1476" y="788"/>
                </a:lnTo>
                <a:lnTo>
                  <a:pt x="1479" y="788"/>
                </a:lnTo>
                <a:lnTo>
                  <a:pt x="1479" y="783"/>
                </a:lnTo>
                <a:lnTo>
                  <a:pt x="1478" y="783"/>
                </a:lnTo>
                <a:lnTo>
                  <a:pt x="1476" y="783"/>
                </a:lnTo>
                <a:lnTo>
                  <a:pt x="1474" y="783"/>
                </a:lnTo>
                <a:lnTo>
                  <a:pt x="1467" y="784"/>
                </a:lnTo>
                <a:lnTo>
                  <a:pt x="1464" y="784"/>
                </a:lnTo>
                <a:lnTo>
                  <a:pt x="1464" y="783"/>
                </a:lnTo>
                <a:lnTo>
                  <a:pt x="1464" y="773"/>
                </a:lnTo>
                <a:lnTo>
                  <a:pt x="1462" y="773"/>
                </a:lnTo>
                <a:lnTo>
                  <a:pt x="1461" y="773"/>
                </a:lnTo>
                <a:lnTo>
                  <a:pt x="1460" y="773"/>
                </a:lnTo>
                <a:lnTo>
                  <a:pt x="1459" y="773"/>
                </a:lnTo>
                <a:lnTo>
                  <a:pt x="1458" y="773"/>
                </a:lnTo>
                <a:lnTo>
                  <a:pt x="1458" y="774"/>
                </a:lnTo>
                <a:lnTo>
                  <a:pt x="1457" y="774"/>
                </a:lnTo>
                <a:lnTo>
                  <a:pt x="1456" y="774"/>
                </a:lnTo>
                <a:lnTo>
                  <a:pt x="1454" y="775"/>
                </a:lnTo>
                <a:lnTo>
                  <a:pt x="1453" y="775"/>
                </a:lnTo>
                <a:lnTo>
                  <a:pt x="1452" y="776"/>
                </a:lnTo>
                <a:lnTo>
                  <a:pt x="1451" y="778"/>
                </a:lnTo>
                <a:lnTo>
                  <a:pt x="1450" y="779"/>
                </a:lnTo>
                <a:lnTo>
                  <a:pt x="1449" y="780"/>
                </a:lnTo>
                <a:lnTo>
                  <a:pt x="1448" y="781"/>
                </a:lnTo>
                <a:lnTo>
                  <a:pt x="1447" y="782"/>
                </a:lnTo>
                <a:lnTo>
                  <a:pt x="1447" y="784"/>
                </a:lnTo>
                <a:lnTo>
                  <a:pt x="1445" y="786"/>
                </a:lnTo>
                <a:lnTo>
                  <a:pt x="1445" y="787"/>
                </a:lnTo>
                <a:lnTo>
                  <a:pt x="1444" y="789"/>
                </a:lnTo>
                <a:lnTo>
                  <a:pt x="1444" y="790"/>
                </a:lnTo>
                <a:lnTo>
                  <a:pt x="1444" y="791"/>
                </a:lnTo>
                <a:lnTo>
                  <a:pt x="1443" y="792"/>
                </a:lnTo>
                <a:lnTo>
                  <a:pt x="1443" y="793"/>
                </a:lnTo>
                <a:lnTo>
                  <a:pt x="1442" y="795"/>
                </a:lnTo>
                <a:lnTo>
                  <a:pt x="1441" y="796"/>
                </a:lnTo>
                <a:lnTo>
                  <a:pt x="1441" y="797"/>
                </a:lnTo>
                <a:lnTo>
                  <a:pt x="1440" y="798"/>
                </a:lnTo>
                <a:lnTo>
                  <a:pt x="1439" y="798"/>
                </a:lnTo>
                <a:lnTo>
                  <a:pt x="1438" y="799"/>
                </a:lnTo>
                <a:lnTo>
                  <a:pt x="1436" y="800"/>
                </a:lnTo>
                <a:lnTo>
                  <a:pt x="1435" y="800"/>
                </a:lnTo>
                <a:lnTo>
                  <a:pt x="1434" y="801"/>
                </a:lnTo>
                <a:lnTo>
                  <a:pt x="1433" y="801"/>
                </a:lnTo>
                <a:lnTo>
                  <a:pt x="1432" y="803"/>
                </a:lnTo>
                <a:lnTo>
                  <a:pt x="1431" y="803"/>
                </a:lnTo>
                <a:lnTo>
                  <a:pt x="1428" y="803"/>
                </a:lnTo>
                <a:lnTo>
                  <a:pt x="1427" y="803"/>
                </a:lnTo>
                <a:lnTo>
                  <a:pt x="1426" y="803"/>
                </a:lnTo>
                <a:lnTo>
                  <a:pt x="1425" y="803"/>
                </a:lnTo>
                <a:lnTo>
                  <a:pt x="1421" y="803"/>
                </a:lnTo>
                <a:lnTo>
                  <a:pt x="1419" y="801"/>
                </a:lnTo>
                <a:lnTo>
                  <a:pt x="1418" y="801"/>
                </a:lnTo>
                <a:lnTo>
                  <a:pt x="1418" y="799"/>
                </a:lnTo>
                <a:lnTo>
                  <a:pt x="1418" y="795"/>
                </a:lnTo>
                <a:lnTo>
                  <a:pt x="1418" y="796"/>
                </a:lnTo>
                <a:lnTo>
                  <a:pt x="1418" y="799"/>
                </a:lnTo>
                <a:lnTo>
                  <a:pt x="1418" y="800"/>
                </a:lnTo>
                <a:lnTo>
                  <a:pt x="1418" y="801"/>
                </a:lnTo>
                <a:lnTo>
                  <a:pt x="1418" y="808"/>
                </a:lnTo>
                <a:lnTo>
                  <a:pt x="1417" y="808"/>
                </a:lnTo>
                <a:lnTo>
                  <a:pt x="1416" y="808"/>
                </a:lnTo>
                <a:lnTo>
                  <a:pt x="1415" y="808"/>
                </a:lnTo>
                <a:lnTo>
                  <a:pt x="1414" y="808"/>
                </a:lnTo>
                <a:lnTo>
                  <a:pt x="1414" y="807"/>
                </a:lnTo>
                <a:lnTo>
                  <a:pt x="1410" y="807"/>
                </a:lnTo>
                <a:lnTo>
                  <a:pt x="1410" y="806"/>
                </a:lnTo>
                <a:lnTo>
                  <a:pt x="1408" y="806"/>
                </a:lnTo>
                <a:lnTo>
                  <a:pt x="1408" y="805"/>
                </a:lnTo>
                <a:lnTo>
                  <a:pt x="1408" y="804"/>
                </a:lnTo>
                <a:lnTo>
                  <a:pt x="1407" y="804"/>
                </a:lnTo>
                <a:lnTo>
                  <a:pt x="1407" y="803"/>
                </a:lnTo>
                <a:lnTo>
                  <a:pt x="1407" y="801"/>
                </a:lnTo>
                <a:lnTo>
                  <a:pt x="1407" y="800"/>
                </a:lnTo>
                <a:lnTo>
                  <a:pt x="1407" y="799"/>
                </a:lnTo>
                <a:lnTo>
                  <a:pt x="1406" y="798"/>
                </a:lnTo>
                <a:lnTo>
                  <a:pt x="1406" y="797"/>
                </a:lnTo>
                <a:lnTo>
                  <a:pt x="1406" y="796"/>
                </a:lnTo>
                <a:lnTo>
                  <a:pt x="1406" y="795"/>
                </a:lnTo>
                <a:lnTo>
                  <a:pt x="1409" y="795"/>
                </a:lnTo>
                <a:lnTo>
                  <a:pt x="1410" y="795"/>
                </a:lnTo>
                <a:lnTo>
                  <a:pt x="1411" y="795"/>
                </a:lnTo>
                <a:lnTo>
                  <a:pt x="1414" y="795"/>
                </a:lnTo>
                <a:lnTo>
                  <a:pt x="1415" y="795"/>
                </a:lnTo>
                <a:lnTo>
                  <a:pt x="1415" y="787"/>
                </a:lnTo>
                <a:lnTo>
                  <a:pt x="1415" y="772"/>
                </a:lnTo>
                <a:lnTo>
                  <a:pt x="1415" y="769"/>
                </a:lnTo>
                <a:lnTo>
                  <a:pt x="1414" y="762"/>
                </a:lnTo>
                <a:lnTo>
                  <a:pt x="1414" y="761"/>
                </a:lnTo>
                <a:lnTo>
                  <a:pt x="1414" y="756"/>
                </a:lnTo>
                <a:lnTo>
                  <a:pt x="1414" y="755"/>
                </a:lnTo>
                <a:lnTo>
                  <a:pt x="1414" y="754"/>
                </a:lnTo>
                <a:lnTo>
                  <a:pt x="1413" y="754"/>
                </a:lnTo>
                <a:lnTo>
                  <a:pt x="1410" y="754"/>
                </a:lnTo>
                <a:lnTo>
                  <a:pt x="1408" y="754"/>
                </a:lnTo>
                <a:lnTo>
                  <a:pt x="1405" y="753"/>
                </a:lnTo>
                <a:lnTo>
                  <a:pt x="1400" y="753"/>
                </a:lnTo>
                <a:lnTo>
                  <a:pt x="1392" y="753"/>
                </a:lnTo>
                <a:lnTo>
                  <a:pt x="1381" y="753"/>
                </a:lnTo>
                <a:lnTo>
                  <a:pt x="1379" y="753"/>
                </a:lnTo>
                <a:lnTo>
                  <a:pt x="1368" y="753"/>
                </a:lnTo>
                <a:lnTo>
                  <a:pt x="1364" y="754"/>
                </a:lnTo>
                <a:lnTo>
                  <a:pt x="1364" y="755"/>
                </a:lnTo>
                <a:lnTo>
                  <a:pt x="1364" y="756"/>
                </a:lnTo>
                <a:lnTo>
                  <a:pt x="1364" y="758"/>
                </a:lnTo>
                <a:lnTo>
                  <a:pt x="1364" y="759"/>
                </a:lnTo>
                <a:lnTo>
                  <a:pt x="1364" y="761"/>
                </a:lnTo>
                <a:lnTo>
                  <a:pt x="1364" y="763"/>
                </a:lnTo>
                <a:lnTo>
                  <a:pt x="1362" y="763"/>
                </a:lnTo>
                <a:lnTo>
                  <a:pt x="1354" y="763"/>
                </a:lnTo>
                <a:lnTo>
                  <a:pt x="1353" y="763"/>
                </a:lnTo>
                <a:lnTo>
                  <a:pt x="1346" y="763"/>
                </a:lnTo>
                <a:lnTo>
                  <a:pt x="1346" y="764"/>
                </a:lnTo>
                <a:lnTo>
                  <a:pt x="1346" y="765"/>
                </a:lnTo>
                <a:lnTo>
                  <a:pt x="1348" y="769"/>
                </a:lnTo>
                <a:lnTo>
                  <a:pt x="1349" y="769"/>
                </a:lnTo>
                <a:lnTo>
                  <a:pt x="1349" y="770"/>
                </a:lnTo>
                <a:lnTo>
                  <a:pt x="1357" y="781"/>
                </a:lnTo>
                <a:lnTo>
                  <a:pt x="1358" y="782"/>
                </a:lnTo>
                <a:lnTo>
                  <a:pt x="1361" y="787"/>
                </a:lnTo>
                <a:lnTo>
                  <a:pt x="1363" y="790"/>
                </a:lnTo>
                <a:lnTo>
                  <a:pt x="1364" y="791"/>
                </a:lnTo>
                <a:lnTo>
                  <a:pt x="1368" y="791"/>
                </a:lnTo>
                <a:lnTo>
                  <a:pt x="1368" y="792"/>
                </a:lnTo>
                <a:lnTo>
                  <a:pt x="1368" y="793"/>
                </a:lnTo>
                <a:lnTo>
                  <a:pt x="1367" y="793"/>
                </a:lnTo>
                <a:lnTo>
                  <a:pt x="1366" y="795"/>
                </a:lnTo>
                <a:lnTo>
                  <a:pt x="1367" y="796"/>
                </a:lnTo>
                <a:lnTo>
                  <a:pt x="1368" y="797"/>
                </a:lnTo>
                <a:lnTo>
                  <a:pt x="1368" y="798"/>
                </a:lnTo>
                <a:lnTo>
                  <a:pt x="1370" y="799"/>
                </a:lnTo>
                <a:lnTo>
                  <a:pt x="1371" y="800"/>
                </a:lnTo>
                <a:lnTo>
                  <a:pt x="1371" y="801"/>
                </a:lnTo>
                <a:lnTo>
                  <a:pt x="1372" y="803"/>
                </a:lnTo>
                <a:lnTo>
                  <a:pt x="1373" y="804"/>
                </a:lnTo>
                <a:lnTo>
                  <a:pt x="1373" y="805"/>
                </a:lnTo>
                <a:lnTo>
                  <a:pt x="1374" y="806"/>
                </a:lnTo>
                <a:lnTo>
                  <a:pt x="1375" y="807"/>
                </a:lnTo>
                <a:lnTo>
                  <a:pt x="1376" y="807"/>
                </a:lnTo>
                <a:lnTo>
                  <a:pt x="1378" y="806"/>
                </a:lnTo>
                <a:lnTo>
                  <a:pt x="1379" y="806"/>
                </a:lnTo>
                <a:lnTo>
                  <a:pt x="1380" y="806"/>
                </a:lnTo>
                <a:lnTo>
                  <a:pt x="1381" y="806"/>
                </a:lnTo>
                <a:lnTo>
                  <a:pt x="1381" y="805"/>
                </a:lnTo>
                <a:lnTo>
                  <a:pt x="1382" y="806"/>
                </a:lnTo>
                <a:lnTo>
                  <a:pt x="1382" y="807"/>
                </a:lnTo>
                <a:lnTo>
                  <a:pt x="1382" y="808"/>
                </a:lnTo>
                <a:lnTo>
                  <a:pt x="1382" y="809"/>
                </a:lnTo>
                <a:lnTo>
                  <a:pt x="1382" y="811"/>
                </a:lnTo>
                <a:lnTo>
                  <a:pt x="1383" y="812"/>
                </a:lnTo>
                <a:lnTo>
                  <a:pt x="1383" y="813"/>
                </a:lnTo>
                <a:lnTo>
                  <a:pt x="1383" y="814"/>
                </a:lnTo>
                <a:lnTo>
                  <a:pt x="1382" y="814"/>
                </a:lnTo>
                <a:lnTo>
                  <a:pt x="1382" y="815"/>
                </a:lnTo>
                <a:lnTo>
                  <a:pt x="1381" y="815"/>
                </a:lnTo>
                <a:lnTo>
                  <a:pt x="1381" y="816"/>
                </a:lnTo>
                <a:lnTo>
                  <a:pt x="1380" y="816"/>
                </a:lnTo>
                <a:lnTo>
                  <a:pt x="1383" y="821"/>
                </a:lnTo>
                <a:lnTo>
                  <a:pt x="1384" y="822"/>
                </a:lnTo>
                <a:lnTo>
                  <a:pt x="1385" y="823"/>
                </a:lnTo>
                <a:lnTo>
                  <a:pt x="1387" y="822"/>
                </a:lnTo>
                <a:lnTo>
                  <a:pt x="1388" y="822"/>
                </a:lnTo>
                <a:lnTo>
                  <a:pt x="1388" y="821"/>
                </a:lnTo>
                <a:lnTo>
                  <a:pt x="1389" y="821"/>
                </a:lnTo>
                <a:lnTo>
                  <a:pt x="1389" y="822"/>
                </a:lnTo>
                <a:lnTo>
                  <a:pt x="1389" y="823"/>
                </a:lnTo>
                <a:lnTo>
                  <a:pt x="1389" y="824"/>
                </a:lnTo>
                <a:lnTo>
                  <a:pt x="1390" y="823"/>
                </a:lnTo>
                <a:lnTo>
                  <a:pt x="1391" y="823"/>
                </a:lnTo>
                <a:lnTo>
                  <a:pt x="1392" y="823"/>
                </a:lnTo>
                <a:lnTo>
                  <a:pt x="1392" y="824"/>
                </a:lnTo>
                <a:lnTo>
                  <a:pt x="1392" y="825"/>
                </a:lnTo>
                <a:lnTo>
                  <a:pt x="1392" y="826"/>
                </a:lnTo>
                <a:lnTo>
                  <a:pt x="1392" y="829"/>
                </a:lnTo>
                <a:lnTo>
                  <a:pt x="1393" y="829"/>
                </a:lnTo>
                <a:lnTo>
                  <a:pt x="1395" y="829"/>
                </a:lnTo>
                <a:lnTo>
                  <a:pt x="1396" y="829"/>
                </a:lnTo>
                <a:lnTo>
                  <a:pt x="1397" y="829"/>
                </a:lnTo>
                <a:lnTo>
                  <a:pt x="1398" y="829"/>
                </a:lnTo>
                <a:lnTo>
                  <a:pt x="1399" y="829"/>
                </a:lnTo>
                <a:lnTo>
                  <a:pt x="1399" y="830"/>
                </a:lnTo>
                <a:lnTo>
                  <a:pt x="1401" y="830"/>
                </a:lnTo>
                <a:lnTo>
                  <a:pt x="1401" y="831"/>
                </a:lnTo>
                <a:lnTo>
                  <a:pt x="1402" y="831"/>
                </a:lnTo>
                <a:lnTo>
                  <a:pt x="1404" y="831"/>
                </a:lnTo>
                <a:lnTo>
                  <a:pt x="1405" y="831"/>
                </a:lnTo>
                <a:lnTo>
                  <a:pt x="1406" y="831"/>
                </a:lnTo>
                <a:lnTo>
                  <a:pt x="1407" y="831"/>
                </a:lnTo>
                <a:lnTo>
                  <a:pt x="1408" y="831"/>
                </a:lnTo>
                <a:lnTo>
                  <a:pt x="1409" y="831"/>
                </a:lnTo>
                <a:lnTo>
                  <a:pt x="1409" y="830"/>
                </a:lnTo>
                <a:lnTo>
                  <a:pt x="1409" y="829"/>
                </a:lnTo>
                <a:lnTo>
                  <a:pt x="1409" y="828"/>
                </a:lnTo>
                <a:lnTo>
                  <a:pt x="1410" y="828"/>
                </a:lnTo>
                <a:lnTo>
                  <a:pt x="1411" y="828"/>
                </a:lnTo>
                <a:lnTo>
                  <a:pt x="1413" y="828"/>
                </a:lnTo>
                <a:lnTo>
                  <a:pt x="1414" y="828"/>
                </a:lnTo>
                <a:lnTo>
                  <a:pt x="1415" y="828"/>
                </a:lnTo>
                <a:lnTo>
                  <a:pt x="1416" y="828"/>
                </a:lnTo>
                <a:lnTo>
                  <a:pt x="1417" y="828"/>
                </a:lnTo>
                <a:lnTo>
                  <a:pt x="1418" y="828"/>
                </a:lnTo>
                <a:lnTo>
                  <a:pt x="1418" y="831"/>
                </a:lnTo>
                <a:lnTo>
                  <a:pt x="1419" y="831"/>
                </a:lnTo>
                <a:lnTo>
                  <a:pt x="1419" y="832"/>
                </a:lnTo>
                <a:lnTo>
                  <a:pt x="1419" y="845"/>
                </a:lnTo>
                <a:lnTo>
                  <a:pt x="1419" y="846"/>
                </a:lnTo>
                <a:lnTo>
                  <a:pt x="1418" y="846"/>
                </a:lnTo>
                <a:lnTo>
                  <a:pt x="1417" y="846"/>
                </a:lnTo>
                <a:lnTo>
                  <a:pt x="1417" y="845"/>
                </a:lnTo>
                <a:lnTo>
                  <a:pt x="1416" y="843"/>
                </a:lnTo>
                <a:lnTo>
                  <a:pt x="1416" y="842"/>
                </a:lnTo>
                <a:lnTo>
                  <a:pt x="1415" y="841"/>
                </a:lnTo>
                <a:lnTo>
                  <a:pt x="1415" y="840"/>
                </a:lnTo>
                <a:lnTo>
                  <a:pt x="1415" y="839"/>
                </a:lnTo>
                <a:lnTo>
                  <a:pt x="1415" y="838"/>
                </a:lnTo>
                <a:lnTo>
                  <a:pt x="1415" y="837"/>
                </a:lnTo>
                <a:lnTo>
                  <a:pt x="1415" y="836"/>
                </a:lnTo>
                <a:lnTo>
                  <a:pt x="1415" y="833"/>
                </a:lnTo>
                <a:lnTo>
                  <a:pt x="1414" y="833"/>
                </a:lnTo>
                <a:lnTo>
                  <a:pt x="1413" y="833"/>
                </a:lnTo>
                <a:lnTo>
                  <a:pt x="1410" y="833"/>
                </a:lnTo>
                <a:lnTo>
                  <a:pt x="1410" y="832"/>
                </a:lnTo>
                <a:lnTo>
                  <a:pt x="1408" y="832"/>
                </a:lnTo>
                <a:lnTo>
                  <a:pt x="1407" y="832"/>
                </a:lnTo>
                <a:lnTo>
                  <a:pt x="1406" y="832"/>
                </a:lnTo>
                <a:lnTo>
                  <a:pt x="1405" y="832"/>
                </a:lnTo>
                <a:lnTo>
                  <a:pt x="1404" y="832"/>
                </a:lnTo>
                <a:lnTo>
                  <a:pt x="1402" y="832"/>
                </a:lnTo>
                <a:lnTo>
                  <a:pt x="1401" y="832"/>
                </a:lnTo>
                <a:lnTo>
                  <a:pt x="1400" y="832"/>
                </a:lnTo>
                <a:lnTo>
                  <a:pt x="1399" y="832"/>
                </a:lnTo>
                <a:lnTo>
                  <a:pt x="1398" y="832"/>
                </a:lnTo>
                <a:lnTo>
                  <a:pt x="1398" y="833"/>
                </a:lnTo>
                <a:lnTo>
                  <a:pt x="1398" y="836"/>
                </a:lnTo>
                <a:lnTo>
                  <a:pt x="1398" y="837"/>
                </a:lnTo>
                <a:lnTo>
                  <a:pt x="1398" y="838"/>
                </a:lnTo>
                <a:lnTo>
                  <a:pt x="1397" y="838"/>
                </a:lnTo>
                <a:lnTo>
                  <a:pt x="1398" y="839"/>
                </a:lnTo>
                <a:lnTo>
                  <a:pt x="1398" y="840"/>
                </a:lnTo>
                <a:lnTo>
                  <a:pt x="1399" y="840"/>
                </a:lnTo>
                <a:lnTo>
                  <a:pt x="1399" y="841"/>
                </a:lnTo>
                <a:lnTo>
                  <a:pt x="1400" y="840"/>
                </a:lnTo>
                <a:lnTo>
                  <a:pt x="1401" y="840"/>
                </a:lnTo>
                <a:lnTo>
                  <a:pt x="1401" y="841"/>
                </a:lnTo>
                <a:lnTo>
                  <a:pt x="1401" y="842"/>
                </a:lnTo>
                <a:lnTo>
                  <a:pt x="1400" y="843"/>
                </a:lnTo>
                <a:lnTo>
                  <a:pt x="1399" y="845"/>
                </a:lnTo>
                <a:lnTo>
                  <a:pt x="1398" y="842"/>
                </a:lnTo>
                <a:lnTo>
                  <a:pt x="1396" y="840"/>
                </a:lnTo>
                <a:lnTo>
                  <a:pt x="1395" y="838"/>
                </a:lnTo>
                <a:lnTo>
                  <a:pt x="1393" y="837"/>
                </a:lnTo>
                <a:lnTo>
                  <a:pt x="1392" y="834"/>
                </a:lnTo>
                <a:lnTo>
                  <a:pt x="1391" y="832"/>
                </a:lnTo>
                <a:lnTo>
                  <a:pt x="1389" y="829"/>
                </a:lnTo>
                <a:lnTo>
                  <a:pt x="1387" y="825"/>
                </a:lnTo>
                <a:lnTo>
                  <a:pt x="1385" y="825"/>
                </a:lnTo>
                <a:lnTo>
                  <a:pt x="1381" y="825"/>
                </a:lnTo>
                <a:lnTo>
                  <a:pt x="1380" y="825"/>
                </a:lnTo>
                <a:lnTo>
                  <a:pt x="1378" y="822"/>
                </a:lnTo>
                <a:lnTo>
                  <a:pt x="1376" y="822"/>
                </a:lnTo>
                <a:lnTo>
                  <a:pt x="1375" y="822"/>
                </a:lnTo>
                <a:lnTo>
                  <a:pt x="1371" y="822"/>
                </a:lnTo>
                <a:lnTo>
                  <a:pt x="1370" y="822"/>
                </a:lnTo>
                <a:lnTo>
                  <a:pt x="1370" y="820"/>
                </a:lnTo>
                <a:lnTo>
                  <a:pt x="1370" y="818"/>
                </a:lnTo>
                <a:lnTo>
                  <a:pt x="1370" y="817"/>
                </a:lnTo>
                <a:lnTo>
                  <a:pt x="1370" y="816"/>
                </a:lnTo>
                <a:lnTo>
                  <a:pt x="1370" y="815"/>
                </a:lnTo>
                <a:lnTo>
                  <a:pt x="1370" y="812"/>
                </a:lnTo>
                <a:lnTo>
                  <a:pt x="1370" y="811"/>
                </a:lnTo>
                <a:lnTo>
                  <a:pt x="1370" y="809"/>
                </a:lnTo>
                <a:lnTo>
                  <a:pt x="1370" y="808"/>
                </a:lnTo>
                <a:lnTo>
                  <a:pt x="1368" y="803"/>
                </a:lnTo>
                <a:lnTo>
                  <a:pt x="1367" y="803"/>
                </a:lnTo>
                <a:lnTo>
                  <a:pt x="1366" y="803"/>
                </a:lnTo>
                <a:lnTo>
                  <a:pt x="1365" y="803"/>
                </a:lnTo>
                <a:lnTo>
                  <a:pt x="1364" y="803"/>
                </a:lnTo>
                <a:lnTo>
                  <a:pt x="1362" y="803"/>
                </a:lnTo>
                <a:lnTo>
                  <a:pt x="1358" y="803"/>
                </a:lnTo>
                <a:lnTo>
                  <a:pt x="1357" y="803"/>
                </a:lnTo>
                <a:lnTo>
                  <a:pt x="1356" y="803"/>
                </a:lnTo>
                <a:lnTo>
                  <a:pt x="1355" y="803"/>
                </a:lnTo>
                <a:lnTo>
                  <a:pt x="1353" y="803"/>
                </a:lnTo>
                <a:lnTo>
                  <a:pt x="1352" y="803"/>
                </a:lnTo>
                <a:lnTo>
                  <a:pt x="1350" y="803"/>
                </a:lnTo>
                <a:lnTo>
                  <a:pt x="1349" y="803"/>
                </a:lnTo>
                <a:lnTo>
                  <a:pt x="1341" y="803"/>
                </a:lnTo>
                <a:lnTo>
                  <a:pt x="1340" y="803"/>
                </a:lnTo>
                <a:lnTo>
                  <a:pt x="1340" y="801"/>
                </a:lnTo>
                <a:lnTo>
                  <a:pt x="1340" y="800"/>
                </a:lnTo>
                <a:lnTo>
                  <a:pt x="1340" y="799"/>
                </a:lnTo>
                <a:lnTo>
                  <a:pt x="1341" y="799"/>
                </a:lnTo>
                <a:lnTo>
                  <a:pt x="1341" y="800"/>
                </a:lnTo>
                <a:lnTo>
                  <a:pt x="1341" y="801"/>
                </a:lnTo>
                <a:lnTo>
                  <a:pt x="1341" y="803"/>
                </a:lnTo>
                <a:lnTo>
                  <a:pt x="1342" y="803"/>
                </a:lnTo>
                <a:lnTo>
                  <a:pt x="1344" y="803"/>
                </a:lnTo>
                <a:lnTo>
                  <a:pt x="1345" y="803"/>
                </a:lnTo>
                <a:lnTo>
                  <a:pt x="1346" y="803"/>
                </a:lnTo>
                <a:lnTo>
                  <a:pt x="1347" y="803"/>
                </a:lnTo>
                <a:lnTo>
                  <a:pt x="1348" y="803"/>
                </a:lnTo>
                <a:lnTo>
                  <a:pt x="1349" y="803"/>
                </a:lnTo>
                <a:lnTo>
                  <a:pt x="1350" y="803"/>
                </a:lnTo>
                <a:lnTo>
                  <a:pt x="1352" y="803"/>
                </a:lnTo>
                <a:lnTo>
                  <a:pt x="1353" y="803"/>
                </a:lnTo>
                <a:lnTo>
                  <a:pt x="1355" y="803"/>
                </a:lnTo>
                <a:lnTo>
                  <a:pt x="1356" y="803"/>
                </a:lnTo>
                <a:lnTo>
                  <a:pt x="1357" y="803"/>
                </a:lnTo>
                <a:lnTo>
                  <a:pt x="1358" y="803"/>
                </a:lnTo>
                <a:lnTo>
                  <a:pt x="1359" y="803"/>
                </a:lnTo>
                <a:lnTo>
                  <a:pt x="1361" y="803"/>
                </a:lnTo>
                <a:lnTo>
                  <a:pt x="1362" y="803"/>
                </a:lnTo>
                <a:lnTo>
                  <a:pt x="1363" y="803"/>
                </a:lnTo>
                <a:lnTo>
                  <a:pt x="1364" y="803"/>
                </a:lnTo>
                <a:lnTo>
                  <a:pt x="1365" y="803"/>
                </a:lnTo>
                <a:lnTo>
                  <a:pt x="1365" y="801"/>
                </a:lnTo>
                <a:lnTo>
                  <a:pt x="1364" y="796"/>
                </a:lnTo>
                <a:lnTo>
                  <a:pt x="1364" y="793"/>
                </a:lnTo>
                <a:lnTo>
                  <a:pt x="1363" y="795"/>
                </a:lnTo>
                <a:lnTo>
                  <a:pt x="1362" y="795"/>
                </a:lnTo>
                <a:lnTo>
                  <a:pt x="1362" y="796"/>
                </a:lnTo>
                <a:lnTo>
                  <a:pt x="1362" y="795"/>
                </a:lnTo>
                <a:lnTo>
                  <a:pt x="1361" y="795"/>
                </a:lnTo>
                <a:lnTo>
                  <a:pt x="1361" y="793"/>
                </a:lnTo>
                <a:lnTo>
                  <a:pt x="1359" y="792"/>
                </a:lnTo>
                <a:lnTo>
                  <a:pt x="1359" y="791"/>
                </a:lnTo>
                <a:lnTo>
                  <a:pt x="1358" y="791"/>
                </a:lnTo>
                <a:lnTo>
                  <a:pt x="1358" y="790"/>
                </a:lnTo>
                <a:lnTo>
                  <a:pt x="1357" y="789"/>
                </a:lnTo>
                <a:lnTo>
                  <a:pt x="1356" y="788"/>
                </a:lnTo>
                <a:lnTo>
                  <a:pt x="1356" y="787"/>
                </a:lnTo>
                <a:lnTo>
                  <a:pt x="1355" y="786"/>
                </a:lnTo>
                <a:lnTo>
                  <a:pt x="1354" y="784"/>
                </a:lnTo>
                <a:lnTo>
                  <a:pt x="1354" y="783"/>
                </a:lnTo>
                <a:lnTo>
                  <a:pt x="1353" y="783"/>
                </a:lnTo>
                <a:lnTo>
                  <a:pt x="1353" y="782"/>
                </a:lnTo>
                <a:lnTo>
                  <a:pt x="1352" y="781"/>
                </a:lnTo>
                <a:lnTo>
                  <a:pt x="1352" y="780"/>
                </a:lnTo>
                <a:lnTo>
                  <a:pt x="1350" y="780"/>
                </a:lnTo>
                <a:lnTo>
                  <a:pt x="1350" y="779"/>
                </a:lnTo>
                <a:lnTo>
                  <a:pt x="1350" y="778"/>
                </a:lnTo>
                <a:lnTo>
                  <a:pt x="1349" y="778"/>
                </a:lnTo>
                <a:lnTo>
                  <a:pt x="1349" y="776"/>
                </a:lnTo>
                <a:lnTo>
                  <a:pt x="1348" y="776"/>
                </a:lnTo>
                <a:lnTo>
                  <a:pt x="1348" y="775"/>
                </a:lnTo>
                <a:lnTo>
                  <a:pt x="1347" y="774"/>
                </a:lnTo>
                <a:lnTo>
                  <a:pt x="1347" y="773"/>
                </a:lnTo>
                <a:lnTo>
                  <a:pt x="1346" y="772"/>
                </a:lnTo>
                <a:lnTo>
                  <a:pt x="1345" y="771"/>
                </a:lnTo>
                <a:lnTo>
                  <a:pt x="1346" y="771"/>
                </a:lnTo>
                <a:lnTo>
                  <a:pt x="1346" y="770"/>
                </a:lnTo>
                <a:lnTo>
                  <a:pt x="1345" y="770"/>
                </a:lnTo>
                <a:lnTo>
                  <a:pt x="1344" y="766"/>
                </a:lnTo>
                <a:lnTo>
                  <a:pt x="1345" y="765"/>
                </a:lnTo>
                <a:lnTo>
                  <a:pt x="1345" y="763"/>
                </a:lnTo>
                <a:lnTo>
                  <a:pt x="1344" y="763"/>
                </a:lnTo>
                <a:lnTo>
                  <a:pt x="1342" y="761"/>
                </a:lnTo>
                <a:lnTo>
                  <a:pt x="1341" y="759"/>
                </a:lnTo>
                <a:lnTo>
                  <a:pt x="1341" y="758"/>
                </a:lnTo>
                <a:lnTo>
                  <a:pt x="1340" y="758"/>
                </a:lnTo>
                <a:lnTo>
                  <a:pt x="1340" y="757"/>
                </a:lnTo>
                <a:lnTo>
                  <a:pt x="1339" y="756"/>
                </a:lnTo>
                <a:lnTo>
                  <a:pt x="1339" y="755"/>
                </a:lnTo>
                <a:lnTo>
                  <a:pt x="1338" y="756"/>
                </a:lnTo>
                <a:lnTo>
                  <a:pt x="1337" y="756"/>
                </a:lnTo>
                <a:lnTo>
                  <a:pt x="1336" y="755"/>
                </a:lnTo>
                <a:lnTo>
                  <a:pt x="1336" y="754"/>
                </a:lnTo>
                <a:lnTo>
                  <a:pt x="1335" y="754"/>
                </a:lnTo>
                <a:lnTo>
                  <a:pt x="1335" y="753"/>
                </a:lnTo>
                <a:lnTo>
                  <a:pt x="1331" y="753"/>
                </a:lnTo>
                <a:lnTo>
                  <a:pt x="1320" y="753"/>
                </a:lnTo>
                <a:lnTo>
                  <a:pt x="1320" y="754"/>
                </a:lnTo>
                <a:lnTo>
                  <a:pt x="1320" y="755"/>
                </a:lnTo>
                <a:lnTo>
                  <a:pt x="1320" y="756"/>
                </a:lnTo>
                <a:lnTo>
                  <a:pt x="1320" y="757"/>
                </a:lnTo>
                <a:lnTo>
                  <a:pt x="1320" y="758"/>
                </a:lnTo>
                <a:lnTo>
                  <a:pt x="1320" y="759"/>
                </a:lnTo>
                <a:lnTo>
                  <a:pt x="1319" y="759"/>
                </a:lnTo>
                <a:lnTo>
                  <a:pt x="1314" y="759"/>
                </a:lnTo>
                <a:lnTo>
                  <a:pt x="1313" y="759"/>
                </a:lnTo>
                <a:lnTo>
                  <a:pt x="1301" y="759"/>
                </a:lnTo>
                <a:lnTo>
                  <a:pt x="1297" y="759"/>
                </a:lnTo>
                <a:lnTo>
                  <a:pt x="1297" y="758"/>
                </a:lnTo>
                <a:lnTo>
                  <a:pt x="1297" y="757"/>
                </a:lnTo>
                <a:lnTo>
                  <a:pt x="1297" y="755"/>
                </a:lnTo>
                <a:lnTo>
                  <a:pt x="1297" y="754"/>
                </a:lnTo>
                <a:lnTo>
                  <a:pt x="1297" y="753"/>
                </a:lnTo>
                <a:lnTo>
                  <a:pt x="1297" y="751"/>
                </a:lnTo>
                <a:lnTo>
                  <a:pt x="1297" y="750"/>
                </a:lnTo>
                <a:lnTo>
                  <a:pt x="1298" y="750"/>
                </a:lnTo>
                <a:lnTo>
                  <a:pt x="1299" y="750"/>
                </a:lnTo>
                <a:lnTo>
                  <a:pt x="1301" y="750"/>
                </a:lnTo>
                <a:lnTo>
                  <a:pt x="1302" y="750"/>
                </a:lnTo>
                <a:lnTo>
                  <a:pt x="1303" y="750"/>
                </a:lnTo>
                <a:lnTo>
                  <a:pt x="1304" y="750"/>
                </a:lnTo>
                <a:lnTo>
                  <a:pt x="1305" y="750"/>
                </a:lnTo>
                <a:lnTo>
                  <a:pt x="1306" y="750"/>
                </a:lnTo>
                <a:lnTo>
                  <a:pt x="1307" y="750"/>
                </a:lnTo>
                <a:lnTo>
                  <a:pt x="1309" y="750"/>
                </a:lnTo>
                <a:lnTo>
                  <a:pt x="1310" y="750"/>
                </a:lnTo>
                <a:lnTo>
                  <a:pt x="1312" y="749"/>
                </a:lnTo>
                <a:lnTo>
                  <a:pt x="1313" y="749"/>
                </a:lnTo>
                <a:lnTo>
                  <a:pt x="1314" y="749"/>
                </a:lnTo>
                <a:lnTo>
                  <a:pt x="1316" y="749"/>
                </a:lnTo>
                <a:lnTo>
                  <a:pt x="1318" y="749"/>
                </a:lnTo>
                <a:lnTo>
                  <a:pt x="1318" y="748"/>
                </a:lnTo>
                <a:lnTo>
                  <a:pt x="1318" y="747"/>
                </a:lnTo>
                <a:lnTo>
                  <a:pt x="1318" y="746"/>
                </a:lnTo>
                <a:lnTo>
                  <a:pt x="1318" y="745"/>
                </a:lnTo>
                <a:lnTo>
                  <a:pt x="1318" y="744"/>
                </a:lnTo>
                <a:lnTo>
                  <a:pt x="1318" y="742"/>
                </a:lnTo>
                <a:lnTo>
                  <a:pt x="1318" y="741"/>
                </a:lnTo>
                <a:lnTo>
                  <a:pt x="1318" y="740"/>
                </a:lnTo>
                <a:lnTo>
                  <a:pt x="1319" y="738"/>
                </a:lnTo>
                <a:lnTo>
                  <a:pt x="1320" y="738"/>
                </a:lnTo>
                <a:lnTo>
                  <a:pt x="1321" y="737"/>
                </a:lnTo>
                <a:lnTo>
                  <a:pt x="1323" y="737"/>
                </a:lnTo>
                <a:lnTo>
                  <a:pt x="1323" y="738"/>
                </a:lnTo>
                <a:lnTo>
                  <a:pt x="1324" y="738"/>
                </a:lnTo>
                <a:lnTo>
                  <a:pt x="1324" y="739"/>
                </a:lnTo>
                <a:lnTo>
                  <a:pt x="1326" y="739"/>
                </a:lnTo>
                <a:lnTo>
                  <a:pt x="1327" y="739"/>
                </a:lnTo>
                <a:lnTo>
                  <a:pt x="1328" y="739"/>
                </a:lnTo>
                <a:lnTo>
                  <a:pt x="1328" y="738"/>
                </a:lnTo>
                <a:lnTo>
                  <a:pt x="1328" y="737"/>
                </a:lnTo>
                <a:lnTo>
                  <a:pt x="1327" y="737"/>
                </a:lnTo>
                <a:lnTo>
                  <a:pt x="1324" y="732"/>
                </a:lnTo>
                <a:lnTo>
                  <a:pt x="1323" y="731"/>
                </a:lnTo>
                <a:lnTo>
                  <a:pt x="1323" y="730"/>
                </a:lnTo>
                <a:lnTo>
                  <a:pt x="1322" y="731"/>
                </a:lnTo>
                <a:lnTo>
                  <a:pt x="1321" y="732"/>
                </a:lnTo>
                <a:lnTo>
                  <a:pt x="1319" y="730"/>
                </a:lnTo>
                <a:lnTo>
                  <a:pt x="1318" y="729"/>
                </a:lnTo>
                <a:lnTo>
                  <a:pt x="1316" y="726"/>
                </a:lnTo>
                <a:lnTo>
                  <a:pt x="1316" y="725"/>
                </a:lnTo>
                <a:lnTo>
                  <a:pt x="1315" y="726"/>
                </a:lnTo>
                <a:lnTo>
                  <a:pt x="1314" y="726"/>
                </a:lnTo>
                <a:lnTo>
                  <a:pt x="1313" y="726"/>
                </a:lnTo>
                <a:lnTo>
                  <a:pt x="1312" y="726"/>
                </a:lnTo>
                <a:lnTo>
                  <a:pt x="1312" y="725"/>
                </a:lnTo>
                <a:lnTo>
                  <a:pt x="1309" y="722"/>
                </a:lnTo>
                <a:lnTo>
                  <a:pt x="1309" y="721"/>
                </a:lnTo>
                <a:lnTo>
                  <a:pt x="1307" y="720"/>
                </a:lnTo>
                <a:lnTo>
                  <a:pt x="1305" y="721"/>
                </a:lnTo>
                <a:lnTo>
                  <a:pt x="1304" y="722"/>
                </a:lnTo>
                <a:lnTo>
                  <a:pt x="1303" y="722"/>
                </a:lnTo>
                <a:lnTo>
                  <a:pt x="1301" y="723"/>
                </a:lnTo>
                <a:lnTo>
                  <a:pt x="1301" y="724"/>
                </a:lnTo>
                <a:lnTo>
                  <a:pt x="1299" y="724"/>
                </a:lnTo>
                <a:lnTo>
                  <a:pt x="1299" y="725"/>
                </a:lnTo>
                <a:lnTo>
                  <a:pt x="1298" y="725"/>
                </a:lnTo>
                <a:lnTo>
                  <a:pt x="1298" y="726"/>
                </a:lnTo>
                <a:lnTo>
                  <a:pt x="1297" y="726"/>
                </a:lnTo>
                <a:lnTo>
                  <a:pt x="1297" y="728"/>
                </a:lnTo>
                <a:lnTo>
                  <a:pt x="1296" y="728"/>
                </a:lnTo>
                <a:lnTo>
                  <a:pt x="1295" y="729"/>
                </a:lnTo>
                <a:lnTo>
                  <a:pt x="1294" y="730"/>
                </a:lnTo>
                <a:lnTo>
                  <a:pt x="1293" y="731"/>
                </a:lnTo>
                <a:lnTo>
                  <a:pt x="1292" y="732"/>
                </a:lnTo>
                <a:lnTo>
                  <a:pt x="1290" y="732"/>
                </a:lnTo>
                <a:lnTo>
                  <a:pt x="1290" y="733"/>
                </a:lnTo>
                <a:lnTo>
                  <a:pt x="1289" y="733"/>
                </a:lnTo>
                <a:lnTo>
                  <a:pt x="1288" y="733"/>
                </a:lnTo>
                <a:lnTo>
                  <a:pt x="1288" y="734"/>
                </a:lnTo>
                <a:lnTo>
                  <a:pt x="1287" y="734"/>
                </a:lnTo>
                <a:lnTo>
                  <a:pt x="1286" y="734"/>
                </a:lnTo>
                <a:lnTo>
                  <a:pt x="1285" y="734"/>
                </a:lnTo>
                <a:lnTo>
                  <a:pt x="1285" y="736"/>
                </a:lnTo>
                <a:lnTo>
                  <a:pt x="1284" y="736"/>
                </a:lnTo>
                <a:lnTo>
                  <a:pt x="1283" y="736"/>
                </a:lnTo>
                <a:lnTo>
                  <a:pt x="1281" y="736"/>
                </a:lnTo>
                <a:lnTo>
                  <a:pt x="1280" y="736"/>
                </a:lnTo>
                <a:lnTo>
                  <a:pt x="1279" y="736"/>
                </a:lnTo>
                <a:lnTo>
                  <a:pt x="1278" y="736"/>
                </a:lnTo>
                <a:lnTo>
                  <a:pt x="1277" y="736"/>
                </a:lnTo>
                <a:lnTo>
                  <a:pt x="1277" y="734"/>
                </a:lnTo>
                <a:lnTo>
                  <a:pt x="1275" y="734"/>
                </a:lnTo>
                <a:lnTo>
                  <a:pt x="1273" y="734"/>
                </a:lnTo>
                <a:lnTo>
                  <a:pt x="1272" y="734"/>
                </a:lnTo>
                <a:lnTo>
                  <a:pt x="1271" y="734"/>
                </a:lnTo>
                <a:lnTo>
                  <a:pt x="1270" y="734"/>
                </a:lnTo>
                <a:lnTo>
                  <a:pt x="1269" y="734"/>
                </a:lnTo>
                <a:lnTo>
                  <a:pt x="1268" y="734"/>
                </a:lnTo>
                <a:lnTo>
                  <a:pt x="1267" y="734"/>
                </a:lnTo>
                <a:lnTo>
                  <a:pt x="1266" y="734"/>
                </a:lnTo>
                <a:lnTo>
                  <a:pt x="1262" y="736"/>
                </a:lnTo>
                <a:lnTo>
                  <a:pt x="1261" y="737"/>
                </a:lnTo>
                <a:lnTo>
                  <a:pt x="1260" y="737"/>
                </a:lnTo>
                <a:lnTo>
                  <a:pt x="1259" y="737"/>
                </a:lnTo>
                <a:lnTo>
                  <a:pt x="1258" y="737"/>
                </a:lnTo>
                <a:lnTo>
                  <a:pt x="1257" y="737"/>
                </a:lnTo>
                <a:lnTo>
                  <a:pt x="1255" y="737"/>
                </a:lnTo>
                <a:lnTo>
                  <a:pt x="1254" y="737"/>
                </a:lnTo>
                <a:lnTo>
                  <a:pt x="1253" y="737"/>
                </a:lnTo>
                <a:lnTo>
                  <a:pt x="1252" y="737"/>
                </a:lnTo>
                <a:lnTo>
                  <a:pt x="1251" y="737"/>
                </a:lnTo>
                <a:lnTo>
                  <a:pt x="1251" y="736"/>
                </a:lnTo>
                <a:lnTo>
                  <a:pt x="1250" y="736"/>
                </a:lnTo>
                <a:lnTo>
                  <a:pt x="1249" y="736"/>
                </a:lnTo>
                <a:lnTo>
                  <a:pt x="1247" y="734"/>
                </a:lnTo>
                <a:lnTo>
                  <a:pt x="1246" y="734"/>
                </a:lnTo>
                <a:lnTo>
                  <a:pt x="1246" y="733"/>
                </a:lnTo>
                <a:lnTo>
                  <a:pt x="1245" y="733"/>
                </a:lnTo>
                <a:lnTo>
                  <a:pt x="1244" y="733"/>
                </a:lnTo>
                <a:lnTo>
                  <a:pt x="1244" y="732"/>
                </a:lnTo>
                <a:lnTo>
                  <a:pt x="1241" y="730"/>
                </a:lnTo>
                <a:lnTo>
                  <a:pt x="1240" y="729"/>
                </a:lnTo>
                <a:lnTo>
                  <a:pt x="1238" y="728"/>
                </a:lnTo>
                <a:lnTo>
                  <a:pt x="1237" y="726"/>
                </a:lnTo>
                <a:lnTo>
                  <a:pt x="1236" y="726"/>
                </a:lnTo>
                <a:lnTo>
                  <a:pt x="1235" y="725"/>
                </a:lnTo>
                <a:lnTo>
                  <a:pt x="1234" y="725"/>
                </a:lnTo>
                <a:lnTo>
                  <a:pt x="1234" y="724"/>
                </a:lnTo>
                <a:lnTo>
                  <a:pt x="1233" y="724"/>
                </a:lnTo>
                <a:lnTo>
                  <a:pt x="1232" y="724"/>
                </a:lnTo>
                <a:lnTo>
                  <a:pt x="1230" y="723"/>
                </a:lnTo>
                <a:lnTo>
                  <a:pt x="1229" y="723"/>
                </a:lnTo>
                <a:lnTo>
                  <a:pt x="1228" y="723"/>
                </a:lnTo>
                <a:lnTo>
                  <a:pt x="1227" y="723"/>
                </a:lnTo>
                <a:lnTo>
                  <a:pt x="1226" y="723"/>
                </a:lnTo>
                <a:lnTo>
                  <a:pt x="1225" y="723"/>
                </a:lnTo>
                <a:lnTo>
                  <a:pt x="1225" y="725"/>
                </a:lnTo>
                <a:lnTo>
                  <a:pt x="1225" y="726"/>
                </a:lnTo>
                <a:lnTo>
                  <a:pt x="1225" y="728"/>
                </a:lnTo>
                <a:lnTo>
                  <a:pt x="1225" y="730"/>
                </a:lnTo>
                <a:lnTo>
                  <a:pt x="1225" y="731"/>
                </a:lnTo>
                <a:lnTo>
                  <a:pt x="1225" y="732"/>
                </a:lnTo>
                <a:lnTo>
                  <a:pt x="1225" y="736"/>
                </a:lnTo>
                <a:lnTo>
                  <a:pt x="1225" y="738"/>
                </a:lnTo>
                <a:lnTo>
                  <a:pt x="1225" y="742"/>
                </a:lnTo>
                <a:lnTo>
                  <a:pt x="1225" y="744"/>
                </a:lnTo>
                <a:lnTo>
                  <a:pt x="1225" y="746"/>
                </a:lnTo>
                <a:lnTo>
                  <a:pt x="1225" y="748"/>
                </a:lnTo>
                <a:lnTo>
                  <a:pt x="1225" y="751"/>
                </a:lnTo>
                <a:lnTo>
                  <a:pt x="1223" y="751"/>
                </a:lnTo>
                <a:lnTo>
                  <a:pt x="1214" y="751"/>
                </a:lnTo>
                <a:lnTo>
                  <a:pt x="1212" y="751"/>
                </a:lnTo>
                <a:lnTo>
                  <a:pt x="1203" y="751"/>
                </a:lnTo>
                <a:lnTo>
                  <a:pt x="1203" y="750"/>
                </a:lnTo>
                <a:lnTo>
                  <a:pt x="1198" y="750"/>
                </a:lnTo>
                <a:lnTo>
                  <a:pt x="1198" y="751"/>
                </a:lnTo>
                <a:lnTo>
                  <a:pt x="1197" y="751"/>
                </a:lnTo>
                <a:lnTo>
                  <a:pt x="1195" y="751"/>
                </a:lnTo>
                <a:lnTo>
                  <a:pt x="1193" y="751"/>
                </a:lnTo>
                <a:lnTo>
                  <a:pt x="1193" y="750"/>
                </a:lnTo>
                <a:lnTo>
                  <a:pt x="1193" y="749"/>
                </a:lnTo>
                <a:lnTo>
                  <a:pt x="1193" y="748"/>
                </a:lnTo>
                <a:lnTo>
                  <a:pt x="1194" y="748"/>
                </a:lnTo>
                <a:lnTo>
                  <a:pt x="1195" y="748"/>
                </a:lnTo>
                <a:lnTo>
                  <a:pt x="1197" y="748"/>
                </a:lnTo>
                <a:lnTo>
                  <a:pt x="1195" y="748"/>
                </a:lnTo>
                <a:lnTo>
                  <a:pt x="1195" y="746"/>
                </a:lnTo>
                <a:lnTo>
                  <a:pt x="1197" y="744"/>
                </a:lnTo>
                <a:lnTo>
                  <a:pt x="1197" y="741"/>
                </a:lnTo>
                <a:lnTo>
                  <a:pt x="1197" y="739"/>
                </a:lnTo>
                <a:lnTo>
                  <a:pt x="1198" y="738"/>
                </a:lnTo>
                <a:lnTo>
                  <a:pt x="1199" y="736"/>
                </a:lnTo>
                <a:lnTo>
                  <a:pt x="1200" y="733"/>
                </a:lnTo>
                <a:lnTo>
                  <a:pt x="1202" y="734"/>
                </a:lnTo>
                <a:lnTo>
                  <a:pt x="1202" y="736"/>
                </a:lnTo>
                <a:lnTo>
                  <a:pt x="1202" y="737"/>
                </a:lnTo>
                <a:lnTo>
                  <a:pt x="1202" y="738"/>
                </a:lnTo>
                <a:lnTo>
                  <a:pt x="1202" y="739"/>
                </a:lnTo>
                <a:lnTo>
                  <a:pt x="1202" y="740"/>
                </a:lnTo>
                <a:lnTo>
                  <a:pt x="1202" y="741"/>
                </a:lnTo>
                <a:lnTo>
                  <a:pt x="1202" y="742"/>
                </a:lnTo>
                <a:lnTo>
                  <a:pt x="1202" y="744"/>
                </a:lnTo>
                <a:lnTo>
                  <a:pt x="1203" y="744"/>
                </a:lnTo>
                <a:lnTo>
                  <a:pt x="1204" y="744"/>
                </a:lnTo>
                <a:lnTo>
                  <a:pt x="1206" y="744"/>
                </a:lnTo>
                <a:lnTo>
                  <a:pt x="1207" y="744"/>
                </a:lnTo>
                <a:lnTo>
                  <a:pt x="1208" y="744"/>
                </a:lnTo>
                <a:lnTo>
                  <a:pt x="1212" y="744"/>
                </a:lnTo>
                <a:lnTo>
                  <a:pt x="1214" y="745"/>
                </a:lnTo>
                <a:lnTo>
                  <a:pt x="1215" y="745"/>
                </a:lnTo>
                <a:lnTo>
                  <a:pt x="1216" y="744"/>
                </a:lnTo>
                <a:lnTo>
                  <a:pt x="1217" y="744"/>
                </a:lnTo>
                <a:lnTo>
                  <a:pt x="1215" y="740"/>
                </a:lnTo>
                <a:lnTo>
                  <a:pt x="1216" y="740"/>
                </a:lnTo>
                <a:lnTo>
                  <a:pt x="1216" y="739"/>
                </a:lnTo>
                <a:lnTo>
                  <a:pt x="1217" y="739"/>
                </a:lnTo>
                <a:lnTo>
                  <a:pt x="1218" y="739"/>
                </a:lnTo>
                <a:lnTo>
                  <a:pt x="1219" y="739"/>
                </a:lnTo>
                <a:lnTo>
                  <a:pt x="1219" y="738"/>
                </a:lnTo>
                <a:lnTo>
                  <a:pt x="1220" y="738"/>
                </a:lnTo>
                <a:lnTo>
                  <a:pt x="1221" y="738"/>
                </a:lnTo>
                <a:lnTo>
                  <a:pt x="1223" y="738"/>
                </a:lnTo>
                <a:lnTo>
                  <a:pt x="1224" y="738"/>
                </a:lnTo>
                <a:lnTo>
                  <a:pt x="1225" y="738"/>
                </a:lnTo>
                <a:lnTo>
                  <a:pt x="1225" y="736"/>
                </a:lnTo>
                <a:lnTo>
                  <a:pt x="1225" y="731"/>
                </a:lnTo>
                <a:lnTo>
                  <a:pt x="1225" y="730"/>
                </a:lnTo>
                <a:lnTo>
                  <a:pt x="1224" y="730"/>
                </a:lnTo>
                <a:lnTo>
                  <a:pt x="1223" y="730"/>
                </a:lnTo>
                <a:lnTo>
                  <a:pt x="1221" y="730"/>
                </a:lnTo>
                <a:lnTo>
                  <a:pt x="1219" y="730"/>
                </a:lnTo>
                <a:lnTo>
                  <a:pt x="1219" y="729"/>
                </a:lnTo>
                <a:lnTo>
                  <a:pt x="1219" y="728"/>
                </a:lnTo>
                <a:lnTo>
                  <a:pt x="1219" y="726"/>
                </a:lnTo>
                <a:lnTo>
                  <a:pt x="1219" y="725"/>
                </a:lnTo>
                <a:lnTo>
                  <a:pt x="1219" y="724"/>
                </a:lnTo>
                <a:lnTo>
                  <a:pt x="1220" y="725"/>
                </a:lnTo>
                <a:lnTo>
                  <a:pt x="1221" y="725"/>
                </a:lnTo>
                <a:lnTo>
                  <a:pt x="1223" y="725"/>
                </a:lnTo>
                <a:lnTo>
                  <a:pt x="1224" y="725"/>
                </a:lnTo>
                <a:lnTo>
                  <a:pt x="1224" y="724"/>
                </a:lnTo>
                <a:lnTo>
                  <a:pt x="1224" y="722"/>
                </a:lnTo>
                <a:lnTo>
                  <a:pt x="1224" y="721"/>
                </a:lnTo>
                <a:lnTo>
                  <a:pt x="1224" y="720"/>
                </a:lnTo>
                <a:lnTo>
                  <a:pt x="1224" y="717"/>
                </a:lnTo>
                <a:lnTo>
                  <a:pt x="1224" y="715"/>
                </a:lnTo>
                <a:lnTo>
                  <a:pt x="1224" y="714"/>
                </a:lnTo>
                <a:lnTo>
                  <a:pt x="1225" y="714"/>
                </a:lnTo>
                <a:lnTo>
                  <a:pt x="1226" y="714"/>
                </a:lnTo>
                <a:lnTo>
                  <a:pt x="1227" y="714"/>
                </a:lnTo>
                <a:lnTo>
                  <a:pt x="1228" y="714"/>
                </a:lnTo>
                <a:lnTo>
                  <a:pt x="1229" y="714"/>
                </a:lnTo>
                <a:lnTo>
                  <a:pt x="1232" y="714"/>
                </a:lnTo>
                <a:lnTo>
                  <a:pt x="1233" y="714"/>
                </a:lnTo>
                <a:lnTo>
                  <a:pt x="1234" y="715"/>
                </a:lnTo>
                <a:lnTo>
                  <a:pt x="1234" y="716"/>
                </a:lnTo>
                <a:lnTo>
                  <a:pt x="1235" y="716"/>
                </a:lnTo>
                <a:lnTo>
                  <a:pt x="1235" y="717"/>
                </a:lnTo>
                <a:lnTo>
                  <a:pt x="1236" y="717"/>
                </a:lnTo>
                <a:lnTo>
                  <a:pt x="1237" y="717"/>
                </a:lnTo>
                <a:lnTo>
                  <a:pt x="1238" y="717"/>
                </a:lnTo>
                <a:lnTo>
                  <a:pt x="1240" y="717"/>
                </a:lnTo>
                <a:lnTo>
                  <a:pt x="1241" y="717"/>
                </a:lnTo>
                <a:lnTo>
                  <a:pt x="1242" y="717"/>
                </a:lnTo>
                <a:lnTo>
                  <a:pt x="1243" y="717"/>
                </a:lnTo>
                <a:lnTo>
                  <a:pt x="1244" y="717"/>
                </a:lnTo>
                <a:lnTo>
                  <a:pt x="1245" y="717"/>
                </a:lnTo>
                <a:lnTo>
                  <a:pt x="1249" y="717"/>
                </a:lnTo>
                <a:lnTo>
                  <a:pt x="1250" y="717"/>
                </a:lnTo>
                <a:lnTo>
                  <a:pt x="1251" y="719"/>
                </a:lnTo>
                <a:lnTo>
                  <a:pt x="1252" y="719"/>
                </a:lnTo>
                <a:lnTo>
                  <a:pt x="1253" y="720"/>
                </a:lnTo>
                <a:lnTo>
                  <a:pt x="1254" y="720"/>
                </a:lnTo>
                <a:lnTo>
                  <a:pt x="1254" y="721"/>
                </a:lnTo>
                <a:lnTo>
                  <a:pt x="1255" y="721"/>
                </a:lnTo>
                <a:lnTo>
                  <a:pt x="1258" y="722"/>
                </a:lnTo>
                <a:lnTo>
                  <a:pt x="1259" y="723"/>
                </a:lnTo>
                <a:lnTo>
                  <a:pt x="1260" y="723"/>
                </a:lnTo>
                <a:lnTo>
                  <a:pt x="1261" y="723"/>
                </a:lnTo>
                <a:lnTo>
                  <a:pt x="1262" y="723"/>
                </a:lnTo>
                <a:lnTo>
                  <a:pt x="1263" y="724"/>
                </a:lnTo>
                <a:lnTo>
                  <a:pt x="1267" y="724"/>
                </a:lnTo>
                <a:lnTo>
                  <a:pt x="1267" y="725"/>
                </a:lnTo>
                <a:lnTo>
                  <a:pt x="1267" y="726"/>
                </a:lnTo>
                <a:lnTo>
                  <a:pt x="1267" y="728"/>
                </a:lnTo>
                <a:lnTo>
                  <a:pt x="1267" y="729"/>
                </a:lnTo>
                <a:lnTo>
                  <a:pt x="1267" y="730"/>
                </a:lnTo>
                <a:lnTo>
                  <a:pt x="1267" y="731"/>
                </a:lnTo>
                <a:lnTo>
                  <a:pt x="1268" y="732"/>
                </a:lnTo>
                <a:lnTo>
                  <a:pt x="1268" y="733"/>
                </a:lnTo>
                <a:lnTo>
                  <a:pt x="1268" y="734"/>
                </a:lnTo>
                <a:lnTo>
                  <a:pt x="1268" y="733"/>
                </a:lnTo>
                <a:lnTo>
                  <a:pt x="1269" y="733"/>
                </a:lnTo>
                <a:lnTo>
                  <a:pt x="1270" y="733"/>
                </a:lnTo>
                <a:lnTo>
                  <a:pt x="1271" y="733"/>
                </a:lnTo>
                <a:lnTo>
                  <a:pt x="1272" y="733"/>
                </a:lnTo>
                <a:lnTo>
                  <a:pt x="1273" y="733"/>
                </a:lnTo>
                <a:lnTo>
                  <a:pt x="1275" y="733"/>
                </a:lnTo>
                <a:lnTo>
                  <a:pt x="1277" y="734"/>
                </a:lnTo>
                <a:lnTo>
                  <a:pt x="1278" y="734"/>
                </a:lnTo>
                <a:lnTo>
                  <a:pt x="1279" y="734"/>
                </a:lnTo>
                <a:lnTo>
                  <a:pt x="1280" y="734"/>
                </a:lnTo>
                <a:lnTo>
                  <a:pt x="1281" y="734"/>
                </a:lnTo>
                <a:lnTo>
                  <a:pt x="1283" y="734"/>
                </a:lnTo>
                <a:lnTo>
                  <a:pt x="1284" y="734"/>
                </a:lnTo>
                <a:lnTo>
                  <a:pt x="1285" y="734"/>
                </a:lnTo>
                <a:lnTo>
                  <a:pt x="1286" y="733"/>
                </a:lnTo>
                <a:lnTo>
                  <a:pt x="1287" y="733"/>
                </a:lnTo>
                <a:lnTo>
                  <a:pt x="1288" y="733"/>
                </a:lnTo>
                <a:lnTo>
                  <a:pt x="1288" y="732"/>
                </a:lnTo>
                <a:lnTo>
                  <a:pt x="1289" y="732"/>
                </a:lnTo>
                <a:lnTo>
                  <a:pt x="1290" y="732"/>
                </a:lnTo>
                <a:lnTo>
                  <a:pt x="1290" y="731"/>
                </a:lnTo>
                <a:lnTo>
                  <a:pt x="1292" y="731"/>
                </a:lnTo>
                <a:lnTo>
                  <a:pt x="1292" y="730"/>
                </a:lnTo>
                <a:lnTo>
                  <a:pt x="1293" y="730"/>
                </a:lnTo>
                <a:lnTo>
                  <a:pt x="1294" y="729"/>
                </a:lnTo>
                <a:lnTo>
                  <a:pt x="1295" y="728"/>
                </a:lnTo>
                <a:lnTo>
                  <a:pt x="1296" y="726"/>
                </a:lnTo>
                <a:lnTo>
                  <a:pt x="1297" y="725"/>
                </a:lnTo>
                <a:lnTo>
                  <a:pt x="1298" y="724"/>
                </a:lnTo>
                <a:lnTo>
                  <a:pt x="1299" y="724"/>
                </a:lnTo>
                <a:lnTo>
                  <a:pt x="1299" y="723"/>
                </a:lnTo>
                <a:lnTo>
                  <a:pt x="1301" y="723"/>
                </a:lnTo>
                <a:lnTo>
                  <a:pt x="1302" y="722"/>
                </a:lnTo>
                <a:lnTo>
                  <a:pt x="1303" y="721"/>
                </a:lnTo>
                <a:lnTo>
                  <a:pt x="1304" y="721"/>
                </a:lnTo>
                <a:lnTo>
                  <a:pt x="1304" y="720"/>
                </a:lnTo>
                <a:lnTo>
                  <a:pt x="1305" y="720"/>
                </a:lnTo>
                <a:lnTo>
                  <a:pt x="1306" y="719"/>
                </a:lnTo>
                <a:lnTo>
                  <a:pt x="1307" y="719"/>
                </a:lnTo>
                <a:lnTo>
                  <a:pt x="1309" y="717"/>
                </a:lnTo>
                <a:lnTo>
                  <a:pt x="1310" y="716"/>
                </a:lnTo>
                <a:lnTo>
                  <a:pt x="1309" y="716"/>
                </a:lnTo>
                <a:lnTo>
                  <a:pt x="1309" y="715"/>
                </a:lnTo>
                <a:lnTo>
                  <a:pt x="1307" y="714"/>
                </a:lnTo>
                <a:lnTo>
                  <a:pt x="1307" y="713"/>
                </a:lnTo>
                <a:lnTo>
                  <a:pt x="1306" y="713"/>
                </a:lnTo>
                <a:lnTo>
                  <a:pt x="1306" y="712"/>
                </a:lnTo>
                <a:lnTo>
                  <a:pt x="1305" y="711"/>
                </a:lnTo>
                <a:lnTo>
                  <a:pt x="1305" y="709"/>
                </a:lnTo>
                <a:lnTo>
                  <a:pt x="1307" y="709"/>
                </a:lnTo>
                <a:lnTo>
                  <a:pt x="1309" y="709"/>
                </a:lnTo>
                <a:lnTo>
                  <a:pt x="1307" y="709"/>
                </a:lnTo>
                <a:lnTo>
                  <a:pt x="1306" y="706"/>
                </a:lnTo>
                <a:lnTo>
                  <a:pt x="1302" y="706"/>
                </a:lnTo>
                <a:lnTo>
                  <a:pt x="1302" y="703"/>
                </a:lnTo>
                <a:lnTo>
                  <a:pt x="1304" y="703"/>
                </a:lnTo>
                <a:lnTo>
                  <a:pt x="1301" y="698"/>
                </a:lnTo>
                <a:lnTo>
                  <a:pt x="1299" y="696"/>
                </a:lnTo>
                <a:lnTo>
                  <a:pt x="1297" y="697"/>
                </a:lnTo>
                <a:lnTo>
                  <a:pt x="1297" y="695"/>
                </a:lnTo>
                <a:lnTo>
                  <a:pt x="1299" y="695"/>
                </a:lnTo>
                <a:lnTo>
                  <a:pt x="1298" y="695"/>
                </a:lnTo>
                <a:lnTo>
                  <a:pt x="1298" y="694"/>
                </a:lnTo>
                <a:lnTo>
                  <a:pt x="1296" y="691"/>
                </a:lnTo>
                <a:lnTo>
                  <a:pt x="1295" y="690"/>
                </a:lnTo>
                <a:lnTo>
                  <a:pt x="1293" y="684"/>
                </a:lnTo>
                <a:lnTo>
                  <a:pt x="1292" y="683"/>
                </a:lnTo>
                <a:lnTo>
                  <a:pt x="1288" y="683"/>
                </a:lnTo>
                <a:lnTo>
                  <a:pt x="1286" y="683"/>
                </a:lnTo>
                <a:lnTo>
                  <a:pt x="1286" y="681"/>
                </a:lnTo>
                <a:lnTo>
                  <a:pt x="1285" y="681"/>
                </a:lnTo>
                <a:lnTo>
                  <a:pt x="1285" y="683"/>
                </a:lnTo>
                <a:lnTo>
                  <a:pt x="1280" y="683"/>
                </a:lnTo>
                <a:lnTo>
                  <a:pt x="1277" y="683"/>
                </a:lnTo>
                <a:lnTo>
                  <a:pt x="1276" y="683"/>
                </a:lnTo>
                <a:lnTo>
                  <a:pt x="1276" y="681"/>
                </a:lnTo>
                <a:lnTo>
                  <a:pt x="1275" y="680"/>
                </a:lnTo>
                <a:lnTo>
                  <a:pt x="1273" y="680"/>
                </a:lnTo>
                <a:lnTo>
                  <a:pt x="1273" y="679"/>
                </a:lnTo>
                <a:lnTo>
                  <a:pt x="1273" y="678"/>
                </a:lnTo>
                <a:lnTo>
                  <a:pt x="1273" y="677"/>
                </a:lnTo>
                <a:lnTo>
                  <a:pt x="1273" y="675"/>
                </a:lnTo>
                <a:lnTo>
                  <a:pt x="1273" y="674"/>
                </a:lnTo>
                <a:lnTo>
                  <a:pt x="1273" y="673"/>
                </a:lnTo>
                <a:lnTo>
                  <a:pt x="1273" y="672"/>
                </a:lnTo>
                <a:lnTo>
                  <a:pt x="1276" y="671"/>
                </a:lnTo>
                <a:lnTo>
                  <a:pt x="1278" y="671"/>
                </a:lnTo>
                <a:lnTo>
                  <a:pt x="1279" y="671"/>
                </a:lnTo>
                <a:lnTo>
                  <a:pt x="1280" y="671"/>
                </a:lnTo>
                <a:lnTo>
                  <a:pt x="1281" y="671"/>
                </a:lnTo>
                <a:lnTo>
                  <a:pt x="1283" y="671"/>
                </a:lnTo>
                <a:lnTo>
                  <a:pt x="1283" y="670"/>
                </a:lnTo>
                <a:lnTo>
                  <a:pt x="1281" y="669"/>
                </a:lnTo>
                <a:lnTo>
                  <a:pt x="1278" y="669"/>
                </a:lnTo>
                <a:lnTo>
                  <a:pt x="1277" y="669"/>
                </a:lnTo>
                <a:lnTo>
                  <a:pt x="1275" y="670"/>
                </a:lnTo>
                <a:lnTo>
                  <a:pt x="1275" y="669"/>
                </a:lnTo>
                <a:lnTo>
                  <a:pt x="1275" y="667"/>
                </a:lnTo>
                <a:lnTo>
                  <a:pt x="1276" y="667"/>
                </a:lnTo>
                <a:lnTo>
                  <a:pt x="1277" y="666"/>
                </a:lnTo>
                <a:lnTo>
                  <a:pt x="1278" y="666"/>
                </a:lnTo>
                <a:lnTo>
                  <a:pt x="1277" y="665"/>
                </a:lnTo>
                <a:lnTo>
                  <a:pt x="1277" y="664"/>
                </a:lnTo>
                <a:lnTo>
                  <a:pt x="1276" y="664"/>
                </a:lnTo>
                <a:lnTo>
                  <a:pt x="1276" y="663"/>
                </a:lnTo>
                <a:lnTo>
                  <a:pt x="1275" y="662"/>
                </a:lnTo>
                <a:lnTo>
                  <a:pt x="1275" y="661"/>
                </a:lnTo>
                <a:lnTo>
                  <a:pt x="1273" y="661"/>
                </a:lnTo>
                <a:lnTo>
                  <a:pt x="1273" y="659"/>
                </a:lnTo>
                <a:lnTo>
                  <a:pt x="1272" y="658"/>
                </a:lnTo>
                <a:lnTo>
                  <a:pt x="1271" y="657"/>
                </a:lnTo>
                <a:lnTo>
                  <a:pt x="1271" y="656"/>
                </a:lnTo>
                <a:lnTo>
                  <a:pt x="1270" y="655"/>
                </a:lnTo>
                <a:lnTo>
                  <a:pt x="1269" y="654"/>
                </a:lnTo>
                <a:lnTo>
                  <a:pt x="1269" y="653"/>
                </a:lnTo>
                <a:lnTo>
                  <a:pt x="1268" y="653"/>
                </a:lnTo>
                <a:lnTo>
                  <a:pt x="1267" y="653"/>
                </a:lnTo>
                <a:lnTo>
                  <a:pt x="1267" y="654"/>
                </a:lnTo>
                <a:lnTo>
                  <a:pt x="1267" y="655"/>
                </a:lnTo>
                <a:lnTo>
                  <a:pt x="1267" y="656"/>
                </a:lnTo>
                <a:lnTo>
                  <a:pt x="1267" y="657"/>
                </a:lnTo>
                <a:lnTo>
                  <a:pt x="1267" y="658"/>
                </a:lnTo>
                <a:lnTo>
                  <a:pt x="1267" y="659"/>
                </a:lnTo>
                <a:lnTo>
                  <a:pt x="1266" y="659"/>
                </a:lnTo>
                <a:lnTo>
                  <a:pt x="1264" y="659"/>
                </a:lnTo>
                <a:lnTo>
                  <a:pt x="1263" y="659"/>
                </a:lnTo>
                <a:lnTo>
                  <a:pt x="1262" y="661"/>
                </a:lnTo>
                <a:lnTo>
                  <a:pt x="1261" y="661"/>
                </a:lnTo>
                <a:lnTo>
                  <a:pt x="1261" y="659"/>
                </a:lnTo>
                <a:lnTo>
                  <a:pt x="1261" y="656"/>
                </a:lnTo>
                <a:lnTo>
                  <a:pt x="1261" y="653"/>
                </a:lnTo>
                <a:lnTo>
                  <a:pt x="1261" y="652"/>
                </a:lnTo>
                <a:lnTo>
                  <a:pt x="1261" y="648"/>
                </a:lnTo>
                <a:lnTo>
                  <a:pt x="1261" y="646"/>
                </a:lnTo>
                <a:lnTo>
                  <a:pt x="1264" y="644"/>
                </a:lnTo>
                <a:lnTo>
                  <a:pt x="1260" y="646"/>
                </a:lnTo>
                <a:lnTo>
                  <a:pt x="1260" y="645"/>
                </a:lnTo>
                <a:lnTo>
                  <a:pt x="1259" y="645"/>
                </a:lnTo>
                <a:lnTo>
                  <a:pt x="1259" y="644"/>
                </a:lnTo>
                <a:lnTo>
                  <a:pt x="1259" y="642"/>
                </a:lnTo>
                <a:lnTo>
                  <a:pt x="1258" y="642"/>
                </a:lnTo>
                <a:lnTo>
                  <a:pt x="1258" y="641"/>
                </a:lnTo>
                <a:lnTo>
                  <a:pt x="1257" y="640"/>
                </a:lnTo>
                <a:lnTo>
                  <a:pt x="1255" y="639"/>
                </a:lnTo>
                <a:lnTo>
                  <a:pt x="1257" y="638"/>
                </a:lnTo>
                <a:lnTo>
                  <a:pt x="1258" y="637"/>
                </a:lnTo>
                <a:lnTo>
                  <a:pt x="1259" y="637"/>
                </a:lnTo>
                <a:lnTo>
                  <a:pt x="1258" y="636"/>
                </a:lnTo>
                <a:lnTo>
                  <a:pt x="1258" y="634"/>
                </a:lnTo>
                <a:lnTo>
                  <a:pt x="1257" y="634"/>
                </a:lnTo>
                <a:lnTo>
                  <a:pt x="1257" y="633"/>
                </a:lnTo>
                <a:lnTo>
                  <a:pt x="1255" y="633"/>
                </a:lnTo>
                <a:lnTo>
                  <a:pt x="1255" y="632"/>
                </a:lnTo>
                <a:lnTo>
                  <a:pt x="1254" y="631"/>
                </a:lnTo>
                <a:lnTo>
                  <a:pt x="1254" y="630"/>
                </a:lnTo>
                <a:lnTo>
                  <a:pt x="1255" y="629"/>
                </a:lnTo>
                <a:lnTo>
                  <a:pt x="1254" y="628"/>
                </a:lnTo>
                <a:lnTo>
                  <a:pt x="1253" y="625"/>
                </a:lnTo>
                <a:lnTo>
                  <a:pt x="1252" y="625"/>
                </a:lnTo>
                <a:lnTo>
                  <a:pt x="1252" y="624"/>
                </a:lnTo>
                <a:lnTo>
                  <a:pt x="1251" y="624"/>
                </a:lnTo>
                <a:lnTo>
                  <a:pt x="1251" y="623"/>
                </a:lnTo>
                <a:lnTo>
                  <a:pt x="1250" y="623"/>
                </a:lnTo>
                <a:lnTo>
                  <a:pt x="1250" y="622"/>
                </a:lnTo>
                <a:lnTo>
                  <a:pt x="1249" y="622"/>
                </a:lnTo>
                <a:lnTo>
                  <a:pt x="1249" y="623"/>
                </a:lnTo>
                <a:lnTo>
                  <a:pt x="1247" y="623"/>
                </a:lnTo>
                <a:lnTo>
                  <a:pt x="1246" y="624"/>
                </a:lnTo>
                <a:lnTo>
                  <a:pt x="1245" y="623"/>
                </a:lnTo>
                <a:lnTo>
                  <a:pt x="1244" y="623"/>
                </a:lnTo>
                <a:lnTo>
                  <a:pt x="1244" y="622"/>
                </a:lnTo>
                <a:lnTo>
                  <a:pt x="1243" y="622"/>
                </a:lnTo>
                <a:lnTo>
                  <a:pt x="1243" y="621"/>
                </a:lnTo>
                <a:lnTo>
                  <a:pt x="1242" y="621"/>
                </a:lnTo>
                <a:lnTo>
                  <a:pt x="1241" y="621"/>
                </a:lnTo>
                <a:lnTo>
                  <a:pt x="1240" y="620"/>
                </a:lnTo>
                <a:lnTo>
                  <a:pt x="1240" y="621"/>
                </a:lnTo>
                <a:lnTo>
                  <a:pt x="1240" y="622"/>
                </a:lnTo>
                <a:lnTo>
                  <a:pt x="1237" y="628"/>
                </a:lnTo>
                <a:lnTo>
                  <a:pt x="1237" y="629"/>
                </a:lnTo>
                <a:lnTo>
                  <a:pt x="1236" y="630"/>
                </a:lnTo>
                <a:lnTo>
                  <a:pt x="1236" y="631"/>
                </a:lnTo>
                <a:lnTo>
                  <a:pt x="1235" y="633"/>
                </a:lnTo>
                <a:lnTo>
                  <a:pt x="1235" y="634"/>
                </a:lnTo>
                <a:lnTo>
                  <a:pt x="1234" y="637"/>
                </a:lnTo>
                <a:lnTo>
                  <a:pt x="1235" y="638"/>
                </a:lnTo>
                <a:lnTo>
                  <a:pt x="1236" y="640"/>
                </a:lnTo>
                <a:lnTo>
                  <a:pt x="1235" y="641"/>
                </a:lnTo>
                <a:lnTo>
                  <a:pt x="1235" y="642"/>
                </a:lnTo>
                <a:lnTo>
                  <a:pt x="1235" y="644"/>
                </a:lnTo>
                <a:lnTo>
                  <a:pt x="1234" y="644"/>
                </a:lnTo>
                <a:lnTo>
                  <a:pt x="1234" y="645"/>
                </a:lnTo>
                <a:lnTo>
                  <a:pt x="1234" y="646"/>
                </a:lnTo>
                <a:lnTo>
                  <a:pt x="1234" y="647"/>
                </a:lnTo>
                <a:lnTo>
                  <a:pt x="1233" y="647"/>
                </a:lnTo>
                <a:lnTo>
                  <a:pt x="1233" y="648"/>
                </a:lnTo>
                <a:lnTo>
                  <a:pt x="1233" y="649"/>
                </a:lnTo>
                <a:lnTo>
                  <a:pt x="1233" y="650"/>
                </a:lnTo>
                <a:lnTo>
                  <a:pt x="1232" y="650"/>
                </a:lnTo>
                <a:lnTo>
                  <a:pt x="1232" y="652"/>
                </a:lnTo>
                <a:lnTo>
                  <a:pt x="1232" y="653"/>
                </a:lnTo>
                <a:lnTo>
                  <a:pt x="1232" y="654"/>
                </a:lnTo>
                <a:lnTo>
                  <a:pt x="1230" y="654"/>
                </a:lnTo>
                <a:lnTo>
                  <a:pt x="1230" y="655"/>
                </a:lnTo>
                <a:lnTo>
                  <a:pt x="1228" y="653"/>
                </a:lnTo>
                <a:lnTo>
                  <a:pt x="1229" y="649"/>
                </a:lnTo>
                <a:lnTo>
                  <a:pt x="1230" y="646"/>
                </a:lnTo>
                <a:lnTo>
                  <a:pt x="1227" y="640"/>
                </a:lnTo>
                <a:lnTo>
                  <a:pt x="1228" y="639"/>
                </a:lnTo>
                <a:lnTo>
                  <a:pt x="1233" y="637"/>
                </a:lnTo>
                <a:lnTo>
                  <a:pt x="1230" y="633"/>
                </a:lnTo>
                <a:lnTo>
                  <a:pt x="1232" y="633"/>
                </a:lnTo>
                <a:lnTo>
                  <a:pt x="1234" y="636"/>
                </a:lnTo>
                <a:lnTo>
                  <a:pt x="1234" y="637"/>
                </a:lnTo>
                <a:lnTo>
                  <a:pt x="1234" y="636"/>
                </a:lnTo>
                <a:lnTo>
                  <a:pt x="1234" y="634"/>
                </a:lnTo>
                <a:lnTo>
                  <a:pt x="1235" y="632"/>
                </a:lnTo>
                <a:lnTo>
                  <a:pt x="1235" y="631"/>
                </a:lnTo>
                <a:lnTo>
                  <a:pt x="1236" y="631"/>
                </a:lnTo>
                <a:lnTo>
                  <a:pt x="1234" y="630"/>
                </a:lnTo>
                <a:lnTo>
                  <a:pt x="1234" y="631"/>
                </a:lnTo>
                <a:lnTo>
                  <a:pt x="1233" y="632"/>
                </a:lnTo>
                <a:lnTo>
                  <a:pt x="1232" y="632"/>
                </a:lnTo>
                <a:lnTo>
                  <a:pt x="1232" y="631"/>
                </a:lnTo>
                <a:lnTo>
                  <a:pt x="1233" y="631"/>
                </a:lnTo>
                <a:lnTo>
                  <a:pt x="1233" y="630"/>
                </a:lnTo>
                <a:lnTo>
                  <a:pt x="1233" y="629"/>
                </a:lnTo>
                <a:lnTo>
                  <a:pt x="1233" y="628"/>
                </a:lnTo>
                <a:lnTo>
                  <a:pt x="1234" y="627"/>
                </a:lnTo>
                <a:lnTo>
                  <a:pt x="1234" y="625"/>
                </a:lnTo>
                <a:lnTo>
                  <a:pt x="1234" y="624"/>
                </a:lnTo>
                <a:lnTo>
                  <a:pt x="1235" y="623"/>
                </a:lnTo>
                <a:lnTo>
                  <a:pt x="1235" y="624"/>
                </a:lnTo>
                <a:lnTo>
                  <a:pt x="1236" y="625"/>
                </a:lnTo>
                <a:lnTo>
                  <a:pt x="1237" y="627"/>
                </a:lnTo>
                <a:lnTo>
                  <a:pt x="1238" y="623"/>
                </a:lnTo>
                <a:lnTo>
                  <a:pt x="1238" y="621"/>
                </a:lnTo>
                <a:lnTo>
                  <a:pt x="1240" y="621"/>
                </a:lnTo>
                <a:lnTo>
                  <a:pt x="1240" y="619"/>
                </a:lnTo>
                <a:lnTo>
                  <a:pt x="1241" y="617"/>
                </a:lnTo>
                <a:lnTo>
                  <a:pt x="1242" y="614"/>
                </a:lnTo>
                <a:lnTo>
                  <a:pt x="1242" y="612"/>
                </a:lnTo>
                <a:lnTo>
                  <a:pt x="1241" y="609"/>
                </a:lnTo>
                <a:lnTo>
                  <a:pt x="1241" y="608"/>
                </a:lnTo>
                <a:lnTo>
                  <a:pt x="1242" y="608"/>
                </a:lnTo>
                <a:lnTo>
                  <a:pt x="1242" y="607"/>
                </a:lnTo>
                <a:lnTo>
                  <a:pt x="1241" y="607"/>
                </a:lnTo>
                <a:lnTo>
                  <a:pt x="1241" y="606"/>
                </a:lnTo>
                <a:lnTo>
                  <a:pt x="1240" y="606"/>
                </a:lnTo>
                <a:lnTo>
                  <a:pt x="1236" y="609"/>
                </a:lnTo>
                <a:lnTo>
                  <a:pt x="1235" y="609"/>
                </a:lnTo>
                <a:lnTo>
                  <a:pt x="1234" y="608"/>
                </a:lnTo>
                <a:lnTo>
                  <a:pt x="1234" y="607"/>
                </a:lnTo>
                <a:lnTo>
                  <a:pt x="1233" y="607"/>
                </a:lnTo>
                <a:lnTo>
                  <a:pt x="1233" y="606"/>
                </a:lnTo>
                <a:lnTo>
                  <a:pt x="1233" y="605"/>
                </a:lnTo>
                <a:lnTo>
                  <a:pt x="1232" y="605"/>
                </a:lnTo>
                <a:lnTo>
                  <a:pt x="1233" y="605"/>
                </a:lnTo>
                <a:lnTo>
                  <a:pt x="1234" y="604"/>
                </a:lnTo>
                <a:lnTo>
                  <a:pt x="1235" y="604"/>
                </a:lnTo>
                <a:lnTo>
                  <a:pt x="1236" y="603"/>
                </a:lnTo>
                <a:lnTo>
                  <a:pt x="1237" y="603"/>
                </a:lnTo>
                <a:lnTo>
                  <a:pt x="1237" y="602"/>
                </a:lnTo>
                <a:lnTo>
                  <a:pt x="1236" y="600"/>
                </a:lnTo>
                <a:lnTo>
                  <a:pt x="1234" y="596"/>
                </a:lnTo>
                <a:lnTo>
                  <a:pt x="1233" y="597"/>
                </a:lnTo>
                <a:lnTo>
                  <a:pt x="1232" y="596"/>
                </a:lnTo>
                <a:lnTo>
                  <a:pt x="1229" y="592"/>
                </a:lnTo>
                <a:lnTo>
                  <a:pt x="1228" y="594"/>
                </a:lnTo>
                <a:lnTo>
                  <a:pt x="1228" y="592"/>
                </a:lnTo>
                <a:lnTo>
                  <a:pt x="1227" y="591"/>
                </a:lnTo>
                <a:lnTo>
                  <a:pt x="1227" y="590"/>
                </a:lnTo>
                <a:lnTo>
                  <a:pt x="1228" y="590"/>
                </a:lnTo>
                <a:lnTo>
                  <a:pt x="1228" y="589"/>
                </a:lnTo>
                <a:lnTo>
                  <a:pt x="1229" y="589"/>
                </a:lnTo>
                <a:lnTo>
                  <a:pt x="1228" y="588"/>
                </a:lnTo>
                <a:lnTo>
                  <a:pt x="1227" y="587"/>
                </a:lnTo>
                <a:lnTo>
                  <a:pt x="1226" y="588"/>
                </a:lnTo>
                <a:lnTo>
                  <a:pt x="1225" y="588"/>
                </a:lnTo>
                <a:lnTo>
                  <a:pt x="1224" y="589"/>
                </a:lnTo>
                <a:lnTo>
                  <a:pt x="1223" y="589"/>
                </a:lnTo>
                <a:lnTo>
                  <a:pt x="1223" y="590"/>
                </a:lnTo>
                <a:lnTo>
                  <a:pt x="1221" y="590"/>
                </a:lnTo>
                <a:lnTo>
                  <a:pt x="1220" y="591"/>
                </a:lnTo>
                <a:lnTo>
                  <a:pt x="1219" y="591"/>
                </a:lnTo>
                <a:lnTo>
                  <a:pt x="1219" y="592"/>
                </a:lnTo>
                <a:lnTo>
                  <a:pt x="1218" y="592"/>
                </a:lnTo>
                <a:lnTo>
                  <a:pt x="1217" y="594"/>
                </a:lnTo>
                <a:lnTo>
                  <a:pt x="1216" y="594"/>
                </a:lnTo>
                <a:lnTo>
                  <a:pt x="1216" y="595"/>
                </a:lnTo>
                <a:lnTo>
                  <a:pt x="1215" y="595"/>
                </a:lnTo>
                <a:lnTo>
                  <a:pt x="1214" y="595"/>
                </a:lnTo>
                <a:lnTo>
                  <a:pt x="1214" y="596"/>
                </a:lnTo>
                <a:lnTo>
                  <a:pt x="1212" y="596"/>
                </a:lnTo>
                <a:lnTo>
                  <a:pt x="1211" y="596"/>
                </a:lnTo>
                <a:lnTo>
                  <a:pt x="1209" y="597"/>
                </a:lnTo>
                <a:lnTo>
                  <a:pt x="1209" y="596"/>
                </a:lnTo>
                <a:lnTo>
                  <a:pt x="1207" y="594"/>
                </a:lnTo>
                <a:lnTo>
                  <a:pt x="1206" y="595"/>
                </a:lnTo>
                <a:lnTo>
                  <a:pt x="1204" y="595"/>
                </a:lnTo>
                <a:lnTo>
                  <a:pt x="1204" y="596"/>
                </a:lnTo>
                <a:lnTo>
                  <a:pt x="1203" y="596"/>
                </a:lnTo>
                <a:lnTo>
                  <a:pt x="1203" y="597"/>
                </a:lnTo>
                <a:lnTo>
                  <a:pt x="1202" y="596"/>
                </a:lnTo>
                <a:lnTo>
                  <a:pt x="1202" y="597"/>
                </a:lnTo>
                <a:lnTo>
                  <a:pt x="1200" y="598"/>
                </a:lnTo>
                <a:lnTo>
                  <a:pt x="1200" y="597"/>
                </a:lnTo>
                <a:lnTo>
                  <a:pt x="1199" y="596"/>
                </a:lnTo>
                <a:lnTo>
                  <a:pt x="1198" y="596"/>
                </a:lnTo>
                <a:lnTo>
                  <a:pt x="1198" y="597"/>
                </a:lnTo>
                <a:lnTo>
                  <a:pt x="1199" y="597"/>
                </a:lnTo>
                <a:lnTo>
                  <a:pt x="1198" y="598"/>
                </a:lnTo>
                <a:lnTo>
                  <a:pt x="1198" y="599"/>
                </a:lnTo>
                <a:lnTo>
                  <a:pt x="1197" y="599"/>
                </a:lnTo>
                <a:lnTo>
                  <a:pt x="1194" y="602"/>
                </a:lnTo>
                <a:lnTo>
                  <a:pt x="1193" y="602"/>
                </a:lnTo>
                <a:lnTo>
                  <a:pt x="1195" y="604"/>
                </a:lnTo>
                <a:lnTo>
                  <a:pt x="1195" y="605"/>
                </a:lnTo>
                <a:lnTo>
                  <a:pt x="1197" y="606"/>
                </a:lnTo>
                <a:lnTo>
                  <a:pt x="1198" y="607"/>
                </a:lnTo>
                <a:lnTo>
                  <a:pt x="1197" y="607"/>
                </a:lnTo>
                <a:lnTo>
                  <a:pt x="1195" y="607"/>
                </a:lnTo>
                <a:lnTo>
                  <a:pt x="1195" y="608"/>
                </a:lnTo>
                <a:lnTo>
                  <a:pt x="1194" y="608"/>
                </a:lnTo>
                <a:lnTo>
                  <a:pt x="1193" y="609"/>
                </a:lnTo>
                <a:lnTo>
                  <a:pt x="1192" y="611"/>
                </a:lnTo>
                <a:lnTo>
                  <a:pt x="1191" y="611"/>
                </a:lnTo>
                <a:lnTo>
                  <a:pt x="1190" y="612"/>
                </a:lnTo>
                <a:lnTo>
                  <a:pt x="1189" y="613"/>
                </a:lnTo>
                <a:lnTo>
                  <a:pt x="1186" y="614"/>
                </a:lnTo>
                <a:lnTo>
                  <a:pt x="1185" y="613"/>
                </a:lnTo>
                <a:lnTo>
                  <a:pt x="1184" y="614"/>
                </a:lnTo>
                <a:lnTo>
                  <a:pt x="1184" y="615"/>
                </a:lnTo>
                <a:lnTo>
                  <a:pt x="1183" y="616"/>
                </a:lnTo>
                <a:lnTo>
                  <a:pt x="1182" y="616"/>
                </a:lnTo>
                <a:lnTo>
                  <a:pt x="1182" y="617"/>
                </a:lnTo>
                <a:lnTo>
                  <a:pt x="1181" y="617"/>
                </a:lnTo>
                <a:lnTo>
                  <a:pt x="1180" y="619"/>
                </a:lnTo>
                <a:lnTo>
                  <a:pt x="1178" y="619"/>
                </a:lnTo>
                <a:lnTo>
                  <a:pt x="1177" y="620"/>
                </a:lnTo>
                <a:lnTo>
                  <a:pt x="1176" y="619"/>
                </a:lnTo>
                <a:lnTo>
                  <a:pt x="1176" y="617"/>
                </a:lnTo>
                <a:lnTo>
                  <a:pt x="1175" y="616"/>
                </a:lnTo>
                <a:lnTo>
                  <a:pt x="1174" y="615"/>
                </a:lnTo>
                <a:lnTo>
                  <a:pt x="1174" y="614"/>
                </a:lnTo>
                <a:lnTo>
                  <a:pt x="1174" y="613"/>
                </a:lnTo>
                <a:lnTo>
                  <a:pt x="1173" y="613"/>
                </a:lnTo>
                <a:lnTo>
                  <a:pt x="1173" y="612"/>
                </a:lnTo>
                <a:lnTo>
                  <a:pt x="1172" y="613"/>
                </a:lnTo>
                <a:lnTo>
                  <a:pt x="1168" y="615"/>
                </a:lnTo>
                <a:lnTo>
                  <a:pt x="1164" y="617"/>
                </a:lnTo>
                <a:lnTo>
                  <a:pt x="1163" y="619"/>
                </a:lnTo>
                <a:lnTo>
                  <a:pt x="1159" y="621"/>
                </a:lnTo>
                <a:lnTo>
                  <a:pt x="1160" y="622"/>
                </a:lnTo>
                <a:lnTo>
                  <a:pt x="1160" y="623"/>
                </a:lnTo>
                <a:lnTo>
                  <a:pt x="1159" y="624"/>
                </a:lnTo>
                <a:lnTo>
                  <a:pt x="1158" y="625"/>
                </a:lnTo>
                <a:lnTo>
                  <a:pt x="1158" y="624"/>
                </a:lnTo>
                <a:lnTo>
                  <a:pt x="1157" y="623"/>
                </a:lnTo>
                <a:lnTo>
                  <a:pt x="1155" y="624"/>
                </a:lnTo>
                <a:lnTo>
                  <a:pt x="1156" y="625"/>
                </a:lnTo>
                <a:lnTo>
                  <a:pt x="1156" y="627"/>
                </a:lnTo>
                <a:lnTo>
                  <a:pt x="1157" y="627"/>
                </a:lnTo>
                <a:lnTo>
                  <a:pt x="1156" y="627"/>
                </a:lnTo>
                <a:lnTo>
                  <a:pt x="1156" y="628"/>
                </a:lnTo>
                <a:lnTo>
                  <a:pt x="1155" y="627"/>
                </a:lnTo>
                <a:lnTo>
                  <a:pt x="1155" y="625"/>
                </a:lnTo>
                <a:lnTo>
                  <a:pt x="1154" y="624"/>
                </a:lnTo>
                <a:lnTo>
                  <a:pt x="1154" y="625"/>
                </a:lnTo>
                <a:lnTo>
                  <a:pt x="1151" y="625"/>
                </a:lnTo>
                <a:lnTo>
                  <a:pt x="1151" y="627"/>
                </a:lnTo>
                <a:lnTo>
                  <a:pt x="1149" y="628"/>
                </a:lnTo>
                <a:lnTo>
                  <a:pt x="1148" y="629"/>
                </a:lnTo>
                <a:lnTo>
                  <a:pt x="1145" y="630"/>
                </a:lnTo>
                <a:lnTo>
                  <a:pt x="1143" y="631"/>
                </a:lnTo>
                <a:lnTo>
                  <a:pt x="1142" y="632"/>
                </a:lnTo>
                <a:lnTo>
                  <a:pt x="1141" y="632"/>
                </a:lnTo>
                <a:lnTo>
                  <a:pt x="1141" y="633"/>
                </a:lnTo>
                <a:lnTo>
                  <a:pt x="1133" y="638"/>
                </a:lnTo>
                <a:lnTo>
                  <a:pt x="1132" y="639"/>
                </a:lnTo>
                <a:lnTo>
                  <a:pt x="1131" y="640"/>
                </a:lnTo>
                <a:lnTo>
                  <a:pt x="1130" y="640"/>
                </a:lnTo>
                <a:lnTo>
                  <a:pt x="1131" y="640"/>
                </a:lnTo>
                <a:lnTo>
                  <a:pt x="1133" y="645"/>
                </a:lnTo>
                <a:lnTo>
                  <a:pt x="1133" y="646"/>
                </a:lnTo>
                <a:lnTo>
                  <a:pt x="1132" y="646"/>
                </a:lnTo>
                <a:lnTo>
                  <a:pt x="1131" y="647"/>
                </a:lnTo>
                <a:lnTo>
                  <a:pt x="1132" y="649"/>
                </a:lnTo>
                <a:lnTo>
                  <a:pt x="1130" y="650"/>
                </a:lnTo>
                <a:lnTo>
                  <a:pt x="1129" y="650"/>
                </a:lnTo>
                <a:lnTo>
                  <a:pt x="1128" y="652"/>
                </a:lnTo>
                <a:lnTo>
                  <a:pt x="1124" y="654"/>
                </a:lnTo>
                <a:lnTo>
                  <a:pt x="1125" y="655"/>
                </a:lnTo>
                <a:lnTo>
                  <a:pt x="1128" y="658"/>
                </a:lnTo>
                <a:lnTo>
                  <a:pt x="1130" y="657"/>
                </a:lnTo>
                <a:lnTo>
                  <a:pt x="1132" y="656"/>
                </a:lnTo>
                <a:lnTo>
                  <a:pt x="1133" y="657"/>
                </a:lnTo>
                <a:lnTo>
                  <a:pt x="1133" y="658"/>
                </a:lnTo>
                <a:lnTo>
                  <a:pt x="1134" y="658"/>
                </a:lnTo>
                <a:lnTo>
                  <a:pt x="1133" y="658"/>
                </a:lnTo>
                <a:lnTo>
                  <a:pt x="1129" y="662"/>
                </a:lnTo>
                <a:lnTo>
                  <a:pt x="1128" y="662"/>
                </a:lnTo>
                <a:lnTo>
                  <a:pt x="1123" y="663"/>
                </a:lnTo>
                <a:lnTo>
                  <a:pt x="1121" y="664"/>
                </a:lnTo>
                <a:lnTo>
                  <a:pt x="1120" y="664"/>
                </a:lnTo>
                <a:lnTo>
                  <a:pt x="1118" y="665"/>
                </a:lnTo>
                <a:lnTo>
                  <a:pt x="1117" y="665"/>
                </a:lnTo>
                <a:lnTo>
                  <a:pt x="1117" y="669"/>
                </a:lnTo>
                <a:lnTo>
                  <a:pt x="1117" y="670"/>
                </a:lnTo>
                <a:lnTo>
                  <a:pt x="1117" y="673"/>
                </a:lnTo>
                <a:lnTo>
                  <a:pt x="1116" y="673"/>
                </a:lnTo>
                <a:lnTo>
                  <a:pt x="1115" y="673"/>
                </a:lnTo>
                <a:lnTo>
                  <a:pt x="1115" y="672"/>
                </a:lnTo>
                <a:lnTo>
                  <a:pt x="1114" y="67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Maricopa County, Arizona: </a:t>
            </a:r>
            <a:br>
              <a:rPr lang="en-US" altLang="zh-CN" dirty="0"/>
            </a:br>
            <a:r>
              <a:rPr lang="en-US" altLang="zh-CN" dirty="0"/>
              <a:t>Phoenix’s Perpetual Boom</a:t>
            </a:r>
          </a:p>
        </p:txBody>
      </p:sp>
      <p:sp>
        <p:nvSpPr>
          <p:cNvPr id="1160" name="Freeform 651">
            <a:extLst>
              <a:ext uri="{FF2B5EF4-FFF2-40B4-BE49-F238E27FC236}">
                <a16:creationId xmlns:a16="http://schemas.microsoft.com/office/drawing/2014/main" id="{4D8D9B99-A074-B02A-3A51-A270B3D6B0FC}"/>
              </a:ext>
            </a:extLst>
          </p:cNvPr>
          <p:cNvSpPr>
            <a:spLocks/>
          </p:cNvSpPr>
          <p:nvPr/>
        </p:nvSpPr>
        <p:spPr bwMode="auto">
          <a:xfrm>
            <a:off x="449208" y="1131590"/>
            <a:ext cx="4281602" cy="3456384"/>
          </a:xfrm>
          <a:custGeom>
            <a:avLst/>
            <a:gdLst>
              <a:gd name="T0" fmla="*/ 680 w 3414"/>
              <a:gd name="T1" fmla="*/ 87 h 2756"/>
              <a:gd name="T2" fmla="*/ 804 w 3414"/>
              <a:gd name="T3" fmla="*/ 87 h 2756"/>
              <a:gd name="T4" fmla="*/ 909 w 3414"/>
              <a:gd name="T5" fmla="*/ 95 h 2756"/>
              <a:gd name="T6" fmla="*/ 1136 w 3414"/>
              <a:gd name="T7" fmla="*/ 164 h 2756"/>
              <a:gd name="T8" fmla="*/ 1376 w 3414"/>
              <a:gd name="T9" fmla="*/ 237 h 2756"/>
              <a:gd name="T10" fmla="*/ 1575 w 3414"/>
              <a:gd name="T11" fmla="*/ 281 h 2756"/>
              <a:gd name="T12" fmla="*/ 1639 w 3414"/>
              <a:gd name="T13" fmla="*/ 215 h 2756"/>
              <a:gd name="T14" fmla="*/ 1657 w 3414"/>
              <a:gd name="T15" fmla="*/ 156 h 2756"/>
              <a:gd name="T16" fmla="*/ 1698 w 3414"/>
              <a:gd name="T17" fmla="*/ 122 h 2756"/>
              <a:gd name="T18" fmla="*/ 1716 w 3414"/>
              <a:gd name="T19" fmla="*/ 73 h 2756"/>
              <a:gd name="T20" fmla="*/ 1747 w 3414"/>
              <a:gd name="T21" fmla="*/ 55 h 2756"/>
              <a:gd name="T22" fmla="*/ 1749 w 3414"/>
              <a:gd name="T23" fmla="*/ 8 h 2756"/>
              <a:gd name="T24" fmla="*/ 1931 w 3414"/>
              <a:gd name="T25" fmla="*/ 25 h 2756"/>
              <a:gd name="T26" fmla="*/ 2393 w 3414"/>
              <a:gd name="T27" fmla="*/ 86 h 2756"/>
              <a:gd name="T28" fmla="*/ 2754 w 3414"/>
              <a:gd name="T29" fmla="*/ 83 h 2756"/>
              <a:gd name="T30" fmla="*/ 2819 w 3414"/>
              <a:gd name="T31" fmla="*/ 95 h 2756"/>
              <a:gd name="T32" fmla="*/ 2811 w 3414"/>
              <a:gd name="T33" fmla="*/ 134 h 2756"/>
              <a:gd name="T34" fmla="*/ 2801 w 3414"/>
              <a:gd name="T35" fmla="*/ 179 h 2756"/>
              <a:gd name="T36" fmla="*/ 2802 w 3414"/>
              <a:gd name="T37" fmla="*/ 223 h 2756"/>
              <a:gd name="T38" fmla="*/ 2844 w 3414"/>
              <a:gd name="T39" fmla="*/ 222 h 2756"/>
              <a:gd name="T40" fmla="*/ 2864 w 3414"/>
              <a:gd name="T41" fmla="*/ 259 h 2756"/>
              <a:gd name="T42" fmla="*/ 2871 w 3414"/>
              <a:gd name="T43" fmla="*/ 303 h 2756"/>
              <a:gd name="T44" fmla="*/ 2893 w 3414"/>
              <a:gd name="T45" fmla="*/ 344 h 2756"/>
              <a:gd name="T46" fmla="*/ 2911 w 3414"/>
              <a:gd name="T47" fmla="*/ 396 h 2756"/>
              <a:gd name="T48" fmla="*/ 2896 w 3414"/>
              <a:gd name="T49" fmla="*/ 440 h 2756"/>
              <a:gd name="T50" fmla="*/ 2895 w 3414"/>
              <a:gd name="T51" fmla="*/ 487 h 2756"/>
              <a:gd name="T52" fmla="*/ 2905 w 3414"/>
              <a:gd name="T53" fmla="*/ 539 h 2756"/>
              <a:gd name="T54" fmla="*/ 2948 w 3414"/>
              <a:gd name="T55" fmla="*/ 566 h 2756"/>
              <a:gd name="T56" fmla="*/ 2971 w 3414"/>
              <a:gd name="T57" fmla="*/ 607 h 2756"/>
              <a:gd name="T58" fmla="*/ 2999 w 3414"/>
              <a:gd name="T59" fmla="*/ 656 h 2756"/>
              <a:gd name="T60" fmla="*/ 3041 w 3414"/>
              <a:gd name="T61" fmla="*/ 699 h 2756"/>
              <a:gd name="T62" fmla="*/ 3071 w 3414"/>
              <a:gd name="T63" fmla="*/ 745 h 2756"/>
              <a:gd name="T64" fmla="*/ 3117 w 3414"/>
              <a:gd name="T65" fmla="*/ 771 h 2756"/>
              <a:gd name="T66" fmla="*/ 3153 w 3414"/>
              <a:gd name="T67" fmla="*/ 781 h 2756"/>
              <a:gd name="T68" fmla="*/ 3195 w 3414"/>
              <a:gd name="T69" fmla="*/ 711 h 2756"/>
              <a:gd name="T70" fmla="*/ 3240 w 3414"/>
              <a:gd name="T71" fmla="*/ 671 h 2756"/>
              <a:gd name="T72" fmla="*/ 3311 w 3414"/>
              <a:gd name="T73" fmla="*/ 814 h 2756"/>
              <a:gd name="T74" fmla="*/ 3414 w 3414"/>
              <a:gd name="T75" fmla="*/ 1045 h 2756"/>
              <a:gd name="T76" fmla="*/ 2747 w 3414"/>
              <a:gd name="T77" fmla="*/ 1046 h 2756"/>
              <a:gd name="T78" fmla="*/ 2610 w 3414"/>
              <a:gd name="T79" fmla="*/ 1056 h 2756"/>
              <a:gd name="T80" fmla="*/ 2610 w 3414"/>
              <a:gd name="T81" fmla="*/ 1134 h 2756"/>
              <a:gd name="T82" fmla="*/ 2605 w 3414"/>
              <a:gd name="T83" fmla="*/ 1241 h 2756"/>
              <a:gd name="T84" fmla="*/ 2607 w 3414"/>
              <a:gd name="T85" fmla="*/ 1341 h 2756"/>
              <a:gd name="T86" fmla="*/ 2607 w 3414"/>
              <a:gd name="T87" fmla="*/ 1450 h 2756"/>
              <a:gd name="T88" fmla="*/ 2524 w 3414"/>
              <a:gd name="T89" fmla="*/ 1512 h 2756"/>
              <a:gd name="T90" fmla="*/ 2441 w 3414"/>
              <a:gd name="T91" fmla="*/ 1512 h 2756"/>
              <a:gd name="T92" fmla="*/ 2311 w 3414"/>
              <a:gd name="T93" fmla="*/ 1512 h 2756"/>
              <a:gd name="T94" fmla="*/ 2213 w 3414"/>
              <a:gd name="T95" fmla="*/ 1514 h 2756"/>
              <a:gd name="T96" fmla="*/ 1855 w 3414"/>
              <a:gd name="T97" fmla="*/ 1508 h 2756"/>
              <a:gd name="T98" fmla="*/ 1830 w 3414"/>
              <a:gd name="T99" fmla="*/ 1468 h 2756"/>
              <a:gd name="T100" fmla="*/ 1786 w 3414"/>
              <a:gd name="T101" fmla="*/ 1450 h 2756"/>
              <a:gd name="T102" fmla="*/ 1735 w 3414"/>
              <a:gd name="T103" fmla="*/ 1415 h 2756"/>
              <a:gd name="T104" fmla="*/ 1694 w 3414"/>
              <a:gd name="T105" fmla="*/ 1375 h 2756"/>
              <a:gd name="T106" fmla="*/ 1686 w 3414"/>
              <a:gd name="T107" fmla="*/ 1403 h 2756"/>
              <a:gd name="T108" fmla="*/ 1685 w 3414"/>
              <a:gd name="T109" fmla="*/ 1878 h 2756"/>
              <a:gd name="T110" fmla="*/ 1683 w 3414"/>
              <a:gd name="T111" fmla="*/ 2290 h 2756"/>
              <a:gd name="T112" fmla="*/ 1592 w 3414"/>
              <a:gd name="T113" fmla="*/ 2754 h 2756"/>
              <a:gd name="T114" fmla="*/ 1186 w 3414"/>
              <a:gd name="T115" fmla="*/ 2754 h 2756"/>
              <a:gd name="T116" fmla="*/ 613 w 3414"/>
              <a:gd name="T117" fmla="*/ 2756 h 2756"/>
              <a:gd name="T118" fmla="*/ 2 w 3414"/>
              <a:gd name="T119" fmla="*/ 2716 h 2756"/>
              <a:gd name="T120" fmla="*/ 2 w 3414"/>
              <a:gd name="T121" fmla="*/ 1877 h 2756"/>
              <a:gd name="T122" fmla="*/ 1 w 3414"/>
              <a:gd name="T123" fmla="*/ 1376 h 2756"/>
              <a:gd name="T124" fmla="*/ 0 w 3414"/>
              <a:gd name="T125" fmla="*/ 547 h 2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14" h="2756">
                <a:moveTo>
                  <a:pt x="2" y="86"/>
                </a:moveTo>
                <a:lnTo>
                  <a:pt x="14" y="86"/>
                </a:lnTo>
                <a:lnTo>
                  <a:pt x="40" y="86"/>
                </a:lnTo>
                <a:lnTo>
                  <a:pt x="51" y="86"/>
                </a:lnTo>
                <a:lnTo>
                  <a:pt x="66" y="86"/>
                </a:lnTo>
                <a:lnTo>
                  <a:pt x="78" y="86"/>
                </a:lnTo>
                <a:lnTo>
                  <a:pt x="80" y="86"/>
                </a:lnTo>
                <a:lnTo>
                  <a:pt x="108" y="86"/>
                </a:lnTo>
                <a:lnTo>
                  <a:pt x="126" y="86"/>
                </a:lnTo>
                <a:lnTo>
                  <a:pt x="132" y="86"/>
                </a:lnTo>
                <a:lnTo>
                  <a:pt x="154" y="86"/>
                </a:lnTo>
                <a:lnTo>
                  <a:pt x="158" y="86"/>
                </a:lnTo>
                <a:lnTo>
                  <a:pt x="185" y="86"/>
                </a:lnTo>
                <a:lnTo>
                  <a:pt x="197" y="86"/>
                </a:lnTo>
                <a:lnTo>
                  <a:pt x="209" y="86"/>
                </a:lnTo>
                <a:lnTo>
                  <a:pt x="215" y="86"/>
                </a:lnTo>
                <a:lnTo>
                  <a:pt x="223" y="86"/>
                </a:lnTo>
                <a:lnTo>
                  <a:pt x="237" y="86"/>
                </a:lnTo>
                <a:lnTo>
                  <a:pt x="287" y="86"/>
                </a:lnTo>
                <a:lnTo>
                  <a:pt x="289" y="86"/>
                </a:lnTo>
                <a:lnTo>
                  <a:pt x="311" y="86"/>
                </a:lnTo>
                <a:lnTo>
                  <a:pt x="313" y="86"/>
                </a:lnTo>
                <a:lnTo>
                  <a:pt x="317" y="86"/>
                </a:lnTo>
                <a:lnTo>
                  <a:pt x="318" y="86"/>
                </a:lnTo>
                <a:lnTo>
                  <a:pt x="319" y="86"/>
                </a:lnTo>
                <a:lnTo>
                  <a:pt x="320" y="86"/>
                </a:lnTo>
                <a:lnTo>
                  <a:pt x="339" y="86"/>
                </a:lnTo>
                <a:lnTo>
                  <a:pt x="358" y="86"/>
                </a:lnTo>
                <a:lnTo>
                  <a:pt x="366" y="86"/>
                </a:lnTo>
                <a:lnTo>
                  <a:pt x="389" y="86"/>
                </a:lnTo>
                <a:lnTo>
                  <a:pt x="427" y="86"/>
                </a:lnTo>
                <a:lnTo>
                  <a:pt x="428" y="86"/>
                </a:lnTo>
                <a:lnTo>
                  <a:pt x="431" y="86"/>
                </a:lnTo>
                <a:lnTo>
                  <a:pt x="442" y="86"/>
                </a:lnTo>
                <a:lnTo>
                  <a:pt x="444" y="86"/>
                </a:lnTo>
                <a:lnTo>
                  <a:pt x="472" y="86"/>
                </a:lnTo>
                <a:lnTo>
                  <a:pt x="474" y="86"/>
                </a:lnTo>
                <a:lnTo>
                  <a:pt x="507" y="87"/>
                </a:lnTo>
                <a:lnTo>
                  <a:pt x="513" y="87"/>
                </a:lnTo>
                <a:lnTo>
                  <a:pt x="528" y="87"/>
                </a:lnTo>
                <a:lnTo>
                  <a:pt x="539" y="87"/>
                </a:lnTo>
                <a:lnTo>
                  <a:pt x="576" y="87"/>
                </a:lnTo>
                <a:lnTo>
                  <a:pt x="587" y="87"/>
                </a:lnTo>
                <a:lnTo>
                  <a:pt x="602" y="87"/>
                </a:lnTo>
                <a:lnTo>
                  <a:pt x="617" y="87"/>
                </a:lnTo>
                <a:lnTo>
                  <a:pt x="619" y="87"/>
                </a:lnTo>
                <a:lnTo>
                  <a:pt x="620" y="87"/>
                </a:lnTo>
                <a:lnTo>
                  <a:pt x="621" y="87"/>
                </a:lnTo>
                <a:lnTo>
                  <a:pt x="622" y="87"/>
                </a:lnTo>
                <a:lnTo>
                  <a:pt x="623" y="87"/>
                </a:lnTo>
                <a:lnTo>
                  <a:pt x="635" y="87"/>
                </a:lnTo>
                <a:lnTo>
                  <a:pt x="636" y="87"/>
                </a:lnTo>
                <a:lnTo>
                  <a:pt x="639" y="87"/>
                </a:lnTo>
                <a:lnTo>
                  <a:pt x="664" y="87"/>
                </a:lnTo>
                <a:lnTo>
                  <a:pt x="665" y="87"/>
                </a:lnTo>
                <a:lnTo>
                  <a:pt x="666" y="87"/>
                </a:lnTo>
                <a:lnTo>
                  <a:pt x="680" y="87"/>
                </a:lnTo>
                <a:lnTo>
                  <a:pt x="682" y="87"/>
                </a:lnTo>
                <a:lnTo>
                  <a:pt x="687" y="87"/>
                </a:lnTo>
                <a:lnTo>
                  <a:pt x="689" y="87"/>
                </a:lnTo>
                <a:lnTo>
                  <a:pt x="694" y="87"/>
                </a:lnTo>
                <a:lnTo>
                  <a:pt x="697" y="87"/>
                </a:lnTo>
                <a:lnTo>
                  <a:pt x="698" y="87"/>
                </a:lnTo>
                <a:lnTo>
                  <a:pt x="699" y="87"/>
                </a:lnTo>
                <a:lnTo>
                  <a:pt x="706" y="87"/>
                </a:lnTo>
                <a:lnTo>
                  <a:pt x="720" y="87"/>
                </a:lnTo>
                <a:lnTo>
                  <a:pt x="722" y="87"/>
                </a:lnTo>
                <a:lnTo>
                  <a:pt x="723" y="87"/>
                </a:lnTo>
                <a:lnTo>
                  <a:pt x="726" y="87"/>
                </a:lnTo>
                <a:lnTo>
                  <a:pt x="728" y="87"/>
                </a:lnTo>
                <a:lnTo>
                  <a:pt x="729" y="87"/>
                </a:lnTo>
                <a:lnTo>
                  <a:pt x="730" y="87"/>
                </a:lnTo>
                <a:lnTo>
                  <a:pt x="731" y="87"/>
                </a:lnTo>
                <a:lnTo>
                  <a:pt x="732" y="87"/>
                </a:lnTo>
                <a:lnTo>
                  <a:pt x="734" y="87"/>
                </a:lnTo>
                <a:lnTo>
                  <a:pt x="738" y="87"/>
                </a:lnTo>
                <a:lnTo>
                  <a:pt x="741" y="87"/>
                </a:lnTo>
                <a:lnTo>
                  <a:pt x="743" y="87"/>
                </a:lnTo>
                <a:lnTo>
                  <a:pt x="744" y="87"/>
                </a:lnTo>
                <a:lnTo>
                  <a:pt x="746" y="87"/>
                </a:lnTo>
                <a:lnTo>
                  <a:pt x="747" y="87"/>
                </a:lnTo>
                <a:lnTo>
                  <a:pt x="748" y="87"/>
                </a:lnTo>
                <a:lnTo>
                  <a:pt x="750" y="87"/>
                </a:lnTo>
                <a:lnTo>
                  <a:pt x="756" y="87"/>
                </a:lnTo>
                <a:lnTo>
                  <a:pt x="759" y="87"/>
                </a:lnTo>
                <a:lnTo>
                  <a:pt x="760" y="87"/>
                </a:lnTo>
                <a:lnTo>
                  <a:pt x="761" y="87"/>
                </a:lnTo>
                <a:lnTo>
                  <a:pt x="763" y="87"/>
                </a:lnTo>
                <a:lnTo>
                  <a:pt x="764" y="87"/>
                </a:lnTo>
                <a:lnTo>
                  <a:pt x="766" y="87"/>
                </a:lnTo>
                <a:lnTo>
                  <a:pt x="767" y="87"/>
                </a:lnTo>
                <a:lnTo>
                  <a:pt x="768" y="87"/>
                </a:lnTo>
                <a:lnTo>
                  <a:pt x="769" y="87"/>
                </a:lnTo>
                <a:lnTo>
                  <a:pt x="770" y="87"/>
                </a:lnTo>
                <a:lnTo>
                  <a:pt x="772" y="87"/>
                </a:lnTo>
                <a:lnTo>
                  <a:pt x="775" y="87"/>
                </a:lnTo>
                <a:lnTo>
                  <a:pt x="777" y="87"/>
                </a:lnTo>
                <a:lnTo>
                  <a:pt x="780" y="87"/>
                </a:lnTo>
                <a:lnTo>
                  <a:pt x="782" y="87"/>
                </a:lnTo>
                <a:lnTo>
                  <a:pt x="783" y="87"/>
                </a:lnTo>
                <a:lnTo>
                  <a:pt x="784" y="87"/>
                </a:lnTo>
                <a:lnTo>
                  <a:pt x="785" y="87"/>
                </a:lnTo>
                <a:lnTo>
                  <a:pt x="786" y="87"/>
                </a:lnTo>
                <a:lnTo>
                  <a:pt x="787" y="87"/>
                </a:lnTo>
                <a:lnTo>
                  <a:pt x="789" y="87"/>
                </a:lnTo>
                <a:lnTo>
                  <a:pt x="792" y="87"/>
                </a:lnTo>
                <a:lnTo>
                  <a:pt x="793" y="87"/>
                </a:lnTo>
                <a:lnTo>
                  <a:pt x="794" y="87"/>
                </a:lnTo>
                <a:lnTo>
                  <a:pt x="798" y="87"/>
                </a:lnTo>
                <a:lnTo>
                  <a:pt x="799" y="87"/>
                </a:lnTo>
                <a:lnTo>
                  <a:pt x="800" y="87"/>
                </a:lnTo>
                <a:lnTo>
                  <a:pt x="801" y="87"/>
                </a:lnTo>
                <a:lnTo>
                  <a:pt x="802" y="87"/>
                </a:lnTo>
                <a:lnTo>
                  <a:pt x="804" y="87"/>
                </a:lnTo>
                <a:lnTo>
                  <a:pt x="806" y="87"/>
                </a:lnTo>
                <a:lnTo>
                  <a:pt x="808" y="87"/>
                </a:lnTo>
                <a:lnTo>
                  <a:pt x="809" y="87"/>
                </a:lnTo>
                <a:lnTo>
                  <a:pt x="810" y="87"/>
                </a:lnTo>
                <a:lnTo>
                  <a:pt x="811" y="87"/>
                </a:lnTo>
                <a:lnTo>
                  <a:pt x="812" y="87"/>
                </a:lnTo>
                <a:lnTo>
                  <a:pt x="815" y="87"/>
                </a:lnTo>
                <a:lnTo>
                  <a:pt x="816" y="87"/>
                </a:lnTo>
                <a:lnTo>
                  <a:pt x="818" y="87"/>
                </a:lnTo>
                <a:lnTo>
                  <a:pt x="819" y="87"/>
                </a:lnTo>
                <a:lnTo>
                  <a:pt x="820" y="87"/>
                </a:lnTo>
                <a:lnTo>
                  <a:pt x="821" y="87"/>
                </a:lnTo>
                <a:lnTo>
                  <a:pt x="827" y="87"/>
                </a:lnTo>
                <a:lnTo>
                  <a:pt x="828" y="87"/>
                </a:lnTo>
                <a:lnTo>
                  <a:pt x="829" y="87"/>
                </a:lnTo>
                <a:lnTo>
                  <a:pt x="832" y="87"/>
                </a:lnTo>
                <a:lnTo>
                  <a:pt x="833" y="87"/>
                </a:lnTo>
                <a:lnTo>
                  <a:pt x="834" y="87"/>
                </a:lnTo>
                <a:lnTo>
                  <a:pt x="835" y="87"/>
                </a:lnTo>
                <a:lnTo>
                  <a:pt x="836" y="87"/>
                </a:lnTo>
                <a:lnTo>
                  <a:pt x="838" y="87"/>
                </a:lnTo>
                <a:lnTo>
                  <a:pt x="839" y="87"/>
                </a:lnTo>
                <a:lnTo>
                  <a:pt x="841" y="87"/>
                </a:lnTo>
                <a:lnTo>
                  <a:pt x="842" y="87"/>
                </a:lnTo>
                <a:lnTo>
                  <a:pt x="843" y="87"/>
                </a:lnTo>
                <a:lnTo>
                  <a:pt x="844" y="87"/>
                </a:lnTo>
                <a:lnTo>
                  <a:pt x="846" y="87"/>
                </a:lnTo>
                <a:lnTo>
                  <a:pt x="847" y="87"/>
                </a:lnTo>
                <a:lnTo>
                  <a:pt x="849" y="87"/>
                </a:lnTo>
                <a:lnTo>
                  <a:pt x="850" y="87"/>
                </a:lnTo>
                <a:lnTo>
                  <a:pt x="852" y="87"/>
                </a:lnTo>
                <a:lnTo>
                  <a:pt x="854" y="87"/>
                </a:lnTo>
                <a:lnTo>
                  <a:pt x="856" y="87"/>
                </a:lnTo>
                <a:lnTo>
                  <a:pt x="863" y="87"/>
                </a:lnTo>
                <a:lnTo>
                  <a:pt x="864" y="87"/>
                </a:lnTo>
                <a:lnTo>
                  <a:pt x="870" y="87"/>
                </a:lnTo>
                <a:lnTo>
                  <a:pt x="876" y="87"/>
                </a:lnTo>
                <a:lnTo>
                  <a:pt x="877" y="87"/>
                </a:lnTo>
                <a:lnTo>
                  <a:pt x="878" y="87"/>
                </a:lnTo>
                <a:lnTo>
                  <a:pt x="879" y="87"/>
                </a:lnTo>
                <a:lnTo>
                  <a:pt x="880" y="87"/>
                </a:lnTo>
                <a:lnTo>
                  <a:pt x="881" y="87"/>
                </a:lnTo>
                <a:lnTo>
                  <a:pt x="882" y="87"/>
                </a:lnTo>
                <a:lnTo>
                  <a:pt x="885" y="88"/>
                </a:lnTo>
                <a:lnTo>
                  <a:pt x="888" y="89"/>
                </a:lnTo>
                <a:lnTo>
                  <a:pt x="892" y="91"/>
                </a:lnTo>
                <a:lnTo>
                  <a:pt x="894" y="91"/>
                </a:lnTo>
                <a:lnTo>
                  <a:pt x="895" y="92"/>
                </a:lnTo>
                <a:lnTo>
                  <a:pt x="898" y="93"/>
                </a:lnTo>
                <a:lnTo>
                  <a:pt x="899" y="93"/>
                </a:lnTo>
                <a:lnTo>
                  <a:pt x="901" y="93"/>
                </a:lnTo>
                <a:lnTo>
                  <a:pt x="902" y="93"/>
                </a:lnTo>
                <a:lnTo>
                  <a:pt x="903" y="94"/>
                </a:lnTo>
                <a:lnTo>
                  <a:pt x="904" y="94"/>
                </a:lnTo>
                <a:lnTo>
                  <a:pt x="906" y="95"/>
                </a:lnTo>
                <a:lnTo>
                  <a:pt x="907" y="95"/>
                </a:lnTo>
                <a:lnTo>
                  <a:pt x="909" y="95"/>
                </a:lnTo>
                <a:lnTo>
                  <a:pt x="911" y="96"/>
                </a:lnTo>
                <a:lnTo>
                  <a:pt x="912" y="96"/>
                </a:lnTo>
                <a:lnTo>
                  <a:pt x="915" y="97"/>
                </a:lnTo>
                <a:lnTo>
                  <a:pt x="919" y="98"/>
                </a:lnTo>
                <a:lnTo>
                  <a:pt x="920" y="98"/>
                </a:lnTo>
                <a:lnTo>
                  <a:pt x="922" y="100"/>
                </a:lnTo>
                <a:lnTo>
                  <a:pt x="923" y="100"/>
                </a:lnTo>
                <a:lnTo>
                  <a:pt x="925" y="101"/>
                </a:lnTo>
                <a:lnTo>
                  <a:pt x="927" y="101"/>
                </a:lnTo>
                <a:lnTo>
                  <a:pt x="928" y="102"/>
                </a:lnTo>
                <a:lnTo>
                  <a:pt x="929" y="102"/>
                </a:lnTo>
                <a:lnTo>
                  <a:pt x="933" y="103"/>
                </a:lnTo>
                <a:lnTo>
                  <a:pt x="940" y="105"/>
                </a:lnTo>
                <a:lnTo>
                  <a:pt x="954" y="109"/>
                </a:lnTo>
                <a:lnTo>
                  <a:pt x="957" y="110"/>
                </a:lnTo>
                <a:lnTo>
                  <a:pt x="961" y="111"/>
                </a:lnTo>
                <a:lnTo>
                  <a:pt x="964" y="112"/>
                </a:lnTo>
                <a:lnTo>
                  <a:pt x="967" y="113"/>
                </a:lnTo>
                <a:lnTo>
                  <a:pt x="972" y="114"/>
                </a:lnTo>
                <a:lnTo>
                  <a:pt x="974" y="116"/>
                </a:lnTo>
                <a:lnTo>
                  <a:pt x="978" y="117"/>
                </a:lnTo>
                <a:lnTo>
                  <a:pt x="985" y="119"/>
                </a:lnTo>
                <a:lnTo>
                  <a:pt x="988" y="119"/>
                </a:lnTo>
                <a:lnTo>
                  <a:pt x="990" y="120"/>
                </a:lnTo>
                <a:lnTo>
                  <a:pt x="994" y="121"/>
                </a:lnTo>
                <a:lnTo>
                  <a:pt x="996" y="121"/>
                </a:lnTo>
                <a:lnTo>
                  <a:pt x="1002" y="123"/>
                </a:lnTo>
                <a:lnTo>
                  <a:pt x="1005" y="125"/>
                </a:lnTo>
                <a:lnTo>
                  <a:pt x="1007" y="125"/>
                </a:lnTo>
                <a:lnTo>
                  <a:pt x="1010" y="127"/>
                </a:lnTo>
                <a:lnTo>
                  <a:pt x="1013" y="127"/>
                </a:lnTo>
                <a:lnTo>
                  <a:pt x="1015" y="127"/>
                </a:lnTo>
                <a:lnTo>
                  <a:pt x="1015" y="128"/>
                </a:lnTo>
                <a:lnTo>
                  <a:pt x="1018" y="129"/>
                </a:lnTo>
                <a:lnTo>
                  <a:pt x="1026" y="131"/>
                </a:lnTo>
                <a:lnTo>
                  <a:pt x="1028" y="131"/>
                </a:lnTo>
                <a:lnTo>
                  <a:pt x="1034" y="134"/>
                </a:lnTo>
                <a:lnTo>
                  <a:pt x="1043" y="136"/>
                </a:lnTo>
                <a:lnTo>
                  <a:pt x="1050" y="138"/>
                </a:lnTo>
                <a:lnTo>
                  <a:pt x="1051" y="138"/>
                </a:lnTo>
                <a:lnTo>
                  <a:pt x="1056" y="139"/>
                </a:lnTo>
                <a:lnTo>
                  <a:pt x="1058" y="140"/>
                </a:lnTo>
                <a:lnTo>
                  <a:pt x="1062" y="142"/>
                </a:lnTo>
                <a:lnTo>
                  <a:pt x="1063" y="143"/>
                </a:lnTo>
                <a:lnTo>
                  <a:pt x="1065" y="143"/>
                </a:lnTo>
                <a:lnTo>
                  <a:pt x="1067" y="144"/>
                </a:lnTo>
                <a:lnTo>
                  <a:pt x="1077" y="146"/>
                </a:lnTo>
                <a:lnTo>
                  <a:pt x="1078" y="146"/>
                </a:lnTo>
                <a:lnTo>
                  <a:pt x="1088" y="150"/>
                </a:lnTo>
                <a:lnTo>
                  <a:pt x="1095" y="152"/>
                </a:lnTo>
                <a:lnTo>
                  <a:pt x="1097" y="153"/>
                </a:lnTo>
                <a:lnTo>
                  <a:pt x="1110" y="156"/>
                </a:lnTo>
                <a:lnTo>
                  <a:pt x="1113" y="158"/>
                </a:lnTo>
                <a:lnTo>
                  <a:pt x="1122" y="160"/>
                </a:lnTo>
                <a:lnTo>
                  <a:pt x="1125" y="161"/>
                </a:lnTo>
                <a:lnTo>
                  <a:pt x="1127" y="161"/>
                </a:lnTo>
                <a:lnTo>
                  <a:pt x="1136" y="164"/>
                </a:lnTo>
                <a:lnTo>
                  <a:pt x="1140" y="165"/>
                </a:lnTo>
                <a:lnTo>
                  <a:pt x="1142" y="165"/>
                </a:lnTo>
                <a:lnTo>
                  <a:pt x="1145" y="167"/>
                </a:lnTo>
                <a:lnTo>
                  <a:pt x="1146" y="167"/>
                </a:lnTo>
                <a:lnTo>
                  <a:pt x="1147" y="168"/>
                </a:lnTo>
                <a:lnTo>
                  <a:pt x="1155" y="170"/>
                </a:lnTo>
                <a:lnTo>
                  <a:pt x="1156" y="170"/>
                </a:lnTo>
                <a:lnTo>
                  <a:pt x="1159" y="171"/>
                </a:lnTo>
                <a:lnTo>
                  <a:pt x="1164" y="172"/>
                </a:lnTo>
                <a:lnTo>
                  <a:pt x="1177" y="177"/>
                </a:lnTo>
                <a:lnTo>
                  <a:pt x="1185" y="179"/>
                </a:lnTo>
                <a:lnTo>
                  <a:pt x="1197" y="183"/>
                </a:lnTo>
                <a:lnTo>
                  <a:pt x="1199" y="184"/>
                </a:lnTo>
                <a:lnTo>
                  <a:pt x="1200" y="184"/>
                </a:lnTo>
                <a:lnTo>
                  <a:pt x="1207" y="186"/>
                </a:lnTo>
                <a:lnTo>
                  <a:pt x="1214" y="187"/>
                </a:lnTo>
                <a:lnTo>
                  <a:pt x="1221" y="189"/>
                </a:lnTo>
                <a:lnTo>
                  <a:pt x="1222" y="190"/>
                </a:lnTo>
                <a:lnTo>
                  <a:pt x="1223" y="190"/>
                </a:lnTo>
                <a:lnTo>
                  <a:pt x="1225" y="192"/>
                </a:lnTo>
                <a:lnTo>
                  <a:pt x="1235" y="194"/>
                </a:lnTo>
                <a:lnTo>
                  <a:pt x="1238" y="195"/>
                </a:lnTo>
                <a:lnTo>
                  <a:pt x="1241" y="196"/>
                </a:lnTo>
                <a:lnTo>
                  <a:pt x="1242" y="196"/>
                </a:lnTo>
                <a:lnTo>
                  <a:pt x="1243" y="196"/>
                </a:lnTo>
                <a:lnTo>
                  <a:pt x="1246" y="197"/>
                </a:lnTo>
                <a:lnTo>
                  <a:pt x="1248" y="198"/>
                </a:lnTo>
                <a:lnTo>
                  <a:pt x="1250" y="198"/>
                </a:lnTo>
                <a:lnTo>
                  <a:pt x="1251" y="198"/>
                </a:lnTo>
                <a:lnTo>
                  <a:pt x="1267" y="204"/>
                </a:lnTo>
                <a:lnTo>
                  <a:pt x="1274" y="206"/>
                </a:lnTo>
                <a:lnTo>
                  <a:pt x="1275" y="206"/>
                </a:lnTo>
                <a:lnTo>
                  <a:pt x="1278" y="207"/>
                </a:lnTo>
                <a:lnTo>
                  <a:pt x="1280" y="207"/>
                </a:lnTo>
                <a:lnTo>
                  <a:pt x="1285" y="210"/>
                </a:lnTo>
                <a:lnTo>
                  <a:pt x="1306" y="215"/>
                </a:lnTo>
                <a:lnTo>
                  <a:pt x="1307" y="217"/>
                </a:lnTo>
                <a:lnTo>
                  <a:pt x="1312" y="218"/>
                </a:lnTo>
                <a:lnTo>
                  <a:pt x="1317" y="219"/>
                </a:lnTo>
                <a:lnTo>
                  <a:pt x="1321" y="220"/>
                </a:lnTo>
                <a:lnTo>
                  <a:pt x="1327" y="222"/>
                </a:lnTo>
                <a:lnTo>
                  <a:pt x="1335" y="225"/>
                </a:lnTo>
                <a:lnTo>
                  <a:pt x="1345" y="228"/>
                </a:lnTo>
                <a:lnTo>
                  <a:pt x="1349" y="229"/>
                </a:lnTo>
                <a:lnTo>
                  <a:pt x="1350" y="229"/>
                </a:lnTo>
                <a:lnTo>
                  <a:pt x="1355" y="231"/>
                </a:lnTo>
                <a:lnTo>
                  <a:pt x="1356" y="231"/>
                </a:lnTo>
                <a:lnTo>
                  <a:pt x="1358" y="231"/>
                </a:lnTo>
                <a:lnTo>
                  <a:pt x="1363" y="234"/>
                </a:lnTo>
                <a:lnTo>
                  <a:pt x="1366" y="235"/>
                </a:lnTo>
                <a:lnTo>
                  <a:pt x="1367" y="235"/>
                </a:lnTo>
                <a:lnTo>
                  <a:pt x="1368" y="235"/>
                </a:lnTo>
                <a:lnTo>
                  <a:pt x="1369" y="235"/>
                </a:lnTo>
                <a:lnTo>
                  <a:pt x="1372" y="236"/>
                </a:lnTo>
                <a:lnTo>
                  <a:pt x="1373" y="237"/>
                </a:lnTo>
                <a:lnTo>
                  <a:pt x="1375" y="237"/>
                </a:lnTo>
                <a:lnTo>
                  <a:pt x="1376" y="237"/>
                </a:lnTo>
                <a:lnTo>
                  <a:pt x="1381" y="239"/>
                </a:lnTo>
                <a:lnTo>
                  <a:pt x="1382" y="239"/>
                </a:lnTo>
                <a:lnTo>
                  <a:pt x="1393" y="243"/>
                </a:lnTo>
                <a:lnTo>
                  <a:pt x="1396" y="244"/>
                </a:lnTo>
                <a:lnTo>
                  <a:pt x="1398" y="244"/>
                </a:lnTo>
                <a:lnTo>
                  <a:pt x="1399" y="245"/>
                </a:lnTo>
                <a:lnTo>
                  <a:pt x="1401" y="245"/>
                </a:lnTo>
                <a:lnTo>
                  <a:pt x="1402" y="245"/>
                </a:lnTo>
                <a:lnTo>
                  <a:pt x="1411" y="248"/>
                </a:lnTo>
                <a:lnTo>
                  <a:pt x="1412" y="248"/>
                </a:lnTo>
                <a:lnTo>
                  <a:pt x="1427" y="253"/>
                </a:lnTo>
                <a:lnTo>
                  <a:pt x="1428" y="253"/>
                </a:lnTo>
                <a:lnTo>
                  <a:pt x="1439" y="256"/>
                </a:lnTo>
                <a:lnTo>
                  <a:pt x="1440" y="257"/>
                </a:lnTo>
                <a:lnTo>
                  <a:pt x="1453" y="261"/>
                </a:lnTo>
                <a:lnTo>
                  <a:pt x="1454" y="261"/>
                </a:lnTo>
                <a:lnTo>
                  <a:pt x="1462" y="263"/>
                </a:lnTo>
                <a:lnTo>
                  <a:pt x="1464" y="264"/>
                </a:lnTo>
                <a:lnTo>
                  <a:pt x="1470" y="265"/>
                </a:lnTo>
                <a:lnTo>
                  <a:pt x="1472" y="267"/>
                </a:lnTo>
                <a:lnTo>
                  <a:pt x="1473" y="267"/>
                </a:lnTo>
                <a:lnTo>
                  <a:pt x="1474" y="268"/>
                </a:lnTo>
                <a:lnTo>
                  <a:pt x="1475" y="268"/>
                </a:lnTo>
                <a:lnTo>
                  <a:pt x="1476" y="268"/>
                </a:lnTo>
                <a:lnTo>
                  <a:pt x="1478" y="269"/>
                </a:lnTo>
                <a:lnTo>
                  <a:pt x="1481" y="270"/>
                </a:lnTo>
                <a:lnTo>
                  <a:pt x="1496" y="273"/>
                </a:lnTo>
                <a:lnTo>
                  <a:pt x="1499" y="275"/>
                </a:lnTo>
                <a:lnTo>
                  <a:pt x="1500" y="276"/>
                </a:lnTo>
                <a:lnTo>
                  <a:pt x="1502" y="276"/>
                </a:lnTo>
                <a:lnTo>
                  <a:pt x="1504" y="277"/>
                </a:lnTo>
                <a:lnTo>
                  <a:pt x="1505" y="277"/>
                </a:lnTo>
                <a:lnTo>
                  <a:pt x="1510" y="278"/>
                </a:lnTo>
                <a:lnTo>
                  <a:pt x="1515" y="280"/>
                </a:lnTo>
                <a:lnTo>
                  <a:pt x="1524" y="282"/>
                </a:lnTo>
                <a:lnTo>
                  <a:pt x="1527" y="284"/>
                </a:lnTo>
                <a:lnTo>
                  <a:pt x="1528" y="284"/>
                </a:lnTo>
                <a:lnTo>
                  <a:pt x="1530" y="284"/>
                </a:lnTo>
                <a:lnTo>
                  <a:pt x="1544" y="288"/>
                </a:lnTo>
                <a:lnTo>
                  <a:pt x="1545" y="289"/>
                </a:lnTo>
                <a:lnTo>
                  <a:pt x="1553" y="292"/>
                </a:lnTo>
                <a:lnTo>
                  <a:pt x="1554" y="292"/>
                </a:lnTo>
                <a:lnTo>
                  <a:pt x="1556" y="292"/>
                </a:lnTo>
                <a:lnTo>
                  <a:pt x="1560" y="294"/>
                </a:lnTo>
                <a:lnTo>
                  <a:pt x="1561" y="294"/>
                </a:lnTo>
                <a:lnTo>
                  <a:pt x="1563" y="295"/>
                </a:lnTo>
                <a:lnTo>
                  <a:pt x="1575" y="297"/>
                </a:lnTo>
                <a:lnTo>
                  <a:pt x="1576" y="298"/>
                </a:lnTo>
                <a:lnTo>
                  <a:pt x="1575" y="297"/>
                </a:lnTo>
                <a:lnTo>
                  <a:pt x="1575" y="295"/>
                </a:lnTo>
                <a:lnTo>
                  <a:pt x="1574" y="294"/>
                </a:lnTo>
                <a:lnTo>
                  <a:pt x="1574" y="292"/>
                </a:lnTo>
                <a:lnTo>
                  <a:pt x="1574" y="290"/>
                </a:lnTo>
                <a:lnTo>
                  <a:pt x="1574" y="287"/>
                </a:lnTo>
                <a:lnTo>
                  <a:pt x="1574" y="285"/>
                </a:lnTo>
                <a:lnTo>
                  <a:pt x="1574" y="284"/>
                </a:lnTo>
                <a:lnTo>
                  <a:pt x="1575" y="281"/>
                </a:lnTo>
                <a:lnTo>
                  <a:pt x="1575" y="280"/>
                </a:lnTo>
                <a:lnTo>
                  <a:pt x="1577" y="278"/>
                </a:lnTo>
                <a:lnTo>
                  <a:pt x="1579" y="277"/>
                </a:lnTo>
                <a:lnTo>
                  <a:pt x="1580" y="277"/>
                </a:lnTo>
                <a:lnTo>
                  <a:pt x="1582" y="276"/>
                </a:lnTo>
                <a:lnTo>
                  <a:pt x="1583" y="276"/>
                </a:lnTo>
                <a:lnTo>
                  <a:pt x="1585" y="273"/>
                </a:lnTo>
                <a:lnTo>
                  <a:pt x="1586" y="273"/>
                </a:lnTo>
                <a:lnTo>
                  <a:pt x="1588" y="272"/>
                </a:lnTo>
                <a:lnTo>
                  <a:pt x="1590" y="271"/>
                </a:lnTo>
                <a:lnTo>
                  <a:pt x="1591" y="270"/>
                </a:lnTo>
                <a:lnTo>
                  <a:pt x="1593" y="268"/>
                </a:lnTo>
                <a:lnTo>
                  <a:pt x="1594" y="268"/>
                </a:lnTo>
                <a:lnTo>
                  <a:pt x="1595" y="265"/>
                </a:lnTo>
                <a:lnTo>
                  <a:pt x="1596" y="264"/>
                </a:lnTo>
                <a:lnTo>
                  <a:pt x="1597" y="262"/>
                </a:lnTo>
                <a:lnTo>
                  <a:pt x="1599" y="260"/>
                </a:lnTo>
                <a:lnTo>
                  <a:pt x="1601" y="257"/>
                </a:lnTo>
                <a:lnTo>
                  <a:pt x="1603" y="257"/>
                </a:lnTo>
                <a:lnTo>
                  <a:pt x="1604" y="256"/>
                </a:lnTo>
                <a:lnTo>
                  <a:pt x="1605" y="256"/>
                </a:lnTo>
                <a:lnTo>
                  <a:pt x="1606" y="256"/>
                </a:lnTo>
                <a:lnTo>
                  <a:pt x="1608" y="256"/>
                </a:lnTo>
                <a:lnTo>
                  <a:pt x="1610" y="257"/>
                </a:lnTo>
                <a:lnTo>
                  <a:pt x="1611" y="257"/>
                </a:lnTo>
                <a:lnTo>
                  <a:pt x="1612" y="257"/>
                </a:lnTo>
                <a:lnTo>
                  <a:pt x="1614" y="259"/>
                </a:lnTo>
                <a:lnTo>
                  <a:pt x="1616" y="259"/>
                </a:lnTo>
                <a:lnTo>
                  <a:pt x="1621" y="257"/>
                </a:lnTo>
                <a:lnTo>
                  <a:pt x="1622" y="257"/>
                </a:lnTo>
                <a:lnTo>
                  <a:pt x="1623" y="257"/>
                </a:lnTo>
                <a:lnTo>
                  <a:pt x="1625" y="257"/>
                </a:lnTo>
                <a:lnTo>
                  <a:pt x="1626" y="256"/>
                </a:lnTo>
                <a:lnTo>
                  <a:pt x="1627" y="255"/>
                </a:lnTo>
                <a:lnTo>
                  <a:pt x="1628" y="254"/>
                </a:lnTo>
                <a:lnTo>
                  <a:pt x="1628" y="253"/>
                </a:lnTo>
                <a:lnTo>
                  <a:pt x="1628" y="252"/>
                </a:lnTo>
                <a:lnTo>
                  <a:pt x="1627" y="248"/>
                </a:lnTo>
                <a:lnTo>
                  <a:pt x="1625" y="244"/>
                </a:lnTo>
                <a:lnTo>
                  <a:pt x="1623" y="243"/>
                </a:lnTo>
                <a:lnTo>
                  <a:pt x="1625" y="242"/>
                </a:lnTo>
                <a:lnTo>
                  <a:pt x="1625" y="240"/>
                </a:lnTo>
                <a:lnTo>
                  <a:pt x="1625" y="238"/>
                </a:lnTo>
                <a:lnTo>
                  <a:pt x="1628" y="238"/>
                </a:lnTo>
                <a:lnTo>
                  <a:pt x="1630" y="239"/>
                </a:lnTo>
                <a:lnTo>
                  <a:pt x="1633" y="239"/>
                </a:lnTo>
                <a:lnTo>
                  <a:pt x="1635" y="239"/>
                </a:lnTo>
                <a:lnTo>
                  <a:pt x="1636" y="238"/>
                </a:lnTo>
                <a:lnTo>
                  <a:pt x="1637" y="237"/>
                </a:lnTo>
                <a:lnTo>
                  <a:pt x="1637" y="236"/>
                </a:lnTo>
                <a:lnTo>
                  <a:pt x="1637" y="234"/>
                </a:lnTo>
                <a:lnTo>
                  <a:pt x="1637" y="230"/>
                </a:lnTo>
                <a:lnTo>
                  <a:pt x="1637" y="229"/>
                </a:lnTo>
                <a:lnTo>
                  <a:pt x="1637" y="228"/>
                </a:lnTo>
                <a:lnTo>
                  <a:pt x="1638" y="219"/>
                </a:lnTo>
                <a:lnTo>
                  <a:pt x="1639" y="217"/>
                </a:lnTo>
                <a:lnTo>
                  <a:pt x="1639" y="215"/>
                </a:lnTo>
                <a:lnTo>
                  <a:pt x="1640" y="206"/>
                </a:lnTo>
                <a:lnTo>
                  <a:pt x="1642" y="203"/>
                </a:lnTo>
                <a:lnTo>
                  <a:pt x="1642" y="202"/>
                </a:lnTo>
                <a:lnTo>
                  <a:pt x="1642" y="201"/>
                </a:lnTo>
                <a:lnTo>
                  <a:pt x="1635" y="195"/>
                </a:lnTo>
                <a:lnTo>
                  <a:pt x="1633" y="195"/>
                </a:lnTo>
                <a:lnTo>
                  <a:pt x="1631" y="195"/>
                </a:lnTo>
                <a:lnTo>
                  <a:pt x="1627" y="194"/>
                </a:lnTo>
                <a:lnTo>
                  <a:pt x="1629" y="190"/>
                </a:lnTo>
                <a:lnTo>
                  <a:pt x="1629" y="189"/>
                </a:lnTo>
                <a:lnTo>
                  <a:pt x="1629" y="188"/>
                </a:lnTo>
                <a:lnTo>
                  <a:pt x="1633" y="187"/>
                </a:lnTo>
                <a:lnTo>
                  <a:pt x="1633" y="186"/>
                </a:lnTo>
                <a:lnTo>
                  <a:pt x="1634" y="184"/>
                </a:lnTo>
                <a:lnTo>
                  <a:pt x="1636" y="181"/>
                </a:lnTo>
                <a:lnTo>
                  <a:pt x="1634" y="180"/>
                </a:lnTo>
                <a:lnTo>
                  <a:pt x="1634" y="179"/>
                </a:lnTo>
                <a:lnTo>
                  <a:pt x="1633" y="178"/>
                </a:lnTo>
                <a:lnTo>
                  <a:pt x="1630" y="177"/>
                </a:lnTo>
                <a:lnTo>
                  <a:pt x="1629" y="176"/>
                </a:lnTo>
                <a:lnTo>
                  <a:pt x="1630" y="172"/>
                </a:lnTo>
                <a:lnTo>
                  <a:pt x="1630" y="171"/>
                </a:lnTo>
                <a:lnTo>
                  <a:pt x="1630" y="170"/>
                </a:lnTo>
                <a:lnTo>
                  <a:pt x="1630" y="169"/>
                </a:lnTo>
                <a:lnTo>
                  <a:pt x="1629" y="168"/>
                </a:lnTo>
                <a:lnTo>
                  <a:pt x="1629" y="165"/>
                </a:lnTo>
                <a:lnTo>
                  <a:pt x="1629" y="164"/>
                </a:lnTo>
                <a:lnTo>
                  <a:pt x="1631" y="165"/>
                </a:lnTo>
                <a:lnTo>
                  <a:pt x="1633" y="165"/>
                </a:lnTo>
                <a:lnTo>
                  <a:pt x="1634" y="165"/>
                </a:lnTo>
                <a:lnTo>
                  <a:pt x="1636" y="165"/>
                </a:lnTo>
                <a:lnTo>
                  <a:pt x="1637" y="165"/>
                </a:lnTo>
                <a:lnTo>
                  <a:pt x="1639" y="167"/>
                </a:lnTo>
                <a:lnTo>
                  <a:pt x="1640" y="168"/>
                </a:lnTo>
                <a:lnTo>
                  <a:pt x="1642" y="168"/>
                </a:lnTo>
                <a:lnTo>
                  <a:pt x="1644" y="169"/>
                </a:lnTo>
                <a:lnTo>
                  <a:pt x="1645" y="169"/>
                </a:lnTo>
                <a:lnTo>
                  <a:pt x="1646" y="169"/>
                </a:lnTo>
                <a:lnTo>
                  <a:pt x="1646" y="168"/>
                </a:lnTo>
                <a:lnTo>
                  <a:pt x="1647" y="168"/>
                </a:lnTo>
                <a:lnTo>
                  <a:pt x="1647" y="167"/>
                </a:lnTo>
                <a:lnTo>
                  <a:pt x="1648" y="167"/>
                </a:lnTo>
                <a:lnTo>
                  <a:pt x="1649" y="165"/>
                </a:lnTo>
                <a:lnTo>
                  <a:pt x="1649" y="164"/>
                </a:lnTo>
                <a:lnTo>
                  <a:pt x="1649" y="163"/>
                </a:lnTo>
                <a:lnTo>
                  <a:pt x="1651" y="163"/>
                </a:lnTo>
                <a:lnTo>
                  <a:pt x="1651" y="162"/>
                </a:lnTo>
                <a:lnTo>
                  <a:pt x="1652" y="162"/>
                </a:lnTo>
                <a:lnTo>
                  <a:pt x="1652" y="161"/>
                </a:lnTo>
                <a:lnTo>
                  <a:pt x="1653" y="161"/>
                </a:lnTo>
                <a:lnTo>
                  <a:pt x="1653" y="160"/>
                </a:lnTo>
                <a:lnTo>
                  <a:pt x="1654" y="160"/>
                </a:lnTo>
                <a:lnTo>
                  <a:pt x="1654" y="159"/>
                </a:lnTo>
                <a:lnTo>
                  <a:pt x="1655" y="159"/>
                </a:lnTo>
                <a:lnTo>
                  <a:pt x="1655" y="158"/>
                </a:lnTo>
                <a:lnTo>
                  <a:pt x="1656" y="158"/>
                </a:lnTo>
                <a:lnTo>
                  <a:pt x="1657" y="156"/>
                </a:lnTo>
                <a:lnTo>
                  <a:pt x="1659" y="156"/>
                </a:lnTo>
                <a:lnTo>
                  <a:pt x="1660" y="155"/>
                </a:lnTo>
                <a:lnTo>
                  <a:pt x="1661" y="155"/>
                </a:lnTo>
                <a:lnTo>
                  <a:pt x="1662" y="154"/>
                </a:lnTo>
                <a:lnTo>
                  <a:pt x="1663" y="154"/>
                </a:lnTo>
                <a:lnTo>
                  <a:pt x="1664" y="154"/>
                </a:lnTo>
                <a:lnTo>
                  <a:pt x="1664" y="153"/>
                </a:lnTo>
                <a:lnTo>
                  <a:pt x="1665" y="153"/>
                </a:lnTo>
                <a:lnTo>
                  <a:pt x="1666" y="153"/>
                </a:lnTo>
                <a:lnTo>
                  <a:pt x="1666" y="152"/>
                </a:lnTo>
                <a:lnTo>
                  <a:pt x="1668" y="152"/>
                </a:lnTo>
                <a:lnTo>
                  <a:pt x="1668" y="151"/>
                </a:lnTo>
                <a:lnTo>
                  <a:pt x="1668" y="150"/>
                </a:lnTo>
                <a:lnTo>
                  <a:pt x="1668" y="148"/>
                </a:lnTo>
                <a:lnTo>
                  <a:pt x="1666" y="147"/>
                </a:lnTo>
                <a:lnTo>
                  <a:pt x="1666" y="146"/>
                </a:lnTo>
                <a:lnTo>
                  <a:pt x="1668" y="145"/>
                </a:lnTo>
                <a:lnTo>
                  <a:pt x="1669" y="145"/>
                </a:lnTo>
                <a:lnTo>
                  <a:pt x="1670" y="144"/>
                </a:lnTo>
                <a:lnTo>
                  <a:pt x="1671" y="144"/>
                </a:lnTo>
                <a:lnTo>
                  <a:pt x="1671" y="143"/>
                </a:lnTo>
                <a:lnTo>
                  <a:pt x="1672" y="143"/>
                </a:lnTo>
                <a:lnTo>
                  <a:pt x="1673" y="143"/>
                </a:lnTo>
                <a:lnTo>
                  <a:pt x="1674" y="142"/>
                </a:lnTo>
                <a:lnTo>
                  <a:pt x="1675" y="142"/>
                </a:lnTo>
                <a:lnTo>
                  <a:pt x="1677" y="142"/>
                </a:lnTo>
                <a:lnTo>
                  <a:pt x="1677" y="140"/>
                </a:lnTo>
                <a:lnTo>
                  <a:pt x="1678" y="140"/>
                </a:lnTo>
                <a:lnTo>
                  <a:pt x="1679" y="140"/>
                </a:lnTo>
                <a:lnTo>
                  <a:pt x="1680" y="140"/>
                </a:lnTo>
                <a:lnTo>
                  <a:pt x="1681" y="140"/>
                </a:lnTo>
                <a:lnTo>
                  <a:pt x="1682" y="140"/>
                </a:lnTo>
                <a:lnTo>
                  <a:pt x="1682" y="139"/>
                </a:lnTo>
                <a:lnTo>
                  <a:pt x="1683" y="139"/>
                </a:lnTo>
                <a:lnTo>
                  <a:pt x="1685" y="139"/>
                </a:lnTo>
                <a:lnTo>
                  <a:pt x="1686" y="139"/>
                </a:lnTo>
                <a:lnTo>
                  <a:pt x="1687" y="139"/>
                </a:lnTo>
                <a:lnTo>
                  <a:pt x="1687" y="138"/>
                </a:lnTo>
                <a:lnTo>
                  <a:pt x="1688" y="138"/>
                </a:lnTo>
                <a:lnTo>
                  <a:pt x="1688" y="137"/>
                </a:lnTo>
                <a:lnTo>
                  <a:pt x="1689" y="137"/>
                </a:lnTo>
                <a:lnTo>
                  <a:pt x="1690" y="136"/>
                </a:lnTo>
                <a:lnTo>
                  <a:pt x="1691" y="136"/>
                </a:lnTo>
                <a:lnTo>
                  <a:pt x="1691" y="135"/>
                </a:lnTo>
                <a:lnTo>
                  <a:pt x="1692" y="135"/>
                </a:lnTo>
                <a:lnTo>
                  <a:pt x="1692" y="134"/>
                </a:lnTo>
                <a:lnTo>
                  <a:pt x="1694" y="134"/>
                </a:lnTo>
                <a:lnTo>
                  <a:pt x="1694" y="133"/>
                </a:lnTo>
                <a:lnTo>
                  <a:pt x="1695" y="133"/>
                </a:lnTo>
                <a:lnTo>
                  <a:pt x="1696" y="129"/>
                </a:lnTo>
                <a:lnTo>
                  <a:pt x="1697" y="129"/>
                </a:lnTo>
                <a:lnTo>
                  <a:pt x="1697" y="128"/>
                </a:lnTo>
                <a:lnTo>
                  <a:pt x="1697" y="127"/>
                </a:lnTo>
                <a:lnTo>
                  <a:pt x="1697" y="126"/>
                </a:lnTo>
                <a:lnTo>
                  <a:pt x="1698" y="125"/>
                </a:lnTo>
                <a:lnTo>
                  <a:pt x="1698" y="123"/>
                </a:lnTo>
                <a:lnTo>
                  <a:pt x="1698" y="122"/>
                </a:lnTo>
                <a:lnTo>
                  <a:pt x="1698" y="121"/>
                </a:lnTo>
                <a:lnTo>
                  <a:pt x="1698" y="119"/>
                </a:lnTo>
                <a:lnTo>
                  <a:pt x="1698" y="118"/>
                </a:lnTo>
                <a:lnTo>
                  <a:pt x="1698" y="117"/>
                </a:lnTo>
                <a:lnTo>
                  <a:pt x="1698" y="116"/>
                </a:lnTo>
                <a:lnTo>
                  <a:pt x="1698" y="114"/>
                </a:lnTo>
                <a:lnTo>
                  <a:pt x="1698" y="113"/>
                </a:lnTo>
                <a:lnTo>
                  <a:pt x="1698" y="112"/>
                </a:lnTo>
                <a:lnTo>
                  <a:pt x="1698" y="111"/>
                </a:lnTo>
                <a:lnTo>
                  <a:pt x="1698" y="109"/>
                </a:lnTo>
                <a:lnTo>
                  <a:pt x="1698" y="108"/>
                </a:lnTo>
                <a:lnTo>
                  <a:pt x="1698" y="106"/>
                </a:lnTo>
                <a:lnTo>
                  <a:pt x="1698" y="105"/>
                </a:lnTo>
                <a:lnTo>
                  <a:pt x="1698" y="104"/>
                </a:lnTo>
                <a:lnTo>
                  <a:pt x="1699" y="103"/>
                </a:lnTo>
                <a:lnTo>
                  <a:pt x="1699" y="102"/>
                </a:lnTo>
                <a:lnTo>
                  <a:pt x="1699" y="101"/>
                </a:lnTo>
                <a:lnTo>
                  <a:pt x="1700" y="100"/>
                </a:lnTo>
                <a:lnTo>
                  <a:pt x="1700" y="98"/>
                </a:lnTo>
                <a:lnTo>
                  <a:pt x="1702" y="98"/>
                </a:lnTo>
                <a:lnTo>
                  <a:pt x="1702" y="97"/>
                </a:lnTo>
                <a:lnTo>
                  <a:pt x="1703" y="97"/>
                </a:lnTo>
                <a:lnTo>
                  <a:pt x="1703" y="96"/>
                </a:lnTo>
                <a:lnTo>
                  <a:pt x="1704" y="96"/>
                </a:lnTo>
                <a:lnTo>
                  <a:pt x="1704" y="95"/>
                </a:lnTo>
                <a:lnTo>
                  <a:pt x="1705" y="94"/>
                </a:lnTo>
                <a:lnTo>
                  <a:pt x="1706" y="94"/>
                </a:lnTo>
                <a:lnTo>
                  <a:pt x="1706" y="93"/>
                </a:lnTo>
                <a:lnTo>
                  <a:pt x="1707" y="93"/>
                </a:lnTo>
                <a:lnTo>
                  <a:pt x="1708" y="93"/>
                </a:lnTo>
                <a:lnTo>
                  <a:pt x="1708" y="92"/>
                </a:lnTo>
                <a:lnTo>
                  <a:pt x="1709" y="92"/>
                </a:lnTo>
                <a:lnTo>
                  <a:pt x="1709" y="91"/>
                </a:lnTo>
                <a:lnTo>
                  <a:pt x="1711" y="91"/>
                </a:lnTo>
                <a:lnTo>
                  <a:pt x="1711" y="89"/>
                </a:lnTo>
                <a:lnTo>
                  <a:pt x="1711" y="88"/>
                </a:lnTo>
                <a:lnTo>
                  <a:pt x="1711" y="87"/>
                </a:lnTo>
                <a:lnTo>
                  <a:pt x="1711" y="86"/>
                </a:lnTo>
                <a:lnTo>
                  <a:pt x="1712" y="85"/>
                </a:lnTo>
                <a:lnTo>
                  <a:pt x="1713" y="85"/>
                </a:lnTo>
                <a:lnTo>
                  <a:pt x="1713" y="84"/>
                </a:lnTo>
                <a:lnTo>
                  <a:pt x="1714" y="84"/>
                </a:lnTo>
                <a:lnTo>
                  <a:pt x="1714" y="83"/>
                </a:lnTo>
                <a:lnTo>
                  <a:pt x="1715" y="83"/>
                </a:lnTo>
                <a:lnTo>
                  <a:pt x="1716" y="83"/>
                </a:lnTo>
                <a:lnTo>
                  <a:pt x="1716" y="81"/>
                </a:lnTo>
                <a:lnTo>
                  <a:pt x="1717" y="81"/>
                </a:lnTo>
                <a:lnTo>
                  <a:pt x="1717" y="80"/>
                </a:lnTo>
                <a:lnTo>
                  <a:pt x="1717" y="79"/>
                </a:lnTo>
                <a:lnTo>
                  <a:pt x="1718" y="79"/>
                </a:lnTo>
                <a:lnTo>
                  <a:pt x="1718" y="78"/>
                </a:lnTo>
                <a:lnTo>
                  <a:pt x="1718" y="77"/>
                </a:lnTo>
                <a:lnTo>
                  <a:pt x="1718" y="76"/>
                </a:lnTo>
                <a:lnTo>
                  <a:pt x="1717" y="76"/>
                </a:lnTo>
                <a:lnTo>
                  <a:pt x="1717" y="75"/>
                </a:lnTo>
                <a:lnTo>
                  <a:pt x="1716" y="75"/>
                </a:lnTo>
                <a:lnTo>
                  <a:pt x="1716" y="73"/>
                </a:lnTo>
                <a:lnTo>
                  <a:pt x="1716" y="72"/>
                </a:lnTo>
                <a:lnTo>
                  <a:pt x="1715" y="72"/>
                </a:lnTo>
                <a:lnTo>
                  <a:pt x="1715" y="71"/>
                </a:lnTo>
                <a:lnTo>
                  <a:pt x="1714" y="71"/>
                </a:lnTo>
                <a:lnTo>
                  <a:pt x="1714" y="70"/>
                </a:lnTo>
                <a:lnTo>
                  <a:pt x="1714" y="69"/>
                </a:lnTo>
                <a:lnTo>
                  <a:pt x="1714" y="68"/>
                </a:lnTo>
                <a:lnTo>
                  <a:pt x="1714" y="67"/>
                </a:lnTo>
                <a:lnTo>
                  <a:pt x="1714" y="66"/>
                </a:lnTo>
                <a:lnTo>
                  <a:pt x="1714" y="64"/>
                </a:lnTo>
                <a:lnTo>
                  <a:pt x="1715" y="63"/>
                </a:lnTo>
                <a:lnTo>
                  <a:pt x="1716" y="62"/>
                </a:lnTo>
                <a:lnTo>
                  <a:pt x="1717" y="62"/>
                </a:lnTo>
                <a:lnTo>
                  <a:pt x="1718" y="62"/>
                </a:lnTo>
                <a:lnTo>
                  <a:pt x="1720" y="62"/>
                </a:lnTo>
                <a:lnTo>
                  <a:pt x="1720" y="61"/>
                </a:lnTo>
                <a:lnTo>
                  <a:pt x="1721" y="61"/>
                </a:lnTo>
                <a:lnTo>
                  <a:pt x="1722" y="61"/>
                </a:lnTo>
                <a:lnTo>
                  <a:pt x="1723" y="61"/>
                </a:lnTo>
                <a:lnTo>
                  <a:pt x="1724" y="61"/>
                </a:lnTo>
                <a:lnTo>
                  <a:pt x="1724" y="60"/>
                </a:lnTo>
                <a:lnTo>
                  <a:pt x="1725" y="60"/>
                </a:lnTo>
                <a:lnTo>
                  <a:pt x="1725" y="59"/>
                </a:lnTo>
                <a:lnTo>
                  <a:pt x="1726" y="58"/>
                </a:lnTo>
                <a:lnTo>
                  <a:pt x="1726" y="56"/>
                </a:lnTo>
                <a:lnTo>
                  <a:pt x="1728" y="56"/>
                </a:lnTo>
                <a:lnTo>
                  <a:pt x="1728" y="55"/>
                </a:lnTo>
                <a:lnTo>
                  <a:pt x="1729" y="55"/>
                </a:lnTo>
                <a:lnTo>
                  <a:pt x="1730" y="54"/>
                </a:lnTo>
                <a:lnTo>
                  <a:pt x="1731" y="54"/>
                </a:lnTo>
                <a:lnTo>
                  <a:pt x="1732" y="54"/>
                </a:lnTo>
                <a:lnTo>
                  <a:pt x="1732" y="55"/>
                </a:lnTo>
                <a:lnTo>
                  <a:pt x="1733" y="55"/>
                </a:lnTo>
                <a:lnTo>
                  <a:pt x="1734" y="56"/>
                </a:lnTo>
                <a:lnTo>
                  <a:pt x="1734" y="58"/>
                </a:lnTo>
                <a:lnTo>
                  <a:pt x="1735" y="59"/>
                </a:lnTo>
                <a:lnTo>
                  <a:pt x="1737" y="59"/>
                </a:lnTo>
                <a:lnTo>
                  <a:pt x="1737" y="60"/>
                </a:lnTo>
                <a:lnTo>
                  <a:pt x="1737" y="61"/>
                </a:lnTo>
                <a:lnTo>
                  <a:pt x="1738" y="62"/>
                </a:lnTo>
                <a:lnTo>
                  <a:pt x="1738" y="63"/>
                </a:lnTo>
                <a:lnTo>
                  <a:pt x="1739" y="63"/>
                </a:lnTo>
                <a:lnTo>
                  <a:pt x="1739" y="64"/>
                </a:lnTo>
                <a:lnTo>
                  <a:pt x="1740" y="64"/>
                </a:lnTo>
                <a:lnTo>
                  <a:pt x="1740" y="63"/>
                </a:lnTo>
                <a:lnTo>
                  <a:pt x="1741" y="63"/>
                </a:lnTo>
                <a:lnTo>
                  <a:pt x="1742" y="63"/>
                </a:lnTo>
                <a:lnTo>
                  <a:pt x="1742" y="62"/>
                </a:lnTo>
                <a:lnTo>
                  <a:pt x="1742" y="61"/>
                </a:lnTo>
                <a:lnTo>
                  <a:pt x="1743" y="60"/>
                </a:lnTo>
                <a:lnTo>
                  <a:pt x="1743" y="59"/>
                </a:lnTo>
                <a:lnTo>
                  <a:pt x="1744" y="59"/>
                </a:lnTo>
                <a:lnTo>
                  <a:pt x="1744" y="58"/>
                </a:lnTo>
                <a:lnTo>
                  <a:pt x="1744" y="56"/>
                </a:lnTo>
                <a:lnTo>
                  <a:pt x="1746" y="56"/>
                </a:lnTo>
                <a:lnTo>
                  <a:pt x="1746" y="55"/>
                </a:lnTo>
                <a:lnTo>
                  <a:pt x="1747" y="55"/>
                </a:lnTo>
                <a:lnTo>
                  <a:pt x="1747" y="54"/>
                </a:lnTo>
                <a:lnTo>
                  <a:pt x="1747" y="53"/>
                </a:lnTo>
                <a:lnTo>
                  <a:pt x="1747" y="52"/>
                </a:lnTo>
                <a:lnTo>
                  <a:pt x="1746" y="52"/>
                </a:lnTo>
                <a:lnTo>
                  <a:pt x="1746" y="51"/>
                </a:lnTo>
                <a:lnTo>
                  <a:pt x="1744" y="51"/>
                </a:lnTo>
                <a:lnTo>
                  <a:pt x="1744" y="50"/>
                </a:lnTo>
                <a:lnTo>
                  <a:pt x="1744" y="48"/>
                </a:lnTo>
                <a:lnTo>
                  <a:pt x="1744" y="47"/>
                </a:lnTo>
                <a:lnTo>
                  <a:pt x="1743" y="46"/>
                </a:lnTo>
                <a:lnTo>
                  <a:pt x="1743" y="45"/>
                </a:lnTo>
                <a:lnTo>
                  <a:pt x="1743" y="44"/>
                </a:lnTo>
                <a:lnTo>
                  <a:pt x="1742" y="43"/>
                </a:lnTo>
                <a:lnTo>
                  <a:pt x="1742" y="42"/>
                </a:lnTo>
                <a:lnTo>
                  <a:pt x="1742" y="41"/>
                </a:lnTo>
                <a:lnTo>
                  <a:pt x="1742" y="39"/>
                </a:lnTo>
                <a:lnTo>
                  <a:pt x="1741" y="38"/>
                </a:lnTo>
                <a:lnTo>
                  <a:pt x="1741" y="37"/>
                </a:lnTo>
                <a:lnTo>
                  <a:pt x="1741" y="36"/>
                </a:lnTo>
                <a:lnTo>
                  <a:pt x="1741" y="35"/>
                </a:lnTo>
                <a:lnTo>
                  <a:pt x="1741" y="34"/>
                </a:lnTo>
                <a:lnTo>
                  <a:pt x="1741" y="33"/>
                </a:lnTo>
                <a:lnTo>
                  <a:pt x="1741" y="31"/>
                </a:lnTo>
                <a:lnTo>
                  <a:pt x="1741" y="30"/>
                </a:lnTo>
                <a:lnTo>
                  <a:pt x="1740" y="30"/>
                </a:lnTo>
                <a:lnTo>
                  <a:pt x="1740" y="29"/>
                </a:lnTo>
                <a:lnTo>
                  <a:pt x="1740" y="28"/>
                </a:lnTo>
                <a:lnTo>
                  <a:pt x="1740" y="27"/>
                </a:lnTo>
                <a:lnTo>
                  <a:pt x="1740" y="26"/>
                </a:lnTo>
                <a:lnTo>
                  <a:pt x="1741" y="25"/>
                </a:lnTo>
                <a:lnTo>
                  <a:pt x="1741" y="24"/>
                </a:lnTo>
                <a:lnTo>
                  <a:pt x="1741" y="22"/>
                </a:lnTo>
                <a:lnTo>
                  <a:pt x="1741" y="21"/>
                </a:lnTo>
                <a:lnTo>
                  <a:pt x="1741" y="20"/>
                </a:lnTo>
                <a:lnTo>
                  <a:pt x="1742" y="20"/>
                </a:lnTo>
                <a:lnTo>
                  <a:pt x="1742" y="19"/>
                </a:lnTo>
                <a:lnTo>
                  <a:pt x="1743" y="18"/>
                </a:lnTo>
                <a:lnTo>
                  <a:pt x="1744" y="18"/>
                </a:lnTo>
                <a:lnTo>
                  <a:pt x="1746" y="17"/>
                </a:lnTo>
                <a:lnTo>
                  <a:pt x="1748" y="16"/>
                </a:lnTo>
                <a:lnTo>
                  <a:pt x="1750" y="14"/>
                </a:lnTo>
                <a:lnTo>
                  <a:pt x="1751" y="14"/>
                </a:lnTo>
                <a:lnTo>
                  <a:pt x="1754" y="14"/>
                </a:lnTo>
                <a:lnTo>
                  <a:pt x="1756" y="14"/>
                </a:lnTo>
                <a:lnTo>
                  <a:pt x="1757" y="14"/>
                </a:lnTo>
                <a:lnTo>
                  <a:pt x="1757" y="13"/>
                </a:lnTo>
                <a:lnTo>
                  <a:pt x="1758" y="13"/>
                </a:lnTo>
                <a:lnTo>
                  <a:pt x="1757" y="11"/>
                </a:lnTo>
                <a:lnTo>
                  <a:pt x="1756" y="11"/>
                </a:lnTo>
                <a:lnTo>
                  <a:pt x="1756" y="10"/>
                </a:lnTo>
                <a:lnTo>
                  <a:pt x="1755" y="10"/>
                </a:lnTo>
                <a:lnTo>
                  <a:pt x="1754" y="9"/>
                </a:lnTo>
                <a:lnTo>
                  <a:pt x="1752" y="9"/>
                </a:lnTo>
                <a:lnTo>
                  <a:pt x="1752" y="8"/>
                </a:lnTo>
                <a:lnTo>
                  <a:pt x="1751" y="8"/>
                </a:lnTo>
                <a:lnTo>
                  <a:pt x="1750" y="8"/>
                </a:lnTo>
                <a:lnTo>
                  <a:pt x="1749" y="8"/>
                </a:lnTo>
                <a:lnTo>
                  <a:pt x="1749" y="9"/>
                </a:lnTo>
                <a:lnTo>
                  <a:pt x="1748" y="9"/>
                </a:lnTo>
                <a:lnTo>
                  <a:pt x="1748" y="10"/>
                </a:lnTo>
                <a:lnTo>
                  <a:pt x="1747" y="10"/>
                </a:lnTo>
                <a:lnTo>
                  <a:pt x="1746" y="10"/>
                </a:lnTo>
                <a:lnTo>
                  <a:pt x="1746" y="9"/>
                </a:lnTo>
                <a:lnTo>
                  <a:pt x="1746" y="8"/>
                </a:lnTo>
                <a:lnTo>
                  <a:pt x="1746" y="6"/>
                </a:lnTo>
                <a:lnTo>
                  <a:pt x="1744" y="5"/>
                </a:lnTo>
                <a:lnTo>
                  <a:pt x="1744" y="4"/>
                </a:lnTo>
                <a:lnTo>
                  <a:pt x="1744" y="3"/>
                </a:lnTo>
                <a:lnTo>
                  <a:pt x="1744" y="2"/>
                </a:lnTo>
                <a:lnTo>
                  <a:pt x="1743" y="2"/>
                </a:lnTo>
                <a:lnTo>
                  <a:pt x="1743" y="1"/>
                </a:lnTo>
                <a:lnTo>
                  <a:pt x="1742" y="1"/>
                </a:lnTo>
                <a:lnTo>
                  <a:pt x="1742" y="0"/>
                </a:lnTo>
                <a:lnTo>
                  <a:pt x="1741" y="0"/>
                </a:lnTo>
                <a:lnTo>
                  <a:pt x="1742" y="0"/>
                </a:lnTo>
                <a:lnTo>
                  <a:pt x="1743" y="0"/>
                </a:lnTo>
                <a:lnTo>
                  <a:pt x="1744" y="0"/>
                </a:lnTo>
                <a:lnTo>
                  <a:pt x="1749" y="1"/>
                </a:lnTo>
                <a:lnTo>
                  <a:pt x="1750" y="1"/>
                </a:lnTo>
                <a:lnTo>
                  <a:pt x="1755" y="2"/>
                </a:lnTo>
                <a:lnTo>
                  <a:pt x="1756" y="2"/>
                </a:lnTo>
                <a:lnTo>
                  <a:pt x="1760" y="2"/>
                </a:lnTo>
                <a:lnTo>
                  <a:pt x="1761" y="2"/>
                </a:lnTo>
                <a:lnTo>
                  <a:pt x="1764" y="3"/>
                </a:lnTo>
                <a:lnTo>
                  <a:pt x="1765" y="3"/>
                </a:lnTo>
                <a:lnTo>
                  <a:pt x="1767" y="3"/>
                </a:lnTo>
                <a:lnTo>
                  <a:pt x="1769" y="3"/>
                </a:lnTo>
                <a:lnTo>
                  <a:pt x="1777" y="4"/>
                </a:lnTo>
                <a:lnTo>
                  <a:pt x="1799" y="8"/>
                </a:lnTo>
                <a:lnTo>
                  <a:pt x="1807" y="9"/>
                </a:lnTo>
                <a:lnTo>
                  <a:pt x="1808" y="9"/>
                </a:lnTo>
                <a:lnTo>
                  <a:pt x="1811" y="9"/>
                </a:lnTo>
                <a:lnTo>
                  <a:pt x="1812" y="9"/>
                </a:lnTo>
                <a:lnTo>
                  <a:pt x="1816" y="10"/>
                </a:lnTo>
                <a:lnTo>
                  <a:pt x="1817" y="10"/>
                </a:lnTo>
                <a:lnTo>
                  <a:pt x="1819" y="10"/>
                </a:lnTo>
                <a:lnTo>
                  <a:pt x="1821" y="10"/>
                </a:lnTo>
                <a:lnTo>
                  <a:pt x="1837" y="12"/>
                </a:lnTo>
                <a:lnTo>
                  <a:pt x="1838" y="12"/>
                </a:lnTo>
                <a:lnTo>
                  <a:pt x="1853" y="14"/>
                </a:lnTo>
                <a:lnTo>
                  <a:pt x="1858" y="16"/>
                </a:lnTo>
                <a:lnTo>
                  <a:pt x="1859" y="16"/>
                </a:lnTo>
                <a:lnTo>
                  <a:pt x="1860" y="16"/>
                </a:lnTo>
                <a:lnTo>
                  <a:pt x="1861" y="16"/>
                </a:lnTo>
                <a:lnTo>
                  <a:pt x="1862" y="16"/>
                </a:lnTo>
                <a:lnTo>
                  <a:pt x="1863" y="16"/>
                </a:lnTo>
                <a:lnTo>
                  <a:pt x="1888" y="19"/>
                </a:lnTo>
                <a:lnTo>
                  <a:pt x="1889" y="19"/>
                </a:lnTo>
                <a:lnTo>
                  <a:pt x="1899" y="20"/>
                </a:lnTo>
                <a:lnTo>
                  <a:pt x="1901" y="20"/>
                </a:lnTo>
                <a:lnTo>
                  <a:pt x="1904" y="21"/>
                </a:lnTo>
                <a:lnTo>
                  <a:pt x="1915" y="22"/>
                </a:lnTo>
                <a:lnTo>
                  <a:pt x="1916" y="22"/>
                </a:lnTo>
                <a:lnTo>
                  <a:pt x="1931" y="25"/>
                </a:lnTo>
                <a:lnTo>
                  <a:pt x="1932" y="25"/>
                </a:lnTo>
                <a:lnTo>
                  <a:pt x="1940" y="26"/>
                </a:lnTo>
                <a:lnTo>
                  <a:pt x="1946" y="27"/>
                </a:lnTo>
                <a:lnTo>
                  <a:pt x="1963" y="29"/>
                </a:lnTo>
                <a:lnTo>
                  <a:pt x="1967" y="29"/>
                </a:lnTo>
                <a:lnTo>
                  <a:pt x="1972" y="30"/>
                </a:lnTo>
                <a:lnTo>
                  <a:pt x="1978" y="30"/>
                </a:lnTo>
                <a:lnTo>
                  <a:pt x="1981" y="31"/>
                </a:lnTo>
                <a:lnTo>
                  <a:pt x="1985" y="31"/>
                </a:lnTo>
                <a:lnTo>
                  <a:pt x="1988" y="33"/>
                </a:lnTo>
                <a:lnTo>
                  <a:pt x="1992" y="33"/>
                </a:lnTo>
                <a:lnTo>
                  <a:pt x="1996" y="34"/>
                </a:lnTo>
                <a:lnTo>
                  <a:pt x="1998" y="34"/>
                </a:lnTo>
                <a:lnTo>
                  <a:pt x="2047" y="39"/>
                </a:lnTo>
                <a:lnTo>
                  <a:pt x="2056" y="41"/>
                </a:lnTo>
                <a:lnTo>
                  <a:pt x="2061" y="42"/>
                </a:lnTo>
                <a:lnTo>
                  <a:pt x="2078" y="44"/>
                </a:lnTo>
                <a:lnTo>
                  <a:pt x="2084" y="45"/>
                </a:lnTo>
                <a:lnTo>
                  <a:pt x="2085" y="45"/>
                </a:lnTo>
                <a:lnTo>
                  <a:pt x="2095" y="46"/>
                </a:lnTo>
                <a:lnTo>
                  <a:pt x="2096" y="46"/>
                </a:lnTo>
                <a:lnTo>
                  <a:pt x="2097" y="46"/>
                </a:lnTo>
                <a:lnTo>
                  <a:pt x="2099" y="47"/>
                </a:lnTo>
                <a:lnTo>
                  <a:pt x="2112" y="48"/>
                </a:lnTo>
                <a:lnTo>
                  <a:pt x="2113" y="48"/>
                </a:lnTo>
                <a:lnTo>
                  <a:pt x="2122" y="50"/>
                </a:lnTo>
                <a:lnTo>
                  <a:pt x="2130" y="51"/>
                </a:lnTo>
                <a:lnTo>
                  <a:pt x="2143" y="53"/>
                </a:lnTo>
                <a:lnTo>
                  <a:pt x="2148" y="54"/>
                </a:lnTo>
                <a:lnTo>
                  <a:pt x="2149" y="54"/>
                </a:lnTo>
                <a:lnTo>
                  <a:pt x="2171" y="56"/>
                </a:lnTo>
                <a:lnTo>
                  <a:pt x="2173" y="56"/>
                </a:lnTo>
                <a:lnTo>
                  <a:pt x="2179" y="58"/>
                </a:lnTo>
                <a:lnTo>
                  <a:pt x="2187" y="59"/>
                </a:lnTo>
                <a:lnTo>
                  <a:pt x="2188" y="59"/>
                </a:lnTo>
                <a:lnTo>
                  <a:pt x="2191" y="59"/>
                </a:lnTo>
                <a:lnTo>
                  <a:pt x="2191" y="60"/>
                </a:lnTo>
                <a:lnTo>
                  <a:pt x="2208" y="62"/>
                </a:lnTo>
                <a:lnTo>
                  <a:pt x="2229" y="64"/>
                </a:lnTo>
                <a:lnTo>
                  <a:pt x="2267" y="69"/>
                </a:lnTo>
                <a:lnTo>
                  <a:pt x="2275" y="70"/>
                </a:lnTo>
                <a:lnTo>
                  <a:pt x="2284" y="71"/>
                </a:lnTo>
                <a:lnTo>
                  <a:pt x="2302" y="75"/>
                </a:lnTo>
                <a:lnTo>
                  <a:pt x="2303" y="75"/>
                </a:lnTo>
                <a:lnTo>
                  <a:pt x="2306" y="75"/>
                </a:lnTo>
                <a:lnTo>
                  <a:pt x="2307" y="75"/>
                </a:lnTo>
                <a:lnTo>
                  <a:pt x="2337" y="79"/>
                </a:lnTo>
                <a:lnTo>
                  <a:pt x="2358" y="81"/>
                </a:lnTo>
                <a:lnTo>
                  <a:pt x="2373" y="84"/>
                </a:lnTo>
                <a:lnTo>
                  <a:pt x="2378" y="84"/>
                </a:lnTo>
                <a:lnTo>
                  <a:pt x="2378" y="85"/>
                </a:lnTo>
                <a:lnTo>
                  <a:pt x="2380" y="85"/>
                </a:lnTo>
                <a:lnTo>
                  <a:pt x="2383" y="85"/>
                </a:lnTo>
                <a:lnTo>
                  <a:pt x="2384" y="85"/>
                </a:lnTo>
                <a:lnTo>
                  <a:pt x="2387" y="86"/>
                </a:lnTo>
                <a:lnTo>
                  <a:pt x="2392" y="86"/>
                </a:lnTo>
                <a:lnTo>
                  <a:pt x="2393" y="86"/>
                </a:lnTo>
                <a:lnTo>
                  <a:pt x="2394" y="86"/>
                </a:lnTo>
                <a:lnTo>
                  <a:pt x="2405" y="86"/>
                </a:lnTo>
                <a:lnTo>
                  <a:pt x="2410" y="86"/>
                </a:lnTo>
                <a:lnTo>
                  <a:pt x="2415" y="86"/>
                </a:lnTo>
                <a:lnTo>
                  <a:pt x="2416" y="86"/>
                </a:lnTo>
                <a:lnTo>
                  <a:pt x="2422" y="86"/>
                </a:lnTo>
                <a:lnTo>
                  <a:pt x="2423" y="86"/>
                </a:lnTo>
                <a:lnTo>
                  <a:pt x="2426" y="86"/>
                </a:lnTo>
                <a:lnTo>
                  <a:pt x="2431" y="86"/>
                </a:lnTo>
                <a:lnTo>
                  <a:pt x="2433" y="86"/>
                </a:lnTo>
                <a:lnTo>
                  <a:pt x="2436" y="86"/>
                </a:lnTo>
                <a:lnTo>
                  <a:pt x="2439" y="86"/>
                </a:lnTo>
                <a:lnTo>
                  <a:pt x="2457" y="86"/>
                </a:lnTo>
                <a:lnTo>
                  <a:pt x="2467" y="86"/>
                </a:lnTo>
                <a:lnTo>
                  <a:pt x="2468" y="86"/>
                </a:lnTo>
                <a:lnTo>
                  <a:pt x="2483" y="86"/>
                </a:lnTo>
                <a:lnTo>
                  <a:pt x="2498" y="86"/>
                </a:lnTo>
                <a:lnTo>
                  <a:pt x="2501" y="86"/>
                </a:lnTo>
                <a:lnTo>
                  <a:pt x="2508" y="86"/>
                </a:lnTo>
                <a:lnTo>
                  <a:pt x="2509" y="86"/>
                </a:lnTo>
                <a:lnTo>
                  <a:pt x="2522" y="86"/>
                </a:lnTo>
                <a:lnTo>
                  <a:pt x="2532" y="86"/>
                </a:lnTo>
                <a:lnTo>
                  <a:pt x="2534" y="86"/>
                </a:lnTo>
                <a:lnTo>
                  <a:pt x="2540" y="86"/>
                </a:lnTo>
                <a:lnTo>
                  <a:pt x="2543" y="86"/>
                </a:lnTo>
                <a:lnTo>
                  <a:pt x="2551" y="86"/>
                </a:lnTo>
                <a:lnTo>
                  <a:pt x="2560" y="86"/>
                </a:lnTo>
                <a:lnTo>
                  <a:pt x="2561" y="86"/>
                </a:lnTo>
                <a:lnTo>
                  <a:pt x="2567" y="86"/>
                </a:lnTo>
                <a:lnTo>
                  <a:pt x="2573" y="86"/>
                </a:lnTo>
                <a:lnTo>
                  <a:pt x="2587" y="86"/>
                </a:lnTo>
                <a:lnTo>
                  <a:pt x="2613" y="86"/>
                </a:lnTo>
                <a:lnTo>
                  <a:pt x="2628" y="86"/>
                </a:lnTo>
                <a:lnTo>
                  <a:pt x="2633" y="86"/>
                </a:lnTo>
                <a:lnTo>
                  <a:pt x="2637" y="86"/>
                </a:lnTo>
                <a:lnTo>
                  <a:pt x="2644" y="86"/>
                </a:lnTo>
                <a:lnTo>
                  <a:pt x="2645" y="86"/>
                </a:lnTo>
                <a:lnTo>
                  <a:pt x="2659" y="86"/>
                </a:lnTo>
                <a:lnTo>
                  <a:pt x="2668" y="86"/>
                </a:lnTo>
                <a:lnTo>
                  <a:pt x="2685" y="86"/>
                </a:lnTo>
                <a:lnTo>
                  <a:pt x="2704" y="86"/>
                </a:lnTo>
                <a:lnTo>
                  <a:pt x="2707" y="86"/>
                </a:lnTo>
                <a:lnTo>
                  <a:pt x="2711" y="86"/>
                </a:lnTo>
                <a:lnTo>
                  <a:pt x="2721" y="86"/>
                </a:lnTo>
                <a:lnTo>
                  <a:pt x="2726" y="86"/>
                </a:lnTo>
                <a:lnTo>
                  <a:pt x="2729" y="86"/>
                </a:lnTo>
                <a:lnTo>
                  <a:pt x="2735" y="87"/>
                </a:lnTo>
                <a:lnTo>
                  <a:pt x="2737" y="87"/>
                </a:lnTo>
                <a:lnTo>
                  <a:pt x="2738" y="87"/>
                </a:lnTo>
                <a:lnTo>
                  <a:pt x="2742" y="87"/>
                </a:lnTo>
                <a:lnTo>
                  <a:pt x="2742" y="86"/>
                </a:lnTo>
                <a:lnTo>
                  <a:pt x="2743" y="85"/>
                </a:lnTo>
                <a:lnTo>
                  <a:pt x="2746" y="84"/>
                </a:lnTo>
                <a:lnTo>
                  <a:pt x="2747" y="85"/>
                </a:lnTo>
                <a:lnTo>
                  <a:pt x="2749" y="84"/>
                </a:lnTo>
                <a:lnTo>
                  <a:pt x="2751" y="84"/>
                </a:lnTo>
                <a:lnTo>
                  <a:pt x="2754" y="83"/>
                </a:lnTo>
                <a:lnTo>
                  <a:pt x="2756" y="84"/>
                </a:lnTo>
                <a:lnTo>
                  <a:pt x="2757" y="83"/>
                </a:lnTo>
                <a:lnTo>
                  <a:pt x="2760" y="83"/>
                </a:lnTo>
                <a:lnTo>
                  <a:pt x="2763" y="83"/>
                </a:lnTo>
                <a:lnTo>
                  <a:pt x="2765" y="83"/>
                </a:lnTo>
                <a:lnTo>
                  <a:pt x="2766" y="81"/>
                </a:lnTo>
                <a:lnTo>
                  <a:pt x="2767" y="80"/>
                </a:lnTo>
                <a:lnTo>
                  <a:pt x="2768" y="79"/>
                </a:lnTo>
                <a:lnTo>
                  <a:pt x="2769" y="80"/>
                </a:lnTo>
                <a:lnTo>
                  <a:pt x="2771" y="79"/>
                </a:lnTo>
                <a:lnTo>
                  <a:pt x="2771" y="78"/>
                </a:lnTo>
                <a:lnTo>
                  <a:pt x="2772" y="78"/>
                </a:lnTo>
                <a:lnTo>
                  <a:pt x="2773" y="79"/>
                </a:lnTo>
                <a:lnTo>
                  <a:pt x="2773" y="80"/>
                </a:lnTo>
                <a:lnTo>
                  <a:pt x="2774" y="81"/>
                </a:lnTo>
                <a:lnTo>
                  <a:pt x="2775" y="79"/>
                </a:lnTo>
                <a:lnTo>
                  <a:pt x="2776" y="79"/>
                </a:lnTo>
                <a:lnTo>
                  <a:pt x="2778" y="77"/>
                </a:lnTo>
                <a:lnTo>
                  <a:pt x="2780" y="76"/>
                </a:lnTo>
                <a:lnTo>
                  <a:pt x="2781" y="76"/>
                </a:lnTo>
                <a:lnTo>
                  <a:pt x="2781" y="78"/>
                </a:lnTo>
                <a:lnTo>
                  <a:pt x="2782" y="79"/>
                </a:lnTo>
                <a:lnTo>
                  <a:pt x="2784" y="79"/>
                </a:lnTo>
                <a:lnTo>
                  <a:pt x="2785" y="79"/>
                </a:lnTo>
                <a:lnTo>
                  <a:pt x="2786" y="79"/>
                </a:lnTo>
                <a:lnTo>
                  <a:pt x="2788" y="80"/>
                </a:lnTo>
                <a:lnTo>
                  <a:pt x="2790" y="81"/>
                </a:lnTo>
                <a:lnTo>
                  <a:pt x="2792" y="83"/>
                </a:lnTo>
                <a:lnTo>
                  <a:pt x="2793" y="81"/>
                </a:lnTo>
                <a:lnTo>
                  <a:pt x="2794" y="80"/>
                </a:lnTo>
                <a:lnTo>
                  <a:pt x="2794" y="79"/>
                </a:lnTo>
                <a:lnTo>
                  <a:pt x="2797" y="79"/>
                </a:lnTo>
                <a:lnTo>
                  <a:pt x="2798" y="78"/>
                </a:lnTo>
                <a:lnTo>
                  <a:pt x="2801" y="83"/>
                </a:lnTo>
                <a:lnTo>
                  <a:pt x="2803" y="84"/>
                </a:lnTo>
                <a:lnTo>
                  <a:pt x="2804" y="85"/>
                </a:lnTo>
                <a:lnTo>
                  <a:pt x="2806" y="86"/>
                </a:lnTo>
                <a:lnTo>
                  <a:pt x="2807" y="86"/>
                </a:lnTo>
                <a:lnTo>
                  <a:pt x="2807" y="85"/>
                </a:lnTo>
                <a:lnTo>
                  <a:pt x="2809" y="85"/>
                </a:lnTo>
                <a:lnTo>
                  <a:pt x="2810" y="84"/>
                </a:lnTo>
                <a:lnTo>
                  <a:pt x="2811" y="85"/>
                </a:lnTo>
                <a:lnTo>
                  <a:pt x="2812" y="85"/>
                </a:lnTo>
                <a:lnTo>
                  <a:pt x="2812" y="86"/>
                </a:lnTo>
                <a:lnTo>
                  <a:pt x="2812" y="87"/>
                </a:lnTo>
                <a:lnTo>
                  <a:pt x="2812" y="88"/>
                </a:lnTo>
                <a:lnTo>
                  <a:pt x="2814" y="89"/>
                </a:lnTo>
                <a:lnTo>
                  <a:pt x="2815" y="89"/>
                </a:lnTo>
                <a:lnTo>
                  <a:pt x="2816" y="89"/>
                </a:lnTo>
                <a:lnTo>
                  <a:pt x="2816" y="91"/>
                </a:lnTo>
                <a:lnTo>
                  <a:pt x="2817" y="91"/>
                </a:lnTo>
                <a:lnTo>
                  <a:pt x="2817" y="92"/>
                </a:lnTo>
                <a:lnTo>
                  <a:pt x="2818" y="92"/>
                </a:lnTo>
                <a:lnTo>
                  <a:pt x="2818" y="93"/>
                </a:lnTo>
                <a:lnTo>
                  <a:pt x="2819" y="93"/>
                </a:lnTo>
                <a:lnTo>
                  <a:pt x="2819" y="94"/>
                </a:lnTo>
                <a:lnTo>
                  <a:pt x="2819" y="95"/>
                </a:lnTo>
                <a:lnTo>
                  <a:pt x="2819" y="96"/>
                </a:lnTo>
                <a:lnTo>
                  <a:pt x="2818" y="97"/>
                </a:lnTo>
                <a:lnTo>
                  <a:pt x="2818" y="98"/>
                </a:lnTo>
                <a:lnTo>
                  <a:pt x="2817" y="98"/>
                </a:lnTo>
                <a:lnTo>
                  <a:pt x="2817" y="100"/>
                </a:lnTo>
                <a:lnTo>
                  <a:pt x="2816" y="101"/>
                </a:lnTo>
                <a:lnTo>
                  <a:pt x="2816" y="102"/>
                </a:lnTo>
                <a:lnTo>
                  <a:pt x="2815" y="102"/>
                </a:lnTo>
                <a:lnTo>
                  <a:pt x="2816" y="103"/>
                </a:lnTo>
                <a:lnTo>
                  <a:pt x="2817" y="104"/>
                </a:lnTo>
                <a:lnTo>
                  <a:pt x="2818" y="105"/>
                </a:lnTo>
                <a:lnTo>
                  <a:pt x="2819" y="106"/>
                </a:lnTo>
                <a:lnTo>
                  <a:pt x="2820" y="106"/>
                </a:lnTo>
                <a:lnTo>
                  <a:pt x="2820" y="108"/>
                </a:lnTo>
                <a:lnTo>
                  <a:pt x="2821" y="108"/>
                </a:lnTo>
                <a:lnTo>
                  <a:pt x="2821" y="109"/>
                </a:lnTo>
                <a:lnTo>
                  <a:pt x="2823" y="110"/>
                </a:lnTo>
                <a:lnTo>
                  <a:pt x="2824" y="110"/>
                </a:lnTo>
                <a:lnTo>
                  <a:pt x="2824" y="111"/>
                </a:lnTo>
                <a:lnTo>
                  <a:pt x="2824" y="110"/>
                </a:lnTo>
                <a:lnTo>
                  <a:pt x="2825" y="110"/>
                </a:lnTo>
                <a:lnTo>
                  <a:pt x="2826" y="110"/>
                </a:lnTo>
                <a:lnTo>
                  <a:pt x="2827" y="110"/>
                </a:lnTo>
                <a:lnTo>
                  <a:pt x="2827" y="111"/>
                </a:lnTo>
                <a:lnTo>
                  <a:pt x="2828" y="111"/>
                </a:lnTo>
                <a:lnTo>
                  <a:pt x="2828" y="112"/>
                </a:lnTo>
                <a:lnTo>
                  <a:pt x="2829" y="112"/>
                </a:lnTo>
                <a:lnTo>
                  <a:pt x="2829" y="113"/>
                </a:lnTo>
                <a:lnTo>
                  <a:pt x="2829" y="114"/>
                </a:lnTo>
                <a:lnTo>
                  <a:pt x="2829" y="116"/>
                </a:lnTo>
                <a:lnTo>
                  <a:pt x="2829" y="117"/>
                </a:lnTo>
                <a:lnTo>
                  <a:pt x="2828" y="118"/>
                </a:lnTo>
                <a:lnTo>
                  <a:pt x="2827" y="119"/>
                </a:lnTo>
                <a:lnTo>
                  <a:pt x="2828" y="119"/>
                </a:lnTo>
                <a:lnTo>
                  <a:pt x="2828" y="120"/>
                </a:lnTo>
                <a:lnTo>
                  <a:pt x="2827" y="120"/>
                </a:lnTo>
                <a:lnTo>
                  <a:pt x="2827" y="121"/>
                </a:lnTo>
                <a:lnTo>
                  <a:pt x="2826" y="121"/>
                </a:lnTo>
                <a:lnTo>
                  <a:pt x="2825" y="121"/>
                </a:lnTo>
                <a:lnTo>
                  <a:pt x="2825" y="122"/>
                </a:lnTo>
                <a:lnTo>
                  <a:pt x="2824" y="122"/>
                </a:lnTo>
                <a:lnTo>
                  <a:pt x="2823" y="123"/>
                </a:lnTo>
                <a:lnTo>
                  <a:pt x="2823" y="125"/>
                </a:lnTo>
                <a:lnTo>
                  <a:pt x="2821" y="125"/>
                </a:lnTo>
                <a:lnTo>
                  <a:pt x="2820" y="125"/>
                </a:lnTo>
                <a:lnTo>
                  <a:pt x="2819" y="125"/>
                </a:lnTo>
                <a:lnTo>
                  <a:pt x="2818" y="126"/>
                </a:lnTo>
                <a:lnTo>
                  <a:pt x="2817" y="126"/>
                </a:lnTo>
                <a:lnTo>
                  <a:pt x="2816" y="127"/>
                </a:lnTo>
                <a:lnTo>
                  <a:pt x="2816" y="128"/>
                </a:lnTo>
                <a:lnTo>
                  <a:pt x="2815" y="129"/>
                </a:lnTo>
                <a:lnTo>
                  <a:pt x="2814" y="130"/>
                </a:lnTo>
                <a:lnTo>
                  <a:pt x="2812" y="130"/>
                </a:lnTo>
                <a:lnTo>
                  <a:pt x="2812" y="131"/>
                </a:lnTo>
                <a:lnTo>
                  <a:pt x="2812" y="133"/>
                </a:lnTo>
                <a:lnTo>
                  <a:pt x="2811" y="133"/>
                </a:lnTo>
                <a:lnTo>
                  <a:pt x="2811" y="134"/>
                </a:lnTo>
                <a:lnTo>
                  <a:pt x="2810" y="134"/>
                </a:lnTo>
                <a:lnTo>
                  <a:pt x="2809" y="134"/>
                </a:lnTo>
                <a:lnTo>
                  <a:pt x="2808" y="134"/>
                </a:lnTo>
                <a:lnTo>
                  <a:pt x="2808" y="135"/>
                </a:lnTo>
                <a:lnTo>
                  <a:pt x="2807" y="135"/>
                </a:lnTo>
                <a:lnTo>
                  <a:pt x="2807" y="136"/>
                </a:lnTo>
                <a:lnTo>
                  <a:pt x="2807" y="137"/>
                </a:lnTo>
                <a:lnTo>
                  <a:pt x="2807" y="138"/>
                </a:lnTo>
                <a:lnTo>
                  <a:pt x="2806" y="138"/>
                </a:lnTo>
                <a:lnTo>
                  <a:pt x="2806" y="139"/>
                </a:lnTo>
                <a:lnTo>
                  <a:pt x="2806" y="142"/>
                </a:lnTo>
                <a:lnTo>
                  <a:pt x="2806" y="143"/>
                </a:lnTo>
                <a:lnTo>
                  <a:pt x="2806" y="144"/>
                </a:lnTo>
                <a:lnTo>
                  <a:pt x="2804" y="145"/>
                </a:lnTo>
                <a:lnTo>
                  <a:pt x="2804" y="146"/>
                </a:lnTo>
                <a:lnTo>
                  <a:pt x="2803" y="146"/>
                </a:lnTo>
                <a:lnTo>
                  <a:pt x="2803" y="147"/>
                </a:lnTo>
                <a:lnTo>
                  <a:pt x="2802" y="147"/>
                </a:lnTo>
                <a:lnTo>
                  <a:pt x="2801" y="147"/>
                </a:lnTo>
                <a:lnTo>
                  <a:pt x="2801" y="148"/>
                </a:lnTo>
                <a:lnTo>
                  <a:pt x="2801" y="150"/>
                </a:lnTo>
                <a:lnTo>
                  <a:pt x="2801" y="151"/>
                </a:lnTo>
                <a:lnTo>
                  <a:pt x="2801" y="152"/>
                </a:lnTo>
                <a:lnTo>
                  <a:pt x="2801" y="153"/>
                </a:lnTo>
                <a:lnTo>
                  <a:pt x="2801" y="154"/>
                </a:lnTo>
                <a:lnTo>
                  <a:pt x="2800" y="154"/>
                </a:lnTo>
                <a:lnTo>
                  <a:pt x="2800" y="155"/>
                </a:lnTo>
                <a:lnTo>
                  <a:pt x="2801" y="156"/>
                </a:lnTo>
                <a:lnTo>
                  <a:pt x="2801" y="158"/>
                </a:lnTo>
                <a:lnTo>
                  <a:pt x="2802" y="158"/>
                </a:lnTo>
                <a:lnTo>
                  <a:pt x="2803" y="158"/>
                </a:lnTo>
                <a:lnTo>
                  <a:pt x="2804" y="158"/>
                </a:lnTo>
                <a:lnTo>
                  <a:pt x="2804" y="159"/>
                </a:lnTo>
                <a:lnTo>
                  <a:pt x="2806" y="159"/>
                </a:lnTo>
                <a:lnTo>
                  <a:pt x="2806" y="160"/>
                </a:lnTo>
                <a:lnTo>
                  <a:pt x="2807" y="160"/>
                </a:lnTo>
                <a:lnTo>
                  <a:pt x="2807" y="161"/>
                </a:lnTo>
                <a:lnTo>
                  <a:pt x="2807" y="162"/>
                </a:lnTo>
                <a:lnTo>
                  <a:pt x="2808" y="162"/>
                </a:lnTo>
                <a:lnTo>
                  <a:pt x="2808" y="163"/>
                </a:lnTo>
                <a:lnTo>
                  <a:pt x="2807" y="163"/>
                </a:lnTo>
                <a:lnTo>
                  <a:pt x="2807" y="164"/>
                </a:lnTo>
                <a:lnTo>
                  <a:pt x="2806" y="164"/>
                </a:lnTo>
                <a:lnTo>
                  <a:pt x="2806" y="165"/>
                </a:lnTo>
                <a:lnTo>
                  <a:pt x="2804" y="168"/>
                </a:lnTo>
                <a:lnTo>
                  <a:pt x="2803" y="168"/>
                </a:lnTo>
                <a:lnTo>
                  <a:pt x="2803" y="169"/>
                </a:lnTo>
                <a:lnTo>
                  <a:pt x="2802" y="169"/>
                </a:lnTo>
                <a:lnTo>
                  <a:pt x="2802" y="170"/>
                </a:lnTo>
                <a:lnTo>
                  <a:pt x="2802" y="171"/>
                </a:lnTo>
                <a:lnTo>
                  <a:pt x="2803" y="172"/>
                </a:lnTo>
                <a:lnTo>
                  <a:pt x="2802" y="173"/>
                </a:lnTo>
                <a:lnTo>
                  <a:pt x="2802" y="175"/>
                </a:lnTo>
                <a:lnTo>
                  <a:pt x="2801" y="176"/>
                </a:lnTo>
                <a:lnTo>
                  <a:pt x="2801" y="177"/>
                </a:lnTo>
                <a:lnTo>
                  <a:pt x="2801" y="178"/>
                </a:lnTo>
                <a:lnTo>
                  <a:pt x="2801" y="179"/>
                </a:lnTo>
                <a:lnTo>
                  <a:pt x="2802" y="179"/>
                </a:lnTo>
                <a:lnTo>
                  <a:pt x="2802" y="180"/>
                </a:lnTo>
                <a:lnTo>
                  <a:pt x="2802" y="181"/>
                </a:lnTo>
                <a:lnTo>
                  <a:pt x="2802" y="183"/>
                </a:lnTo>
                <a:lnTo>
                  <a:pt x="2802" y="184"/>
                </a:lnTo>
                <a:lnTo>
                  <a:pt x="2803" y="184"/>
                </a:lnTo>
                <a:lnTo>
                  <a:pt x="2803" y="185"/>
                </a:lnTo>
                <a:lnTo>
                  <a:pt x="2804" y="185"/>
                </a:lnTo>
                <a:lnTo>
                  <a:pt x="2804" y="186"/>
                </a:lnTo>
                <a:lnTo>
                  <a:pt x="2806" y="186"/>
                </a:lnTo>
                <a:lnTo>
                  <a:pt x="2806" y="187"/>
                </a:lnTo>
                <a:lnTo>
                  <a:pt x="2806" y="188"/>
                </a:lnTo>
                <a:lnTo>
                  <a:pt x="2806" y="189"/>
                </a:lnTo>
                <a:lnTo>
                  <a:pt x="2807" y="190"/>
                </a:lnTo>
                <a:lnTo>
                  <a:pt x="2808" y="190"/>
                </a:lnTo>
                <a:lnTo>
                  <a:pt x="2808" y="192"/>
                </a:lnTo>
                <a:lnTo>
                  <a:pt x="2809" y="192"/>
                </a:lnTo>
                <a:lnTo>
                  <a:pt x="2809" y="193"/>
                </a:lnTo>
                <a:lnTo>
                  <a:pt x="2808" y="194"/>
                </a:lnTo>
                <a:lnTo>
                  <a:pt x="2808" y="195"/>
                </a:lnTo>
                <a:lnTo>
                  <a:pt x="2808" y="196"/>
                </a:lnTo>
                <a:lnTo>
                  <a:pt x="2808" y="197"/>
                </a:lnTo>
                <a:lnTo>
                  <a:pt x="2807" y="197"/>
                </a:lnTo>
                <a:lnTo>
                  <a:pt x="2807" y="198"/>
                </a:lnTo>
                <a:lnTo>
                  <a:pt x="2808" y="200"/>
                </a:lnTo>
                <a:lnTo>
                  <a:pt x="2808" y="201"/>
                </a:lnTo>
                <a:lnTo>
                  <a:pt x="2808" y="202"/>
                </a:lnTo>
                <a:lnTo>
                  <a:pt x="2808" y="203"/>
                </a:lnTo>
                <a:lnTo>
                  <a:pt x="2809" y="203"/>
                </a:lnTo>
                <a:lnTo>
                  <a:pt x="2809" y="204"/>
                </a:lnTo>
                <a:lnTo>
                  <a:pt x="2808" y="204"/>
                </a:lnTo>
                <a:lnTo>
                  <a:pt x="2807" y="204"/>
                </a:lnTo>
                <a:lnTo>
                  <a:pt x="2806" y="204"/>
                </a:lnTo>
                <a:lnTo>
                  <a:pt x="2804" y="204"/>
                </a:lnTo>
                <a:lnTo>
                  <a:pt x="2803" y="205"/>
                </a:lnTo>
                <a:lnTo>
                  <a:pt x="2802" y="205"/>
                </a:lnTo>
                <a:lnTo>
                  <a:pt x="2801" y="205"/>
                </a:lnTo>
                <a:lnTo>
                  <a:pt x="2801" y="206"/>
                </a:lnTo>
                <a:lnTo>
                  <a:pt x="2801" y="207"/>
                </a:lnTo>
                <a:lnTo>
                  <a:pt x="2801" y="209"/>
                </a:lnTo>
                <a:lnTo>
                  <a:pt x="2802" y="209"/>
                </a:lnTo>
                <a:lnTo>
                  <a:pt x="2802" y="210"/>
                </a:lnTo>
                <a:lnTo>
                  <a:pt x="2803" y="210"/>
                </a:lnTo>
                <a:lnTo>
                  <a:pt x="2804" y="210"/>
                </a:lnTo>
                <a:lnTo>
                  <a:pt x="2804" y="211"/>
                </a:lnTo>
                <a:lnTo>
                  <a:pt x="2806" y="212"/>
                </a:lnTo>
                <a:lnTo>
                  <a:pt x="2806" y="213"/>
                </a:lnTo>
                <a:lnTo>
                  <a:pt x="2806" y="214"/>
                </a:lnTo>
                <a:lnTo>
                  <a:pt x="2804" y="215"/>
                </a:lnTo>
                <a:lnTo>
                  <a:pt x="2804" y="217"/>
                </a:lnTo>
                <a:lnTo>
                  <a:pt x="2804" y="218"/>
                </a:lnTo>
                <a:lnTo>
                  <a:pt x="2803" y="218"/>
                </a:lnTo>
                <a:lnTo>
                  <a:pt x="2803" y="219"/>
                </a:lnTo>
                <a:lnTo>
                  <a:pt x="2803" y="220"/>
                </a:lnTo>
                <a:lnTo>
                  <a:pt x="2802" y="221"/>
                </a:lnTo>
                <a:lnTo>
                  <a:pt x="2802" y="222"/>
                </a:lnTo>
                <a:lnTo>
                  <a:pt x="2802" y="223"/>
                </a:lnTo>
                <a:lnTo>
                  <a:pt x="2802" y="225"/>
                </a:lnTo>
                <a:lnTo>
                  <a:pt x="2803" y="226"/>
                </a:lnTo>
                <a:lnTo>
                  <a:pt x="2802" y="227"/>
                </a:lnTo>
                <a:lnTo>
                  <a:pt x="2802" y="228"/>
                </a:lnTo>
                <a:lnTo>
                  <a:pt x="2802" y="229"/>
                </a:lnTo>
                <a:lnTo>
                  <a:pt x="2802" y="230"/>
                </a:lnTo>
                <a:lnTo>
                  <a:pt x="2803" y="230"/>
                </a:lnTo>
                <a:lnTo>
                  <a:pt x="2803" y="231"/>
                </a:lnTo>
                <a:lnTo>
                  <a:pt x="2804" y="231"/>
                </a:lnTo>
                <a:lnTo>
                  <a:pt x="2806" y="231"/>
                </a:lnTo>
                <a:lnTo>
                  <a:pt x="2807" y="232"/>
                </a:lnTo>
                <a:lnTo>
                  <a:pt x="2808" y="232"/>
                </a:lnTo>
                <a:lnTo>
                  <a:pt x="2809" y="231"/>
                </a:lnTo>
                <a:lnTo>
                  <a:pt x="2810" y="232"/>
                </a:lnTo>
                <a:lnTo>
                  <a:pt x="2811" y="234"/>
                </a:lnTo>
                <a:lnTo>
                  <a:pt x="2812" y="234"/>
                </a:lnTo>
                <a:lnTo>
                  <a:pt x="2812" y="235"/>
                </a:lnTo>
                <a:lnTo>
                  <a:pt x="2814" y="235"/>
                </a:lnTo>
                <a:lnTo>
                  <a:pt x="2815" y="235"/>
                </a:lnTo>
                <a:lnTo>
                  <a:pt x="2815" y="236"/>
                </a:lnTo>
                <a:lnTo>
                  <a:pt x="2816" y="236"/>
                </a:lnTo>
                <a:lnTo>
                  <a:pt x="2817" y="236"/>
                </a:lnTo>
                <a:lnTo>
                  <a:pt x="2818" y="236"/>
                </a:lnTo>
                <a:lnTo>
                  <a:pt x="2818" y="237"/>
                </a:lnTo>
                <a:lnTo>
                  <a:pt x="2819" y="236"/>
                </a:lnTo>
                <a:lnTo>
                  <a:pt x="2819" y="237"/>
                </a:lnTo>
                <a:lnTo>
                  <a:pt x="2820" y="237"/>
                </a:lnTo>
                <a:lnTo>
                  <a:pt x="2821" y="237"/>
                </a:lnTo>
                <a:lnTo>
                  <a:pt x="2823" y="237"/>
                </a:lnTo>
                <a:lnTo>
                  <a:pt x="2824" y="237"/>
                </a:lnTo>
                <a:lnTo>
                  <a:pt x="2824" y="236"/>
                </a:lnTo>
                <a:lnTo>
                  <a:pt x="2825" y="235"/>
                </a:lnTo>
                <a:lnTo>
                  <a:pt x="2826" y="235"/>
                </a:lnTo>
                <a:lnTo>
                  <a:pt x="2826" y="234"/>
                </a:lnTo>
                <a:lnTo>
                  <a:pt x="2826" y="232"/>
                </a:lnTo>
                <a:lnTo>
                  <a:pt x="2827" y="232"/>
                </a:lnTo>
                <a:lnTo>
                  <a:pt x="2828" y="232"/>
                </a:lnTo>
                <a:lnTo>
                  <a:pt x="2828" y="231"/>
                </a:lnTo>
                <a:lnTo>
                  <a:pt x="2829" y="230"/>
                </a:lnTo>
                <a:lnTo>
                  <a:pt x="2830" y="229"/>
                </a:lnTo>
                <a:lnTo>
                  <a:pt x="2830" y="228"/>
                </a:lnTo>
                <a:lnTo>
                  <a:pt x="2830" y="227"/>
                </a:lnTo>
                <a:lnTo>
                  <a:pt x="2832" y="227"/>
                </a:lnTo>
                <a:lnTo>
                  <a:pt x="2832" y="226"/>
                </a:lnTo>
                <a:lnTo>
                  <a:pt x="2833" y="225"/>
                </a:lnTo>
                <a:lnTo>
                  <a:pt x="2833" y="223"/>
                </a:lnTo>
                <a:lnTo>
                  <a:pt x="2834" y="223"/>
                </a:lnTo>
                <a:lnTo>
                  <a:pt x="2835" y="222"/>
                </a:lnTo>
                <a:lnTo>
                  <a:pt x="2836" y="221"/>
                </a:lnTo>
                <a:lnTo>
                  <a:pt x="2837" y="221"/>
                </a:lnTo>
                <a:lnTo>
                  <a:pt x="2838" y="220"/>
                </a:lnTo>
                <a:lnTo>
                  <a:pt x="2840" y="220"/>
                </a:lnTo>
                <a:lnTo>
                  <a:pt x="2841" y="220"/>
                </a:lnTo>
                <a:lnTo>
                  <a:pt x="2842" y="220"/>
                </a:lnTo>
                <a:lnTo>
                  <a:pt x="2842" y="221"/>
                </a:lnTo>
                <a:lnTo>
                  <a:pt x="2843" y="221"/>
                </a:lnTo>
                <a:lnTo>
                  <a:pt x="2844" y="222"/>
                </a:lnTo>
                <a:lnTo>
                  <a:pt x="2846" y="222"/>
                </a:lnTo>
                <a:lnTo>
                  <a:pt x="2850" y="223"/>
                </a:lnTo>
                <a:lnTo>
                  <a:pt x="2852" y="226"/>
                </a:lnTo>
                <a:lnTo>
                  <a:pt x="2853" y="226"/>
                </a:lnTo>
                <a:lnTo>
                  <a:pt x="2854" y="226"/>
                </a:lnTo>
                <a:lnTo>
                  <a:pt x="2855" y="226"/>
                </a:lnTo>
                <a:lnTo>
                  <a:pt x="2857" y="226"/>
                </a:lnTo>
                <a:lnTo>
                  <a:pt x="2857" y="227"/>
                </a:lnTo>
                <a:lnTo>
                  <a:pt x="2858" y="227"/>
                </a:lnTo>
                <a:lnTo>
                  <a:pt x="2859" y="227"/>
                </a:lnTo>
                <a:lnTo>
                  <a:pt x="2860" y="227"/>
                </a:lnTo>
                <a:lnTo>
                  <a:pt x="2861" y="227"/>
                </a:lnTo>
                <a:lnTo>
                  <a:pt x="2861" y="228"/>
                </a:lnTo>
                <a:lnTo>
                  <a:pt x="2861" y="229"/>
                </a:lnTo>
                <a:lnTo>
                  <a:pt x="2862" y="229"/>
                </a:lnTo>
                <a:lnTo>
                  <a:pt x="2863" y="229"/>
                </a:lnTo>
                <a:lnTo>
                  <a:pt x="2864" y="229"/>
                </a:lnTo>
                <a:lnTo>
                  <a:pt x="2866" y="229"/>
                </a:lnTo>
                <a:lnTo>
                  <a:pt x="2867" y="229"/>
                </a:lnTo>
                <a:lnTo>
                  <a:pt x="2868" y="229"/>
                </a:lnTo>
                <a:lnTo>
                  <a:pt x="2869" y="230"/>
                </a:lnTo>
                <a:lnTo>
                  <a:pt x="2870" y="230"/>
                </a:lnTo>
                <a:lnTo>
                  <a:pt x="2870" y="231"/>
                </a:lnTo>
                <a:lnTo>
                  <a:pt x="2871" y="231"/>
                </a:lnTo>
                <a:lnTo>
                  <a:pt x="2871" y="232"/>
                </a:lnTo>
                <a:lnTo>
                  <a:pt x="2871" y="234"/>
                </a:lnTo>
                <a:lnTo>
                  <a:pt x="2871" y="235"/>
                </a:lnTo>
                <a:lnTo>
                  <a:pt x="2870" y="235"/>
                </a:lnTo>
                <a:lnTo>
                  <a:pt x="2870" y="236"/>
                </a:lnTo>
                <a:lnTo>
                  <a:pt x="2869" y="236"/>
                </a:lnTo>
                <a:lnTo>
                  <a:pt x="2869" y="237"/>
                </a:lnTo>
                <a:lnTo>
                  <a:pt x="2869" y="238"/>
                </a:lnTo>
                <a:lnTo>
                  <a:pt x="2869" y="239"/>
                </a:lnTo>
                <a:lnTo>
                  <a:pt x="2869" y="240"/>
                </a:lnTo>
                <a:lnTo>
                  <a:pt x="2869" y="242"/>
                </a:lnTo>
                <a:lnTo>
                  <a:pt x="2869" y="243"/>
                </a:lnTo>
                <a:lnTo>
                  <a:pt x="2868" y="243"/>
                </a:lnTo>
                <a:lnTo>
                  <a:pt x="2868" y="244"/>
                </a:lnTo>
                <a:lnTo>
                  <a:pt x="2867" y="244"/>
                </a:lnTo>
                <a:lnTo>
                  <a:pt x="2866" y="245"/>
                </a:lnTo>
                <a:lnTo>
                  <a:pt x="2866" y="246"/>
                </a:lnTo>
                <a:lnTo>
                  <a:pt x="2867" y="247"/>
                </a:lnTo>
                <a:lnTo>
                  <a:pt x="2867" y="248"/>
                </a:lnTo>
                <a:lnTo>
                  <a:pt x="2866" y="248"/>
                </a:lnTo>
                <a:lnTo>
                  <a:pt x="2866" y="250"/>
                </a:lnTo>
                <a:lnTo>
                  <a:pt x="2866" y="251"/>
                </a:lnTo>
                <a:lnTo>
                  <a:pt x="2866" y="252"/>
                </a:lnTo>
                <a:lnTo>
                  <a:pt x="2867" y="252"/>
                </a:lnTo>
                <a:lnTo>
                  <a:pt x="2867" y="253"/>
                </a:lnTo>
                <a:lnTo>
                  <a:pt x="2867" y="254"/>
                </a:lnTo>
                <a:lnTo>
                  <a:pt x="2868" y="254"/>
                </a:lnTo>
                <a:lnTo>
                  <a:pt x="2868" y="255"/>
                </a:lnTo>
                <a:lnTo>
                  <a:pt x="2867" y="256"/>
                </a:lnTo>
                <a:lnTo>
                  <a:pt x="2867" y="257"/>
                </a:lnTo>
                <a:lnTo>
                  <a:pt x="2866" y="257"/>
                </a:lnTo>
                <a:lnTo>
                  <a:pt x="2864" y="257"/>
                </a:lnTo>
                <a:lnTo>
                  <a:pt x="2864" y="259"/>
                </a:lnTo>
                <a:lnTo>
                  <a:pt x="2863" y="259"/>
                </a:lnTo>
                <a:lnTo>
                  <a:pt x="2862" y="260"/>
                </a:lnTo>
                <a:lnTo>
                  <a:pt x="2861" y="260"/>
                </a:lnTo>
                <a:lnTo>
                  <a:pt x="2861" y="261"/>
                </a:lnTo>
                <a:lnTo>
                  <a:pt x="2860" y="262"/>
                </a:lnTo>
                <a:lnTo>
                  <a:pt x="2860" y="263"/>
                </a:lnTo>
                <a:lnTo>
                  <a:pt x="2860" y="264"/>
                </a:lnTo>
                <a:lnTo>
                  <a:pt x="2860" y="265"/>
                </a:lnTo>
                <a:lnTo>
                  <a:pt x="2860" y="267"/>
                </a:lnTo>
                <a:lnTo>
                  <a:pt x="2859" y="268"/>
                </a:lnTo>
                <a:lnTo>
                  <a:pt x="2859" y="269"/>
                </a:lnTo>
                <a:lnTo>
                  <a:pt x="2859" y="270"/>
                </a:lnTo>
                <a:lnTo>
                  <a:pt x="2859" y="271"/>
                </a:lnTo>
                <a:lnTo>
                  <a:pt x="2859" y="272"/>
                </a:lnTo>
                <a:lnTo>
                  <a:pt x="2859" y="273"/>
                </a:lnTo>
                <a:lnTo>
                  <a:pt x="2860" y="273"/>
                </a:lnTo>
                <a:lnTo>
                  <a:pt x="2860" y="275"/>
                </a:lnTo>
                <a:lnTo>
                  <a:pt x="2861" y="276"/>
                </a:lnTo>
                <a:lnTo>
                  <a:pt x="2861" y="277"/>
                </a:lnTo>
                <a:lnTo>
                  <a:pt x="2861" y="278"/>
                </a:lnTo>
                <a:lnTo>
                  <a:pt x="2861" y="279"/>
                </a:lnTo>
                <a:lnTo>
                  <a:pt x="2861" y="280"/>
                </a:lnTo>
                <a:lnTo>
                  <a:pt x="2861" y="281"/>
                </a:lnTo>
                <a:lnTo>
                  <a:pt x="2862" y="281"/>
                </a:lnTo>
                <a:lnTo>
                  <a:pt x="2862" y="282"/>
                </a:lnTo>
                <a:lnTo>
                  <a:pt x="2861" y="284"/>
                </a:lnTo>
                <a:lnTo>
                  <a:pt x="2860" y="285"/>
                </a:lnTo>
                <a:lnTo>
                  <a:pt x="2860" y="286"/>
                </a:lnTo>
                <a:lnTo>
                  <a:pt x="2859" y="286"/>
                </a:lnTo>
                <a:lnTo>
                  <a:pt x="2859" y="287"/>
                </a:lnTo>
                <a:lnTo>
                  <a:pt x="2859" y="288"/>
                </a:lnTo>
                <a:lnTo>
                  <a:pt x="2860" y="289"/>
                </a:lnTo>
                <a:lnTo>
                  <a:pt x="2860" y="290"/>
                </a:lnTo>
                <a:lnTo>
                  <a:pt x="2860" y="292"/>
                </a:lnTo>
                <a:lnTo>
                  <a:pt x="2860" y="293"/>
                </a:lnTo>
                <a:lnTo>
                  <a:pt x="2860" y="294"/>
                </a:lnTo>
                <a:lnTo>
                  <a:pt x="2861" y="294"/>
                </a:lnTo>
                <a:lnTo>
                  <a:pt x="2861" y="295"/>
                </a:lnTo>
                <a:lnTo>
                  <a:pt x="2862" y="295"/>
                </a:lnTo>
                <a:lnTo>
                  <a:pt x="2862" y="296"/>
                </a:lnTo>
                <a:lnTo>
                  <a:pt x="2863" y="296"/>
                </a:lnTo>
                <a:lnTo>
                  <a:pt x="2864" y="296"/>
                </a:lnTo>
                <a:lnTo>
                  <a:pt x="2866" y="296"/>
                </a:lnTo>
                <a:lnTo>
                  <a:pt x="2866" y="295"/>
                </a:lnTo>
                <a:lnTo>
                  <a:pt x="2867" y="295"/>
                </a:lnTo>
                <a:lnTo>
                  <a:pt x="2867" y="296"/>
                </a:lnTo>
                <a:lnTo>
                  <a:pt x="2868" y="296"/>
                </a:lnTo>
                <a:lnTo>
                  <a:pt x="2868" y="297"/>
                </a:lnTo>
                <a:lnTo>
                  <a:pt x="2868" y="298"/>
                </a:lnTo>
                <a:lnTo>
                  <a:pt x="2869" y="298"/>
                </a:lnTo>
                <a:lnTo>
                  <a:pt x="2870" y="298"/>
                </a:lnTo>
                <a:lnTo>
                  <a:pt x="2871" y="299"/>
                </a:lnTo>
                <a:lnTo>
                  <a:pt x="2871" y="301"/>
                </a:lnTo>
                <a:lnTo>
                  <a:pt x="2870" y="301"/>
                </a:lnTo>
                <a:lnTo>
                  <a:pt x="2870" y="302"/>
                </a:lnTo>
                <a:lnTo>
                  <a:pt x="2870" y="303"/>
                </a:lnTo>
                <a:lnTo>
                  <a:pt x="2871" y="303"/>
                </a:lnTo>
                <a:lnTo>
                  <a:pt x="2872" y="304"/>
                </a:lnTo>
                <a:lnTo>
                  <a:pt x="2873" y="304"/>
                </a:lnTo>
                <a:lnTo>
                  <a:pt x="2875" y="304"/>
                </a:lnTo>
                <a:lnTo>
                  <a:pt x="2876" y="305"/>
                </a:lnTo>
                <a:lnTo>
                  <a:pt x="2877" y="305"/>
                </a:lnTo>
                <a:lnTo>
                  <a:pt x="2878" y="305"/>
                </a:lnTo>
                <a:lnTo>
                  <a:pt x="2879" y="306"/>
                </a:lnTo>
                <a:lnTo>
                  <a:pt x="2880" y="306"/>
                </a:lnTo>
                <a:lnTo>
                  <a:pt x="2881" y="306"/>
                </a:lnTo>
                <a:lnTo>
                  <a:pt x="2883" y="306"/>
                </a:lnTo>
                <a:lnTo>
                  <a:pt x="2884" y="307"/>
                </a:lnTo>
                <a:lnTo>
                  <a:pt x="2885" y="307"/>
                </a:lnTo>
                <a:lnTo>
                  <a:pt x="2885" y="309"/>
                </a:lnTo>
                <a:lnTo>
                  <a:pt x="2885" y="310"/>
                </a:lnTo>
                <a:lnTo>
                  <a:pt x="2884" y="310"/>
                </a:lnTo>
                <a:lnTo>
                  <a:pt x="2884" y="311"/>
                </a:lnTo>
                <a:lnTo>
                  <a:pt x="2883" y="311"/>
                </a:lnTo>
                <a:lnTo>
                  <a:pt x="2883" y="312"/>
                </a:lnTo>
                <a:lnTo>
                  <a:pt x="2884" y="312"/>
                </a:lnTo>
                <a:lnTo>
                  <a:pt x="2883" y="312"/>
                </a:lnTo>
                <a:lnTo>
                  <a:pt x="2883" y="313"/>
                </a:lnTo>
                <a:lnTo>
                  <a:pt x="2884" y="313"/>
                </a:lnTo>
                <a:lnTo>
                  <a:pt x="2884" y="314"/>
                </a:lnTo>
                <a:lnTo>
                  <a:pt x="2885" y="314"/>
                </a:lnTo>
                <a:lnTo>
                  <a:pt x="2885" y="315"/>
                </a:lnTo>
                <a:lnTo>
                  <a:pt x="2885" y="317"/>
                </a:lnTo>
                <a:lnTo>
                  <a:pt x="2885" y="318"/>
                </a:lnTo>
                <a:lnTo>
                  <a:pt x="2884" y="318"/>
                </a:lnTo>
                <a:lnTo>
                  <a:pt x="2885" y="319"/>
                </a:lnTo>
                <a:lnTo>
                  <a:pt x="2885" y="320"/>
                </a:lnTo>
                <a:lnTo>
                  <a:pt x="2885" y="321"/>
                </a:lnTo>
                <a:lnTo>
                  <a:pt x="2885" y="322"/>
                </a:lnTo>
                <a:lnTo>
                  <a:pt x="2885" y="323"/>
                </a:lnTo>
                <a:lnTo>
                  <a:pt x="2886" y="324"/>
                </a:lnTo>
                <a:lnTo>
                  <a:pt x="2887" y="324"/>
                </a:lnTo>
                <a:lnTo>
                  <a:pt x="2888" y="324"/>
                </a:lnTo>
                <a:lnTo>
                  <a:pt x="2889" y="326"/>
                </a:lnTo>
                <a:lnTo>
                  <a:pt x="2889" y="327"/>
                </a:lnTo>
                <a:lnTo>
                  <a:pt x="2889" y="328"/>
                </a:lnTo>
                <a:lnTo>
                  <a:pt x="2889" y="329"/>
                </a:lnTo>
                <a:lnTo>
                  <a:pt x="2890" y="330"/>
                </a:lnTo>
                <a:lnTo>
                  <a:pt x="2892" y="330"/>
                </a:lnTo>
                <a:lnTo>
                  <a:pt x="2895" y="331"/>
                </a:lnTo>
                <a:lnTo>
                  <a:pt x="2896" y="332"/>
                </a:lnTo>
                <a:lnTo>
                  <a:pt x="2897" y="334"/>
                </a:lnTo>
                <a:lnTo>
                  <a:pt x="2898" y="334"/>
                </a:lnTo>
                <a:lnTo>
                  <a:pt x="2898" y="336"/>
                </a:lnTo>
                <a:lnTo>
                  <a:pt x="2898" y="337"/>
                </a:lnTo>
                <a:lnTo>
                  <a:pt x="2898" y="338"/>
                </a:lnTo>
                <a:lnTo>
                  <a:pt x="2897" y="338"/>
                </a:lnTo>
                <a:lnTo>
                  <a:pt x="2897" y="339"/>
                </a:lnTo>
                <a:lnTo>
                  <a:pt x="2896" y="339"/>
                </a:lnTo>
                <a:lnTo>
                  <a:pt x="2896" y="340"/>
                </a:lnTo>
                <a:lnTo>
                  <a:pt x="2895" y="340"/>
                </a:lnTo>
                <a:lnTo>
                  <a:pt x="2894" y="342"/>
                </a:lnTo>
                <a:lnTo>
                  <a:pt x="2893" y="343"/>
                </a:lnTo>
                <a:lnTo>
                  <a:pt x="2893" y="344"/>
                </a:lnTo>
                <a:lnTo>
                  <a:pt x="2893" y="345"/>
                </a:lnTo>
                <a:lnTo>
                  <a:pt x="2893" y="346"/>
                </a:lnTo>
                <a:lnTo>
                  <a:pt x="2892" y="347"/>
                </a:lnTo>
                <a:lnTo>
                  <a:pt x="2890" y="348"/>
                </a:lnTo>
                <a:lnTo>
                  <a:pt x="2892" y="349"/>
                </a:lnTo>
                <a:lnTo>
                  <a:pt x="2892" y="351"/>
                </a:lnTo>
                <a:lnTo>
                  <a:pt x="2892" y="352"/>
                </a:lnTo>
                <a:lnTo>
                  <a:pt x="2890" y="352"/>
                </a:lnTo>
                <a:lnTo>
                  <a:pt x="2890" y="353"/>
                </a:lnTo>
                <a:lnTo>
                  <a:pt x="2889" y="353"/>
                </a:lnTo>
                <a:lnTo>
                  <a:pt x="2889" y="354"/>
                </a:lnTo>
                <a:lnTo>
                  <a:pt x="2889" y="355"/>
                </a:lnTo>
                <a:lnTo>
                  <a:pt x="2888" y="355"/>
                </a:lnTo>
                <a:lnTo>
                  <a:pt x="2888" y="356"/>
                </a:lnTo>
                <a:lnTo>
                  <a:pt x="2888" y="357"/>
                </a:lnTo>
                <a:lnTo>
                  <a:pt x="2888" y="360"/>
                </a:lnTo>
                <a:lnTo>
                  <a:pt x="2887" y="361"/>
                </a:lnTo>
                <a:lnTo>
                  <a:pt x="2887" y="363"/>
                </a:lnTo>
                <a:lnTo>
                  <a:pt x="2886" y="364"/>
                </a:lnTo>
                <a:lnTo>
                  <a:pt x="2886" y="365"/>
                </a:lnTo>
                <a:lnTo>
                  <a:pt x="2885" y="365"/>
                </a:lnTo>
                <a:lnTo>
                  <a:pt x="2885" y="366"/>
                </a:lnTo>
                <a:lnTo>
                  <a:pt x="2886" y="368"/>
                </a:lnTo>
                <a:lnTo>
                  <a:pt x="2886" y="369"/>
                </a:lnTo>
                <a:lnTo>
                  <a:pt x="2886" y="370"/>
                </a:lnTo>
                <a:lnTo>
                  <a:pt x="2886" y="371"/>
                </a:lnTo>
                <a:lnTo>
                  <a:pt x="2886" y="372"/>
                </a:lnTo>
                <a:lnTo>
                  <a:pt x="2886" y="373"/>
                </a:lnTo>
                <a:lnTo>
                  <a:pt x="2887" y="374"/>
                </a:lnTo>
                <a:lnTo>
                  <a:pt x="2887" y="376"/>
                </a:lnTo>
                <a:lnTo>
                  <a:pt x="2888" y="376"/>
                </a:lnTo>
                <a:lnTo>
                  <a:pt x="2890" y="377"/>
                </a:lnTo>
                <a:lnTo>
                  <a:pt x="2893" y="378"/>
                </a:lnTo>
                <a:lnTo>
                  <a:pt x="2893" y="379"/>
                </a:lnTo>
                <a:lnTo>
                  <a:pt x="2894" y="379"/>
                </a:lnTo>
                <a:lnTo>
                  <a:pt x="2893" y="379"/>
                </a:lnTo>
                <a:lnTo>
                  <a:pt x="2892" y="380"/>
                </a:lnTo>
                <a:lnTo>
                  <a:pt x="2890" y="381"/>
                </a:lnTo>
                <a:lnTo>
                  <a:pt x="2890" y="382"/>
                </a:lnTo>
                <a:lnTo>
                  <a:pt x="2892" y="382"/>
                </a:lnTo>
                <a:lnTo>
                  <a:pt x="2894" y="384"/>
                </a:lnTo>
                <a:lnTo>
                  <a:pt x="2895" y="385"/>
                </a:lnTo>
                <a:lnTo>
                  <a:pt x="2896" y="386"/>
                </a:lnTo>
                <a:lnTo>
                  <a:pt x="2897" y="386"/>
                </a:lnTo>
                <a:lnTo>
                  <a:pt x="2898" y="386"/>
                </a:lnTo>
                <a:lnTo>
                  <a:pt x="2901" y="386"/>
                </a:lnTo>
                <a:lnTo>
                  <a:pt x="2902" y="386"/>
                </a:lnTo>
                <a:lnTo>
                  <a:pt x="2903" y="386"/>
                </a:lnTo>
                <a:lnTo>
                  <a:pt x="2904" y="387"/>
                </a:lnTo>
                <a:lnTo>
                  <a:pt x="2905" y="387"/>
                </a:lnTo>
                <a:lnTo>
                  <a:pt x="2906" y="389"/>
                </a:lnTo>
                <a:lnTo>
                  <a:pt x="2907" y="389"/>
                </a:lnTo>
                <a:lnTo>
                  <a:pt x="2907" y="390"/>
                </a:lnTo>
                <a:lnTo>
                  <a:pt x="2910" y="391"/>
                </a:lnTo>
                <a:lnTo>
                  <a:pt x="2911" y="394"/>
                </a:lnTo>
                <a:lnTo>
                  <a:pt x="2911" y="395"/>
                </a:lnTo>
                <a:lnTo>
                  <a:pt x="2911" y="396"/>
                </a:lnTo>
                <a:lnTo>
                  <a:pt x="2912" y="397"/>
                </a:lnTo>
                <a:lnTo>
                  <a:pt x="2913" y="398"/>
                </a:lnTo>
                <a:lnTo>
                  <a:pt x="2915" y="399"/>
                </a:lnTo>
                <a:lnTo>
                  <a:pt x="2915" y="401"/>
                </a:lnTo>
                <a:lnTo>
                  <a:pt x="2916" y="402"/>
                </a:lnTo>
                <a:lnTo>
                  <a:pt x="2918" y="402"/>
                </a:lnTo>
                <a:lnTo>
                  <a:pt x="2919" y="402"/>
                </a:lnTo>
                <a:lnTo>
                  <a:pt x="2920" y="403"/>
                </a:lnTo>
                <a:lnTo>
                  <a:pt x="2920" y="404"/>
                </a:lnTo>
                <a:lnTo>
                  <a:pt x="2920" y="406"/>
                </a:lnTo>
                <a:lnTo>
                  <a:pt x="2921" y="406"/>
                </a:lnTo>
                <a:lnTo>
                  <a:pt x="2921" y="407"/>
                </a:lnTo>
                <a:lnTo>
                  <a:pt x="2921" y="409"/>
                </a:lnTo>
                <a:lnTo>
                  <a:pt x="2920" y="410"/>
                </a:lnTo>
                <a:lnTo>
                  <a:pt x="2921" y="411"/>
                </a:lnTo>
                <a:lnTo>
                  <a:pt x="2921" y="412"/>
                </a:lnTo>
                <a:lnTo>
                  <a:pt x="2921" y="413"/>
                </a:lnTo>
                <a:lnTo>
                  <a:pt x="2920" y="414"/>
                </a:lnTo>
                <a:lnTo>
                  <a:pt x="2918" y="415"/>
                </a:lnTo>
                <a:lnTo>
                  <a:pt x="2916" y="415"/>
                </a:lnTo>
                <a:lnTo>
                  <a:pt x="2915" y="415"/>
                </a:lnTo>
                <a:lnTo>
                  <a:pt x="2914" y="415"/>
                </a:lnTo>
                <a:lnTo>
                  <a:pt x="2913" y="415"/>
                </a:lnTo>
                <a:lnTo>
                  <a:pt x="2912" y="414"/>
                </a:lnTo>
                <a:lnTo>
                  <a:pt x="2911" y="414"/>
                </a:lnTo>
                <a:lnTo>
                  <a:pt x="2910" y="415"/>
                </a:lnTo>
                <a:lnTo>
                  <a:pt x="2909" y="416"/>
                </a:lnTo>
                <a:lnTo>
                  <a:pt x="2907" y="416"/>
                </a:lnTo>
                <a:lnTo>
                  <a:pt x="2906" y="418"/>
                </a:lnTo>
                <a:lnTo>
                  <a:pt x="2905" y="418"/>
                </a:lnTo>
                <a:lnTo>
                  <a:pt x="2904" y="416"/>
                </a:lnTo>
                <a:lnTo>
                  <a:pt x="2903" y="416"/>
                </a:lnTo>
                <a:lnTo>
                  <a:pt x="2902" y="416"/>
                </a:lnTo>
                <a:lnTo>
                  <a:pt x="2903" y="418"/>
                </a:lnTo>
                <a:lnTo>
                  <a:pt x="2903" y="419"/>
                </a:lnTo>
                <a:lnTo>
                  <a:pt x="2903" y="420"/>
                </a:lnTo>
                <a:lnTo>
                  <a:pt x="2902" y="420"/>
                </a:lnTo>
                <a:lnTo>
                  <a:pt x="2902" y="421"/>
                </a:lnTo>
                <a:lnTo>
                  <a:pt x="2902" y="422"/>
                </a:lnTo>
                <a:lnTo>
                  <a:pt x="2902" y="423"/>
                </a:lnTo>
                <a:lnTo>
                  <a:pt x="2901" y="423"/>
                </a:lnTo>
                <a:lnTo>
                  <a:pt x="2901" y="424"/>
                </a:lnTo>
                <a:lnTo>
                  <a:pt x="2901" y="426"/>
                </a:lnTo>
                <a:lnTo>
                  <a:pt x="2901" y="427"/>
                </a:lnTo>
                <a:lnTo>
                  <a:pt x="2901" y="428"/>
                </a:lnTo>
                <a:lnTo>
                  <a:pt x="2901" y="429"/>
                </a:lnTo>
                <a:lnTo>
                  <a:pt x="2900" y="430"/>
                </a:lnTo>
                <a:lnTo>
                  <a:pt x="2900" y="431"/>
                </a:lnTo>
                <a:lnTo>
                  <a:pt x="2898" y="432"/>
                </a:lnTo>
                <a:lnTo>
                  <a:pt x="2898" y="434"/>
                </a:lnTo>
                <a:lnTo>
                  <a:pt x="2898" y="435"/>
                </a:lnTo>
                <a:lnTo>
                  <a:pt x="2897" y="436"/>
                </a:lnTo>
                <a:lnTo>
                  <a:pt x="2897" y="437"/>
                </a:lnTo>
                <a:lnTo>
                  <a:pt x="2896" y="437"/>
                </a:lnTo>
                <a:lnTo>
                  <a:pt x="2896" y="438"/>
                </a:lnTo>
                <a:lnTo>
                  <a:pt x="2896" y="439"/>
                </a:lnTo>
                <a:lnTo>
                  <a:pt x="2896" y="440"/>
                </a:lnTo>
                <a:lnTo>
                  <a:pt x="2897" y="440"/>
                </a:lnTo>
                <a:lnTo>
                  <a:pt x="2898" y="441"/>
                </a:lnTo>
                <a:lnTo>
                  <a:pt x="2898" y="443"/>
                </a:lnTo>
                <a:lnTo>
                  <a:pt x="2900" y="443"/>
                </a:lnTo>
                <a:lnTo>
                  <a:pt x="2900" y="444"/>
                </a:lnTo>
                <a:lnTo>
                  <a:pt x="2901" y="445"/>
                </a:lnTo>
                <a:lnTo>
                  <a:pt x="2902" y="445"/>
                </a:lnTo>
                <a:lnTo>
                  <a:pt x="2902" y="446"/>
                </a:lnTo>
                <a:lnTo>
                  <a:pt x="2903" y="446"/>
                </a:lnTo>
                <a:lnTo>
                  <a:pt x="2903" y="447"/>
                </a:lnTo>
                <a:lnTo>
                  <a:pt x="2903" y="448"/>
                </a:lnTo>
                <a:lnTo>
                  <a:pt x="2903" y="449"/>
                </a:lnTo>
                <a:lnTo>
                  <a:pt x="2904" y="451"/>
                </a:lnTo>
                <a:lnTo>
                  <a:pt x="2905" y="451"/>
                </a:lnTo>
                <a:lnTo>
                  <a:pt x="2906" y="451"/>
                </a:lnTo>
                <a:lnTo>
                  <a:pt x="2906" y="452"/>
                </a:lnTo>
                <a:lnTo>
                  <a:pt x="2907" y="453"/>
                </a:lnTo>
                <a:lnTo>
                  <a:pt x="2909" y="454"/>
                </a:lnTo>
                <a:lnTo>
                  <a:pt x="2910" y="455"/>
                </a:lnTo>
                <a:lnTo>
                  <a:pt x="2910" y="456"/>
                </a:lnTo>
                <a:lnTo>
                  <a:pt x="2911" y="457"/>
                </a:lnTo>
                <a:lnTo>
                  <a:pt x="2911" y="458"/>
                </a:lnTo>
                <a:lnTo>
                  <a:pt x="2911" y="460"/>
                </a:lnTo>
                <a:lnTo>
                  <a:pt x="2910" y="460"/>
                </a:lnTo>
                <a:lnTo>
                  <a:pt x="2910" y="461"/>
                </a:lnTo>
                <a:lnTo>
                  <a:pt x="2910" y="462"/>
                </a:lnTo>
                <a:lnTo>
                  <a:pt x="2909" y="463"/>
                </a:lnTo>
                <a:lnTo>
                  <a:pt x="2907" y="463"/>
                </a:lnTo>
                <a:lnTo>
                  <a:pt x="2906" y="464"/>
                </a:lnTo>
                <a:lnTo>
                  <a:pt x="2906" y="465"/>
                </a:lnTo>
                <a:lnTo>
                  <a:pt x="2906" y="466"/>
                </a:lnTo>
                <a:lnTo>
                  <a:pt x="2905" y="466"/>
                </a:lnTo>
                <a:lnTo>
                  <a:pt x="2904" y="468"/>
                </a:lnTo>
                <a:lnTo>
                  <a:pt x="2904" y="469"/>
                </a:lnTo>
                <a:lnTo>
                  <a:pt x="2905" y="470"/>
                </a:lnTo>
                <a:lnTo>
                  <a:pt x="2906" y="470"/>
                </a:lnTo>
                <a:lnTo>
                  <a:pt x="2906" y="471"/>
                </a:lnTo>
                <a:lnTo>
                  <a:pt x="2906" y="472"/>
                </a:lnTo>
                <a:lnTo>
                  <a:pt x="2906" y="473"/>
                </a:lnTo>
                <a:lnTo>
                  <a:pt x="2906" y="474"/>
                </a:lnTo>
                <a:lnTo>
                  <a:pt x="2905" y="474"/>
                </a:lnTo>
                <a:lnTo>
                  <a:pt x="2904" y="476"/>
                </a:lnTo>
                <a:lnTo>
                  <a:pt x="2903" y="476"/>
                </a:lnTo>
                <a:lnTo>
                  <a:pt x="2902" y="476"/>
                </a:lnTo>
                <a:lnTo>
                  <a:pt x="2901" y="477"/>
                </a:lnTo>
                <a:lnTo>
                  <a:pt x="2901" y="478"/>
                </a:lnTo>
                <a:lnTo>
                  <a:pt x="2900" y="478"/>
                </a:lnTo>
                <a:lnTo>
                  <a:pt x="2900" y="479"/>
                </a:lnTo>
                <a:lnTo>
                  <a:pt x="2900" y="480"/>
                </a:lnTo>
                <a:lnTo>
                  <a:pt x="2898" y="480"/>
                </a:lnTo>
                <a:lnTo>
                  <a:pt x="2898" y="481"/>
                </a:lnTo>
                <a:lnTo>
                  <a:pt x="2897" y="482"/>
                </a:lnTo>
                <a:lnTo>
                  <a:pt x="2897" y="483"/>
                </a:lnTo>
                <a:lnTo>
                  <a:pt x="2896" y="485"/>
                </a:lnTo>
                <a:lnTo>
                  <a:pt x="2896" y="486"/>
                </a:lnTo>
                <a:lnTo>
                  <a:pt x="2895" y="486"/>
                </a:lnTo>
                <a:lnTo>
                  <a:pt x="2895" y="487"/>
                </a:lnTo>
                <a:lnTo>
                  <a:pt x="2895" y="488"/>
                </a:lnTo>
                <a:lnTo>
                  <a:pt x="2895" y="489"/>
                </a:lnTo>
                <a:lnTo>
                  <a:pt x="2895" y="490"/>
                </a:lnTo>
                <a:lnTo>
                  <a:pt x="2896" y="491"/>
                </a:lnTo>
                <a:lnTo>
                  <a:pt x="2897" y="493"/>
                </a:lnTo>
                <a:lnTo>
                  <a:pt x="2898" y="493"/>
                </a:lnTo>
                <a:lnTo>
                  <a:pt x="2898" y="494"/>
                </a:lnTo>
                <a:lnTo>
                  <a:pt x="2898" y="495"/>
                </a:lnTo>
                <a:lnTo>
                  <a:pt x="2897" y="496"/>
                </a:lnTo>
                <a:lnTo>
                  <a:pt x="2896" y="497"/>
                </a:lnTo>
                <a:lnTo>
                  <a:pt x="2895" y="498"/>
                </a:lnTo>
                <a:lnTo>
                  <a:pt x="2895" y="499"/>
                </a:lnTo>
                <a:lnTo>
                  <a:pt x="2895" y="501"/>
                </a:lnTo>
                <a:lnTo>
                  <a:pt x="2895" y="502"/>
                </a:lnTo>
                <a:lnTo>
                  <a:pt x="2896" y="503"/>
                </a:lnTo>
                <a:lnTo>
                  <a:pt x="2896" y="504"/>
                </a:lnTo>
                <a:lnTo>
                  <a:pt x="2896" y="505"/>
                </a:lnTo>
                <a:lnTo>
                  <a:pt x="2896" y="506"/>
                </a:lnTo>
                <a:lnTo>
                  <a:pt x="2896" y="507"/>
                </a:lnTo>
                <a:lnTo>
                  <a:pt x="2897" y="507"/>
                </a:lnTo>
                <a:lnTo>
                  <a:pt x="2897" y="508"/>
                </a:lnTo>
                <a:lnTo>
                  <a:pt x="2897" y="510"/>
                </a:lnTo>
                <a:lnTo>
                  <a:pt x="2898" y="511"/>
                </a:lnTo>
                <a:lnTo>
                  <a:pt x="2898" y="512"/>
                </a:lnTo>
                <a:lnTo>
                  <a:pt x="2898" y="513"/>
                </a:lnTo>
                <a:lnTo>
                  <a:pt x="2900" y="513"/>
                </a:lnTo>
                <a:lnTo>
                  <a:pt x="2902" y="513"/>
                </a:lnTo>
                <a:lnTo>
                  <a:pt x="2904" y="513"/>
                </a:lnTo>
                <a:lnTo>
                  <a:pt x="2905" y="515"/>
                </a:lnTo>
                <a:lnTo>
                  <a:pt x="2905" y="516"/>
                </a:lnTo>
                <a:lnTo>
                  <a:pt x="2905" y="518"/>
                </a:lnTo>
                <a:lnTo>
                  <a:pt x="2904" y="519"/>
                </a:lnTo>
                <a:lnTo>
                  <a:pt x="2905" y="519"/>
                </a:lnTo>
                <a:lnTo>
                  <a:pt x="2905" y="520"/>
                </a:lnTo>
                <a:lnTo>
                  <a:pt x="2905" y="521"/>
                </a:lnTo>
                <a:lnTo>
                  <a:pt x="2905" y="522"/>
                </a:lnTo>
                <a:lnTo>
                  <a:pt x="2904" y="523"/>
                </a:lnTo>
                <a:lnTo>
                  <a:pt x="2904" y="524"/>
                </a:lnTo>
                <a:lnTo>
                  <a:pt x="2903" y="526"/>
                </a:lnTo>
                <a:lnTo>
                  <a:pt x="2903" y="527"/>
                </a:lnTo>
                <a:lnTo>
                  <a:pt x="2903" y="528"/>
                </a:lnTo>
                <a:lnTo>
                  <a:pt x="2902" y="529"/>
                </a:lnTo>
                <a:lnTo>
                  <a:pt x="2902" y="530"/>
                </a:lnTo>
                <a:lnTo>
                  <a:pt x="2901" y="530"/>
                </a:lnTo>
                <a:lnTo>
                  <a:pt x="2900" y="530"/>
                </a:lnTo>
                <a:lnTo>
                  <a:pt x="2900" y="531"/>
                </a:lnTo>
                <a:lnTo>
                  <a:pt x="2900" y="532"/>
                </a:lnTo>
                <a:lnTo>
                  <a:pt x="2900" y="533"/>
                </a:lnTo>
                <a:lnTo>
                  <a:pt x="2898" y="533"/>
                </a:lnTo>
                <a:lnTo>
                  <a:pt x="2898" y="535"/>
                </a:lnTo>
                <a:lnTo>
                  <a:pt x="2898" y="536"/>
                </a:lnTo>
                <a:lnTo>
                  <a:pt x="2898" y="537"/>
                </a:lnTo>
                <a:lnTo>
                  <a:pt x="2900" y="537"/>
                </a:lnTo>
                <a:lnTo>
                  <a:pt x="2901" y="538"/>
                </a:lnTo>
                <a:lnTo>
                  <a:pt x="2903" y="538"/>
                </a:lnTo>
                <a:lnTo>
                  <a:pt x="2904" y="539"/>
                </a:lnTo>
                <a:lnTo>
                  <a:pt x="2905" y="539"/>
                </a:lnTo>
                <a:lnTo>
                  <a:pt x="2906" y="540"/>
                </a:lnTo>
                <a:lnTo>
                  <a:pt x="2907" y="540"/>
                </a:lnTo>
                <a:lnTo>
                  <a:pt x="2907" y="539"/>
                </a:lnTo>
                <a:lnTo>
                  <a:pt x="2909" y="539"/>
                </a:lnTo>
                <a:lnTo>
                  <a:pt x="2909" y="538"/>
                </a:lnTo>
                <a:lnTo>
                  <a:pt x="2910" y="538"/>
                </a:lnTo>
                <a:lnTo>
                  <a:pt x="2911" y="538"/>
                </a:lnTo>
                <a:lnTo>
                  <a:pt x="2912" y="538"/>
                </a:lnTo>
                <a:lnTo>
                  <a:pt x="2913" y="537"/>
                </a:lnTo>
                <a:lnTo>
                  <a:pt x="2914" y="537"/>
                </a:lnTo>
                <a:lnTo>
                  <a:pt x="2915" y="537"/>
                </a:lnTo>
                <a:lnTo>
                  <a:pt x="2916" y="537"/>
                </a:lnTo>
                <a:lnTo>
                  <a:pt x="2919" y="537"/>
                </a:lnTo>
                <a:lnTo>
                  <a:pt x="2920" y="538"/>
                </a:lnTo>
                <a:lnTo>
                  <a:pt x="2920" y="539"/>
                </a:lnTo>
                <a:lnTo>
                  <a:pt x="2919" y="540"/>
                </a:lnTo>
                <a:lnTo>
                  <a:pt x="2919" y="541"/>
                </a:lnTo>
                <a:lnTo>
                  <a:pt x="2919" y="543"/>
                </a:lnTo>
                <a:lnTo>
                  <a:pt x="2919" y="544"/>
                </a:lnTo>
                <a:lnTo>
                  <a:pt x="2920" y="545"/>
                </a:lnTo>
                <a:lnTo>
                  <a:pt x="2921" y="545"/>
                </a:lnTo>
                <a:lnTo>
                  <a:pt x="2922" y="545"/>
                </a:lnTo>
                <a:lnTo>
                  <a:pt x="2923" y="545"/>
                </a:lnTo>
                <a:lnTo>
                  <a:pt x="2926" y="546"/>
                </a:lnTo>
                <a:lnTo>
                  <a:pt x="2927" y="547"/>
                </a:lnTo>
                <a:lnTo>
                  <a:pt x="2927" y="546"/>
                </a:lnTo>
                <a:lnTo>
                  <a:pt x="2928" y="547"/>
                </a:lnTo>
                <a:lnTo>
                  <a:pt x="2929" y="549"/>
                </a:lnTo>
                <a:lnTo>
                  <a:pt x="2930" y="550"/>
                </a:lnTo>
                <a:lnTo>
                  <a:pt x="2930" y="549"/>
                </a:lnTo>
                <a:lnTo>
                  <a:pt x="2931" y="549"/>
                </a:lnTo>
                <a:lnTo>
                  <a:pt x="2932" y="550"/>
                </a:lnTo>
                <a:lnTo>
                  <a:pt x="2933" y="550"/>
                </a:lnTo>
                <a:lnTo>
                  <a:pt x="2935" y="550"/>
                </a:lnTo>
                <a:lnTo>
                  <a:pt x="2936" y="552"/>
                </a:lnTo>
                <a:lnTo>
                  <a:pt x="2937" y="552"/>
                </a:lnTo>
                <a:lnTo>
                  <a:pt x="2938" y="553"/>
                </a:lnTo>
                <a:lnTo>
                  <a:pt x="2939" y="553"/>
                </a:lnTo>
                <a:lnTo>
                  <a:pt x="2940" y="553"/>
                </a:lnTo>
                <a:lnTo>
                  <a:pt x="2941" y="554"/>
                </a:lnTo>
                <a:lnTo>
                  <a:pt x="2941" y="555"/>
                </a:lnTo>
                <a:lnTo>
                  <a:pt x="2944" y="556"/>
                </a:lnTo>
                <a:lnTo>
                  <a:pt x="2944" y="557"/>
                </a:lnTo>
                <a:lnTo>
                  <a:pt x="2945" y="557"/>
                </a:lnTo>
                <a:lnTo>
                  <a:pt x="2945" y="558"/>
                </a:lnTo>
                <a:lnTo>
                  <a:pt x="2945" y="560"/>
                </a:lnTo>
                <a:lnTo>
                  <a:pt x="2945" y="561"/>
                </a:lnTo>
                <a:lnTo>
                  <a:pt x="2945" y="562"/>
                </a:lnTo>
                <a:lnTo>
                  <a:pt x="2945" y="563"/>
                </a:lnTo>
                <a:lnTo>
                  <a:pt x="2946" y="563"/>
                </a:lnTo>
                <a:lnTo>
                  <a:pt x="2946" y="564"/>
                </a:lnTo>
                <a:lnTo>
                  <a:pt x="2946" y="565"/>
                </a:lnTo>
                <a:lnTo>
                  <a:pt x="2946" y="566"/>
                </a:lnTo>
                <a:lnTo>
                  <a:pt x="2947" y="566"/>
                </a:lnTo>
                <a:lnTo>
                  <a:pt x="2947" y="568"/>
                </a:lnTo>
                <a:lnTo>
                  <a:pt x="2948" y="568"/>
                </a:lnTo>
                <a:lnTo>
                  <a:pt x="2948" y="566"/>
                </a:lnTo>
                <a:lnTo>
                  <a:pt x="2949" y="566"/>
                </a:lnTo>
                <a:lnTo>
                  <a:pt x="2950" y="566"/>
                </a:lnTo>
                <a:lnTo>
                  <a:pt x="2950" y="565"/>
                </a:lnTo>
                <a:lnTo>
                  <a:pt x="2950" y="566"/>
                </a:lnTo>
                <a:lnTo>
                  <a:pt x="2949" y="568"/>
                </a:lnTo>
                <a:lnTo>
                  <a:pt x="2950" y="569"/>
                </a:lnTo>
                <a:lnTo>
                  <a:pt x="2952" y="569"/>
                </a:lnTo>
                <a:lnTo>
                  <a:pt x="2953" y="569"/>
                </a:lnTo>
                <a:lnTo>
                  <a:pt x="2954" y="569"/>
                </a:lnTo>
                <a:lnTo>
                  <a:pt x="2954" y="570"/>
                </a:lnTo>
                <a:lnTo>
                  <a:pt x="2955" y="571"/>
                </a:lnTo>
                <a:lnTo>
                  <a:pt x="2956" y="571"/>
                </a:lnTo>
                <a:lnTo>
                  <a:pt x="2956" y="572"/>
                </a:lnTo>
                <a:lnTo>
                  <a:pt x="2957" y="572"/>
                </a:lnTo>
                <a:lnTo>
                  <a:pt x="2958" y="573"/>
                </a:lnTo>
                <a:lnTo>
                  <a:pt x="2958" y="574"/>
                </a:lnTo>
                <a:lnTo>
                  <a:pt x="2959" y="574"/>
                </a:lnTo>
                <a:lnTo>
                  <a:pt x="2959" y="575"/>
                </a:lnTo>
                <a:lnTo>
                  <a:pt x="2959" y="577"/>
                </a:lnTo>
                <a:lnTo>
                  <a:pt x="2961" y="577"/>
                </a:lnTo>
                <a:lnTo>
                  <a:pt x="2962" y="577"/>
                </a:lnTo>
                <a:lnTo>
                  <a:pt x="2962" y="578"/>
                </a:lnTo>
                <a:lnTo>
                  <a:pt x="2962" y="579"/>
                </a:lnTo>
                <a:lnTo>
                  <a:pt x="2963" y="580"/>
                </a:lnTo>
                <a:lnTo>
                  <a:pt x="2963" y="581"/>
                </a:lnTo>
                <a:lnTo>
                  <a:pt x="2963" y="582"/>
                </a:lnTo>
                <a:lnTo>
                  <a:pt x="2964" y="582"/>
                </a:lnTo>
                <a:lnTo>
                  <a:pt x="2965" y="582"/>
                </a:lnTo>
                <a:lnTo>
                  <a:pt x="2965" y="583"/>
                </a:lnTo>
                <a:lnTo>
                  <a:pt x="2966" y="583"/>
                </a:lnTo>
                <a:lnTo>
                  <a:pt x="2967" y="583"/>
                </a:lnTo>
                <a:lnTo>
                  <a:pt x="2967" y="585"/>
                </a:lnTo>
                <a:lnTo>
                  <a:pt x="2967" y="586"/>
                </a:lnTo>
                <a:lnTo>
                  <a:pt x="2969" y="586"/>
                </a:lnTo>
                <a:lnTo>
                  <a:pt x="2969" y="587"/>
                </a:lnTo>
                <a:lnTo>
                  <a:pt x="2970" y="587"/>
                </a:lnTo>
                <a:lnTo>
                  <a:pt x="2971" y="587"/>
                </a:lnTo>
                <a:lnTo>
                  <a:pt x="2971" y="588"/>
                </a:lnTo>
                <a:lnTo>
                  <a:pt x="2972" y="588"/>
                </a:lnTo>
                <a:lnTo>
                  <a:pt x="2973" y="589"/>
                </a:lnTo>
                <a:lnTo>
                  <a:pt x="2973" y="590"/>
                </a:lnTo>
                <a:lnTo>
                  <a:pt x="2973" y="591"/>
                </a:lnTo>
                <a:lnTo>
                  <a:pt x="2972" y="591"/>
                </a:lnTo>
                <a:lnTo>
                  <a:pt x="2971" y="591"/>
                </a:lnTo>
                <a:lnTo>
                  <a:pt x="2971" y="593"/>
                </a:lnTo>
                <a:lnTo>
                  <a:pt x="2971" y="594"/>
                </a:lnTo>
                <a:lnTo>
                  <a:pt x="2971" y="595"/>
                </a:lnTo>
                <a:lnTo>
                  <a:pt x="2971" y="596"/>
                </a:lnTo>
                <a:lnTo>
                  <a:pt x="2971" y="597"/>
                </a:lnTo>
                <a:lnTo>
                  <a:pt x="2970" y="597"/>
                </a:lnTo>
                <a:lnTo>
                  <a:pt x="2970" y="598"/>
                </a:lnTo>
                <a:lnTo>
                  <a:pt x="2970" y="599"/>
                </a:lnTo>
                <a:lnTo>
                  <a:pt x="2971" y="602"/>
                </a:lnTo>
                <a:lnTo>
                  <a:pt x="2971" y="603"/>
                </a:lnTo>
                <a:lnTo>
                  <a:pt x="2971" y="604"/>
                </a:lnTo>
                <a:lnTo>
                  <a:pt x="2971" y="605"/>
                </a:lnTo>
                <a:lnTo>
                  <a:pt x="2971" y="607"/>
                </a:lnTo>
                <a:lnTo>
                  <a:pt x="2971" y="608"/>
                </a:lnTo>
                <a:lnTo>
                  <a:pt x="2972" y="608"/>
                </a:lnTo>
                <a:lnTo>
                  <a:pt x="2972" y="610"/>
                </a:lnTo>
                <a:lnTo>
                  <a:pt x="2973" y="610"/>
                </a:lnTo>
                <a:lnTo>
                  <a:pt x="2972" y="611"/>
                </a:lnTo>
                <a:lnTo>
                  <a:pt x="2972" y="612"/>
                </a:lnTo>
                <a:lnTo>
                  <a:pt x="2972" y="613"/>
                </a:lnTo>
                <a:lnTo>
                  <a:pt x="2971" y="615"/>
                </a:lnTo>
                <a:lnTo>
                  <a:pt x="2971" y="616"/>
                </a:lnTo>
                <a:lnTo>
                  <a:pt x="2971" y="617"/>
                </a:lnTo>
                <a:lnTo>
                  <a:pt x="2971" y="619"/>
                </a:lnTo>
                <a:lnTo>
                  <a:pt x="2971" y="620"/>
                </a:lnTo>
                <a:lnTo>
                  <a:pt x="2971" y="621"/>
                </a:lnTo>
                <a:lnTo>
                  <a:pt x="2972" y="622"/>
                </a:lnTo>
                <a:lnTo>
                  <a:pt x="2972" y="623"/>
                </a:lnTo>
                <a:lnTo>
                  <a:pt x="2973" y="623"/>
                </a:lnTo>
                <a:lnTo>
                  <a:pt x="2973" y="624"/>
                </a:lnTo>
                <a:lnTo>
                  <a:pt x="2974" y="624"/>
                </a:lnTo>
                <a:lnTo>
                  <a:pt x="2974" y="625"/>
                </a:lnTo>
                <a:lnTo>
                  <a:pt x="2974" y="627"/>
                </a:lnTo>
                <a:lnTo>
                  <a:pt x="2974" y="628"/>
                </a:lnTo>
                <a:lnTo>
                  <a:pt x="2975" y="629"/>
                </a:lnTo>
                <a:lnTo>
                  <a:pt x="2975" y="630"/>
                </a:lnTo>
                <a:lnTo>
                  <a:pt x="2976" y="630"/>
                </a:lnTo>
                <a:lnTo>
                  <a:pt x="2976" y="631"/>
                </a:lnTo>
                <a:lnTo>
                  <a:pt x="2976" y="632"/>
                </a:lnTo>
                <a:lnTo>
                  <a:pt x="2978" y="635"/>
                </a:lnTo>
                <a:lnTo>
                  <a:pt x="2978" y="636"/>
                </a:lnTo>
                <a:lnTo>
                  <a:pt x="2978" y="637"/>
                </a:lnTo>
                <a:lnTo>
                  <a:pt x="2978" y="638"/>
                </a:lnTo>
                <a:lnTo>
                  <a:pt x="2978" y="639"/>
                </a:lnTo>
                <a:lnTo>
                  <a:pt x="2978" y="640"/>
                </a:lnTo>
                <a:lnTo>
                  <a:pt x="2979" y="642"/>
                </a:lnTo>
                <a:lnTo>
                  <a:pt x="2980" y="644"/>
                </a:lnTo>
                <a:lnTo>
                  <a:pt x="2981" y="645"/>
                </a:lnTo>
                <a:lnTo>
                  <a:pt x="2981" y="646"/>
                </a:lnTo>
                <a:lnTo>
                  <a:pt x="2981" y="647"/>
                </a:lnTo>
                <a:lnTo>
                  <a:pt x="2982" y="647"/>
                </a:lnTo>
                <a:lnTo>
                  <a:pt x="2983" y="648"/>
                </a:lnTo>
                <a:lnTo>
                  <a:pt x="2984" y="648"/>
                </a:lnTo>
                <a:lnTo>
                  <a:pt x="2985" y="650"/>
                </a:lnTo>
                <a:lnTo>
                  <a:pt x="2987" y="650"/>
                </a:lnTo>
                <a:lnTo>
                  <a:pt x="2987" y="652"/>
                </a:lnTo>
                <a:lnTo>
                  <a:pt x="2988" y="652"/>
                </a:lnTo>
                <a:lnTo>
                  <a:pt x="2989" y="652"/>
                </a:lnTo>
                <a:lnTo>
                  <a:pt x="2989" y="653"/>
                </a:lnTo>
                <a:lnTo>
                  <a:pt x="2989" y="654"/>
                </a:lnTo>
                <a:lnTo>
                  <a:pt x="2990" y="654"/>
                </a:lnTo>
                <a:lnTo>
                  <a:pt x="2991" y="654"/>
                </a:lnTo>
                <a:lnTo>
                  <a:pt x="2992" y="654"/>
                </a:lnTo>
                <a:lnTo>
                  <a:pt x="2993" y="654"/>
                </a:lnTo>
                <a:lnTo>
                  <a:pt x="2995" y="654"/>
                </a:lnTo>
                <a:lnTo>
                  <a:pt x="2996" y="655"/>
                </a:lnTo>
                <a:lnTo>
                  <a:pt x="2997" y="655"/>
                </a:lnTo>
                <a:lnTo>
                  <a:pt x="2997" y="656"/>
                </a:lnTo>
                <a:lnTo>
                  <a:pt x="2998" y="656"/>
                </a:lnTo>
                <a:lnTo>
                  <a:pt x="2999" y="656"/>
                </a:lnTo>
                <a:lnTo>
                  <a:pt x="3000" y="656"/>
                </a:lnTo>
                <a:lnTo>
                  <a:pt x="3001" y="657"/>
                </a:lnTo>
                <a:lnTo>
                  <a:pt x="3004" y="658"/>
                </a:lnTo>
                <a:lnTo>
                  <a:pt x="3005" y="660"/>
                </a:lnTo>
                <a:lnTo>
                  <a:pt x="3006" y="660"/>
                </a:lnTo>
                <a:lnTo>
                  <a:pt x="3006" y="661"/>
                </a:lnTo>
                <a:lnTo>
                  <a:pt x="3007" y="661"/>
                </a:lnTo>
                <a:lnTo>
                  <a:pt x="3007" y="662"/>
                </a:lnTo>
                <a:lnTo>
                  <a:pt x="3007" y="663"/>
                </a:lnTo>
                <a:lnTo>
                  <a:pt x="3008" y="664"/>
                </a:lnTo>
                <a:lnTo>
                  <a:pt x="3009" y="665"/>
                </a:lnTo>
                <a:lnTo>
                  <a:pt x="3009" y="666"/>
                </a:lnTo>
                <a:lnTo>
                  <a:pt x="3010" y="669"/>
                </a:lnTo>
                <a:lnTo>
                  <a:pt x="3011" y="669"/>
                </a:lnTo>
                <a:lnTo>
                  <a:pt x="3011" y="670"/>
                </a:lnTo>
                <a:lnTo>
                  <a:pt x="3013" y="670"/>
                </a:lnTo>
                <a:lnTo>
                  <a:pt x="3013" y="671"/>
                </a:lnTo>
                <a:lnTo>
                  <a:pt x="3014" y="672"/>
                </a:lnTo>
                <a:lnTo>
                  <a:pt x="3014" y="673"/>
                </a:lnTo>
                <a:lnTo>
                  <a:pt x="3015" y="673"/>
                </a:lnTo>
                <a:lnTo>
                  <a:pt x="3016" y="673"/>
                </a:lnTo>
                <a:lnTo>
                  <a:pt x="3016" y="674"/>
                </a:lnTo>
                <a:lnTo>
                  <a:pt x="3016" y="675"/>
                </a:lnTo>
                <a:lnTo>
                  <a:pt x="3017" y="675"/>
                </a:lnTo>
                <a:lnTo>
                  <a:pt x="3017" y="677"/>
                </a:lnTo>
                <a:lnTo>
                  <a:pt x="3018" y="677"/>
                </a:lnTo>
                <a:lnTo>
                  <a:pt x="3019" y="675"/>
                </a:lnTo>
                <a:lnTo>
                  <a:pt x="3019" y="677"/>
                </a:lnTo>
                <a:lnTo>
                  <a:pt x="3022" y="678"/>
                </a:lnTo>
                <a:lnTo>
                  <a:pt x="3022" y="679"/>
                </a:lnTo>
                <a:lnTo>
                  <a:pt x="3023" y="680"/>
                </a:lnTo>
                <a:lnTo>
                  <a:pt x="3023" y="681"/>
                </a:lnTo>
                <a:lnTo>
                  <a:pt x="3024" y="682"/>
                </a:lnTo>
                <a:lnTo>
                  <a:pt x="3025" y="683"/>
                </a:lnTo>
                <a:lnTo>
                  <a:pt x="3025" y="685"/>
                </a:lnTo>
                <a:lnTo>
                  <a:pt x="3025" y="686"/>
                </a:lnTo>
                <a:lnTo>
                  <a:pt x="3026" y="686"/>
                </a:lnTo>
                <a:lnTo>
                  <a:pt x="3026" y="687"/>
                </a:lnTo>
                <a:lnTo>
                  <a:pt x="3026" y="688"/>
                </a:lnTo>
                <a:lnTo>
                  <a:pt x="3026" y="689"/>
                </a:lnTo>
                <a:lnTo>
                  <a:pt x="3027" y="689"/>
                </a:lnTo>
                <a:lnTo>
                  <a:pt x="3027" y="690"/>
                </a:lnTo>
                <a:lnTo>
                  <a:pt x="3028" y="690"/>
                </a:lnTo>
                <a:lnTo>
                  <a:pt x="3028" y="691"/>
                </a:lnTo>
                <a:lnTo>
                  <a:pt x="3030" y="691"/>
                </a:lnTo>
                <a:lnTo>
                  <a:pt x="3031" y="691"/>
                </a:lnTo>
                <a:lnTo>
                  <a:pt x="3031" y="692"/>
                </a:lnTo>
                <a:lnTo>
                  <a:pt x="3032" y="692"/>
                </a:lnTo>
                <a:lnTo>
                  <a:pt x="3032" y="694"/>
                </a:lnTo>
                <a:lnTo>
                  <a:pt x="3033" y="695"/>
                </a:lnTo>
                <a:lnTo>
                  <a:pt x="3034" y="695"/>
                </a:lnTo>
                <a:lnTo>
                  <a:pt x="3035" y="696"/>
                </a:lnTo>
                <a:lnTo>
                  <a:pt x="3036" y="697"/>
                </a:lnTo>
                <a:lnTo>
                  <a:pt x="3038" y="697"/>
                </a:lnTo>
                <a:lnTo>
                  <a:pt x="3038" y="698"/>
                </a:lnTo>
                <a:lnTo>
                  <a:pt x="3039" y="698"/>
                </a:lnTo>
                <a:lnTo>
                  <a:pt x="3041" y="699"/>
                </a:lnTo>
                <a:lnTo>
                  <a:pt x="3042" y="699"/>
                </a:lnTo>
                <a:lnTo>
                  <a:pt x="3043" y="699"/>
                </a:lnTo>
                <a:lnTo>
                  <a:pt x="3044" y="699"/>
                </a:lnTo>
                <a:lnTo>
                  <a:pt x="3045" y="699"/>
                </a:lnTo>
                <a:lnTo>
                  <a:pt x="3047" y="699"/>
                </a:lnTo>
                <a:lnTo>
                  <a:pt x="3047" y="700"/>
                </a:lnTo>
                <a:lnTo>
                  <a:pt x="3048" y="702"/>
                </a:lnTo>
                <a:lnTo>
                  <a:pt x="3048" y="703"/>
                </a:lnTo>
                <a:lnTo>
                  <a:pt x="3048" y="704"/>
                </a:lnTo>
                <a:lnTo>
                  <a:pt x="3048" y="705"/>
                </a:lnTo>
                <a:lnTo>
                  <a:pt x="3048" y="706"/>
                </a:lnTo>
                <a:lnTo>
                  <a:pt x="3048" y="707"/>
                </a:lnTo>
                <a:lnTo>
                  <a:pt x="3048" y="708"/>
                </a:lnTo>
                <a:lnTo>
                  <a:pt x="3048" y="709"/>
                </a:lnTo>
                <a:lnTo>
                  <a:pt x="3048" y="711"/>
                </a:lnTo>
                <a:lnTo>
                  <a:pt x="3047" y="711"/>
                </a:lnTo>
                <a:lnTo>
                  <a:pt x="3047" y="712"/>
                </a:lnTo>
                <a:lnTo>
                  <a:pt x="3048" y="713"/>
                </a:lnTo>
                <a:lnTo>
                  <a:pt x="3048" y="714"/>
                </a:lnTo>
                <a:lnTo>
                  <a:pt x="3049" y="714"/>
                </a:lnTo>
                <a:lnTo>
                  <a:pt x="3049" y="715"/>
                </a:lnTo>
                <a:lnTo>
                  <a:pt x="3050" y="715"/>
                </a:lnTo>
                <a:lnTo>
                  <a:pt x="3051" y="716"/>
                </a:lnTo>
                <a:lnTo>
                  <a:pt x="3052" y="716"/>
                </a:lnTo>
                <a:lnTo>
                  <a:pt x="3052" y="719"/>
                </a:lnTo>
                <a:lnTo>
                  <a:pt x="3052" y="720"/>
                </a:lnTo>
                <a:lnTo>
                  <a:pt x="3053" y="720"/>
                </a:lnTo>
                <a:lnTo>
                  <a:pt x="3053" y="721"/>
                </a:lnTo>
                <a:lnTo>
                  <a:pt x="3053" y="722"/>
                </a:lnTo>
                <a:lnTo>
                  <a:pt x="3054" y="722"/>
                </a:lnTo>
                <a:lnTo>
                  <a:pt x="3056" y="722"/>
                </a:lnTo>
                <a:lnTo>
                  <a:pt x="3057" y="722"/>
                </a:lnTo>
                <a:lnTo>
                  <a:pt x="3058" y="723"/>
                </a:lnTo>
                <a:lnTo>
                  <a:pt x="3058" y="724"/>
                </a:lnTo>
                <a:lnTo>
                  <a:pt x="3057" y="725"/>
                </a:lnTo>
                <a:lnTo>
                  <a:pt x="3058" y="727"/>
                </a:lnTo>
                <a:lnTo>
                  <a:pt x="3058" y="728"/>
                </a:lnTo>
                <a:lnTo>
                  <a:pt x="3059" y="729"/>
                </a:lnTo>
                <a:lnTo>
                  <a:pt x="3060" y="729"/>
                </a:lnTo>
                <a:lnTo>
                  <a:pt x="3060" y="730"/>
                </a:lnTo>
                <a:lnTo>
                  <a:pt x="3061" y="730"/>
                </a:lnTo>
                <a:lnTo>
                  <a:pt x="3061" y="731"/>
                </a:lnTo>
                <a:lnTo>
                  <a:pt x="3061" y="732"/>
                </a:lnTo>
                <a:lnTo>
                  <a:pt x="3062" y="733"/>
                </a:lnTo>
                <a:lnTo>
                  <a:pt x="3062" y="734"/>
                </a:lnTo>
                <a:lnTo>
                  <a:pt x="3064" y="736"/>
                </a:lnTo>
                <a:lnTo>
                  <a:pt x="3065" y="736"/>
                </a:lnTo>
                <a:lnTo>
                  <a:pt x="3066" y="736"/>
                </a:lnTo>
                <a:lnTo>
                  <a:pt x="3067" y="736"/>
                </a:lnTo>
                <a:lnTo>
                  <a:pt x="3067" y="737"/>
                </a:lnTo>
                <a:lnTo>
                  <a:pt x="3067" y="738"/>
                </a:lnTo>
                <a:lnTo>
                  <a:pt x="3067" y="739"/>
                </a:lnTo>
                <a:lnTo>
                  <a:pt x="3067" y="740"/>
                </a:lnTo>
                <a:lnTo>
                  <a:pt x="3067" y="741"/>
                </a:lnTo>
                <a:lnTo>
                  <a:pt x="3068" y="741"/>
                </a:lnTo>
                <a:lnTo>
                  <a:pt x="3070" y="745"/>
                </a:lnTo>
                <a:lnTo>
                  <a:pt x="3071" y="745"/>
                </a:lnTo>
                <a:lnTo>
                  <a:pt x="3071" y="746"/>
                </a:lnTo>
                <a:lnTo>
                  <a:pt x="3073" y="747"/>
                </a:lnTo>
                <a:lnTo>
                  <a:pt x="3073" y="748"/>
                </a:lnTo>
                <a:lnTo>
                  <a:pt x="3073" y="749"/>
                </a:lnTo>
                <a:lnTo>
                  <a:pt x="3073" y="750"/>
                </a:lnTo>
                <a:lnTo>
                  <a:pt x="3073" y="752"/>
                </a:lnTo>
                <a:lnTo>
                  <a:pt x="3073" y="753"/>
                </a:lnTo>
                <a:lnTo>
                  <a:pt x="3074" y="753"/>
                </a:lnTo>
                <a:lnTo>
                  <a:pt x="3074" y="754"/>
                </a:lnTo>
                <a:lnTo>
                  <a:pt x="3075" y="754"/>
                </a:lnTo>
                <a:lnTo>
                  <a:pt x="3075" y="755"/>
                </a:lnTo>
                <a:lnTo>
                  <a:pt x="3076" y="756"/>
                </a:lnTo>
                <a:lnTo>
                  <a:pt x="3077" y="757"/>
                </a:lnTo>
                <a:lnTo>
                  <a:pt x="3078" y="757"/>
                </a:lnTo>
                <a:lnTo>
                  <a:pt x="3079" y="758"/>
                </a:lnTo>
                <a:lnTo>
                  <a:pt x="3079" y="759"/>
                </a:lnTo>
                <a:lnTo>
                  <a:pt x="3081" y="761"/>
                </a:lnTo>
                <a:lnTo>
                  <a:pt x="3082" y="762"/>
                </a:lnTo>
                <a:lnTo>
                  <a:pt x="3083" y="762"/>
                </a:lnTo>
                <a:lnTo>
                  <a:pt x="3083" y="763"/>
                </a:lnTo>
                <a:lnTo>
                  <a:pt x="3083" y="764"/>
                </a:lnTo>
                <a:lnTo>
                  <a:pt x="3084" y="764"/>
                </a:lnTo>
                <a:lnTo>
                  <a:pt x="3085" y="765"/>
                </a:lnTo>
                <a:lnTo>
                  <a:pt x="3086" y="765"/>
                </a:lnTo>
                <a:lnTo>
                  <a:pt x="3087" y="766"/>
                </a:lnTo>
                <a:lnTo>
                  <a:pt x="3088" y="766"/>
                </a:lnTo>
                <a:lnTo>
                  <a:pt x="3088" y="767"/>
                </a:lnTo>
                <a:lnTo>
                  <a:pt x="3090" y="767"/>
                </a:lnTo>
                <a:lnTo>
                  <a:pt x="3091" y="767"/>
                </a:lnTo>
                <a:lnTo>
                  <a:pt x="3092" y="767"/>
                </a:lnTo>
                <a:lnTo>
                  <a:pt x="3093" y="767"/>
                </a:lnTo>
                <a:lnTo>
                  <a:pt x="3094" y="767"/>
                </a:lnTo>
                <a:lnTo>
                  <a:pt x="3094" y="766"/>
                </a:lnTo>
                <a:lnTo>
                  <a:pt x="3095" y="766"/>
                </a:lnTo>
                <a:lnTo>
                  <a:pt x="3097" y="765"/>
                </a:lnTo>
                <a:lnTo>
                  <a:pt x="3099" y="765"/>
                </a:lnTo>
                <a:lnTo>
                  <a:pt x="3100" y="764"/>
                </a:lnTo>
                <a:lnTo>
                  <a:pt x="3100" y="763"/>
                </a:lnTo>
                <a:lnTo>
                  <a:pt x="3101" y="762"/>
                </a:lnTo>
                <a:lnTo>
                  <a:pt x="3102" y="762"/>
                </a:lnTo>
                <a:lnTo>
                  <a:pt x="3103" y="762"/>
                </a:lnTo>
                <a:lnTo>
                  <a:pt x="3103" y="763"/>
                </a:lnTo>
                <a:lnTo>
                  <a:pt x="3104" y="764"/>
                </a:lnTo>
                <a:lnTo>
                  <a:pt x="3105" y="764"/>
                </a:lnTo>
                <a:lnTo>
                  <a:pt x="3105" y="765"/>
                </a:lnTo>
                <a:lnTo>
                  <a:pt x="3107" y="766"/>
                </a:lnTo>
                <a:lnTo>
                  <a:pt x="3107" y="767"/>
                </a:lnTo>
                <a:lnTo>
                  <a:pt x="3108" y="767"/>
                </a:lnTo>
                <a:lnTo>
                  <a:pt x="3109" y="767"/>
                </a:lnTo>
                <a:lnTo>
                  <a:pt x="3110" y="767"/>
                </a:lnTo>
                <a:lnTo>
                  <a:pt x="3111" y="767"/>
                </a:lnTo>
                <a:lnTo>
                  <a:pt x="3112" y="769"/>
                </a:lnTo>
                <a:lnTo>
                  <a:pt x="3112" y="770"/>
                </a:lnTo>
                <a:lnTo>
                  <a:pt x="3113" y="770"/>
                </a:lnTo>
                <a:lnTo>
                  <a:pt x="3114" y="770"/>
                </a:lnTo>
                <a:lnTo>
                  <a:pt x="3116" y="771"/>
                </a:lnTo>
                <a:lnTo>
                  <a:pt x="3117" y="771"/>
                </a:lnTo>
                <a:lnTo>
                  <a:pt x="3117" y="772"/>
                </a:lnTo>
                <a:lnTo>
                  <a:pt x="3118" y="772"/>
                </a:lnTo>
                <a:lnTo>
                  <a:pt x="3119" y="772"/>
                </a:lnTo>
                <a:lnTo>
                  <a:pt x="3119" y="773"/>
                </a:lnTo>
                <a:lnTo>
                  <a:pt x="3120" y="774"/>
                </a:lnTo>
                <a:lnTo>
                  <a:pt x="3120" y="775"/>
                </a:lnTo>
                <a:lnTo>
                  <a:pt x="3120" y="778"/>
                </a:lnTo>
                <a:lnTo>
                  <a:pt x="3121" y="778"/>
                </a:lnTo>
                <a:lnTo>
                  <a:pt x="3122" y="778"/>
                </a:lnTo>
                <a:lnTo>
                  <a:pt x="3123" y="778"/>
                </a:lnTo>
                <a:lnTo>
                  <a:pt x="3125" y="779"/>
                </a:lnTo>
                <a:lnTo>
                  <a:pt x="3126" y="779"/>
                </a:lnTo>
                <a:lnTo>
                  <a:pt x="3126" y="780"/>
                </a:lnTo>
                <a:lnTo>
                  <a:pt x="3127" y="781"/>
                </a:lnTo>
                <a:lnTo>
                  <a:pt x="3128" y="781"/>
                </a:lnTo>
                <a:lnTo>
                  <a:pt x="3129" y="781"/>
                </a:lnTo>
                <a:lnTo>
                  <a:pt x="3129" y="782"/>
                </a:lnTo>
                <a:lnTo>
                  <a:pt x="3130" y="782"/>
                </a:lnTo>
                <a:lnTo>
                  <a:pt x="3130" y="783"/>
                </a:lnTo>
                <a:lnTo>
                  <a:pt x="3129" y="784"/>
                </a:lnTo>
                <a:lnTo>
                  <a:pt x="3129" y="787"/>
                </a:lnTo>
                <a:lnTo>
                  <a:pt x="3129" y="788"/>
                </a:lnTo>
                <a:lnTo>
                  <a:pt x="3130" y="789"/>
                </a:lnTo>
                <a:lnTo>
                  <a:pt x="3131" y="790"/>
                </a:lnTo>
                <a:lnTo>
                  <a:pt x="3133" y="791"/>
                </a:lnTo>
                <a:lnTo>
                  <a:pt x="3133" y="792"/>
                </a:lnTo>
                <a:lnTo>
                  <a:pt x="3134" y="794"/>
                </a:lnTo>
                <a:lnTo>
                  <a:pt x="3134" y="792"/>
                </a:lnTo>
                <a:lnTo>
                  <a:pt x="3135" y="792"/>
                </a:lnTo>
                <a:lnTo>
                  <a:pt x="3136" y="794"/>
                </a:lnTo>
                <a:lnTo>
                  <a:pt x="3137" y="796"/>
                </a:lnTo>
                <a:lnTo>
                  <a:pt x="3137" y="797"/>
                </a:lnTo>
                <a:lnTo>
                  <a:pt x="3138" y="797"/>
                </a:lnTo>
                <a:lnTo>
                  <a:pt x="3139" y="797"/>
                </a:lnTo>
                <a:lnTo>
                  <a:pt x="3140" y="799"/>
                </a:lnTo>
                <a:lnTo>
                  <a:pt x="3140" y="800"/>
                </a:lnTo>
                <a:lnTo>
                  <a:pt x="3142" y="800"/>
                </a:lnTo>
                <a:lnTo>
                  <a:pt x="3143" y="800"/>
                </a:lnTo>
                <a:lnTo>
                  <a:pt x="3144" y="801"/>
                </a:lnTo>
                <a:lnTo>
                  <a:pt x="3144" y="800"/>
                </a:lnTo>
                <a:lnTo>
                  <a:pt x="3145" y="799"/>
                </a:lnTo>
                <a:lnTo>
                  <a:pt x="3146" y="797"/>
                </a:lnTo>
                <a:lnTo>
                  <a:pt x="3146" y="795"/>
                </a:lnTo>
                <a:lnTo>
                  <a:pt x="3147" y="795"/>
                </a:lnTo>
                <a:lnTo>
                  <a:pt x="3147" y="794"/>
                </a:lnTo>
                <a:lnTo>
                  <a:pt x="3148" y="794"/>
                </a:lnTo>
                <a:lnTo>
                  <a:pt x="3150" y="792"/>
                </a:lnTo>
                <a:lnTo>
                  <a:pt x="3151" y="791"/>
                </a:lnTo>
                <a:lnTo>
                  <a:pt x="3152" y="790"/>
                </a:lnTo>
                <a:lnTo>
                  <a:pt x="3152" y="789"/>
                </a:lnTo>
                <a:lnTo>
                  <a:pt x="3152" y="788"/>
                </a:lnTo>
                <a:lnTo>
                  <a:pt x="3152" y="787"/>
                </a:lnTo>
                <a:lnTo>
                  <a:pt x="3152" y="786"/>
                </a:lnTo>
                <a:lnTo>
                  <a:pt x="3152" y="784"/>
                </a:lnTo>
                <a:lnTo>
                  <a:pt x="3152" y="783"/>
                </a:lnTo>
                <a:lnTo>
                  <a:pt x="3153" y="782"/>
                </a:lnTo>
                <a:lnTo>
                  <a:pt x="3153" y="781"/>
                </a:lnTo>
                <a:lnTo>
                  <a:pt x="3154" y="780"/>
                </a:lnTo>
                <a:lnTo>
                  <a:pt x="3155" y="779"/>
                </a:lnTo>
                <a:lnTo>
                  <a:pt x="3156" y="778"/>
                </a:lnTo>
                <a:lnTo>
                  <a:pt x="3159" y="775"/>
                </a:lnTo>
                <a:lnTo>
                  <a:pt x="3160" y="774"/>
                </a:lnTo>
                <a:lnTo>
                  <a:pt x="3161" y="773"/>
                </a:lnTo>
                <a:lnTo>
                  <a:pt x="3163" y="772"/>
                </a:lnTo>
                <a:lnTo>
                  <a:pt x="3163" y="771"/>
                </a:lnTo>
                <a:lnTo>
                  <a:pt x="3164" y="770"/>
                </a:lnTo>
                <a:lnTo>
                  <a:pt x="3165" y="769"/>
                </a:lnTo>
                <a:lnTo>
                  <a:pt x="3165" y="767"/>
                </a:lnTo>
                <a:lnTo>
                  <a:pt x="3165" y="766"/>
                </a:lnTo>
                <a:lnTo>
                  <a:pt x="3165" y="765"/>
                </a:lnTo>
                <a:lnTo>
                  <a:pt x="3165" y="764"/>
                </a:lnTo>
                <a:lnTo>
                  <a:pt x="3165" y="762"/>
                </a:lnTo>
                <a:lnTo>
                  <a:pt x="3165" y="761"/>
                </a:lnTo>
                <a:lnTo>
                  <a:pt x="3165" y="759"/>
                </a:lnTo>
                <a:lnTo>
                  <a:pt x="3164" y="759"/>
                </a:lnTo>
                <a:lnTo>
                  <a:pt x="3164" y="758"/>
                </a:lnTo>
                <a:lnTo>
                  <a:pt x="3164" y="755"/>
                </a:lnTo>
                <a:lnTo>
                  <a:pt x="3164" y="754"/>
                </a:lnTo>
                <a:lnTo>
                  <a:pt x="3164" y="753"/>
                </a:lnTo>
                <a:lnTo>
                  <a:pt x="3164" y="752"/>
                </a:lnTo>
                <a:lnTo>
                  <a:pt x="3164" y="750"/>
                </a:lnTo>
                <a:lnTo>
                  <a:pt x="3163" y="750"/>
                </a:lnTo>
                <a:lnTo>
                  <a:pt x="3163" y="748"/>
                </a:lnTo>
                <a:lnTo>
                  <a:pt x="3163" y="747"/>
                </a:lnTo>
                <a:lnTo>
                  <a:pt x="3162" y="747"/>
                </a:lnTo>
                <a:lnTo>
                  <a:pt x="3162" y="746"/>
                </a:lnTo>
                <a:lnTo>
                  <a:pt x="3163" y="744"/>
                </a:lnTo>
                <a:lnTo>
                  <a:pt x="3163" y="742"/>
                </a:lnTo>
                <a:lnTo>
                  <a:pt x="3165" y="739"/>
                </a:lnTo>
                <a:lnTo>
                  <a:pt x="3169" y="738"/>
                </a:lnTo>
                <a:lnTo>
                  <a:pt x="3171" y="737"/>
                </a:lnTo>
                <a:lnTo>
                  <a:pt x="3173" y="734"/>
                </a:lnTo>
                <a:lnTo>
                  <a:pt x="3174" y="734"/>
                </a:lnTo>
                <a:lnTo>
                  <a:pt x="3176" y="733"/>
                </a:lnTo>
                <a:lnTo>
                  <a:pt x="3177" y="732"/>
                </a:lnTo>
                <a:lnTo>
                  <a:pt x="3178" y="731"/>
                </a:lnTo>
                <a:lnTo>
                  <a:pt x="3179" y="730"/>
                </a:lnTo>
                <a:lnTo>
                  <a:pt x="3180" y="729"/>
                </a:lnTo>
                <a:lnTo>
                  <a:pt x="3180" y="728"/>
                </a:lnTo>
                <a:lnTo>
                  <a:pt x="3181" y="728"/>
                </a:lnTo>
                <a:lnTo>
                  <a:pt x="3181" y="727"/>
                </a:lnTo>
                <a:lnTo>
                  <a:pt x="3182" y="725"/>
                </a:lnTo>
                <a:lnTo>
                  <a:pt x="3183" y="723"/>
                </a:lnTo>
                <a:lnTo>
                  <a:pt x="3183" y="722"/>
                </a:lnTo>
                <a:lnTo>
                  <a:pt x="3185" y="722"/>
                </a:lnTo>
                <a:lnTo>
                  <a:pt x="3186" y="721"/>
                </a:lnTo>
                <a:lnTo>
                  <a:pt x="3187" y="720"/>
                </a:lnTo>
                <a:lnTo>
                  <a:pt x="3188" y="719"/>
                </a:lnTo>
                <a:lnTo>
                  <a:pt x="3190" y="716"/>
                </a:lnTo>
                <a:lnTo>
                  <a:pt x="3191" y="715"/>
                </a:lnTo>
                <a:lnTo>
                  <a:pt x="3192" y="714"/>
                </a:lnTo>
                <a:lnTo>
                  <a:pt x="3194" y="713"/>
                </a:lnTo>
                <a:lnTo>
                  <a:pt x="3195" y="712"/>
                </a:lnTo>
                <a:lnTo>
                  <a:pt x="3195" y="711"/>
                </a:lnTo>
                <a:lnTo>
                  <a:pt x="3195" y="709"/>
                </a:lnTo>
                <a:lnTo>
                  <a:pt x="3196" y="709"/>
                </a:lnTo>
                <a:lnTo>
                  <a:pt x="3196" y="708"/>
                </a:lnTo>
                <a:lnTo>
                  <a:pt x="3197" y="708"/>
                </a:lnTo>
                <a:lnTo>
                  <a:pt x="3197" y="707"/>
                </a:lnTo>
                <a:lnTo>
                  <a:pt x="3197" y="706"/>
                </a:lnTo>
                <a:lnTo>
                  <a:pt x="3198" y="706"/>
                </a:lnTo>
                <a:lnTo>
                  <a:pt x="3198" y="705"/>
                </a:lnTo>
                <a:lnTo>
                  <a:pt x="3199" y="704"/>
                </a:lnTo>
                <a:lnTo>
                  <a:pt x="3200" y="703"/>
                </a:lnTo>
                <a:lnTo>
                  <a:pt x="3202" y="703"/>
                </a:lnTo>
                <a:lnTo>
                  <a:pt x="3204" y="700"/>
                </a:lnTo>
                <a:lnTo>
                  <a:pt x="3205" y="699"/>
                </a:lnTo>
                <a:lnTo>
                  <a:pt x="3205" y="698"/>
                </a:lnTo>
                <a:lnTo>
                  <a:pt x="3206" y="698"/>
                </a:lnTo>
                <a:lnTo>
                  <a:pt x="3207" y="698"/>
                </a:lnTo>
                <a:lnTo>
                  <a:pt x="3208" y="698"/>
                </a:lnTo>
                <a:lnTo>
                  <a:pt x="3209" y="698"/>
                </a:lnTo>
                <a:lnTo>
                  <a:pt x="3211" y="698"/>
                </a:lnTo>
                <a:lnTo>
                  <a:pt x="3212" y="698"/>
                </a:lnTo>
                <a:lnTo>
                  <a:pt x="3213" y="699"/>
                </a:lnTo>
                <a:lnTo>
                  <a:pt x="3214" y="699"/>
                </a:lnTo>
                <a:lnTo>
                  <a:pt x="3215" y="698"/>
                </a:lnTo>
                <a:lnTo>
                  <a:pt x="3216" y="698"/>
                </a:lnTo>
                <a:lnTo>
                  <a:pt x="3216" y="697"/>
                </a:lnTo>
                <a:lnTo>
                  <a:pt x="3217" y="696"/>
                </a:lnTo>
                <a:lnTo>
                  <a:pt x="3219" y="696"/>
                </a:lnTo>
                <a:lnTo>
                  <a:pt x="3219" y="695"/>
                </a:lnTo>
                <a:lnTo>
                  <a:pt x="3220" y="694"/>
                </a:lnTo>
                <a:lnTo>
                  <a:pt x="3220" y="692"/>
                </a:lnTo>
                <a:lnTo>
                  <a:pt x="3220" y="691"/>
                </a:lnTo>
                <a:lnTo>
                  <a:pt x="3221" y="690"/>
                </a:lnTo>
                <a:lnTo>
                  <a:pt x="3221" y="689"/>
                </a:lnTo>
                <a:lnTo>
                  <a:pt x="3221" y="688"/>
                </a:lnTo>
                <a:lnTo>
                  <a:pt x="3221" y="687"/>
                </a:lnTo>
                <a:lnTo>
                  <a:pt x="3221" y="686"/>
                </a:lnTo>
                <a:lnTo>
                  <a:pt x="3222" y="685"/>
                </a:lnTo>
                <a:lnTo>
                  <a:pt x="3223" y="683"/>
                </a:lnTo>
                <a:lnTo>
                  <a:pt x="3224" y="682"/>
                </a:lnTo>
                <a:lnTo>
                  <a:pt x="3225" y="682"/>
                </a:lnTo>
                <a:lnTo>
                  <a:pt x="3226" y="681"/>
                </a:lnTo>
                <a:lnTo>
                  <a:pt x="3228" y="681"/>
                </a:lnTo>
                <a:lnTo>
                  <a:pt x="3229" y="680"/>
                </a:lnTo>
                <a:lnTo>
                  <a:pt x="3230" y="680"/>
                </a:lnTo>
                <a:lnTo>
                  <a:pt x="3231" y="679"/>
                </a:lnTo>
                <a:lnTo>
                  <a:pt x="3232" y="678"/>
                </a:lnTo>
                <a:lnTo>
                  <a:pt x="3233" y="678"/>
                </a:lnTo>
                <a:lnTo>
                  <a:pt x="3233" y="677"/>
                </a:lnTo>
                <a:lnTo>
                  <a:pt x="3234" y="677"/>
                </a:lnTo>
                <a:lnTo>
                  <a:pt x="3234" y="675"/>
                </a:lnTo>
                <a:lnTo>
                  <a:pt x="3235" y="675"/>
                </a:lnTo>
                <a:lnTo>
                  <a:pt x="3237" y="675"/>
                </a:lnTo>
                <a:lnTo>
                  <a:pt x="3237" y="674"/>
                </a:lnTo>
                <a:lnTo>
                  <a:pt x="3239" y="673"/>
                </a:lnTo>
                <a:lnTo>
                  <a:pt x="3239" y="672"/>
                </a:lnTo>
                <a:lnTo>
                  <a:pt x="3240" y="672"/>
                </a:lnTo>
                <a:lnTo>
                  <a:pt x="3240" y="671"/>
                </a:lnTo>
                <a:lnTo>
                  <a:pt x="3241" y="670"/>
                </a:lnTo>
                <a:lnTo>
                  <a:pt x="3243" y="669"/>
                </a:lnTo>
                <a:lnTo>
                  <a:pt x="3245" y="667"/>
                </a:lnTo>
                <a:lnTo>
                  <a:pt x="3245" y="666"/>
                </a:lnTo>
                <a:lnTo>
                  <a:pt x="3246" y="666"/>
                </a:lnTo>
                <a:lnTo>
                  <a:pt x="3246" y="667"/>
                </a:lnTo>
                <a:lnTo>
                  <a:pt x="3247" y="667"/>
                </a:lnTo>
                <a:lnTo>
                  <a:pt x="3248" y="670"/>
                </a:lnTo>
                <a:lnTo>
                  <a:pt x="3248" y="671"/>
                </a:lnTo>
                <a:lnTo>
                  <a:pt x="3248" y="672"/>
                </a:lnTo>
                <a:lnTo>
                  <a:pt x="3249" y="673"/>
                </a:lnTo>
                <a:lnTo>
                  <a:pt x="3252" y="682"/>
                </a:lnTo>
                <a:lnTo>
                  <a:pt x="3254" y="685"/>
                </a:lnTo>
                <a:lnTo>
                  <a:pt x="3255" y="688"/>
                </a:lnTo>
                <a:lnTo>
                  <a:pt x="3256" y="690"/>
                </a:lnTo>
                <a:lnTo>
                  <a:pt x="3257" y="691"/>
                </a:lnTo>
                <a:lnTo>
                  <a:pt x="3258" y="695"/>
                </a:lnTo>
                <a:lnTo>
                  <a:pt x="3259" y="696"/>
                </a:lnTo>
                <a:lnTo>
                  <a:pt x="3260" y="698"/>
                </a:lnTo>
                <a:lnTo>
                  <a:pt x="3260" y="700"/>
                </a:lnTo>
                <a:lnTo>
                  <a:pt x="3262" y="702"/>
                </a:lnTo>
                <a:lnTo>
                  <a:pt x="3263" y="704"/>
                </a:lnTo>
                <a:lnTo>
                  <a:pt x="3263" y="706"/>
                </a:lnTo>
                <a:lnTo>
                  <a:pt x="3264" y="708"/>
                </a:lnTo>
                <a:lnTo>
                  <a:pt x="3265" y="711"/>
                </a:lnTo>
                <a:lnTo>
                  <a:pt x="3266" y="712"/>
                </a:lnTo>
                <a:lnTo>
                  <a:pt x="3267" y="714"/>
                </a:lnTo>
                <a:lnTo>
                  <a:pt x="3268" y="717"/>
                </a:lnTo>
                <a:lnTo>
                  <a:pt x="3269" y="720"/>
                </a:lnTo>
                <a:lnTo>
                  <a:pt x="3271" y="722"/>
                </a:lnTo>
                <a:lnTo>
                  <a:pt x="3272" y="724"/>
                </a:lnTo>
                <a:lnTo>
                  <a:pt x="3274" y="730"/>
                </a:lnTo>
                <a:lnTo>
                  <a:pt x="3274" y="731"/>
                </a:lnTo>
                <a:lnTo>
                  <a:pt x="3275" y="731"/>
                </a:lnTo>
                <a:lnTo>
                  <a:pt x="3280" y="744"/>
                </a:lnTo>
                <a:lnTo>
                  <a:pt x="3282" y="748"/>
                </a:lnTo>
                <a:lnTo>
                  <a:pt x="3286" y="759"/>
                </a:lnTo>
                <a:lnTo>
                  <a:pt x="3288" y="761"/>
                </a:lnTo>
                <a:lnTo>
                  <a:pt x="3290" y="765"/>
                </a:lnTo>
                <a:lnTo>
                  <a:pt x="3291" y="767"/>
                </a:lnTo>
                <a:lnTo>
                  <a:pt x="3292" y="771"/>
                </a:lnTo>
                <a:lnTo>
                  <a:pt x="3293" y="774"/>
                </a:lnTo>
                <a:lnTo>
                  <a:pt x="3294" y="774"/>
                </a:lnTo>
                <a:lnTo>
                  <a:pt x="3294" y="775"/>
                </a:lnTo>
                <a:lnTo>
                  <a:pt x="3294" y="776"/>
                </a:lnTo>
                <a:lnTo>
                  <a:pt x="3295" y="779"/>
                </a:lnTo>
                <a:lnTo>
                  <a:pt x="3299" y="786"/>
                </a:lnTo>
                <a:lnTo>
                  <a:pt x="3299" y="787"/>
                </a:lnTo>
                <a:lnTo>
                  <a:pt x="3300" y="790"/>
                </a:lnTo>
                <a:lnTo>
                  <a:pt x="3301" y="790"/>
                </a:lnTo>
                <a:lnTo>
                  <a:pt x="3303" y="796"/>
                </a:lnTo>
                <a:lnTo>
                  <a:pt x="3303" y="797"/>
                </a:lnTo>
                <a:lnTo>
                  <a:pt x="3306" y="800"/>
                </a:lnTo>
                <a:lnTo>
                  <a:pt x="3309" y="808"/>
                </a:lnTo>
                <a:lnTo>
                  <a:pt x="3310" y="811"/>
                </a:lnTo>
                <a:lnTo>
                  <a:pt x="3310" y="812"/>
                </a:lnTo>
                <a:lnTo>
                  <a:pt x="3311" y="814"/>
                </a:lnTo>
                <a:lnTo>
                  <a:pt x="3311" y="815"/>
                </a:lnTo>
                <a:lnTo>
                  <a:pt x="3312" y="815"/>
                </a:lnTo>
                <a:lnTo>
                  <a:pt x="3312" y="817"/>
                </a:lnTo>
                <a:lnTo>
                  <a:pt x="3314" y="819"/>
                </a:lnTo>
                <a:lnTo>
                  <a:pt x="3318" y="830"/>
                </a:lnTo>
                <a:lnTo>
                  <a:pt x="3319" y="832"/>
                </a:lnTo>
                <a:lnTo>
                  <a:pt x="3319" y="833"/>
                </a:lnTo>
                <a:lnTo>
                  <a:pt x="3320" y="834"/>
                </a:lnTo>
                <a:lnTo>
                  <a:pt x="3328" y="853"/>
                </a:lnTo>
                <a:lnTo>
                  <a:pt x="3329" y="854"/>
                </a:lnTo>
                <a:lnTo>
                  <a:pt x="3329" y="855"/>
                </a:lnTo>
                <a:lnTo>
                  <a:pt x="3329" y="856"/>
                </a:lnTo>
                <a:lnTo>
                  <a:pt x="3332" y="859"/>
                </a:lnTo>
                <a:lnTo>
                  <a:pt x="3332" y="861"/>
                </a:lnTo>
                <a:lnTo>
                  <a:pt x="3334" y="866"/>
                </a:lnTo>
                <a:lnTo>
                  <a:pt x="3336" y="870"/>
                </a:lnTo>
                <a:lnTo>
                  <a:pt x="3337" y="872"/>
                </a:lnTo>
                <a:lnTo>
                  <a:pt x="3338" y="876"/>
                </a:lnTo>
                <a:lnTo>
                  <a:pt x="3341" y="881"/>
                </a:lnTo>
                <a:lnTo>
                  <a:pt x="3342" y="883"/>
                </a:lnTo>
                <a:lnTo>
                  <a:pt x="3346" y="892"/>
                </a:lnTo>
                <a:lnTo>
                  <a:pt x="3346" y="893"/>
                </a:lnTo>
                <a:lnTo>
                  <a:pt x="3346" y="895"/>
                </a:lnTo>
                <a:lnTo>
                  <a:pt x="3347" y="896"/>
                </a:lnTo>
                <a:lnTo>
                  <a:pt x="3347" y="897"/>
                </a:lnTo>
                <a:lnTo>
                  <a:pt x="3347" y="898"/>
                </a:lnTo>
                <a:lnTo>
                  <a:pt x="3349" y="898"/>
                </a:lnTo>
                <a:lnTo>
                  <a:pt x="3353" y="907"/>
                </a:lnTo>
                <a:lnTo>
                  <a:pt x="3353" y="909"/>
                </a:lnTo>
                <a:lnTo>
                  <a:pt x="3354" y="912"/>
                </a:lnTo>
                <a:lnTo>
                  <a:pt x="3355" y="915"/>
                </a:lnTo>
                <a:lnTo>
                  <a:pt x="3357" y="917"/>
                </a:lnTo>
                <a:lnTo>
                  <a:pt x="3358" y="920"/>
                </a:lnTo>
                <a:lnTo>
                  <a:pt x="3359" y="921"/>
                </a:lnTo>
                <a:lnTo>
                  <a:pt x="3359" y="922"/>
                </a:lnTo>
                <a:lnTo>
                  <a:pt x="3363" y="931"/>
                </a:lnTo>
                <a:lnTo>
                  <a:pt x="3369" y="945"/>
                </a:lnTo>
                <a:lnTo>
                  <a:pt x="3370" y="946"/>
                </a:lnTo>
                <a:lnTo>
                  <a:pt x="3377" y="962"/>
                </a:lnTo>
                <a:lnTo>
                  <a:pt x="3379" y="968"/>
                </a:lnTo>
                <a:lnTo>
                  <a:pt x="3381" y="972"/>
                </a:lnTo>
                <a:lnTo>
                  <a:pt x="3386" y="981"/>
                </a:lnTo>
                <a:lnTo>
                  <a:pt x="3387" y="984"/>
                </a:lnTo>
                <a:lnTo>
                  <a:pt x="3387" y="985"/>
                </a:lnTo>
                <a:lnTo>
                  <a:pt x="3388" y="987"/>
                </a:lnTo>
                <a:lnTo>
                  <a:pt x="3392" y="993"/>
                </a:lnTo>
                <a:lnTo>
                  <a:pt x="3402" y="1016"/>
                </a:lnTo>
                <a:lnTo>
                  <a:pt x="3405" y="1023"/>
                </a:lnTo>
                <a:lnTo>
                  <a:pt x="3405" y="1024"/>
                </a:lnTo>
                <a:lnTo>
                  <a:pt x="3405" y="1025"/>
                </a:lnTo>
                <a:lnTo>
                  <a:pt x="3406" y="1025"/>
                </a:lnTo>
                <a:lnTo>
                  <a:pt x="3410" y="1033"/>
                </a:lnTo>
                <a:lnTo>
                  <a:pt x="3410" y="1034"/>
                </a:lnTo>
                <a:lnTo>
                  <a:pt x="3411" y="1038"/>
                </a:lnTo>
                <a:lnTo>
                  <a:pt x="3412" y="1039"/>
                </a:lnTo>
                <a:lnTo>
                  <a:pt x="3412" y="1040"/>
                </a:lnTo>
                <a:lnTo>
                  <a:pt x="3414" y="1045"/>
                </a:lnTo>
                <a:lnTo>
                  <a:pt x="3414" y="1046"/>
                </a:lnTo>
                <a:lnTo>
                  <a:pt x="3403" y="1046"/>
                </a:lnTo>
                <a:lnTo>
                  <a:pt x="3389" y="1046"/>
                </a:lnTo>
                <a:lnTo>
                  <a:pt x="3384" y="1046"/>
                </a:lnTo>
                <a:lnTo>
                  <a:pt x="3378" y="1046"/>
                </a:lnTo>
                <a:lnTo>
                  <a:pt x="3340" y="1046"/>
                </a:lnTo>
                <a:lnTo>
                  <a:pt x="3326" y="1046"/>
                </a:lnTo>
                <a:lnTo>
                  <a:pt x="3288" y="1046"/>
                </a:lnTo>
                <a:lnTo>
                  <a:pt x="3286" y="1046"/>
                </a:lnTo>
                <a:lnTo>
                  <a:pt x="3267" y="1047"/>
                </a:lnTo>
                <a:lnTo>
                  <a:pt x="3245" y="1047"/>
                </a:lnTo>
                <a:lnTo>
                  <a:pt x="3239" y="1047"/>
                </a:lnTo>
                <a:lnTo>
                  <a:pt x="3231" y="1047"/>
                </a:lnTo>
                <a:lnTo>
                  <a:pt x="3222" y="1047"/>
                </a:lnTo>
                <a:lnTo>
                  <a:pt x="3191" y="1047"/>
                </a:lnTo>
                <a:lnTo>
                  <a:pt x="3185" y="1047"/>
                </a:lnTo>
                <a:lnTo>
                  <a:pt x="3182" y="1047"/>
                </a:lnTo>
                <a:lnTo>
                  <a:pt x="3159" y="1046"/>
                </a:lnTo>
                <a:lnTo>
                  <a:pt x="3125" y="1046"/>
                </a:lnTo>
                <a:lnTo>
                  <a:pt x="3076" y="1046"/>
                </a:lnTo>
                <a:lnTo>
                  <a:pt x="3074" y="1046"/>
                </a:lnTo>
                <a:lnTo>
                  <a:pt x="3073" y="1046"/>
                </a:lnTo>
                <a:lnTo>
                  <a:pt x="3057" y="1046"/>
                </a:lnTo>
                <a:lnTo>
                  <a:pt x="3056" y="1046"/>
                </a:lnTo>
                <a:lnTo>
                  <a:pt x="3050" y="1046"/>
                </a:lnTo>
                <a:lnTo>
                  <a:pt x="3048" y="1046"/>
                </a:lnTo>
                <a:lnTo>
                  <a:pt x="3028" y="1046"/>
                </a:lnTo>
                <a:lnTo>
                  <a:pt x="3013" y="1046"/>
                </a:lnTo>
                <a:lnTo>
                  <a:pt x="2993" y="1046"/>
                </a:lnTo>
                <a:lnTo>
                  <a:pt x="2978" y="1046"/>
                </a:lnTo>
                <a:lnTo>
                  <a:pt x="2967" y="1046"/>
                </a:lnTo>
                <a:lnTo>
                  <a:pt x="2930" y="1046"/>
                </a:lnTo>
                <a:lnTo>
                  <a:pt x="2929" y="1046"/>
                </a:lnTo>
                <a:lnTo>
                  <a:pt x="2921" y="1046"/>
                </a:lnTo>
                <a:lnTo>
                  <a:pt x="2909" y="1046"/>
                </a:lnTo>
                <a:lnTo>
                  <a:pt x="2907" y="1046"/>
                </a:lnTo>
                <a:lnTo>
                  <a:pt x="2900" y="1046"/>
                </a:lnTo>
                <a:lnTo>
                  <a:pt x="2893" y="1046"/>
                </a:lnTo>
                <a:lnTo>
                  <a:pt x="2889" y="1046"/>
                </a:lnTo>
                <a:lnTo>
                  <a:pt x="2887" y="1046"/>
                </a:lnTo>
                <a:lnTo>
                  <a:pt x="2864" y="1046"/>
                </a:lnTo>
                <a:lnTo>
                  <a:pt x="2843" y="1046"/>
                </a:lnTo>
                <a:lnTo>
                  <a:pt x="2836" y="1046"/>
                </a:lnTo>
                <a:lnTo>
                  <a:pt x="2835" y="1046"/>
                </a:lnTo>
                <a:lnTo>
                  <a:pt x="2816" y="1046"/>
                </a:lnTo>
                <a:lnTo>
                  <a:pt x="2815" y="1046"/>
                </a:lnTo>
                <a:lnTo>
                  <a:pt x="2794" y="1046"/>
                </a:lnTo>
                <a:lnTo>
                  <a:pt x="2783" y="1046"/>
                </a:lnTo>
                <a:lnTo>
                  <a:pt x="2778" y="1046"/>
                </a:lnTo>
                <a:lnTo>
                  <a:pt x="2765" y="1046"/>
                </a:lnTo>
                <a:lnTo>
                  <a:pt x="2760" y="1046"/>
                </a:lnTo>
                <a:lnTo>
                  <a:pt x="2759" y="1046"/>
                </a:lnTo>
                <a:lnTo>
                  <a:pt x="2758" y="1046"/>
                </a:lnTo>
                <a:lnTo>
                  <a:pt x="2757" y="1046"/>
                </a:lnTo>
                <a:lnTo>
                  <a:pt x="2756" y="1046"/>
                </a:lnTo>
                <a:lnTo>
                  <a:pt x="2750" y="1046"/>
                </a:lnTo>
                <a:lnTo>
                  <a:pt x="2747" y="1046"/>
                </a:lnTo>
                <a:lnTo>
                  <a:pt x="2746" y="1046"/>
                </a:lnTo>
                <a:lnTo>
                  <a:pt x="2731" y="1046"/>
                </a:lnTo>
                <a:lnTo>
                  <a:pt x="2717" y="1046"/>
                </a:lnTo>
                <a:lnTo>
                  <a:pt x="2715" y="1046"/>
                </a:lnTo>
                <a:lnTo>
                  <a:pt x="2714" y="1046"/>
                </a:lnTo>
                <a:lnTo>
                  <a:pt x="2711" y="1046"/>
                </a:lnTo>
                <a:lnTo>
                  <a:pt x="2707" y="1046"/>
                </a:lnTo>
                <a:lnTo>
                  <a:pt x="2700" y="1046"/>
                </a:lnTo>
                <a:lnTo>
                  <a:pt x="2699" y="1046"/>
                </a:lnTo>
                <a:lnTo>
                  <a:pt x="2698" y="1046"/>
                </a:lnTo>
                <a:lnTo>
                  <a:pt x="2692" y="1046"/>
                </a:lnTo>
                <a:lnTo>
                  <a:pt x="2689" y="1046"/>
                </a:lnTo>
                <a:lnTo>
                  <a:pt x="2688" y="1046"/>
                </a:lnTo>
                <a:lnTo>
                  <a:pt x="2687" y="1046"/>
                </a:lnTo>
                <a:lnTo>
                  <a:pt x="2686" y="1046"/>
                </a:lnTo>
                <a:lnTo>
                  <a:pt x="2685" y="1046"/>
                </a:lnTo>
                <a:lnTo>
                  <a:pt x="2682" y="1046"/>
                </a:lnTo>
                <a:lnTo>
                  <a:pt x="2681" y="1046"/>
                </a:lnTo>
                <a:lnTo>
                  <a:pt x="2680" y="1046"/>
                </a:lnTo>
                <a:lnTo>
                  <a:pt x="2676" y="1046"/>
                </a:lnTo>
                <a:lnTo>
                  <a:pt x="2674" y="1046"/>
                </a:lnTo>
                <a:lnTo>
                  <a:pt x="2673" y="1046"/>
                </a:lnTo>
                <a:lnTo>
                  <a:pt x="2672" y="1046"/>
                </a:lnTo>
                <a:lnTo>
                  <a:pt x="2671" y="1046"/>
                </a:lnTo>
                <a:lnTo>
                  <a:pt x="2670" y="1046"/>
                </a:lnTo>
                <a:lnTo>
                  <a:pt x="2669" y="1046"/>
                </a:lnTo>
                <a:lnTo>
                  <a:pt x="2666" y="1046"/>
                </a:lnTo>
                <a:lnTo>
                  <a:pt x="2662" y="1046"/>
                </a:lnTo>
                <a:lnTo>
                  <a:pt x="2661" y="1046"/>
                </a:lnTo>
                <a:lnTo>
                  <a:pt x="2660" y="1046"/>
                </a:lnTo>
                <a:lnTo>
                  <a:pt x="2656" y="1046"/>
                </a:lnTo>
                <a:lnTo>
                  <a:pt x="2646" y="1046"/>
                </a:lnTo>
                <a:lnTo>
                  <a:pt x="2644" y="1046"/>
                </a:lnTo>
                <a:lnTo>
                  <a:pt x="2643" y="1046"/>
                </a:lnTo>
                <a:lnTo>
                  <a:pt x="2642" y="1046"/>
                </a:lnTo>
                <a:lnTo>
                  <a:pt x="2640" y="1046"/>
                </a:lnTo>
                <a:lnTo>
                  <a:pt x="2638" y="1046"/>
                </a:lnTo>
                <a:lnTo>
                  <a:pt x="2636" y="1046"/>
                </a:lnTo>
                <a:lnTo>
                  <a:pt x="2629" y="1046"/>
                </a:lnTo>
                <a:lnTo>
                  <a:pt x="2628" y="1046"/>
                </a:lnTo>
                <a:lnTo>
                  <a:pt x="2627" y="1046"/>
                </a:lnTo>
                <a:lnTo>
                  <a:pt x="2626" y="1046"/>
                </a:lnTo>
                <a:lnTo>
                  <a:pt x="2625" y="1046"/>
                </a:lnTo>
                <a:lnTo>
                  <a:pt x="2623" y="1046"/>
                </a:lnTo>
                <a:lnTo>
                  <a:pt x="2621" y="1046"/>
                </a:lnTo>
                <a:lnTo>
                  <a:pt x="2620" y="1046"/>
                </a:lnTo>
                <a:lnTo>
                  <a:pt x="2614" y="1046"/>
                </a:lnTo>
                <a:lnTo>
                  <a:pt x="2613" y="1046"/>
                </a:lnTo>
                <a:lnTo>
                  <a:pt x="2612" y="1046"/>
                </a:lnTo>
                <a:lnTo>
                  <a:pt x="2610" y="1046"/>
                </a:lnTo>
                <a:lnTo>
                  <a:pt x="2610" y="1047"/>
                </a:lnTo>
                <a:lnTo>
                  <a:pt x="2610" y="1048"/>
                </a:lnTo>
                <a:lnTo>
                  <a:pt x="2610" y="1049"/>
                </a:lnTo>
                <a:lnTo>
                  <a:pt x="2610" y="1052"/>
                </a:lnTo>
                <a:lnTo>
                  <a:pt x="2610" y="1054"/>
                </a:lnTo>
                <a:lnTo>
                  <a:pt x="2610" y="1055"/>
                </a:lnTo>
                <a:lnTo>
                  <a:pt x="2610" y="1056"/>
                </a:lnTo>
                <a:lnTo>
                  <a:pt x="2610" y="1057"/>
                </a:lnTo>
                <a:lnTo>
                  <a:pt x="2610" y="1058"/>
                </a:lnTo>
                <a:lnTo>
                  <a:pt x="2610" y="1060"/>
                </a:lnTo>
                <a:lnTo>
                  <a:pt x="2610" y="1062"/>
                </a:lnTo>
                <a:lnTo>
                  <a:pt x="2610" y="1063"/>
                </a:lnTo>
                <a:lnTo>
                  <a:pt x="2610" y="1065"/>
                </a:lnTo>
                <a:lnTo>
                  <a:pt x="2610" y="1066"/>
                </a:lnTo>
                <a:lnTo>
                  <a:pt x="2610" y="1067"/>
                </a:lnTo>
                <a:lnTo>
                  <a:pt x="2610" y="1068"/>
                </a:lnTo>
                <a:lnTo>
                  <a:pt x="2610" y="1071"/>
                </a:lnTo>
                <a:lnTo>
                  <a:pt x="2610" y="1072"/>
                </a:lnTo>
                <a:lnTo>
                  <a:pt x="2610" y="1073"/>
                </a:lnTo>
                <a:lnTo>
                  <a:pt x="2610" y="1077"/>
                </a:lnTo>
                <a:lnTo>
                  <a:pt x="2610" y="1081"/>
                </a:lnTo>
                <a:lnTo>
                  <a:pt x="2610" y="1082"/>
                </a:lnTo>
                <a:lnTo>
                  <a:pt x="2610" y="1083"/>
                </a:lnTo>
                <a:lnTo>
                  <a:pt x="2610" y="1084"/>
                </a:lnTo>
                <a:lnTo>
                  <a:pt x="2610" y="1085"/>
                </a:lnTo>
                <a:lnTo>
                  <a:pt x="2610" y="1087"/>
                </a:lnTo>
                <a:lnTo>
                  <a:pt x="2610" y="1090"/>
                </a:lnTo>
                <a:lnTo>
                  <a:pt x="2610" y="1091"/>
                </a:lnTo>
                <a:lnTo>
                  <a:pt x="2610" y="1092"/>
                </a:lnTo>
                <a:lnTo>
                  <a:pt x="2610" y="1093"/>
                </a:lnTo>
                <a:lnTo>
                  <a:pt x="2610" y="1095"/>
                </a:lnTo>
                <a:lnTo>
                  <a:pt x="2610" y="1096"/>
                </a:lnTo>
                <a:lnTo>
                  <a:pt x="2610" y="1098"/>
                </a:lnTo>
                <a:lnTo>
                  <a:pt x="2610" y="1100"/>
                </a:lnTo>
                <a:lnTo>
                  <a:pt x="2610" y="1101"/>
                </a:lnTo>
                <a:lnTo>
                  <a:pt x="2610" y="1102"/>
                </a:lnTo>
                <a:lnTo>
                  <a:pt x="2610" y="1104"/>
                </a:lnTo>
                <a:lnTo>
                  <a:pt x="2610" y="1105"/>
                </a:lnTo>
                <a:lnTo>
                  <a:pt x="2610" y="1106"/>
                </a:lnTo>
                <a:lnTo>
                  <a:pt x="2610" y="1107"/>
                </a:lnTo>
                <a:lnTo>
                  <a:pt x="2610" y="1108"/>
                </a:lnTo>
                <a:lnTo>
                  <a:pt x="2610" y="1109"/>
                </a:lnTo>
                <a:lnTo>
                  <a:pt x="2610" y="1110"/>
                </a:lnTo>
                <a:lnTo>
                  <a:pt x="2610" y="1112"/>
                </a:lnTo>
                <a:lnTo>
                  <a:pt x="2610" y="1113"/>
                </a:lnTo>
                <a:lnTo>
                  <a:pt x="2610" y="1114"/>
                </a:lnTo>
                <a:lnTo>
                  <a:pt x="2610" y="1115"/>
                </a:lnTo>
                <a:lnTo>
                  <a:pt x="2610" y="1116"/>
                </a:lnTo>
                <a:lnTo>
                  <a:pt x="2610" y="1117"/>
                </a:lnTo>
                <a:lnTo>
                  <a:pt x="2610" y="1118"/>
                </a:lnTo>
                <a:lnTo>
                  <a:pt x="2610" y="1119"/>
                </a:lnTo>
                <a:lnTo>
                  <a:pt x="2610" y="1121"/>
                </a:lnTo>
                <a:lnTo>
                  <a:pt x="2610" y="1122"/>
                </a:lnTo>
                <a:lnTo>
                  <a:pt x="2610" y="1123"/>
                </a:lnTo>
                <a:lnTo>
                  <a:pt x="2610" y="1124"/>
                </a:lnTo>
                <a:lnTo>
                  <a:pt x="2610" y="1125"/>
                </a:lnTo>
                <a:lnTo>
                  <a:pt x="2610" y="1126"/>
                </a:lnTo>
                <a:lnTo>
                  <a:pt x="2610" y="1127"/>
                </a:lnTo>
                <a:lnTo>
                  <a:pt x="2610" y="1129"/>
                </a:lnTo>
                <a:lnTo>
                  <a:pt x="2610" y="1130"/>
                </a:lnTo>
                <a:lnTo>
                  <a:pt x="2610" y="1131"/>
                </a:lnTo>
                <a:lnTo>
                  <a:pt x="2610" y="1132"/>
                </a:lnTo>
                <a:lnTo>
                  <a:pt x="2610" y="1133"/>
                </a:lnTo>
                <a:lnTo>
                  <a:pt x="2610" y="1134"/>
                </a:lnTo>
                <a:lnTo>
                  <a:pt x="2610" y="1135"/>
                </a:lnTo>
                <a:lnTo>
                  <a:pt x="2610" y="1137"/>
                </a:lnTo>
                <a:lnTo>
                  <a:pt x="2610" y="1138"/>
                </a:lnTo>
                <a:lnTo>
                  <a:pt x="2610" y="1139"/>
                </a:lnTo>
                <a:lnTo>
                  <a:pt x="2610" y="1140"/>
                </a:lnTo>
                <a:lnTo>
                  <a:pt x="2610" y="1143"/>
                </a:lnTo>
                <a:lnTo>
                  <a:pt x="2610" y="1144"/>
                </a:lnTo>
                <a:lnTo>
                  <a:pt x="2610" y="1147"/>
                </a:lnTo>
                <a:lnTo>
                  <a:pt x="2610" y="1150"/>
                </a:lnTo>
                <a:lnTo>
                  <a:pt x="2610" y="1151"/>
                </a:lnTo>
                <a:lnTo>
                  <a:pt x="2610" y="1152"/>
                </a:lnTo>
                <a:lnTo>
                  <a:pt x="2610" y="1154"/>
                </a:lnTo>
                <a:lnTo>
                  <a:pt x="2610" y="1155"/>
                </a:lnTo>
                <a:lnTo>
                  <a:pt x="2610" y="1156"/>
                </a:lnTo>
                <a:lnTo>
                  <a:pt x="2610" y="1157"/>
                </a:lnTo>
                <a:lnTo>
                  <a:pt x="2610" y="1158"/>
                </a:lnTo>
                <a:lnTo>
                  <a:pt x="2610" y="1159"/>
                </a:lnTo>
                <a:lnTo>
                  <a:pt x="2610" y="1160"/>
                </a:lnTo>
                <a:lnTo>
                  <a:pt x="2610" y="1162"/>
                </a:lnTo>
                <a:lnTo>
                  <a:pt x="2610" y="1163"/>
                </a:lnTo>
                <a:lnTo>
                  <a:pt x="2610" y="1164"/>
                </a:lnTo>
                <a:lnTo>
                  <a:pt x="2610" y="1165"/>
                </a:lnTo>
                <a:lnTo>
                  <a:pt x="2610" y="1166"/>
                </a:lnTo>
                <a:lnTo>
                  <a:pt x="2610" y="1167"/>
                </a:lnTo>
                <a:lnTo>
                  <a:pt x="2610" y="1168"/>
                </a:lnTo>
                <a:lnTo>
                  <a:pt x="2610" y="1169"/>
                </a:lnTo>
                <a:lnTo>
                  <a:pt x="2610" y="1171"/>
                </a:lnTo>
                <a:lnTo>
                  <a:pt x="2610" y="1172"/>
                </a:lnTo>
                <a:lnTo>
                  <a:pt x="2610" y="1174"/>
                </a:lnTo>
                <a:lnTo>
                  <a:pt x="2610" y="1175"/>
                </a:lnTo>
                <a:lnTo>
                  <a:pt x="2610" y="1176"/>
                </a:lnTo>
                <a:lnTo>
                  <a:pt x="2610" y="1182"/>
                </a:lnTo>
                <a:lnTo>
                  <a:pt x="2610" y="1183"/>
                </a:lnTo>
                <a:lnTo>
                  <a:pt x="2610" y="1184"/>
                </a:lnTo>
                <a:lnTo>
                  <a:pt x="2610" y="1185"/>
                </a:lnTo>
                <a:lnTo>
                  <a:pt x="2610" y="1186"/>
                </a:lnTo>
                <a:lnTo>
                  <a:pt x="2610" y="1188"/>
                </a:lnTo>
                <a:lnTo>
                  <a:pt x="2610" y="1189"/>
                </a:lnTo>
                <a:lnTo>
                  <a:pt x="2610" y="1192"/>
                </a:lnTo>
                <a:lnTo>
                  <a:pt x="2610" y="1193"/>
                </a:lnTo>
                <a:lnTo>
                  <a:pt x="2610" y="1194"/>
                </a:lnTo>
                <a:lnTo>
                  <a:pt x="2610" y="1197"/>
                </a:lnTo>
                <a:lnTo>
                  <a:pt x="2610" y="1199"/>
                </a:lnTo>
                <a:lnTo>
                  <a:pt x="2610" y="1200"/>
                </a:lnTo>
                <a:lnTo>
                  <a:pt x="2610" y="1201"/>
                </a:lnTo>
                <a:lnTo>
                  <a:pt x="2605" y="1201"/>
                </a:lnTo>
                <a:lnTo>
                  <a:pt x="2605" y="1213"/>
                </a:lnTo>
                <a:lnTo>
                  <a:pt x="2605" y="1215"/>
                </a:lnTo>
                <a:lnTo>
                  <a:pt x="2605" y="1217"/>
                </a:lnTo>
                <a:lnTo>
                  <a:pt x="2605" y="1223"/>
                </a:lnTo>
                <a:lnTo>
                  <a:pt x="2605" y="1225"/>
                </a:lnTo>
                <a:lnTo>
                  <a:pt x="2605" y="1227"/>
                </a:lnTo>
                <a:lnTo>
                  <a:pt x="2605" y="1230"/>
                </a:lnTo>
                <a:lnTo>
                  <a:pt x="2605" y="1232"/>
                </a:lnTo>
                <a:lnTo>
                  <a:pt x="2605" y="1239"/>
                </a:lnTo>
                <a:lnTo>
                  <a:pt x="2605" y="1240"/>
                </a:lnTo>
                <a:lnTo>
                  <a:pt x="2605" y="1241"/>
                </a:lnTo>
                <a:lnTo>
                  <a:pt x="2605" y="1242"/>
                </a:lnTo>
                <a:lnTo>
                  <a:pt x="2605" y="1243"/>
                </a:lnTo>
                <a:lnTo>
                  <a:pt x="2605" y="1244"/>
                </a:lnTo>
                <a:lnTo>
                  <a:pt x="2605" y="1246"/>
                </a:lnTo>
                <a:lnTo>
                  <a:pt x="2605" y="1247"/>
                </a:lnTo>
                <a:lnTo>
                  <a:pt x="2605" y="1248"/>
                </a:lnTo>
                <a:lnTo>
                  <a:pt x="2605" y="1249"/>
                </a:lnTo>
                <a:lnTo>
                  <a:pt x="2605" y="1250"/>
                </a:lnTo>
                <a:lnTo>
                  <a:pt x="2605" y="1251"/>
                </a:lnTo>
                <a:lnTo>
                  <a:pt x="2605" y="1252"/>
                </a:lnTo>
                <a:lnTo>
                  <a:pt x="2605" y="1254"/>
                </a:lnTo>
                <a:lnTo>
                  <a:pt x="2605" y="1256"/>
                </a:lnTo>
                <a:lnTo>
                  <a:pt x="2605" y="1258"/>
                </a:lnTo>
                <a:lnTo>
                  <a:pt x="2605" y="1260"/>
                </a:lnTo>
                <a:lnTo>
                  <a:pt x="2605" y="1266"/>
                </a:lnTo>
                <a:lnTo>
                  <a:pt x="2605" y="1267"/>
                </a:lnTo>
                <a:lnTo>
                  <a:pt x="2605" y="1268"/>
                </a:lnTo>
                <a:lnTo>
                  <a:pt x="2605" y="1273"/>
                </a:lnTo>
                <a:lnTo>
                  <a:pt x="2605" y="1274"/>
                </a:lnTo>
                <a:lnTo>
                  <a:pt x="2605" y="1276"/>
                </a:lnTo>
                <a:lnTo>
                  <a:pt x="2605" y="1277"/>
                </a:lnTo>
                <a:lnTo>
                  <a:pt x="2605" y="1280"/>
                </a:lnTo>
                <a:lnTo>
                  <a:pt x="2605" y="1281"/>
                </a:lnTo>
                <a:lnTo>
                  <a:pt x="2605" y="1282"/>
                </a:lnTo>
                <a:lnTo>
                  <a:pt x="2605" y="1285"/>
                </a:lnTo>
                <a:lnTo>
                  <a:pt x="2605" y="1288"/>
                </a:lnTo>
                <a:lnTo>
                  <a:pt x="2605" y="1289"/>
                </a:lnTo>
                <a:lnTo>
                  <a:pt x="2605" y="1296"/>
                </a:lnTo>
                <a:lnTo>
                  <a:pt x="2605" y="1298"/>
                </a:lnTo>
                <a:lnTo>
                  <a:pt x="2605" y="1300"/>
                </a:lnTo>
                <a:lnTo>
                  <a:pt x="2605" y="1302"/>
                </a:lnTo>
                <a:lnTo>
                  <a:pt x="2605" y="1305"/>
                </a:lnTo>
                <a:lnTo>
                  <a:pt x="2605" y="1306"/>
                </a:lnTo>
                <a:lnTo>
                  <a:pt x="2605" y="1307"/>
                </a:lnTo>
                <a:lnTo>
                  <a:pt x="2605" y="1308"/>
                </a:lnTo>
                <a:lnTo>
                  <a:pt x="2605" y="1309"/>
                </a:lnTo>
                <a:lnTo>
                  <a:pt x="2605" y="1310"/>
                </a:lnTo>
                <a:lnTo>
                  <a:pt x="2605" y="1311"/>
                </a:lnTo>
                <a:lnTo>
                  <a:pt x="2605" y="1313"/>
                </a:lnTo>
                <a:lnTo>
                  <a:pt x="2605" y="1314"/>
                </a:lnTo>
                <a:lnTo>
                  <a:pt x="2605" y="1315"/>
                </a:lnTo>
                <a:lnTo>
                  <a:pt x="2605" y="1316"/>
                </a:lnTo>
                <a:lnTo>
                  <a:pt x="2605" y="1317"/>
                </a:lnTo>
                <a:lnTo>
                  <a:pt x="2605" y="1318"/>
                </a:lnTo>
                <a:lnTo>
                  <a:pt x="2605" y="1321"/>
                </a:lnTo>
                <a:lnTo>
                  <a:pt x="2607" y="1324"/>
                </a:lnTo>
                <a:lnTo>
                  <a:pt x="2605" y="1325"/>
                </a:lnTo>
                <a:lnTo>
                  <a:pt x="2605" y="1326"/>
                </a:lnTo>
                <a:lnTo>
                  <a:pt x="2605" y="1327"/>
                </a:lnTo>
                <a:lnTo>
                  <a:pt x="2605" y="1328"/>
                </a:lnTo>
                <a:lnTo>
                  <a:pt x="2605" y="1330"/>
                </a:lnTo>
                <a:lnTo>
                  <a:pt x="2607" y="1330"/>
                </a:lnTo>
                <a:lnTo>
                  <a:pt x="2607" y="1331"/>
                </a:lnTo>
                <a:lnTo>
                  <a:pt x="2607" y="1333"/>
                </a:lnTo>
                <a:lnTo>
                  <a:pt x="2607" y="1335"/>
                </a:lnTo>
                <a:lnTo>
                  <a:pt x="2607" y="1340"/>
                </a:lnTo>
                <a:lnTo>
                  <a:pt x="2607" y="1341"/>
                </a:lnTo>
                <a:lnTo>
                  <a:pt x="2607" y="1342"/>
                </a:lnTo>
                <a:lnTo>
                  <a:pt x="2607" y="1343"/>
                </a:lnTo>
                <a:lnTo>
                  <a:pt x="2607" y="1344"/>
                </a:lnTo>
                <a:lnTo>
                  <a:pt x="2607" y="1346"/>
                </a:lnTo>
                <a:lnTo>
                  <a:pt x="2607" y="1347"/>
                </a:lnTo>
                <a:lnTo>
                  <a:pt x="2607" y="1348"/>
                </a:lnTo>
                <a:lnTo>
                  <a:pt x="2607" y="1349"/>
                </a:lnTo>
                <a:lnTo>
                  <a:pt x="2607" y="1350"/>
                </a:lnTo>
                <a:lnTo>
                  <a:pt x="2607" y="1351"/>
                </a:lnTo>
                <a:lnTo>
                  <a:pt x="2607" y="1352"/>
                </a:lnTo>
                <a:lnTo>
                  <a:pt x="2607" y="1353"/>
                </a:lnTo>
                <a:lnTo>
                  <a:pt x="2607" y="1355"/>
                </a:lnTo>
                <a:lnTo>
                  <a:pt x="2607" y="1356"/>
                </a:lnTo>
                <a:lnTo>
                  <a:pt x="2607" y="1357"/>
                </a:lnTo>
                <a:lnTo>
                  <a:pt x="2607" y="1360"/>
                </a:lnTo>
                <a:lnTo>
                  <a:pt x="2607" y="1363"/>
                </a:lnTo>
                <a:lnTo>
                  <a:pt x="2607" y="1365"/>
                </a:lnTo>
                <a:lnTo>
                  <a:pt x="2607" y="1368"/>
                </a:lnTo>
                <a:lnTo>
                  <a:pt x="2607" y="1369"/>
                </a:lnTo>
                <a:lnTo>
                  <a:pt x="2607" y="1370"/>
                </a:lnTo>
                <a:lnTo>
                  <a:pt x="2607" y="1373"/>
                </a:lnTo>
                <a:lnTo>
                  <a:pt x="2607" y="1374"/>
                </a:lnTo>
                <a:lnTo>
                  <a:pt x="2607" y="1375"/>
                </a:lnTo>
                <a:lnTo>
                  <a:pt x="2607" y="1376"/>
                </a:lnTo>
                <a:lnTo>
                  <a:pt x="2607" y="1377"/>
                </a:lnTo>
                <a:lnTo>
                  <a:pt x="2607" y="1378"/>
                </a:lnTo>
                <a:lnTo>
                  <a:pt x="2607" y="1380"/>
                </a:lnTo>
                <a:lnTo>
                  <a:pt x="2607" y="1381"/>
                </a:lnTo>
                <a:lnTo>
                  <a:pt x="2607" y="1382"/>
                </a:lnTo>
                <a:lnTo>
                  <a:pt x="2607" y="1383"/>
                </a:lnTo>
                <a:lnTo>
                  <a:pt x="2607" y="1385"/>
                </a:lnTo>
                <a:lnTo>
                  <a:pt x="2607" y="1388"/>
                </a:lnTo>
                <a:lnTo>
                  <a:pt x="2607" y="1391"/>
                </a:lnTo>
                <a:lnTo>
                  <a:pt x="2607" y="1392"/>
                </a:lnTo>
                <a:lnTo>
                  <a:pt x="2607" y="1393"/>
                </a:lnTo>
                <a:lnTo>
                  <a:pt x="2607" y="1395"/>
                </a:lnTo>
                <a:lnTo>
                  <a:pt x="2607" y="1397"/>
                </a:lnTo>
                <a:lnTo>
                  <a:pt x="2607" y="1399"/>
                </a:lnTo>
                <a:lnTo>
                  <a:pt x="2607" y="1408"/>
                </a:lnTo>
                <a:lnTo>
                  <a:pt x="2607" y="1410"/>
                </a:lnTo>
                <a:lnTo>
                  <a:pt x="2607" y="1414"/>
                </a:lnTo>
                <a:lnTo>
                  <a:pt x="2607" y="1417"/>
                </a:lnTo>
                <a:lnTo>
                  <a:pt x="2607" y="1420"/>
                </a:lnTo>
                <a:lnTo>
                  <a:pt x="2607" y="1422"/>
                </a:lnTo>
                <a:lnTo>
                  <a:pt x="2607" y="1424"/>
                </a:lnTo>
                <a:lnTo>
                  <a:pt x="2607" y="1432"/>
                </a:lnTo>
                <a:lnTo>
                  <a:pt x="2607" y="1434"/>
                </a:lnTo>
                <a:lnTo>
                  <a:pt x="2607" y="1435"/>
                </a:lnTo>
                <a:lnTo>
                  <a:pt x="2607" y="1436"/>
                </a:lnTo>
                <a:lnTo>
                  <a:pt x="2607" y="1439"/>
                </a:lnTo>
                <a:lnTo>
                  <a:pt x="2607" y="1440"/>
                </a:lnTo>
                <a:lnTo>
                  <a:pt x="2607" y="1441"/>
                </a:lnTo>
                <a:lnTo>
                  <a:pt x="2607" y="1443"/>
                </a:lnTo>
                <a:lnTo>
                  <a:pt x="2607" y="1445"/>
                </a:lnTo>
                <a:lnTo>
                  <a:pt x="2607" y="1448"/>
                </a:lnTo>
                <a:lnTo>
                  <a:pt x="2607" y="1449"/>
                </a:lnTo>
                <a:lnTo>
                  <a:pt x="2607" y="1450"/>
                </a:lnTo>
                <a:lnTo>
                  <a:pt x="2607" y="1452"/>
                </a:lnTo>
                <a:lnTo>
                  <a:pt x="2607" y="1453"/>
                </a:lnTo>
                <a:lnTo>
                  <a:pt x="2607" y="1456"/>
                </a:lnTo>
                <a:lnTo>
                  <a:pt x="2607" y="1457"/>
                </a:lnTo>
                <a:lnTo>
                  <a:pt x="2607" y="1459"/>
                </a:lnTo>
                <a:lnTo>
                  <a:pt x="2607" y="1460"/>
                </a:lnTo>
                <a:lnTo>
                  <a:pt x="2607" y="1466"/>
                </a:lnTo>
                <a:lnTo>
                  <a:pt x="2607" y="1467"/>
                </a:lnTo>
                <a:lnTo>
                  <a:pt x="2607" y="1469"/>
                </a:lnTo>
                <a:lnTo>
                  <a:pt x="2607" y="1470"/>
                </a:lnTo>
                <a:lnTo>
                  <a:pt x="2607" y="1472"/>
                </a:lnTo>
                <a:lnTo>
                  <a:pt x="2607" y="1473"/>
                </a:lnTo>
                <a:lnTo>
                  <a:pt x="2607" y="1478"/>
                </a:lnTo>
                <a:lnTo>
                  <a:pt x="2607" y="1482"/>
                </a:lnTo>
                <a:lnTo>
                  <a:pt x="2607" y="1483"/>
                </a:lnTo>
                <a:lnTo>
                  <a:pt x="2607" y="1485"/>
                </a:lnTo>
                <a:lnTo>
                  <a:pt x="2607" y="1487"/>
                </a:lnTo>
                <a:lnTo>
                  <a:pt x="2607" y="1489"/>
                </a:lnTo>
                <a:lnTo>
                  <a:pt x="2607" y="1491"/>
                </a:lnTo>
                <a:lnTo>
                  <a:pt x="2607" y="1492"/>
                </a:lnTo>
                <a:lnTo>
                  <a:pt x="2607" y="1493"/>
                </a:lnTo>
                <a:lnTo>
                  <a:pt x="2607" y="1494"/>
                </a:lnTo>
                <a:lnTo>
                  <a:pt x="2607" y="1495"/>
                </a:lnTo>
                <a:lnTo>
                  <a:pt x="2607" y="1498"/>
                </a:lnTo>
                <a:lnTo>
                  <a:pt x="2607" y="1499"/>
                </a:lnTo>
                <a:lnTo>
                  <a:pt x="2608" y="1500"/>
                </a:lnTo>
                <a:lnTo>
                  <a:pt x="2607" y="1501"/>
                </a:lnTo>
                <a:lnTo>
                  <a:pt x="2608" y="1501"/>
                </a:lnTo>
                <a:lnTo>
                  <a:pt x="2608" y="1502"/>
                </a:lnTo>
                <a:lnTo>
                  <a:pt x="2608" y="1503"/>
                </a:lnTo>
                <a:lnTo>
                  <a:pt x="2608" y="1511"/>
                </a:lnTo>
                <a:lnTo>
                  <a:pt x="2607" y="1511"/>
                </a:lnTo>
                <a:lnTo>
                  <a:pt x="2603" y="1511"/>
                </a:lnTo>
                <a:lnTo>
                  <a:pt x="2594" y="1511"/>
                </a:lnTo>
                <a:lnTo>
                  <a:pt x="2592" y="1511"/>
                </a:lnTo>
                <a:lnTo>
                  <a:pt x="2588" y="1511"/>
                </a:lnTo>
                <a:lnTo>
                  <a:pt x="2583" y="1511"/>
                </a:lnTo>
                <a:lnTo>
                  <a:pt x="2582" y="1511"/>
                </a:lnTo>
                <a:lnTo>
                  <a:pt x="2577" y="1511"/>
                </a:lnTo>
                <a:lnTo>
                  <a:pt x="2576" y="1511"/>
                </a:lnTo>
                <a:lnTo>
                  <a:pt x="2571" y="1511"/>
                </a:lnTo>
                <a:lnTo>
                  <a:pt x="2568" y="1511"/>
                </a:lnTo>
                <a:lnTo>
                  <a:pt x="2566" y="1511"/>
                </a:lnTo>
                <a:lnTo>
                  <a:pt x="2562" y="1511"/>
                </a:lnTo>
                <a:lnTo>
                  <a:pt x="2556" y="1511"/>
                </a:lnTo>
                <a:lnTo>
                  <a:pt x="2552" y="1511"/>
                </a:lnTo>
                <a:lnTo>
                  <a:pt x="2547" y="1511"/>
                </a:lnTo>
                <a:lnTo>
                  <a:pt x="2543" y="1511"/>
                </a:lnTo>
                <a:lnTo>
                  <a:pt x="2539" y="1511"/>
                </a:lnTo>
                <a:lnTo>
                  <a:pt x="2538" y="1511"/>
                </a:lnTo>
                <a:lnTo>
                  <a:pt x="2536" y="1512"/>
                </a:lnTo>
                <a:lnTo>
                  <a:pt x="2534" y="1512"/>
                </a:lnTo>
                <a:lnTo>
                  <a:pt x="2532" y="1512"/>
                </a:lnTo>
                <a:lnTo>
                  <a:pt x="2530" y="1512"/>
                </a:lnTo>
                <a:lnTo>
                  <a:pt x="2527" y="1512"/>
                </a:lnTo>
                <a:lnTo>
                  <a:pt x="2526" y="1512"/>
                </a:lnTo>
                <a:lnTo>
                  <a:pt x="2524" y="1512"/>
                </a:lnTo>
                <a:lnTo>
                  <a:pt x="2523" y="1512"/>
                </a:lnTo>
                <a:lnTo>
                  <a:pt x="2522" y="1512"/>
                </a:lnTo>
                <a:lnTo>
                  <a:pt x="2521" y="1512"/>
                </a:lnTo>
                <a:lnTo>
                  <a:pt x="2519" y="1512"/>
                </a:lnTo>
                <a:lnTo>
                  <a:pt x="2518" y="1512"/>
                </a:lnTo>
                <a:lnTo>
                  <a:pt x="2517" y="1512"/>
                </a:lnTo>
                <a:lnTo>
                  <a:pt x="2516" y="1512"/>
                </a:lnTo>
                <a:lnTo>
                  <a:pt x="2515" y="1512"/>
                </a:lnTo>
                <a:lnTo>
                  <a:pt x="2514" y="1512"/>
                </a:lnTo>
                <a:lnTo>
                  <a:pt x="2513" y="1512"/>
                </a:lnTo>
                <a:lnTo>
                  <a:pt x="2511" y="1512"/>
                </a:lnTo>
                <a:lnTo>
                  <a:pt x="2510" y="1512"/>
                </a:lnTo>
                <a:lnTo>
                  <a:pt x="2509" y="1512"/>
                </a:lnTo>
                <a:lnTo>
                  <a:pt x="2508" y="1512"/>
                </a:lnTo>
                <a:lnTo>
                  <a:pt x="2507" y="1512"/>
                </a:lnTo>
                <a:lnTo>
                  <a:pt x="2505" y="1512"/>
                </a:lnTo>
                <a:lnTo>
                  <a:pt x="2504" y="1512"/>
                </a:lnTo>
                <a:lnTo>
                  <a:pt x="2500" y="1512"/>
                </a:lnTo>
                <a:lnTo>
                  <a:pt x="2499" y="1512"/>
                </a:lnTo>
                <a:lnTo>
                  <a:pt x="2498" y="1512"/>
                </a:lnTo>
                <a:lnTo>
                  <a:pt x="2497" y="1512"/>
                </a:lnTo>
                <a:lnTo>
                  <a:pt x="2496" y="1512"/>
                </a:lnTo>
                <a:lnTo>
                  <a:pt x="2493" y="1512"/>
                </a:lnTo>
                <a:lnTo>
                  <a:pt x="2491" y="1512"/>
                </a:lnTo>
                <a:lnTo>
                  <a:pt x="2490" y="1512"/>
                </a:lnTo>
                <a:lnTo>
                  <a:pt x="2489" y="1512"/>
                </a:lnTo>
                <a:lnTo>
                  <a:pt x="2488" y="1512"/>
                </a:lnTo>
                <a:lnTo>
                  <a:pt x="2487" y="1512"/>
                </a:lnTo>
                <a:lnTo>
                  <a:pt x="2485" y="1512"/>
                </a:lnTo>
                <a:lnTo>
                  <a:pt x="2484" y="1512"/>
                </a:lnTo>
                <a:lnTo>
                  <a:pt x="2483" y="1512"/>
                </a:lnTo>
                <a:lnTo>
                  <a:pt x="2482" y="1512"/>
                </a:lnTo>
                <a:lnTo>
                  <a:pt x="2481" y="1512"/>
                </a:lnTo>
                <a:lnTo>
                  <a:pt x="2480" y="1512"/>
                </a:lnTo>
                <a:lnTo>
                  <a:pt x="2479" y="1512"/>
                </a:lnTo>
                <a:lnTo>
                  <a:pt x="2478" y="1512"/>
                </a:lnTo>
                <a:lnTo>
                  <a:pt x="2476" y="1512"/>
                </a:lnTo>
                <a:lnTo>
                  <a:pt x="2474" y="1512"/>
                </a:lnTo>
                <a:lnTo>
                  <a:pt x="2472" y="1512"/>
                </a:lnTo>
                <a:lnTo>
                  <a:pt x="2466" y="1512"/>
                </a:lnTo>
                <a:lnTo>
                  <a:pt x="2464" y="1512"/>
                </a:lnTo>
                <a:lnTo>
                  <a:pt x="2463" y="1512"/>
                </a:lnTo>
                <a:lnTo>
                  <a:pt x="2459" y="1512"/>
                </a:lnTo>
                <a:lnTo>
                  <a:pt x="2457" y="1512"/>
                </a:lnTo>
                <a:lnTo>
                  <a:pt x="2455" y="1512"/>
                </a:lnTo>
                <a:lnTo>
                  <a:pt x="2454" y="1512"/>
                </a:lnTo>
                <a:lnTo>
                  <a:pt x="2453" y="1512"/>
                </a:lnTo>
                <a:lnTo>
                  <a:pt x="2452" y="1512"/>
                </a:lnTo>
                <a:lnTo>
                  <a:pt x="2450" y="1512"/>
                </a:lnTo>
                <a:lnTo>
                  <a:pt x="2449" y="1512"/>
                </a:lnTo>
                <a:lnTo>
                  <a:pt x="2448" y="1512"/>
                </a:lnTo>
                <a:lnTo>
                  <a:pt x="2447" y="1512"/>
                </a:lnTo>
                <a:lnTo>
                  <a:pt x="2446" y="1512"/>
                </a:lnTo>
                <a:lnTo>
                  <a:pt x="2445" y="1512"/>
                </a:lnTo>
                <a:lnTo>
                  <a:pt x="2444" y="1512"/>
                </a:lnTo>
                <a:lnTo>
                  <a:pt x="2442" y="1512"/>
                </a:lnTo>
                <a:lnTo>
                  <a:pt x="2441" y="1512"/>
                </a:lnTo>
                <a:lnTo>
                  <a:pt x="2440" y="1512"/>
                </a:lnTo>
                <a:lnTo>
                  <a:pt x="2439" y="1512"/>
                </a:lnTo>
                <a:lnTo>
                  <a:pt x="2438" y="1512"/>
                </a:lnTo>
                <a:lnTo>
                  <a:pt x="2437" y="1512"/>
                </a:lnTo>
                <a:lnTo>
                  <a:pt x="2436" y="1512"/>
                </a:lnTo>
                <a:lnTo>
                  <a:pt x="2435" y="1512"/>
                </a:lnTo>
                <a:lnTo>
                  <a:pt x="2433" y="1512"/>
                </a:lnTo>
                <a:lnTo>
                  <a:pt x="2431" y="1512"/>
                </a:lnTo>
                <a:lnTo>
                  <a:pt x="2429" y="1512"/>
                </a:lnTo>
                <a:lnTo>
                  <a:pt x="2428" y="1512"/>
                </a:lnTo>
                <a:lnTo>
                  <a:pt x="2421" y="1512"/>
                </a:lnTo>
                <a:lnTo>
                  <a:pt x="2418" y="1512"/>
                </a:lnTo>
                <a:lnTo>
                  <a:pt x="2416" y="1512"/>
                </a:lnTo>
                <a:lnTo>
                  <a:pt x="2415" y="1512"/>
                </a:lnTo>
                <a:lnTo>
                  <a:pt x="2414" y="1512"/>
                </a:lnTo>
                <a:lnTo>
                  <a:pt x="2413" y="1512"/>
                </a:lnTo>
                <a:lnTo>
                  <a:pt x="2412" y="1512"/>
                </a:lnTo>
                <a:lnTo>
                  <a:pt x="2411" y="1512"/>
                </a:lnTo>
                <a:lnTo>
                  <a:pt x="2409" y="1512"/>
                </a:lnTo>
                <a:lnTo>
                  <a:pt x="2407" y="1512"/>
                </a:lnTo>
                <a:lnTo>
                  <a:pt x="2392" y="1512"/>
                </a:lnTo>
                <a:lnTo>
                  <a:pt x="2387" y="1512"/>
                </a:lnTo>
                <a:lnTo>
                  <a:pt x="2380" y="1512"/>
                </a:lnTo>
                <a:lnTo>
                  <a:pt x="2371" y="1512"/>
                </a:lnTo>
                <a:lnTo>
                  <a:pt x="2370" y="1512"/>
                </a:lnTo>
                <a:lnTo>
                  <a:pt x="2369" y="1512"/>
                </a:lnTo>
                <a:lnTo>
                  <a:pt x="2368" y="1512"/>
                </a:lnTo>
                <a:lnTo>
                  <a:pt x="2363" y="1512"/>
                </a:lnTo>
                <a:lnTo>
                  <a:pt x="2362" y="1512"/>
                </a:lnTo>
                <a:lnTo>
                  <a:pt x="2360" y="1512"/>
                </a:lnTo>
                <a:lnTo>
                  <a:pt x="2359" y="1512"/>
                </a:lnTo>
                <a:lnTo>
                  <a:pt x="2358" y="1512"/>
                </a:lnTo>
                <a:lnTo>
                  <a:pt x="2357" y="1512"/>
                </a:lnTo>
                <a:lnTo>
                  <a:pt x="2355" y="1512"/>
                </a:lnTo>
                <a:lnTo>
                  <a:pt x="2354" y="1512"/>
                </a:lnTo>
                <a:lnTo>
                  <a:pt x="2353" y="1512"/>
                </a:lnTo>
                <a:lnTo>
                  <a:pt x="2350" y="1512"/>
                </a:lnTo>
                <a:lnTo>
                  <a:pt x="2349" y="1512"/>
                </a:lnTo>
                <a:lnTo>
                  <a:pt x="2346" y="1512"/>
                </a:lnTo>
                <a:lnTo>
                  <a:pt x="2343" y="1512"/>
                </a:lnTo>
                <a:lnTo>
                  <a:pt x="2341" y="1512"/>
                </a:lnTo>
                <a:lnTo>
                  <a:pt x="2338" y="1512"/>
                </a:lnTo>
                <a:lnTo>
                  <a:pt x="2337" y="1512"/>
                </a:lnTo>
                <a:lnTo>
                  <a:pt x="2334" y="1512"/>
                </a:lnTo>
                <a:lnTo>
                  <a:pt x="2332" y="1512"/>
                </a:lnTo>
                <a:lnTo>
                  <a:pt x="2330" y="1512"/>
                </a:lnTo>
                <a:lnTo>
                  <a:pt x="2328" y="1512"/>
                </a:lnTo>
                <a:lnTo>
                  <a:pt x="2326" y="1512"/>
                </a:lnTo>
                <a:lnTo>
                  <a:pt x="2325" y="1512"/>
                </a:lnTo>
                <a:lnTo>
                  <a:pt x="2323" y="1512"/>
                </a:lnTo>
                <a:lnTo>
                  <a:pt x="2321" y="1512"/>
                </a:lnTo>
                <a:lnTo>
                  <a:pt x="2319" y="1512"/>
                </a:lnTo>
                <a:lnTo>
                  <a:pt x="2318" y="1512"/>
                </a:lnTo>
                <a:lnTo>
                  <a:pt x="2317" y="1512"/>
                </a:lnTo>
                <a:lnTo>
                  <a:pt x="2315" y="1512"/>
                </a:lnTo>
                <a:lnTo>
                  <a:pt x="2312" y="1512"/>
                </a:lnTo>
                <a:lnTo>
                  <a:pt x="2311" y="1512"/>
                </a:lnTo>
                <a:lnTo>
                  <a:pt x="2309" y="1512"/>
                </a:lnTo>
                <a:lnTo>
                  <a:pt x="2306" y="1512"/>
                </a:lnTo>
                <a:lnTo>
                  <a:pt x="2303" y="1512"/>
                </a:lnTo>
                <a:lnTo>
                  <a:pt x="2302" y="1512"/>
                </a:lnTo>
                <a:lnTo>
                  <a:pt x="2301" y="1512"/>
                </a:lnTo>
                <a:lnTo>
                  <a:pt x="2300" y="1512"/>
                </a:lnTo>
                <a:lnTo>
                  <a:pt x="2293" y="1512"/>
                </a:lnTo>
                <a:lnTo>
                  <a:pt x="2290" y="1512"/>
                </a:lnTo>
                <a:lnTo>
                  <a:pt x="2287" y="1512"/>
                </a:lnTo>
                <a:lnTo>
                  <a:pt x="2286" y="1512"/>
                </a:lnTo>
                <a:lnTo>
                  <a:pt x="2283" y="1512"/>
                </a:lnTo>
                <a:lnTo>
                  <a:pt x="2281" y="1512"/>
                </a:lnTo>
                <a:lnTo>
                  <a:pt x="2280" y="1512"/>
                </a:lnTo>
                <a:lnTo>
                  <a:pt x="2275" y="1512"/>
                </a:lnTo>
                <a:lnTo>
                  <a:pt x="2274" y="1512"/>
                </a:lnTo>
                <a:lnTo>
                  <a:pt x="2272" y="1512"/>
                </a:lnTo>
                <a:lnTo>
                  <a:pt x="2268" y="1512"/>
                </a:lnTo>
                <a:lnTo>
                  <a:pt x="2267" y="1512"/>
                </a:lnTo>
                <a:lnTo>
                  <a:pt x="2266" y="1512"/>
                </a:lnTo>
                <a:lnTo>
                  <a:pt x="2263" y="1514"/>
                </a:lnTo>
                <a:lnTo>
                  <a:pt x="2261" y="1514"/>
                </a:lnTo>
                <a:lnTo>
                  <a:pt x="2260" y="1514"/>
                </a:lnTo>
                <a:lnTo>
                  <a:pt x="2259" y="1514"/>
                </a:lnTo>
                <a:lnTo>
                  <a:pt x="2258" y="1514"/>
                </a:lnTo>
                <a:lnTo>
                  <a:pt x="2257" y="1514"/>
                </a:lnTo>
                <a:lnTo>
                  <a:pt x="2256" y="1514"/>
                </a:lnTo>
                <a:lnTo>
                  <a:pt x="2255" y="1514"/>
                </a:lnTo>
                <a:lnTo>
                  <a:pt x="2254" y="1514"/>
                </a:lnTo>
                <a:lnTo>
                  <a:pt x="2251" y="1514"/>
                </a:lnTo>
                <a:lnTo>
                  <a:pt x="2249" y="1514"/>
                </a:lnTo>
                <a:lnTo>
                  <a:pt x="2248" y="1514"/>
                </a:lnTo>
                <a:lnTo>
                  <a:pt x="2247" y="1514"/>
                </a:lnTo>
                <a:lnTo>
                  <a:pt x="2246" y="1514"/>
                </a:lnTo>
                <a:lnTo>
                  <a:pt x="2245" y="1514"/>
                </a:lnTo>
                <a:lnTo>
                  <a:pt x="2243" y="1514"/>
                </a:lnTo>
                <a:lnTo>
                  <a:pt x="2242" y="1514"/>
                </a:lnTo>
                <a:lnTo>
                  <a:pt x="2240" y="1514"/>
                </a:lnTo>
                <a:lnTo>
                  <a:pt x="2239" y="1514"/>
                </a:lnTo>
                <a:lnTo>
                  <a:pt x="2238" y="1514"/>
                </a:lnTo>
                <a:lnTo>
                  <a:pt x="2237" y="1514"/>
                </a:lnTo>
                <a:lnTo>
                  <a:pt x="2235" y="1514"/>
                </a:lnTo>
                <a:lnTo>
                  <a:pt x="2234" y="1514"/>
                </a:lnTo>
                <a:lnTo>
                  <a:pt x="2232" y="1514"/>
                </a:lnTo>
                <a:lnTo>
                  <a:pt x="2230" y="1514"/>
                </a:lnTo>
                <a:lnTo>
                  <a:pt x="2228" y="1514"/>
                </a:lnTo>
                <a:lnTo>
                  <a:pt x="2226" y="1514"/>
                </a:lnTo>
                <a:lnTo>
                  <a:pt x="2225" y="1514"/>
                </a:lnTo>
                <a:lnTo>
                  <a:pt x="2224" y="1514"/>
                </a:lnTo>
                <a:lnTo>
                  <a:pt x="2223" y="1514"/>
                </a:lnTo>
                <a:lnTo>
                  <a:pt x="2222" y="1514"/>
                </a:lnTo>
                <a:lnTo>
                  <a:pt x="2221" y="1514"/>
                </a:lnTo>
                <a:lnTo>
                  <a:pt x="2218" y="1514"/>
                </a:lnTo>
                <a:lnTo>
                  <a:pt x="2217" y="1514"/>
                </a:lnTo>
                <a:lnTo>
                  <a:pt x="2216" y="1514"/>
                </a:lnTo>
                <a:lnTo>
                  <a:pt x="2215" y="1514"/>
                </a:lnTo>
                <a:lnTo>
                  <a:pt x="2214" y="1514"/>
                </a:lnTo>
                <a:lnTo>
                  <a:pt x="2213" y="1514"/>
                </a:lnTo>
                <a:lnTo>
                  <a:pt x="2212" y="1514"/>
                </a:lnTo>
                <a:lnTo>
                  <a:pt x="2211" y="1514"/>
                </a:lnTo>
                <a:lnTo>
                  <a:pt x="2209" y="1514"/>
                </a:lnTo>
                <a:lnTo>
                  <a:pt x="2208" y="1514"/>
                </a:lnTo>
                <a:lnTo>
                  <a:pt x="2204" y="1514"/>
                </a:lnTo>
                <a:lnTo>
                  <a:pt x="2203" y="1514"/>
                </a:lnTo>
                <a:lnTo>
                  <a:pt x="2202" y="1515"/>
                </a:lnTo>
                <a:lnTo>
                  <a:pt x="2199" y="1515"/>
                </a:lnTo>
                <a:lnTo>
                  <a:pt x="2198" y="1515"/>
                </a:lnTo>
                <a:lnTo>
                  <a:pt x="2197" y="1515"/>
                </a:lnTo>
                <a:lnTo>
                  <a:pt x="2192" y="1515"/>
                </a:lnTo>
                <a:lnTo>
                  <a:pt x="2186" y="1515"/>
                </a:lnTo>
                <a:lnTo>
                  <a:pt x="2185" y="1515"/>
                </a:lnTo>
                <a:lnTo>
                  <a:pt x="2183" y="1515"/>
                </a:lnTo>
                <a:lnTo>
                  <a:pt x="2182" y="1515"/>
                </a:lnTo>
                <a:lnTo>
                  <a:pt x="2181" y="1515"/>
                </a:lnTo>
                <a:lnTo>
                  <a:pt x="2180" y="1515"/>
                </a:lnTo>
                <a:lnTo>
                  <a:pt x="2178" y="1515"/>
                </a:lnTo>
                <a:lnTo>
                  <a:pt x="2177" y="1515"/>
                </a:lnTo>
                <a:lnTo>
                  <a:pt x="2172" y="1515"/>
                </a:lnTo>
                <a:lnTo>
                  <a:pt x="2171" y="1515"/>
                </a:lnTo>
                <a:lnTo>
                  <a:pt x="2165" y="1515"/>
                </a:lnTo>
                <a:lnTo>
                  <a:pt x="2162" y="1515"/>
                </a:lnTo>
                <a:lnTo>
                  <a:pt x="2159" y="1515"/>
                </a:lnTo>
                <a:lnTo>
                  <a:pt x="2155" y="1515"/>
                </a:lnTo>
                <a:lnTo>
                  <a:pt x="2153" y="1515"/>
                </a:lnTo>
                <a:lnTo>
                  <a:pt x="2152" y="1515"/>
                </a:lnTo>
                <a:lnTo>
                  <a:pt x="2151" y="1515"/>
                </a:lnTo>
                <a:lnTo>
                  <a:pt x="2149" y="1515"/>
                </a:lnTo>
                <a:lnTo>
                  <a:pt x="2147" y="1515"/>
                </a:lnTo>
                <a:lnTo>
                  <a:pt x="2146" y="1515"/>
                </a:lnTo>
                <a:lnTo>
                  <a:pt x="2145" y="1515"/>
                </a:lnTo>
                <a:lnTo>
                  <a:pt x="2145" y="1514"/>
                </a:lnTo>
                <a:lnTo>
                  <a:pt x="2145" y="1512"/>
                </a:lnTo>
                <a:lnTo>
                  <a:pt x="2133" y="1512"/>
                </a:lnTo>
                <a:lnTo>
                  <a:pt x="2122" y="1512"/>
                </a:lnTo>
                <a:lnTo>
                  <a:pt x="2121" y="1512"/>
                </a:lnTo>
                <a:lnTo>
                  <a:pt x="2120" y="1512"/>
                </a:lnTo>
                <a:lnTo>
                  <a:pt x="2093" y="1512"/>
                </a:lnTo>
                <a:lnTo>
                  <a:pt x="2079" y="1512"/>
                </a:lnTo>
                <a:lnTo>
                  <a:pt x="1996" y="1512"/>
                </a:lnTo>
                <a:lnTo>
                  <a:pt x="1993" y="1512"/>
                </a:lnTo>
                <a:lnTo>
                  <a:pt x="1992" y="1512"/>
                </a:lnTo>
                <a:lnTo>
                  <a:pt x="1941" y="1512"/>
                </a:lnTo>
                <a:lnTo>
                  <a:pt x="1915" y="1512"/>
                </a:lnTo>
                <a:lnTo>
                  <a:pt x="1890" y="1512"/>
                </a:lnTo>
                <a:lnTo>
                  <a:pt x="1872" y="1512"/>
                </a:lnTo>
                <a:lnTo>
                  <a:pt x="1864" y="1512"/>
                </a:lnTo>
                <a:lnTo>
                  <a:pt x="1862" y="1512"/>
                </a:lnTo>
                <a:lnTo>
                  <a:pt x="1861" y="1512"/>
                </a:lnTo>
                <a:lnTo>
                  <a:pt x="1861" y="1511"/>
                </a:lnTo>
                <a:lnTo>
                  <a:pt x="1860" y="1511"/>
                </a:lnTo>
                <a:lnTo>
                  <a:pt x="1859" y="1510"/>
                </a:lnTo>
                <a:lnTo>
                  <a:pt x="1858" y="1509"/>
                </a:lnTo>
                <a:lnTo>
                  <a:pt x="1856" y="1509"/>
                </a:lnTo>
                <a:lnTo>
                  <a:pt x="1856" y="1508"/>
                </a:lnTo>
                <a:lnTo>
                  <a:pt x="1855" y="1508"/>
                </a:lnTo>
                <a:lnTo>
                  <a:pt x="1854" y="1507"/>
                </a:lnTo>
                <a:lnTo>
                  <a:pt x="1853" y="1506"/>
                </a:lnTo>
                <a:lnTo>
                  <a:pt x="1852" y="1506"/>
                </a:lnTo>
                <a:lnTo>
                  <a:pt x="1851" y="1506"/>
                </a:lnTo>
                <a:lnTo>
                  <a:pt x="1851" y="1505"/>
                </a:lnTo>
                <a:lnTo>
                  <a:pt x="1850" y="1505"/>
                </a:lnTo>
                <a:lnTo>
                  <a:pt x="1850" y="1503"/>
                </a:lnTo>
                <a:lnTo>
                  <a:pt x="1850" y="1502"/>
                </a:lnTo>
                <a:lnTo>
                  <a:pt x="1850" y="1501"/>
                </a:lnTo>
                <a:lnTo>
                  <a:pt x="1851" y="1500"/>
                </a:lnTo>
                <a:lnTo>
                  <a:pt x="1851" y="1499"/>
                </a:lnTo>
                <a:lnTo>
                  <a:pt x="1851" y="1498"/>
                </a:lnTo>
                <a:lnTo>
                  <a:pt x="1852" y="1498"/>
                </a:lnTo>
                <a:lnTo>
                  <a:pt x="1852" y="1497"/>
                </a:lnTo>
                <a:lnTo>
                  <a:pt x="1853" y="1497"/>
                </a:lnTo>
                <a:lnTo>
                  <a:pt x="1853" y="1495"/>
                </a:lnTo>
                <a:lnTo>
                  <a:pt x="1853" y="1494"/>
                </a:lnTo>
                <a:lnTo>
                  <a:pt x="1853" y="1493"/>
                </a:lnTo>
                <a:lnTo>
                  <a:pt x="1853" y="1492"/>
                </a:lnTo>
                <a:lnTo>
                  <a:pt x="1853" y="1491"/>
                </a:lnTo>
                <a:lnTo>
                  <a:pt x="1853" y="1490"/>
                </a:lnTo>
                <a:lnTo>
                  <a:pt x="1854" y="1490"/>
                </a:lnTo>
                <a:lnTo>
                  <a:pt x="1854" y="1489"/>
                </a:lnTo>
                <a:lnTo>
                  <a:pt x="1854" y="1487"/>
                </a:lnTo>
                <a:lnTo>
                  <a:pt x="1855" y="1486"/>
                </a:lnTo>
                <a:lnTo>
                  <a:pt x="1855" y="1485"/>
                </a:lnTo>
                <a:lnTo>
                  <a:pt x="1854" y="1484"/>
                </a:lnTo>
                <a:lnTo>
                  <a:pt x="1854" y="1483"/>
                </a:lnTo>
                <a:lnTo>
                  <a:pt x="1854" y="1482"/>
                </a:lnTo>
                <a:lnTo>
                  <a:pt x="1854" y="1481"/>
                </a:lnTo>
                <a:lnTo>
                  <a:pt x="1854" y="1480"/>
                </a:lnTo>
                <a:lnTo>
                  <a:pt x="1853" y="1478"/>
                </a:lnTo>
                <a:lnTo>
                  <a:pt x="1853" y="1477"/>
                </a:lnTo>
                <a:lnTo>
                  <a:pt x="1853" y="1476"/>
                </a:lnTo>
                <a:lnTo>
                  <a:pt x="1852" y="1475"/>
                </a:lnTo>
                <a:lnTo>
                  <a:pt x="1851" y="1474"/>
                </a:lnTo>
                <a:lnTo>
                  <a:pt x="1850" y="1473"/>
                </a:lnTo>
                <a:lnTo>
                  <a:pt x="1849" y="1472"/>
                </a:lnTo>
                <a:lnTo>
                  <a:pt x="1849" y="1470"/>
                </a:lnTo>
                <a:lnTo>
                  <a:pt x="1847" y="1470"/>
                </a:lnTo>
                <a:lnTo>
                  <a:pt x="1846" y="1470"/>
                </a:lnTo>
                <a:lnTo>
                  <a:pt x="1846" y="1469"/>
                </a:lnTo>
                <a:lnTo>
                  <a:pt x="1845" y="1469"/>
                </a:lnTo>
                <a:lnTo>
                  <a:pt x="1845" y="1468"/>
                </a:lnTo>
                <a:lnTo>
                  <a:pt x="1845" y="1467"/>
                </a:lnTo>
                <a:lnTo>
                  <a:pt x="1844" y="1467"/>
                </a:lnTo>
                <a:lnTo>
                  <a:pt x="1843" y="1467"/>
                </a:lnTo>
                <a:lnTo>
                  <a:pt x="1842" y="1467"/>
                </a:lnTo>
                <a:lnTo>
                  <a:pt x="1840" y="1466"/>
                </a:lnTo>
                <a:lnTo>
                  <a:pt x="1838" y="1466"/>
                </a:lnTo>
                <a:lnTo>
                  <a:pt x="1837" y="1466"/>
                </a:lnTo>
                <a:lnTo>
                  <a:pt x="1836" y="1466"/>
                </a:lnTo>
                <a:lnTo>
                  <a:pt x="1835" y="1466"/>
                </a:lnTo>
                <a:lnTo>
                  <a:pt x="1833" y="1466"/>
                </a:lnTo>
                <a:lnTo>
                  <a:pt x="1833" y="1467"/>
                </a:lnTo>
                <a:lnTo>
                  <a:pt x="1832" y="1467"/>
                </a:lnTo>
                <a:lnTo>
                  <a:pt x="1830" y="1468"/>
                </a:lnTo>
                <a:lnTo>
                  <a:pt x="1829" y="1468"/>
                </a:lnTo>
                <a:lnTo>
                  <a:pt x="1828" y="1468"/>
                </a:lnTo>
                <a:lnTo>
                  <a:pt x="1827" y="1469"/>
                </a:lnTo>
                <a:lnTo>
                  <a:pt x="1826" y="1469"/>
                </a:lnTo>
                <a:lnTo>
                  <a:pt x="1826" y="1470"/>
                </a:lnTo>
                <a:lnTo>
                  <a:pt x="1825" y="1470"/>
                </a:lnTo>
                <a:lnTo>
                  <a:pt x="1824" y="1470"/>
                </a:lnTo>
                <a:lnTo>
                  <a:pt x="1823" y="1470"/>
                </a:lnTo>
                <a:lnTo>
                  <a:pt x="1821" y="1470"/>
                </a:lnTo>
                <a:lnTo>
                  <a:pt x="1820" y="1470"/>
                </a:lnTo>
                <a:lnTo>
                  <a:pt x="1820" y="1472"/>
                </a:lnTo>
                <a:lnTo>
                  <a:pt x="1819" y="1472"/>
                </a:lnTo>
                <a:lnTo>
                  <a:pt x="1818" y="1472"/>
                </a:lnTo>
                <a:lnTo>
                  <a:pt x="1817" y="1472"/>
                </a:lnTo>
                <a:lnTo>
                  <a:pt x="1815" y="1470"/>
                </a:lnTo>
                <a:lnTo>
                  <a:pt x="1815" y="1469"/>
                </a:lnTo>
                <a:lnTo>
                  <a:pt x="1814" y="1468"/>
                </a:lnTo>
                <a:lnTo>
                  <a:pt x="1814" y="1467"/>
                </a:lnTo>
                <a:lnTo>
                  <a:pt x="1814" y="1466"/>
                </a:lnTo>
                <a:lnTo>
                  <a:pt x="1814" y="1465"/>
                </a:lnTo>
                <a:lnTo>
                  <a:pt x="1812" y="1465"/>
                </a:lnTo>
                <a:lnTo>
                  <a:pt x="1812" y="1464"/>
                </a:lnTo>
                <a:lnTo>
                  <a:pt x="1811" y="1464"/>
                </a:lnTo>
                <a:lnTo>
                  <a:pt x="1810" y="1464"/>
                </a:lnTo>
                <a:lnTo>
                  <a:pt x="1809" y="1465"/>
                </a:lnTo>
                <a:lnTo>
                  <a:pt x="1808" y="1465"/>
                </a:lnTo>
                <a:lnTo>
                  <a:pt x="1808" y="1464"/>
                </a:lnTo>
                <a:lnTo>
                  <a:pt x="1808" y="1462"/>
                </a:lnTo>
                <a:lnTo>
                  <a:pt x="1807" y="1462"/>
                </a:lnTo>
                <a:lnTo>
                  <a:pt x="1807" y="1461"/>
                </a:lnTo>
                <a:lnTo>
                  <a:pt x="1807" y="1460"/>
                </a:lnTo>
                <a:lnTo>
                  <a:pt x="1806" y="1460"/>
                </a:lnTo>
                <a:lnTo>
                  <a:pt x="1806" y="1459"/>
                </a:lnTo>
                <a:lnTo>
                  <a:pt x="1804" y="1459"/>
                </a:lnTo>
                <a:lnTo>
                  <a:pt x="1803" y="1459"/>
                </a:lnTo>
                <a:lnTo>
                  <a:pt x="1803" y="1458"/>
                </a:lnTo>
                <a:lnTo>
                  <a:pt x="1802" y="1458"/>
                </a:lnTo>
                <a:lnTo>
                  <a:pt x="1801" y="1458"/>
                </a:lnTo>
                <a:lnTo>
                  <a:pt x="1799" y="1458"/>
                </a:lnTo>
                <a:lnTo>
                  <a:pt x="1798" y="1458"/>
                </a:lnTo>
                <a:lnTo>
                  <a:pt x="1797" y="1458"/>
                </a:lnTo>
                <a:lnTo>
                  <a:pt x="1797" y="1459"/>
                </a:lnTo>
                <a:lnTo>
                  <a:pt x="1795" y="1459"/>
                </a:lnTo>
                <a:lnTo>
                  <a:pt x="1794" y="1460"/>
                </a:lnTo>
                <a:lnTo>
                  <a:pt x="1793" y="1461"/>
                </a:lnTo>
                <a:lnTo>
                  <a:pt x="1792" y="1462"/>
                </a:lnTo>
                <a:lnTo>
                  <a:pt x="1791" y="1462"/>
                </a:lnTo>
                <a:lnTo>
                  <a:pt x="1790" y="1461"/>
                </a:lnTo>
                <a:lnTo>
                  <a:pt x="1789" y="1460"/>
                </a:lnTo>
                <a:lnTo>
                  <a:pt x="1787" y="1458"/>
                </a:lnTo>
                <a:lnTo>
                  <a:pt x="1787" y="1457"/>
                </a:lnTo>
                <a:lnTo>
                  <a:pt x="1786" y="1456"/>
                </a:lnTo>
                <a:lnTo>
                  <a:pt x="1786" y="1455"/>
                </a:lnTo>
                <a:lnTo>
                  <a:pt x="1786" y="1453"/>
                </a:lnTo>
                <a:lnTo>
                  <a:pt x="1785" y="1452"/>
                </a:lnTo>
                <a:lnTo>
                  <a:pt x="1785" y="1450"/>
                </a:lnTo>
                <a:lnTo>
                  <a:pt x="1786" y="1450"/>
                </a:lnTo>
                <a:lnTo>
                  <a:pt x="1786" y="1448"/>
                </a:lnTo>
                <a:lnTo>
                  <a:pt x="1786" y="1447"/>
                </a:lnTo>
                <a:lnTo>
                  <a:pt x="1785" y="1447"/>
                </a:lnTo>
                <a:lnTo>
                  <a:pt x="1785" y="1445"/>
                </a:lnTo>
                <a:lnTo>
                  <a:pt x="1784" y="1444"/>
                </a:lnTo>
                <a:lnTo>
                  <a:pt x="1783" y="1444"/>
                </a:lnTo>
                <a:lnTo>
                  <a:pt x="1780" y="1444"/>
                </a:lnTo>
                <a:lnTo>
                  <a:pt x="1780" y="1443"/>
                </a:lnTo>
                <a:lnTo>
                  <a:pt x="1778" y="1443"/>
                </a:lnTo>
                <a:lnTo>
                  <a:pt x="1778" y="1442"/>
                </a:lnTo>
                <a:lnTo>
                  <a:pt x="1777" y="1441"/>
                </a:lnTo>
                <a:lnTo>
                  <a:pt x="1777" y="1440"/>
                </a:lnTo>
                <a:lnTo>
                  <a:pt x="1777" y="1439"/>
                </a:lnTo>
                <a:lnTo>
                  <a:pt x="1777" y="1437"/>
                </a:lnTo>
                <a:lnTo>
                  <a:pt x="1777" y="1436"/>
                </a:lnTo>
                <a:lnTo>
                  <a:pt x="1776" y="1436"/>
                </a:lnTo>
                <a:lnTo>
                  <a:pt x="1775" y="1435"/>
                </a:lnTo>
                <a:lnTo>
                  <a:pt x="1774" y="1434"/>
                </a:lnTo>
                <a:lnTo>
                  <a:pt x="1773" y="1433"/>
                </a:lnTo>
                <a:lnTo>
                  <a:pt x="1773" y="1432"/>
                </a:lnTo>
                <a:lnTo>
                  <a:pt x="1772" y="1431"/>
                </a:lnTo>
                <a:lnTo>
                  <a:pt x="1771" y="1430"/>
                </a:lnTo>
                <a:lnTo>
                  <a:pt x="1769" y="1428"/>
                </a:lnTo>
                <a:lnTo>
                  <a:pt x="1768" y="1428"/>
                </a:lnTo>
                <a:lnTo>
                  <a:pt x="1768" y="1427"/>
                </a:lnTo>
                <a:lnTo>
                  <a:pt x="1766" y="1427"/>
                </a:lnTo>
                <a:lnTo>
                  <a:pt x="1766" y="1426"/>
                </a:lnTo>
                <a:lnTo>
                  <a:pt x="1765" y="1426"/>
                </a:lnTo>
                <a:lnTo>
                  <a:pt x="1765" y="1425"/>
                </a:lnTo>
                <a:lnTo>
                  <a:pt x="1764" y="1425"/>
                </a:lnTo>
                <a:lnTo>
                  <a:pt x="1763" y="1425"/>
                </a:lnTo>
                <a:lnTo>
                  <a:pt x="1761" y="1424"/>
                </a:lnTo>
                <a:lnTo>
                  <a:pt x="1760" y="1424"/>
                </a:lnTo>
                <a:lnTo>
                  <a:pt x="1759" y="1424"/>
                </a:lnTo>
                <a:lnTo>
                  <a:pt x="1757" y="1424"/>
                </a:lnTo>
                <a:lnTo>
                  <a:pt x="1756" y="1424"/>
                </a:lnTo>
                <a:lnTo>
                  <a:pt x="1755" y="1424"/>
                </a:lnTo>
                <a:lnTo>
                  <a:pt x="1754" y="1425"/>
                </a:lnTo>
                <a:lnTo>
                  <a:pt x="1752" y="1425"/>
                </a:lnTo>
                <a:lnTo>
                  <a:pt x="1749" y="1425"/>
                </a:lnTo>
                <a:lnTo>
                  <a:pt x="1748" y="1425"/>
                </a:lnTo>
                <a:lnTo>
                  <a:pt x="1747" y="1424"/>
                </a:lnTo>
                <a:lnTo>
                  <a:pt x="1746" y="1424"/>
                </a:lnTo>
                <a:lnTo>
                  <a:pt x="1746" y="1423"/>
                </a:lnTo>
                <a:lnTo>
                  <a:pt x="1746" y="1422"/>
                </a:lnTo>
                <a:lnTo>
                  <a:pt x="1746" y="1420"/>
                </a:lnTo>
                <a:lnTo>
                  <a:pt x="1744" y="1420"/>
                </a:lnTo>
                <a:lnTo>
                  <a:pt x="1742" y="1419"/>
                </a:lnTo>
                <a:lnTo>
                  <a:pt x="1741" y="1419"/>
                </a:lnTo>
                <a:lnTo>
                  <a:pt x="1740" y="1420"/>
                </a:lnTo>
                <a:lnTo>
                  <a:pt x="1739" y="1419"/>
                </a:lnTo>
                <a:lnTo>
                  <a:pt x="1739" y="1418"/>
                </a:lnTo>
                <a:lnTo>
                  <a:pt x="1738" y="1418"/>
                </a:lnTo>
                <a:lnTo>
                  <a:pt x="1738" y="1417"/>
                </a:lnTo>
                <a:lnTo>
                  <a:pt x="1737" y="1417"/>
                </a:lnTo>
                <a:lnTo>
                  <a:pt x="1735" y="1416"/>
                </a:lnTo>
                <a:lnTo>
                  <a:pt x="1735" y="1415"/>
                </a:lnTo>
                <a:lnTo>
                  <a:pt x="1734" y="1415"/>
                </a:lnTo>
                <a:lnTo>
                  <a:pt x="1733" y="1415"/>
                </a:lnTo>
                <a:lnTo>
                  <a:pt x="1732" y="1415"/>
                </a:lnTo>
                <a:lnTo>
                  <a:pt x="1731" y="1415"/>
                </a:lnTo>
                <a:lnTo>
                  <a:pt x="1731" y="1416"/>
                </a:lnTo>
                <a:lnTo>
                  <a:pt x="1731" y="1417"/>
                </a:lnTo>
                <a:lnTo>
                  <a:pt x="1731" y="1418"/>
                </a:lnTo>
                <a:lnTo>
                  <a:pt x="1729" y="1418"/>
                </a:lnTo>
                <a:lnTo>
                  <a:pt x="1728" y="1417"/>
                </a:lnTo>
                <a:lnTo>
                  <a:pt x="1726" y="1415"/>
                </a:lnTo>
                <a:lnTo>
                  <a:pt x="1726" y="1414"/>
                </a:lnTo>
                <a:lnTo>
                  <a:pt x="1725" y="1414"/>
                </a:lnTo>
                <a:lnTo>
                  <a:pt x="1725" y="1413"/>
                </a:lnTo>
                <a:lnTo>
                  <a:pt x="1725" y="1411"/>
                </a:lnTo>
                <a:lnTo>
                  <a:pt x="1725" y="1410"/>
                </a:lnTo>
                <a:lnTo>
                  <a:pt x="1726" y="1410"/>
                </a:lnTo>
                <a:lnTo>
                  <a:pt x="1728" y="1409"/>
                </a:lnTo>
                <a:lnTo>
                  <a:pt x="1728" y="1408"/>
                </a:lnTo>
                <a:lnTo>
                  <a:pt x="1726" y="1408"/>
                </a:lnTo>
                <a:lnTo>
                  <a:pt x="1725" y="1408"/>
                </a:lnTo>
                <a:lnTo>
                  <a:pt x="1724" y="1408"/>
                </a:lnTo>
                <a:lnTo>
                  <a:pt x="1723" y="1409"/>
                </a:lnTo>
                <a:lnTo>
                  <a:pt x="1722" y="1408"/>
                </a:lnTo>
                <a:lnTo>
                  <a:pt x="1721" y="1408"/>
                </a:lnTo>
                <a:lnTo>
                  <a:pt x="1720" y="1409"/>
                </a:lnTo>
                <a:lnTo>
                  <a:pt x="1718" y="1409"/>
                </a:lnTo>
                <a:lnTo>
                  <a:pt x="1717" y="1409"/>
                </a:lnTo>
                <a:lnTo>
                  <a:pt x="1716" y="1409"/>
                </a:lnTo>
                <a:lnTo>
                  <a:pt x="1715" y="1408"/>
                </a:lnTo>
                <a:lnTo>
                  <a:pt x="1714" y="1408"/>
                </a:lnTo>
                <a:lnTo>
                  <a:pt x="1712" y="1408"/>
                </a:lnTo>
                <a:lnTo>
                  <a:pt x="1708" y="1408"/>
                </a:lnTo>
                <a:lnTo>
                  <a:pt x="1707" y="1408"/>
                </a:lnTo>
                <a:lnTo>
                  <a:pt x="1706" y="1407"/>
                </a:lnTo>
                <a:lnTo>
                  <a:pt x="1705" y="1407"/>
                </a:lnTo>
                <a:lnTo>
                  <a:pt x="1703" y="1407"/>
                </a:lnTo>
                <a:lnTo>
                  <a:pt x="1702" y="1406"/>
                </a:lnTo>
                <a:lnTo>
                  <a:pt x="1702" y="1405"/>
                </a:lnTo>
                <a:lnTo>
                  <a:pt x="1700" y="1403"/>
                </a:lnTo>
                <a:lnTo>
                  <a:pt x="1700" y="1402"/>
                </a:lnTo>
                <a:lnTo>
                  <a:pt x="1700" y="1400"/>
                </a:lnTo>
                <a:lnTo>
                  <a:pt x="1700" y="1399"/>
                </a:lnTo>
                <a:lnTo>
                  <a:pt x="1699" y="1398"/>
                </a:lnTo>
                <a:lnTo>
                  <a:pt x="1698" y="1395"/>
                </a:lnTo>
                <a:lnTo>
                  <a:pt x="1698" y="1394"/>
                </a:lnTo>
                <a:lnTo>
                  <a:pt x="1696" y="1392"/>
                </a:lnTo>
                <a:lnTo>
                  <a:pt x="1696" y="1391"/>
                </a:lnTo>
                <a:lnTo>
                  <a:pt x="1695" y="1390"/>
                </a:lnTo>
                <a:lnTo>
                  <a:pt x="1694" y="1389"/>
                </a:lnTo>
                <a:lnTo>
                  <a:pt x="1694" y="1386"/>
                </a:lnTo>
                <a:lnTo>
                  <a:pt x="1694" y="1384"/>
                </a:lnTo>
                <a:lnTo>
                  <a:pt x="1692" y="1383"/>
                </a:lnTo>
                <a:lnTo>
                  <a:pt x="1692" y="1381"/>
                </a:lnTo>
                <a:lnTo>
                  <a:pt x="1692" y="1380"/>
                </a:lnTo>
                <a:lnTo>
                  <a:pt x="1692" y="1378"/>
                </a:lnTo>
                <a:lnTo>
                  <a:pt x="1694" y="1377"/>
                </a:lnTo>
                <a:lnTo>
                  <a:pt x="1694" y="1375"/>
                </a:lnTo>
                <a:lnTo>
                  <a:pt x="1694" y="1374"/>
                </a:lnTo>
                <a:lnTo>
                  <a:pt x="1695" y="1372"/>
                </a:lnTo>
                <a:lnTo>
                  <a:pt x="1695" y="1370"/>
                </a:lnTo>
                <a:lnTo>
                  <a:pt x="1695" y="1369"/>
                </a:lnTo>
                <a:lnTo>
                  <a:pt x="1695" y="1368"/>
                </a:lnTo>
                <a:lnTo>
                  <a:pt x="1694" y="1367"/>
                </a:lnTo>
                <a:lnTo>
                  <a:pt x="1694" y="1366"/>
                </a:lnTo>
                <a:lnTo>
                  <a:pt x="1694" y="1365"/>
                </a:lnTo>
                <a:lnTo>
                  <a:pt x="1694" y="1364"/>
                </a:lnTo>
                <a:lnTo>
                  <a:pt x="1692" y="1364"/>
                </a:lnTo>
                <a:lnTo>
                  <a:pt x="1692" y="1363"/>
                </a:lnTo>
                <a:lnTo>
                  <a:pt x="1692" y="1361"/>
                </a:lnTo>
                <a:lnTo>
                  <a:pt x="1694" y="1360"/>
                </a:lnTo>
                <a:lnTo>
                  <a:pt x="1695" y="1359"/>
                </a:lnTo>
                <a:lnTo>
                  <a:pt x="1695" y="1358"/>
                </a:lnTo>
                <a:lnTo>
                  <a:pt x="1695" y="1357"/>
                </a:lnTo>
                <a:lnTo>
                  <a:pt x="1696" y="1357"/>
                </a:lnTo>
                <a:lnTo>
                  <a:pt x="1696" y="1353"/>
                </a:lnTo>
                <a:lnTo>
                  <a:pt x="1696" y="1352"/>
                </a:lnTo>
                <a:lnTo>
                  <a:pt x="1697" y="1352"/>
                </a:lnTo>
                <a:lnTo>
                  <a:pt x="1697" y="1351"/>
                </a:lnTo>
                <a:lnTo>
                  <a:pt x="1698" y="1350"/>
                </a:lnTo>
                <a:lnTo>
                  <a:pt x="1699" y="1349"/>
                </a:lnTo>
                <a:lnTo>
                  <a:pt x="1699" y="1348"/>
                </a:lnTo>
                <a:lnTo>
                  <a:pt x="1699" y="1347"/>
                </a:lnTo>
                <a:lnTo>
                  <a:pt x="1698" y="1347"/>
                </a:lnTo>
                <a:lnTo>
                  <a:pt x="1698" y="1346"/>
                </a:lnTo>
                <a:lnTo>
                  <a:pt x="1698" y="1344"/>
                </a:lnTo>
                <a:lnTo>
                  <a:pt x="1697" y="1343"/>
                </a:lnTo>
                <a:lnTo>
                  <a:pt x="1697" y="1342"/>
                </a:lnTo>
                <a:lnTo>
                  <a:pt x="1696" y="1342"/>
                </a:lnTo>
                <a:lnTo>
                  <a:pt x="1696" y="1341"/>
                </a:lnTo>
                <a:lnTo>
                  <a:pt x="1695" y="1341"/>
                </a:lnTo>
                <a:lnTo>
                  <a:pt x="1695" y="1340"/>
                </a:lnTo>
                <a:lnTo>
                  <a:pt x="1694" y="1340"/>
                </a:lnTo>
                <a:lnTo>
                  <a:pt x="1694" y="1339"/>
                </a:lnTo>
                <a:lnTo>
                  <a:pt x="1692" y="1339"/>
                </a:lnTo>
                <a:lnTo>
                  <a:pt x="1692" y="1338"/>
                </a:lnTo>
                <a:lnTo>
                  <a:pt x="1691" y="1338"/>
                </a:lnTo>
                <a:lnTo>
                  <a:pt x="1691" y="1336"/>
                </a:lnTo>
                <a:lnTo>
                  <a:pt x="1691" y="1335"/>
                </a:lnTo>
                <a:lnTo>
                  <a:pt x="1690" y="1335"/>
                </a:lnTo>
                <a:lnTo>
                  <a:pt x="1690" y="1334"/>
                </a:lnTo>
                <a:lnTo>
                  <a:pt x="1689" y="1333"/>
                </a:lnTo>
                <a:lnTo>
                  <a:pt x="1688" y="1332"/>
                </a:lnTo>
                <a:lnTo>
                  <a:pt x="1688" y="1331"/>
                </a:lnTo>
                <a:lnTo>
                  <a:pt x="1687" y="1330"/>
                </a:lnTo>
                <a:lnTo>
                  <a:pt x="1686" y="1328"/>
                </a:lnTo>
                <a:lnTo>
                  <a:pt x="1686" y="1327"/>
                </a:lnTo>
                <a:lnTo>
                  <a:pt x="1686" y="1326"/>
                </a:lnTo>
                <a:lnTo>
                  <a:pt x="1686" y="1325"/>
                </a:lnTo>
                <a:lnTo>
                  <a:pt x="1685" y="1324"/>
                </a:lnTo>
                <a:lnTo>
                  <a:pt x="1685" y="1349"/>
                </a:lnTo>
                <a:lnTo>
                  <a:pt x="1685" y="1359"/>
                </a:lnTo>
                <a:lnTo>
                  <a:pt x="1686" y="1359"/>
                </a:lnTo>
                <a:lnTo>
                  <a:pt x="1686" y="1395"/>
                </a:lnTo>
                <a:lnTo>
                  <a:pt x="1686" y="1403"/>
                </a:lnTo>
                <a:lnTo>
                  <a:pt x="1686" y="1411"/>
                </a:lnTo>
                <a:lnTo>
                  <a:pt x="1686" y="1416"/>
                </a:lnTo>
                <a:lnTo>
                  <a:pt x="1686" y="1420"/>
                </a:lnTo>
                <a:lnTo>
                  <a:pt x="1686" y="1424"/>
                </a:lnTo>
                <a:lnTo>
                  <a:pt x="1686" y="1427"/>
                </a:lnTo>
                <a:lnTo>
                  <a:pt x="1686" y="1431"/>
                </a:lnTo>
                <a:lnTo>
                  <a:pt x="1686" y="1432"/>
                </a:lnTo>
                <a:lnTo>
                  <a:pt x="1686" y="1433"/>
                </a:lnTo>
                <a:lnTo>
                  <a:pt x="1686" y="1437"/>
                </a:lnTo>
                <a:lnTo>
                  <a:pt x="1686" y="1452"/>
                </a:lnTo>
                <a:lnTo>
                  <a:pt x="1686" y="1460"/>
                </a:lnTo>
                <a:lnTo>
                  <a:pt x="1686" y="1465"/>
                </a:lnTo>
                <a:lnTo>
                  <a:pt x="1686" y="1467"/>
                </a:lnTo>
                <a:lnTo>
                  <a:pt x="1686" y="1476"/>
                </a:lnTo>
                <a:lnTo>
                  <a:pt x="1686" y="1482"/>
                </a:lnTo>
                <a:lnTo>
                  <a:pt x="1686" y="1486"/>
                </a:lnTo>
                <a:lnTo>
                  <a:pt x="1686" y="1501"/>
                </a:lnTo>
                <a:lnTo>
                  <a:pt x="1686" y="1508"/>
                </a:lnTo>
                <a:lnTo>
                  <a:pt x="1686" y="1515"/>
                </a:lnTo>
                <a:lnTo>
                  <a:pt x="1686" y="1525"/>
                </a:lnTo>
                <a:lnTo>
                  <a:pt x="1686" y="1533"/>
                </a:lnTo>
                <a:lnTo>
                  <a:pt x="1686" y="1535"/>
                </a:lnTo>
                <a:lnTo>
                  <a:pt x="1686" y="1595"/>
                </a:lnTo>
                <a:lnTo>
                  <a:pt x="1686" y="1599"/>
                </a:lnTo>
                <a:lnTo>
                  <a:pt x="1686" y="1612"/>
                </a:lnTo>
                <a:lnTo>
                  <a:pt x="1686" y="1627"/>
                </a:lnTo>
                <a:lnTo>
                  <a:pt x="1686" y="1637"/>
                </a:lnTo>
                <a:lnTo>
                  <a:pt x="1686" y="1641"/>
                </a:lnTo>
                <a:lnTo>
                  <a:pt x="1686" y="1653"/>
                </a:lnTo>
                <a:lnTo>
                  <a:pt x="1686" y="1654"/>
                </a:lnTo>
                <a:lnTo>
                  <a:pt x="1686" y="1659"/>
                </a:lnTo>
                <a:lnTo>
                  <a:pt x="1686" y="1662"/>
                </a:lnTo>
                <a:lnTo>
                  <a:pt x="1686" y="1667"/>
                </a:lnTo>
                <a:lnTo>
                  <a:pt x="1686" y="1668"/>
                </a:lnTo>
                <a:lnTo>
                  <a:pt x="1686" y="1669"/>
                </a:lnTo>
                <a:lnTo>
                  <a:pt x="1686" y="1670"/>
                </a:lnTo>
                <a:lnTo>
                  <a:pt x="1686" y="1723"/>
                </a:lnTo>
                <a:lnTo>
                  <a:pt x="1686" y="1727"/>
                </a:lnTo>
                <a:lnTo>
                  <a:pt x="1686" y="1728"/>
                </a:lnTo>
                <a:lnTo>
                  <a:pt x="1686" y="1749"/>
                </a:lnTo>
                <a:lnTo>
                  <a:pt x="1686" y="1750"/>
                </a:lnTo>
                <a:lnTo>
                  <a:pt x="1686" y="1751"/>
                </a:lnTo>
                <a:lnTo>
                  <a:pt x="1686" y="1752"/>
                </a:lnTo>
                <a:lnTo>
                  <a:pt x="1686" y="1756"/>
                </a:lnTo>
                <a:lnTo>
                  <a:pt x="1686" y="1757"/>
                </a:lnTo>
                <a:lnTo>
                  <a:pt x="1686" y="1767"/>
                </a:lnTo>
                <a:lnTo>
                  <a:pt x="1686" y="1787"/>
                </a:lnTo>
                <a:lnTo>
                  <a:pt x="1686" y="1790"/>
                </a:lnTo>
                <a:lnTo>
                  <a:pt x="1686" y="1795"/>
                </a:lnTo>
                <a:lnTo>
                  <a:pt x="1686" y="1803"/>
                </a:lnTo>
                <a:lnTo>
                  <a:pt x="1686" y="1825"/>
                </a:lnTo>
                <a:lnTo>
                  <a:pt x="1686" y="1826"/>
                </a:lnTo>
                <a:lnTo>
                  <a:pt x="1685" y="1826"/>
                </a:lnTo>
                <a:lnTo>
                  <a:pt x="1685" y="1852"/>
                </a:lnTo>
                <a:lnTo>
                  <a:pt x="1685" y="1858"/>
                </a:lnTo>
                <a:lnTo>
                  <a:pt x="1685" y="1861"/>
                </a:lnTo>
                <a:lnTo>
                  <a:pt x="1685" y="1878"/>
                </a:lnTo>
                <a:lnTo>
                  <a:pt x="1685" y="1879"/>
                </a:lnTo>
                <a:lnTo>
                  <a:pt x="1685" y="1880"/>
                </a:lnTo>
                <a:lnTo>
                  <a:pt x="1685" y="1882"/>
                </a:lnTo>
                <a:lnTo>
                  <a:pt x="1685" y="1888"/>
                </a:lnTo>
                <a:lnTo>
                  <a:pt x="1685" y="1891"/>
                </a:lnTo>
                <a:lnTo>
                  <a:pt x="1685" y="1929"/>
                </a:lnTo>
                <a:lnTo>
                  <a:pt x="1685" y="1943"/>
                </a:lnTo>
                <a:lnTo>
                  <a:pt x="1685" y="1959"/>
                </a:lnTo>
                <a:lnTo>
                  <a:pt x="1685" y="1963"/>
                </a:lnTo>
                <a:lnTo>
                  <a:pt x="1685" y="1966"/>
                </a:lnTo>
                <a:lnTo>
                  <a:pt x="1685" y="1980"/>
                </a:lnTo>
                <a:lnTo>
                  <a:pt x="1683" y="1980"/>
                </a:lnTo>
                <a:lnTo>
                  <a:pt x="1683" y="1982"/>
                </a:lnTo>
                <a:lnTo>
                  <a:pt x="1683" y="1985"/>
                </a:lnTo>
                <a:lnTo>
                  <a:pt x="1683" y="1989"/>
                </a:lnTo>
                <a:lnTo>
                  <a:pt x="1683" y="2000"/>
                </a:lnTo>
                <a:lnTo>
                  <a:pt x="1683" y="2005"/>
                </a:lnTo>
                <a:lnTo>
                  <a:pt x="1683" y="2012"/>
                </a:lnTo>
                <a:lnTo>
                  <a:pt x="1683" y="2017"/>
                </a:lnTo>
                <a:lnTo>
                  <a:pt x="1683" y="2033"/>
                </a:lnTo>
                <a:lnTo>
                  <a:pt x="1683" y="2049"/>
                </a:lnTo>
                <a:lnTo>
                  <a:pt x="1683" y="2052"/>
                </a:lnTo>
                <a:lnTo>
                  <a:pt x="1683" y="2055"/>
                </a:lnTo>
                <a:lnTo>
                  <a:pt x="1683" y="2071"/>
                </a:lnTo>
                <a:lnTo>
                  <a:pt x="1683" y="2078"/>
                </a:lnTo>
                <a:lnTo>
                  <a:pt x="1683" y="2096"/>
                </a:lnTo>
                <a:lnTo>
                  <a:pt x="1683" y="2097"/>
                </a:lnTo>
                <a:lnTo>
                  <a:pt x="1683" y="2104"/>
                </a:lnTo>
                <a:lnTo>
                  <a:pt x="1683" y="2119"/>
                </a:lnTo>
                <a:lnTo>
                  <a:pt x="1683" y="2127"/>
                </a:lnTo>
                <a:lnTo>
                  <a:pt x="1683" y="2135"/>
                </a:lnTo>
                <a:lnTo>
                  <a:pt x="1683" y="2144"/>
                </a:lnTo>
                <a:lnTo>
                  <a:pt x="1683" y="2154"/>
                </a:lnTo>
                <a:lnTo>
                  <a:pt x="1683" y="2168"/>
                </a:lnTo>
                <a:lnTo>
                  <a:pt x="1683" y="2169"/>
                </a:lnTo>
                <a:lnTo>
                  <a:pt x="1683" y="2170"/>
                </a:lnTo>
                <a:lnTo>
                  <a:pt x="1683" y="2171"/>
                </a:lnTo>
                <a:lnTo>
                  <a:pt x="1683" y="2173"/>
                </a:lnTo>
                <a:lnTo>
                  <a:pt x="1683" y="2175"/>
                </a:lnTo>
                <a:lnTo>
                  <a:pt x="1683" y="2181"/>
                </a:lnTo>
                <a:lnTo>
                  <a:pt x="1683" y="2201"/>
                </a:lnTo>
                <a:lnTo>
                  <a:pt x="1683" y="2236"/>
                </a:lnTo>
                <a:lnTo>
                  <a:pt x="1683" y="2242"/>
                </a:lnTo>
                <a:lnTo>
                  <a:pt x="1683" y="2247"/>
                </a:lnTo>
                <a:lnTo>
                  <a:pt x="1683" y="2251"/>
                </a:lnTo>
                <a:lnTo>
                  <a:pt x="1683" y="2253"/>
                </a:lnTo>
                <a:lnTo>
                  <a:pt x="1683" y="2254"/>
                </a:lnTo>
                <a:lnTo>
                  <a:pt x="1683" y="2257"/>
                </a:lnTo>
                <a:lnTo>
                  <a:pt x="1683" y="2261"/>
                </a:lnTo>
                <a:lnTo>
                  <a:pt x="1683" y="2264"/>
                </a:lnTo>
                <a:lnTo>
                  <a:pt x="1683" y="2268"/>
                </a:lnTo>
                <a:lnTo>
                  <a:pt x="1683" y="2271"/>
                </a:lnTo>
                <a:lnTo>
                  <a:pt x="1683" y="2273"/>
                </a:lnTo>
                <a:lnTo>
                  <a:pt x="1683" y="2275"/>
                </a:lnTo>
                <a:lnTo>
                  <a:pt x="1683" y="2279"/>
                </a:lnTo>
                <a:lnTo>
                  <a:pt x="1683" y="2284"/>
                </a:lnTo>
                <a:lnTo>
                  <a:pt x="1683" y="2290"/>
                </a:lnTo>
                <a:lnTo>
                  <a:pt x="1683" y="2298"/>
                </a:lnTo>
                <a:lnTo>
                  <a:pt x="1683" y="2305"/>
                </a:lnTo>
                <a:lnTo>
                  <a:pt x="1683" y="2311"/>
                </a:lnTo>
                <a:lnTo>
                  <a:pt x="1683" y="2313"/>
                </a:lnTo>
                <a:lnTo>
                  <a:pt x="1683" y="2315"/>
                </a:lnTo>
                <a:lnTo>
                  <a:pt x="1683" y="2317"/>
                </a:lnTo>
                <a:lnTo>
                  <a:pt x="1683" y="2337"/>
                </a:lnTo>
                <a:lnTo>
                  <a:pt x="1683" y="2344"/>
                </a:lnTo>
                <a:lnTo>
                  <a:pt x="1683" y="2351"/>
                </a:lnTo>
                <a:lnTo>
                  <a:pt x="1683" y="2353"/>
                </a:lnTo>
                <a:lnTo>
                  <a:pt x="1683" y="2355"/>
                </a:lnTo>
                <a:lnTo>
                  <a:pt x="1683" y="2364"/>
                </a:lnTo>
                <a:lnTo>
                  <a:pt x="1683" y="2371"/>
                </a:lnTo>
                <a:lnTo>
                  <a:pt x="1683" y="2374"/>
                </a:lnTo>
                <a:lnTo>
                  <a:pt x="1683" y="2378"/>
                </a:lnTo>
                <a:lnTo>
                  <a:pt x="1683" y="2384"/>
                </a:lnTo>
                <a:lnTo>
                  <a:pt x="1683" y="2389"/>
                </a:lnTo>
                <a:lnTo>
                  <a:pt x="1683" y="2394"/>
                </a:lnTo>
                <a:lnTo>
                  <a:pt x="1683" y="2397"/>
                </a:lnTo>
                <a:lnTo>
                  <a:pt x="1683" y="2399"/>
                </a:lnTo>
                <a:lnTo>
                  <a:pt x="1683" y="2402"/>
                </a:lnTo>
                <a:lnTo>
                  <a:pt x="1683" y="2404"/>
                </a:lnTo>
                <a:lnTo>
                  <a:pt x="1683" y="2405"/>
                </a:lnTo>
                <a:lnTo>
                  <a:pt x="1683" y="2419"/>
                </a:lnTo>
                <a:lnTo>
                  <a:pt x="1683" y="2430"/>
                </a:lnTo>
                <a:lnTo>
                  <a:pt x="1683" y="2440"/>
                </a:lnTo>
                <a:lnTo>
                  <a:pt x="1683" y="2521"/>
                </a:lnTo>
                <a:lnTo>
                  <a:pt x="1683" y="2551"/>
                </a:lnTo>
                <a:lnTo>
                  <a:pt x="1683" y="2552"/>
                </a:lnTo>
                <a:lnTo>
                  <a:pt x="1683" y="2553"/>
                </a:lnTo>
                <a:lnTo>
                  <a:pt x="1683" y="2571"/>
                </a:lnTo>
                <a:lnTo>
                  <a:pt x="1683" y="2588"/>
                </a:lnTo>
                <a:lnTo>
                  <a:pt x="1683" y="2599"/>
                </a:lnTo>
                <a:lnTo>
                  <a:pt x="1683" y="2620"/>
                </a:lnTo>
                <a:lnTo>
                  <a:pt x="1683" y="2625"/>
                </a:lnTo>
                <a:lnTo>
                  <a:pt x="1683" y="2630"/>
                </a:lnTo>
                <a:lnTo>
                  <a:pt x="1683" y="2631"/>
                </a:lnTo>
                <a:lnTo>
                  <a:pt x="1683" y="2633"/>
                </a:lnTo>
                <a:lnTo>
                  <a:pt x="1683" y="2636"/>
                </a:lnTo>
                <a:lnTo>
                  <a:pt x="1683" y="2650"/>
                </a:lnTo>
                <a:lnTo>
                  <a:pt x="1683" y="2697"/>
                </a:lnTo>
                <a:lnTo>
                  <a:pt x="1683" y="2698"/>
                </a:lnTo>
                <a:lnTo>
                  <a:pt x="1683" y="2738"/>
                </a:lnTo>
                <a:lnTo>
                  <a:pt x="1683" y="2742"/>
                </a:lnTo>
                <a:lnTo>
                  <a:pt x="1683" y="2754"/>
                </a:lnTo>
                <a:lnTo>
                  <a:pt x="1682" y="2754"/>
                </a:lnTo>
                <a:lnTo>
                  <a:pt x="1677" y="2754"/>
                </a:lnTo>
                <a:lnTo>
                  <a:pt x="1675" y="2754"/>
                </a:lnTo>
                <a:lnTo>
                  <a:pt x="1674" y="2754"/>
                </a:lnTo>
                <a:lnTo>
                  <a:pt x="1665" y="2754"/>
                </a:lnTo>
                <a:lnTo>
                  <a:pt x="1645" y="2754"/>
                </a:lnTo>
                <a:lnTo>
                  <a:pt x="1642" y="2754"/>
                </a:lnTo>
                <a:lnTo>
                  <a:pt x="1637" y="2754"/>
                </a:lnTo>
                <a:lnTo>
                  <a:pt x="1630" y="2754"/>
                </a:lnTo>
                <a:lnTo>
                  <a:pt x="1616" y="2754"/>
                </a:lnTo>
                <a:lnTo>
                  <a:pt x="1603" y="2754"/>
                </a:lnTo>
                <a:lnTo>
                  <a:pt x="1592" y="2754"/>
                </a:lnTo>
                <a:lnTo>
                  <a:pt x="1562" y="2754"/>
                </a:lnTo>
                <a:lnTo>
                  <a:pt x="1560" y="2754"/>
                </a:lnTo>
                <a:lnTo>
                  <a:pt x="1532" y="2754"/>
                </a:lnTo>
                <a:lnTo>
                  <a:pt x="1527" y="2754"/>
                </a:lnTo>
                <a:lnTo>
                  <a:pt x="1525" y="2754"/>
                </a:lnTo>
                <a:lnTo>
                  <a:pt x="1519" y="2754"/>
                </a:lnTo>
                <a:lnTo>
                  <a:pt x="1517" y="2754"/>
                </a:lnTo>
                <a:lnTo>
                  <a:pt x="1508" y="2754"/>
                </a:lnTo>
                <a:lnTo>
                  <a:pt x="1502" y="2754"/>
                </a:lnTo>
                <a:lnTo>
                  <a:pt x="1499" y="2754"/>
                </a:lnTo>
                <a:lnTo>
                  <a:pt x="1493" y="2754"/>
                </a:lnTo>
                <a:lnTo>
                  <a:pt x="1491" y="2754"/>
                </a:lnTo>
                <a:lnTo>
                  <a:pt x="1473" y="2754"/>
                </a:lnTo>
                <a:lnTo>
                  <a:pt x="1462" y="2754"/>
                </a:lnTo>
                <a:lnTo>
                  <a:pt x="1459" y="2754"/>
                </a:lnTo>
                <a:lnTo>
                  <a:pt x="1453" y="2754"/>
                </a:lnTo>
                <a:lnTo>
                  <a:pt x="1452" y="2754"/>
                </a:lnTo>
                <a:lnTo>
                  <a:pt x="1448" y="2754"/>
                </a:lnTo>
                <a:lnTo>
                  <a:pt x="1447" y="2754"/>
                </a:lnTo>
                <a:lnTo>
                  <a:pt x="1444" y="2754"/>
                </a:lnTo>
                <a:lnTo>
                  <a:pt x="1439" y="2754"/>
                </a:lnTo>
                <a:lnTo>
                  <a:pt x="1435" y="2754"/>
                </a:lnTo>
                <a:lnTo>
                  <a:pt x="1432" y="2754"/>
                </a:lnTo>
                <a:lnTo>
                  <a:pt x="1430" y="2754"/>
                </a:lnTo>
                <a:lnTo>
                  <a:pt x="1429" y="2754"/>
                </a:lnTo>
                <a:lnTo>
                  <a:pt x="1416" y="2754"/>
                </a:lnTo>
                <a:lnTo>
                  <a:pt x="1386" y="2754"/>
                </a:lnTo>
                <a:lnTo>
                  <a:pt x="1371" y="2754"/>
                </a:lnTo>
                <a:lnTo>
                  <a:pt x="1347" y="2754"/>
                </a:lnTo>
                <a:lnTo>
                  <a:pt x="1325" y="2754"/>
                </a:lnTo>
                <a:lnTo>
                  <a:pt x="1321" y="2754"/>
                </a:lnTo>
                <a:lnTo>
                  <a:pt x="1312" y="2754"/>
                </a:lnTo>
                <a:lnTo>
                  <a:pt x="1310" y="2754"/>
                </a:lnTo>
                <a:lnTo>
                  <a:pt x="1304" y="2754"/>
                </a:lnTo>
                <a:lnTo>
                  <a:pt x="1297" y="2754"/>
                </a:lnTo>
                <a:lnTo>
                  <a:pt x="1287" y="2754"/>
                </a:lnTo>
                <a:lnTo>
                  <a:pt x="1274" y="2754"/>
                </a:lnTo>
                <a:lnTo>
                  <a:pt x="1272" y="2754"/>
                </a:lnTo>
                <a:lnTo>
                  <a:pt x="1268" y="2754"/>
                </a:lnTo>
                <a:lnTo>
                  <a:pt x="1249" y="2754"/>
                </a:lnTo>
                <a:lnTo>
                  <a:pt x="1244" y="2754"/>
                </a:lnTo>
                <a:lnTo>
                  <a:pt x="1243" y="2754"/>
                </a:lnTo>
                <a:lnTo>
                  <a:pt x="1228" y="2754"/>
                </a:lnTo>
                <a:lnTo>
                  <a:pt x="1221" y="2754"/>
                </a:lnTo>
                <a:lnTo>
                  <a:pt x="1218" y="2754"/>
                </a:lnTo>
                <a:lnTo>
                  <a:pt x="1213" y="2754"/>
                </a:lnTo>
                <a:lnTo>
                  <a:pt x="1212" y="2754"/>
                </a:lnTo>
                <a:lnTo>
                  <a:pt x="1211" y="2754"/>
                </a:lnTo>
                <a:lnTo>
                  <a:pt x="1208" y="2754"/>
                </a:lnTo>
                <a:lnTo>
                  <a:pt x="1206" y="2754"/>
                </a:lnTo>
                <a:lnTo>
                  <a:pt x="1201" y="2754"/>
                </a:lnTo>
                <a:lnTo>
                  <a:pt x="1198" y="2754"/>
                </a:lnTo>
                <a:lnTo>
                  <a:pt x="1196" y="2754"/>
                </a:lnTo>
                <a:lnTo>
                  <a:pt x="1194" y="2754"/>
                </a:lnTo>
                <a:lnTo>
                  <a:pt x="1192" y="2754"/>
                </a:lnTo>
                <a:lnTo>
                  <a:pt x="1188" y="2754"/>
                </a:lnTo>
                <a:lnTo>
                  <a:pt x="1186" y="2754"/>
                </a:lnTo>
                <a:lnTo>
                  <a:pt x="1185" y="2754"/>
                </a:lnTo>
                <a:lnTo>
                  <a:pt x="1174" y="2754"/>
                </a:lnTo>
                <a:lnTo>
                  <a:pt x="1172" y="2754"/>
                </a:lnTo>
                <a:lnTo>
                  <a:pt x="1168" y="2754"/>
                </a:lnTo>
                <a:lnTo>
                  <a:pt x="1163" y="2754"/>
                </a:lnTo>
                <a:lnTo>
                  <a:pt x="1160" y="2754"/>
                </a:lnTo>
                <a:lnTo>
                  <a:pt x="1154" y="2754"/>
                </a:lnTo>
                <a:lnTo>
                  <a:pt x="1142" y="2755"/>
                </a:lnTo>
                <a:lnTo>
                  <a:pt x="1140" y="2755"/>
                </a:lnTo>
                <a:lnTo>
                  <a:pt x="1139" y="2755"/>
                </a:lnTo>
                <a:lnTo>
                  <a:pt x="1134" y="2755"/>
                </a:lnTo>
                <a:lnTo>
                  <a:pt x="1132" y="2755"/>
                </a:lnTo>
                <a:lnTo>
                  <a:pt x="1131" y="2755"/>
                </a:lnTo>
                <a:lnTo>
                  <a:pt x="1121" y="2755"/>
                </a:lnTo>
                <a:lnTo>
                  <a:pt x="1114" y="2755"/>
                </a:lnTo>
                <a:lnTo>
                  <a:pt x="1099" y="2755"/>
                </a:lnTo>
                <a:lnTo>
                  <a:pt x="1090" y="2755"/>
                </a:lnTo>
                <a:lnTo>
                  <a:pt x="1057" y="2756"/>
                </a:lnTo>
                <a:lnTo>
                  <a:pt x="1032" y="2756"/>
                </a:lnTo>
                <a:lnTo>
                  <a:pt x="988" y="2756"/>
                </a:lnTo>
                <a:lnTo>
                  <a:pt x="963" y="2756"/>
                </a:lnTo>
                <a:lnTo>
                  <a:pt x="959" y="2756"/>
                </a:lnTo>
                <a:lnTo>
                  <a:pt x="949" y="2756"/>
                </a:lnTo>
                <a:lnTo>
                  <a:pt x="946" y="2756"/>
                </a:lnTo>
                <a:lnTo>
                  <a:pt x="907" y="2756"/>
                </a:lnTo>
                <a:lnTo>
                  <a:pt x="892" y="2756"/>
                </a:lnTo>
                <a:lnTo>
                  <a:pt x="870" y="2756"/>
                </a:lnTo>
                <a:lnTo>
                  <a:pt x="853" y="2756"/>
                </a:lnTo>
                <a:lnTo>
                  <a:pt x="845" y="2756"/>
                </a:lnTo>
                <a:lnTo>
                  <a:pt x="830" y="2756"/>
                </a:lnTo>
                <a:lnTo>
                  <a:pt x="827" y="2756"/>
                </a:lnTo>
                <a:lnTo>
                  <a:pt x="817" y="2756"/>
                </a:lnTo>
                <a:lnTo>
                  <a:pt x="781" y="2756"/>
                </a:lnTo>
                <a:lnTo>
                  <a:pt x="768" y="2756"/>
                </a:lnTo>
                <a:lnTo>
                  <a:pt x="763" y="2756"/>
                </a:lnTo>
                <a:lnTo>
                  <a:pt x="743" y="2756"/>
                </a:lnTo>
                <a:lnTo>
                  <a:pt x="737" y="2756"/>
                </a:lnTo>
                <a:lnTo>
                  <a:pt x="732" y="2756"/>
                </a:lnTo>
                <a:lnTo>
                  <a:pt x="716" y="2756"/>
                </a:lnTo>
                <a:lnTo>
                  <a:pt x="712" y="2756"/>
                </a:lnTo>
                <a:lnTo>
                  <a:pt x="687" y="2756"/>
                </a:lnTo>
                <a:lnTo>
                  <a:pt x="683" y="2756"/>
                </a:lnTo>
                <a:lnTo>
                  <a:pt x="681" y="2756"/>
                </a:lnTo>
                <a:lnTo>
                  <a:pt x="680" y="2756"/>
                </a:lnTo>
                <a:lnTo>
                  <a:pt x="679" y="2756"/>
                </a:lnTo>
                <a:lnTo>
                  <a:pt x="675" y="2756"/>
                </a:lnTo>
                <a:lnTo>
                  <a:pt x="673" y="2756"/>
                </a:lnTo>
                <a:lnTo>
                  <a:pt x="656" y="2756"/>
                </a:lnTo>
                <a:lnTo>
                  <a:pt x="655" y="2756"/>
                </a:lnTo>
                <a:lnTo>
                  <a:pt x="654" y="2756"/>
                </a:lnTo>
                <a:lnTo>
                  <a:pt x="653" y="2756"/>
                </a:lnTo>
                <a:lnTo>
                  <a:pt x="647" y="2756"/>
                </a:lnTo>
                <a:lnTo>
                  <a:pt x="630" y="2756"/>
                </a:lnTo>
                <a:lnTo>
                  <a:pt x="623" y="2756"/>
                </a:lnTo>
                <a:lnTo>
                  <a:pt x="617" y="2756"/>
                </a:lnTo>
                <a:lnTo>
                  <a:pt x="616" y="2756"/>
                </a:lnTo>
                <a:lnTo>
                  <a:pt x="613" y="2756"/>
                </a:lnTo>
                <a:lnTo>
                  <a:pt x="612" y="2756"/>
                </a:lnTo>
                <a:lnTo>
                  <a:pt x="600" y="2756"/>
                </a:lnTo>
                <a:lnTo>
                  <a:pt x="586" y="2756"/>
                </a:lnTo>
                <a:lnTo>
                  <a:pt x="570" y="2756"/>
                </a:lnTo>
                <a:lnTo>
                  <a:pt x="523" y="2756"/>
                </a:lnTo>
                <a:lnTo>
                  <a:pt x="507" y="2756"/>
                </a:lnTo>
                <a:lnTo>
                  <a:pt x="466" y="2756"/>
                </a:lnTo>
                <a:lnTo>
                  <a:pt x="464" y="2756"/>
                </a:lnTo>
                <a:lnTo>
                  <a:pt x="458" y="2756"/>
                </a:lnTo>
                <a:lnTo>
                  <a:pt x="457" y="2756"/>
                </a:lnTo>
                <a:lnTo>
                  <a:pt x="453" y="2756"/>
                </a:lnTo>
                <a:lnTo>
                  <a:pt x="439" y="2756"/>
                </a:lnTo>
                <a:lnTo>
                  <a:pt x="435" y="2756"/>
                </a:lnTo>
                <a:lnTo>
                  <a:pt x="432" y="2756"/>
                </a:lnTo>
                <a:lnTo>
                  <a:pt x="424" y="2756"/>
                </a:lnTo>
                <a:lnTo>
                  <a:pt x="422" y="2756"/>
                </a:lnTo>
                <a:lnTo>
                  <a:pt x="416" y="2756"/>
                </a:lnTo>
                <a:lnTo>
                  <a:pt x="402" y="2756"/>
                </a:lnTo>
                <a:lnTo>
                  <a:pt x="396" y="2756"/>
                </a:lnTo>
                <a:lnTo>
                  <a:pt x="379" y="2756"/>
                </a:lnTo>
                <a:lnTo>
                  <a:pt x="363" y="2756"/>
                </a:lnTo>
                <a:lnTo>
                  <a:pt x="354" y="2756"/>
                </a:lnTo>
                <a:lnTo>
                  <a:pt x="335" y="2756"/>
                </a:lnTo>
                <a:lnTo>
                  <a:pt x="315" y="2756"/>
                </a:lnTo>
                <a:lnTo>
                  <a:pt x="302" y="2756"/>
                </a:lnTo>
                <a:lnTo>
                  <a:pt x="299" y="2756"/>
                </a:lnTo>
                <a:lnTo>
                  <a:pt x="296" y="2756"/>
                </a:lnTo>
                <a:lnTo>
                  <a:pt x="289" y="2756"/>
                </a:lnTo>
                <a:lnTo>
                  <a:pt x="284" y="2756"/>
                </a:lnTo>
                <a:lnTo>
                  <a:pt x="282" y="2756"/>
                </a:lnTo>
                <a:lnTo>
                  <a:pt x="241" y="2756"/>
                </a:lnTo>
                <a:lnTo>
                  <a:pt x="238" y="2756"/>
                </a:lnTo>
                <a:lnTo>
                  <a:pt x="226" y="2756"/>
                </a:lnTo>
                <a:lnTo>
                  <a:pt x="223" y="2756"/>
                </a:lnTo>
                <a:lnTo>
                  <a:pt x="215" y="2756"/>
                </a:lnTo>
                <a:lnTo>
                  <a:pt x="196" y="2756"/>
                </a:lnTo>
                <a:lnTo>
                  <a:pt x="183" y="2756"/>
                </a:lnTo>
                <a:lnTo>
                  <a:pt x="171" y="2756"/>
                </a:lnTo>
                <a:lnTo>
                  <a:pt x="138" y="2756"/>
                </a:lnTo>
                <a:lnTo>
                  <a:pt x="108" y="2756"/>
                </a:lnTo>
                <a:lnTo>
                  <a:pt x="89" y="2756"/>
                </a:lnTo>
                <a:lnTo>
                  <a:pt x="83" y="2756"/>
                </a:lnTo>
                <a:lnTo>
                  <a:pt x="65" y="2756"/>
                </a:lnTo>
                <a:lnTo>
                  <a:pt x="56" y="2756"/>
                </a:lnTo>
                <a:lnTo>
                  <a:pt x="44" y="2756"/>
                </a:lnTo>
                <a:lnTo>
                  <a:pt x="22" y="2756"/>
                </a:lnTo>
                <a:lnTo>
                  <a:pt x="18" y="2756"/>
                </a:lnTo>
                <a:lnTo>
                  <a:pt x="6" y="2756"/>
                </a:lnTo>
                <a:lnTo>
                  <a:pt x="2" y="2756"/>
                </a:lnTo>
                <a:lnTo>
                  <a:pt x="2" y="2753"/>
                </a:lnTo>
                <a:lnTo>
                  <a:pt x="2" y="2742"/>
                </a:lnTo>
                <a:lnTo>
                  <a:pt x="2" y="2739"/>
                </a:lnTo>
                <a:lnTo>
                  <a:pt x="2" y="2732"/>
                </a:lnTo>
                <a:lnTo>
                  <a:pt x="2" y="2728"/>
                </a:lnTo>
                <a:lnTo>
                  <a:pt x="2" y="2727"/>
                </a:lnTo>
                <a:lnTo>
                  <a:pt x="2" y="2725"/>
                </a:lnTo>
                <a:lnTo>
                  <a:pt x="2" y="2716"/>
                </a:lnTo>
                <a:lnTo>
                  <a:pt x="2" y="2692"/>
                </a:lnTo>
                <a:lnTo>
                  <a:pt x="2" y="2645"/>
                </a:lnTo>
                <a:lnTo>
                  <a:pt x="2" y="2644"/>
                </a:lnTo>
                <a:lnTo>
                  <a:pt x="2" y="2641"/>
                </a:lnTo>
                <a:lnTo>
                  <a:pt x="2" y="2635"/>
                </a:lnTo>
                <a:lnTo>
                  <a:pt x="2" y="2629"/>
                </a:lnTo>
                <a:lnTo>
                  <a:pt x="2" y="2628"/>
                </a:lnTo>
                <a:lnTo>
                  <a:pt x="2" y="2618"/>
                </a:lnTo>
                <a:lnTo>
                  <a:pt x="2" y="2616"/>
                </a:lnTo>
                <a:lnTo>
                  <a:pt x="2" y="2599"/>
                </a:lnTo>
                <a:lnTo>
                  <a:pt x="2" y="2597"/>
                </a:lnTo>
                <a:lnTo>
                  <a:pt x="2" y="2596"/>
                </a:lnTo>
                <a:lnTo>
                  <a:pt x="2" y="2588"/>
                </a:lnTo>
                <a:lnTo>
                  <a:pt x="2" y="2587"/>
                </a:lnTo>
                <a:lnTo>
                  <a:pt x="2" y="2544"/>
                </a:lnTo>
                <a:lnTo>
                  <a:pt x="2" y="2515"/>
                </a:lnTo>
                <a:lnTo>
                  <a:pt x="2" y="2493"/>
                </a:lnTo>
                <a:lnTo>
                  <a:pt x="2" y="2455"/>
                </a:lnTo>
                <a:lnTo>
                  <a:pt x="2" y="2437"/>
                </a:lnTo>
                <a:lnTo>
                  <a:pt x="2" y="2424"/>
                </a:lnTo>
                <a:lnTo>
                  <a:pt x="2" y="2409"/>
                </a:lnTo>
                <a:lnTo>
                  <a:pt x="2" y="2392"/>
                </a:lnTo>
                <a:lnTo>
                  <a:pt x="2" y="2370"/>
                </a:lnTo>
                <a:lnTo>
                  <a:pt x="2" y="2343"/>
                </a:lnTo>
                <a:lnTo>
                  <a:pt x="2" y="2322"/>
                </a:lnTo>
                <a:lnTo>
                  <a:pt x="2" y="2292"/>
                </a:lnTo>
                <a:lnTo>
                  <a:pt x="2" y="2290"/>
                </a:lnTo>
                <a:lnTo>
                  <a:pt x="2" y="2279"/>
                </a:lnTo>
                <a:lnTo>
                  <a:pt x="2" y="2278"/>
                </a:lnTo>
                <a:lnTo>
                  <a:pt x="2" y="2252"/>
                </a:lnTo>
                <a:lnTo>
                  <a:pt x="2" y="2213"/>
                </a:lnTo>
                <a:lnTo>
                  <a:pt x="2" y="2188"/>
                </a:lnTo>
                <a:lnTo>
                  <a:pt x="2" y="2169"/>
                </a:lnTo>
                <a:lnTo>
                  <a:pt x="2" y="2167"/>
                </a:lnTo>
                <a:lnTo>
                  <a:pt x="2" y="2166"/>
                </a:lnTo>
                <a:lnTo>
                  <a:pt x="2" y="2164"/>
                </a:lnTo>
                <a:lnTo>
                  <a:pt x="2" y="2163"/>
                </a:lnTo>
                <a:lnTo>
                  <a:pt x="2" y="2100"/>
                </a:lnTo>
                <a:lnTo>
                  <a:pt x="2" y="2017"/>
                </a:lnTo>
                <a:lnTo>
                  <a:pt x="2" y="1994"/>
                </a:lnTo>
                <a:lnTo>
                  <a:pt x="2" y="1993"/>
                </a:lnTo>
                <a:lnTo>
                  <a:pt x="2" y="1980"/>
                </a:lnTo>
                <a:lnTo>
                  <a:pt x="2" y="1970"/>
                </a:lnTo>
                <a:lnTo>
                  <a:pt x="2" y="1952"/>
                </a:lnTo>
                <a:lnTo>
                  <a:pt x="2" y="1946"/>
                </a:lnTo>
                <a:lnTo>
                  <a:pt x="2" y="1929"/>
                </a:lnTo>
                <a:lnTo>
                  <a:pt x="2" y="1928"/>
                </a:lnTo>
                <a:lnTo>
                  <a:pt x="2" y="1912"/>
                </a:lnTo>
                <a:lnTo>
                  <a:pt x="2" y="1908"/>
                </a:lnTo>
                <a:lnTo>
                  <a:pt x="2" y="1902"/>
                </a:lnTo>
                <a:lnTo>
                  <a:pt x="2" y="1901"/>
                </a:lnTo>
                <a:lnTo>
                  <a:pt x="2" y="1899"/>
                </a:lnTo>
                <a:lnTo>
                  <a:pt x="2" y="1897"/>
                </a:lnTo>
                <a:lnTo>
                  <a:pt x="2" y="1896"/>
                </a:lnTo>
                <a:lnTo>
                  <a:pt x="2" y="1885"/>
                </a:lnTo>
                <a:lnTo>
                  <a:pt x="2" y="1879"/>
                </a:lnTo>
                <a:lnTo>
                  <a:pt x="2" y="1877"/>
                </a:lnTo>
                <a:lnTo>
                  <a:pt x="2" y="1875"/>
                </a:lnTo>
                <a:lnTo>
                  <a:pt x="2" y="1874"/>
                </a:lnTo>
                <a:lnTo>
                  <a:pt x="2" y="1872"/>
                </a:lnTo>
                <a:lnTo>
                  <a:pt x="2" y="1871"/>
                </a:lnTo>
                <a:lnTo>
                  <a:pt x="2" y="1840"/>
                </a:lnTo>
                <a:lnTo>
                  <a:pt x="2" y="1836"/>
                </a:lnTo>
                <a:lnTo>
                  <a:pt x="2" y="1835"/>
                </a:lnTo>
                <a:lnTo>
                  <a:pt x="2" y="1834"/>
                </a:lnTo>
                <a:lnTo>
                  <a:pt x="2" y="1830"/>
                </a:lnTo>
                <a:lnTo>
                  <a:pt x="2" y="1827"/>
                </a:lnTo>
                <a:lnTo>
                  <a:pt x="2" y="1824"/>
                </a:lnTo>
                <a:lnTo>
                  <a:pt x="2" y="1818"/>
                </a:lnTo>
                <a:lnTo>
                  <a:pt x="2" y="1813"/>
                </a:lnTo>
                <a:lnTo>
                  <a:pt x="2" y="1811"/>
                </a:lnTo>
                <a:lnTo>
                  <a:pt x="2" y="1805"/>
                </a:lnTo>
                <a:lnTo>
                  <a:pt x="2" y="1804"/>
                </a:lnTo>
                <a:lnTo>
                  <a:pt x="2" y="1801"/>
                </a:lnTo>
                <a:lnTo>
                  <a:pt x="2" y="1799"/>
                </a:lnTo>
                <a:lnTo>
                  <a:pt x="2" y="1785"/>
                </a:lnTo>
                <a:lnTo>
                  <a:pt x="2" y="1783"/>
                </a:lnTo>
                <a:lnTo>
                  <a:pt x="2" y="1773"/>
                </a:lnTo>
                <a:lnTo>
                  <a:pt x="2" y="1765"/>
                </a:lnTo>
                <a:lnTo>
                  <a:pt x="2" y="1759"/>
                </a:lnTo>
                <a:lnTo>
                  <a:pt x="2" y="1758"/>
                </a:lnTo>
                <a:lnTo>
                  <a:pt x="2" y="1746"/>
                </a:lnTo>
                <a:lnTo>
                  <a:pt x="2" y="1734"/>
                </a:lnTo>
                <a:lnTo>
                  <a:pt x="2" y="1725"/>
                </a:lnTo>
                <a:lnTo>
                  <a:pt x="2" y="1721"/>
                </a:lnTo>
                <a:lnTo>
                  <a:pt x="2" y="1720"/>
                </a:lnTo>
                <a:lnTo>
                  <a:pt x="2" y="1708"/>
                </a:lnTo>
                <a:lnTo>
                  <a:pt x="2" y="1695"/>
                </a:lnTo>
                <a:lnTo>
                  <a:pt x="2" y="1694"/>
                </a:lnTo>
                <a:lnTo>
                  <a:pt x="2" y="1691"/>
                </a:lnTo>
                <a:lnTo>
                  <a:pt x="2" y="1690"/>
                </a:lnTo>
                <a:lnTo>
                  <a:pt x="2" y="1685"/>
                </a:lnTo>
                <a:lnTo>
                  <a:pt x="2" y="1683"/>
                </a:lnTo>
                <a:lnTo>
                  <a:pt x="2" y="1682"/>
                </a:lnTo>
                <a:lnTo>
                  <a:pt x="2" y="1676"/>
                </a:lnTo>
                <a:lnTo>
                  <a:pt x="2" y="1675"/>
                </a:lnTo>
                <a:lnTo>
                  <a:pt x="2" y="1673"/>
                </a:lnTo>
                <a:lnTo>
                  <a:pt x="2" y="1669"/>
                </a:lnTo>
                <a:lnTo>
                  <a:pt x="2" y="1654"/>
                </a:lnTo>
                <a:lnTo>
                  <a:pt x="2" y="1643"/>
                </a:lnTo>
                <a:lnTo>
                  <a:pt x="1" y="1628"/>
                </a:lnTo>
                <a:lnTo>
                  <a:pt x="1" y="1627"/>
                </a:lnTo>
                <a:lnTo>
                  <a:pt x="2" y="1614"/>
                </a:lnTo>
                <a:lnTo>
                  <a:pt x="2" y="1609"/>
                </a:lnTo>
                <a:lnTo>
                  <a:pt x="2" y="1559"/>
                </a:lnTo>
                <a:lnTo>
                  <a:pt x="2" y="1547"/>
                </a:lnTo>
                <a:lnTo>
                  <a:pt x="2" y="1534"/>
                </a:lnTo>
                <a:lnTo>
                  <a:pt x="2" y="1512"/>
                </a:lnTo>
                <a:lnTo>
                  <a:pt x="2" y="1505"/>
                </a:lnTo>
                <a:lnTo>
                  <a:pt x="4" y="1473"/>
                </a:lnTo>
                <a:lnTo>
                  <a:pt x="2" y="1436"/>
                </a:lnTo>
                <a:lnTo>
                  <a:pt x="2" y="1435"/>
                </a:lnTo>
                <a:lnTo>
                  <a:pt x="1" y="1432"/>
                </a:lnTo>
                <a:lnTo>
                  <a:pt x="1" y="1376"/>
                </a:lnTo>
                <a:lnTo>
                  <a:pt x="1" y="1372"/>
                </a:lnTo>
                <a:lnTo>
                  <a:pt x="2" y="1353"/>
                </a:lnTo>
                <a:lnTo>
                  <a:pt x="2" y="1325"/>
                </a:lnTo>
                <a:lnTo>
                  <a:pt x="1" y="1313"/>
                </a:lnTo>
                <a:lnTo>
                  <a:pt x="1" y="1289"/>
                </a:lnTo>
                <a:lnTo>
                  <a:pt x="2" y="1229"/>
                </a:lnTo>
                <a:lnTo>
                  <a:pt x="2" y="1208"/>
                </a:lnTo>
                <a:lnTo>
                  <a:pt x="2" y="1206"/>
                </a:lnTo>
                <a:lnTo>
                  <a:pt x="2" y="1204"/>
                </a:lnTo>
                <a:lnTo>
                  <a:pt x="0" y="1204"/>
                </a:lnTo>
                <a:lnTo>
                  <a:pt x="0" y="1192"/>
                </a:lnTo>
                <a:lnTo>
                  <a:pt x="0" y="1143"/>
                </a:lnTo>
                <a:lnTo>
                  <a:pt x="0" y="1131"/>
                </a:lnTo>
                <a:lnTo>
                  <a:pt x="0" y="1096"/>
                </a:lnTo>
                <a:lnTo>
                  <a:pt x="0" y="1057"/>
                </a:lnTo>
                <a:lnTo>
                  <a:pt x="0" y="1051"/>
                </a:lnTo>
                <a:lnTo>
                  <a:pt x="0" y="1022"/>
                </a:lnTo>
                <a:lnTo>
                  <a:pt x="0" y="1021"/>
                </a:lnTo>
                <a:lnTo>
                  <a:pt x="0" y="1016"/>
                </a:lnTo>
                <a:lnTo>
                  <a:pt x="0" y="1010"/>
                </a:lnTo>
                <a:lnTo>
                  <a:pt x="0" y="989"/>
                </a:lnTo>
                <a:lnTo>
                  <a:pt x="0" y="939"/>
                </a:lnTo>
                <a:lnTo>
                  <a:pt x="0" y="929"/>
                </a:lnTo>
                <a:lnTo>
                  <a:pt x="0" y="923"/>
                </a:lnTo>
                <a:lnTo>
                  <a:pt x="0" y="891"/>
                </a:lnTo>
                <a:lnTo>
                  <a:pt x="0" y="881"/>
                </a:lnTo>
                <a:lnTo>
                  <a:pt x="0" y="867"/>
                </a:lnTo>
                <a:lnTo>
                  <a:pt x="0" y="866"/>
                </a:lnTo>
                <a:lnTo>
                  <a:pt x="0" y="865"/>
                </a:lnTo>
                <a:lnTo>
                  <a:pt x="0" y="839"/>
                </a:lnTo>
                <a:lnTo>
                  <a:pt x="0" y="838"/>
                </a:lnTo>
                <a:lnTo>
                  <a:pt x="0" y="837"/>
                </a:lnTo>
                <a:lnTo>
                  <a:pt x="0" y="836"/>
                </a:lnTo>
                <a:lnTo>
                  <a:pt x="0" y="830"/>
                </a:lnTo>
                <a:lnTo>
                  <a:pt x="0" y="829"/>
                </a:lnTo>
                <a:lnTo>
                  <a:pt x="0" y="826"/>
                </a:lnTo>
                <a:lnTo>
                  <a:pt x="0" y="819"/>
                </a:lnTo>
                <a:lnTo>
                  <a:pt x="0" y="803"/>
                </a:lnTo>
                <a:lnTo>
                  <a:pt x="0" y="758"/>
                </a:lnTo>
                <a:lnTo>
                  <a:pt x="0" y="736"/>
                </a:lnTo>
                <a:lnTo>
                  <a:pt x="0" y="695"/>
                </a:lnTo>
                <a:lnTo>
                  <a:pt x="0" y="653"/>
                </a:lnTo>
                <a:lnTo>
                  <a:pt x="0" y="619"/>
                </a:lnTo>
                <a:lnTo>
                  <a:pt x="0" y="617"/>
                </a:lnTo>
                <a:lnTo>
                  <a:pt x="0" y="616"/>
                </a:lnTo>
                <a:lnTo>
                  <a:pt x="0" y="596"/>
                </a:lnTo>
                <a:lnTo>
                  <a:pt x="0" y="590"/>
                </a:lnTo>
                <a:lnTo>
                  <a:pt x="0" y="589"/>
                </a:lnTo>
                <a:lnTo>
                  <a:pt x="0" y="586"/>
                </a:lnTo>
                <a:lnTo>
                  <a:pt x="0" y="585"/>
                </a:lnTo>
                <a:lnTo>
                  <a:pt x="0" y="581"/>
                </a:lnTo>
                <a:lnTo>
                  <a:pt x="0" y="580"/>
                </a:lnTo>
                <a:lnTo>
                  <a:pt x="0" y="566"/>
                </a:lnTo>
                <a:lnTo>
                  <a:pt x="0" y="564"/>
                </a:lnTo>
                <a:lnTo>
                  <a:pt x="0" y="562"/>
                </a:lnTo>
                <a:lnTo>
                  <a:pt x="0" y="550"/>
                </a:lnTo>
                <a:lnTo>
                  <a:pt x="0" y="547"/>
                </a:lnTo>
                <a:lnTo>
                  <a:pt x="0" y="536"/>
                </a:lnTo>
                <a:lnTo>
                  <a:pt x="0" y="496"/>
                </a:lnTo>
                <a:lnTo>
                  <a:pt x="0" y="495"/>
                </a:lnTo>
                <a:lnTo>
                  <a:pt x="1" y="441"/>
                </a:lnTo>
                <a:lnTo>
                  <a:pt x="1" y="435"/>
                </a:lnTo>
                <a:lnTo>
                  <a:pt x="1" y="394"/>
                </a:lnTo>
                <a:lnTo>
                  <a:pt x="1" y="391"/>
                </a:lnTo>
                <a:lnTo>
                  <a:pt x="1" y="362"/>
                </a:lnTo>
                <a:lnTo>
                  <a:pt x="1" y="326"/>
                </a:lnTo>
                <a:lnTo>
                  <a:pt x="1" y="303"/>
                </a:lnTo>
                <a:lnTo>
                  <a:pt x="1" y="301"/>
                </a:lnTo>
                <a:lnTo>
                  <a:pt x="1" y="284"/>
                </a:lnTo>
                <a:lnTo>
                  <a:pt x="1" y="281"/>
                </a:lnTo>
                <a:lnTo>
                  <a:pt x="1" y="264"/>
                </a:lnTo>
                <a:lnTo>
                  <a:pt x="1" y="263"/>
                </a:lnTo>
                <a:lnTo>
                  <a:pt x="1" y="262"/>
                </a:lnTo>
                <a:lnTo>
                  <a:pt x="1" y="246"/>
                </a:lnTo>
                <a:lnTo>
                  <a:pt x="1" y="245"/>
                </a:lnTo>
                <a:lnTo>
                  <a:pt x="1" y="218"/>
                </a:lnTo>
                <a:lnTo>
                  <a:pt x="1" y="217"/>
                </a:lnTo>
                <a:lnTo>
                  <a:pt x="1" y="215"/>
                </a:lnTo>
                <a:lnTo>
                  <a:pt x="1" y="212"/>
                </a:lnTo>
                <a:lnTo>
                  <a:pt x="1" y="204"/>
                </a:lnTo>
                <a:lnTo>
                  <a:pt x="1" y="189"/>
                </a:lnTo>
                <a:lnTo>
                  <a:pt x="2" y="188"/>
                </a:lnTo>
                <a:lnTo>
                  <a:pt x="2" y="155"/>
                </a:lnTo>
                <a:lnTo>
                  <a:pt x="2" y="88"/>
                </a:lnTo>
                <a:lnTo>
                  <a:pt x="2" y="86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15" name="Freeform 706">
            <a:extLst>
              <a:ext uri="{FF2B5EF4-FFF2-40B4-BE49-F238E27FC236}">
                <a16:creationId xmlns:a16="http://schemas.microsoft.com/office/drawing/2014/main" id="{EFF5542A-661C-FB2B-3D32-F20C1AC323FD}"/>
              </a:ext>
            </a:extLst>
          </p:cNvPr>
          <p:cNvSpPr>
            <a:spLocks noEditPoints="1"/>
          </p:cNvSpPr>
          <p:nvPr/>
        </p:nvSpPr>
        <p:spPr bwMode="auto">
          <a:xfrm>
            <a:off x="2336674" y="1425057"/>
            <a:ext cx="742445" cy="1412151"/>
          </a:xfrm>
          <a:custGeom>
            <a:avLst/>
            <a:gdLst>
              <a:gd name="T0" fmla="*/ 60 w 592"/>
              <a:gd name="T1" fmla="*/ 711 h 1126"/>
              <a:gd name="T2" fmla="*/ 165 w 592"/>
              <a:gd name="T3" fmla="*/ 734 h 1126"/>
              <a:gd name="T4" fmla="*/ 255 w 592"/>
              <a:gd name="T5" fmla="*/ 708 h 1126"/>
              <a:gd name="T6" fmla="*/ 238 w 592"/>
              <a:gd name="T7" fmla="*/ 590 h 1126"/>
              <a:gd name="T8" fmla="*/ 229 w 592"/>
              <a:gd name="T9" fmla="*/ 465 h 1126"/>
              <a:gd name="T10" fmla="*/ 180 w 592"/>
              <a:gd name="T11" fmla="*/ 385 h 1126"/>
              <a:gd name="T12" fmla="*/ 152 w 592"/>
              <a:gd name="T13" fmla="*/ 265 h 1126"/>
              <a:gd name="T14" fmla="*/ 157 w 592"/>
              <a:gd name="T15" fmla="*/ 205 h 1126"/>
              <a:gd name="T16" fmla="*/ 133 w 592"/>
              <a:gd name="T17" fmla="*/ 152 h 1126"/>
              <a:gd name="T18" fmla="*/ 195 w 592"/>
              <a:gd name="T19" fmla="*/ 0 h 1126"/>
              <a:gd name="T20" fmla="*/ 251 w 592"/>
              <a:gd name="T21" fmla="*/ 45 h 1126"/>
              <a:gd name="T22" fmla="*/ 262 w 592"/>
              <a:gd name="T23" fmla="*/ 87 h 1126"/>
              <a:gd name="T24" fmla="*/ 269 w 592"/>
              <a:gd name="T25" fmla="*/ 175 h 1126"/>
              <a:gd name="T26" fmla="*/ 323 w 592"/>
              <a:gd name="T27" fmla="*/ 163 h 1126"/>
              <a:gd name="T28" fmla="*/ 367 w 592"/>
              <a:gd name="T29" fmla="*/ 229 h 1126"/>
              <a:gd name="T30" fmla="*/ 505 w 592"/>
              <a:gd name="T31" fmla="*/ 214 h 1126"/>
              <a:gd name="T32" fmla="*/ 539 w 592"/>
              <a:gd name="T33" fmla="*/ 234 h 1126"/>
              <a:gd name="T34" fmla="*/ 543 w 592"/>
              <a:gd name="T35" fmla="*/ 267 h 1126"/>
              <a:gd name="T36" fmla="*/ 539 w 592"/>
              <a:gd name="T37" fmla="*/ 338 h 1126"/>
              <a:gd name="T38" fmla="*/ 592 w 592"/>
              <a:gd name="T39" fmla="*/ 447 h 1126"/>
              <a:gd name="T40" fmla="*/ 572 w 592"/>
              <a:gd name="T41" fmla="*/ 577 h 1126"/>
              <a:gd name="T42" fmla="*/ 527 w 592"/>
              <a:gd name="T43" fmla="*/ 612 h 1126"/>
              <a:gd name="T44" fmla="*/ 482 w 592"/>
              <a:gd name="T45" fmla="*/ 694 h 1126"/>
              <a:gd name="T46" fmla="*/ 497 w 592"/>
              <a:gd name="T47" fmla="*/ 706 h 1126"/>
              <a:gd name="T48" fmla="*/ 568 w 592"/>
              <a:gd name="T49" fmla="*/ 734 h 1126"/>
              <a:gd name="T50" fmla="*/ 551 w 592"/>
              <a:gd name="T51" fmla="*/ 782 h 1126"/>
              <a:gd name="T52" fmla="*/ 570 w 592"/>
              <a:gd name="T53" fmla="*/ 838 h 1126"/>
              <a:gd name="T54" fmla="*/ 513 w 592"/>
              <a:gd name="T55" fmla="*/ 876 h 1126"/>
              <a:gd name="T56" fmla="*/ 520 w 592"/>
              <a:gd name="T57" fmla="*/ 971 h 1126"/>
              <a:gd name="T58" fmla="*/ 522 w 592"/>
              <a:gd name="T59" fmla="*/ 1044 h 1126"/>
              <a:gd name="T60" fmla="*/ 522 w 592"/>
              <a:gd name="T61" fmla="*/ 1125 h 1126"/>
              <a:gd name="T62" fmla="*/ 255 w 592"/>
              <a:gd name="T63" fmla="*/ 1093 h 1126"/>
              <a:gd name="T64" fmla="*/ 155 w 592"/>
              <a:gd name="T65" fmla="*/ 983 h 1126"/>
              <a:gd name="T66" fmla="*/ 190 w 592"/>
              <a:gd name="T67" fmla="*/ 971 h 1126"/>
              <a:gd name="T68" fmla="*/ 224 w 592"/>
              <a:gd name="T69" fmla="*/ 912 h 1126"/>
              <a:gd name="T70" fmla="*/ 152 w 592"/>
              <a:gd name="T71" fmla="*/ 915 h 1126"/>
              <a:gd name="T72" fmla="*/ 125 w 592"/>
              <a:gd name="T73" fmla="*/ 955 h 1126"/>
              <a:gd name="T74" fmla="*/ 64 w 592"/>
              <a:gd name="T75" fmla="*/ 957 h 1126"/>
              <a:gd name="T76" fmla="*/ 140 w 592"/>
              <a:gd name="T77" fmla="*/ 864 h 1126"/>
              <a:gd name="T78" fmla="*/ 75 w 592"/>
              <a:gd name="T79" fmla="*/ 762 h 1126"/>
              <a:gd name="T80" fmla="*/ 30 w 592"/>
              <a:gd name="T81" fmla="*/ 750 h 1126"/>
              <a:gd name="T82" fmla="*/ 79 w 592"/>
              <a:gd name="T83" fmla="*/ 938 h 1126"/>
              <a:gd name="T84" fmla="*/ 191 w 592"/>
              <a:gd name="T85" fmla="*/ 910 h 1126"/>
              <a:gd name="T86" fmla="*/ 172 w 592"/>
              <a:gd name="T87" fmla="*/ 73 h 1126"/>
              <a:gd name="T88" fmla="*/ 217 w 592"/>
              <a:gd name="T89" fmla="*/ 1008 h 1126"/>
              <a:gd name="T90" fmla="*/ 225 w 592"/>
              <a:gd name="T91" fmla="*/ 989 h 1126"/>
              <a:gd name="T92" fmla="*/ 234 w 592"/>
              <a:gd name="T93" fmla="*/ 937 h 1126"/>
              <a:gd name="T94" fmla="*/ 266 w 592"/>
              <a:gd name="T95" fmla="*/ 920 h 1126"/>
              <a:gd name="T96" fmla="*/ 270 w 592"/>
              <a:gd name="T97" fmla="*/ 947 h 1126"/>
              <a:gd name="T98" fmla="*/ 306 w 592"/>
              <a:gd name="T99" fmla="*/ 1008 h 1126"/>
              <a:gd name="T100" fmla="*/ 276 w 592"/>
              <a:gd name="T101" fmla="*/ 963 h 1126"/>
              <a:gd name="T102" fmla="*/ 285 w 592"/>
              <a:gd name="T103" fmla="*/ 918 h 1126"/>
              <a:gd name="T104" fmla="*/ 304 w 592"/>
              <a:gd name="T105" fmla="*/ 970 h 1126"/>
              <a:gd name="T106" fmla="*/ 358 w 592"/>
              <a:gd name="T107" fmla="*/ 355 h 1126"/>
              <a:gd name="T108" fmla="*/ 335 w 592"/>
              <a:gd name="T109" fmla="*/ 354 h 1126"/>
              <a:gd name="T110" fmla="*/ 337 w 592"/>
              <a:gd name="T111" fmla="*/ 374 h 1126"/>
              <a:gd name="T112" fmla="*/ 432 w 592"/>
              <a:gd name="T113" fmla="*/ 391 h 1126"/>
              <a:gd name="T114" fmla="*/ 511 w 592"/>
              <a:gd name="T115" fmla="*/ 318 h 1126"/>
              <a:gd name="T116" fmla="*/ 488 w 592"/>
              <a:gd name="T117" fmla="*/ 249 h 1126"/>
              <a:gd name="T118" fmla="*/ 504 w 592"/>
              <a:gd name="T119" fmla="*/ 243 h 1126"/>
              <a:gd name="T120" fmla="*/ 513 w 592"/>
              <a:gd name="T121" fmla="*/ 273 h 1126"/>
              <a:gd name="T122" fmla="*/ 583 w 592"/>
              <a:gd name="T123" fmla="*/ 477 h 1126"/>
              <a:gd name="T124" fmla="*/ 266 w 592"/>
              <a:gd name="T125" fmla="*/ 1022 h 1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2" h="1126">
                <a:moveTo>
                  <a:pt x="294" y="998"/>
                </a:moveTo>
                <a:lnTo>
                  <a:pt x="295" y="998"/>
                </a:lnTo>
                <a:lnTo>
                  <a:pt x="295" y="996"/>
                </a:lnTo>
                <a:lnTo>
                  <a:pt x="296" y="996"/>
                </a:lnTo>
                <a:lnTo>
                  <a:pt x="297" y="996"/>
                </a:lnTo>
                <a:lnTo>
                  <a:pt x="299" y="996"/>
                </a:lnTo>
                <a:lnTo>
                  <a:pt x="306" y="996"/>
                </a:lnTo>
                <a:lnTo>
                  <a:pt x="306" y="998"/>
                </a:lnTo>
                <a:lnTo>
                  <a:pt x="306" y="999"/>
                </a:lnTo>
                <a:lnTo>
                  <a:pt x="305" y="999"/>
                </a:lnTo>
                <a:lnTo>
                  <a:pt x="304" y="1000"/>
                </a:lnTo>
                <a:lnTo>
                  <a:pt x="302" y="1001"/>
                </a:lnTo>
                <a:lnTo>
                  <a:pt x="301" y="1002"/>
                </a:lnTo>
                <a:lnTo>
                  <a:pt x="299" y="1002"/>
                </a:lnTo>
                <a:lnTo>
                  <a:pt x="298" y="1002"/>
                </a:lnTo>
                <a:lnTo>
                  <a:pt x="297" y="1002"/>
                </a:lnTo>
                <a:lnTo>
                  <a:pt x="296" y="1002"/>
                </a:lnTo>
                <a:lnTo>
                  <a:pt x="294" y="1002"/>
                </a:lnTo>
                <a:lnTo>
                  <a:pt x="294" y="998"/>
                </a:lnTo>
                <a:close/>
                <a:moveTo>
                  <a:pt x="0" y="724"/>
                </a:moveTo>
                <a:lnTo>
                  <a:pt x="0" y="720"/>
                </a:lnTo>
                <a:lnTo>
                  <a:pt x="0" y="719"/>
                </a:lnTo>
                <a:lnTo>
                  <a:pt x="0" y="715"/>
                </a:lnTo>
                <a:lnTo>
                  <a:pt x="0" y="713"/>
                </a:lnTo>
                <a:lnTo>
                  <a:pt x="0" y="712"/>
                </a:lnTo>
                <a:lnTo>
                  <a:pt x="3" y="712"/>
                </a:lnTo>
                <a:lnTo>
                  <a:pt x="9" y="712"/>
                </a:lnTo>
                <a:lnTo>
                  <a:pt x="11" y="712"/>
                </a:lnTo>
                <a:lnTo>
                  <a:pt x="13" y="712"/>
                </a:lnTo>
                <a:lnTo>
                  <a:pt x="14" y="712"/>
                </a:lnTo>
                <a:lnTo>
                  <a:pt x="19" y="712"/>
                </a:lnTo>
                <a:lnTo>
                  <a:pt x="20" y="712"/>
                </a:lnTo>
                <a:lnTo>
                  <a:pt x="21" y="712"/>
                </a:lnTo>
                <a:lnTo>
                  <a:pt x="23" y="712"/>
                </a:lnTo>
                <a:lnTo>
                  <a:pt x="25" y="712"/>
                </a:lnTo>
                <a:lnTo>
                  <a:pt x="25" y="713"/>
                </a:lnTo>
                <a:lnTo>
                  <a:pt x="25" y="719"/>
                </a:lnTo>
                <a:lnTo>
                  <a:pt x="25" y="723"/>
                </a:lnTo>
                <a:lnTo>
                  <a:pt x="25" y="724"/>
                </a:lnTo>
                <a:lnTo>
                  <a:pt x="26" y="724"/>
                </a:lnTo>
                <a:lnTo>
                  <a:pt x="28" y="724"/>
                </a:lnTo>
                <a:lnTo>
                  <a:pt x="29" y="724"/>
                </a:lnTo>
                <a:lnTo>
                  <a:pt x="31" y="724"/>
                </a:lnTo>
                <a:lnTo>
                  <a:pt x="37" y="723"/>
                </a:lnTo>
                <a:lnTo>
                  <a:pt x="37" y="719"/>
                </a:lnTo>
                <a:lnTo>
                  <a:pt x="37" y="717"/>
                </a:lnTo>
                <a:lnTo>
                  <a:pt x="38" y="717"/>
                </a:lnTo>
                <a:lnTo>
                  <a:pt x="44" y="716"/>
                </a:lnTo>
                <a:lnTo>
                  <a:pt x="44" y="714"/>
                </a:lnTo>
                <a:lnTo>
                  <a:pt x="44" y="713"/>
                </a:lnTo>
                <a:lnTo>
                  <a:pt x="44" y="712"/>
                </a:lnTo>
                <a:lnTo>
                  <a:pt x="44" y="711"/>
                </a:lnTo>
                <a:lnTo>
                  <a:pt x="47" y="711"/>
                </a:lnTo>
                <a:lnTo>
                  <a:pt x="48" y="711"/>
                </a:lnTo>
                <a:lnTo>
                  <a:pt x="51" y="711"/>
                </a:lnTo>
                <a:lnTo>
                  <a:pt x="53" y="711"/>
                </a:lnTo>
                <a:lnTo>
                  <a:pt x="57" y="711"/>
                </a:lnTo>
                <a:lnTo>
                  <a:pt x="60" y="711"/>
                </a:lnTo>
                <a:lnTo>
                  <a:pt x="61" y="711"/>
                </a:lnTo>
                <a:lnTo>
                  <a:pt x="63" y="711"/>
                </a:lnTo>
                <a:lnTo>
                  <a:pt x="64" y="711"/>
                </a:lnTo>
                <a:lnTo>
                  <a:pt x="65" y="711"/>
                </a:lnTo>
                <a:lnTo>
                  <a:pt x="66" y="711"/>
                </a:lnTo>
                <a:lnTo>
                  <a:pt x="70" y="711"/>
                </a:lnTo>
                <a:lnTo>
                  <a:pt x="75" y="709"/>
                </a:lnTo>
                <a:lnTo>
                  <a:pt x="75" y="711"/>
                </a:lnTo>
                <a:lnTo>
                  <a:pt x="75" y="712"/>
                </a:lnTo>
                <a:lnTo>
                  <a:pt x="75" y="714"/>
                </a:lnTo>
                <a:lnTo>
                  <a:pt x="75" y="715"/>
                </a:lnTo>
                <a:lnTo>
                  <a:pt x="75" y="716"/>
                </a:lnTo>
                <a:lnTo>
                  <a:pt x="75" y="721"/>
                </a:lnTo>
                <a:lnTo>
                  <a:pt x="75" y="722"/>
                </a:lnTo>
                <a:lnTo>
                  <a:pt x="75" y="723"/>
                </a:lnTo>
                <a:lnTo>
                  <a:pt x="75" y="726"/>
                </a:lnTo>
                <a:lnTo>
                  <a:pt x="75" y="728"/>
                </a:lnTo>
                <a:lnTo>
                  <a:pt x="75" y="730"/>
                </a:lnTo>
                <a:lnTo>
                  <a:pt x="75" y="734"/>
                </a:lnTo>
                <a:lnTo>
                  <a:pt x="75" y="736"/>
                </a:lnTo>
                <a:lnTo>
                  <a:pt x="77" y="736"/>
                </a:lnTo>
                <a:lnTo>
                  <a:pt x="78" y="736"/>
                </a:lnTo>
                <a:lnTo>
                  <a:pt x="80" y="736"/>
                </a:lnTo>
                <a:lnTo>
                  <a:pt x="81" y="736"/>
                </a:lnTo>
                <a:lnTo>
                  <a:pt x="82" y="736"/>
                </a:lnTo>
                <a:lnTo>
                  <a:pt x="89" y="736"/>
                </a:lnTo>
                <a:lnTo>
                  <a:pt x="94" y="736"/>
                </a:lnTo>
                <a:lnTo>
                  <a:pt x="101" y="736"/>
                </a:lnTo>
                <a:lnTo>
                  <a:pt x="103" y="736"/>
                </a:lnTo>
                <a:lnTo>
                  <a:pt x="105" y="736"/>
                </a:lnTo>
                <a:lnTo>
                  <a:pt x="108" y="736"/>
                </a:lnTo>
                <a:lnTo>
                  <a:pt x="115" y="736"/>
                </a:lnTo>
                <a:lnTo>
                  <a:pt x="116" y="736"/>
                </a:lnTo>
                <a:lnTo>
                  <a:pt x="118" y="736"/>
                </a:lnTo>
                <a:lnTo>
                  <a:pt x="121" y="736"/>
                </a:lnTo>
                <a:lnTo>
                  <a:pt x="123" y="736"/>
                </a:lnTo>
                <a:lnTo>
                  <a:pt x="126" y="736"/>
                </a:lnTo>
                <a:lnTo>
                  <a:pt x="128" y="736"/>
                </a:lnTo>
                <a:lnTo>
                  <a:pt x="130" y="736"/>
                </a:lnTo>
                <a:lnTo>
                  <a:pt x="132" y="734"/>
                </a:lnTo>
                <a:lnTo>
                  <a:pt x="133" y="734"/>
                </a:lnTo>
                <a:lnTo>
                  <a:pt x="134" y="734"/>
                </a:lnTo>
                <a:lnTo>
                  <a:pt x="137" y="734"/>
                </a:lnTo>
                <a:lnTo>
                  <a:pt x="138" y="734"/>
                </a:lnTo>
                <a:lnTo>
                  <a:pt x="139" y="734"/>
                </a:lnTo>
                <a:lnTo>
                  <a:pt x="141" y="734"/>
                </a:lnTo>
                <a:lnTo>
                  <a:pt x="142" y="734"/>
                </a:lnTo>
                <a:lnTo>
                  <a:pt x="143" y="734"/>
                </a:lnTo>
                <a:lnTo>
                  <a:pt x="146" y="734"/>
                </a:lnTo>
                <a:lnTo>
                  <a:pt x="147" y="734"/>
                </a:lnTo>
                <a:lnTo>
                  <a:pt x="148" y="734"/>
                </a:lnTo>
                <a:lnTo>
                  <a:pt x="150" y="734"/>
                </a:lnTo>
                <a:lnTo>
                  <a:pt x="152" y="734"/>
                </a:lnTo>
                <a:lnTo>
                  <a:pt x="154" y="734"/>
                </a:lnTo>
                <a:lnTo>
                  <a:pt x="159" y="734"/>
                </a:lnTo>
                <a:lnTo>
                  <a:pt x="163" y="734"/>
                </a:lnTo>
                <a:lnTo>
                  <a:pt x="164" y="734"/>
                </a:lnTo>
                <a:lnTo>
                  <a:pt x="165" y="734"/>
                </a:lnTo>
                <a:lnTo>
                  <a:pt x="166" y="734"/>
                </a:lnTo>
                <a:lnTo>
                  <a:pt x="167" y="734"/>
                </a:lnTo>
                <a:lnTo>
                  <a:pt x="168" y="734"/>
                </a:lnTo>
                <a:lnTo>
                  <a:pt x="170" y="734"/>
                </a:lnTo>
                <a:lnTo>
                  <a:pt x="172" y="734"/>
                </a:lnTo>
                <a:lnTo>
                  <a:pt x="175" y="734"/>
                </a:lnTo>
                <a:lnTo>
                  <a:pt x="176" y="734"/>
                </a:lnTo>
                <a:lnTo>
                  <a:pt x="178" y="734"/>
                </a:lnTo>
                <a:lnTo>
                  <a:pt x="180" y="734"/>
                </a:lnTo>
                <a:lnTo>
                  <a:pt x="182" y="734"/>
                </a:lnTo>
                <a:lnTo>
                  <a:pt x="184" y="734"/>
                </a:lnTo>
                <a:lnTo>
                  <a:pt x="187" y="734"/>
                </a:lnTo>
                <a:lnTo>
                  <a:pt x="189" y="734"/>
                </a:lnTo>
                <a:lnTo>
                  <a:pt x="190" y="734"/>
                </a:lnTo>
                <a:lnTo>
                  <a:pt x="191" y="733"/>
                </a:lnTo>
                <a:lnTo>
                  <a:pt x="193" y="733"/>
                </a:lnTo>
                <a:lnTo>
                  <a:pt x="194" y="733"/>
                </a:lnTo>
                <a:lnTo>
                  <a:pt x="195" y="733"/>
                </a:lnTo>
                <a:lnTo>
                  <a:pt x="197" y="733"/>
                </a:lnTo>
                <a:lnTo>
                  <a:pt x="198" y="733"/>
                </a:lnTo>
                <a:lnTo>
                  <a:pt x="200" y="733"/>
                </a:lnTo>
                <a:lnTo>
                  <a:pt x="201" y="733"/>
                </a:lnTo>
                <a:lnTo>
                  <a:pt x="203" y="733"/>
                </a:lnTo>
                <a:lnTo>
                  <a:pt x="204" y="733"/>
                </a:lnTo>
                <a:lnTo>
                  <a:pt x="206" y="733"/>
                </a:lnTo>
                <a:lnTo>
                  <a:pt x="207" y="733"/>
                </a:lnTo>
                <a:lnTo>
                  <a:pt x="208" y="733"/>
                </a:lnTo>
                <a:lnTo>
                  <a:pt x="209" y="733"/>
                </a:lnTo>
                <a:lnTo>
                  <a:pt x="210" y="733"/>
                </a:lnTo>
                <a:lnTo>
                  <a:pt x="212" y="733"/>
                </a:lnTo>
                <a:lnTo>
                  <a:pt x="215" y="733"/>
                </a:lnTo>
                <a:lnTo>
                  <a:pt x="217" y="733"/>
                </a:lnTo>
                <a:lnTo>
                  <a:pt x="218" y="733"/>
                </a:lnTo>
                <a:lnTo>
                  <a:pt x="219" y="733"/>
                </a:lnTo>
                <a:lnTo>
                  <a:pt x="220" y="733"/>
                </a:lnTo>
                <a:lnTo>
                  <a:pt x="224" y="733"/>
                </a:lnTo>
                <a:lnTo>
                  <a:pt x="225" y="733"/>
                </a:lnTo>
                <a:lnTo>
                  <a:pt x="227" y="733"/>
                </a:lnTo>
                <a:lnTo>
                  <a:pt x="229" y="733"/>
                </a:lnTo>
                <a:lnTo>
                  <a:pt x="230" y="733"/>
                </a:lnTo>
                <a:lnTo>
                  <a:pt x="243" y="733"/>
                </a:lnTo>
                <a:lnTo>
                  <a:pt x="250" y="734"/>
                </a:lnTo>
                <a:lnTo>
                  <a:pt x="254" y="733"/>
                </a:lnTo>
                <a:lnTo>
                  <a:pt x="255" y="733"/>
                </a:lnTo>
                <a:lnTo>
                  <a:pt x="255" y="732"/>
                </a:lnTo>
                <a:lnTo>
                  <a:pt x="255" y="730"/>
                </a:lnTo>
                <a:lnTo>
                  <a:pt x="255" y="728"/>
                </a:lnTo>
                <a:lnTo>
                  <a:pt x="255" y="726"/>
                </a:lnTo>
                <a:lnTo>
                  <a:pt x="255" y="722"/>
                </a:lnTo>
                <a:lnTo>
                  <a:pt x="255" y="721"/>
                </a:lnTo>
                <a:lnTo>
                  <a:pt x="255" y="720"/>
                </a:lnTo>
                <a:lnTo>
                  <a:pt x="255" y="716"/>
                </a:lnTo>
                <a:lnTo>
                  <a:pt x="255" y="715"/>
                </a:lnTo>
                <a:lnTo>
                  <a:pt x="255" y="714"/>
                </a:lnTo>
                <a:lnTo>
                  <a:pt x="255" y="713"/>
                </a:lnTo>
                <a:lnTo>
                  <a:pt x="255" y="712"/>
                </a:lnTo>
                <a:lnTo>
                  <a:pt x="255" y="711"/>
                </a:lnTo>
                <a:lnTo>
                  <a:pt x="255" y="708"/>
                </a:lnTo>
                <a:lnTo>
                  <a:pt x="255" y="704"/>
                </a:lnTo>
                <a:lnTo>
                  <a:pt x="255" y="702"/>
                </a:lnTo>
                <a:lnTo>
                  <a:pt x="255" y="700"/>
                </a:lnTo>
                <a:lnTo>
                  <a:pt x="255" y="698"/>
                </a:lnTo>
                <a:lnTo>
                  <a:pt x="255" y="695"/>
                </a:lnTo>
                <a:lnTo>
                  <a:pt x="255" y="692"/>
                </a:lnTo>
                <a:lnTo>
                  <a:pt x="255" y="691"/>
                </a:lnTo>
                <a:lnTo>
                  <a:pt x="255" y="690"/>
                </a:lnTo>
                <a:lnTo>
                  <a:pt x="255" y="688"/>
                </a:lnTo>
                <a:lnTo>
                  <a:pt x="255" y="686"/>
                </a:lnTo>
                <a:lnTo>
                  <a:pt x="255" y="684"/>
                </a:lnTo>
                <a:lnTo>
                  <a:pt x="255" y="682"/>
                </a:lnTo>
                <a:lnTo>
                  <a:pt x="255" y="679"/>
                </a:lnTo>
                <a:lnTo>
                  <a:pt x="255" y="675"/>
                </a:lnTo>
                <a:lnTo>
                  <a:pt x="255" y="674"/>
                </a:lnTo>
                <a:lnTo>
                  <a:pt x="255" y="673"/>
                </a:lnTo>
                <a:lnTo>
                  <a:pt x="255" y="671"/>
                </a:lnTo>
                <a:lnTo>
                  <a:pt x="255" y="670"/>
                </a:lnTo>
                <a:lnTo>
                  <a:pt x="255" y="669"/>
                </a:lnTo>
                <a:lnTo>
                  <a:pt x="255" y="667"/>
                </a:lnTo>
                <a:lnTo>
                  <a:pt x="255" y="665"/>
                </a:lnTo>
                <a:lnTo>
                  <a:pt x="255" y="662"/>
                </a:lnTo>
                <a:lnTo>
                  <a:pt x="255" y="659"/>
                </a:lnTo>
                <a:lnTo>
                  <a:pt x="255" y="655"/>
                </a:lnTo>
                <a:lnTo>
                  <a:pt x="255" y="652"/>
                </a:lnTo>
                <a:lnTo>
                  <a:pt x="255" y="650"/>
                </a:lnTo>
                <a:lnTo>
                  <a:pt x="255" y="648"/>
                </a:lnTo>
                <a:lnTo>
                  <a:pt x="255" y="647"/>
                </a:lnTo>
                <a:lnTo>
                  <a:pt x="255" y="645"/>
                </a:lnTo>
                <a:lnTo>
                  <a:pt x="255" y="642"/>
                </a:lnTo>
                <a:lnTo>
                  <a:pt x="255" y="640"/>
                </a:lnTo>
                <a:lnTo>
                  <a:pt x="255" y="638"/>
                </a:lnTo>
                <a:lnTo>
                  <a:pt x="255" y="636"/>
                </a:lnTo>
                <a:lnTo>
                  <a:pt x="255" y="633"/>
                </a:lnTo>
                <a:lnTo>
                  <a:pt x="255" y="630"/>
                </a:lnTo>
                <a:lnTo>
                  <a:pt x="255" y="623"/>
                </a:lnTo>
                <a:lnTo>
                  <a:pt x="255" y="622"/>
                </a:lnTo>
                <a:lnTo>
                  <a:pt x="255" y="621"/>
                </a:lnTo>
                <a:lnTo>
                  <a:pt x="255" y="619"/>
                </a:lnTo>
                <a:lnTo>
                  <a:pt x="255" y="616"/>
                </a:lnTo>
                <a:lnTo>
                  <a:pt x="255" y="615"/>
                </a:lnTo>
                <a:lnTo>
                  <a:pt x="255" y="614"/>
                </a:lnTo>
                <a:lnTo>
                  <a:pt x="255" y="613"/>
                </a:lnTo>
                <a:lnTo>
                  <a:pt x="255" y="611"/>
                </a:lnTo>
                <a:lnTo>
                  <a:pt x="255" y="606"/>
                </a:lnTo>
                <a:lnTo>
                  <a:pt x="255" y="604"/>
                </a:lnTo>
                <a:lnTo>
                  <a:pt x="254" y="603"/>
                </a:lnTo>
                <a:lnTo>
                  <a:pt x="250" y="600"/>
                </a:lnTo>
                <a:lnTo>
                  <a:pt x="249" y="600"/>
                </a:lnTo>
                <a:lnTo>
                  <a:pt x="249" y="599"/>
                </a:lnTo>
                <a:lnTo>
                  <a:pt x="247" y="599"/>
                </a:lnTo>
                <a:lnTo>
                  <a:pt x="247" y="598"/>
                </a:lnTo>
                <a:lnTo>
                  <a:pt x="244" y="595"/>
                </a:lnTo>
                <a:lnTo>
                  <a:pt x="244" y="594"/>
                </a:lnTo>
                <a:lnTo>
                  <a:pt x="244" y="592"/>
                </a:lnTo>
                <a:lnTo>
                  <a:pt x="243" y="592"/>
                </a:lnTo>
                <a:lnTo>
                  <a:pt x="239" y="590"/>
                </a:lnTo>
                <a:lnTo>
                  <a:pt x="238" y="590"/>
                </a:lnTo>
                <a:lnTo>
                  <a:pt x="238" y="589"/>
                </a:lnTo>
                <a:lnTo>
                  <a:pt x="237" y="589"/>
                </a:lnTo>
                <a:lnTo>
                  <a:pt x="235" y="586"/>
                </a:lnTo>
                <a:lnTo>
                  <a:pt x="235" y="585"/>
                </a:lnTo>
                <a:lnTo>
                  <a:pt x="234" y="585"/>
                </a:lnTo>
                <a:lnTo>
                  <a:pt x="234" y="583"/>
                </a:lnTo>
                <a:lnTo>
                  <a:pt x="234" y="582"/>
                </a:lnTo>
                <a:lnTo>
                  <a:pt x="234" y="581"/>
                </a:lnTo>
                <a:lnTo>
                  <a:pt x="233" y="581"/>
                </a:lnTo>
                <a:lnTo>
                  <a:pt x="233" y="580"/>
                </a:lnTo>
                <a:lnTo>
                  <a:pt x="232" y="580"/>
                </a:lnTo>
                <a:lnTo>
                  <a:pt x="230" y="580"/>
                </a:lnTo>
                <a:lnTo>
                  <a:pt x="230" y="579"/>
                </a:lnTo>
                <a:lnTo>
                  <a:pt x="230" y="578"/>
                </a:lnTo>
                <a:lnTo>
                  <a:pt x="230" y="577"/>
                </a:lnTo>
                <a:lnTo>
                  <a:pt x="230" y="575"/>
                </a:lnTo>
                <a:lnTo>
                  <a:pt x="230" y="574"/>
                </a:lnTo>
                <a:lnTo>
                  <a:pt x="230" y="573"/>
                </a:lnTo>
                <a:lnTo>
                  <a:pt x="230" y="570"/>
                </a:lnTo>
                <a:lnTo>
                  <a:pt x="230" y="565"/>
                </a:lnTo>
                <a:lnTo>
                  <a:pt x="230" y="562"/>
                </a:lnTo>
                <a:lnTo>
                  <a:pt x="230" y="557"/>
                </a:lnTo>
                <a:lnTo>
                  <a:pt x="230" y="556"/>
                </a:lnTo>
                <a:lnTo>
                  <a:pt x="230" y="555"/>
                </a:lnTo>
                <a:lnTo>
                  <a:pt x="230" y="554"/>
                </a:lnTo>
                <a:lnTo>
                  <a:pt x="230" y="553"/>
                </a:lnTo>
                <a:lnTo>
                  <a:pt x="230" y="544"/>
                </a:lnTo>
                <a:lnTo>
                  <a:pt x="230" y="542"/>
                </a:lnTo>
                <a:lnTo>
                  <a:pt x="230" y="541"/>
                </a:lnTo>
                <a:lnTo>
                  <a:pt x="230" y="540"/>
                </a:lnTo>
                <a:lnTo>
                  <a:pt x="230" y="539"/>
                </a:lnTo>
                <a:lnTo>
                  <a:pt x="230" y="536"/>
                </a:lnTo>
                <a:lnTo>
                  <a:pt x="230" y="532"/>
                </a:lnTo>
                <a:lnTo>
                  <a:pt x="230" y="530"/>
                </a:lnTo>
                <a:lnTo>
                  <a:pt x="230" y="529"/>
                </a:lnTo>
                <a:lnTo>
                  <a:pt x="230" y="527"/>
                </a:lnTo>
                <a:lnTo>
                  <a:pt x="230" y="523"/>
                </a:lnTo>
                <a:lnTo>
                  <a:pt x="230" y="520"/>
                </a:lnTo>
                <a:lnTo>
                  <a:pt x="230" y="519"/>
                </a:lnTo>
                <a:lnTo>
                  <a:pt x="230" y="518"/>
                </a:lnTo>
                <a:lnTo>
                  <a:pt x="230" y="516"/>
                </a:lnTo>
                <a:lnTo>
                  <a:pt x="230" y="513"/>
                </a:lnTo>
                <a:lnTo>
                  <a:pt x="230" y="512"/>
                </a:lnTo>
                <a:lnTo>
                  <a:pt x="230" y="511"/>
                </a:lnTo>
                <a:lnTo>
                  <a:pt x="230" y="510"/>
                </a:lnTo>
                <a:lnTo>
                  <a:pt x="229" y="505"/>
                </a:lnTo>
                <a:lnTo>
                  <a:pt x="229" y="502"/>
                </a:lnTo>
                <a:lnTo>
                  <a:pt x="229" y="497"/>
                </a:lnTo>
                <a:lnTo>
                  <a:pt x="229" y="494"/>
                </a:lnTo>
                <a:lnTo>
                  <a:pt x="229" y="490"/>
                </a:lnTo>
                <a:lnTo>
                  <a:pt x="229" y="487"/>
                </a:lnTo>
                <a:lnTo>
                  <a:pt x="229" y="485"/>
                </a:lnTo>
                <a:lnTo>
                  <a:pt x="229" y="480"/>
                </a:lnTo>
                <a:lnTo>
                  <a:pt x="230" y="473"/>
                </a:lnTo>
                <a:lnTo>
                  <a:pt x="229" y="470"/>
                </a:lnTo>
                <a:lnTo>
                  <a:pt x="229" y="468"/>
                </a:lnTo>
                <a:lnTo>
                  <a:pt x="229" y="466"/>
                </a:lnTo>
                <a:lnTo>
                  <a:pt x="229" y="465"/>
                </a:lnTo>
                <a:lnTo>
                  <a:pt x="229" y="464"/>
                </a:lnTo>
                <a:lnTo>
                  <a:pt x="229" y="463"/>
                </a:lnTo>
                <a:lnTo>
                  <a:pt x="229" y="462"/>
                </a:lnTo>
                <a:lnTo>
                  <a:pt x="229" y="461"/>
                </a:lnTo>
                <a:lnTo>
                  <a:pt x="229" y="460"/>
                </a:lnTo>
                <a:lnTo>
                  <a:pt x="229" y="458"/>
                </a:lnTo>
                <a:lnTo>
                  <a:pt x="229" y="457"/>
                </a:lnTo>
                <a:lnTo>
                  <a:pt x="229" y="456"/>
                </a:lnTo>
                <a:lnTo>
                  <a:pt x="229" y="455"/>
                </a:lnTo>
                <a:lnTo>
                  <a:pt x="229" y="454"/>
                </a:lnTo>
                <a:lnTo>
                  <a:pt x="229" y="452"/>
                </a:lnTo>
                <a:lnTo>
                  <a:pt x="229" y="451"/>
                </a:lnTo>
                <a:lnTo>
                  <a:pt x="229" y="449"/>
                </a:lnTo>
                <a:lnTo>
                  <a:pt x="229" y="448"/>
                </a:lnTo>
                <a:lnTo>
                  <a:pt x="229" y="447"/>
                </a:lnTo>
                <a:lnTo>
                  <a:pt x="229" y="445"/>
                </a:lnTo>
                <a:lnTo>
                  <a:pt x="229" y="444"/>
                </a:lnTo>
                <a:lnTo>
                  <a:pt x="229" y="440"/>
                </a:lnTo>
                <a:lnTo>
                  <a:pt x="229" y="438"/>
                </a:lnTo>
                <a:lnTo>
                  <a:pt x="229" y="437"/>
                </a:lnTo>
                <a:lnTo>
                  <a:pt x="229" y="435"/>
                </a:lnTo>
                <a:lnTo>
                  <a:pt x="229" y="430"/>
                </a:lnTo>
                <a:lnTo>
                  <a:pt x="229" y="429"/>
                </a:lnTo>
                <a:lnTo>
                  <a:pt x="229" y="428"/>
                </a:lnTo>
                <a:lnTo>
                  <a:pt x="229" y="424"/>
                </a:lnTo>
                <a:lnTo>
                  <a:pt x="229" y="422"/>
                </a:lnTo>
                <a:lnTo>
                  <a:pt x="229" y="408"/>
                </a:lnTo>
                <a:lnTo>
                  <a:pt x="229" y="401"/>
                </a:lnTo>
                <a:lnTo>
                  <a:pt x="229" y="398"/>
                </a:lnTo>
                <a:lnTo>
                  <a:pt x="229" y="396"/>
                </a:lnTo>
                <a:lnTo>
                  <a:pt x="226" y="396"/>
                </a:lnTo>
                <a:lnTo>
                  <a:pt x="225" y="396"/>
                </a:lnTo>
                <a:lnTo>
                  <a:pt x="220" y="396"/>
                </a:lnTo>
                <a:lnTo>
                  <a:pt x="217" y="396"/>
                </a:lnTo>
                <a:lnTo>
                  <a:pt x="216" y="396"/>
                </a:lnTo>
                <a:lnTo>
                  <a:pt x="215" y="396"/>
                </a:lnTo>
                <a:lnTo>
                  <a:pt x="213" y="396"/>
                </a:lnTo>
                <a:lnTo>
                  <a:pt x="208" y="396"/>
                </a:lnTo>
                <a:lnTo>
                  <a:pt x="203" y="396"/>
                </a:lnTo>
                <a:lnTo>
                  <a:pt x="197" y="396"/>
                </a:lnTo>
                <a:lnTo>
                  <a:pt x="194" y="396"/>
                </a:lnTo>
                <a:lnTo>
                  <a:pt x="192" y="396"/>
                </a:lnTo>
                <a:lnTo>
                  <a:pt x="191" y="396"/>
                </a:lnTo>
                <a:lnTo>
                  <a:pt x="190" y="396"/>
                </a:lnTo>
                <a:lnTo>
                  <a:pt x="187" y="396"/>
                </a:lnTo>
                <a:lnTo>
                  <a:pt x="186" y="396"/>
                </a:lnTo>
                <a:lnTo>
                  <a:pt x="185" y="396"/>
                </a:lnTo>
                <a:lnTo>
                  <a:pt x="184" y="396"/>
                </a:lnTo>
                <a:lnTo>
                  <a:pt x="183" y="396"/>
                </a:lnTo>
                <a:lnTo>
                  <a:pt x="182" y="396"/>
                </a:lnTo>
                <a:lnTo>
                  <a:pt x="181" y="396"/>
                </a:lnTo>
                <a:lnTo>
                  <a:pt x="180" y="396"/>
                </a:lnTo>
                <a:lnTo>
                  <a:pt x="180" y="395"/>
                </a:lnTo>
                <a:lnTo>
                  <a:pt x="180" y="393"/>
                </a:lnTo>
                <a:lnTo>
                  <a:pt x="180" y="389"/>
                </a:lnTo>
                <a:lnTo>
                  <a:pt x="180" y="387"/>
                </a:lnTo>
                <a:lnTo>
                  <a:pt x="180" y="386"/>
                </a:lnTo>
                <a:lnTo>
                  <a:pt x="180" y="385"/>
                </a:lnTo>
                <a:lnTo>
                  <a:pt x="180" y="382"/>
                </a:lnTo>
                <a:lnTo>
                  <a:pt x="180" y="379"/>
                </a:lnTo>
                <a:lnTo>
                  <a:pt x="180" y="378"/>
                </a:lnTo>
                <a:lnTo>
                  <a:pt x="180" y="377"/>
                </a:lnTo>
                <a:lnTo>
                  <a:pt x="180" y="374"/>
                </a:lnTo>
                <a:lnTo>
                  <a:pt x="180" y="372"/>
                </a:lnTo>
                <a:lnTo>
                  <a:pt x="180" y="370"/>
                </a:lnTo>
                <a:lnTo>
                  <a:pt x="178" y="370"/>
                </a:lnTo>
                <a:lnTo>
                  <a:pt x="178" y="366"/>
                </a:lnTo>
                <a:lnTo>
                  <a:pt x="178" y="365"/>
                </a:lnTo>
                <a:lnTo>
                  <a:pt x="178" y="364"/>
                </a:lnTo>
                <a:lnTo>
                  <a:pt x="178" y="360"/>
                </a:lnTo>
                <a:lnTo>
                  <a:pt x="178" y="359"/>
                </a:lnTo>
                <a:lnTo>
                  <a:pt x="178" y="356"/>
                </a:lnTo>
                <a:lnTo>
                  <a:pt x="178" y="355"/>
                </a:lnTo>
                <a:lnTo>
                  <a:pt x="178" y="354"/>
                </a:lnTo>
                <a:lnTo>
                  <a:pt x="178" y="351"/>
                </a:lnTo>
                <a:lnTo>
                  <a:pt x="178" y="348"/>
                </a:lnTo>
                <a:lnTo>
                  <a:pt x="178" y="347"/>
                </a:lnTo>
                <a:lnTo>
                  <a:pt x="178" y="345"/>
                </a:lnTo>
                <a:lnTo>
                  <a:pt x="178" y="339"/>
                </a:lnTo>
                <a:lnTo>
                  <a:pt x="178" y="334"/>
                </a:lnTo>
                <a:lnTo>
                  <a:pt x="178" y="321"/>
                </a:lnTo>
                <a:lnTo>
                  <a:pt x="178" y="319"/>
                </a:lnTo>
                <a:lnTo>
                  <a:pt x="178" y="315"/>
                </a:lnTo>
                <a:lnTo>
                  <a:pt x="178" y="314"/>
                </a:lnTo>
                <a:lnTo>
                  <a:pt x="178" y="312"/>
                </a:lnTo>
                <a:lnTo>
                  <a:pt x="178" y="309"/>
                </a:lnTo>
                <a:lnTo>
                  <a:pt x="178" y="307"/>
                </a:lnTo>
                <a:lnTo>
                  <a:pt x="178" y="306"/>
                </a:lnTo>
                <a:lnTo>
                  <a:pt x="178" y="305"/>
                </a:lnTo>
                <a:lnTo>
                  <a:pt x="178" y="304"/>
                </a:lnTo>
                <a:lnTo>
                  <a:pt x="178" y="303"/>
                </a:lnTo>
                <a:lnTo>
                  <a:pt x="178" y="302"/>
                </a:lnTo>
                <a:lnTo>
                  <a:pt x="178" y="301"/>
                </a:lnTo>
                <a:lnTo>
                  <a:pt x="178" y="299"/>
                </a:lnTo>
                <a:lnTo>
                  <a:pt x="178" y="298"/>
                </a:lnTo>
                <a:lnTo>
                  <a:pt x="178" y="289"/>
                </a:lnTo>
                <a:lnTo>
                  <a:pt x="178" y="282"/>
                </a:lnTo>
                <a:lnTo>
                  <a:pt x="177" y="282"/>
                </a:lnTo>
                <a:lnTo>
                  <a:pt x="175" y="282"/>
                </a:lnTo>
                <a:lnTo>
                  <a:pt x="164" y="281"/>
                </a:lnTo>
                <a:lnTo>
                  <a:pt x="163" y="281"/>
                </a:lnTo>
                <a:lnTo>
                  <a:pt x="161" y="281"/>
                </a:lnTo>
                <a:lnTo>
                  <a:pt x="161" y="280"/>
                </a:lnTo>
                <a:lnTo>
                  <a:pt x="160" y="280"/>
                </a:lnTo>
                <a:lnTo>
                  <a:pt x="160" y="279"/>
                </a:lnTo>
                <a:lnTo>
                  <a:pt x="159" y="278"/>
                </a:lnTo>
                <a:lnTo>
                  <a:pt x="158" y="277"/>
                </a:lnTo>
                <a:lnTo>
                  <a:pt x="158" y="276"/>
                </a:lnTo>
                <a:lnTo>
                  <a:pt x="157" y="274"/>
                </a:lnTo>
                <a:lnTo>
                  <a:pt x="157" y="273"/>
                </a:lnTo>
                <a:lnTo>
                  <a:pt x="156" y="272"/>
                </a:lnTo>
                <a:lnTo>
                  <a:pt x="155" y="270"/>
                </a:lnTo>
                <a:lnTo>
                  <a:pt x="155" y="268"/>
                </a:lnTo>
                <a:lnTo>
                  <a:pt x="154" y="267"/>
                </a:lnTo>
                <a:lnTo>
                  <a:pt x="154" y="265"/>
                </a:lnTo>
                <a:lnTo>
                  <a:pt x="152" y="265"/>
                </a:lnTo>
                <a:lnTo>
                  <a:pt x="152" y="264"/>
                </a:lnTo>
                <a:lnTo>
                  <a:pt x="150" y="263"/>
                </a:lnTo>
                <a:lnTo>
                  <a:pt x="149" y="262"/>
                </a:lnTo>
                <a:lnTo>
                  <a:pt x="148" y="262"/>
                </a:lnTo>
                <a:lnTo>
                  <a:pt x="147" y="262"/>
                </a:lnTo>
                <a:lnTo>
                  <a:pt x="147" y="261"/>
                </a:lnTo>
                <a:lnTo>
                  <a:pt x="146" y="261"/>
                </a:lnTo>
                <a:lnTo>
                  <a:pt x="144" y="260"/>
                </a:lnTo>
                <a:lnTo>
                  <a:pt x="144" y="259"/>
                </a:lnTo>
                <a:lnTo>
                  <a:pt x="146" y="257"/>
                </a:lnTo>
                <a:lnTo>
                  <a:pt x="147" y="257"/>
                </a:lnTo>
                <a:lnTo>
                  <a:pt x="147" y="256"/>
                </a:lnTo>
                <a:lnTo>
                  <a:pt x="147" y="255"/>
                </a:lnTo>
                <a:lnTo>
                  <a:pt x="147" y="254"/>
                </a:lnTo>
                <a:lnTo>
                  <a:pt x="147" y="253"/>
                </a:lnTo>
                <a:lnTo>
                  <a:pt x="147" y="252"/>
                </a:lnTo>
                <a:lnTo>
                  <a:pt x="147" y="251"/>
                </a:lnTo>
                <a:lnTo>
                  <a:pt x="148" y="251"/>
                </a:lnTo>
                <a:lnTo>
                  <a:pt x="148" y="249"/>
                </a:lnTo>
                <a:lnTo>
                  <a:pt x="148" y="248"/>
                </a:lnTo>
                <a:lnTo>
                  <a:pt x="149" y="248"/>
                </a:lnTo>
                <a:lnTo>
                  <a:pt x="149" y="247"/>
                </a:lnTo>
                <a:lnTo>
                  <a:pt x="150" y="245"/>
                </a:lnTo>
                <a:lnTo>
                  <a:pt x="150" y="244"/>
                </a:lnTo>
                <a:lnTo>
                  <a:pt x="151" y="243"/>
                </a:lnTo>
                <a:lnTo>
                  <a:pt x="151" y="242"/>
                </a:lnTo>
                <a:lnTo>
                  <a:pt x="151" y="240"/>
                </a:lnTo>
                <a:lnTo>
                  <a:pt x="152" y="239"/>
                </a:lnTo>
                <a:lnTo>
                  <a:pt x="152" y="238"/>
                </a:lnTo>
                <a:lnTo>
                  <a:pt x="152" y="237"/>
                </a:lnTo>
                <a:lnTo>
                  <a:pt x="152" y="235"/>
                </a:lnTo>
                <a:lnTo>
                  <a:pt x="154" y="235"/>
                </a:lnTo>
                <a:lnTo>
                  <a:pt x="154" y="234"/>
                </a:lnTo>
                <a:lnTo>
                  <a:pt x="154" y="232"/>
                </a:lnTo>
                <a:lnTo>
                  <a:pt x="154" y="231"/>
                </a:lnTo>
                <a:lnTo>
                  <a:pt x="154" y="230"/>
                </a:lnTo>
                <a:lnTo>
                  <a:pt x="154" y="229"/>
                </a:lnTo>
                <a:lnTo>
                  <a:pt x="154" y="228"/>
                </a:lnTo>
                <a:lnTo>
                  <a:pt x="154" y="227"/>
                </a:lnTo>
                <a:lnTo>
                  <a:pt x="155" y="227"/>
                </a:lnTo>
                <a:lnTo>
                  <a:pt x="155" y="226"/>
                </a:lnTo>
                <a:lnTo>
                  <a:pt x="156" y="224"/>
                </a:lnTo>
                <a:lnTo>
                  <a:pt x="156" y="222"/>
                </a:lnTo>
                <a:lnTo>
                  <a:pt x="156" y="221"/>
                </a:lnTo>
                <a:lnTo>
                  <a:pt x="155" y="219"/>
                </a:lnTo>
                <a:lnTo>
                  <a:pt x="155" y="218"/>
                </a:lnTo>
                <a:lnTo>
                  <a:pt x="155" y="217"/>
                </a:lnTo>
                <a:lnTo>
                  <a:pt x="155" y="215"/>
                </a:lnTo>
                <a:lnTo>
                  <a:pt x="155" y="214"/>
                </a:lnTo>
                <a:lnTo>
                  <a:pt x="155" y="213"/>
                </a:lnTo>
                <a:lnTo>
                  <a:pt x="155" y="212"/>
                </a:lnTo>
                <a:lnTo>
                  <a:pt x="155" y="211"/>
                </a:lnTo>
                <a:lnTo>
                  <a:pt x="155" y="210"/>
                </a:lnTo>
                <a:lnTo>
                  <a:pt x="156" y="210"/>
                </a:lnTo>
                <a:lnTo>
                  <a:pt x="156" y="207"/>
                </a:lnTo>
                <a:lnTo>
                  <a:pt x="157" y="207"/>
                </a:lnTo>
                <a:lnTo>
                  <a:pt x="157" y="206"/>
                </a:lnTo>
                <a:lnTo>
                  <a:pt x="157" y="205"/>
                </a:lnTo>
                <a:lnTo>
                  <a:pt x="157" y="204"/>
                </a:lnTo>
                <a:lnTo>
                  <a:pt x="158" y="204"/>
                </a:lnTo>
                <a:lnTo>
                  <a:pt x="158" y="203"/>
                </a:lnTo>
                <a:lnTo>
                  <a:pt x="157" y="203"/>
                </a:lnTo>
                <a:lnTo>
                  <a:pt x="156" y="203"/>
                </a:lnTo>
                <a:lnTo>
                  <a:pt x="154" y="203"/>
                </a:lnTo>
                <a:lnTo>
                  <a:pt x="152" y="203"/>
                </a:lnTo>
                <a:lnTo>
                  <a:pt x="151" y="203"/>
                </a:lnTo>
                <a:lnTo>
                  <a:pt x="143" y="203"/>
                </a:lnTo>
                <a:lnTo>
                  <a:pt x="133" y="203"/>
                </a:lnTo>
                <a:lnTo>
                  <a:pt x="133" y="196"/>
                </a:lnTo>
                <a:lnTo>
                  <a:pt x="130" y="196"/>
                </a:lnTo>
                <a:lnTo>
                  <a:pt x="129" y="196"/>
                </a:lnTo>
                <a:lnTo>
                  <a:pt x="126" y="196"/>
                </a:lnTo>
                <a:lnTo>
                  <a:pt x="126" y="190"/>
                </a:lnTo>
                <a:lnTo>
                  <a:pt x="125" y="190"/>
                </a:lnTo>
                <a:lnTo>
                  <a:pt x="124" y="189"/>
                </a:lnTo>
                <a:lnTo>
                  <a:pt x="120" y="182"/>
                </a:lnTo>
                <a:lnTo>
                  <a:pt x="109" y="169"/>
                </a:lnTo>
                <a:lnTo>
                  <a:pt x="108" y="168"/>
                </a:lnTo>
                <a:lnTo>
                  <a:pt x="107" y="167"/>
                </a:lnTo>
                <a:lnTo>
                  <a:pt x="106" y="164"/>
                </a:lnTo>
                <a:lnTo>
                  <a:pt x="105" y="164"/>
                </a:lnTo>
                <a:lnTo>
                  <a:pt x="106" y="164"/>
                </a:lnTo>
                <a:lnTo>
                  <a:pt x="108" y="164"/>
                </a:lnTo>
                <a:lnTo>
                  <a:pt x="109" y="164"/>
                </a:lnTo>
                <a:lnTo>
                  <a:pt x="111" y="164"/>
                </a:lnTo>
                <a:lnTo>
                  <a:pt x="121" y="164"/>
                </a:lnTo>
                <a:lnTo>
                  <a:pt x="126" y="164"/>
                </a:lnTo>
                <a:lnTo>
                  <a:pt x="129" y="164"/>
                </a:lnTo>
                <a:lnTo>
                  <a:pt x="130" y="164"/>
                </a:lnTo>
                <a:lnTo>
                  <a:pt x="131" y="164"/>
                </a:lnTo>
                <a:lnTo>
                  <a:pt x="131" y="163"/>
                </a:lnTo>
                <a:lnTo>
                  <a:pt x="151" y="163"/>
                </a:lnTo>
                <a:lnTo>
                  <a:pt x="152" y="163"/>
                </a:lnTo>
                <a:lnTo>
                  <a:pt x="158" y="163"/>
                </a:lnTo>
                <a:lnTo>
                  <a:pt x="158" y="164"/>
                </a:lnTo>
                <a:lnTo>
                  <a:pt x="159" y="164"/>
                </a:lnTo>
                <a:lnTo>
                  <a:pt x="159" y="168"/>
                </a:lnTo>
                <a:lnTo>
                  <a:pt x="159" y="176"/>
                </a:lnTo>
                <a:lnTo>
                  <a:pt x="159" y="177"/>
                </a:lnTo>
                <a:lnTo>
                  <a:pt x="167" y="177"/>
                </a:lnTo>
                <a:lnTo>
                  <a:pt x="172" y="177"/>
                </a:lnTo>
                <a:lnTo>
                  <a:pt x="172" y="171"/>
                </a:lnTo>
                <a:lnTo>
                  <a:pt x="170" y="171"/>
                </a:lnTo>
                <a:lnTo>
                  <a:pt x="161" y="171"/>
                </a:lnTo>
                <a:lnTo>
                  <a:pt x="161" y="170"/>
                </a:lnTo>
                <a:lnTo>
                  <a:pt x="161" y="167"/>
                </a:lnTo>
                <a:lnTo>
                  <a:pt x="161" y="163"/>
                </a:lnTo>
                <a:lnTo>
                  <a:pt x="159" y="163"/>
                </a:lnTo>
                <a:lnTo>
                  <a:pt x="152" y="162"/>
                </a:lnTo>
                <a:lnTo>
                  <a:pt x="151" y="162"/>
                </a:lnTo>
                <a:lnTo>
                  <a:pt x="131" y="162"/>
                </a:lnTo>
                <a:lnTo>
                  <a:pt x="131" y="161"/>
                </a:lnTo>
                <a:lnTo>
                  <a:pt x="132" y="159"/>
                </a:lnTo>
                <a:lnTo>
                  <a:pt x="132" y="157"/>
                </a:lnTo>
                <a:lnTo>
                  <a:pt x="132" y="155"/>
                </a:lnTo>
                <a:lnTo>
                  <a:pt x="133" y="152"/>
                </a:lnTo>
                <a:lnTo>
                  <a:pt x="133" y="151"/>
                </a:lnTo>
                <a:lnTo>
                  <a:pt x="133" y="150"/>
                </a:lnTo>
                <a:lnTo>
                  <a:pt x="134" y="147"/>
                </a:lnTo>
                <a:lnTo>
                  <a:pt x="134" y="146"/>
                </a:lnTo>
                <a:lnTo>
                  <a:pt x="134" y="145"/>
                </a:lnTo>
                <a:lnTo>
                  <a:pt x="134" y="144"/>
                </a:lnTo>
                <a:lnTo>
                  <a:pt x="135" y="140"/>
                </a:lnTo>
                <a:lnTo>
                  <a:pt x="135" y="138"/>
                </a:lnTo>
                <a:lnTo>
                  <a:pt x="137" y="137"/>
                </a:lnTo>
                <a:lnTo>
                  <a:pt x="137" y="136"/>
                </a:lnTo>
                <a:lnTo>
                  <a:pt x="138" y="136"/>
                </a:lnTo>
                <a:lnTo>
                  <a:pt x="138" y="135"/>
                </a:lnTo>
                <a:lnTo>
                  <a:pt x="139" y="135"/>
                </a:lnTo>
                <a:lnTo>
                  <a:pt x="140" y="135"/>
                </a:lnTo>
                <a:lnTo>
                  <a:pt x="141" y="135"/>
                </a:lnTo>
                <a:lnTo>
                  <a:pt x="146" y="137"/>
                </a:lnTo>
                <a:lnTo>
                  <a:pt x="148" y="138"/>
                </a:lnTo>
                <a:lnTo>
                  <a:pt x="151" y="139"/>
                </a:lnTo>
                <a:lnTo>
                  <a:pt x="151" y="140"/>
                </a:lnTo>
                <a:lnTo>
                  <a:pt x="152" y="140"/>
                </a:lnTo>
                <a:lnTo>
                  <a:pt x="152" y="134"/>
                </a:lnTo>
                <a:lnTo>
                  <a:pt x="152" y="125"/>
                </a:lnTo>
                <a:lnTo>
                  <a:pt x="152" y="119"/>
                </a:lnTo>
                <a:lnTo>
                  <a:pt x="152" y="111"/>
                </a:lnTo>
                <a:lnTo>
                  <a:pt x="152" y="102"/>
                </a:lnTo>
                <a:lnTo>
                  <a:pt x="152" y="101"/>
                </a:lnTo>
                <a:lnTo>
                  <a:pt x="152" y="81"/>
                </a:lnTo>
                <a:lnTo>
                  <a:pt x="152" y="80"/>
                </a:lnTo>
                <a:lnTo>
                  <a:pt x="152" y="79"/>
                </a:lnTo>
                <a:lnTo>
                  <a:pt x="156" y="79"/>
                </a:lnTo>
                <a:lnTo>
                  <a:pt x="167" y="79"/>
                </a:lnTo>
                <a:lnTo>
                  <a:pt x="168" y="79"/>
                </a:lnTo>
                <a:lnTo>
                  <a:pt x="167" y="79"/>
                </a:lnTo>
                <a:lnTo>
                  <a:pt x="166" y="79"/>
                </a:lnTo>
                <a:lnTo>
                  <a:pt x="156" y="79"/>
                </a:lnTo>
                <a:lnTo>
                  <a:pt x="154" y="79"/>
                </a:lnTo>
                <a:lnTo>
                  <a:pt x="152" y="79"/>
                </a:lnTo>
                <a:lnTo>
                  <a:pt x="152" y="76"/>
                </a:lnTo>
                <a:lnTo>
                  <a:pt x="152" y="71"/>
                </a:lnTo>
                <a:lnTo>
                  <a:pt x="152" y="69"/>
                </a:lnTo>
                <a:lnTo>
                  <a:pt x="152" y="65"/>
                </a:lnTo>
                <a:lnTo>
                  <a:pt x="152" y="63"/>
                </a:lnTo>
                <a:lnTo>
                  <a:pt x="152" y="60"/>
                </a:lnTo>
                <a:lnTo>
                  <a:pt x="152" y="52"/>
                </a:lnTo>
                <a:lnTo>
                  <a:pt x="152" y="41"/>
                </a:lnTo>
                <a:lnTo>
                  <a:pt x="152" y="35"/>
                </a:lnTo>
                <a:lnTo>
                  <a:pt x="152" y="34"/>
                </a:lnTo>
                <a:lnTo>
                  <a:pt x="152" y="30"/>
                </a:lnTo>
                <a:lnTo>
                  <a:pt x="154" y="8"/>
                </a:lnTo>
                <a:lnTo>
                  <a:pt x="160" y="8"/>
                </a:lnTo>
                <a:lnTo>
                  <a:pt x="178" y="8"/>
                </a:lnTo>
                <a:lnTo>
                  <a:pt x="178" y="5"/>
                </a:lnTo>
                <a:lnTo>
                  <a:pt x="178" y="3"/>
                </a:lnTo>
                <a:lnTo>
                  <a:pt x="178" y="0"/>
                </a:lnTo>
                <a:lnTo>
                  <a:pt x="183" y="0"/>
                </a:lnTo>
                <a:lnTo>
                  <a:pt x="192" y="0"/>
                </a:lnTo>
                <a:lnTo>
                  <a:pt x="194" y="0"/>
                </a:lnTo>
                <a:lnTo>
                  <a:pt x="195" y="0"/>
                </a:lnTo>
                <a:lnTo>
                  <a:pt x="198" y="0"/>
                </a:lnTo>
                <a:lnTo>
                  <a:pt x="210" y="0"/>
                </a:lnTo>
                <a:lnTo>
                  <a:pt x="211" y="0"/>
                </a:lnTo>
                <a:lnTo>
                  <a:pt x="213" y="0"/>
                </a:lnTo>
                <a:lnTo>
                  <a:pt x="218" y="0"/>
                </a:lnTo>
                <a:lnTo>
                  <a:pt x="223" y="0"/>
                </a:lnTo>
                <a:lnTo>
                  <a:pt x="224" y="0"/>
                </a:lnTo>
                <a:lnTo>
                  <a:pt x="226" y="0"/>
                </a:lnTo>
                <a:lnTo>
                  <a:pt x="227" y="0"/>
                </a:lnTo>
                <a:lnTo>
                  <a:pt x="236" y="0"/>
                </a:lnTo>
                <a:lnTo>
                  <a:pt x="245" y="0"/>
                </a:lnTo>
                <a:lnTo>
                  <a:pt x="249" y="0"/>
                </a:lnTo>
                <a:lnTo>
                  <a:pt x="254" y="0"/>
                </a:lnTo>
                <a:lnTo>
                  <a:pt x="255" y="1"/>
                </a:lnTo>
                <a:lnTo>
                  <a:pt x="255" y="2"/>
                </a:lnTo>
                <a:lnTo>
                  <a:pt x="255" y="3"/>
                </a:lnTo>
                <a:lnTo>
                  <a:pt x="255" y="4"/>
                </a:lnTo>
                <a:lnTo>
                  <a:pt x="255" y="5"/>
                </a:lnTo>
                <a:lnTo>
                  <a:pt x="255" y="6"/>
                </a:lnTo>
                <a:lnTo>
                  <a:pt x="258" y="6"/>
                </a:lnTo>
                <a:lnTo>
                  <a:pt x="261" y="6"/>
                </a:lnTo>
                <a:lnTo>
                  <a:pt x="264" y="6"/>
                </a:lnTo>
                <a:lnTo>
                  <a:pt x="264" y="9"/>
                </a:lnTo>
                <a:lnTo>
                  <a:pt x="264" y="10"/>
                </a:lnTo>
                <a:lnTo>
                  <a:pt x="264" y="12"/>
                </a:lnTo>
                <a:lnTo>
                  <a:pt x="261" y="12"/>
                </a:lnTo>
                <a:lnTo>
                  <a:pt x="261" y="13"/>
                </a:lnTo>
                <a:lnTo>
                  <a:pt x="261" y="16"/>
                </a:lnTo>
                <a:lnTo>
                  <a:pt x="261" y="17"/>
                </a:lnTo>
                <a:lnTo>
                  <a:pt x="261" y="19"/>
                </a:lnTo>
                <a:lnTo>
                  <a:pt x="260" y="19"/>
                </a:lnTo>
                <a:lnTo>
                  <a:pt x="259" y="19"/>
                </a:lnTo>
                <a:lnTo>
                  <a:pt x="256" y="19"/>
                </a:lnTo>
                <a:lnTo>
                  <a:pt x="255" y="19"/>
                </a:lnTo>
                <a:lnTo>
                  <a:pt x="254" y="19"/>
                </a:lnTo>
                <a:lnTo>
                  <a:pt x="254" y="20"/>
                </a:lnTo>
                <a:lnTo>
                  <a:pt x="254" y="22"/>
                </a:lnTo>
                <a:lnTo>
                  <a:pt x="255" y="22"/>
                </a:lnTo>
                <a:lnTo>
                  <a:pt x="255" y="23"/>
                </a:lnTo>
                <a:lnTo>
                  <a:pt x="255" y="25"/>
                </a:lnTo>
                <a:lnTo>
                  <a:pt x="254" y="25"/>
                </a:lnTo>
                <a:lnTo>
                  <a:pt x="254" y="26"/>
                </a:lnTo>
                <a:lnTo>
                  <a:pt x="254" y="27"/>
                </a:lnTo>
                <a:lnTo>
                  <a:pt x="254" y="28"/>
                </a:lnTo>
                <a:lnTo>
                  <a:pt x="254" y="29"/>
                </a:lnTo>
                <a:lnTo>
                  <a:pt x="254" y="30"/>
                </a:lnTo>
                <a:lnTo>
                  <a:pt x="254" y="31"/>
                </a:lnTo>
                <a:lnTo>
                  <a:pt x="254" y="33"/>
                </a:lnTo>
                <a:lnTo>
                  <a:pt x="253" y="33"/>
                </a:lnTo>
                <a:lnTo>
                  <a:pt x="242" y="33"/>
                </a:lnTo>
                <a:lnTo>
                  <a:pt x="242" y="34"/>
                </a:lnTo>
                <a:lnTo>
                  <a:pt x="242" y="35"/>
                </a:lnTo>
                <a:lnTo>
                  <a:pt x="242" y="37"/>
                </a:lnTo>
                <a:lnTo>
                  <a:pt x="242" y="45"/>
                </a:lnTo>
                <a:lnTo>
                  <a:pt x="244" y="45"/>
                </a:lnTo>
                <a:lnTo>
                  <a:pt x="249" y="45"/>
                </a:lnTo>
                <a:lnTo>
                  <a:pt x="250" y="45"/>
                </a:lnTo>
                <a:lnTo>
                  <a:pt x="251" y="45"/>
                </a:lnTo>
                <a:lnTo>
                  <a:pt x="252" y="45"/>
                </a:lnTo>
                <a:lnTo>
                  <a:pt x="254" y="45"/>
                </a:lnTo>
                <a:lnTo>
                  <a:pt x="260" y="45"/>
                </a:lnTo>
                <a:lnTo>
                  <a:pt x="261" y="45"/>
                </a:lnTo>
                <a:lnTo>
                  <a:pt x="262" y="45"/>
                </a:lnTo>
                <a:lnTo>
                  <a:pt x="263" y="45"/>
                </a:lnTo>
                <a:lnTo>
                  <a:pt x="263" y="42"/>
                </a:lnTo>
                <a:lnTo>
                  <a:pt x="263" y="41"/>
                </a:lnTo>
                <a:lnTo>
                  <a:pt x="263" y="38"/>
                </a:lnTo>
                <a:lnTo>
                  <a:pt x="263" y="37"/>
                </a:lnTo>
                <a:lnTo>
                  <a:pt x="264" y="37"/>
                </a:lnTo>
                <a:lnTo>
                  <a:pt x="264" y="35"/>
                </a:lnTo>
                <a:lnTo>
                  <a:pt x="268" y="35"/>
                </a:lnTo>
                <a:lnTo>
                  <a:pt x="268" y="37"/>
                </a:lnTo>
                <a:lnTo>
                  <a:pt x="268" y="46"/>
                </a:lnTo>
                <a:lnTo>
                  <a:pt x="268" y="47"/>
                </a:lnTo>
                <a:lnTo>
                  <a:pt x="268" y="50"/>
                </a:lnTo>
                <a:lnTo>
                  <a:pt x="268" y="51"/>
                </a:lnTo>
                <a:lnTo>
                  <a:pt x="262" y="51"/>
                </a:lnTo>
                <a:lnTo>
                  <a:pt x="262" y="52"/>
                </a:lnTo>
                <a:lnTo>
                  <a:pt x="268" y="52"/>
                </a:lnTo>
                <a:lnTo>
                  <a:pt x="268" y="53"/>
                </a:lnTo>
                <a:lnTo>
                  <a:pt x="268" y="56"/>
                </a:lnTo>
                <a:lnTo>
                  <a:pt x="268" y="59"/>
                </a:lnTo>
                <a:lnTo>
                  <a:pt x="267" y="59"/>
                </a:lnTo>
                <a:lnTo>
                  <a:pt x="266" y="59"/>
                </a:lnTo>
                <a:lnTo>
                  <a:pt x="266" y="60"/>
                </a:lnTo>
                <a:lnTo>
                  <a:pt x="266" y="61"/>
                </a:lnTo>
                <a:lnTo>
                  <a:pt x="269" y="61"/>
                </a:lnTo>
                <a:lnTo>
                  <a:pt x="269" y="62"/>
                </a:lnTo>
                <a:lnTo>
                  <a:pt x="268" y="62"/>
                </a:lnTo>
                <a:lnTo>
                  <a:pt x="268" y="64"/>
                </a:lnTo>
                <a:lnTo>
                  <a:pt x="268" y="65"/>
                </a:lnTo>
                <a:lnTo>
                  <a:pt x="268" y="69"/>
                </a:lnTo>
                <a:lnTo>
                  <a:pt x="268" y="71"/>
                </a:lnTo>
                <a:lnTo>
                  <a:pt x="267" y="71"/>
                </a:lnTo>
                <a:lnTo>
                  <a:pt x="266" y="71"/>
                </a:lnTo>
                <a:lnTo>
                  <a:pt x="264" y="71"/>
                </a:lnTo>
                <a:lnTo>
                  <a:pt x="263" y="71"/>
                </a:lnTo>
                <a:lnTo>
                  <a:pt x="262" y="67"/>
                </a:lnTo>
                <a:lnTo>
                  <a:pt x="261" y="67"/>
                </a:lnTo>
                <a:lnTo>
                  <a:pt x="256" y="67"/>
                </a:lnTo>
                <a:lnTo>
                  <a:pt x="255" y="67"/>
                </a:lnTo>
                <a:lnTo>
                  <a:pt x="255" y="70"/>
                </a:lnTo>
                <a:lnTo>
                  <a:pt x="255" y="72"/>
                </a:lnTo>
                <a:lnTo>
                  <a:pt x="260" y="72"/>
                </a:lnTo>
                <a:lnTo>
                  <a:pt x="262" y="72"/>
                </a:lnTo>
                <a:lnTo>
                  <a:pt x="262" y="73"/>
                </a:lnTo>
                <a:lnTo>
                  <a:pt x="262" y="75"/>
                </a:lnTo>
                <a:lnTo>
                  <a:pt x="262" y="76"/>
                </a:lnTo>
                <a:lnTo>
                  <a:pt x="262" y="77"/>
                </a:lnTo>
                <a:lnTo>
                  <a:pt x="262" y="79"/>
                </a:lnTo>
                <a:lnTo>
                  <a:pt x="262" y="80"/>
                </a:lnTo>
                <a:lnTo>
                  <a:pt x="262" y="81"/>
                </a:lnTo>
                <a:lnTo>
                  <a:pt x="262" y="84"/>
                </a:lnTo>
                <a:lnTo>
                  <a:pt x="262" y="85"/>
                </a:lnTo>
                <a:lnTo>
                  <a:pt x="262" y="86"/>
                </a:lnTo>
                <a:lnTo>
                  <a:pt x="262" y="87"/>
                </a:lnTo>
                <a:lnTo>
                  <a:pt x="263" y="87"/>
                </a:lnTo>
                <a:lnTo>
                  <a:pt x="263" y="88"/>
                </a:lnTo>
                <a:lnTo>
                  <a:pt x="263" y="89"/>
                </a:lnTo>
                <a:lnTo>
                  <a:pt x="263" y="90"/>
                </a:lnTo>
                <a:lnTo>
                  <a:pt x="264" y="93"/>
                </a:lnTo>
                <a:lnTo>
                  <a:pt x="264" y="94"/>
                </a:lnTo>
                <a:lnTo>
                  <a:pt x="264" y="95"/>
                </a:lnTo>
                <a:lnTo>
                  <a:pt x="264" y="96"/>
                </a:lnTo>
                <a:lnTo>
                  <a:pt x="264" y="97"/>
                </a:lnTo>
                <a:lnTo>
                  <a:pt x="262" y="97"/>
                </a:lnTo>
                <a:lnTo>
                  <a:pt x="261" y="97"/>
                </a:lnTo>
                <a:lnTo>
                  <a:pt x="258" y="97"/>
                </a:lnTo>
                <a:lnTo>
                  <a:pt x="255" y="97"/>
                </a:lnTo>
                <a:lnTo>
                  <a:pt x="255" y="108"/>
                </a:lnTo>
                <a:lnTo>
                  <a:pt x="255" y="111"/>
                </a:lnTo>
                <a:lnTo>
                  <a:pt x="255" y="115"/>
                </a:lnTo>
                <a:lnTo>
                  <a:pt x="254" y="119"/>
                </a:lnTo>
                <a:lnTo>
                  <a:pt x="254" y="125"/>
                </a:lnTo>
                <a:lnTo>
                  <a:pt x="254" y="132"/>
                </a:lnTo>
                <a:lnTo>
                  <a:pt x="254" y="134"/>
                </a:lnTo>
                <a:lnTo>
                  <a:pt x="254" y="135"/>
                </a:lnTo>
                <a:lnTo>
                  <a:pt x="255" y="136"/>
                </a:lnTo>
                <a:lnTo>
                  <a:pt x="254" y="137"/>
                </a:lnTo>
                <a:lnTo>
                  <a:pt x="255" y="137"/>
                </a:lnTo>
                <a:lnTo>
                  <a:pt x="254" y="139"/>
                </a:lnTo>
                <a:lnTo>
                  <a:pt x="254" y="140"/>
                </a:lnTo>
                <a:lnTo>
                  <a:pt x="254" y="160"/>
                </a:lnTo>
                <a:lnTo>
                  <a:pt x="254" y="162"/>
                </a:lnTo>
                <a:lnTo>
                  <a:pt x="254" y="163"/>
                </a:lnTo>
                <a:lnTo>
                  <a:pt x="254" y="164"/>
                </a:lnTo>
                <a:lnTo>
                  <a:pt x="254" y="165"/>
                </a:lnTo>
                <a:lnTo>
                  <a:pt x="254" y="167"/>
                </a:lnTo>
                <a:lnTo>
                  <a:pt x="254" y="168"/>
                </a:lnTo>
                <a:lnTo>
                  <a:pt x="254" y="170"/>
                </a:lnTo>
                <a:lnTo>
                  <a:pt x="254" y="172"/>
                </a:lnTo>
                <a:lnTo>
                  <a:pt x="256" y="172"/>
                </a:lnTo>
                <a:lnTo>
                  <a:pt x="258" y="172"/>
                </a:lnTo>
                <a:lnTo>
                  <a:pt x="259" y="172"/>
                </a:lnTo>
                <a:lnTo>
                  <a:pt x="259" y="173"/>
                </a:lnTo>
                <a:lnTo>
                  <a:pt x="260" y="173"/>
                </a:lnTo>
                <a:lnTo>
                  <a:pt x="260" y="175"/>
                </a:lnTo>
                <a:lnTo>
                  <a:pt x="263" y="175"/>
                </a:lnTo>
                <a:lnTo>
                  <a:pt x="263" y="176"/>
                </a:lnTo>
                <a:lnTo>
                  <a:pt x="264" y="176"/>
                </a:lnTo>
                <a:lnTo>
                  <a:pt x="264" y="173"/>
                </a:lnTo>
                <a:lnTo>
                  <a:pt x="264" y="165"/>
                </a:lnTo>
                <a:lnTo>
                  <a:pt x="264" y="163"/>
                </a:lnTo>
                <a:lnTo>
                  <a:pt x="267" y="163"/>
                </a:lnTo>
                <a:lnTo>
                  <a:pt x="267" y="164"/>
                </a:lnTo>
                <a:lnTo>
                  <a:pt x="267" y="165"/>
                </a:lnTo>
                <a:lnTo>
                  <a:pt x="267" y="167"/>
                </a:lnTo>
                <a:lnTo>
                  <a:pt x="268" y="168"/>
                </a:lnTo>
                <a:lnTo>
                  <a:pt x="268" y="169"/>
                </a:lnTo>
                <a:lnTo>
                  <a:pt x="268" y="170"/>
                </a:lnTo>
                <a:lnTo>
                  <a:pt x="269" y="171"/>
                </a:lnTo>
                <a:lnTo>
                  <a:pt x="269" y="172"/>
                </a:lnTo>
                <a:lnTo>
                  <a:pt x="269" y="173"/>
                </a:lnTo>
                <a:lnTo>
                  <a:pt x="269" y="175"/>
                </a:lnTo>
                <a:lnTo>
                  <a:pt x="269" y="177"/>
                </a:lnTo>
                <a:lnTo>
                  <a:pt x="270" y="177"/>
                </a:lnTo>
                <a:lnTo>
                  <a:pt x="270" y="178"/>
                </a:lnTo>
                <a:lnTo>
                  <a:pt x="270" y="179"/>
                </a:lnTo>
                <a:lnTo>
                  <a:pt x="271" y="179"/>
                </a:lnTo>
                <a:lnTo>
                  <a:pt x="271" y="180"/>
                </a:lnTo>
                <a:lnTo>
                  <a:pt x="271" y="181"/>
                </a:lnTo>
                <a:lnTo>
                  <a:pt x="271" y="182"/>
                </a:lnTo>
                <a:lnTo>
                  <a:pt x="272" y="184"/>
                </a:lnTo>
                <a:lnTo>
                  <a:pt x="272" y="185"/>
                </a:lnTo>
                <a:lnTo>
                  <a:pt x="272" y="186"/>
                </a:lnTo>
                <a:lnTo>
                  <a:pt x="273" y="187"/>
                </a:lnTo>
                <a:lnTo>
                  <a:pt x="273" y="188"/>
                </a:lnTo>
                <a:lnTo>
                  <a:pt x="273" y="189"/>
                </a:lnTo>
                <a:lnTo>
                  <a:pt x="275" y="189"/>
                </a:lnTo>
                <a:lnTo>
                  <a:pt x="276" y="189"/>
                </a:lnTo>
                <a:lnTo>
                  <a:pt x="278" y="189"/>
                </a:lnTo>
                <a:lnTo>
                  <a:pt x="280" y="189"/>
                </a:lnTo>
                <a:lnTo>
                  <a:pt x="281" y="189"/>
                </a:lnTo>
                <a:lnTo>
                  <a:pt x="284" y="189"/>
                </a:lnTo>
                <a:lnTo>
                  <a:pt x="286" y="189"/>
                </a:lnTo>
                <a:lnTo>
                  <a:pt x="287" y="189"/>
                </a:lnTo>
                <a:lnTo>
                  <a:pt x="289" y="189"/>
                </a:lnTo>
                <a:lnTo>
                  <a:pt x="290" y="189"/>
                </a:lnTo>
                <a:lnTo>
                  <a:pt x="294" y="189"/>
                </a:lnTo>
                <a:lnTo>
                  <a:pt x="295" y="189"/>
                </a:lnTo>
                <a:lnTo>
                  <a:pt x="297" y="189"/>
                </a:lnTo>
                <a:lnTo>
                  <a:pt x="299" y="189"/>
                </a:lnTo>
                <a:lnTo>
                  <a:pt x="301" y="189"/>
                </a:lnTo>
                <a:lnTo>
                  <a:pt x="303" y="189"/>
                </a:lnTo>
                <a:lnTo>
                  <a:pt x="304" y="189"/>
                </a:lnTo>
                <a:lnTo>
                  <a:pt x="306" y="189"/>
                </a:lnTo>
                <a:lnTo>
                  <a:pt x="306" y="187"/>
                </a:lnTo>
                <a:lnTo>
                  <a:pt x="306" y="185"/>
                </a:lnTo>
                <a:lnTo>
                  <a:pt x="306" y="184"/>
                </a:lnTo>
                <a:lnTo>
                  <a:pt x="306" y="182"/>
                </a:lnTo>
                <a:lnTo>
                  <a:pt x="306" y="180"/>
                </a:lnTo>
                <a:lnTo>
                  <a:pt x="306" y="179"/>
                </a:lnTo>
                <a:lnTo>
                  <a:pt x="306" y="176"/>
                </a:lnTo>
                <a:lnTo>
                  <a:pt x="306" y="175"/>
                </a:lnTo>
                <a:lnTo>
                  <a:pt x="306" y="169"/>
                </a:lnTo>
                <a:lnTo>
                  <a:pt x="306" y="167"/>
                </a:lnTo>
                <a:lnTo>
                  <a:pt x="306" y="165"/>
                </a:lnTo>
                <a:lnTo>
                  <a:pt x="306" y="164"/>
                </a:lnTo>
                <a:lnTo>
                  <a:pt x="306" y="163"/>
                </a:lnTo>
                <a:lnTo>
                  <a:pt x="309" y="163"/>
                </a:lnTo>
                <a:lnTo>
                  <a:pt x="311" y="163"/>
                </a:lnTo>
                <a:lnTo>
                  <a:pt x="312" y="163"/>
                </a:lnTo>
                <a:lnTo>
                  <a:pt x="313" y="163"/>
                </a:lnTo>
                <a:lnTo>
                  <a:pt x="314" y="163"/>
                </a:lnTo>
                <a:lnTo>
                  <a:pt x="315" y="163"/>
                </a:lnTo>
                <a:lnTo>
                  <a:pt x="316" y="163"/>
                </a:lnTo>
                <a:lnTo>
                  <a:pt x="318" y="163"/>
                </a:lnTo>
                <a:lnTo>
                  <a:pt x="319" y="163"/>
                </a:lnTo>
                <a:lnTo>
                  <a:pt x="320" y="163"/>
                </a:lnTo>
                <a:lnTo>
                  <a:pt x="321" y="163"/>
                </a:lnTo>
                <a:lnTo>
                  <a:pt x="322" y="163"/>
                </a:lnTo>
                <a:lnTo>
                  <a:pt x="323" y="163"/>
                </a:lnTo>
                <a:lnTo>
                  <a:pt x="324" y="163"/>
                </a:lnTo>
                <a:lnTo>
                  <a:pt x="325" y="163"/>
                </a:lnTo>
                <a:lnTo>
                  <a:pt x="327" y="163"/>
                </a:lnTo>
                <a:lnTo>
                  <a:pt x="328" y="163"/>
                </a:lnTo>
                <a:lnTo>
                  <a:pt x="330" y="163"/>
                </a:lnTo>
                <a:lnTo>
                  <a:pt x="332" y="163"/>
                </a:lnTo>
                <a:lnTo>
                  <a:pt x="332" y="165"/>
                </a:lnTo>
                <a:lnTo>
                  <a:pt x="332" y="168"/>
                </a:lnTo>
                <a:lnTo>
                  <a:pt x="332" y="169"/>
                </a:lnTo>
                <a:lnTo>
                  <a:pt x="332" y="171"/>
                </a:lnTo>
                <a:lnTo>
                  <a:pt x="332" y="175"/>
                </a:lnTo>
                <a:lnTo>
                  <a:pt x="332" y="176"/>
                </a:lnTo>
                <a:lnTo>
                  <a:pt x="332" y="177"/>
                </a:lnTo>
                <a:lnTo>
                  <a:pt x="332" y="178"/>
                </a:lnTo>
                <a:lnTo>
                  <a:pt x="332" y="179"/>
                </a:lnTo>
                <a:lnTo>
                  <a:pt x="332" y="180"/>
                </a:lnTo>
                <a:lnTo>
                  <a:pt x="332" y="181"/>
                </a:lnTo>
                <a:lnTo>
                  <a:pt x="332" y="182"/>
                </a:lnTo>
                <a:lnTo>
                  <a:pt x="332" y="184"/>
                </a:lnTo>
                <a:lnTo>
                  <a:pt x="332" y="185"/>
                </a:lnTo>
                <a:lnTo>
                  <a:pt x="332" y="189"/>
                </a:lnTo>
                <a:lnTo>
                  <a:pt x="332" y="197"/>
                </a:lnTo>
                <a:lnTo>
                  <a:pt x="332" y="203"/>
                </a:lnTo>
                <a:lnTo>
                  <a:pt x="335" y="203"/>
                </a:lnTo>
                <a:lnTo>
                  <a:pt x="336" y="203"/>
                </a:lnTo>
                <a:lnTo>
                  <a:pt x="337" y="202"/>
                </a:lnTo>
                <a:lnTo>
                  <a:pt x="338" y="202"/>
                </a:lnTo>
                <a:lnTo>
                  <a:pt x="339" y="202"/>
                </a:lnTo>
                <a:lnTo>
                  <a:pt x="340" y="202"/>
                </a:lnTo>
                <a:lnTo>
                  <a:pt x="341" y="202"/>
                </a:lnTo>
                <a:lnTo>
                  <a:pt x="345" y="202"/>
                </a:lnTo>
                <a:lnTo>
                  <a:pt x="347" y="202"/>
                </a:lnTo>
                <a:lnTo>
                  <a:pt x="348" y="202"/>
                </a:lnTo>
                <a:lnTo>
                  <a:pt x="349" y="202"/>
                </a:lnTo>
                <a:lnTo>
                  <a:pt x="350" y="202"/>
                </a:lnTo>
                <a:lnTo>
                  <a:pt x="351" y="202"/>
                </a:lnTo>
                <a:lnTo>
                  <a:pt x="353" y="202"/>
                </a:lnTo>
                <a:lnTo>
                  <a:pt x="354" y="202"/>
                </a:lnTo>
                <a:lnTo>
                  <a:pt x="355" y="202"/>
                </a:lnTo>
                <a:lnTo>
                  <a:pt x="356" y="201"/>
                </a:lnTo>
                <a:lnTo>
                  <a:pt x="358" y="201"/>
                </a:lnTo>
                <a:lnTo>
                  <a:pt x="358" y="202"/>
                </a:lnTo>
                <a:lnTo>
                  <a:pt x="358" y="204"/>
                </a:lnTo>
                <a:lnTo>
                  <a:pt x="358" y="207"/>
                </a:lnTo>
                <a:lnTo>
                  <a:pt x="358" y="210"/>
                </a:lnTo>
                <a:lnTo>
                  <a:pt x="358" y="212"/>
                </a:lnTo>
                <a:lnTo>
                  <a:pt x="358" y="213"/>
                </a:lnTo>
                <a:lnTo>
                  <a:pt x="358" y="214"/>
                </a:lnTo>
                <a:lnTo>
                  <a:pt x="358" y="218"/>
                </a:lnTo>
                <a:lnTo>
                  <a:pt x="358" y="220"/>
                </a:lnTo>
                <a:lnTo>
                  <a:pt x="358" y="221"/>
                </a:lnTo>
                <a:lnTo>
                  <a:pt x="358" y="222"/>
                </a:lnTo>
                <a:lnTo>
                  <a:pt x="358" y="224"/>
                </a:lnTo>
                <a:lnTo>
                  <a:pt x="358" y="227"/>
                </a:lnTo>
                <a:lnTo>
                  <a:pt x="365" y="227"/>
                </a:lnTo>
                <a:lnTo>
                  <a:pt x="365" y="228"/>
                </a:lnTo>
                <a:lnTo>
                  <a:pt x="365" y="229"/>
                </a:lnTo>
                <a:lnTo>
                  <a:pt x="367" y="229"/>
                </a:lnTo>
                <a:lnTo>
                  <a:pt x="368" y="230"/>
                </a:lnTo>
                <a:lnTo>
                  <a:pt x="370" y="230"/>
                </a:lnTo>
                <a:lnTo>
                  <a:pt x="371" y="230"/>
                </a:lnTo>
                <a:lnTo>
                  <a:pt x="371" y="231"/>
                </a:lnTo>
                <a:lnTo>
                  <a:pt x="371" y="232"/>
                </a:lnTo>
                <a:lnTo>
                  <a:pt x="371" y="234"/>
                </a:lnTo>
                <a:lnTo>
                  <a:pt x="381" y="234"/>
                </a:lnTo>
                <a:lnTo>
                  <a:pt x="381" y="236"/>
                </a:lnTo>
                <a:lnTo>
                  <a:pt x="381" y="240"/>
                </a:lnTo>
                <a:lnTo>
                  <a:pt x="384" y="240"/>
                </a:lnTo>
                <a:lnTo>
                  <a:pt x="389" y="240"/>
                </a:lnTo>
                <a:lnTo>
                  <a:pt x="391" y="240"/>
                </a:lnTo>
                <a:lnTo>
                  <a:pt x="392" y="240"/>
                </a:lnTo>
                <a:lnTo>
                  <a:pt x="393" y="240"/>
                </a:lnTo>
                <a:lnTo>
                  <a:pt x="394" y="240"/>
                </a:lnTo>
                <a:lnTo>
                  <a:pt x="396" y="240"/>
                </a:lnTo>
                <a:lnTo>
                  <a:pt x="397" y="240"/>
                </a:lnTo>
                <a:lnTo>
                  <a:pt x="400" y="240"/>
                </a:lnTo>
                <a:lnTo>
                  <a:pt x="401" y="240"/>
                </a:lnTo>
                <a:lnTo>
                  <a:pt x="404" y="240"/>
                </a:lnTo>
                <a:lnTo>
                  <a:pt x="405" y="239"/>
                </a:lnTo>
                <a:lnTo>
                  <a:pt x="406" y="239"/>
                </a:lnTo>
                <a:lnTo>
                  <a:pt x="407" y="239"/>
                </a:lnTo>
                <a:lnTo>
                  <a:pt x="409" y="239"/>
                </a:lnTo>
                <a:lnTo>
                  <a:pt x="409" y="238"/>
                </a:lnTo>
                <a:lnTo>
                  <a:pt x="409" y="237"/>
                </a:lnTo>
                <a:lnTo>
                  <a:pt x="410" y="237"/>
                </a:lnTo>
                <a:lnTo>
                  <a:pt x="410" y="236"/>
                </a:lnTo>
                <a:lnTo>
                  <a:pt x="409" y="231"/>
                </a:lnTo>
                <a:lnTo>
                  <a:pt x="409" y="230"/>
                </a:lnTo>
                <a:lnTo>
                  <a:pt x="409" y="227"/>
                </a:lnTo>
                <a:lnTo>
                  <a:pt x="409" y="214"/>
                </a:lnTo>
                <a:lnTo>
                  <a:pt x="423" y="214"/>
                </a:lnTo>
                <a:lnTo>
                  <a:pt x="434" y="214"/>
                </a:lnTo>
                <a:lnTo>
                  <a:pt x="435" y="214"/>
                </a:lnTo>
                <a:lnTo>
                  <a:pt x="441" y="214"/>
                </a:lnTo>
                <a:lnTo>
                  <a:pt x="449" y="214"/>
                </a:lnTo>
                <a:lnTo>
                  <a:pt x="450" y="214"/>
                </a:lnTo>
                <a:lnTo>
                  <a:pt x="452" y="214"/>
                </a:lnTo>
                <a:lnTo>
                  <a:pt x="453" y="214"/>
                </a:lnTo>
                <a:lnTo>
                  <a:pt x="462" y="214"/>
                </a:lnTo>
                <a:lnTo>
                  <a:pt x="476" y="214"/>
                </a:lnTo>
                <a:lnTo>
                  <a:pt x="485" y="214"/>
                </a:lnTo>
                <a:lnTo>
                  <a:pt x="487" y="214"/>
                </a:lnTo>
                <a:lnTo>
                  <a:pt x="488" y="214"/>
                </a:lnTo>
                <a:lnTo>
                  <a:pt x="488" y="217"/>
                </a:lnTo>
                <a:lnTo>
                  <a:pt x="488" y="219"/>
                </a:lnTo>
                <a:lnTo>
                  <a:pt x="488" y="220"/>
                </a:lnTo>
                <a:lnTo>
                  <a:pt x="491" y="220"/>
                </a:lnTo>
                <a:lnTo>
                  <a:pt x="494" y="220"/>
                </a:lnTo>
                <a:lnTo>
                  <a:pt x="494" y="219"/>
                </a:lnTo>
                <a:lnTo>
                  <a:pt x="494" y="218"/>
                </a:lnTo>
                <a:lnTo>
                  <a:pt x="494" y="217"/>
                </a:lnTo>
                <a:lnTo>
                  <a:pt x="494" y="215"/>
                </a:lnTo>
                <a:lnTo>
                  <a:pt x="494" y="214"/>
                </a:lnTo>
                <a:lnTo>
                  <a:pt x="499" y="214"/>
                </a:lnTo>
                <a:lnTo>
                  <a:pt x="501" y="214"/>
                </a:lnTo>
                <a:lnTo>
                  <a:pt x="505" y="214"/>
                </a:lnTo>
                <a:lnTo>
                  <a:pt x="513" y="214"/>
                </a:lnTo>
                <a:lnTo>
                  <a:pt x="516" y="214"/>
                </a:lnTo>
                <a:lnTo>
                  <a:pt x="517" y="214"/>
                </a:lnTo>
                <a:lnTo>
                  <a:pt x="520" y="214"/>
                </a:lnTo>
                <a:lnTo>
                  <a:pt x="523" y="214"/>
                </a:lnTo>
                <a:lnTo>
                  <a:pt x="523" y="215"/>
                </a:lnTo>
                <a:lnTo>
                  <a:pt x="523" y="219"/>
                </a:lnTo>
                <a:lnTo>
                  <a:pt x="523" y="220"/>
                </a:lnTo>
                <a:lnTo>
                  <a:pt x="522" y="220"/>
                </a:lnTo>
                <a:lnTo>
                  <a:pt x="520" y="220"/>
                </a:lnTo>
                <a:lnTo>
                  <a:pt x="519" y="220"/>
                </a:lnTo>
                <a:lnTo>
                  <a:pt x="519" y="221"/>
                </a:lnTo>
                <a:lnTo>
                  <a:pt x="518" y="221"/>
                </a:lnTo>
                <a:lnTo>
                  <a:pt x="516" y="221"/>
                </a:lnTo>
                <a:lnTo>
                  <a:pt x="514" y="221"/>
                </a:lnTo>
                <a:lnTo>
                  <a:pt x="513" y="221"/>
                </a:lnTo>
                <a:lnTo>
                  <a:pt x="513" y="222"/>
                </a:lnTo>
                <a:lnTo>
                  <a:pt x="513" y="224"/>
                </a:lnTo>
                <a:lnTo>
                  <a:pt x="513" y="226"/>
                </a:lnTo>
                <a:lnTo>
                  <a:pt x="513" y="227"/>
                </a:lnTo>
                <a:lnTo>
                  <a:pt x="514" y="227"/>
                </a:lnTo>
                <a:lnTo>
                  <a:pt x="513" y="227"/>
                </a:lnTo>
                <a:lnTo>
                  <a:pt x="513" y="232"/>
                </a:lnTo>
                <a:lnTo>
                  <a:pt x="513" y="234"/>
                </a:lnTo>
                <a:lnTo>
                  <a:pt x="517" y="234"/>
                </a:lnTo>
                <a:lnTo>
                  <a:pt x="521" y="234"/>
                </a:lnTo>
                <a:lnTo>
                  <a:pt x="523" y="234"/>
                </a:lnTo>
                <a:lnTo>
                  <a:pt x="525" y="234"/>
                </a:lnTo>
                <a:lnTo>
                  <a:pt x="526" y="232"/>
                </a:lnTo>
                <a:lnTo>
                  <a:pt x="526" y="231"/>
                </a:lnTo>
                <a:lnTo>
                  <a:pt x="527" y="230"/>
                </a:lnTo>
                <a:lnTo>
                  <a:pt x="527" y="227"/>
                </a:lnTo>
                <a:lnTo>
                  <a:pt x="528" y="227"/>
                </a:lnTo>
                <a:lnTo>
                  <a:pt x="528" y="228"/>
                </a:lnTo>
                <a:lnTo>
                  <a:pt x="528" y="229"/>
                </a:lnTo>
                <a:lnTo>
                  <a:pt x="528" y="230"/>
                </a:lnTo>
                <a:lnTo>
                  <a:pt x="528" y="232"/>
                </a:lnTo>
                <a:lnTo>
                  <a:pt x="528" y="234"/>
                </a:lnTo>
                <a:lnTo>
                  <a:pt x="530" y="234"/>
                </a:lnTo>
                <a:lnTo>
                  <a:pt x="531" y="234"/>
                </a:lnTo>
                <a:lnTo>
                  <a:pt x="534" y="234"/>
                </a:lnTo>
                <a:lnTo>
                  <a:pt x="536" y="234"/>
                </a:lnTo>
                <a:lnTo>
                  <a:pt x="536" y="232"/>
                </a:lnTo>
                <a:lnTo>
                  <a:pt x="536" y="231"/>
                </a:lnTo>
                <a:lnTo>
                  <a:pt x="536" y="230"/>
                </a:lnTo>
                <a:lnTo>
                  <a:pt x="536" y="229"/>
                </a:lnTo>
                <a:lnTo>
                  <a:pt x="535" y="229"/>
                </a:lnTo>
                <a:lnTo>
                  <a:pt x="531" y="229"/>
                </a:lnTo>
                <a:lnTo>
                  <a:pt x="531" y="228"/>
                </a:lnTo>
                <a:lnTo>
                  <a:pt x="531" y="227"/>
                </a:lnTo>
                <a:lnTo>
                  <a:pt x="534" y="227"/>
                </a:lnTo>
                <a:lnTo>
                  <a:pt x="535" y="227"/>
                </a:lnTo>
                <a:lnTo>
                  <a:pt x="536" y="227"/>
                </a:lnTo>
                <a:lnTo>
                  <a:pt x="538" y="227"/>
                </a:lnTo>
                <a:lnTo>
                  <a:pt x="539" y="227"/>
                </a:lnTo>
                <a:lnTo>
                  <a:pt x="539" y="230"/>
                </a:lnTo>
                <a:lnTo>
                  <a:pt x="539" y="232"/>
                </a:lnTo>
                <a:lnTo>
                  <a:pt x="539" y="234"/>
                </a:lnTo>
                <a:lnTo>
                  <a:pt x="539" y="235"/>
                </a:lnTo>
                <a:lnTo>
                  <a:pt x="539" y="236"/>
                </a:lnTo>
                <a:lnTo>
                  <a:pt x="539" y="237"/>
                </a:lnTo>
                <a:lnTo>
                  <a:pt x="539" y="238"/>
                </a:lnTo>
                <a:lnTo>
                  <a:pt x="539" y="239"/>
                </a:lnTo>
                <a:lnTo>
                  <a:pt x="539" y="240"/>
                </a:lnTo>
                <a:lnTo>
                  <a:pt x="540" y="240"/>
                </a:lnTo>
                <a:lnTo>
                  <a:pt x="542" y="240"/>
                </a:lnTo>
                <a:lnTo>
                  <a:pt x="543" y="240"/>
                </a:lnTo>
                <a:lnTo>
                  <a:pt x="544" y="242"/>
                </a:lnTo>
                <a:lnTo>
                  <a:pt x="545" y="242"/>
                </a:lnTo>
                <a:lnTo>
                  <a:pt x="546" y="242"/>
                </a:lnTo>
                <a:lnTo>
                  <a:pt x="547" y="242"/>
                </a:lnTo>
                <a:lnTo>
                  <a:pt x="548" y="242"/>
                </a:lnTo>
                <a:lnTo>
                  <a:pt x="549" y="242"/>
                </a:lnTo>
                <a:lnTo>
                  <a:pt x="549" y="240"/>
                </a:lnTo>
                <a:lnTo>
                  <a:pt x="551" y="240"/>
                </a:lnTo>
                <a:lnTo>
                  <a:pt x="552" y="240"/>
                </a:lnTo>
                <a:lnTo>
                  <a:pt x="552" y="239"/>
                </a:lnTo>
                <a:lnTo>
                  <a:pt x="553" y="239"/>
                </a:lnTo>
                <a:lnTo>
                  <a:pt x="554" y="239"/>
                </a:lnTo>
                <a:lnTo>
                  <a:pt x="555" y="239"/>
                </a:lnTo>
                <a:lnTo>
                  <a:pt x="559" y="239"/>
                </a:lnTo>
                <a:lnTo>
                  <a:pt x="560" y="239"/>
                </a:lnTo>
                <a:lnTo>
                  <a:pt x="561" y="240"/>
                </a:lnTo>
                <a:lnTo>
                  <a:pt x="562" y="240"/>
                </a:lnTo>
                <a:lnTo>
                  <a:pt x="565" y="240"/>
                </a:lnTo>
                <a:lnTo>
                  <a:pt x="565" y="242"/>
                </a:lnTo>
                <a:lnTo>
                  <a:pt x="565" y="243"/>
                </a:lnTo>
                <a:lnTo>
                  <a:pt x="565" y="244"/>
                </a:lnTo>
                <a:lnTo>
                  <a:pt x="565" y="245"/>
                </a:lnTo>
                <a:lnTo>
                  <a:pt x="565" y="246"/>
                </a:lnTo>
                <a:lnTo>
                  <a:pt x="565" y="247"/>
                </a:lnTo>
                <a:lnTo>
                  <a:pt x="565" y="248"/>
                </a:lnTo>
                <a:lnTo>
                  <a:pt x="565" y="249"/>
                </a:lnTo>
                <a:lnTo>
                  <a:pt x="565" y="251"/>
                </a:lnTo>
                <a:lnTo>
                  <a:pt x="565" y="252"/>
                </a:lnTo>
                <a:lnTo>
                  <a:pt x="565" y="253"/>
                </a:lnTo>
                <a:lnTo>
                  <a:pt x="565" y="254"/>
                </a:lnTo>
                <a:lnTo>
                  <a:pt x="565" y="255"/>
                </a:lnTo>
                <a:lnTo>
                  <a:pt x="565" y="256"/>
                </a:lnTo>
                <a:lnTo>
                  <a:pt x="565" y="257"/>
                </a:lnTo>
                <a:lnTo>
                  <a:pt x="565" y="259"/>
                </a:lnTo>
                <a:lnTo>
                  <a:pt x="565" y="260"/>
                </a:lnTo>
                <a:lnTo>
                  <a:pt x="565" y="261"/>
                </a:lnTo>
                <a:lnTo>
                  <a:pt x="565" y="262"/>
                </a:lnTo>
                <a:lnTo>
                  <a:pt x="565" y="263"/>
                </a:lnTo>
                <a:lnTo>
                  <a:pt x="565" y="264"/>
                </a:lnTo>
                <a:lnTo>
                  <a:pt x="565" y="265"/>
                </a:lnTo>
                <a:lnTo>
                  <a:pt x="562" y="265"/>
                </a:lnTo>
                <a:lnTo>
                  <a:pt x="560" y="265"/>
                </a:lnTo>
                <a:lnTo>
                  <a:pt x="557" y="265"/>
                </a:lnTo>
                <a:lnTo>
                  <a:pt x="556" y="265"/>
                </a:lnTo>
                <a:lnTo>
                  <a:pt x="553" y="267"/>
                </a:lnTo>
                <a:lnTo>
                  <a:pt x="548" y="267"/>
                </a:lnTo>
                <a:lnTo>
                  <a:pt x="546" y="267"/>
                </a:lnTo>
                <a:lnTo>
                  <a:pt x="544" y="267"/>
                </a:lnTo>
                <a:lnTo>
                  <a:pt x="543" y="267"/>
                </a:lnTo>
                <a:lnTo>
                  <a:pt x="539" y="267"/>
                </a:lnTo>
                <a:lnTo>
                  <a:pt x="539" y="268"/>
                </a:lnTo>
                <a:lnTo>
                  <a:pt x="539" y="269"/>
                </a:lnTo>
                <a:lnTo>
                  <a:pt x="540" y="270"/>
                </a:lnTo>
                <a:lnTo>
                  <a:pt x="539" y="271"/>
                </a:lnTo>
                <a:lnTo>
                  <a:pt x="539" y="272"/>
                </a:lnTo>
                <a:lnTo>
                  <a:pt x="540" y="273"/>
                </a:lnTo>
                <a:lnTo>
                  <a:pt x="540" y="274"/>
                </a:lnTo>
                <a:lnTo>
                  <a:pt x="540" y="276"/>
                </a:lnTo>
                <a:lnTo>
                  <a:pt x="539" y="277"/>
                </a:lnTo>
                <a:lnTo>
                  <a:pt x="539" y="278"/>
                </a:lnTo>
                <a:lnTo>
                  <a:pt x="539" y="279"/>
                </a:lnTo>
                <a:lnTo>
                  <a:pt x="539" y="280"/>
                </a:lnTo>
                <a:lnTo>
                  <a:pt x="539" y="281"/>
                </a:lnTo>
                <a:lnTo>
                  <a:pt x="539" y="282"/>
                </a:lnTo>
                <a:lnTo>
                  <a:pt x="539" y="284"/>
                </a:lnTo>
                <a:lnTo>
                  <a:pt x="539" y="286"/>
                </a:lnTo>
                <a:lnTo>
                  <a:pt x="539" y="288"/>
                </a:lnTo>
                <a:lnTo>
                  <a:pt x="539" y="289"/>
                </a:lnTo>
                <a:lnTo>
                  <a:pt x="539" y="292"/>
                </a:lnTo>
                <a:lnTo>
                  <a:pt x="539" y="293"/>
                </a:lnTo>
                <a:lnTo>
                  <a:pt x="539" y="295"/>
                </a:lnTo>
                <a:lnTo>
                  <a:pt x="539" y="297"/>
                </a:lnTo>
                <a:lnTo>
                  <a:pt x="539" y="298"/>
                </a:lnTo>
                <a:lnTo>
                  <a:pt x="538" y="298"/>
                </a:lnTo>
                <a:lnTo>
                  <a:pt x="534" y="298"/>
                </a:lnTo>
                <a:lnTo>
                  <a:pt x="534" y="297"/>
                </a:lnTo>
                <a:lnTo>
                  <a:pt x="534" y="293"/>
                </a:lnTo>
                <a:lnTo>
                  <a:pt x="532" y="293"/>
                </a:lnTo>
                <a:lnTo>
                  <a:pt x="530" y="293"/>
                </a:lnTo>
                <a:lnTo>
                  <a:pt x="529" y="293"/>
                </a:lnTo>
                <a:lnTo>
                  <a:pt x="528" y="293"/>
                </a:lnTo>
                <a:lnTo>
                  <a:pt x="527" y="293"/>
                </a:lnTo>
                <a:lnTo>
                  <a:pt x="527" y="294"/>
                </a:lnTo>
                <a:lnTo>
                  <a:pt x="527" y="298"/>
                </a:lnTo>
                <a:lnTo>
                  <a:pt x="527" y="303"/>
                </a:lnTo>
                <a:lnTo>
                  <a:pt x="527" y="304"/>
                </a:lnTo>
                <a:lnTo>
                  <a:pt x="527" y="307"/>
                </a:lnTo>
                <a:lnTo>
                  <a:pt x="527" y="309"/>
                </a:lnTo>
                <a:lnTo>
                  <a:pt x="527" y="312"/>
                </a:lnTo>
                <a:lnTo>
                  <a:pt x="527" y="313"/>
                </a:lnTo>
                <a:lnTo>
                  <a:pt x="529" y="313"/>
                </a:lnTo>
                <a:lnTo>
                  <a:pt x="530" y="313"/>
                </a:lnTo>
                <a:lnTo>
                  <a:pt x="530" y="316"/>
                </a:lnTo>
                <a:lnTo>
                  <a:pt x="530" y="318"/>
                </a:lnTo>
                <a:lnTo>
                  <a:pt x="532" y="318"/>
                </a:lnTo>
                <a:lnTo>
                  <a:pt x="534" y="318"/>
                </a:lnTo>
                <a:lnTo>
                  <a:pt x="536" y="318"/>
                </a:lnTo>
                <a:lnTo>
                  <a:pt x="538" y="318"/>
                </a:lnTo>
                <a:lnTo>
                  <a:pt x="539" y="318"/>
                </a:lnTo>
                <a:lnTo>
                  <a:pt x="539" y="319"/>
                </a:lnTo>
                <a:lnTo>
                  <a:pt x="539" y="321"/>
                </a:lnTo>
                <a:lnTo>
                  <a:pt x="539" y="327"/>
                </a:lnTo>
                <a:lnTo>
                  <a:pt x="539" y="330"/>
                </a:lnTo>
                <a:lnTo>
                  <a:pt x="539" y="331"/>
                </a:lnTo>
                <a:lnTo>
                  <a:pt x="539" y="335"/>
                </a:lnTo>
                <a:lnTo>
                  <a:pt x="539" y="336"/>
                </a:lnTo>
                <a:lnTo>
                  <a:pt x="539" y="338"/>
                </a:lnTo>
                <a:lnTo>
                  <a:pt x="539" y="339"/>
                </a:lnTo>
                <a:lnTo>
                  <a:pt x="539" y="340"/>
                </a:lnTo>
                <a:lnTo>
                  <a:pt x="539" y="341"/>
                </a:lnTo>
                <a:lnTo>
                  <a:pt x="539" y="343"/>
                </a:lnTo>
                <a:lnTo>
                  <a:pt x="539" y="344"/>
                </a:lnTo>
                <a:lnTo>
                  <a:pt x="539" y="345"/>
                </a:lnTo>
                <a:lnTo>
                  <a:pt x="540" y="345"/>
                </a:lnTo>
                <a:lnTo>
                  <a:pt x="542" y="345"/>
                </a:lnTo>
                <a:lnTo>
                  <a:pt x="543" y="345"/>
                </a:lnTo>
                <a:lnTo>
                  <a:pt x="546" y="345"/>
                </a:lnTo>
                <a:lnTo>
                  <a:pt x="547" y="345"/>
                </a:lnTo>
                <a:lnTo>
                  <a:pt x="547" y="344"/>
                </a:lnTo>
                <a:lnTo>
                  <a:pt x="548" y="344"/>
                </a:lnTo>
                <a:lnTo>
                  <a:pt x="549" y="344"/>
                </a:lnTo>
                <a:lnTo>
                  <a:pt x="551" y="344"/>
                </a:lnTo>
                <a:lnTo>
                  <a:pt x="551" y="345"/>
                </a:lnTo>
                <a:lnTo>
                  <a:pt x="553" y="345"/>
                </a:lnTo>
                <a:lnTo>
                  <a:pt x="554" y="345"/>
                </a:lnTo>
                <a:lnTo>
                  <a:pt x="555" y="345"/>
                </a:lnTo>
                <a:lnTo>
                  <a:pt x="556" y="345"/>
                </a:lnTo>
                <a:lnTo>
                  <a:pt x="559" y="345"/>
                </a:lnTo>
                <a:lnTo>
                  <a:pt x="560" y="345"/>
                </a:lnTo>
                <a:lnTo>
                  <a:pt x="563" y="345"/>
                </a:lnTo>
                <a:lnTo>
                  <a:pt x="565" y="345"/>
                </a:lnTo>
                <a:lnTo>
                  <a:pt x="568" y="345"/>
                </a:lnTo>
                <a:lnTo>
                  <a:pt x="579" y="345"/>
                </a:lnTo>
                <a:lnTo>
                  <a:pt x="582" y="345"/>
                </a:lnTo>
                <a:lnTo>
                  <a:pt x="585" y="345"/>
                </a:lnTo>
                <a:lnTo>
                  <a:pt x="586" y="345"/>
                </a:lnTo>
                <a:lnTo>
                  <a:pt x="588" y="345"/>
                </a:lnTo>
                <a:lnTo>
                  <a:pt x="589" y="345"/>
                </a:lnTo>
                <a:lnTo>
                  <a:pt x="591" y="345"/>
                </a:lnTo>
                <a:lnTo>
                  <a:pt x="592" y="345"/>
                </a:lnTo>
                <a:lnTo>
                  <a:pt x="592" y="346"/>
                </a:lnTo>
                <a:lnTo>
                  <a:pt x="592" y="347"/>
                </a:lnTo>
                <a:lnTo>
                  <a:pt x="592" y="348"/>
                </a:lnTo>
                <a:lnTo>
                  <a:pt x="592" y="353"/>
                </a:lnTo>
                <a:lnTo>
                  <a:pt x="592" y="360"/>
                </a:lnTo>
                <a:lnTo>
                  <a:pt x="592" y="363"/>
                </a:lnTo>
                <a:lnTo>
                  <a:pt x="592" y="369"/>
                </a:lnTo>
                <a:lnTo>
                  <a:pt x="592" y="372"/>
                </a:lnTo>
                <a:lnTo>
                  <a:pt x="592" y="376"/>
                </a:lnTo>
                <a:lnTo>
                  <a:pt x="592" y="381"/>
                </a:lnTo>
                <a:lnTo>
                  <a:pt x="592" y="385"/>
                </a:lnTo>
                <a:lnTo>
                  <a:pt x="592" y="387"/>
                </a:lnTo>
                <a:lnTo>
                  <a:pt x="592" y="389"/>
                </a:lnTo>
                <a:lnTo>
                  <a:pt x="592" y="391"/>
                </a:lnTo>
                <a:lnTo>
                  <a:pt x="592" y="395"/>
                </a:lnTo>
                <a:lnTo>
                  <a:pt x="592" y="407"/>
                </a:lnTo>
                <a:lnTo>
                  <a:pt x="592" y="410"/>
                </a:lnTo>
                <a:lnTo>
                  <a:pt x="592" y="414"/>
                </a:lnTo>
                <a:lnTo>
                  <a:pt x="592" y="419"/>
                </a:lnTo>
                <a:lnTo>
                  <a:pt x="592" y="420"/>
                </a:lnTo>
                <a:lnTo>
                  <a:pt x="592" y="421"/>
                </a:lnTo>
                <a:lnTo>
                  <a:pt x="592" y="429"/>
                </a:lnTo>
                <a:lnTo>
                  <a:pt x="592" y="433"/>
                </a:lnTo>
                <a:lnTo>
                  <a:pt x="592" y="446"/>
                </a:lnTo>
                <a:lnTo>
                  <a:pt x="592" y="447"/>
                </a:lnTo>
                <a:lnTo>
                  <a:pt x="592" y="455"/>
                </a:lnTo>
                <a:lnTo>
                  <a:pt x="592" y="460"/>
                </a:lnTo>
                <a:lnTo>
                  <a:pt x="592" y="466"/>
                </a:lnTo>
                <a:lnTo>
                  <a:pt x="592" y="468"/>
                </a:lnTo>
                <a:lnTo>
                  <a:pt x="592" y="470"/>
                </a:lnTo>
                <a:lnTo>
                  <a:pt x="592" y="472"/>
                </a:lnTo>
                <a:lnTo>
                  <a:pt x="592" y="479"/>
                </a:lnTo>
                <a:lnTo>
                  <a:pt x="592" y="486"/>
                </a:lnTo>
                <a:lnTo>
                  <a:pt x="592" y="488"/>
                </a:lnTo>
                <a:lnTo>
                  <a:pt x="592" y="490"/>
                </a:lnTo>
                <a:lnTo>
                  <a:pt x="592" y="493"/>
                </a:lnTo>
                <a:lnTo>
                  <a:pt x="592" y="496"/>
                </a:lnTo>
                <a:lnTo>
                  <a:pt x="592" y="497"/>
                </a:lnTo>
                <a:lnTo>
                  <a:pt x="592" y="498"/>
                </a:lnTo>
                <a:lnTo>
                  <a:pt x="592" y="499"/>
                </a:lnTo>
                <a:lnTo>
                  <a:pt x="592" y="502"/>
                </a:lnTo>
                <a:lnTo>
                  <a:pt x="592" y="503"/>
                </a:lnTo>
                <a:lnTo>
                  <a:pt x="592" y="505"/>
                </a:lnTo>
                <a:lnTo>
                  <a:pt x="592" y="508"/>
                </a:lnTo>
                <a:lnTo>
                  <a:pt x="592" y="510"/>
                </a:lnTo>
                <a:lnTo>
                  <a:pt x="592" y="512"/>
                </a:lnTo>
                <a:lnTo>
                  <a:pt x="592" y="514"/>
                </a:lnTo>
                <a:lnTo>
                  <a:pt x="591" y="518"/>
                </a:lnTo>
                <a:lnTo>
                  <a:pt x="591" y="519"/>
                </a:lnTo>
                <a:lnTo>
                  <a:pt x="591" y="520"/>
                </a:lnTo>
                <a:lnTo>
                  <a:pt x="591" y="522"/>
                </a:lnTo>
                <a:lnTo>
                  <a:pt x="591" y="525"/>
                </a:lnTo>
                <a:lnTo>
                  <a:pt x="591" y="528"/>
                </a:lnTo>
                <a:lnTo>
                  <a:pt x="591" y="529"/>
                </a:lnTo>
                <a:lnTo>
                  <a:pt x="591" y="530"/>
                </a:lnTo>
                <a:lnTo>
                  <a:pt x="591" y="531"/>
                </a:lnTo>
                <a:lnTo>
                  <a:pt x="591" y="533"/>
                </a:lnTo>
                <a:lnTo>
                  <a:pt x="591" y="539"/>
                </a:lnTo>
                <a:lnTo>
                  <a:pt x="591" y="542"/>
                </a:lnTo>
                <a:lnTo>
                  <a:pt x="591" y="545"/>
                </a:lnTo>
                <a:lnTo>
                  <a:pt x="591" y="546"/>
                </a:lnTo>
                <a:lnTo>
                  <a:pt x="591" y="552"/>
                </a:lnTo>
                <a:lnTo>
                  <a:pt x="591" y="557"/>
                </a:lnTo>
                <a:lnTo>
                  <a:pt x="591" y="562"/>
                </a:lnTo>
                <a:lnTo>
                  <a:pt x="591" y="564"/>
                </a:lnTo>
                <a:lnTo>
                  <a:pt x="591" y="570"/>
                </a:lnTo>
                <a:lnTo>
                  <a:pt x="591" y="578"/>
                </a:lnTo>
                <a:lnTo>
                  <a:pt x="590" y="578"/>
                </a:lnTo>
                <a:lnTo>
                  <a:pt x="589" y="578"/>
                </a:lnTo>
                <a:lnTo>
                  <a:pt x="586" y="577"/>
                </a:lnTo>
                <a:lnTo>
                  <a:pt x="580" y="577"/>
                </a:lnTo>
                <a:lnTo>
                  <a:pt x="579" y="577"/>
                </a:lnTo>
                <a:lnTo>
                  <a:pt x="579" y="575"/>
                </a:lnTo>
                <a:lnTo>
                  <a:pt x="579" y="573"/>
                </a:lnTo>
                <a:lnTo>
                  <a:pt x="579" y="571"/>
                </a:lnTo>
                <a:lnTo>
                  <a:pt x="578" y="571"/>
                </a:lnTo>
                <a:lnTo>
                  <a:pt x="577" y="571"/>
                </a:lnTo>
                <a:lnTo>
                  <a:pt x="575" y="571"/>
                </a:lnTo>
                <a:lnTo>
                  <a:pt x="573" y="571"/>
                </a:lnTo>
                <a:lnTo>
                  <a:pt x="572" y="571"/>
                </a:lnTo>
                <a:lnTo>
                  <a:pt x="572" y="573"/>
                </a:lnTo>
                <a:lnTo>
                  <a:pt x="572" y="575"/>
                </a:lnTo>
                <a:lnTo>
                  <a:pt x="572" y="577"/>
                </a:lnTo>
                <a:lnTo>
                  <a:pt x="572" y="578"/>
                </a:lnTo>
                <a:lnTo>
                  <a:pt x="570" y="578"/>
                </a:lnTo>
                <a:lnTo>
                  <a:pt x="568" y="578"/>
                </a:lnTo>
                <a:lnTo>
                  <a:pt x="565" y="578"/>
                </a:lnTo>
                <a:lnTo>
                  <a:pt x="564" y="577"/>
                </a:lnTo>
                <a:lnTo>
                  <a:pt x="562" y="577"/>
                </a:lnTo>
                <a:lnTo>
                  <a:pt x="561" y="577"/>
                </a:lnTo>
                <a:lnTo>
                  <a:pt x="560" y="577"/>
                </a:lnTo>
                <a:lnTo>
                  <a:pt x="559" y="577"/>
                </a:lnTo>
                <a:lnTo>
                  <a:pt x="556" y="577"/>
                </a:lnTo>
                <a:lnTo>
                  <a:pt x="555" y="577"/>
                </a:lnTo>
                <a:lnTo>
                  <a:pt x="553" y="577"/>
                </a:lnTo>
                <a:lnTo>
                  <a:pt x="553" y="581"/>
                </a:lnTo>
                <a:lnTo>
                  <a:pt x="553" y="583"/>
                </a:lnTo>
                <a:lnTo>
                  <a:pt x="553" y="590"/>
                </a:lnTo>
                <a:lnTo>
                  <a:pt x="554" y="590"/>
                </a:lnTo>
                <a:lnTo>
                  <a:pt x="555" y="590"/>
                </a:lnTo>
                <a:lnTo>
                  <a:pt x="556" y="590"/>
                </a:lnTo>
                <a:lnTo>
                  <a:pt x="557" y="590"/>
                </a:lnTo>
                <a:lnTo>
                  <a:pt x="560" y="590"/>
                </a:lnTo>
                <a:lnTo>
                  <a:pt x="561" y="590"/>
                </a:lnTo>
                <a:lnTo>
                  <a:pt x="562" y="590"/>
                </a:lnTo>
                <a:lnTo>
                  <a:pt x="563" y="590"/>
                </a:lnTo>
                <a:lnTo>
                  <a:pt x="565" y="590"/>
                </a:lnTo>
                <a:lnTo>
                  <a:pt x="565" y="592"/>
                </a:lnTo>
                <a:lnTo>
                  <a:pt x="565" y="595"/>
                </a:lnTo>
                <a:lnTo>
                  <a:pt x="565" y="598"/>
                </a:lnTo>
                <a:lnTo>
                  <a:pt x="565" y="599"/>
                </a:lnTo>
                <a:lnTo>
                  <a:pt x="565" y="600"/>
                </a:lnTo>
                <a:lnTo>
                  <a:pt x="565" y="604"/>
                </a:lnTo>
                <a:lnTo>
                  <a:pt x="565" y="606"/>
                </a:lnTo>
                <a:lnTo>
                  <a:pt x="565" y="608"/>
                </a:lnTo>
                <a:lnTo>
                  <a:pt x="565" y="610"/>
                </a:lnTo>
                <a:lnTo>
                  <a:pt x="565" y="612"/>
                </a:lnTo>
                <a:lnTo>
                  <a:pt x="565" y="613"/>
                </a:lnTo>
                <a:lnTo>
                  <a:pt x="565" y="614"/>
                </a:lnTo>
                <a:lnTo>
                  <a:pt x="565" y="615"/>
                </a:lnTo>
                <a:lnTo>
                  <a:pt x="565" y="616"/>
                </a:lnTo>
                <a:lnTo>
                  <a:pt x="563" y="616"/>
                </a:lnTo>
                <a:lnTo>
                  <a:pt x="561" y="616"/>
                </a:lnTo>
                <a:lnTo>
                  <a:pt x="557" y="616"/>
                </a:lnTo>
                <a:lnTo>
                  <a:pt x="555" y="616"/>
                </a:lnTo>
                <a:lnTo>
                  <a:pt x="553" y="616"/>
                </a:lnTo>
                <a:lnTo>
                  <a:pt x="552" y="616"/>
                </a:lnTo>
                <a:lnTo>
                  <a:pt x="551" y="616"/>
                </a:lnTo>
                <a:lnTo>
                  <a:pt x="546" y="616"/>
                </a:lnTo>
                <a:lnTo>
                  <a:pt x="545" y="615"/>
                </a:lnTo>
                <a:lnTo>
                  <a:pt x="543" y="615"/>
                </a:lnTo>
                <a:lnTo>
                  <a:pt x="540" y="615"/>
                </a:lnTo>
                <a:lnTo>
                  <a:pt x="538" y="615"/>
                </a:lnTo>
                <a:lnTo>
                  <a:pt x="537" y="615"/>
                </a:lnTo>
                <a:lnTo>
                  <a:pt x="536" y="615"/>
                </a:lnTo>
                <a:lnTo>
                  <a:pt x="535" y="615"/>
                </a:lnTo>
                <a:lnTo>
                  <a:pt x="534" y="615"/>
                </a:lnTo>
                <a:lnTo>
                  <a:pt x="532" y="615"/>
                </a:lnTo>
                <a:lnTo>
                  <a:pt x="530" y="615"/>
                </a:lnTo>
                <a:lnTo>
                  <a:pt x="527" y="615"/>
                </a:lnTo>
                <a:lnTo>
                  <a:pt x="527" y="612"/>
                </a:lnTo>
                <a:lnTo>
                  <a:pt x="527" y="610"/>
                </a:lnTo>
                <a:lnTo>
                  <a:pt x="527" y="607"/>
                </a:lnTo>
                <a:lnTo>
                  <a:pt x="527" y="603"/>
                </a:lnTo>
                <a:lnTo>
                  <a:pt x="525" y="603"/>
                </a:lnTo>
                <a:lnTo>
                  <a:pt x="520" y="603"/>
                </a:lnTo>
                <a:lnTo>
                  <a:pt x="514" y="603"/>
                </a:lnTo>
                <a:lnTo>
                  <a:pt x="514" y="607"/>
                </a:lnTo>
                <a:lnTo>
                  <a:pt x="514" y="608"/>
                </a:lnTo>
                <a:lnTo>
                  <a:pt x="514" y="612"/>
                </a:lnTo>
                <a:lnTo>
                  <a:pt x="514" y="614"/>
                </a:lnTo>
                <a:lnTo>
                  <a:pt x="514" y="615"/>
                </a:lnTo>
                <a:lnTo>
                  <a:pt x="514" y="619"/>
                </a:lnTo>
                <a:lnTo>
                  <a:pt x="514" y="621"/>
                </a:lnTo>
                <a:lnTo>
                  <a:pt x="514" y="622"/>
                </a:lnTo>
                <a:lnTo>
                  <a:pt x="514" y="623"/>
                </a:lnTo>
                <a:lnTo>
                  <a:pt x="514" y="624"/>
                </a:lnTo>
                <a:lnTo>
                  <a:pt x="514" y="627"/>
                </a:lnTo>
                <a:lnTo>
                  <a:pt x="514" y="628"/>
                </a:lnTo>
                <a:lnTo>
                  <a:pt x="514" y="629"/>
                </a:lnTo>
                <a:lnTo>
                  <a:pt x="514" y="631"/>
                </a:lnTo>
                <a:lnTo>
                  <a:pt x="514" y="634"/>
                </a:lnTo>
                <a:lnTo>
                  <a:pt x="514" y="636"/>
                </a:lnTo>
                <a:lnTo>
                  <a:pt x="514" y="637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1"/>
                </a:lnTo>
                <a:lnTo>
                  <a:pt x="513" y="641"/>
                </a:lnTo>
                <a:lnTo>
                  <a:pt x="510" y="641"/>
                </a:lnTo>
                <a:lnTo>
                  <a:pt x="509" y="641"/>
                </a:lnTo>
                <a:lnTo>
                  <a:pt x="508" y="641"/>
                </a:lnTo>
                <a:lnTo>
                  <a:pt x="504" y="641"/>
                </a:lnTo>
                <a:lnTo>
                  <a:pt x="502" y="641"/>
                </a:lnTo>
                <a:lnTo>
                  <a:pt x="502" y="648"/>
                </a:lnTo>
                <a:lnTo>
                  <a:pt x="502" y="652"/>
                </a:lnTo>
                <a:lnTo>
                  <a:pt x="502" y="655"/>
                </a:lnTo>
                <a:lnTo>
                  <a:pt x="501" y="655"/>
                </a:lnTo>
                <a:lnTo>
                  <a:pt x="488" y="655"/>
                </a:lnTo>
                <a:lnTo>
                  <a:pt x="488" y="656"/>
                </a:lnTo>
                <a:lnTo>
                  <a:pt x="488" y="658"/>
                </a:lnTo>
                <a:lnTo>
                  <a:pt x="488" y="662"/>
                </a:lnTo>
                <a:lnTo>
                  <a:pt x="488" y="663"/>
                </a:lnTo>
                <a:lnTo>
                  <a:pt x="488" y="669"/>
                </a:lnTo>
                <a:lnTo>
                  <a:pt x="488" y="671"/>
                </a:lnTo>
                <a:lnTo>
                  <a:pt x="488" y="674"/>
                </a:lnTo>
                <a:lnTo>
                  <a:pt x="488" y="675"/>
                </a:lnTo>
                <a:lnTo>
                  <a:pt x="488" y="677"/>
                </a:lnTo>
                <a:lnTo>
                  <a:pt x="488" y="680"/>
                </a:lnTo>
                <a:lnTo>
                  <a:pt x="488" y="681"/>
                </a:lnTo>
                <a:lnTo>
                  <a:pt x="488" y="683"/>
                </a:lnTo>
                <a:lnTo>
                  <a:pt x="488" y="687"/>
                </a:lnTo>
                <a:lnTo>
                  <a:pt x="488" y="689"/>
                </a:lnTo>
                <a:lnTo>
                  <a:pt x="488" y="690"/>
                </a:lnTo>
                <a:lnTo>
                  <a:pt x="488" y="691"/>
                </a:lnTo>
                <a:lnTo>
                  <a:pt x="488" y="694"/>
                </a:lnTo>
                <a:lnTo>
                  <a:pt x="486" y="694"/>
                </a:lnTo>
                <a:lnTo>
                  <a:pt x="485" y="694"/>
                </a:lnTo>
                <a:lnTo>
                  <a:pt x="482" y="694"/>
                </a:lnTo>
                <a:lnTo>
                  <a:pt x="478" y="694"/>
                </a:lnTo>
                <a:lnTo>
                  <a:pt x="477" y="694"/>
                </a:lnTo>
                <a:lnTo>
                  <a:pt x="475" y="694"/>
                </a:lnTo>
                <a:lnTo>
                  <a:pt x="471" y="694"/>
                </a:lnTo>
                <a:lnTo>
                  <a:pt x="470" y="694"/>
                </a:lnTo>
                <a:lnTo>
                  <a:pt x="469" y="694"/>
                </a:lnTo>
                <a:lnTo>
                  <a:pt x="466" y="694"/>
                </a:lnTo>
                <a:lnTo>
                  <a:pt x="465" y="694"/>
                </a:lnTo>
                <a:lnTo>
                  <a:pt x="463" y="694"/>
                </a:lnTo>
                <a:lnTo>
                  <a:pt x="462" y="694"/>
                </a:lnTo>
                <a:lnTo>
                  <a:pt x="462" y="696"/>
                </a:lnTo>
                <a:lnTo>
                  <a:pt x="462" y="697"/>
                </a:lnTo>
                <a:lnTo>
                  <a:pt x="462" y="699"/>
                </a:lnTo>
                <a:lnTo>
                  <a:pt x="462" y="702"/>
                </a:lnTo>
                <a:lnTo>
                  <a:pt x="462" y="703"/>
                </a:lnTo>
                <a:lnTo>
                  <a:pt x="462" y="705"/>
                </a:lnTo>
                <a:lnTo>
                  <a:pt x="462" y="706"/>
                </a:lnTo>
                <a:lnTo>
                  <a:pt x="462" y="707"/>
                </a:lnTo>
                <a:lnTo>
                  <a:pt x="462" y="708"/>
                </a:lnTo>
                <a:lnTo>
                  <a:pt x="462" y="709"/>
                </a:lnTo>
                <a:lnTo>
                  <a:pt x="462" y="712"/>
                </a:lnTo>
                <a:lnTo>
                  <a:pt x="462" y="714"/>
                </a:lnTo>
                <a:lnTo>
                  <a:pt x="462" y="715"/>
                </a:lnTo>
                <a:lnTo>
                  <a:pt x="462" y="716"/>
                </a:lnTo>
                <a:lnTo>
                  <a:pt x="462" y="717"/>
                </a:lnTo>
                <a:lnTo>
                  <a:pt x="465" y="719"/>
                </a:lnTo>
                <a:lnTo>
                  <a:pt x="467" y="720"/>
                </a:lnTo>
                <a:lnTo>
                  <a:pt x="471" y="722"/>
                </a:lnTo>
                <a:lnTo>
                  <a:pt x="475" y="723"/>
                </a:lnTo>
                <a:lnTo>
                  <a:pt x="476" y="724"/>
                </a:lnTo>
                <a:lnTo>
                  <a:pt x="477" y="724"/>
                </a:lnTo>
                <a:lnTo>
                  <a:pt x="478" y="724"/>
                </a:lnTo>
                <a:lnTo>
                  <a:pt x="479" y="724"/>
                </a:lnTo>
                <a:lnTo>
                  <a:pt x="480" y="725"/>
                </a:lnTo>
                <a:lnTo>
                  <a:pt x="480" y="726"/>
                </a:lnTo>
                <a:lnTo>
                  <a:pt x="482" y="726"/>
                </a:lnTo>
                <a:lnTo>
                  <a:pt x="483" y="726"/>
                </a:lnTo>
                <a:lnTo>
                  <a:pt x="484" y="726"/>
                </a:lnTo>
                <a:lnTo>
                  <a:pt x="486" y="726"/>
                </a:lnTo>
                <a:lnTo>
                  <a:pt x="487" y="726"/>
                </a:lnTo>
                <a:lnTo>
                  <a:pt x="488" y="726"/>
                </a:lnTo>
                <a:lnTo>
                  <a:pt x="488" y="720"/>
                </a:lnTo>
                <a:lnTo>
                  <a:pt x="488" y="719"/>
                </a:lnTo>
                <a:lnTo>
                  <a:pt x="488" y="717"/>
                </a:lnTo>
                <a:lnTo>
                  <a:pt x="488" y="716"/>
                </a:lnTo>
                <a:lnTo>
                  <a:pt x="488" y="715"/>
                </a:lnTo>
                <a:lnTo>
                  <a:pt x="488" y="714"/>
                </a:lnTo>
                <a:lnTo>
                  <a:pt x="488" y="712"/>
                </a:lnTo>
                <a:lnTo>
                  <a:pt x="488" y="709"/>
                </a:lnTo>
                <a:lnTo>
                  <a:pt x="488" y="708"/>
                </a:lnTo>
                <a:lnTo>
                  <a:pt x="490" y="708"/>
                </a:lnTo>
                <a:lnTo>
                  <a:pt x="491" y="707"/>
                </a:lnTo>
                <a:lnTo>
                  <a:pt x="492" y="707"/>
                </a:lnTo>
                <a:lnTo>
                  <a:pt x="492" y="706"/>
                </a:lnTo>
                <a:lnTo>
                  <a:pt x="493" y="706"/>
                </a:lnTo>
                <a:lnTo>
                  <a:pt x="495" y="706"/>
                </a:lnTo>
                <a:lnTo>
                  <a:pt x="496" y="706"/>
                </a:lnTo>
                <a:lnTo>
                  <a:pt x="497" y="706"/>
                </a:lnTo>
                <a:lnTo>
                  <a:pt x="499" y="706"/>
                </a:lnTo>
                <a:lnTo>
                  <a:pt x="500" y="706"/>
                </a:lnTo>
                <a:lnTo>
                  <a:pt x="500" y="707"/>
                </a:lnTo>
                <a:lnTo>
                  <a:pt x="501" y="707"/>
                </a:lnTo>
                <a:lnTo>
                  <a:pt x="501" y="708"/>
                </a:lnTo>
                <a:lnTo>
                  <a:pt x="502" y="708"/>
                </a:lnTo>
                <a:lnTo>
                  <a:pt x="501" y="708"/>
                </a:lnTo>
                <a:lnTo>
                  <a:pt x="502" y="708"/>
                </a:lnTo>
                <a:lnTo>
                  <a:pt x="503" y="708"/>
                </a:lnTo>
                <a:lnTo>
                  <a:pt x="505" y="708"/>
                </a:lnTo>
                <a:lnTo>
                  <a:pt x="506" y="708"/>
                </a:lnTo>
                <a:lnTo>
                  <a:pt x="508" y="708"/>
                </a:lnTo>
                <a:lnTo>
                  <a:pt x="509" y="708"/>
                </a:lnTo>
                <a:lnTo>
                  <a:pt x="511" y="708"/>
                </a:lnTo>
                <a:lnTo>
                  <a:pt x="513" y="708"/>
                </a:lnTo>
                <a:lnTo>
                  <a:pt x="517" y="708"/>
                </a:lnTo>
                <a:lnTo>
                  <a:pt x="518" y="708"/>
                </a:lnTo>
                <a:lnTo>
                  <a:pt x="519" y="708"/>
                </a:lnTo>
                <a:lnTo>
                  <a:pt x="520" y="708"/>
                </a:lnTo>
                <a:lnTo>
                  <a:pt x="520" y="709"/>
                </a:lnTo>
                <a:lnTo>
                  <a:pt x="520" y="711"/>
                </a:lnTo>
                <a:lnTo>
                  <a:pt x="521" y="711"/>
                </a:lnTo>
                <a:lnTo>
                  <a:pt x="527" y="712"/>
                </a:lnTo>
                <a:lnTo>
                  <a:pt x="527" y="713"/>
                </a:lnTo>
                <a:lnTo>
                  <a:pt x="527" y="715"/>
                </a:lnTo>
                <a:lnTo>
                  <a:pt x="527" y="717"/>
                </a:lnTo>
                <a:lnTo>
                  <a:pt x="527" y="719"/>
                </a:lnTo>
                <a:lnTo>
                  <a:pt x="527" y="720"/>
                </a:lnTo>
                <a:lnTo>
                  <a:pt x="527" y="721"/>
                </a:lnTo>
                <a:lnTo>
                  <a:pt x="527" y="722"/>
                </a:lnTo>
                <a:lnTo>
                  <a:pt x="537" y="722"/>
                </a:lnTo>
                <a:lnTo>
                  <a:pt x="540" y="722"/>
                </a:lnTo>
                <a:lnTo>
                  <a:pt x="542" y="722"/>
                </a:lnTo>
                <a:lnTo>
                  <a:pt x="543" y="722"/>
                </a:lnTo>
                <a:lnTo>
                  <a:pt x="544" y="722"/>
                </a:lnTo>
                <a:lnTo>
                  <a:pt x="546" y="722"/>
                </a:lnTo>
                <a:lnTo>
                  <a:pt x="547" y="722"/>
                </a:lnTo>
                <a:lnTo>
                  <a:pt x="548" y="722"/>
                </a:lnTo>
                <a:lnTo>
                  <a:pt x="549" y="722"/>
                </a:lnTo>
                <a:lnTo>
                  <a:pt x="551" y="722"/>
                </a:lnTo>
                <a:lnTo>
                  <a:pt x="552" y="722"/>
                </a:lnTo>
                <a:lnTo>
                  <a:pt x="553" y="722"/>
                </a:lnTo>
                <a:lnTo>
                  <a:pt x="554" y="722"/>
                </a:lnTo>
                <a:lnTo>
                  <a:pt x="555" y="722"/>
                </a:lnTo>
                <a:lnTo>
                  <a:pt x="556" y="722"/>
                </a:lnTo>
                <a:lnTo>
                  <a:pt x="557" y="721"/>
                </a:lnTo>
                <a:lnTo>
                  <a:pt x="559" y="721"/>
                </a:lnTo>
                <a:lnTo>
                  <a:pt x="560" y="721"/>
                </a:lnTo>
                <a:lnTo>
                  <a:pt x="563" y="721"/>
                </a:lnTo>
                <a:lnTo>
                  <a:pt x="564" y="721"/>
                </a:lnTo>
                <a:lnTo>
                  <a:pt x="565" y="721"/>
                </a:lnTo>
                <a:lnTo>
                  <a:pt x="565" y="723"/>
                </a:lnTo>
                <a:lnTo>
                  <a:pt x="565" y="724"/>
                </a:lnTo>
                <a:lnTo>
                  <a:pt x="565" y="728"/>
                </a:lnTo>
                <a:lnTo>
                  <a:pt x="565" y="729"/>
                </a:lnTo>
                <a:lnTo>
                  <a:pt x="565" y="730"/>
                </a:lnTo>
                <a:lnTo>
                  <a:pt x="565" y="734"/>
                </a:lnTo>
                <a:lnTo>
                  <a:pt x="568" y="734"/>
                </a:lnTo>
                <a:lnTo>
                  <a:pt x="569" y="734"/>
                </a:lnTo>
                <a:lnTo>
                  <a:pt x="569" y="736"/>
                </a:lnTo>
                <a:lnTo>
                  <a:pt x="570" y="736"/>
                </a:lnTo>
                <a:lnTo>
                  <a:pt x="570" y="737"/>
                </a:lnTo>
                <a:lnTo>
                  <a:pt x="571" y="737"/>
                </a:lnTo>
                <a:lnTo>
                  <a:pt x="571" y="738"/>
                </a:lnTo>
                <a:lnTo>
                  <a:pt x="571" y="742"/>
                </a:lnTo>
                <a:lnTo>
                  <a:pt x="571" y="746"/>
                </a:lnTo>
                <a:lnTo>
                  <a:pt x="570" y="746"/>
                </a:lnTo>
                <a:lnTo>
                  <a:pt x="569" y="746"/>
                </a:lnTo>
                <a:lnTo>
                  <a:pt x="568" y="746"/>
                </a:lnTo>
                <a:lnTo>
                  <a:pt x="568" y="744"/>
                </a:lnTo>
                <a:lnTo>
                  <a:pt x="568" y="742"/>
                </a:lnTo>
                <a:lnTo>
                  <a:pt x="568" y="741"/>
                </a:lnTo>
                <a:lnTo>
                  <a:pt x="565" y="741"/>
                </a:lnTo>
                <a:lnTo>
                  <a:pt x="565" y="744"/>
                </a:lnTo>
                <a:lnTo>
                  <a:pt x="565" y="747"/>
                </a:lnTo>
                <a:lnTo>
                  <a:pt x="565" y="748"/>
                </a:lnTo>
                <a:lnTo>
                  <a:pt x="565" y="749"/>
                </a:lnTo>
                <a:lnTo>
                  <a:pt x="565" y="754"/>
                </a:lnTo>
                <a:lnTo>
                  <a:pt x="565" y="755"/>
                </a:lnTo>
                <a:lnTo>
                  <a:pt x="565" y="757"/>
                </a:lnTo>
                <a:lnTo>
                  <a:pt x="565" y="761"/>
                </a:lnTo>
                <a:lnTo>
                  <a:pt x="565" y="762"/>
                </a:lnTo>
                <a:lnTo>
                  <a:pt x="565" y="764"/>
                </a:lnTo>
                <a:lnTo>
                  <a:pt x="565" y="765"/>
                </a:lnTo>
                <a:lnTo>
                  <a:pt x="565" y="766"/>
                </a:lnTo>
                <a:lnTo>
                  <a:pt x="565" y="767"/>
                </a:lnTo>
                <a:lnTo>
                  <a:pt x="564" y="767"/>
                </a:lnTo>
                <a:lnTo>
                  <a:pt x="563" y="767"/>
                </a:lnTo>
                <a:lnTo>
                  <a:pt x="561" y="769"/>
                </a:lnTo>
                <a:lnTo>
                  <a:pt x="560" y="769"/>
                </a:lnTo>
                <a:lnTo>
                  <a:pt x="559" y="769"/>
                </a:lnTo>
                <a:lnTo>
                  <a:pt x="557" y="769"/>
                </a:lnTo>
                <a:lnTo>
                  <a:pt x="556" y="767"/>
                </a:lnTo>
                <a:lnTo>
                  <a:pt x="555" y="767"/>
                </a:lnTo>
                <a:lnTo>
                  <a:pt x="553" y="767"/>
                </a:lnTo>
                <a:lnTo>
                  <a:pt x="553" y="770"/>
                </a:lnTo>
                <a:lnTo>
                  <a:pt x="553" y="773"/>
                </a:lnTo>
                <a:lnTo>
                  <a:pt x="554" y="773"/>
                </a:lnTo>
                <a:lnTo>
                  <a:pt x="556" y="773"/>
                </a:lnTo>
                <a:lnTo>
                  <a:pt x="556" y="774"/>
                </a:lnTo>
                <a:lnTo>
                  <a:pt x="556" y="775"/>
                </a:lnTo>
                <a:lnTo>
                  <a:pt x="556" y="776"/>
                </a:lnTo>
                <a:lnTo>
                  <a:pt x="556" y="778"/>
                </a:lnTo>
                <a:lnTo>
                  <a:pt x="557" y="778"/>
                </a:lnTo>
                <a:lnTo>
                  <a:pt x="557" y="780"/>
                </a:lnTo>
                <a:lnTo>
                  <a:pt x="557" y="781"/>
                </a:lnTo>
                <a:lnTo>
                  <a:pt x="557" y="782"/>
                </a:lnTo>
                <a:lnTo>
                  <a:pt x="556" y="782"/>
                </a:lnTo>
                <a:lnTo>
                  <a:pt x="555" y="782"/>
                </a:lnTo>
                <a:lnTo>
                  <a:pt x="554" y="782"/>
                </a:lnTo>
                <a:lnTo>
                  <a:pt x="553" y="782"/>
                </a:lnTo>
                <a:lnTo>
                  <a:pt x="553" y="783"/>
                </a:lnTo>
                <a:lnTo>
                  <a:pt x="553" y="784"/>
                </a:lnTo>
                <a:lnTo>
                  <a:pt x="553" y="783"/>
                </a:lnTo>
                <a:lnTo>
                  <a:pt x="552" y="783"/>
                </a:lnTo>
                <a:lnTo>
                  <a:pt x="551" y="782"/>
                </a:lnTo>
                <a:lnTo>
                  <a:pt x="551" y="783"/>
                </a:lnTo>
                <a:lnTo>
                  <a:pt x="549" y="783"/>
                </a:lnTo>
                <a:lnTo>
                  <a:pt x="548" y="784"/>
                </a:lnTo>
                <a:lnTo>
                  <a:pt x="546" y="786"/>
                </a:lnTo>
                <a:lnTo>
                  <a:pt x="545" y="786"/>
                </a:lnTo>
                <a:lnTo>
                  <a:pt x="545" y="787"/>
                </a:lnTo>
                <a:lnTo>
                  <a:pt x="544" y="787"/>
                </a:lnTo>
                <a:lnTo>
                  <a:pt x="539" y="787"/>
                </a:lnTo>
                <a:lnTo>
                  <a:pt x="539" y="788"/>
                </a:lnTo>
                <a:lnTo>
                  <a:pt x="539" y="790"/>
                </a:lnTo>
                <a:lnTo>
                  <a:pt x="539" y="791"/>
                </a:lnTo>
                <a:lnTo>
                  <a:pt x="539" y="793"/>
                </a:lnTo>
                <a:lnTo>
                  <a:pt x="539" y="796"/>
                </a:lnTo>
                <a:lnTo>
                  <a:pt x="539" y="797"/>
                </a:lnTo>
                <a:lnTo>
                  <a:pt x="539" y="799"/>
                </a:lnTo>
                <a:lnTo>
                  <a:pt x="543" y="799"/>
                </a:lnTo>
                <a:lnTo>
                  <a:pt x="544" y="799"/>
                </a:lnTo>
                <a:lnTo>
                  <a:pt x="545" y="799"/>
                </a:lnTo>
                <a:lnTo>
                  <a:pt x="552" y="799"/>
                </a:lnTo>
                <a:lnTo>
                  <a:pt x="553" y="799"/>
                </a:lnTo>
                <a:lnTo>
                  <a:pt x="554" y="799"/>
                </a:lnTo>
                <a:lnTo>
                  <a:pt x="555" y="799"/>
                </a:lnTo>
                <a:lnTo>
                  <a:pt x="557" y="799"/>
                </a:lnTo>
                <a:lnTo>
                  <a:pt x="559" y="799"/>
                </a:lnTo>
                <a:lnTo>
                  <a:pt x="560" y="799"/>
                </a:lnTo>
                <a:lnTo>
                  <a:pt x="561" y="799"/>
                </a:lnTo>
                <a:lnTo>
                  <a:pt x="563" y="799"/>
                </a:lnTo>
                <a:lnTo>
                  <a:pt x="564" y="799"/>
                </a:lnTo>
                <a:lnTo>
                  <a:pt x="565" y="799"/>
                </a:lnTo>
                <a:lnTo>
                  <a:pt x="565" y="800"/>
                </a:lnTo>
                <a:lnTo>
                  <a:pt x="565" y="801"/>
                </a:lnTo>
                <a:lnTo>
                  <a:pt x="565" y="803"/>
                </a:lnTo>
                <a:lnTo>
                  <a:pt x="565" y="805"/>
                </a:lnTo>
                <a:lnTo>
                  <a:pt x="565" y="806"/>
                </a:lnTo>
                <a:lnTo>
                  <a:pt x="565" y="807"/>
                </a:lnTo>
                <a:lnTo>
                  <a:pt x="565" y="808"/>
                </a:lnTo>
                <a:lnTo>
                  <a:pt x="565" y="809"/>
                </a:lnTo>
                <a:lnTo>
                  <a:pt x="565" y="811"/>
                </a:lnTo>
                <a:lnTo>
                  <a:pt x="565" y="812"/>
                </a:lnTo>
                <a:lnTo>
                  <a:pt x="565" y="813"/>
                </a:lnTo>
                <a:lnTo>
                  <a:pt x="566" y="813"/>
                </a:lnTo>
                <a:lnTo>
                  <a:pt x="568" y="813"/>
                </a:lnTo>
                <a:lnTo>
                  <a:pt x="569" y="813"/>
                </a:lnTo>
                <a:lnTo>
                  <a:pt x="570" y="813"/>
                </a:lnTo>
                <a:lnTo>
                  <a:pt x="571" y="813"/>
                </a:lnTo>
                <a:lnTo>
                  <a:pt x="572" y="813"/>
                </a:lnTo>
                <a:lnTo>
                  <a:pt x="571" y="814"/>
                </a:lnTo>
                <a:lnTo>
                  <a:pt x="570" y="816"/>
                </a:lnTo>
                <a:lnTo>
                  <a:pt x="568" y="820"/>
                </a:lnTo>
                <a:lnTo>
                  <a:pt x="568" y="824"/>
                </a:lnTo>
                <a:lnTo>
                  <a:pt x="568" y="825"/>
                </a:lnTo>
                <a:lnTo>
                  <a:pt x="568" y="828"/>
                </a:lnTo>
                <a:lnTo>
                  <a:pt x="568" y="829"/>
                </a:lnTo>
                <a:lnTo>
                  <a:pt x="566" y="830"/>
                </a:lnTo>
                <a:lnTo>
                  <a:pt x="565" y="831"/>
                </a:lnTo>
                <a:lnTo>
                  <a:pt x="568" y="836"/>
                </a:lnTo>
                <a:lnTo>
                  <a:pt x="569" y="838"/>
                </a:lnTo>
                <a:lnTo>
                  <a:pt x="570" y="838"/>
                </a:lnTo>
                <a:lnTo>
                  <a:pt x="570" y="840"/>
                </a:lnTo>
                <a:lnTo>
                  <a:pt x="570" y="841"/>
                </a:lnTo>
                <a:lnTo>
                  <a:pt x="570" y="842"/>
                </a:lnTo>
                <a:lnTo>
                  <a:pt x="569" y="843"/>
                </a:lnTo>
                <a:lnTo>
                  <a:pt x="569" y="845"/>
                </a:lnTo>
                <a:lnTo>
                  <a:pt x="555" y="845"/>
                </a:lnTo>
                <a:lnTo>
                  <a:pt x="554" y="845"/>
                </a:lnTo>
                <a:lnTo>
                  <a:pt x="553" y="842"/>
                </a:lnTo>
                <a:lnTo>
                  <a:pt x="553" y="843"/>
                </a:lnTo>
                <a:lnTo>
                  <a:pt x="552" y="843"/>
                </a:lnTo>
                <a:lnTo>
                  <a:pt x="552" y="845"/>
                </a:lnTo>
                <a:lnTo>
                  <a:pt x="551" y="846"/>
                </a:lnTo>
                <a:lnTo>
                  <a:pt x="551" y="847"/>
                </a:lnTo>
                <a:lnTo>
                  <a:pt x="551" y="848"/>
                </a:lnTo>
                <a:lnTo>
                  <a:pt x="549" y="849"/>
                </a:lnTo>
                <a:lnTo>
                  <a:pt x="549" y="850"/>
                </a:lnTo>
                <a:lnTo>
                  <a:pt x="548" y="850"/>
                </a:lnTo>
                <a:lnTo>
                  <a:pt x="548" y="846"/>
                </a:lnTo>
                <a:lnTo>
                  <a:pt x="548" y="845"/>
                </a:lnTo>
                <a:lnTo>
                  <a:pt x="548" y="843"/>
                </a:lnTo>
                <a:lnTo>
                  <a:pt x="547" y="843"/>
                </a:lnTo>
                <a:lnTo>
                  <a:pt x="547" y="842"/>
                </a:lnTo>
                <a:lnTo>
                  <a:pt x="546" y="842"/>
                </a:lnTo>
                <a:lnTo>
                  <a:pt x="545" y="842"/>
                </a:lnTo>
                <a:lnTo>
                  <a:pt x="542" y="842"/>
                </a:lnTo>
                <a:lnTo>
                  <a:pt x="539" y="842"/>
                </a:lnTo>
                <a:lnTo>
                  <a:pt x="539" y="843"/>
                </a:lnTo>
                <a:lnTo>
                  <a:pt x="539" y="845"/>
                </a:lnTo>
                <a:lnTo>
                  <a:pt x="539" y="846"/>
                </a:lnTo>
                <a:lnTo>
                  <a:pt x="539" y="847"/>
                </a:lnTo>
                <a:lnTo>
                  <a:pt x="539" y="848"/>
                </a:lnTo>
                <a:lnTo>
                  <a:pt x="539" y="850"/>
                </a:lnTo>
                <a:lnTo>
                  <a:pt x="539" y="851"/>
                </a:lnTo>
                <a:lnTo>
                  <a:pt x="539" y="853"/>
                </a:lnTo>
                <a:lnTo>
                  <a:pt x="539" y="854"/>
                </a:lnTo>
                <a:lnTo>
                  <a:pt x="539" y="855"/>
                </a:lnTo>
                <a:lnTo>
                  <a:pt x="539" y="856"/>
                </a:lnTo>
                <a:lnTo>
                  <a:pt x="539" y="857"/>
                </a:lnTo>
                <a:lnTo>
                  <a:pt x="539" y="858"/>
                </a:lnTo>
                <a:lnTo>
                  <a:pt x="539" y="859"/>
                </a:lnTo>
                <a:lnTo>
                  <a:pt x="539" y="861"/>
                </a:lnTo>
                <a:lnTo>
                  <a:pt x="539" y="862"/>
                </a:lnTo>
                <a:lnTo>
                  <a:pt x="539" y="863"/>
                </a:lnTo>
                <a:lnTo>
                  <a:pt x="539" y="864"/>
                </a:lnTo>
                <a:lnTo>
                  <a:pt x="539" y="865"/>
                </a:lnTo>
                <a:lnTo>
                  <a:pt x="531" y="865"/>
                </a:lnTo>
                <a:lnTo>
                  <a:pt x="526" y="864"/>
                </a:lnTo>
                <a:lnTo>
                  <a:pt x="521" y="864"/>
                </a:lnTo>
                <a:lnTo>
                  <a:pt x="518" y="864"/>
                </a:lnTo>
                <a:lnTo>
                  <a:pt x="516" y="864"/>
                </a:lnTo>
                <a:lnTo>
                  <a:pt x="514" y="864"/>
                </a:lnTo>
                <a:lnTo>
                  <a:pt x="513" y="864"/>
                </a:lnTo>
                <a:lnTo>
                  <a:pt x="513" y="866"/>
                </a:lnTo>
                <a:lnTo>
                  <a:pt x="513" y="867"/>
                </a:lnTo>
                <a:lnTo>
                  <a:pt x="513" y="868"/>
                </a:lnTo>
                <a:lnTo>
                  <a:pt x="513" y="871"/>
                </a:lnTo>
                <a:lnTo>
                  <a:pt x="513" y="872"/>
                </a:lnTo>
                <a:lnTo>
                  <a:pt x="513" y="876"/>
                </a:lnTo>
                <a:lnTo>
                  <a:pt x="513" y="882"/>
                </a:lnTo>
                <a:lnTo>
                  <a:pt x="513" y="887"/>
                </a:lnTo>
                <a:lnTo>
                  <a:pt x="513" y="888"/>
                </a:lnTo>
                <a:lnTo>
                  <a:pt x="513" y="889"/>
                </a:lnTo>
                <a:lnTo>
                  <a:pt x="513" y="890"/>
                </a:lnTo>
                <a:lnTo>
                  <a:pt x="513" y="891"/>
                </a:lnTo>
                <a:lnTo>
                  <a:pt x="513" y="892"/>
                </a:lnTo>
                <a:lnTo>
                  <a:pt x="513" y="893"/>
                </a:lnTo>
                <a:lnTo>
                  <a:pt x="513" y="895"/>
                </a:lnTo>
                <a:lnTo>
                  <a:pt x="513" y="896"/>
                </a:lnTo>
                <a:lnTo>
                  <a:pt x="513" y="897"/>
                </a:lnTo>
                <a:lnTo>
                  <a:pt x="513" y="898"/>
                </a:lnTo>
                <a:lnTo>
                  <a:pt x="513" y="899"/>
                </a:lnTo>
                <a:lnTo>
                  <a:pt x="513" y="904"/>
                </a:lnTo>
                <a:lnTo>
                  <a:pt x="513" y="905"/>
                </a:lnTo>
                <a:lnTo>
                  <a:pt x="513" y="906"/>
                </a:lnTo>
                <a:lnTo>
                  <a:pt x="513" y="908"/>
                </a:lnTo>
                <a:lnTo>
                  <a:pt x="513" y="909"/>
                </a:lnTo>
                <a:lnTo>
                  <a:pt x="513" y="910"/>
                </a:lnTo>
                <a:lnTo>
                  <a:pt x="513" y="912"/>
                </a:lnTo>
                <a:lnTo>
                  <a:pt x="513" y="913"/>
                </a:lnTo>
                <a:lnTo>
                  <a:pt x="513" y="915"/>
                </a:lnTo>
                <a:lnTo>
                  <a:pt x="513" y="916"/>
                </a:lnTo>
                <a:lnTo>
                  <a:pt x="513" y="920"/>
                </a:lnTo>
                <a:lnTo>
                  <a:pt x="513" y="923"/>
                </a:lnTo>
                <a:lnTo>
                  <a:pt x="513" y="930"/>
                </a:lnTo>
                <a:lnTo>
                  <a:pt x="513" y="933"/>
                </a:lnTo>
                <a:lnTo>
                  <a:pt x="513" y="937"/>
                </a:lnTo>
                <a:lnTo>
                  <a:pt x="513" y="938"/>
                </a:lnTo>
                <a:lnTo>
                  <a:pt x="513" y="939"/>
                </a:lnTo>
                <a:lnTo>
                  <a:pt x="513" y="940"/>
                </a:lnTo>
                <a:lnTo>
                  <a:pt x="513" y="941"/>
                </a:lnTo>
                <a:lnTo>
                  <a:pt x="513" y="942"/>
                </a:lnTo>
                <a:lnTo>
                  <a:pt x="513" y="946"/>
                </a:lnTo>
                <a:lnTo>
                  <a:pt x="513" y="947"/>
                </a:lnTo>
                <a:lnTo>
                  <a:pt x="513" y="948"/>
                </a:lnTo>
                <a:lnTo>
                  <a:pt x="513" y="950"/>
                </a:lnTo>
                <a:lnTo>
                  <a:pt x="513" y="951"/>
                </a:lnTo>
                <a:lnTo>
                  <a:pt x="513" y="952"/>
                </a:lnTo>
                <a:lnTo>
                  <a:pt x="513" y="954"/>
                </a:lnTo>
                <a:lnTo>
                  <a:pt x="513" y="956"/>
                </a:lnTo>
                <a:lnTo>
                  <a:pt x="513" y="957"/>
                </a:lnTo>
                <a:lnTo>
                  <a:pt x="513" y="958"/>
                </a:lnTo>
                <a:lnTo>
                  <a:pt x="513" y="959"/>
                </a:lnTo>
                <a:lnTo>
                  <a:pt x="513" y="960"/>
                </a:lnTo>
                <a:lnTo>
                  <a:pt x="513" y="962"/>
                </a:lnTo>
                <a:lnTo>
                  <a:pt x="513" y="964"/>
                </a:lnTo>
                <a:lnTo>
                  <a:pt x="513" y="965"/>
                </a:lnTo>
                <a:lnTo>
                  <a:pt x="513" y="968"/>
                </a:lnTo>
                <a:lnTo>
                  <a:pt x="513" y="971"/>
                </a:lnTo>
                <a:lnTo>
                  <a:pt x="513" y="972"/>
                </a:lnTo>
                <a:lnTo>
                  <a:pt x="514" y="972"/>
                </a:lnTo>
                <a:lnTo>
                  <a:pt x="516" y="971"/>
                </a:lnTo>
                <a:lnTo>
                  <a:pt x="517" y="971"/>
                </a:lnTo>
                <a:lnTo>
                  <a:pt x="518" y="972"/>
                </a:lnTo>
                <a:lnTo>
                  <a:pt x="518" y="971"/>
                </a:lnTo>
                <a:lnTo>
                  <a:pt x="519" y="971"/>
                </a:lnTo>
                <a:lnTo>
                  <a:pt x="520" y="971"/>
                </a:lnTo>
                <a:lnTo>
                  <a:pt x="521" y="971"/>
                </a:lnTo>
                <a:lnTo>
                  <a:pt x="523" y="970"/>
                </a:lnTo>
                <a:lnTo>
                  <a:pt x="526" y="970"/>
                </a:lnTo>
                <a:lnTo>
                  <a:pt x="528" y="971"/>
                </a:lnTo>
                <a:lnTo>
                  <a:pt x="528" y="973"/>
                </a:lnTo>
                <a:lnTo>
                  <a:pt x="528" y="975"/>
                </a:lnTo>
                <a:lnTo>
                  <a:pt x="528" y="976"/>
                </a:lnTo>
                <a:lnTo>
                  <a:pt x="528" y="977"/>
                </a:lnTo>
                <a:lnTo>
                  <a:pt x="528" y="980"/>
                </a:lnTo>
                <a:lnTo>
                  <a:pt x="528" y="982"/>
                </a:lnTo>
                <a:lnTo>
                  <a:pt x="528" y="983"/>
                </a:lnTo>
                <a:lnTo>
                  <a:pt x="528" y="987"/>
                </a:lnTo>
                <a:lnTo>
                  <a:pt x="528" y="989"/>
                </a:lnTo>
                <a:lnTo>
                  <a:pt x="527" y="993"/>
                </a:lnTo>
                <a:lnTo>
                  <a:pt x="527" y="995"/>
                </a:lnTo>
                <a:lnTo>
                  <a:pt x="527" y="996"/>
                </a:lnTo>
                <a:lnTo>
                  <a:pt x="527" y="997"/>
                </a:lnTo>
                <a:lnTo>
                  <a:pt x="527" y="998"/>
                </a:lnTo>
                <a:lnTo>
                  <a:pt x="526" y="1000"/>
                </a:lnTo>
                <a:lnTo>
                  <a:pt x="526" y="1001"/>
                </a:lnTo>
                <a:lnTo>
                  <a:pt x="526" y="1002"/>
                </a:lnTo>
                <a:lnTo>
                  <a:pt x="526" y="1004"/>
                </a:lnTo>
                <a:lnTo>
                  <a:pt x="525" y="1004"/>
                </a:lnTo>
                <a:lnTo>
                  <a:pt x="525" y="1005"/>
                </a:lnTo>
                <a:lnTo>
                  <a:pt x="525" y="1006"/>
                </a:lnTo>
                <a:lnTo>
                  <a:pt x="525" y="1007"/>
                </a:lnTo>
                <a:lnTo>
                  <a:pt x="525" y="1008"/>
                </a:lnTo>
                <a:lnTo>
                  <a:pt x="525" y="1009"/>
                </a:lnTo>
                <a:lnTo>
                  <a:pt x="523" y="1010"/>
                </a:lnTo>
                <a:lnTo>
                  <a:pt x="523" y="1012"/>
                </a:lnTo>
                <a:lnTo>
                  <a:pt x="523" y="1013"/>
                </a:lnTo>
                <a:lnTo>
                  <a:pt x="523" y="1014"/>
                </a:lnTo>
                <a:lnTo>
                  <a:pt x="523" y="1015"/>
                </a:lnTo>
                <a:lnTo>
                  <a:pt x="522" y="1016"/>
                </a:lnTo>
                <a:lnTo>
                  <a:pt x="522" y="1017"/>
                </a:lnTo>
                <a:lnTo>
                  <a:pt x="522" y="1018"/>
                </a:lnTo>
                <a:lnTo>
                  <a:pt x="521" y="1020"/>
                </a:lnTo>
                <a:lnTo>
                  <a:pt x="521" y="1021"/>
                </a:lnTo>
                <a:lnTo>
                  <a:pt x="521" y="1022"/>
                </a:lnTo>
                <a:lnTo>
                  <a:pt x="521" y="1023"/>
                </a:lnTo>
                <a:lnTo>
                  <a:pt x="521" y="1024"/>
                </a:lnTo>
                <a:lnTo>
                  <a:pt x="522" y="1025"/>
                </a:lnTo>
                <a:lnTo>
                  <a:pt x="522" y="1026"/>
                </a:lnTo>
                <a:lnTo>
                  <a:pt x="522" y="1027"/>
                </a:lnTo>
                <a:lnTo>
                  <a:pt x="522" y="1029"/>
                </a:lnTo>
                <a:lnTo>
                  <a:pt x="522" y="1030"/>
                </a:lnTo>
                <a:lnTo>
                  <a:pt x="522" y="1031"/>
                </a:lnTo>
                <a:lnTo>
                  <a:pt x="522" y="1032"/>
                </a:lnTo>
                <a:lnTo>
                  <a:pt x="522" y="1034"/>
                </a:lnTo>
                <a:lnTo>
                  <a:pt x="522" y="1035"/>
                </a:lnTo>
                <a:lnTo>
                  <a:pt x="522" y="1037"/>
                </a:lnTo>
                <a:lnTo>
                  <a:pt x="522" y="1038"/>
                </a:lnTo>
                <a:lnTo>
                  <a:pt x="522" y="1039"/>
                </a:lnTo>
                <a:lnTo>
                  <a:pt x="522" y="1040"/>
                </a:lnTo>
                <a:lnTo>
                  <a:pt x="522" y="1041"/>
                </a:lnTo>
                <a:lnTo>
                  <a:pt x="522" y="1042"/>
                </a:lnTo>
                <a:lnTo>
                  <a:pt x="522" y="1043"/>
                </a:lnTo>
                <a:lnTo>
                  <a:pt x="522" y="1044"/>
                </a:lnTo>
                <a:lnTo>
                  <a:pt x="522" y="1046"/>
                </a:lnTo>
                <a:lnTo>
                  <a:pt x="522" y="1047"/>
                </a:lnTo>
                <a:lnTo>
                  <a:pt x="522" y="1048"/>
                </a:lnTo>
                <a:lnTo>
                  <a:pt x="522" y="1049"/>
                </a:lnTo>
                <a:lnTo>
                  <a:pt x="522" y="1050"/>
                </a:lnTo>
                <a:lnTo>
                  <a:pt x="522" y="1051"/>
                </a:lnTo>
                <a:lnTo>
                  <a:pt x="522" y="1054"/>
                </a:lnTo>
                <a:lnTo>
                  <a:pt x="522" y="1056"/>
                </a:lnTo>
                <a:lnTo>
                  <a:pt x="522" y="1058"/>
                </a:lnTo>
                <a:lnTo>
                  <a:pt x="522" y="1059"/>
                </a:lnTo>
                <a:lnTo>
                  <a:pt x="522" y="1060"/>
                </a:lnTo>
                <a:lnTo>
                  <a:pt x="522" y="1062"/>
                </a:lnTo>
                <a:lnTo>
                  <a:pt x="522" y="1064"/>
                </a:lnTo>
                <a:lnTo>
                  <a:pt x="522" y="1065"/>
                </a:lnTo>
                <a:lnTo>
                  <a:pt x="522" y="1066"/>
                </a:lnTo>
                <a:lnTo>
                  <a:pt x="522" y="1067"/>
                </a:lnTo>
                <a:lnTo>
                  <a:pt x="522" y="1068"/>
                </a:lnTo>
                <a:lnTo>
                  <a:pt x="522" y="1069"/>
                </a:lnTo>
                <a:lnTo>
                  <a:pt x="522" y="1071"/>
                </a:lnTo>
                <a:lnTo>
                  <a:pt x="522" y="1072"/>
                </a:lnTo>
                <a:lnTo>
                  <a:pt x="522" y="1073"/>
                </a:lnTo>
                <a:lnTo>
                  <a:pt x="522" y="1074"/>
                </a:lnTo>
                <a:lnTo>
                  <a:pt x="522" y="1075"/>
                </a:lnTo>
                <a:lnTo>
                  <a:pt x="522" y="1077"/>
                </a:lnTo>
                <a:lnTo>
                  <a:pt x="522" y="1079"/>
                </a:lnTo>
                <a:lnTo>
                  <a:pt x="522" y="1080"/>
                </a:lnTo>
                <a:lnTo>
                  <a:pt x="522" y="1081"/>
                </a:lnTo>
                <a:lnTo>
                  <a:pt x="522" y="1083"/>
                </a:lnTo>
                <a:lnTo>
                  <a:pt x="522" y="1085"/>
                </a:lnTo>
                <a:lnTo>
                  <a:pt x="522" y="1087"/>
                </a:lnTo>
                <a:lnTo>
                  <a:pt x="522" y="1088"/>
                </a:lnTo>
                <a:lnTo>
                  <a:pt x="522" y="1089"/>
                </a:lnTo>
                <a:lnTo>
                  <a:pt x="522" y="1090"/>
                </a:lnTo>
                <a:lnTo>
                  <a:pt x="522" y="1091"/>
                </a:lnTo>
                <a:lnTo>
                  <a:pt x="522" y="1092"/>
                </a:lnTo>
                <a:lnTo>
                  <a:pt x="522" y="1093"/>
                </a:lnTo>
                <a:lnTo>
                  <a:pt x="522" y="1094"/>
                </a:lnTo>
                <a:lnTo>
                  <a:pt x="521" y="1096"/>
                </a:lnTo>
                <a:lnTo>
                  <a:pt x="521" y="1097"/>
                </a:lnTo>
                <a:lnTo>
                  <a:pt x="521" y="1098"/>
                </a:lnTo>
                <a:lnTo>
                  <a:pt x="521" y="1099"/>
                </a:lnTo>
                <a:lnTo>
                  <a:pt x="521" y="1101"/>
                </a:lnTo>
                <a:lnTo>
                  <a:pt x="521" y="1102"/>
                </a:lnTo>
                <a:lnTo>
                  <a:pt x="522" y="1104"/>
                </a:lnTo>
                <a:lnTo>
                  <a:pt x="522" y="1105"/>
                </a:lnTo>
                <a:lnTo>
                  <a:pt x="522" y="1109"/>
                </a:lnTo>
                <a:lnTo>
                  <a:pt x="522" y="1112"/>
                </a:lnTo>
                <a:lnTo>
                  <a:pt x="522" y="1113"/>
                </a:lnTo>
                <a:lnTo>
                  <a:pt x="522" y="1114"/>
                </a:lnTo>
                <a:lnTo>
                  <a:pt x="522" y="1115"/>
                </a:lnTo>
                <a:lnTo>
                  <a:pt x="522" y="1116"/>
                </a:lnTo>
                <a:lnTo>
                  <a:pt x="522" y="1118"/>
                </a:lnTo>
                <a:lnTo>
                  <a:pt x="522" y="1119"/>
                </a:lnTo>
                <a:lnTo>
                  <a:pt x="522" y="1121"/>
                </a:lnTo>
                <a:lnTo>
                  <a:pt x="522" y="1122"/>
                </a:lnTo>
                <a:lnTo>
                  <a:pt x="522" y="1123"/>
                </a:lnTo>
                <a:lnTo>
                  <a:pt x="522" y="1124"/>
                </a:lnTo>
                <a:lnTo>
                  <a:pt x="522" y="1125"/>
                </a:lnTo>
                <a:lnTo>
                  <a:pt x="520" y="1125"/>
                </a:lnTo>
                <a:lnTo>
                  <a:pt x="517" y="1125"/>
                </a:lnTo>
                <a:lnTo>
                  <a:pt x="514" y="1125"/>
                </a:lnTo>
                <a:lnTo>
                  <a:pt x="512" y="1125"/>
                </a:lnTo>
                <a:lnTo>
                  <a:pt x="511" y="1125"/>
                </a:lnTo>
                <a:lnTo>
                  <a:pt x="510" y="1125"/>
                </a:lnTo>
                <a:lnTo>
                  <a:pt x="509" y="1125"/>
                </a:lnTo>
                <a:lnTo>
                  <a:pt x="500" y="1125"/>
                </a:lnTo>
                <a:lnTo>
                  <a:pt x="488" y="1125"/>
                </a:lnTo>
                <a:lnTo>
                  <a:pt x="485" y="1125"/>
                </a:lnTo>
                <a:lnTo>
                  <a:pt x="476" y="1125"/>
                </a:lnTo>
                <a:lnTo>
                  <a:pt x="474" y="1125"/>
                </a:lnTo>
                <a:lnTo>
                  <a:pt x="468" y="1125"/>
                </a:lnTo>
                <a:lnTo>
                  <a:pt x="460" y="1125"/>
                </a:lnTo>
                <a:lnTo>
                  <a:pt x="454" y="1125"/>
                </a:lnTo>
                <a:lnTo>
                  <a:pt x="445" y="1125"/>
                </a:lnTo>
                <a:lnTo>
                  <a:pt x="436" y="1125"/>
                </a:lnTo>
                <a:lnTo>
                  <a:pt x="434" y="1125"/>
                </a:lnTo>
                <a:lnTo>
                  <a:pt x="409" y="1125"/>
                </a:lnTo>
                <a:lnTo>
                  <a:pt x="406" y="1125"/>
                </a:lnTo>
                <a:lnTo>
                  <a:pt x="402" y="1125"/>
                </a:lnTo>
                <a:lnTo>
                  <a:pt x="396" y="1125"/>
                </a:lnTo>
                <a:lnTo>
                  <a:pt x="390" y="1125"/>
                </a:lnTo>
                <a:lnTo>
                  <a:pt x="387" y="1125"/>
                </a:lnTo>
                <a:lnTo>
                  <a:pt x="376" y="1125"/>
                </a:lnTo>
                <a:lnTo>
                  <a:pt x="364" y="1125"/>
                </a:lnTo>
                <a:lnTo>
                  <a:pt x="359" y="1125"/>
                </a:lnTo>
                <a:lnTo>
                  <a:pt x="357" y="1125"/>
                </a:lnTo>
                <a:lnTo>
                  <a:pt x="355" y="1125"/>
                </a:lnTo>
                <a:lnTo>
                  <a:pt x="345" y="1125"/>
                </a:lnTo>
                <a:lnTo>
                  <a:pt x="340" y="1125"/>
                </a:lnTo>
                <a:lnTo>
                  <a:pt x="336" y="1125"/>
                </a:lnTo>
                <a:lnTo>
                  <a:pt x="333" y="1125"/>
                </a:lnTo>
                <a:lnTo>
                  <a:pt x="332" y="1125"/>
                </a:lnTo>
                <a:lnTo>
                  <a:pt x="330" y="1125"/>
                </a:lnTo>
                <a:lnTo>
                  <a:pt x="324" y="1125"/>
                </a:lnTo>
                <a:lnTo>
                  <a:pt x="309" y="1125"/>
                </a:lnTo>
                <a:lnTo>
                  <a:pt x="290" y="1125"/>
                </a:lnTo>
                <a:lnTo>
                  <a:pt x="288" y="1125"/>
                </a:lnTo>
                <a:lnTo>
                  <a:pt x="284" y="1126"/>
                </a:lnTo>
                <a:lnTo>
                  <a:pt x="282" y="1126"/>
                </a:lnTo>
                <a:lnTo>
                  <a:pt x="282" y="1125"/>
                </a:lnTo>
                <a:lnTo>
                  <a:pt x="281" y="1124"/>
                </a:lnTo>
                <a:lnTo>
                  <a:pt x="281" y="1123"/>
                </a:lnTo>
                <a:lnTo>
                  <a:pt x="278" y="1119"/>
                </a:lnTo>
                <a:lnTo>
                  <a:pt x="277" y="1118"/>
                </a:lnTo>
                <a:lnTo>
                  <a:pt x="275" y="1115"/>
                </a:lnTo>
                <a:lnTo>
                  <a:pt x="273" y="1114"/>
                </a:lnTo>
                <a:lnTo>
                  <a:pt x="270" y="1109"/>
                </a:lnTo>
                <a:lnTo>
                  <a:pt x="269" y="1108"/>
                </a:lnTo>
                <a:lnTo>
                  <a:pt x="269" y="1107"/>
                </a:lnTo>
                <a:lnTo>
                  <a:pt x="268" y="1107"/>
                </a:lnTo>
                <a:lnTo>
                  <a:pt x="267" y="1105"/>
                </a:lnTo>
                <a:lnTo>
                  <a:pt x="261" y="1100"/>
                </a:lnTo>
                <a:lnTo>
                  <a:pt x="260" y="1099"/>
                </a:lnTo>
                <a:lnTo>
                  <a:pt x="259" y="1098"/>
                </a:lnTo>
                <a:lnTo>
                  <a:pt x="258" y="1096"/>
                </a:lnTo>
                <a:lnTo>
                  <a:pt x="255" y="1093"/>
                </a:lnTo>
                <a:lnTo>
                  <a:pt x="255" y="1091"/>
                </a:lnTo>
                <a:lnTo>
                  <a:pt x="255" y="1090"/>
                </a:lnTo>
                <a:lnTo>
                  <a:pt x="255" y="1084"/>
                </a:lnTo>
                <a:lnTo>
                  <a:pt x="255" y="1080"/>
                </a:lnTo>
                <a:lnTo>
                  <a:pt x="255" y="1079"/>
                </a:lnTo>
                <a:lnTo>
                  <a:pt x="255" y="1076"/>
                </a:lnTo>
                <a:lnTo>
                  <a:pt x="255" y="1074"/>
                </a:lnTo>
                <a:lnTo>
                  <a:pt x="252" y="1074"/>
                </a:lnTo>
                <a:lnTo>
                  <a:pt x="246" y="1074"/>
                </a:lnTo>
                <a:lnTo>
                  <a:pt x="244" y="1074"/>
                </a:lnTo>
                <a:lnTo>
                  <a:pt x="243" y="1074"/>
                </a:lnTo>
                <a:lnTo>
                  <a:pt x="243" y="1073"/>
                </a:lnTo>
                <a:lnTo>
                  <a:pt x="242" y="1073"/>
                </a:lnTo>
                <a:lnTo>
                  <a:pt x="239" y="1071"/>
                </a:lnTo>
                <a:lnTo>
                  <a:pt x="238" y="1069"/>
                </a:lnTo>
                <a:lnTo>
                  <a:pt x="237" y="1069"/>
                </a:lnTo>
                <a:lnTo>
                  <a:pt x="237" y="1068"/>
                </a:lnTo>
                <a:lnTo>
                  <a:pt x="236" y="1068"/>
                </a:lnTo>
                <a:lnTo>
                  <a:pt x="236" y="1067"/>
                </a:lnTo>
                <a:lnTo>
                  <a:pt x="234" y="1067"/>
                </a:lnTo>
                <a:lnTo>
                  <a:pt x="230" y="1063"/>
                </a:lnTo>
                <a:lnTo>
                  <a:pt x="229" y="1060"/>
                </a:lnTo>
                <a:lnTo>
                  <a:pt x="229" y="1058"/>
                </a:lnTo>
                <a:lnTo>
                  <a:pt x="229" y="1048"/>
                </a:lnTo>
                <a:lnTo>
                  <a:pt x="229" y="1059"/>
                </a:lnTo>
                <a:lnTo>
                  <a:pt x="229" y="1060"/>
                </a:lnTo>
                <a:lnTo>
                  <a:pt x="229" y="1063"/>
                </a:lnTo>
                <a:lnTo>
                  <a:pt x="229" y="1064"/>
                </a:lnTo>
                <a:lnTo>
                  <a:pt x="228" y="1063"/>
                </a:lnTo>
                <a:lnTo>
                  <a:pt x="228" y="1062"/>
                </a:lnTo>
                <a:lnTo>
                  <a:pt x="217" y="1049"/>
                </a:lnTo>
                <a:lnTo>
                  <a:pt x="216" y="1048"/>
                </a:lnTo>
                <a:lnTo>
                  <a:pt x="204" y="1035"/>
                </a:lnTo>
                <a:lnTo>
                  <a:pt x="204" y="1034"/>
                </a:lnTo>
                <a:lnTo>
                  <a:pt x="204" y="1031"/>
                </a:lnTo>
                <a:lnTo>
                  <a:pt x="204" y="1029"/>
                </a:lnTo>
                <a:lnTo>
                  <a:pt x="204" y="1027"/>
                </a:lnTo>
                <a:lnTo>
                  <a:pt x="202" y="1027"/>
                </a:lnTo>
                <a:lnTo>
                  <a:pt x="201" y="1027"/>
                </a:lnTo>
                <a:lnTo>
                  <a:pt x="199" y="1027"/>
                </a:lnTo>
                <a:lnTo>
                  <a:pt x="197" y="1025"/>
                </a:lnTo>
                <a:lnTo>
                  <a:pt x="194" y="1022"/>
                </a:lnTo>
                <a:lnTo>
                  <a:pt x="183" y="1009"/>
                </a:lnTo>
                <a:lnTo>
                  <a:pt x="180" y="1005"/>
                </a:lnTo>
                <a:lnTo>
                  <a:pt x="177" y="1002"/>
                </a:lnTo>
                <a:lnTo>
                  <a:pt x="173" y="997"/>
                </a:lnTo>
                <a:lnTo>
                  <a:pt x="169" y="993"/>
                </a:lnTo>
                <a:lnTo>
                  <a:pt x="168" y="992"/>
                </a:lnTo>
                <a:lnTo>
                  <a:pt x="167" y="991"/>
                </a:lnTo>
                <a:lnTo>
                  <a:pt x="167" y="990"/>
                </a:lnTo>
                <a:lnTo>
                  <a:pt x="166" y="990"/>
                </a:lnTo>
                <a:lnTo>
                  <a:pt x="166" y="989"/>
                </a:lnTo>
                <a:lnTo>
                  <a:pt x="165" y="988"/>
                </a:lnTo>
                <a:lnTo>
                  <a:pt x="164" y="987"/>
                </a:lnTo>
                <a:lnTo>
                  <a:pt x="161" y="984"/>
                </a:lnTo>
                <a:lnTo>
                  <a:pt x="161" y="983"/>
                </a:lnTo>
                <a:lnTo>
                  <a:pt x="160" y="983"/>
                </a:lnTo>
                <a:lnTo>
                  <a:pt x="155" y="983"/>
                </a:lnTo>
                <a:lnTo>
                  <a:pt x="154" y="983"/>
                </a:lnTo>
                <a:lnTo>
                  <a:pt x="154" y="982"/>
                </a:lnTo>
                <a:lnTo>
                  <a:pt x="154" y="979"/>
                </a:lnTo>
                <a:lnTo>
                  <a:pt x="154" y="977"/>
                </a:lnTo>
                <a:lnTo>
                  <a:pt x="154" y="976"/>
                </a:lnTo>
                <a:lnTo>
                  <a:pt x="154" y="975"/>
                </a:lnTo>
                <a:lnTo>
                  <a:pt x="154" y="974"/>
                </a:lnTo>
                <a:lnTo>
                  <a:pt x="151" y="973"/>
                </a:lnTo>
                <a:lnTo>
                  <a:pt x="150" y="971"/>
                </a:lnTo>
                <a:lnTo>
                  <a:pt x="149" y="970"/>
                </a:lnTo>
                <a:lnTo>
                  <a:pt x="148" y="968"/>
                </a:lnTo>
                <a:lnTo>
                  <a:pt x="146" y="966"/>
                </a:lnTo>
                <a:lnTo>
                  <a:pt x="142" y="962"/>
                </a:lnTo>
                <a:lnTo>
                  <a:pt x="142" y="960"/>
                </a:lnTo>
                <a:lnTo>
                  <a:pt x="141" y="959"/>
                </a:lnTo>
                <a:lnTo>
                  <a:pt x="141" y="957"/>
                </a:lnTo>
                <a:lnTo>
                  <a:pt x="148" y="957"/>
                </a:lnTo>
                <a:lnTo>
                  <a:pt x="148" y="954"/>
                </a:lnTo>
                <a:lnTo>
                  <a:pt x="150" y="954"/>
                </a:lnTo>
                <a:lnTo>
                  <a:pt x="154" y="954"/>
                </a:lnTo>
                <a:lnTo>
                  <a:pt x="155" y="954"/>
                </a:lnTo>
                <a:lnTo>
                  <a:pt x="155" y="952"/>
                </a:lnTo>
                <a:lnTo>
                  <a:pt x="157" y="951"/>
                </a:lnTo>
                <a:lnTo>
                  <a:pt x="161" y="949"/>
                </a:lnTo>
                <a:lnTo>
                  <a:pt x="161" y="948"/>
                </a:lnTo>
                <a:lnTo>
                  <a:pt x="161" y="945"/>
                </a:lnTo>
                <a:lnTo>
                  <a:pt x="167" y="945"/>
                </a:lnTo>
                <a:lnTo>
                  <a:pt x="168" y="945"/>
                </a:lnTo>
                <a:lnTo>
                  <a:pt x="168" y="948"/>
                </a:lnTo>
                <a:lnTo>
                  <a:pt x="168" y="949"/>
                </a:lnTo>
                <a:lnTo>
                  <a:pt x="173" y="949"/>
                </a:lnTo>
                <a:lnTo>
                  <a:pt x="173" y="948"/>
                </a:lnTo>
                <a:lnTo>
                  <a:pt x="173" y="947"/>
                </a:lnTo>
                <a:lnTo>
                  <a:pt x="173" y="946"/>
                </a:lnTo>
                <a:lnTo>
                  <a:pt x="173" y="945"/>
                </a:lnTo>
                <a:lnTo>
                  <a:pt x="174" y="945"/>
                </a:lnTo>
                <a:lnTo>
                  <a:pt x="176" y="945"/>
                </a:lnTo>
                <a:lnTo>
                  <a:pt x="180" y="945"/>
                </a:lnTo>
                <a:lnTo>
                  <a:pt x="180" y="947"/>
                </a:lnTo>
                <a:lnTo>
                  <a:pt x="180" y="948"/>
                </a:lnTo>
                <a:lnTo>
                  <a:pt x="180" y="950"/>
                </a:lnTo>
                <a:lnTo>
                  <a:pt x="180" y="957"/>
                </a:lnTo>
                <a:lnTo>
                  <a:pt x="180" y="963"/>
                </a:lnTo>
                <a:lnTo>
                  <a:pt x="180" y="965"/>
                </a:lnTo>
                <a:lnTo>
                  <a:pt x="180" y="967"/>
                </a:lnTo>
                <a:lnTo>
                  <a:pt x="180" y="970"/>
                </a:lnTo>
                <a:lnTo>
                  <a:pt x="177" y="970"/>
                </a:lnTo>
                <a:lnTo>
                  <a:pt x="177" y="965"/>
                </a:lnTo>
                <a:lnTo>
                  <a:pt x="167" y="965"/>
                </a:lnTo>
                <a:lnTo>
                  <a:pt x="167" y="966"/>
                </a:lnTo>
                <a:lnTo>
                  <a:pt x="167" y="970"/>
                </a:lnTo>
                <a:lnTo>
                  <a:pt x="167" y="971"/>
                </a:lnTo>
                <a:lnTo>
                  <a:pt x="170" y="971"/>
                </a:lnTo>
                <a:lnTo>
                  <a:pt x="176" y="971"/>
                </a:lnTo>
                <a:lnTo>
                  <a:pt x="180" y="971"/>
                </a:lnTo>
                <a:lnTo>
                  <a:pt x="185" y="971"/>
                </a:lnTo>
                <a:lnTo>
                  <a:pt x="189" y="971"/>
                </a:lnTo>
                <a:lnTo>
                  <a:pt x="190" y="971"/>
                </a:lnTo>
                <a:lnTo>
                  <a:pt x="191" y="971"/>
                </a:lnTo>
                <a:lnTo>
                  <a:pt x="192" y="971"/>
                </a:lnTo>
                <a:lnTo>
                  <a:pt x="193" y="971"/>
                </a:lnTo>
                <a:lnTo>
                  <a:pt x="194" y="971"/>
                </a:lnTo>
                <a:lnTo>
                  <a:pt x="195" y="971"/>
                </a:lnTo>
                <a:lnTo>
                  <a:pt x="198" y="971"/>
                </a:lnTo>
                <a:lnTo>
                  <a:pt x="199" y="971"/>
                </a:lnTo>
                <a:lnTo>
                  <a:pt x="199" y="970"/>
                </a:lnTo>
                <a:lnTo>
                  <a:pt x="199" y="968"/>
                </a:lnTo>
                <a:lnTo>
                  <a:pt x="199" y="964"/>
                </a:lnTo>
                <a:lnTo>
                  <a:pt x="198" y="964"/>
                </a:lnTo>
                <a:lnTo>
                  <a:pt x="197" y="958"/>
                </a:lnTo>
                <a:lnTo>
                  <a:pt x="197" y="957"/>
                </a:lnTo>
                <a:lnTo>
                  <a:pt x="195" y="957"/>
                </a:lnTo>
                <a:lnTo>
                  <a:pt x="194" y="957"/>
                </a:lnTo>
                <a:lnTo>
                  <a:pt x="195" y="958"/>
                </a:lnTo>
                <a:lnTo>
                  <a:pt x="193" y="958"/>
                </a:lnTo>
                <a:lnTo>
                  <a:pt x="193" y="957"/>
                </a:lnTo>
                <a:lnTo>
                  <a:pt x="193" y="955"/>
                </a:lnTo>
                <a:lnTo>
                  <a:pt x="193" y="950"/>
                </a:lnTo>
                <a:lnTo>
                  <a:pt x="192" y="945"/>
                </a:lnTo>
                <a:lnTo>
                  <a:pt x="194" y="945"/>
                </a:lnTo>
                <a:lnTo>
                  <a:pt x="195" y="945"/>
                </a:lnTo>
                <a:lnTo>
                  <a:pt x="197" y="945"/>
                </a:lnTo>
                <a:lnTo>
                  <a:pt x="206" y="945"/>
                </a:lnTo>
                <a:lnTo>
                  <a:pt x="206" y="940"/>
                </a:lnTo>
                <a:lnTo>
                  <a:pt x="206" y="937"/>
                </a:lnTo>
                <a:lnTo>
                  <a:pt x="207" y="937"/>
                </a:lnTo>
                <a:lnTo>
                  <a:pt x="209" y="937"/>
                </a:lnTo>
                <a:lnTo>
                  <a:pt x="210" y="937"/>
                </a:lnTo>
                <a:lnTo>
                  <a:pt x="212" y="937"/>
                </a:lnTo>
                <a:lnTo>
                  <a:pt x="218" y="937"/>
                </a:lnTo>
                <a:lnTo>
                  <a:pt x="218" y="932"/>
                </a:lnTo>
                <a:lnTo>
                  <a:pt x="218" y="931"/>
                </a:lnTo>
                <a:lnTo>
                  <a:pt x="218" y="930"/>
                </a:lnTo>
                <a:lnTo>
                  <a:pt x="220" y="931"/>
                </a:lnTo>
                <a:lnTo>
                  <a:pt x="225" y="930"/>
                </a:lnTo>
                <a:lnTo>
                  <a:pt x="228" y="930"/>
                </a:lnTo>
                <a:lnTo>
                  <a:pt x="229" y="931"/>
                </a:lnTo>
                <a:lnTo>
                  <a:pt x="230" y="931"/>
                </a:lnTo>
                <a:lnTo>
                  <a:pt x="230" y="930"/>
                </a:lnTo>
                <a:lnTo>
                  <a:pt x="230" y="929"/>
                </a:lnTo>
                <a:lnTo>
                  <a:pt x="230" y="925"/>
                </a:lnTo>
                <a:lnTo>
                  <a:pt x="229" y="925"/>
                </a:lnTo>
                <a:lnTo>
                  <a:pt x="229" y="924"/>
                </a:lnTo>
                <a:lnTo>
                  <a:pt x="229" y="923"/>
                </a:lnTo>
                <a:lnTo>
                  <a:pt x="229" y="922"/>
                </a:lnTo>
                <a:lnTo>
                  <a:pt x="229" y="921"/>
                </a:lnTo>
                <a:lnTo>
                  <a:pt x="229" y="920"/>
                </a:lnTo>
                <a:lnTo>
                  <a:pt x="229" y="918"/>
                </a:lnTo>
                <a:lnTo>
                  <a:pt x="229" y="917"/>
                </a:lnTo>
                <a:lnTo>
                  <a:pt x="229" y="916"/>
                </a:lnTo>
                <a:lnTo>
                  <a:pt x="229" y="914"/>
                </a:lnTo>
                <a:lnTo>
                  <a:pt x="229" y="913"/>
                </a:lnTo>
                <a:lnTo>
                  <a:pt x="226" y="913"/>
                </a:lnTo>
                <a:lnTo>
                  <a:pt x="224" y="914"/>
                </a:lnTo>
                <a:lnTo>
                  <a:pt x="224" y="913"/>
                </a:lnTo>
                <a:lnTo>
                  <a:pt x="224" y="912"/>
                </a:lnTo>
                <a:lnTo>
                  <a:pt x="223" y="912"/>
                </a:lnTo>
                <a:lnTo>
                  <a:pt x="223" y="909"/>
                </a:lnTo>
                <a:lnTo>
                  <a:pt x="220" y="909"/>
                </a:lnTo>
                <a:lnTo>
                  <a:pt x="220" y="910"/>
                </a:lnTo>
                <a:lnTo>
                  <a:pt x="219" y="910"/>
                </a:lnTo>
                <a:lnTo>
                  <a:pt x="219" y="912"/>
                </a:lnTo>
                <a:lnTo>
                  <a:pt x="217" y="913"/>
                </a:lnTo>
                <a:lnTo>
                  <a:pt x="217" y="915"/>
                </a:lnTo>
                <a:lnTo>
                  <a:pt x="216" y="915"/>
                </a:lnTo>
                <a:lnTo>
                  <a:pt x="213" y="915"/>
                </a:lnTo>
                <a:lnTo>
                  <a:pt x="211" y="915"/>
                </a:lnTo>
                <a:lnTo>
                  <a:pt x="210" y="915"/>
                </a:lnTo>
                <a:lnTo>
                  <a:pt x="208" y="915"/>
                </a:lnTo>
                <a:lnTo>
                  <a:pt x="204" y="915"/>
                </a:lnTo>
                <a:lnTo>
                  <a:pt x="203" y="915"/>
                </a:lnTo>
                <a:lnTo>
                  <a:pt x="204" y="918"/>
                </a:lnTo>
                <a:lnTo>
                  <a:pt x="204" y="920"/>
                </a:lnTo>
                <a:lnTo>
                  <a:pt x="204" y="922"/>
                </a:lnTo>
                <a:lnTo>
                  <a:pt x="204" y="923"/>
                </a:lnTo>
                <a:lnTo>
                  <a:pt x="204" y="924"/>
                </a:lnTo>
                <a:lnTo>
                  <a:pt x="204" y="926"/>
                </a:lnTo>
                <a:lnTo>
                  <a:pt x="204" y="928"/>
                </a:lnTo>
                <a:lnTo>
                  <a:pt x="204" y="930"/>
                </a:lnTo>
                <a:lnTo>
                  <a:pt x="206" y="932"/>
                </a:lnTo>
                <a:lnTo>
                  <a:pt x="204" y="937"/>
                </a:lnTo>
                <a:lnTo>
                  <a:pt x="195" y="937"/>
                </a:lnTo>
                <a:lnTo>
                  <a:pt x="178" y="935"/>
                </a:lnTo>
                <a:lnTo>
                  <a:pt x="178" y="934"/>
                </a:lnTo>
                <a:lnTo>
                  <a:pt x="178" y="933"/>
                </a:lnTo>
                <a:lnTo>
                  <a:pt x="178" y="930"/>
                </a:lnTo>
                <a:lnTo>
                  <a:pt x="177" y="928"/>
                </a:lnTo>
                <a:lnTo>
                  <a:pt x="177" y="923"/>
                </a:lnTo>
                <a:lnTo>
                  <a:pt x="177" y="922"/>
                </a:lnTo>
                <a:lnTo>
                  <a:pt x="175" y="922"/>
                </a:lnTo>
                <a:lnTo>
                  <a:pt x="174" y="922"/>
                </a:lnTo>
                <a:lnTo>
                  <a:pt x="173" y="923"/>
                </a:lnTo>
                <a:lnTo>
                  <a:pt x="172" y="923"/>
                </a:lnTo>
                <a:lnTo>
                  <a:pt x="170" y="923"/>
                </a:lnTo>
                <a:lnTo>
                  <a:pt x="170" y="915"/>
                </a:lnTo>
                <a:lnTo>
                  <a:pt x="169" y="914"/>
                </a:lnTo>
                <a:lnTo>
                  <a:pt x="167" y="914"/>
                </a:lnTo>
                <a:lnTo>
                  <a:pt x="165" y="914"/>
                </a:lnTo>
                <a:lnTo>
                  <a:pt x="161" y="914"/>
                </a:lnTo>
                <a:lnTo>
                  <a:pt x="160" y="914"/>
                </a:lnTo>
                <a:lnTo>
                  <a:pt x="159" y="914"/>
                </a:lnTo>
                <a:lnTo>
                  <a:pt x="158" y="914"/>
                </a:lnTo>
                <a:lnTo>
                  <a:pt x="158" y="915"/>
                </a:lnTo>
                <a:lnTo>
                  <a:pt x="158" y="918"/>
                </a:lnTo>
                <a:lnTo>
                  <a:pt x="158" y="922"/>
                </a:lnTo>
                <a:lnTo>
                  <a:pt x="158" y="923"/>
                </a:lnTo>
                <a:lnTo>
                  <a:pt x="157" y="922"/>
                </a:lnTo>
                <a:lnTo>
                  <a:pt x="156" y="922"/>
                </a:lnTo>
                <a:lnTo>
                  <a:pt x="156" y="921"/>
                </a:lnTo>
                <a:lnTo>
                  <a:pt x="155" y="921"/>
                </a:lnTo>
                <a:lnTo>
                  <a:pt x="154" y="921"/>
                </a:lnTo>
                <a:lnTo>
                  <a:pt x="152" y="921"/>
                </a:lnTo>
                <a:lnTo>
                  <a:pt x="152" y="916"/>
                </a:lnTo>
                <a:lnTo>
                  <a:pt x="152" y="915"/>
                </a:lnTo>
                <a:lnTo>
                  <a:pt x="152" y="914"/>
                </a:lnTo>
                <a:lnTo>
                  <a:pt x="151" y="914"/>
                </a:lnTo>
                <a:lnTo>
                  <a:pt x="147" y="914"/>
                </a:lnTo>
                <a:lnTo>
                  <a:pt x="143" y="914"/>
                </a:lnTo>
                <a:lnTo>
                  <a:pt x="141" y="914"/>
                </a:lnTo>
                <a:lnTo>
                  <a:pt x="140" y="914"/>
                </a:lnTo>
                <a:lnTo>
                  <a:pt x="135" y="914"/>
                </a:lnTo>
                <a:lnTo>
                  <a:pt x="133" y="914"/>
                </a:lnTo>
                <a:lnTo>
                  <a:pt x="129" y="914"/>
                </a:lnTo>
                <a:lnTo>
                  <a:pt x="128" y="914"/>
                </a:lnTo>
                <a:lnTo>
                  <a:pt x="121" y="915"/>
                </a:lnTo>
                <a:lnTo>
                  <a:pt x="121" y="914"/>
                </a:lnTo>
                <a:lnTo>
                  <a:pt x="121" y="913"/>
                </a:lnTo>
                <a:lnTo>
                  <a:pt x="121" y="912"/>
                </a:lnTo>
                <a:lnTo>
                  <a:pt x="121" y="909"/>
                </a:lnTo>
                <a:lnTo>
                  <a:pt x="120" y="909"/>
                </a:lnTo>
                <a:lnTo>
                  <a:pt x="118" y="909"/>
                </a:lnTo>
                <a:lnTo>
                  <a:pt x="117" y="909"/>
                </a:lnTo>
                <a:lnTo>
                  <a:pt x="115" y="909"/>
                </a:lnTo>
                <a:lnTo>
                  <a:pt x="114" y="909"/>
                </a:lnTo>
                <a:lnTo>
                  <a:pt x="105" y="910"/>
                </a:lnTo>
                <a:lnTo>
                  <a:pt x="105" y="912"/>
                </a:lnTo>
                <a:lnTo>
                  <a:pt x="105" y="913"/>
                </a:lnTo>
                <a:lnTo>
                  <a:pt x="105" y="917"/>
                </a:lnTo>
                <a:lnTo>
                  <a:pt x="103" y="917"/>
                </a:lnTo>
                <a:lnTo>
                  <a:pt x="103" y="918"/>
                </a:lnTo>
                <a:lnTo>
                  <a:pt x="103" y="920"/>
                </a:lnTo>
                <a:lnTo>
                  <a:pt x="103" y="921"/>
                </a:lnTo>
                <a:lnTo>
                  <a:pt x="103" y="922"/>
                </a:lnTo>
                <a:lnTo>
                  <a:pt x="104" y="923"/>
                </a:lnTo>
                <a:lnTo>
                  <a:pt x="104" y="924"/>
                </a:lnTo>
                <a:lnTo>
                  <a:pt x="104" y="925"/>
                </a:lnTo>
                <a:lnTo>
                  <a:pt x="104" y="928"/>
                </a:lnTo>
                <a:lnTo>
                  <a:pt x="104" y="931"/>
                </a:lnTo>
                <a:lnTo>
                  <a:pt x="105" y="931"/>
                </a:lnTo>
                <a:lnTo>
                  <a:pt x="108" y="931"/>
                </a:lnTo>
                <a:lnTo>
                  <a:pt x="116" y="931"/>
                </a:lnTo>
                <a:lnTo>
                  <a:pt x="116" y="928"/>
                </a:lnTo>
                <a:lnTo>
                  <a:pt x="116" y="925"/>
                </a:lnTo>
                <a:lnTo>
                  <a:pt x="117" y="925"/>
                </a:lnTo>
                <a:lnTo>
                  <a:pt x="122" y="925"/>
                </a:lnTo>
                <a:lnTo>
                  <a:pt x="123" y="925"/>
                </a:lnTo>
                <a:lnTo>
                  <a:pt x="125" y="925"/>
                </a:lnTo>
                <a:lnTo>
                  <a:pt x="125" y="931"/>
                </a:lnTo>
                <a:lnTo>
                  <a:pt x="128" y="931"/>
                </a:lnTo>
                <a:lnTo>
                  <a:pt x="129" y="931"/>
                </a:lnTo>
                <a:lnTo>
                  <a:pt x="129" y="938"/>
                </a:lnTo>
                <a:lnTo>
                  <a:pt x="129" y="943"/>
                </a:lnTo>
                <a:lnTo>
                  <a:pt x="129" y="945"/>
                </a:lnTo>
                <a:lnTo>
                  <a:pt x="129" y="948"/>
                </a:lnTo>
                <a:lnTo>
                  <a:pt x="129" y="950"/>
                </a:lnTo>
                <a:lnTo>
                  <a:pt x="129" y="951"/>
                </a:lnTo>
                <a:lnTo>
                  <a:pt x="129" y="952"/>
                </a:lnTo>
                <a:lnTo>
                  <a:pt x="128" y="952"/>
                </a:lnTo>
                <a:lnTo>
                  <a:pt x="128" y="954"/>
                </a:lnTo>
                <a:lnTo>
                  <a:pt x="126" y="954"/>
                </a:lnTo>
                <a:lnTo>
                  <a:pt x="126" y="955"/>
                </a:lnTo>
                <a:lnTo>
                  <a:pt x="125" y="955"/>
                </a:lnTo>
                <a:lnTo>
                  <a:pt x="125" y="956"/>
                </a:lnTo>
                <a:lnTo>
                  <a:pt x="124" y="957"/>
                </a:lnTo>
                <a:lnTo>
                  <a:pt x="123" y="957"/>
                </a:lnTo>
                <a:lnTo>
                  <a:pt x="123" y="958"/>
                </a:lnTo>
                <a:lnTo>
                  <a:pt x="122" y="958"/>
                </a:lnTo>
                <a:lnTo>
                  <a:pt x="121" y="958"/>
                </a:lnTo>
                <a:lnTo>
                  <a:pt x="120" y="958"/>
                </a:lnTo>
                <a:lnTo>
                  <a:pt x="118" y="958"/>
                </a:lnTo>
                <a:lnTo>
                  <a:pt x="118" y="959"/>
                </a:lnTo>
                <a:lnTo>
                  <a:pt x="117" y="959"/>
                </a:lnTo>
                <a:lnTo>
                  <a:pt x="116" y="959"/>
                </a:lnTo>
                <a:lnTo>
                  <a:pt x="115" y="959"/>
                </a:lnTo>
                <a:lnTo>
                  <a:pt x="114" y="959"/>
                </a:lnTo>
                <a:lnTo>
                  <a:pt x="114" y="960"/>
                </a:lnTo>
                <a:lnTo>
                  <a:pt x="113" y="960"/>
                </a:lnTo>
                <a:lnTo>
                  <a:pt x="112" y="960"/>
                </a:lnTo>
                <a:lnTo>
                  <a:pt x="111" y="960"/>
                </a:lnTo>
                <a:lnTo>
                  <a:pt x="109" y="960"/>
                </a:lnTo>
                <a:lnTo>
                  <a:pt x="108" y="960"/>
                </a:lnTo>
                <a:lnTo>
                  <a:pt x="107" y="960"/>
                </a:lnTo>
                <a:lnTo>
                  <a:pt x="107" y="959"/>
                </a:lnTo>
                <a:lnTo>
                  <a:pt x="106" y="959"/>
                </a:lnTo>
                <a:lnTo>
                  <a:pt x="105" y="959"/>
                </a:lnTo>
                <a:lnTo>
                  <a:pt x="104" y="959"/>
                </a:lnTo>
                <a:lnTo>
                  <a:pt x="103" y="958"/>
                </a:lnTo>
                <a:lnTo>
                  <a:pt x="101" y="958"/>
                </a:lnTo>
                <a:lnTo>
                  <a:pt x="100" y="958"/>
                </a:lnTo>
                <a:lnTo>
                  <a:pt x="99" y="958"/>
                </a:lnTo>
                <a:lnTo>
                  <a:pt x="98" y="958"/>
                </a:lnTo>
                <a:lnTo>
                  <a:pt x="97" y="958"/>
                </a:lnTo>
                <a:lnTo>
                  <a:pt x="96" y="959"/>
                </a:lnTo>
                <a:lnTo>
                  <a:pt x="95" y="959"/>
                </a:lnTo>
                <a:lnTo>
                  <a:pt x="94" y="959"/>
                </a:lnTo>
                <a:lnTo>
                  <a:pt x="92" y="959"/>
                </a:lnTo>
                <a:lnTo>
                  <a:pt x="91" y="959"/>
                </a:lnTo>
                <a:lnTo>
                  <a:pt x="90" y="959"/>
                </a:lnTo>
                <a:lnTo>
                  <a:pt x="89" y="959"/>
                </a:lnTo>
                <a:lnTo>
                  <a:pt x="88" y="959"/>
                </a:lnTo>
                <a:lnTo>
                  <a:pt x="87" y="959"/>
                </a:lnTo>
                <a:lnTo>
                  <a:pt x="86" y="959"/>
                </a:lnTo>
                <a:lnTo>
                  <a:pt x="85" y="959"/>
                </a:lnTo>
                <a:lnTo>
                  <a:pt x="85" y="958"/>
                </a:lnTo>
                <a:lnTo>
                  <a:pt x="83" y="958"/>
                </a:lnTo>
                <a:lnTo>
                  <a:pt x="82" y="958"/>
                </a:lnTo>
                <a:lnTo>
                  <a:pt x="81" y="958"/>
                </a:lnTo>
                <a:lnTo>
                  <a:pt x="80" y="958"/>
                </a:lnTo>
                <a:lnTo>
                  <a:pt x="80" y="959"/>
                </a:lnTo>
                <a:lnTo>
                  <a:pt x="79" y="959"/>
                </a:lnTo>
                <a:lnTo>
                  <a:pt x="78" y="959"/>
                </a:lnTo>
                <a:lnTo>
                  <a:pt x="77" y="959"/>
                </a:lnTo>
                <a:lnTo>
                  <a:pt x="77" y="957"/>
                </a:lnTo>
                <a:lnTo>
                  <a:pt x="75" y="957"/>
                </a:lnTo>
                <a:lnTo>
                  <a:pt x="71" y="957"/>
                </a:lnTo>
                <a:lnTo>
                  <a:pt x="70" y="957"/>
                </a:lnTo>
                <a:lnTo>
                  <a:pt x="69" y="957"/>
                </a:lnTo>
                <a:lnTo>
                  <a:pt x="66" y="957"/>
                </a:lnTo>
                <a:lnTo>
                  <a:pt x="65" y="957"/>
                </a:lnTo>
                <a:lnTo>
                  <a:pt x="64" y="957"/>
                </a:lnTo>
                <a:lnTo>
                  <a:pt x="63" y="957"/>
                </a:lnTo>
                <a:lnTo>
                  <a:pt x="60" y="957"/>
                </a:lnTo>
                <a:lnTo>
                  <a:pt x="58" y="957"/>
                </a:lnTo>
                <a:lnTo>
                  <a:pt x="58" y="960"/>
                </a:lnTo>
                <a:lnTo>
                  <a:pt x="57" y="964"/>
                </a:lnTo>
                <a:lnTo>
                  <a:pt x="55" y="964"/>
                </a:lnTo>
                <a:lnTo>
                  <a:pt x="53" y="964"/>
                </a:lnTo>
                <a:lnTo>
                  <a:pt x="52" y="964"/>
                </a:lnTo>
                <a:lnTo>
                  <a:pt x="52" y="962"/>
                </a:lnTo>
                <a:lnTo>
                  <a:pt x="52" y="957"/>
                </a:lnTo>
                <a:lnTo>
                  <a:pt x="52" y="946"/>
                </a:lnTo>
                <a:lnTo>
                  <a:pt x="52" y="945"/>
                </a:lnTo>
                <a:lnTo>
                  <a:pt x="52" y="943"/>
                </a:lnTo>
                <a:lnTo>
                  <a:pt x="52" y="942"/>
                </a:lnTo>
                <a:lnTo>
                  <a:pt x="52" y="941"/>
                </a:lnTo>
                <a:lnTo>
                  <a:pt x="52" y="939"/>
                </a:lnTo>
                <a:lnTo>
                  <a:pt x="52" y="935"/>
                </a:lnTo>
                <a:lnTo>
                  <a:pt x="52" y="934"/>
                </a:lnTo>
                <a:lnTo>
                  <a:pt x="52" y="931"/>
                </a:lnTo>
                <a:lnTo>
                  <a:pt x="51" y="918"/>
                </a:lnTo>
                <a:lnTo>
                  <a:pt x="52" y="914"/>
                </a:lnTo>
                <a:lnTo>
                  <a:pt x="51" y="914"/>
                </a:lnTo>
                <a:lnTo>
                  <a:pt x="51" y="910"/>
                </a:lnTo>
                <a:lnTo>
                  <a:pt x="51" y="909"/>
                </a:lnTo>
                <a:lnTo>
                  <a:pt x="51" y="908"/>
                </a:lnTo>
                <a:lnTo>
                  <a:pt x="51" y="906"/>
                </a:lnTo>
                <a:lnTo>
                  <a:pt x="51" y="905"/>
                </a:lnTo>
                <a:lnTo>
                  <a:pt x="51" y="904"/>
                </a:lnTo>
                <a:lnTo>
                  <a:pt x="51" y="898"/>
                </a:lnTo>
                <a:lnTo>
                  <a:pt x="51" y="897"/>
                </a:lnTo>
                <a:lnTo>
                  <a:pt x="51" y="892"/>
                </a:lnTo>
                <a:lnTo>
                  <a:pt x="51" y="888"/>
                </a:lnTo>
                <a:lnTo>
                  <a:pt x="51" y="884"/>
                </a:lnTo>
                <a:lnTo>
                  <a:pt x="51" y="883"/>
                </a:lnTo>
                <a:lnTo>
                  <a:pt x="51" y="879"/>
                </a:lnTo>
                <a:lnTo>
                  <a:pt x="51" y="876"/>
                </a:lnTo>
                <a:lnTo>
                  <a:pt x="51" y="875"/>
                </a:lnTo>
                <a:lnTo>
                  <a:pt x="51" y="874"/>
                </a:lnTo>
                <a:lnTo>
                  <a:pt x="51" y="872"/>
                </a:lnTo>
                <a:lnTo>
                  <a:pt x="51" y="871"/>
                </a:lnTo>
                <a:lnTo>
                  <a:pt x="51" y="866"/>
                </a:lnTo>
                <a:lnTo>
                  <a:pt x="53" y="866"/>
                </a:lnTo>
                <a:lnTo>
                  <a:pt x="55" y="866"/>
                </a:lnTo>
                <a:lnTo>
                  <a:pt x="56" y="866"/>
                </a:lnTo>
                <a:lnTo>
                  <a:pt x="57" y="866"/>
                </a:lnTo>
                <a:lnTo>
                  <a:pt x="63" y="866"/>
                </a:lnTo>
                <a:lnTo>
                  <a:pt x="65" y="866"/>
                </a:lnTo>
                <a:lnTo>
                  <a:pt x="75" y="866"/>
                </a:lnTo>
                <a:lnTo>
                  <a:pt x="77" y="866"/>
                </a:lnTo>
                <a:lnTo>
                  <a:pt x="88" y="866"/>
                </a:lnTo>
                <a:lnTo>
                  <a:pt x="89" y="866"/>
                </a:lnTo>
                <a:lnTo>
                  <a:pt x="101" y="866"/>
                </a:lnTo>
                <a:lnTo>
                  <a:pt x="108" y="865"/>
                </a:lnTo>
                <a:lnTo>
                  <a:pt x="114" y="865"/>
                </a:lnTo>
                <a:lnTo>
                  <a:pt x="126" y="863"/>
                </a:lnTo>
                <a:lnTo>
                  <a:pt x="132" y="864"/>
                </a:lnTo>
                <a:lnTo>
                  <a:pt x="135" y="864"/>
                </a:lnTo>
                <a:lnTo>
                  <a:pt x="140" y="864"/>
                </a:lnTo>
                <a:lnTo>
                  <a:pt x="150" y="864"/>
                </a:lnTo>
                <a:lnTo>
                  <a:pt x="150" y="863"/>
                </a:lnTo>
                <a:lnTo>
                  <a:pt x="152" y="863"/>
                </a:lnTo>
                <a:lnTo>
                  <a:pt x="152" y="856"/>
                </a:lnTo>
                <a:lnTo>
                  <a:pt x="152" y="850"/>
                </a:lnTo>
                <a:lnTo>
                  <a:pt x="152" y="848"/>
                </a:lnTo>
                <a:lnTo>
                  <a:pt x="152" y="846"/>
                </a:lnTo>
                <a:lnTo>
                  <a:pt x="152" y="843"/>
                </a:lnTo>
                <a:lnTo>
                  <a:pt x="152" y="838"/>
                </a:lnTo>
                <a:lnTo>
                  <a:pt x="152" y="837"/>
                </a:lnTo>
                <a:lnTo>
                  <a:pt x="140" y="837"/>
                </a:lnTo>
                <a:lnTo>
                  <a:pt x="134" y="837"/>
                </a:lnTo>
                <a:lnTo>
                  <a:pt x="128" y="837"/>
                </a:lnTo>
                <a:lnTo>
                  <a:pt x="126" y="837"/>
                </a:lnTo>
                <a:lnTo>
                  <a:pt x="126" y="832"/>
                </a:lnTo>
                <a:lnTo>
                  <a:pt x="126" y="826"/>
                </a:lnTo>
                <a:lnTo>
                  <a:pt x="126" y="825"/>
                </a:lnTo>
                <a:lnTo>
                  <a:pt x="126" y="824"/>
                </a:lnTo>
                <a:lnTo>
                  <a:pt x="126" y="822"/>
                </a:lnTo>
                <a:lnTo>
                  <a:pt x="126" y="820"/>
                </a:lnTo>
                <a:lnTo>
                  <a:pt x="126" y="818"/>
                </a:lnTo>
                <a:lnTo>
                  <a:pt x="126" y="817"/>
                </a:lnTo>
                <a:lnTo>
                  <a:pt x="126" y="816"/>
                </a:lnTo>
                <a:lnTo>
                  <a:pt x="128" y="815"/>
                </a:lnTo>
                <a:lnTo>
                  <a:pt x="128" y="813"/>
                </a:lnTo>
                <a:lnTo>
                  <a:pt x="126" y="813"/>
                </a:lnTo>
                <a:lnTo>
                  <a:pt x="121" y="813"/>
                </a:lnTo>
                <a:lnTo>
                  <a:pt x="115" y="813"/>
                </a:lnTo>
                <a:lnTo>
                  <a:pt x="114" y="813"/>
                </a:lnTo>
                <a:lnTo>
                  <a:pt x="108" y="813"/>
                </a:lnTo>
                <a:lnTo>
                  <a:pt x="103" y="813"/>
                </a:lnTo>
                <a:lnTo>
                  <a:pt x="101" y="813"/>
                </a:lnTo>
                <a:lnTo>
                  <a:pt x="98" y="813"/>
                </a:lnTo>
                <a:lnTo>
                  <a:pt x="97" y="813"/>
                </a:lnTo>
                <a:lnTo>
                  <a:pt x="95" y="813"/>
                </a:lnTo>
                <a:lnTo>
                  <a:pt x="92" y="813"/>
                </a:lnTo>
                <a:lnTo>
                  <a:pt x="89" y="814"/>
                </a:lnTo>
                <a:lnTo>
                  <a:pt x="88" y="814"/>
                </a:lnTo>
                <a:lnTo>
                  <a:pt x="86" y="814"/>
                </a:lnTo>
                <a:lnTo>
                  <a:pt x="82" y="814"/>
                </a:lnTo>
                <a:lnTo>
                  <a:pt x="81" y="814"/>
                </a:lnTo>
                <a:lnTo>
                  <a:pt x="80" y="814"/>
                </a:lnTo>
                <a:lnTo>
                  <a:pt x="79" y="814"/>
                </a:lnTo>
                <a:lnTo>
                  <a:pt x="78" y="814"/>
                </a:lnTo>
                <a:lnTo>
                  <a:pt x="77" y="814"/>
                </a:lnTo>
                <a:lnTo>
                  <a:pt x="75" y="814"/>
                </a:lnTo>
                <a:lnTo>
                  <a:pt x="77" y="807"/>
                </a:lnTo>
                <a:lnTo>
                  <a:pt x="77" y="801"/>
                </a:lnTo>
                <a:lnTo>
                  <a:pt x="77" y="789"/>
                </a:lnTo>
                <a:lnTo>
                  <a:pt x="77" y="788"/>
                </a:lnTo>
                <a:lnTo>
                  <a:pt x="75" y="788"/>
                </a:lnTo>
                <a:lnTo>
                  <a:pt x="75" y="787"/>
                </a:lnTo>
                <a:lnTo>
                  <a:pt x="75" y="786"/>
                </a:lnTo>
                <a:lnTo>
                  <a:pt x="75" y="784"/>
                </a:lnTo>
                <a:lnTo>
                  <a:pt x="75" y="774"/>
                </a:lnTo>
                <a:lnTo>
                  <a:pt x="75" y="765"/>
                </a:lnTo>
                <a:lnTo>
                  <a:pt x="75" y="763"/>
                </a:lnTo>
                <a:lnTo>
                  <a:pt x="75" y="762"/>
                </a:lnTo>
                <a:lnTo>
                  <a:pt x="69" y="762"/>
                </a:lnTo>
                <a:lnTo>
                  <a:pt x="68" y="762"/>
                </a:lnTo>
                <a:lnTo>
                  <a:pt x="63" y="762"/>
                </a:lnTo>
                <a:lnTo>
                  <a:pt x="57" y="762"/>
                </a:lnTo>
                <a:lnTo>
                  <a:pt x="51" y="762"/>
                </a:lnTo>
                <a:lnTo>
                  <a:pt x="49" y="762"/>
                </a:lnTo>
                <a:lnTo>
                  <a:pt x="47" y="762"/>
                </a:lnTo>
                <a:lnTo>
                  <a:pt x="45" y="762"/>
                </a:lnTo>
                <a:lnTo>
                  <a:pt x="40" y="762"/>
                </a:lnTo>
                <a:lnTo>
                  <a:pt x="37" y="763"/>
                </a:lnTo>
                <a:lnTo>
                  <a:pt x="31" y="763"/>
                </a:lnTo>
                <a:lnTo>
                  <a:pt x="27" y="763"/>
                </a:lnTo>
                <a:lnTo>
                  <a:pt x="25" y="763"/>
                </a:lnTo>
                <a:lnTo>
                  <a:pt x="23" y="763"/>
                </a:lnTo>
                <a:lnTo>
                  <a:pt x="21" y="763"/>
                </a:lnTo>
                <a:lnTo>
                  <a:pt x="19" y="763"/>
                </a:lnTo>
                <a:lnTo>
                  <a:pt x="16" y="763"/>
                </a:lnTo>
                <a:lnTo>
                  <a:pt x="13" y="763"/>
                </a:lnTo>
                <a:lnTo>
                  <a:pt x="11" y="763"/>
                </a:lnTo>
                <a:lnTo>
                  <a:pt x="9" y="763"/>
                </a:lnTo>
                <a:lnTo>
                  <a:pt x="5" y="763"/>
                </a:lnTo>
                <a:lnTo>
                  <a:pt x="5" y="762"/>
                </a:lnTo>
                <a:lnTo>
                  <a:pt x="5" y="757"/>
                </a:lnTo>
                <a:lnTo>
                  <a:pt x="5" y="756"/>
                </a:lnTo>
                <a:lnTo>
                  <a:pt x="1" y="756"/>
                </a:lnTo>
                <a:lnTo>
                  <a:pt x="0" y="756"/>
                </a:lnTo>
                <a:lnTo>
                  <a:pt x="0" y="755"/>
                </a:lnTo>
                <a:lnTo>
                  <a:pt x="0" y="753"/>
                </a:lnTo>
                <a:lnTo>
                  <a:pt x="0" y="750"/>
                </a:lnTo>
                <a:lnTo>
                  <a:pt x="0" y="749"/>
                </a:lnTo>
                <a:lnTo>
                  <a:pt x="0" y="748"/>
                </a:lnTo>
                <a:lnTo>
                  <a:pt x="0" y="747"/>
                </a:lnTo>
                <a:lnTo>
                  <a:pt x="0" y="745"/>
                </a:lnTo>
                <a:lnTo>
                  <a:pt x="0" y="744"/>
                </a:lnTo>
                <a:lnTo>
                  <a:pt x="0" y="738"/>
                </a:lnTo>
                <a:lnTo>
                  <a:pt x="0" y="737"/>
                </a:lnTo>
                <a:lnTo>
                  <a:pt x="0" y="729"/>
                </a:lnTo>
                <a:lnTo>
                  <a:pt x="0" y="726"/>
                </a:lnTo>
                <a:lnTo>
                  <a:pt x="0" y="724"/>
                </a:lnTo>
                <a:close/>
                <a:moveTo>
                  <a:pt x="0" y="737"/>
                </a:moveTo>
                <a:lnTo>
                  <a:pt x="0" y="744"/>
                </a:lnTo>
                <a:lnTo>
                  <a:pt x="0" y="756"/>
                </a:lnTo>
                <a:lnTo>
                  <a:pt x="6" y="756"/>
                </a:lnTo>
                <a:lnTo>
                  <a:pt x="6" y="762"/>
                </a:lnTo>
                <a:lnTo>
                  <a:pt x="9" y="762"/>
                </a:lnTo>
                <a:lnTo>
                  <a:pt x="11" y="762"/>
                </a:lnTo>
                <a:lnTo>
                  <a:pt x="13" y="762"/>
                </a:lnTo>
                <a:lnTo>
                  <a:pt x="17" y="763"/>
                </a:lnTo>
                <a:lnTo>
                  <a:pt x="19" y="763"/>
                </a:lnTo>
                <a:lnTo>
                  <a:pt x="22" y="763"/>
                </a:lnTo>
                <a:lnTo>
                  <a:pt x="22" y="762"/>
                </a:lnTo>
                <a:lnTo>
                  <a:pt x="22" y="761"/>
                </a:lnTo>
                <a:lnTo>
                  <a:pt x="26" y="761"/>
                </a:lnTo>
                <a:lnTo>
                  <a:pt x="29" y="761"/>
                </a:lnTo>
                <a:lnTo>
                  <a:pt x="31" y="761"/>
                </a:lnTo>
                <a:lnTo>
                  <a:pt x="30" y="756"/>
                </a:lnTo>
                <a:lnTo>
                  <a:pt x="30" y="753"/>
                </a:lnTo>
                <a:lnTo>
                  <a:pt x="30" y="750"/>
                </a:lnTo>
                <a:lnTo>
                  <a:pt x="30" y="748"/>
                </a:lnTo>
                <a:lnTo>
                  <a:pt x="30" y="737"/>
                </a:lnTo>
                <a:lnTo>
                  <a:pt x="29" y="737"/>
                </a:lnTo>
                <a:lnTo>
                  <a:pt x="28" y="737"/>
                </a:lnTo>
                <a:lnTo>
                  <a:pt x="26" y="737"/>
                </a:lnTo>
                <a:lnTo>
                  <a:pt x="25" y="737"/>
                </a:lnTo>
                <a:lnTo>
                  <a:pt x="25" y="736"/>
                </a:lnTo>
                <a:lnTo>
                  <a:pt x="25" y="729"/>
                </a:lnTo>
                <a:lnTo>
                  <a:pt x="25" y="724"/>
                </a:lnTo>
                <a:lnTo>
                  <a:pt x="25" y="713"/>
                </a:lnTo>
                <a:lnTo>
                  <a:pt x="25" y="712"/>
                </a:lnTo>
                <a:lnTo>
                  <a:pt x="22" y="712"/>
                </a:lnTo>
                <a:lnTo>
                  <a:pt x="20" y="712"/>
                </a:lnTo>
                <a:lnTo>
                  <a:pt x="19" y="712"/>
                </a:lnTo>
                <a:lnTo>
                  <a:pt x="14" y="712"/>
                </a:lnTo>
                <a:lnTo>
                  <a:pt x="13" y="712"/>
                </a:lnTo>
                <a:lnTo>
                  <a:pt x="9" y="712"/>
                </a:lnTo>
                <a:lnTo>
                  <a:pt x="3" y="712"/>
                </a:lnTo>
                <a:lnTo>
                  <a:pt x="0" y="713"/>
                </a:lnTo>
                <a:lnTo>
                  <a:pt x="0" y="724"/>
                </a:lnTo>
                <a:lnTo>
                  <a:pt x="0" y="729"/>
                </a:lnTo>
                <a:lnTo>
                  <a:pt x="0" y="733"/>
                </a:lnTo>
                <a:lnTo>
                  <a:pt x="0" y="737"/>
                </a:lnTo>
                <a:close/>
                <a:moveTo>
                  <a:pt x="52" y="939"/>
                </a:moveTo>
                <a:lnTo>
                  <a:pt x="52" y="941"/>
                </a:lnTo>
                <a:lnTo>
                  <a:pt x="52" y="942"/>
                </a:lnTo>
                <a:lnTo>
                  <a:pt x="52" y="943"/>
                </a:lnTo>
                <a:lnTo>
                  <a:pt x="53" y="943"/>
                </a:lnTo>
                <a:lnTo>
                  <a:pt x="55" y="943"/>
                </a:lnTo>
                <a:lnTo>
                  <a:pt x="57" y="943"/>
                </a:lnTo>
                <a:lnTo>
                  <a:pt x="57" y="945"/>
                </a:lnTo>
                <a:lnTo>
                  <a:pt x="57" y="946"/>
                </a:lnTo>
                <a:lnTo>
                  <a:pt x="63" y="946"/>
                </a:lnTo>
                <a:lnTo>
                  <a:pt x="63" y="945"/>
                </a:lnTo>
                <a:lnTo>
                  <a:pt x="63" y="943"/>
                </a:lnTo>
                <a:lnTo>
                  <a:pt x="64" y="943"/>
                </a:lnTo>
                <a:lnTo>
                  <a:pt x="64" y="945"/>
                </a:lnTo>
                <a:lnTo>
                  <a:pt x="64" y="948"/>
                </a:lnTo>
                <a:lnTo>
                  <a:pt x="65" y="948"/>
                </a:lnTo>
                <a:lnTo>
                  <a:pt x="65" y="947"/>
                </a:lnTo>
                <a:lnTo>
                  <a:pt x="69" y="947"/>
                </a:lnTo>
                <a:lnTo>
                  <a:pt x="69" y="943"/>
                </a:lnTo>
                <a:lnTo>
                  <a:pt x="70" y="947"/>
                </a:lnTo>
                <a:lnTo>
                  <a:pt x="75" y="947"/>
                </a:lnTo>
                <a:lnTo>
                  <a:pt x="77" y="947"/>
                </a:lnTo>
                <a:lnTo>
                  <a:pt x="77" y="949"/>
                </a:lnTo>
                <a:lnTo>
                  <a:pt x="80" y="949"/>
                </a:lnTo>
                <a:lnTo>
                  <a:pt x="81" y="949"/>
                </a:lnTo>
                <a:lnTo>
                  <a:pt x="82" y="949"/>
                </a:lnTo>
                <a:lnTo>
                  <a:pt x="83" y="949"/>
                </a:lnTo>
                <a:lnTo>
                  <a:pt x="83" y="943"/>
                </a:lnTo>
                <a:lnTo>
                  <a:pt x="82" y="943"/>
                </a:lnTo>
                <a:lnTo>
                  <a:pt x="78" y="943"/>
                </a:lnTo>
                <a:lnTo>
                  <a:pt x="77" y="943"/>
                </a:lnTo>
                <a:lnTo>
                  <a:pt x="77" y="939"/>
                </a:lnTo>
                <a:lnTo>
                  <a:pt x="77" y="937"/>
                </a:lnTo>
                <a:lnTo>
                  <a:pt x="78" y="938"/>
                </a:lnTo>
                <a:lnTo>
                  <a:pt x="79" y="938"/>
                </a:lnTo>
                <a:lnTo>
                  <a:pt x="81" y="938"/>
                </a:lnTo>
                <a:lnTo>
                  <a:pt x="82" y="938"/>
                </a:lnTo>
                <a:lnTo>
                  <a:pt x="83" y="938"/>
                </a:lnTo>
                <a:lnTo>
                  <a:pt x="83" y="932"/>
                </a:lnTo>
                <a:lnTo>
                  <a:pt x="83" y="931"/>
                </a:lnTo>
                <a:lnTo>
                  <a:pt x="103" y="931"/>
                </a:lnTo>
                <a:lnTo>
                  <a:pt x="104" y="931"/>
                </a:lnTo>
                <a:lnTo>
                  <a:pt x="104" y="925"/>
                </a:lnTo>
                <a:lnTo>
                  <a:pt x="104" y="924"/>
                </a:lnTo>
                <a:lnTo>
                  <a:pt x="103" y="923"/>
                </a:lnTo>
                <a:lnTo>
                  <a:pt x="103" y="922"/>
                </a:lnTo>
                <a:lnTo>
                  <a:pt x="103" y="921"/>
                </a:lnTo>
                <a:lnTo>
                  <a:pt x="103" y="920"/>
                </a:lnTo>
                <a:lnTo>
                  <a:pt x="103" y="918"/>
                </a:lnTo>
                <a:lnTo>
                  <a:pt x="101" y="918"/>
                </a:lnTo>
                <a:lnTo>
                  <a:pt x="89" y="918"/>
                </a:lnTo>
                <a:lnTo>
                  <a:pt x="89" y="920"/>
                </a:lnTo>
                <a:lnTo>
                  <a:pt x="89" y="924"/>
                </a:lnTo>
                <a:lnTo>
                  <a:pt x="88" y="924"/>
                </a:lnTo>
                <a:lnTo>
                  <a:pt x="87" y="924"/>
                </a:lnTo>
                <a:lnTo>
                  <a:pt x="86" y="924"/>
                </a:lnTo>
                <a:lnTo>
                  <a:pt x="85" y="924"/>
                </a:lnTo>
                <a:lnTo>
                  <a:pt x="77" y="924"/>
                </a:lnTo>
                <a:lnTo>
                  <a:pt x="77" y="930"/>
                </a:lnTo>
                <a:lnTo>
                  <a:pt x="64" y="931"/>
                </a:lnTo>
                <a:lnTo>
                  <a:pt x="77" y="931"/>
                </a:lnTo>
                <a:lnTo>
                  <a:pt x="77" y="933"/>
                </a:lnTo>
                <a:lnTo>
                  <a:pt x="77" y="934"/>
                </a:lnTo>
                <a:lnTo>
                  <a:pt x="77" y="937"/>
                </a:lnTo>
                <a:lnTo>
                  <a:pt x="74" y="938"/>
                </a:lnTo>
                <a:lnTo>
                  <a:pt x="69" y="938"/>
                </a:lnTo>
                <a:lnTo>
                  <a:pt x="65" y="938"/>
                </a:lnTo>
                <a:lnTo>
                  <a:pt x="53" y="938"/>
                </a:lnTo>
                <a:lnTo>
                  <a:pt x="52" y="938"/>
                </a:lnTo>
                <a:lnTo>
                  <a:pt x="52" y="939"/>
                </a:lnTo>
                <a:close/>
                <a:moveTo>
                  <a:pt x="57" y="920"/>
                </a:moveTo>
                <a:lnTo>
                  <a:pt x="60" y="920"/>
                </a:lnTo>
                <a:lnTo>
                  <a:pt x="60" y="918"/>
                </a:lnTo>
                <a:lnTo>
                  <a:pt x="57" y="918"/>
                </a:lnTo>
                <a:lnTo>
                  <a:pt x="57" y="920"/>
                </a:lnTo>
                <a:close/>
                <a:moveTo>
                  <a:pt x="165" y="908"/>
                </a:moveTo>
                <a:lnTo>
                  <a:pt x="166" y="908"/>
                </a:lnTo>
                <a:lnTo>
                  <a:pt x="167" y="908"/>
                </a:lnTo>
                <a:lnTo>
                  <a:pt x="172" y="908"/>
                </a:lnTo>
                <a:lnTo>
                  <a:pt x="173" y="908"/>
                </a:lnTo>
                <a:lnTo>
                  <a:pt x="173" y="907"/>
                </a:lnTo>
                <a:lnTo>
                  <a:pt x="177" y="907"/>
                </a:lnTo>
                <a:lnTo>
                  <a:pt x="177" y="915"/>
                </a:lnTo>
                <a:lnTo>
                  <a:pt x="178" y="915"/>
                </a:lnTo>
                <a:lnTo>
                  <a:pt x="178" y="914"/>
                </a:lnTo>
                <a:lnTo>
                  <a:pt x="178" y="913"/>
                </a:lnTo>
                <a:lnTo>
                  <a:pt x="180" y="913"/>
                </a:lnTo>
                <a:lnTo>
                  <a:pt x="180" y="915"/>
                </a:lnTo>
                <a:lnTo>
                  <a:pt x="185" y="915"/>
                </a:lnTo>
                <a:lnTo>
                  <a:pt x="191" y="915"/>
                </a:lnTo>
                <a:lnTo>
                  <a:pt x="191" y="913"/>
                </a:lnTo>
                <a:lnTo>
                  <a:pt x="191" y="912"/>
                </a:lnTo>
                <a:lnTo>
                  <a:pt x="191" y="910"/>
                </a:lnTo>
                <a:lnTo>
                  <a:pt x="191" y="907"/>
                </a:lnTo>
                <a:lnTo>
                  <a:pt x="191" y="906"/>
                </a:lnTo>
                <a:lnTo>
                  <a:pt x="186" y="906"/>
                </a:lnTo>
                <a:lnTo>
                  <a:pt x="185" y="906"/>
                </a:lnTo>
                <a:lnTo>
                  <a:pt x="184" y="906"/>
                </a:lnTo>
                <a:lnTo>
                  <a:pt x="182" y="906"/>
                </a:lnTo>
                <a:lnTo>
                  <a:pt x="181" y="906"/>
                </a:lnTo>
                <a:lnTo>
                  <a:pt x="181" y="908"/>
                </a:lnTo>
                <a:lnTo>
                  <a:pt x="178" y="908"/>
                </a:lnTo>
                <a:lnTo>
                  <a:pt x="177" y="908"/>
                </a:lnTo>
                <a:lnTo>
                  <a:pt x="177" y="907"/>
                </a:lnTo>
                <a:lnTo>
                  <a:pt x="177" y="906"/>
                </a:lnTo>
                <a:lnTo>
                  <a:pt x="178" y="906"/>
                </a:lnTo>
                <a:lnTo>
                  <a:pt x="180" y="906"/>
                </a:lnTo>
                <a:lnTo>
                  <a:pt x="180" y="905"/>
                </a:lnTo>
                <a:lnTo>
                  <a:pt x="180" y="904"/>
                </a:lnTo>
                <a:lnTo>
                  <a:pt x="177" y="904"/>
                </a:lnTo>
                <a:lnTo>
                  <a:pt x="177" y="903"/>
                </a:lnTo>
                <a:lnTo>
                  <a:pt x="177" y="901"/>
                </a:lnTo>
                <a:lnTo>
                  <a:pt x="174" y="901"/>
                </a:lnTo>
                <a:lnTo>
                  <a:pt x="172" y="901"/>
                </a:lnTo>
                <a:lnTo>
                  <a:pt x="169" y="901"/>
                </a:lnTo>
                <a:lnTo>
                  <a:pt x="167" y="901"/>
                </a:lnTo>
                <a:lnTo>
                  <a:pt x="165" y="901"/>
                </a:lnTo>
                <a:lnTo>
                  <a:pt x="165" y="905"/>
                </a:lnTo>
                <a:lnTo>
                  <a:pt x="165" y="908"/>
                </a:lnTo>
                <a:close/>
                <a:moveTo>
                  <a:pt x="165" y="892"/>
                </a:moveTo>
                <a:lnTo>
                  <a:pt x="165" y="893"/>
                </a:lnTo>
                <a:lnTo>
                  <a:pt x="165" y="895"/>
                </a:lnTo>
                <a:lnTo>
                  <a:pt x="167" y="896"/>
                </a:lnTo>
                <a:lnTo>
                  <a:pt x="168" y="896"/>
                </a:lnTo>
                <a:lnTo>
                  <a:pt x="169" y="896"/>
                </a:lnTo>
                <a:lnTo>
                  <a:pt x="172" y="896"/>
                </a:lnTo>
                <a:lnTo>
                  <a:pt x="172" y="895"/>
                </a:lnTo>
                <a:lnTo>
                  <a:pt x="177" y="895"/>
                </a:lnTo>
                <a:lnTo>
                  <a:pt x="177" y="892"/>
                </a:lnTo>
                <a:lnTo>
                  <a:pt x="177" y="889"/>
                </a:lnTo>
                <a:lnTo>
                  <a:pt x="175" y="889"/>
                </a:lnTo>
                <a:lnTo>
                  <a:pt x="172" y="889"/>
                </a:lnTo>
                <a:lnTo>
                  <a:pt x="168" y="889"/>
                </a:lnTo>
                <a:lnTo>
                  <a:pt x="167" y="889"/>
                </a:lnTo>
                <a:lnTo>
                  <a:pt x="165" y="889"/>
                </a:lnTo>
                <a:lnTo>
                  <a:pt x="165" y="892"/>
                </a:lnTo>
                <a:close/>
                <a:moveTo>
                  <a:pt x="168" y="79"/>
                </a:moveTo>
                <a:lnTo>
                  <a:pt x="169" y="79"/>
                </a:lnTo>
                <a:lnTo>
                  <a:pt x="170" y="79"/>
                </a:lnTo>
                <a:lnTo>
                  <a:pt x="172" y="79"/>
                </a:lnTo>
                <a:lnTo>
                  <a:pt x="174" y="79"/>
                </a:lnTo>
                <a:lnTo>
                  <a:pt x="177" y="79"/>
                </a:lnTo>
                <a:lnTo>
                  <a:pt x="178" y="79"/>
                </a:lnTo>
                <a:lnTo>
                  <a:pt x="178" y="77"/>
                </a:lnTo>
                <a:lnTo>
                  <a:pt x="178" y="76"/>
                </a:lnTo>
                <a:lnTo>
                  <a:pt x="178" y="75"/>
                </a:lnTo>
                <a:lnTo>
                  <a:pt x="178" y="73"/>
                </a:lnTo>
                <a:lnTo>
                  <a:pt x="176" y="73"/>
                </a:lnTo>
                <a:lnTo>
                  <a:pt x="174" y="73"/>
                </a:lnTo>
                <a:lnTo>
                  <a:pt x="173" y="73"/>
                </a:lnTo>
                <a:lnTo>
                  <a:pt x="172" y="73"/>
                </a:lnTo>
                <a:lnTo>
                  <a:pt x="172" y="75"/>
                </a:lnTo>
                <a:lnTo>
                  <a:pt x="172" y="76"/>
                </a:lnTo>
                <a:lnTo>
                  <a:pt x="172" y="77"/>
                </a:lnTo>
                <a:lnTo>
                  <a:pt x="172" y="79"/>
                </a:lnTo>
                <a:lnTo>
                  <a:pt x="168" y="79"/>
                </a:lnTo>
                <a:close/>
                <a:moveTo>
                  <a:pt x="203" y="868"/>
                </a:moveTo>
                <a:lnTo>
                  <a:pt x="203" y="873"/>
                </a:lnTo>
                <a:lnTo>
                  <a:pt x="203" y="874"/>
                </a:lnTo>
                <a:lnTo>
                  <a:pt x="203" y="875"/>
                </a:lnTo>
                <a:lnTo>
                  <a:pt x="203" y="876"/>
                </a:lnTo>
                <a:lnTo>
                  <a:pt x="204" y="876"/>
                </a:lnTo>
                <a:lnTo>
                  <a:pt x="211" y="876"/>
                </a:lnTo>
                <a:lnTo>
                  <a:pt x="216" y="876"/>
                </a:lnTo>
                <a:lnTo>
                  <a:pt x="217" y="876"/>
                </a:lnTo>
                <a:lnTo>
                  <a:pt x="223" y="876"/>
                </a:lnTo>
                <a:lnTo>
                  <a:pt x="221" y="876"/>
                </a:lnTo>
                <a:lnTo>
                  <a:pt x="223" y="876"/>
                </a:lnTo>
                <a:lnTo>
                  <a:pt x="229" y="876"/>
                </a:lnTo>
                <a:lnTo>
                  <a:pt x="228" y="876"/>
                </a:lnTo>
                <a:lnTo>
                  <a:pt x="226" y="876"/>
                </a:lnTo>
                <a:lnTo>
                  <a:pt x="225" y="876"/>
                </a:lnTo>
                <a:lnTo>
                  <a:pt x="219" y="876"/>
                </a:lnTo>
                <a:lnTo>
                  <a:pt x="218" y="876"/>
                </a:lnTo>
                <a:lnTo>
                  <a:pt x="217" y="876"/>
                </a:lnTo>
                <a:lnTo>
                  <a:pt x="217" y="874"/>
                </a:lnTo>
                <a:lnTo>
                  <a:pt x="217" y="872"/>
                </a:lnTo>
                <a:lnTo>
                  <a:pt x="217" y="870"/>
                </a:lnTo>
                <a:lnTo>
                  <a:pt x="217" y="864"/>
                </a:lnTo>
                <a:lnTo>
                  <a:pt x="212" y="864"/>
                </a:lnTo>
                <a:lnTo>
                  <a:pt x="210" y="864"/>
                </a:lnTo>
                <a:lnTo>
                  <a:pt x="207" y="864"/>
                </a:lnTo>
                <a:lnTo>
                  <a:pt x="203" y="864"/>
                </a:lnTo>
                <a:lnTo>
                  <a:pt x="203" y="868"/>
                </a:lnTo>
                <a:close/>
                <a:moveTo>
                  <a:pt x="212" y="983"/>
                </a:moveTo>
                <a:lnTo>
                  <a:pt x="213" y="983"/>
                </a:lnTo>
                <a:lnTo>
                  <a:pt x="215" y="983"/>
                </a:lnTo>
                <a:lnTo>
                  <a:pt x="217" y="983"/>
                </a:lnTo>
                <a:lnTo>
                  <a:pt x="217" y="982"/>
                </a:lnTo>
                <a:lnTo>
                  <a:pt x="217" y="981"/>
                </a:lnTo>
                <a:lnTo>
                  <a:pt x="217" y="980"/>
                </a:lnTo>
                <a:lnTo>
                  <a:pt x="217" y="976"/>
                </a:lnTo>
                <a:lnTo>
                  <a:pt x="217" y="974"/>
                </a:lnTo>
                <a:lnTo>
                  <a:pt x="217" y="973"/>
                </a:lnTo>
                <a:lnTo>
                  <a:pt x="217" y="972"/>
                </a:lnTo>
                <a:lnTo>
                  <a:pt x="217" y="971"/>
                </a:lnTo>
                <a:lnTo>
                  <a:pt x="217" y="970"/>
                </a:lnTo>
                <a:lnTo>
                  <a:pt x="215" y="970"/>
                </a:lnTo>
                <a:lnTo>
                  <a:pt x="212" y="970"/>
                </a:lnTo>
                <a:lnTo>
                  <a:pt x="212" y="973"/>
                </a:lnTo>
                <a:lnTo>
                  <a:pt x="212" y="980"/>
                </a:lnTo>
                <a:lnTo>
                  <a:pt x="212" y="983"/>
                </a:lnTo>
                <a:close/>
                <a:moveTo>
                  <a:pt x="217" y="996"/>
                </a:moveTo>
                <a:lnTo>
                  <a:pt x="217" y="999"/>
                </a:lnTo>
                <a:lnTo>
                  <a:pt x="217" y="1002"/>
                </a:lnTo>
                <a:lnTo>
                  <a:pt x="217" y="1004"/>
                </a:lnTo>
                <a:lnTo>
                  <a:pt x="217" y="1005"/>
                </a:lnTo>
                <a:lnTo>
                  <a:pt x="217" y="1006"/>
                </a:lnTo>
                <a:lnTo>
                  <a:pt x="217" y="1008"/>
                </a:lnTo>
                <a:lnTo>
                  <a:pt x="217" y="1009"/>
                </a:lnTo>
                <a:lnTo>
                  <a:pt x="224" y="1009"/>
                </a:lnTo>
                <a:lnTo>
                  <a:pt x="229" y="1009"/>
                </a:lnTo>
                <a:lnTo>
                  <a:pt x="230" y="1009"/>
                </a:lnTo>
                <a:lnTo>
                  <a:pt x="230" y="1013"/>
                </a:lnTo>
                <a:lnTo>
                  <a:pt x="230" y="1015"/>
                </a:lnTo>
                <a:lnTo>
                  <a:pt x="235" y="1015"/>
                </a:lnTo>
                <a:lnTo>
                  <a:pt x="236" y="1015"/>
                </a:lnTo>
                <a:lnTo>
                  <a:pt x="238" y="1015"/>
                </a:lnTo>
                <a:lnTo>
                  <a:pt x="243" y="1015"/>
                </a:lnTo>
                <a:lnTo>
                  <a:pt x="243" y="1014"/>
                </a:lnTo>
                <a:lnTo>
                  <a:pt x="243" y="1013"/>
                </a:lnTo>
                <a:lnTo>
                  <a:pt x="243" y="1012"/>
                </a:lnTo>
                <a:lnTo>
                  <a:pt x="243" y="1010"/>
                </a:lnTo>
                <a:lnTo>
                  <a:pt x="243" y="1009"/>
                </a:lnTo>
                <a:lnTo>
                  <a:pt x="243" y="1008"/>
                </a:lnTo>
                <a:lnTo>
                  <a:pt x="243" y="1006"/>
                </a:lnTo>
                <a:lnTo>
                  <a:pt x="243" y="1004"/>
                </a:lnTo>
                <a:lnTo>
                  <a:pt x="243" y="1001"/>
                </a:lnTo>
                <a:lnTo>
                  <a:pt x="243" y="999"/>
                </a:lnTo>
                <a:lnTo>
                  <a:pt x="243" y="997"/>
                </a:lnTo>
                <a:lnTo>
                  <a:pt x="243" y="996"/>
                </a:lnTo>
                <a:lnTo>
                  <a:pt x="247" y="996"/>
                </a:lnTo>
                <a:lnTo>
                  <a:pt x="249" y="996"/>
                </a:lnTo>
                <a:lnTo>
                  <a:pt x="253" y="996"/>
                </a:lnTo>
                <a:lnTo>
                  <a:pt x="255" y="996"/>
                </a:lnTo>
                <a:lnTo>
                  <a:pt x="255" y="993"/>
                </a:lnTo>
                <a:lnTo>
                  <a:pt x="255" y="989"/>
                </a:lnTo>
                <a:lnTo>
                  <a:pt x="255" y="985"/>
                </a:lnTo>
                <a:lnTo>
                  <a:pt x="255" y="983"/>
                </a:lnTo>
                <a:lnTo>
                  <a:pt x="254" y="983"/>
                </a:lnTo>
                <a:lnTo>
                  <a:pt x="249" y="983"/>
                </a:lnTo>
                <a:lnTo>
                  <a:pt x="249" y="984"/>
                </a:lnTo>
                <a:lnTo>
                  <a:pt x="249" y="985"/>
                </a:lnTo>
                <a:lnTo>
                  <a:pt x="249" y="989"/>
                </a:lnTo>
                <a:lnTo>
                  <a:pt x="243" y="990"/>
                </a:lnTo>
                <a:lnTo>
                  <a:pt x="239" y="990"/>
                </a:lnTo>
                <a:lnTo>
                  <a:pt x="239" y="996"/>
                </a:lnTo>
                <a:lnTo>
                  <a:pt x="238" y="996"/>
                </a:lnTo>
                <a:lnTo>
                  <a:pt x="234" y="996"/>
                </a:lnTo>
                <a:lnTo>
                  <a:pt x="233" y="996"/>
                </a:lnTo>
                <a:lnTo>
                  <a:pt x="230" y="996"/>
                </a:lnTo>
                <a:lnTo>
                  <a:pt x="230" y="997"/>
                </a:lnTo>
                <a:lnTo>
                  <a:pt x="230" y="998"/>
                </a:lnTo>
                <a:lnTo>
                  <a:pt x="230" y="999"/>
                </a:lnTo>
                <a:lnTo>
                  <a:pt x="230" y="1000"/>
                </a:lnTo>
                <a:lnTo>
                  <a:pt x="229" y="1000"/>
                </a:lnTo>
                <a:lnTo>
                  <a:pt x="229" y="999"/>
                </a:lnTo>
                <a:lnTo>
                  <a:pt x="229" y="997"/>
                </a:lnTo>
                <a:lnTo>
                  <a:pt x="229" y="996"/>
                </a:lnTo>
                <a:lnTo>
                  <a:pt x="227" y="996"/>
                </a:lnTo>
                <a:lnTo>
                  <a:pt x="224" y="996"/>
                </a:lnTo>
                <a:lnTo>
                  <a:pt x="221" y="996"/>
                </a:lnTo>
                <a:lnTo>
                  <a:pt x="217" y="996"/>
                </a:lnTo>
                <a:close/>
                <a:moveTo>
                  <a:pt x="224" y="983"/>
                </a:moveTo>
                <a:lnTo>
                  <a:pt x="224" y="988"/>
                </a:lnTo>
                <a:lnTo>
                  <a:pt x="224" y="989"/>
                </a:lnTo>
                <a:lnTo>
                  <a:pt x="225" y="989"/>
                </a:lnTo>
                <a:lnTo>
                  <a:pt x="227" y="989"/>
                </a:lnTo>
                <a:lnTo>
                  <a:pt x="229" y="989"/>
                </a:lnTo>
                <a:lnTo>
                  <a:pt x="229" y="988"/>
                </a:lnTo>
                <a:lnTo>
                  <a:pt x="229" y="985"/>
                </a:lnTo>
                <a:lnTo>
                  <a:pt x="229" y="984"/>
                </a:lnTo>
                <a:lnTo>
                  <a:pt x="229" y="983"/>
                </a:lnTo>
                <a:lnTo>
                  <a:pt x="227" y="983"/>
                </a:lnTo>
                <a:lnTo>
                  <a:pt x="224" y="983"/>
                </a:lnTo>
                <a:close/>
                <a:moveTo>
                  <a:pt x="230" y="995"/>
                </a:moveTo>
                <a:lnTo>
                  <a:pt x="230" y="996"/>
                </a:lnTo>
                <a:lnTo>
                  <a:pt x="232" y="996"/>
                </a:lnTo>
                <a:lnTo>
                  <a:pt x="233" y="996"/>
                </a:lnTo>
                <a:lnTo>
                  <a:pt x="233" y="993"/>
                </a:lnTo>
                <a:lnTo>
                  <a:pt x="230" y="993"/>
                </a:lnTo>
                <a:lnTo>
                  <a:pt x="230" y="995"/>
                </a:lnTo>
                <a:close/>
                <a:moveTo>
                  <a:pt x="230" y="917"/>
                </a:moveTo>
                <a:lnTo>
                  <a:pt x="230" y="918"/>
                </a:lnTo>
                <a:lnTo>
                  <a:pt x="232" y="920"/>
                </a:lnTo>
                <a:lnTo>
                  <a:pt x="232" y="922"/>
                </a:lnTo>
                <a:lnTo>
                  <a:pt x="233" y="923"/>
                </a:lnTo>
                <a:lnTo>
                  <a:pt x="232" y="923"/>
                </a:lnTo>
                <a:lnTo>
                  <a:pt x="236" y="923"/>
                </a:lnTo>
                <a:lnTo>
                  <a:pt x="241" y="923"/>
                </a:lnTo>
                <a:lnTo>
                  <a:pt x="253" y="923"/>
                </a:lnTo>
                <a:lnTo>
                  <a:pt x="254" y="923"/>
                </a:lnTo>
                <a:lnTo>
                  <a:pt x="255" y="923"/>
                </a:lnTo>
                <a:lnTo>
                  <a:pt x="256" y="923"/>
                </a:lnTo>
                <a:lnTo>
                  <a:pt x="258" y="923"/>
                </a:lnTo>
                <a:lnTo>
                  <a:pt x="259" y="923"/>
                </a:lnTo>
                <a:lnTo>
                  <a:pt x="259" y="922"/>
                </a:lnTo>
                <a:lnTo>
                  <a:pt x="261" y="921"/>
                </a:lnTo>
                <a:lnTo>
                  <a:pt x="264" y="920"/>
                </a:lnTo>
                <a:lnTo>
                  <a:pt x="267" y="918"/>
                </a:lnTo>
                <a:lnTo>
                  <a:pt x="268" y="918"/>
                </a:lnTo>
                <a:lnTo>
                  <a:pt x="268" y="917"/>
                </a:lnTo>
                <a:lnTo>
                  <a:pt x="256" y="917"/>
                </a:lnTo>
                <a:lnTo>
                  <a:pt x="253" y="917"/>
                </a:lnTo>
                <a:lnTo>
                  <a:pt x="249" y="917"/>
                </a:lnTo>
                <a:lnTo>
                  <a:pt x="242" y="916"/>
                </a:lnTo>
                <a:lnTo>
                  <a:pt x="236" y="916"/>
                </a:lnTo>
                <a:lnTo>
                  <a:pt x="230" y="916"/>
                </a:lnTo>
                <a:lnTo>
                  <a:pt x="230" y="917"/>
                </a:lnTo>
                <a:close/>
                <a:moveTo>
                  <a:pt x="230" y="963"/>
                </a:moveTo>
                <a:lnTo>
                  <a:pt x="230" y="964"/>
                </a:lnTo>
                <a:lnTo>
                  <a:pt x="233" y="964"/>
                </a:lnTo>
                <a:lnTo>
                  <a:pt x="233" y="963"/>
                </a:lnTo>
                <a:lnTo>
                  <a:pt x="233" y="962"/>
                </a:lnTo>
                <a:lnTo>
                  <a:pt x="232" y="962"/>
                </a:lnTo>
                <a:lnTo>
                  <a:pt x="230" y="962"/>
                </a:lnTo>
                <a:lnTo>
                  <a:pt x="230" y="963"/>
                </a:lnTo>
                <a:close/>
                <a:moveTo>
                  <a:pt x="232" y="929"/>
                </a:moveTo>
                <a:lnTo>
                  <a:pt x="232" y="930"/>
                </a:lnTo>
                <a:lnTo>
                  <a:pt x="232" y="931"/>
                </a:lnTo>
                <a:lnTo>
                  <a:pt x="232" y="932"/>
                </a:lnTo>
                <a:lnTo>
                  <a:pt x="232" y="937"/>
                </a:lnTo>
                <a:lnTo>
                  <a:pt x="232" y="938"/>
                </a:lnTo>
                <a:lnTo>
                  <a:pt x="233" y="938"/>
                </a:lnTo>
                <a:lnTo>
                  <a:pt x="234" y="937"/>
                </a:lnTo>
                <a:lnTo>
                  <a:pt x="234" y="941"/>
                </a:lnTo>
                <a:lnTo>
                  <a:pt x="234" y="943"/>
                </a:lnTo>
                <a:lnTo>
                  <a:pt x="235" y="943"/>
                </a:lnTo>
                <a:lnTo>
                  <a:pt x="236" y="943"/>
                </a:lnTo>
                <a:lnTo>
                  <a:pt x="236" y="945"/>
                </a:lnTo>
                <a:lnTo>
                  <a:pt x="243" y="945"/>
                </a:lnTo>
                <a:lnTo>
                  <a:pt x="243" y="947"/>
                </a:lnTo>
                <a:lnTo>
                  <a:pt x="244" y="947"/>
                </a:lnTo>
                <a:lnTo>
                  <a:pt x="244" y="945"/>
                </a:lnTo>
                <a:lnTo>
                  <a:pt x="245" y="945"/>
                </a:lnTo>
                <a:lnTo>
                  <a:pt x="245" y="943"/>
                </a:lnTo>
                <a:lnTo>
                  <a:pt x="245" y="938"/>
                </a:lnTo>
                <a:lnTo>
                  <a:pt x="247" y="938"/>
                </a:lnTo>
                <a:lnTo>
                  <a:pt x="247" y="939"/>
                </a:lnTo>
                <a:lnTo>
                  <a:pt x="247" y="942"/>
                </a:lnTo>
                <a:lnTo>
                  <a:pt x="247" y="943"/>
                </a:lnTo>
                <a:lnTo>
                  <a:pt x="247" y="945"/>
                </a:lnTo>
                <a:lnTo>
                  <a:pt x="250" y="945"/>
                </a:lnTo>
                <a:lnTo>
                  <a:pt x="251" y="945"/>
                </a:lnTo>
                <a:lnTo>
                  <a:pt x="252" y="945"/>
                </a:lnTo>
                <a:lnTo>
                  <a:pt x="252" y="943"/>
                </a:lnTo>
                <a:lnTo>
                  <a:pt x="252" y="938"/>
                </a:lnTo>
                <a:lnTo>
                  <a:pt x="253" y="938"/>
                </a:lnTo>
                <a:lnTo>
                  <a:pt x="253" y="942"/>
                </a:lnTo>
                <a:lnTo>
                  <a:pt x="253" y="943"/>
                </a:lnTo>
                <a:lnTo>
                  <a:pt x="256" y="943"/>
                </a:lnTo>
                <a:lnTo>
                  <a:pt x="256" y="940"/>
                </a:lnTo>
                <a:lnTo>
                  <a:pt x="258" y="940"/>
                </a:lnTo>
                <a:lnTo>
                  <a:pt x="258" y="943"/>
                </a:lnTo>
                <a:lnTo>
                  <a:pt x="259" y="943"/>
                </a:lnTo>
                <a:lnTo>
                  <a:pt x="260" y="943"/>
                </a:lnTo>
                <a:lnTo>
                  <a:pt x="261" y="943"/>
                </a:lnTo>
                <a:lnTo>
                  <a:pt x="263" y="943"/>
                </a:lnTo>
                <a:lnTo>
                  <a:pt x="263" y="945"/>
                </a:lnTo>
                <a:lnTo>
                  <a:pt x="263" y="946"/>
                </a:lnTo>
                <a:lnTo>
                  <a:pt x="266" y="946"/>
                </a:lnTo>
                <a:lnTo>
                  <a:pt x="267" y="946"/>
                </a:lnTo>
                <a:lnTo>
                  <a:pt x="268" y="946"/>
                </a:lnTo>
                <a:lnTo>
                  <a:pt x="269" y="946"/>
                </a:lnTo>
                <a:lnTo>
                  <a:pt x="269" y="945"/>
                </a:lnTo>
                <a:lnTo>
                  <a:pt x="269" y="943"/>
                </a:lnTo>
                <a:lnTo>
                  <a:pt x="270" y="942"/>
                </a:lnTo>
                <a:lnTo>
                  <a:pt x="270" y="940"/>
                </a:lnTo>
                <a:lnTo>
                  <a:pt x="270" y="939"/>
                </a:lnTo>
                <a:lnTo>
                  <a:pt x="269" y="939"/>
                </a:lnTo>
                <a:lnTo>
                  <a:pt x="270" y="938"/>
                </a:lnTo>
                <a:lnTo>
                  <a:pt x="270" y="937"/>
                </a:lnTo>
                <a:lnTo>
                  <a:pt x="269" y="935"/>
                </a:lnTo>
                <a:lnTo>
                  <a:pt x="270" y="934"/>
                </a:lnTo>
                <a:lnTo>
                  <a:pt x="270" y="931"/>
                </a:lnTo>
                <a:lnTo>
                  <a:pt x="269" y="928"/>
                </a:lnTo>
                <a:lnTo>
                  <a:pt x="269" y="925"/>
                </a:lnTo>
                <a:lnTo>
                  <a:pt x="269" y="924"/>
                </a:lnTo>
                <a:lnTo>
                  <a:pt x="269" y="920"/>
                </a:lnTo>
                <a:lnTo>
                  <a:pt x="269" y="918"/>
                </a:lnTo>
                <a:lnTo>
                  <a:pt x="268" y="918"/>
                </a:lnTo>
                <a:lnTo>
                  <a:pt x="267" y="920"/>
                </a:lnTo>
                <a:lnTo>
                  <a:pt x="266" y="920"/>
                </a:lnTo>
                <a:lnTo>
                  <a:pt x="264" y="921"/>
                </a:lnTo>
                <a:lnTo>
                  <a:pt x="263" y="921"/>
                </a:lnTo>
                <a:lnTo>
                  <a:pt x="262" y="922"/>
                </a:lnTo>
                <a:lnTo>
                  <a:pt x="261" y="922"/>
                </a:lnTo>
                <a:lnTo>
                  <a:pt x="260" y="923"/>
                </a:lnTo>
                <a:lnTo>
                  <a:pt x="259" y="923"/>
                </a:lnTo>
                <a:lnTo>
                  <a:pt x="258" y="923"/>
                </a:lnTo>
                <a:lnTo>
                  <a:pt x="258" y="924"/>
                </a:lnTo>
                <a:lnTo>
                  <a:pt x="256" y="924"/>
                </a:lnTo>
                <a:lnTo>
                  <a:pt x="255" y="924"/>
                </a:lnTo>
                <a:lnTo>
                  <a:pt x="254" y="924"/>
                </a:lnTo>
                <a:lnTo>
                  <a:pt x="253" y="924"/>
                </a:lnTo>
                <a:lnTo>
                  <a:pt x="242" y="924"/>
                </a:lnTo>
                <a:lnTo>
                  <a:pt x="241" y="924"/>
                </a:lnTo>
                <a:lnTo>
                  <a:pt x="237" y="924"/>
                </a:lnTo>
                <a:lnTo>
                  <a:pt x="236" y="924"/>
                </a:lnTo>
                <a:lnTo>
                  <a:pt x="235" y="924"/>
                </a:lnTo>
                <a:lnTo>
                  <a:pt x="234" y="925"/>
                </a:lnTo>
                <a:lnTo>
                  <a:pt x="233" y="925"/>
                </a:lnTo>
                <a:lnTo>
                  <a:pt x="233" y="926"/>
                </a:lnTo>
                <a:lnTo>
                  <a:pt x="232" y="926"/>
                </a:lnTo>
                <a:lnTo>
                  <a:pt x="232" y="928"/>
                </a:lnTo>
                <a:lnTo>
                  <a:pt x="232" y="929"/>
                </a:lnTo>
                <a:close/>
                <a:moveTo>
                  <a:pt x="236" y="1024"/>
                </a:moveTo>
                <a:lnTo>
                  <a:pt x="237" y="1023"/>
                </a:lnTo>
                <a:lnTo>
                  <a:pt x="237" y="1029"/>
                </a:lnTo>
                <a:lnTo>
                  <a:pt x="238" y="1029"/>
                </a:lnTo>
                <a:lnTo>
                  <a:pt x="239" y="1029"/>
                </a:lnTo>
                <a:lnTo>
                  <a:pt x="242" y="1029"/>
                </a:lnTo>
                <a:lnTo>
                  <a:pt x="243" y="1029"/>
                </a:lnTo>
                <a:lnTo>
                  <a:pt x="244" y="1029"/>
                </a:lnTo>
                <a:lnTo>
                  <a:pt x="243" y="1022"/>
                </a:lnTo>
                <a:lnTo>
                  <a:pt x="241" y="1022"/>
                </a:lnTo>
                <a:lnTo>
                  <a:pt x="238" y="1022"/>
                </a:lnTo>
                <a:lnTo>
                  <a:pt x="237" y="1022"/>
                </a:lnTo>
                <a:lnTo>
                  <a:pt x="236" y="1022"/>
                </a:lnTo>
                <a:lnTo>
                  <a:pt x="236" y="1024"/>
                </a:lnTo>
                <a:close/>
                <a:moveTo>
                  <a:pt x="250" y="970"/>
                </a:moveTo>
                <a:lnTo>
                  <a:pt x="251" y="970"/>
                </a:lnTo>
                <a:lnTo>
                  <a:pt x="251" y="967"/>
                </a:lnTo>
                <a:lnTo>
                  <a:pt x="250" y="967"/>
                </a:lnTo>
                <a:lnTo>
                  <a:pt x="250" y="970"/>
                </a:lnTo>
                <a:close/>
                <a:moveTo>
                  <a:pt x="258" y="62"/>
                </a:moveTo>
                <a:lnTo>
                  <a:pt x="258" y="63"/>
                </a:lnTo>
                <a:lnTo>
                  <a:pt x="261" y="63"/>
                </a:lnTo>
                <a:lnTo>
                  <a:pt x="262" y="63"/>
                </a:lnTo>
                <a:lnTo>
                  <a:pt x="262" y="62"/>
                </a:lnTo>
                <a:lnTo>
                  <a:pt x="262" y="60"/>
                </a:lnTo>
                <a:lnTo>
                  <a:pt x="262" y="59"/>
                </a:lnTo>
                <a:lnTo>
                  <a:pt x="261" y="59"/>
                </a:lnTo>
                <a:lnTo>
                  <a:pt x="261" y="60"/>
                </a:lnTo>
                <a:lnTo>
                  <a:pt x="258" y="60"/>
                </a:lnTo>
                <a:lnTo>
                  <a:pt x="258" y="62"/>
                </a:lnTo>
                <a:close/>
                <a:moveTo>
                  <a:pt x="270" y="950"/>
                </a:moveTo>
                <a:lnTo>
                  <a:pt x="271" y="950"/>
                </a:lnTo>
                <a:lnTo>
                  <a:pt x="272" y="950"/>
                </a:lnTo>
                <a:lnTo>
                  <a:pt x="272" y="947"/>
                </a:lnTo>
                <a:lnTo>
                  <a:pt x="270" y="947"/>
                </a:lnTo>
                <a:lnTo>
                  <a:pt x="270" y="948"/>
                </a:lnTo>
                <a:lnTo>
                  <a:pt x="270" y="949"/>
                </a:lnTo>
                <a:lnTo>
                  <a:pt x="270" y="950"/>
                </a:lnTo>
                <a:close/>
                <a:moveTo>
                  <a:pt x="272" y="996"/>
                </a:moveTo>
                <a:lnTo>
                  <a:pt x="272" y="997"/>
                </a:lnTo>
                <a:lnTo>
                  <a:pt x="272" y="998"/>
                </a:lnTo>
                <a:lnTo>
                  <a:pt x="272" y="999"/>
                </a:lnTo>
                <a:lnTo>
                  <a:pt x="272" y="1000"/>
                </a:lnTo>
                <a:lnTo>
                  <a:pt x="272" y="1002"/>
                </a:lnTo>
                <a:lnTo>
                  <a:pt x="275" y="1002"/>
                </a:lnTo>
                <a:lnTo>
                  <a:pt x="275" y="1004"/>
                </a:lnTo>
                <a:lnTo>
                  <a:pt x="278" y="1004"/>
                </a:lnTo>
                <a:lnTo>
                  <a:pt x="279" y="1004"/>
                </a:lnTo>
                <a:lnTo>
                  <a:pt x="280" y="1004"/>
                </a:lnTo>
                <a:lnTo>
                  <a:pt x="280" y="1006"/>
                </a:lnTo>
                <a:lnTo>
                  <a:pt x="280" y="1007"/>
                </a:lnTo>
                <a:lnTo>
                  <a:pt x="284" y="1007"/>
                </a:lnTo>
                <a:lnTo>
                  <a:pt x="284" y="1008"/>
                </a:lnTo>
                <a:lnTo>
                  <a:pt x="280" y="1008"/>
                </a:lnTo>
                <a:lnTo>
                  <a:pt x="280" y="1010"/>
                </a:lnTo>
                <a:lnTo>
                  <a:pt x="280" y="1012"/>
                </a:lnTo>
                <a:lnTo>
                  <a:pt x="280" y="1015"/>
                </a:lnTo>
                <a:lnTo>
                  <a:pt x="280" y="1016"/>
                </a:lnTo>
                <a:lnTo>
                  <a:pt x="280" y="1017"/>
                </a:lnTo>
                <a:lnTo>
                  <a:pt x="280" y="1020"/>
                </a:lnTo>
                <a:lnTo>
                  <a:pt x="280" y="1021"/>
                </a:lnTo>
                <a:lnTo>
                  <a:pt x="280" y="1022"/>
                </a:lnTo>
                <a:lnTo>
                  <a:pt x="282" y="1022"/>
                </a:lnTo>
                <a:lnTo>
                  <a:pt x="284" y="1022"/>
                </a:lnTo>
                <a:lnTo>
                  <a:pt x="285" y="1022"/>
                </a:lnTo>
                <a:lnTo>
                  <a:pt x="289" y="1022"/>
                </a:lnTo>
                <a:lnTo>
                  <a:pt x="293" y="1022"/>
                </a:lnTo>
                <a:lnTo>
                  <a:pt x="294" y="1022"/>
                </a:lnTo>
                <a:lnTo>
                  <a:pt x="295" y="1022"/>
                </a:lnTo>
                <a:lnTo>
                  <a:pt x="295" y="1024"/>
                </a:lnTo>
                <a:lnTo>
                  <a:pt x="295" y="1025"/>
                </a:lnTo>
                <a:lnTo>
                  <a:pt x="296" y="1025"/>
                </a:lnTo>
                <a:lnTo>
                  <a:pt x="296" y="1027"/>
                </a:lnTo>
                <a:lnTo>
                  <a:pt x="298" y="1027"/>
                </a:lnTo>
                <a:lnTo>
                  <a:pt x="299" y="1027"/>
                </a:lnTo>
                <a:lnTo>
                  <a:pt x="299" y="1031"/>
                </a:lnTo>
                <a:lnTo>
                  <a:pt x="299" y="1033"/>
                </a:lnTo>
                <a:lnTo>
                  <a:pt x="299" y="1034"/>
                </a:lnTo>
                <a:lnTo>
                  <a:pt x="301" y="1034"/>
                </a:lnTo>
                <a:lnTo>
                  <a:pt x="302" y="1034"/>
                </a:lnTo>
                <a:lnTo>
                  <a:pt x="303" y="1034"/>
                </a:lnTo>
                <a:lnTo>
                  <a:pt x="304" y="1034"/>
                </a:lnTo>
                <a:lnTo>
                  <a:pt x="306" y="1034"/>
                </a:lnTo>
                <a:lnTo>
                  <a:pt x="306" y="1031"/>
                </a:lnTo>
                <a:lnTo>
                  <a:pt x="306" y="1027"/>
                </a:lnTo>
                <a:lnTo>
                  <a:pt x="306" y="1025"/>
                </a:lnTo>
                <a:lnTo>
                  <a:pt x="306" y="1024"/>
                </a:lnTo>
                <a:lnTo>
                  <a:pt x="306" y="1022"/>
                </a:lnTo>
                <a:lnTo>
                  <a:pt x="306" y="1017"/>
                </a:lnTo>
                <a:lnTo>
                  <a:pt x="306" y="1015"/>
                </a:lnTo>
                <a:lnTo>
                  <a:pt x="306" y="1013"/>
                </a:lnTo>
                <a:lnTo>
                  <a:pt x="306" y="1012"/>
                </a:lnTo>
                <a:lnTo>
                  <a:pt x="306" y="1008"/>
                </a:lnTo>
                <a:lnTo>
                  <a:pt x="306" y="1007"/>
                </a:lnTo>
                <a:lnTo>
                  <a:pt x="306" y="1004"/>
                </a:lnTo>
                <a:lnTo>
                  <a:pt x="306" y="1002"/>
                </a:lnTo>
                <a:lnTo>
                  <a:pt x="306" y="999"/>
                </a:lnTo>
                <a:lnTo>
                  <a:pt x="306" y="996"/>
                </a:lnTo>
                <a:lnTo>
                  <a:pt x="306" y="993"/>
                </a:lnTo>
                <a:lnTo>
                  <a:pt x="306" y="989"/>
                </a:lnTo>
                <a:lnTo>
                  <a:pt x="306" y="988"/>
                </a:lnTo>
                <a:lnTo>
                  <a:pt x="306" y="984"/>
                </a:lnTo>
                <a:lnTo>
                  <a:pt x="306" y="982"/>
                </a:lnTo>
                <a:lnTo>
                  <a:pt x="306" y="981"/>
                </a:lnTo>
                <a:lnTo>
                  <a:pt x="306" y="976"/>
                </a:lnTo>
                <a:lnTo>
                  <a:pt x="306" y="974"/>
                </a:lnTo>
                <a:lnTo>
                  <a:pt x="306" y="971"/>
                </a:lnTo>
                <a:lnTo>
                  <a:pt x="304" y="971"/>
                </a:lnTo>
                <a:lnTo>
                  <a:pt x="304" y="970"/>
                </a:lnTo>
                <a:lnTo>
                  <a:pt x="302" y="970"/>
                </a:lnTo>
                <a:lnTo>
                  <a:pt x="301" y="970"/>
                </a:lnTo>
                <a:lnTo>
                  <a:pt x="295" y="970"/>
                </a:lnTo>
                <a:lnTo>
                  <a:pt x="292" y="970"/>
                </a:lnTo>
                <a:lnTo>
                  <a:pt x="289" y="970"/>
                </a:lnTo>
                <a:lnTo>
                  <a:pt x="286" y="970"/>
                </a:lnTo>
                <a:lnTo>
                  <a:pt x="286" y="972"/>
                </a:lnTo>
                <a:lnTo>
                  <a:pt x="287" y="972"/>
                </a:lnTo>
                <a:lnTo>
                  <a:pt x="287" y="976"/>
                </a:lnTo>
                <a:lnTo>
                  <a:pt x="288" y="976"/>
                </a:lnTo>
                <a:lnTo>
                  <a:pt x="290" y="976"/>
                </a:lnTo>
                <a:lnTo>
                  <a:pt x="292" y="976"/>
                </a:lnTo>
                <a:lnTo>
                  <a:pt x="294" y="976"/>
                </a:lnTo>
                <a:lnTo>
                  <a:pt x="294" y="977"/>
                </a:lnTo>
                <a:lnTo>
                  <a:pt x="294" y="979"/>
                </a:lnTo>
                <a:lnTo>
                  <a:pt x="294" y="980"/>
                </a:lnTo>
                <a:lnTo>
                  <a:pt x="292" y="980"/>
                </a:lnTo>
                <a:lnTo>
                  <a:pt x="289" y="980"/>
                </a:lnTo>
                <a:lnTo>
                  <a:pt x="288" y="980"/>
                </a:lnTo>
                <a:lnTo>
                  <a:pt x="287" y="980"/>
                </a:lnTo>
                <a:lnTo>
                  <a:pt x="287" y="983"/>
                </a:lnTo>
                <a:lnTo>
                  <a:pt x="287" y="992"/>
                </a:lnTo>
                <a:lnTo>
                  <a:pt x="287" y="996"/>
                </a:lnTo>
                <a:lnTo>
                  <a:pt x="288" y="996"/>
                </a:lnTo>
                <a:lnTo>
                  <a:pt x="287" y="996"/>
                </a:lnTo>
                <a:lnTo>
                  <a:pt x="287" y="997"/>
                </a:lnTo>
                <a:lnTo>
                  <a:pt x="287" y="998"/>
                </a:lnTo>
                <a:lnTo>
                  <a:pt x="287" y="999"/>
                </a:lnTo>
                <a:lnTo>
                  <a:pt x="287" y="1001"/>
                </a:lnTo>
                <a:lnTo>
                  <a:pt x="287" y="1002"/>
                </a:lnTo>
                <a:lnTo>
                  <a:pt x="281" y="1002"/>
                </a:lnTo>
                <a:lnTo>
                  <a:pt x="281" y="1001"/>
                </a:lnTo>
                <a:lnTo>
                  <a:pt x="281" y="1000"/>
                </a:lnTo>
                <a:lnTo>
                  <a:pt x="280" y="1000"/>
                </a:lnTo>
                <a:lnTo>
                  <a:pt x="280" y="1001"/>
                </a:lnTo>
                <a:lnTo>
                  <a:pt x="279" y="1001"/>
                </a:lnTo>
                <a:lnTo>
                  <a:pt x="279" y="1002"/>
                </a:lnTo>
                <a:lnTo>
                  <a:pt x="278" y="1002"/>
                </a:lnTo>
                <a:lnTo>
                  <a:pt x="278" y="996"/>
                </a:lnTo>
                <a:lnTo>
                  <a:pt x="272" y="996"/>
                </a:lnTo>
                <a:close/>
                <a:moveTo>
                  <a:pt x="276" y="960"/>
                </a:moveTo>
                <a:lnTo>
                  <a:pt x="276" y="963"/>
                </a:lnTo>
                <a:lnTo>
                  <a:pt x="276" y="965"/>
                </a:lnTo>
                <a:lnTo>
                  <a:pt x="276" y="966"/>
                </a:lnTo>
                <a:lnTo>
                  <a:pt x="282" y="966"/>
                </a:lnTo>
                <a:lnTo>
                  <a:pt x="282" y="965"/>
                </a:lnTo>
                <a:lnTo>
                  <a:pt x="282" y="959"/>
                </a:lnTo>
                <a:lnTo>
                  <a:pt x="282" y="957"/>
                </a:lnTo>
                <a:lnTo>
                  <a:pt x="282" y="955"/>
                </a:lnTo>
                <a:lnTo>
                  <a:pt x="282" y="952"/>
                </a:lnTo>
                <a:lnTo>
                  <a:pt x="282" y="950"/>
                </a:lnTo>
                <a:lnTo>
                  <a:pt x="282" y="952"/>
                </a:lnTo>
                <a:lnTo>
                  <a:pt x="276" y="952"/>
                </a:lnTo>
                <a:lnTo>
                  <a:pt x="276" y="955"/>
                </a:lnTo>
                <a:lnTo>
                  <a:pt x="279" y="955"/>
                </a:lnTo>
                <a:lnTo>
                  <a:pt x="282" y="955"/>
                </a:lnTo>
                <a:lnTo>
                  <a:pt x="282" y="957"/>
                </a:lnTo>
                <a:lnTo>
                  <a:pt x="282" y="958"/>
                </a:lnTo>
                <a:lnTo>
                  <a:pt x="276" y="958"/>
                </a:lnTo>
                <a:lnTo>
                  <a:pt x="276" y="960"/>
                </a:lnTo>
                <a:close/>
                <a:moveTo>
                  <a:pt x="282" y="921"/>
                </a:moveTo>
                <a:lnTo>
                  <a:pt x="282" y="924"/>
                </a:lnTo>
                <a:lnTo>
                  <a:pt x="282" y="925"/>
                </a:lnTo>
                <a:lnTo>
                  <a:pt x="284" y="925"/>
                </a:lnTo>
                <a:lnTo>
                  <a:pt x="285" y="925"/>
                </a:lnTo>
                <a:lnTo>
                  <a:pt x="286" y="924"/>
                </a:lnTo>
                <a:lnTo>
                  <a:pt x="287" y="924"/>
                </a:lnTo>
                <a:lnTo>
                  <a:pt x="287" y="928"/>
                </a:lnTo>
                <a:lnTo>
                  <a:pt x="287" y="931"/>
                </a:lnTo>
                <a:lnTo>
                  <a:pt x="289" y="931"/>
                </a:lnTo>
                <a:lnTo>
                  <a:pt x="295" y="931"/>
                </a:lnTo>
                <a:lnTo>
                  <a:pt x="299" y="931"/>
                </a:lnTo>
                <a:lnTo>
                  <a:pt x="305" y="931"/>
                </a:lnTo>
                <a:lnTo>
                  <a:pt x="307" y="931"/>
                </a:lnTo>
                <a:lnTo>
                  <a:pt x="309" y="931"/>
                </a:lnTo>
                <a:lnTo>
                  <a:pt x="309" y="925"/>
                </a:lnTo>
                <a:lnTo>
                  <a:pt x="309" y="922"/>
                </a:lnTo>
                <a:lnTo>
                  <a:pt x="309" y="918"/>
                </a:lnTo>
                <a:lnTo>
                  <a:pt x="307" y="917"/>
                </a:lnTo>
                <a:lnTo>
                  <a:pt x="303" y="917"/>
                </a:lnTo>
                <a:lnTo>
                  <a:pt x="303" y="921"/>
                </a:lnTo>
                <a:lnTo>
                  <a:pt x="299" y="920"/>
                </a:lnTo>
                <a:lnTo>
                  <a:pt x="302" y="917"/>
                </a:lnTo>
                <a:lnTo>
                  <a:pt x="301" y="917"/>
                </a:lnTo>
                <a:lnTo>
                  <a:pt x="301" y="918"/>
                </a:lnTo>
                <a:lnTo>
                  <a:pt x="299" y="920"/>
                </a:lnTo>
                <a:lnTo>
                  <a:pt x="298" y="920"/>
                </a:lnTo>
                <a:lnTo>
                  <a:pt x="297" y="920"/>
                </a:lnTo>
                <a:lnTo>
                  <a:pt x="296" y="920"/>
                </a:lnTo>
                <a:lnTo>
                  <a:pt x="295" y="920"/>
                </a:lnTo>
                <a:lnTo>
                  <a:pt x="295" y="921"/>
                </a:lnTo>
                <a:lnTo>
                  <a:pt x="294" y="921"/>
                </a:lnTo>
                <a:lnTo>
                  <a:pt x="293" y="921"/>
                </a:lnTo>
                <a:lnTo>
                  <a:pt x="292" y="922"/>
                </a:lnTo>
                <a:lnTo>
                  <a:pt x="290" y="922"/>
                </a:lnTo>
                <a:lnTo>
                  <a:pt x="289" y="923"/>
                </a:lnTo>
                <a:lnTo>
                  <a:pt x="289" y="922"/>
                </a:lnTo>
                <a:lnTo>
                  <a:pt x="289" y="918"/>
                </a:lnTo>
                <a:lnTo>
                  <a:pt x="288" y="918"/>
                </a:lnTo>
                <a:lnTo>
                  <a:pt x="285" y="918"/>
                </a:lnTo>
                <a:lnTo>
                  <a:pt x="282" y="918"/>
                </a:lnTo>
                <a:lnTo>
                  <a:pt x="282" y="920"/>
                </a:lnTo>
                <a:lnTo>
                  <a:pt x="282" y="921"/>
                </a:lnTo>
                <a:close/>
                <a:moveTo>
                  <a:pt x="301" y="943"/>
                </a:moveTo>
                <a:lnTo>
                  <a:pt x="302" y="943"/>
                </a:lnTo>
                <a:lnTo>
                  <a:pt x="302" y="942"/>
                </a:lnTo>
                <a:lnTo>
                  <a:pt x="301" y="942"/>
                </a:lnTo>
                <a:lnTo>
                  <a:pt x="301" y="943"/>
                </a:lnTo>
                <a:close/>
                <a:moveTo>
                  <a:pt x="302" y="957"/>
                </a:moveTo>
                <a:lnTo>
                  <a:pt x="305" y="956"/>
                </a:lnTo>
                <a:lnTo>
                  <a:pt x="307" y="957"/>
                </a:lnTo>
                <a:lnTo>
                  <a:pt x="307" y="958"/>
                </a:lnTo>
                <a:lnTo>
                  <a:pt x="306" y="958"/>
                </a:lnTo>
                <a:lnTo>
                  <a:pt x="307" y="958"/>
                </a:lnTo>
                <a:lnTo>
                  <a:pt x="307" y="959"/>
                </a:lnTo>
                <a:lnTo>
                  <a:pt x="307" y="960"/>
                </a:lnTo>
                <a:lnTo>
                  <a:pt x="307" y="962"/>
                </a:lnTo>
                <a:lnTo>
                  <a:pt x="306" y="962"/>
                </a:lnTo>
                <a:lnTo>
                  <a:pt x="305" y="962"/>
                </a:lnTo>
                <a:lnTo>
                  <a:pt x="305" y="963"/>
                </a:lnTo>
                <a:lnTo>
                  <a:pt x="306" y="963"/>
                </a:lnTo>
                <a:lnTo>
                  <a:pt x="306" y="964"/>
                </a:lnTo>
                <a:lnTo>
                  <a:pt x="307" y="964"/>
                </a:lnTo>
                <a:lnTo>
                  <a:pt x="307" y="966"/>
                </a:lnTo>
                <a:lnTo>
                  <a:pt x="307" y="967"/>
                </a:lnTo>
                <a:lnTo>
                  <a:pt x="309" y="967"/>
                </a:lnTo>
                <a:lnTo>
                  <a:pt x="309" y="966"/>
                </a:lnTo>
                <a:lnTo>
                  <a:pt x="309" y="964"/>
                </a:lnTo>
                <a:lnTo>
                  <a:pt x="309" y="962"/>
                </a:lnTo>
                <a:lnTo>
                  <a:pt x="309" y="960"/>
                </a:lnTo>
                <a:lnTo>
                  <a:pt x="309" y="959"/>
                </a:lnTo>
                <a:lnTo>
                  <a:pt x="309" y="957"/>
                </a:lnTo>
                <a:lnTo>
                  <a:pt x="309" y="956"/>
                </a:lnTo>
                <a:lnTo>
                  <a:pt x="309" y="955"/>
                </a:lnTo>
                <a:lnTo>
                  <a:pt x="309" y="952"/>
                </a:lnTo>
                <a:lnTo>
                  <a:pt x="309" y="951"/>
                </a:lnTo>
                <a:lnTo>
                  <a:pt x="309" y="947"/>
                </a:lnTo>
                <a:lnTo>
                  <a:pt x="309" y="945"/>
                </a:lnTo>
                <a:lnTo>
                  <a:pt x="307" y="945"/>
                </a:lnTo>
                <a:lnTo>
                  <a:pt x="307" y="943"/>
                </a:lnTo>
                <a:lnTo>
                  <a:pt x="304" y="943"/>
                </a:lnTo>
                <a:lnTo>
                  <a:pt x="303" y="943"/>
                </a:lnTo>
                <a:lnTo>
                  <a:pt x="302" y="943"/>
                </a:lnTo>
                <a:lnTo>
                  <a:pt x="302" y="950"/>
                </a:lnTo>
                <a:lnTo>
                  <a:pt x="309" y="950"/>
                </a:lnTo>
                <a:lnTo>
                  <a:pt x="309" y="952"/>
                </a:lnTo>
                <a:lnTo>
                  <a:pt x="307" y="955"/>
                </a:lnTo>
                <a:lnTo>
                  <a:pt x="305" y="955"/>
                </a:lnTo>
                <a:lnTo>
                  <a:pt x="304" y="955"/>
                </a:lnTo>
                <a:lnTo>
                  <a:pt x="303" y="955"/>
                </a:lnTo>
                <a:lnTo>
                  <a:pt x="302" y="955"/>
                </a:lnTo>
                <a:lnTo>
                  <a:pt x="302" y="957"/>
                </a:lnTo>
                <a:close/>
                <a:moveTo>
                  <a:pt x="304" y="970"/>
                </a:moveTo>
                <a:lnTo>
                  <a:pt x="307" y="970"/>
                </a:lnTo>
                <a:lnTo>
                  <a:pt x="307" y="968"/>
                </a:lnTo>
                <a:lnTo>
                  <a:pt x="305" y="968"/>
                </a:lnTo>
                <a:lnTo>
                  <a:pt x="304" y="968"/>
                </a:lnTo>
                <a:lnTo>
                  <a:pt x="304" y="970"/>
                </a:lnTo>
                <a:close/>
                <a:moveTo>
                  <a:pt x="332" y="357"/>
                </a:moveTo>
                <a:lnTo>
                  <a:pt x="333" y="357"/>
                </a:lnTo>
                <a:lnTo>
                  <a:pt x="332" y="360"/>
                </a:lnTo>
                <a:lnTo>
                  <a:pt x="333" y="360"/>
                </a:lnTo>
                <a:lnTo>
                  <a:pt x="337" y="359"/>
                </a:lnTo>
                <a:lnTo>
                  <a:pt x="337" y="360"/>
                </a:lnTo>
                <a:lnTo>
                  <a:pt x="337" y="362"/>
                </a:lnTo>
                <a:lnTo>
                  <a:pt x="339" y="362"/>
                </a:lnTo>
                <a:lnTo>
                  <a:pt x="339" y="363"/>
                </a:lnTo>
                <a:lnTo>
                  <a:pt x="339" y="364"/>
                </a:lnTo>
                <a:lnTo>
                  <a:pt x="339" y="365"/>
                </a:lnTo>
                <a:lnTo>
                  <a:pt x="339" y="368"/>
                </a:lnTo>
                <a:lnTo>
                  <a:pt x="339" y="369"/>
                </a:lnTo>
                <a:lnTo>
                  <a:pt x="340" y="369"/>
                </a:lnTo>
                <a:lnTo>
                  <a:pt x="341" y="369"/>
                </a:lnTo>
                <a:lnTo>
                  <a:pt x="342" y="369"/>
                </a:lnTo>
                <a:lnTo>
                  <a:pt x="344" y="369"/>
                </a:lnTo>
                <a:lnTo>
                  <a:pt x="346" y="369"/>
                </a:lnTo>
                <a:lnTo>
                  <a:pt x="346" y="368"/>
                </a:lnTo>
                <a:lnTo>
                  <a:pt x="346" y="366"/>
                </a:lnTo>
                <a:lnTo>
                  <a:pt x="346" y="365"/>
                </a:lnTo>
                <a:lnTo>
                  <a:pt x="347" y="365"/>
                </a:lnTo>
                <a:lnTo>
                  <a:pt x="347" y="364"/>
                </a:lnTo>
                <a:lnTo>
                  <a:pt x="346" y="364"/>
                </a:lnTo>
                <a:lnTo>
                  <a:pt x="346" y="362"/>
                </a:lnTo>
                <a:lnTo>
                  <a:pt x="345" y="360"/>
                </a:lnTo>
                <a:lnTo>
                  <a:pt x="345" y="359"/>
                </a:lnTo>
                <a:lnTo>
                  <a:pt x="346" y="359"/>
                </a:lnTo>
                <a:lnTo>
                  <a:pt x="346" y="360"/>
                </a:lnTo>
                <a:lnTo>
                  <a:pt x="346" y="361"/>
                </a:lnTo>
                <a:lnTo>
                  <a:pt x="348" y="361"/>
                </a:lnTo>
                <a:lnTo>
                  <a:pt x="348" y="359"/>
                </a:lnTo>
                <a:lnTo>
                  <a:pt x="348" y="361"/>
                </a:lnTo>
                <a:lnTo>
                  <a:pt x="351" y="361"/>
                </a:lnTo>
                <a:lnTo>
                  <a:pt x="351" y="362"/>
                </a:lnTo>
                <a:lnTo>
                  <a:pt x="350" y="362"/>
                </a:lnTo>
                <a:lnTo>
                  <a:pt x="348" y="362"/>
                </a:lnTo>
                <a:lnTo>
                  <a:pt x="348" y="363"/>
                </a:lnTo>
                <a:lnTo>
                  <a:pt x="348" y="364"/>
                </a:lnTo>
                <a:lnTo>
                  <a:pt x="348" y="365"/>
                </a:lnTo>
                <a:lnTo>
                  <a:pt x="348" y="366"/>
                </a:lnTo>
                <a:lnTo>
                  <a:pt x="349" y="366"/>
                </a:lnTo>
                <a:lnTo>
                  <a:pt x="349" y="368"/>
                </a:lnTo>
                <a:lnTo>
                  <a:pt x="349" y="369"/>
                </a:lnTo>
                <a:lnTo>
                  <a:pt x="350" y="369"/>
                </a:lnTo>
                <a:lnTo>
                  <a:pt x="351" y="369"/>
                </a:lnTo>
                <a:lnTo>
                  <a:pt x="354" y="369"/>
                </a:lnTo>
                <a:lnTo>
                  <a:pt x="355" y="369"/>
                </a:lnTo>
                <a:lnTo>
                  <a:pt x="358" y="369"/>
                </a:lnTo>
                <a:lnTo>
                  <a:pt x="358" y="368"/>
                </a:lnTo>
                <a:lnTo>
                  <a:pt x="358" y="366"/>
                </a:lnTo>
                <a:lnTo>
                  <a:pt x="358" y="363"/>
                </a:lnTo>
                <a:lnTo>
                  <a:pt x="358" y="362"/>
                </a:lnTo>
                <a:lnTo>
                  <a:pt x="358" y="361"/>
                </a:lnTo>
                <a:lnTo>
                  <a:pt x="358" y="360"/>
                </a:lnTo>
                <a:lnTo>
                  <a:pt x="358" y="357"/>
                </a:lnTo>
                <a:lnTo>
                  <a:pt x="358" y="356"/>
                </a:lnTo>
                <a:lnTo>
                  <a:pt x="358" y="355"/>
                </a:lnTo>
                <a:lnTo>
                  <a:pt x="359" y="355"/>
                </a:lnTo>
                <a:lnTo>
                  <a:pt x="361" y="355"/>
                </a:lnTo>
                <a:lnTo>
                  <a:pt x="362" y="355"/>
                </a:lnTo>
                <a:lnTo>
                  <a:pt x="363" y="355"/>
                </a:lnTo>
                <a:lnTo>
                  <a:pt x="364" y="355"/>
                </a:lnTo>
                <a:lnTo>
                  <a:pt x="365" y="355"/>
                </a:lnTo>
                <a:lnTo>
                  <a:pt x="366" y="355"/>
                </a:lnTo>
                <a:lnTo>
                  <a:pt x="370" y="356"/>
                </a:lnTo>
                <a:lnTo>
                  <a:pt x="371" y="356"/>
                </a:lnTo>
                <a:lnTo>
                  <a:pt x="373" y="356"/>
                </a:lnTo>
                <a:lnTo>
                  <a:pt x="374" y="356"/>
                </a:lnTo>
                <a:lnTo>
                  <a:pt x="375" y="356"/>
                </a:lnTo>
                <a:lnTo>
                  <a:pt x="376" y="356"/>
                </a:lnTo>
                <a:lnTo>
                  <a:pt x="378" y="356"/>
                </a:lnTo>
                <a:lnTo>
                  <a:pt x="379" y="356"/>
                </a:lnTo>
                <a:lnTo>
                  <a:pt x="380" y="356"/>
                </a:lnTo>
                <a:lnTo>
                  <a:pt x="381" y="356"/>
                </a:lnTo>
                <a:lnTo>
                  <a:pt x="382" y="356"/>
                </a:lnTo>
                <a:lnTo>
                  <a:pt x="383" y="356"/>
                </a:lnTo>
                <a:lnTo>
                  <a:pt x="383" y="346"/>
                </a:lnTo>
                <a:lnTo>
                  <a:pt x="382" y="346"/>
                </a:lnTo>
                <a:lnTo>
                  <a:pt x="381" y="346"/>
                </a:lnTo>
                <a:lnTo>
                  <a:pt x="376" y="346"/>
                </a:lnTo>
                <a:lnTo>
                  <a:pt x="375" y="346"/>
                </a:lnTo>
                <a:lnTo>
                  <a:pt x="374" y="346"/>
                </a:lnTo>
                <a:lnTo>
                  <a:pt x="372" y="346"/>
                </a:lnTo>
                <a:lnTo>
                  <a:pt x="371" y="346"/>
                </a:lnTo>
                <a:lnTo>
                  <a:pt x="370" y="346"/>
                </a:lnTo>
                <a:lnTo>
                  <a:pt x="368" y="346"/>
                </a:lnTo>
                <a:lnTo>
                  <a:pt x="364" y="346"/>
                </a:lnTo>
                <a:lnTo>
                  <a:pt x="361" y="346"/>
                </a:lnTo>
                <a:lnTo>
                  <a:pt x="357" y="346"/>
                </a:lnTo>
                <a:lnTo>
                  <a:pt x="355" y="346"/>
                </a:lnTo>
                <a:lnTo>
                  <a:pt x="353" y="346"/>
                </a:lnTo>
                <a:lnTo>
                  <a:pt x="351" y="346"/>
                </a:lnTo>
                <a:lnTo>
                  <a:pt x="349" y="346"/>
                </a:lnTo>
                <a:lnTo>
                  <a:pt x="349" y="347"/>
                </a:lnTo>
                <a:lnTo>
                  <a:pt x="348" y="347"/>
                </a:lnTo>
                <a:lnTo>
                  <a:pt x="348" y="346"/>
                </a:lnTo>
                <a:lnTo>
                  <a:pt x="347" y="346"/>
                </a:lnTo>
                <a:lnTo>
                  <a:pt x="346" y="346"/>
                </a:lnTo>
                <a:lnTo>
                  <a:pt x="345" y="346"/>
                </a:lnTo>
                <a:lnTo>
                  <a:pt x="342" y="346"/>
                </a:lnTo>
                <a:lnTo>
                  <a:pt x="340" y="346"/>
                </a:lnTo>
                <a:lnTo>
                  <a:pt x="339" y="346"/>
                </a:lnTo>
                <a:lnTo>
                  <a:pt x="340" y="347"/>
                </a:lnTo>
                <a:lnTo>
                  <a:pt x="339" y="347"/>
                </a:lnTo>
                <a:lnTo>
                  <a:pt x="338" y="347"/>
                </a:lnTo>
                <a:lnTo>
                  <a:pt x="338" y="346"/>
                </a:lnTo>
                <a:lnTo>
                  <a:pt x="333" y="346"/>
                </a:lnTo>
                <a:lnTo>
                  <a:pt x="333" y="347"/>
                </a:lnTo>
                <a:lnTo>
                  <a:pt x="332" y="347"/>
                </a:lnTo>
                <a:lnTo>
                  <a:pt x="332" y="348"/>
                </a:lnTo>
                <a:lnTo>
                  <a:pt x="332" y="349"/>
                </a:lnTo>
                <a:lnTo>
                  <a:pt x="332" y="351"/>
                </a:lnTo>
                <a:lnTo>
                  <a:pt x="332" y="353"/>
                </a:lnTo>
                <a:lnTo>
                  <a:pt x="332" y="354"/>
                </a:lnTo>
                <a:lnTo>
                  <a:pt x="335" y="354"/>
                </a:lnTo>
                <a:lnTo>
                  <a:pt x="335" y="356"/>
                </a:lnTo>
                <a:lnTo>
                  <a:pt x="332" y="356"/>
                </a:lnTo>
                <a:lnTo>
                  <a:pt x="332" y="357"/>
                </a:lnTo>
                <a:close/>
                <a:moveTo>
                  <a:pt x="333" y="381"/>
                </a:moveTo>
                <a:lnTo>
                  <a:pt x="333" y="382"/>
                </a:lnTo>
                <a:lnTo>
                  <a:pt x="336" y="382"/>
                </a:lnTo>
                <a:lnTo>
                  <a:pt x="336" y="380"/>
                </a:lnTo>
                <a:lnTo>
                  <a:pt x="337" y="380"/>
                </a:lnTo>
                <a:lnTo>
                  <a:pt x="338" y="380"/>
                </a:lnTo>
                <a:lnTo>
                  <a:pt x="339" y="380"/>
                </a:lnTo>
                <a:lnTo>
                  <a:pt x="339" y="381"/>
                </a:lnTo>
                <a:lnTo>
                  <a:pt x="340" y="381"/>
                </a:lnTo>
                <a:lnTo>
                  <a:pt x="340" y="382"/>
                </a:lnTo>
                <a:lnTo>
                  <a:pt x="341" y="382"/>
                </a:lnTo>
                <a:lnTo>
                  <a:pt x="341" y="380"/>
                </a:lnTo>
                <a:lnTo>
                  <a:pt x="342" y="377"/>
                </a:lnTo>
                <a:lnTo>
                  <a:pt x="344" y="377"/>
                </a:lnTo>
                <a:lnTo>
                  <a:pt x="346" y="377"/>
                </a:lnTo>
                <a:lnTo>
                  <a:pt x="346" y="376"/>
                </a:lnTo>
                <a:lnTo>
                  <a:pt x="347" y="376"/>
                </a:lnTo>
                <a:lnTo>
                  <a:pt x="347" y="379"/>
                </a:lnTo>
                <a:lnTo>
                  <a:pt x="348" y="379"/>
                </a:lnTo>
                <a:lnTo>
                  <a:pt x="350" y="379"/>
                </a:lnTo>
                <a:lnTo>
                  <a:pt x="350" y="381"/>
                </a:lnTo>
                <a:lnTo>
                  <a:pt x="355" y="381"/>
                </a:lnTo>
                <a:lnTo>
                  <a:pt x="355" y="379"/>
                </a:lnTo>
                <a:lnTo>
                  <a:pt x="355" y="378"/>
                </a:lnTo>
                <a:lnTo>
                  <a:pt x="355" y="377"/>
                </a:lnTo>
                <a:lnTo>
                  <a:pt x="355" y="376"/>
                </a:lnTo>
                <a:lnTo>
                  <a:pt x="357" y="376"/>
                </a:lnTo>
                <a:lnTo>
                  <a:pt x="357" y="377"/>
                </a:lnTo>
                <a:lnTo>
                  <a:pt x="357" y="378"/>
                </a:lnTo>
                <a:lnTo>
                  <a:pt x="357" y="379"/>
                </a:lnTo>
                <a:lnTo>
                  <a:pt x="358" y="379"/>
                </a:lnTo>
                <a:lnTo>
                  <a:pt x="358" y="378"/>
                </a:lnTo>
                <a:lnTo>
                  <a:pt x="358" y="377"/>
                </a:lnTo>
                <a:lnTo>
                  <a:pt x="358" y="376"/>
                </a:lnTo>
                <a:lnTo>
                  <a:pt x="358" y="374"/>
                </a:lnTo>
                <a:lnTo>
                  <a:pt x="358" y="372"/>
                </a:lnTo>
                <a:lnTo>
                  <a:pt x="358" y="371"/>
                </a:lnTo>
                <a:lnTo>
                  <a:pt x="358" y="369"/>
                </a:lnTo>
                <a:lnTo>
                  <a:pt x="355" y="369"/>
                </a:lnTo>
                <a:lnTo>
                  <a:pt x="354" y="369"/>
                </a:lnTo>
                <a:lnTo>
                  <a:pt x="351" y="369"/>
                </a:lnTo>
                <a:lnTo>
                  <a:pt x="349" y="369"/>
                </a:lnTo>
                <a:lnTo>
                  <a:pt x="347" y="369"/>
                </a:lnTo>
                <a:lnTo>
                  <a:pt x="347" y="370"/>
                </a:lnTo>
                <a:lnTo>
                  <a:pt x="347" y="372"/>
                </a:lnTo>
                <a:lnTo>
                  <a:pt x="348" y="372"/>
                </a:lnTo>
                <a:lnTo>
                  <a:pt x="348" y="374"/>
                </a:lnTo>
                <a:lnTo>
                  <a:pt x="347" y="374"/>
                </a:lnTo>
                <a:lnTo>
                  <a:pt x="346" y="374"/>
                </a:lnTo>
                <a:lnTo>
                  <a:pt x="344" y="374"/>
                </a:lnTo>
                <a:lnTo>
                  <a:pt x="342" y="374"/>
                </a:lnTo>
                <a:lnTo>
                  <a:pt x="340" y="374"/>
                </a:lnTo>
                <a:lnTo>
                  <a:pt x="339" y="374"/>
                </a:lnTo>
                <a:lnTo>
                  <a:pt x="338" y="374"/>
                </a:lnTo>
                <a:lnTo>
                  <a:pt x="337" y="374"/>
                </a:lnTo>
                <a:lnTo>
                  <a:pt x="336" y="374"/>
                </a:lnTo>
                <a:lnTo>
                  <a:pt x="336" y="376"/>
                </a:lnTo>
                <a:lnTo>
                  <a:pt x="337" y="376"/>
                </a:lnTo>
                <a:lnTo>
                  <a:pt x="337" y="377"/>
                </a:lnTo>
                <a:lnTo>
                  <a:pt x="336" y="377"/>
                </a:lnTo>
                <a:lnTo>
                  <a:pt x="336" y="378"/>
                </a:lnTo>
                <a:lnTo>
                  <a:pt x="336" y="379"/>
                </a:lnTo>
                <a:lnTo>
                  <a:pt x="335" y="379"/>
                </a:lnTo>
                <a:lnTo>
                  <a:pt x="335" y="380"/>
                </a:lnTo>
                <a:lnTo>
                  <a:pt x="333" y="380"/>
                </a:lnTo>
                <a:lnTo>
                  <a:pt x="333" y="381"/>
                </a:lnTo>
                <a:close/>
                <a:moveTo>
                  <a:pt x="358" y="376"/>
                </a:moveTo>
                <a:lnTo>
                  <a:pt x="358" y="377"/>
                </a:lnTo>
                <a:lnTo>
                  <a:pt x="358" y="378"/>
                </a:lnTo>
                <a:lnTo>
                  <a:pt x="362" y="379"/>
                </a:lnTo>
                <a:lnTo>
                  <a:pt x="362" y="376"/>
                </a:lnTo>
                <a:lnTo>
                  <a:pt x="358" y="376"/>
                </a:lnTo>
                <a:close/>
                <a:moveTo>
                  <a:pt x="367" y="391"/>
                </a:moveTo>
                <a:lnTo>
                  <a:pt x="370" y="391"/>
                </a:lnTo>
                <a:lnTo>
                  <a:pt x="371" y="391"/>
                </a:lnTo>
                <a:lnTo>
                  <a:pt x="371" y="390"/>
                </a:lnTo>
                <a:lnTo>
                  <a:pt x="371" y="388"/>
                </a:lnTo>
                <a:lnTo>
                  <a:pt x="370" y="388"/>
                </a:lnTo>
                <a:lnTo>
                  <a:pt x="367" y="388"/>
                </a:lnTo>
                <a:lnTo>
                  <a:pt x="367" y="390"/>
                </a:lnTo>
                <a:lnTo>
                  <a:pt x="367" y="391"/>
                </a:lnTo>
                <a:close/>
                <a:moveTo>
                  <a:pt x="387" y="783"/>
                </a:moveTo>
                <a:lnTo>
                  <a:pt x="388" y="783"/>
                </a:lnTo>
                <a:lnTo>
                  <a:pt x="389" y="783"/>
                </a:lnTo>
                <a:lnTo>
                  <a:pt x="390" y="783"/>
                </a:lnTo>
                <a:lnTo>
                  <a:pt x="397" y="783"/>
                </a:lnTo>
                <a:lnTo>
                  <a:pt x="398" y="783"/>
                </a:lnTo>
                <a:lnTo>
                  <a:pt x="398" y="773"/>
                </a:lnTo>
                <a:lnTo>
                  <a:pt x="387" y="773"/>
                </a:lnTo>
                <a:lnTo>
                  <a:pt x="387" y="782"/>
                </a:lnTo>
                <a:lnTo>
                  <a:pt x="387" y="783"/>
                </a:lnTo>
                <a:close/>
                <a:moveTo>
                  <a:pt x="396" y="372"/>
                </a:moveTo>
                <a:lnTo>
                  <a:pt x="396" y="379"/>
                </a:lnTo>
                <a:lnTo>
                  <a:pt x="396" y="380"/>
                </a:lnTo>
                <a:lnTo>
                  <a:pt x="396" y="381"/>
                </a:lnTo>
                <a:lnTo>
                  <a:pt x="397" y="395"/>
                </a:lnTo>
                <a:lnTo>
                  <a:pt x="406" y="395"/>
                </a:lnTo>
                <a:lnTo>
                  <a:pt x="409" y="394"/>
                </a:lnTo>
                <a:lnTo>
                  <a:pt x="409" y="385"/>
                </a:lnTo>
                <a:lnTo>
                  <a:pt x="409" y="383"/>
                </a:lnTo>
                <a:lnTo>
                  <a:pt x="409" y="382"/>
                </a:lnTo>
                <a:lnTo>
                  <a:pt x="409" y="381"/>
                </a:lnTo>
                <a:lnTo>
                  <a:pt x="409" y="380"/>
                </a:lnTo>
                <a:lnTo>
                  <a:pt x="409" y="379"/>
                </a:lnTo>
                <a:lnTo>
                  <a:pt x="409" y="374"/>
                </a:lnTo>
                <a:lnTo>
                  <a:pt x="409" y="373"/>
                </a:lnTo>
                <a:lnTo>
                  <a:pt x="409" y="370"/>
                </a:lnTo>
                <a:lnTo>
                  <a:pt x="407" y="370"/>
                </a:lnTo>
                <a:lnTo>
                  <a:pt x="405" y="370"/>
                </a:lnTo>
                <a:lnTo>
                  <a:pt x="399" y="370"/>
                </a:lnTo>
                <a:lnTo>
                  <a:pt x="396" y="370"/>
                </a:lnTo>
                <a:lnTo>
                  <a:pt x="396" y="372"/>
                </a:lnTo>
                <a:close/>
                <a:moveTo>
                  <a:pt x="432" y="391"/>
                </a:moveTo>
                <a:lnTo>
                  <a:pt x="433" y="391"/>
                </a:lnTo>
                <a:lnTo>
                  <a:pt x="434" y="391"/>
                </a:lnTo>
                <a:lnTo>
                  <a:pt x="435" y="391"/>
                </a:lnTo>
                <a:lnTo>
                  <a:pt x="435" y="389"/>
                </a:lnTo>
                <a:lnTo>
                  <a:pt x="433" y="389"/>
                </a:lnTo>
                <a:lnTo>
                  <a:pt x="432" y="389"/>
                </a:lnTo>
                <a:lnTo>
                  <a:pt x="432" y="391"/>
                </a:lnTo>
                <a:close/>
                <a:moveTo>
                  <a:pt x="488" y="336"/>
                </a:moveTo>
                <a:lnTo>
                  <a:pt x="488" y="337"/>
                </a:lnTo>
                <a:lnTo>
                  <a:pt x="488" y="338"/>
                </a:lnTo>
                <a:lnTo>
                  <a:pt x="496" y="338"/>
                </a:lnTo>
                <a:lnTo>
                  <a:pt x="497" y="338"/>
                </a:lnTo>
                <a:lnTo>
                  <a:pt x="499" y="338"/>
                </a:lnTo>
                <a:lnTo>
                  <a:pt x="500" y="338"/>
                </a:lnTo>
                <a:lnTo>
                  <a:pt x="501" y="338"/>
                </a:lnTo>
                <a:lnTo>
                  <a:pt x="501" y="339"/>
                </a:lnTo>
                <a:lnTo>
                  <a:pt x="501" y="340"/>
                </a:lnTo>
                <a:lnTo>
                  <a:pt x="501" y="341"/>
                </a:lnTo>
                <a:lnTo>
                  <a:pt x="502" y="341"/>
                </a:lnTo>
                <a:lnTo>
                  <a:pt x="503" y="341"/>
                </a:lnTo>
                <a:lnTo>
                  <a:pt x="504" y="341"/>
                </a:lnTo>
                <a:lnTo>
                  <a:pt x="505" y="341"/>
                </a:lnTo>
                <a:lnTo>
                  <a:pt x="508" y="341"/>
                </a:lnTo>
                <a:lnTo>
                  <a:pt x="508" y="336"/>
                </a:lnTo>
                <a:lnTo>
                  <a:pt x="506" y="336"/>
                </a:lnTo>
                <a:lnTo>
                  <a:pt x="506" y="335"/>
                </a:lnTo>
                <a:lnTo>
                  <a:pt x="508" y="335"/>
                </a:lnTo>
                <a:lnTo>
                  <a:pt x="508" y="334"/>
                </a:lnTo>
                <a:lnTo>
                  <a:pt x="508" y="332"/>
                </a:lnTo>
                <a:lnTo>
                  <a:pt x="508" y="331"/>
                </a:lnTo>
                <a:lnTo>
                  <a:pt x="508" y="330"/>
                </a:lnTo>
                <a:lnTo>
                  <a:pt x="508" y="328"/>
                </a:lnTo>
                <a:lnTo>
                  <a:pt x="508" y="327"/>
                </a:lnTo>
                <a:lnTo>
                  <a:pt x="508" y="326"/>
                </a:lnTo>
                <a:lnTo>
                  <a:pt x="508" y="324"/>
                </a:lnTo>
                <a:lnTo>
                  <a:pt x="504" y="324"/>
                </a:lnTo>
                <a:lnTo>
                  <a:pt x="504" y="321"/>
                </a:lnTo>
                <a:lnTo>
                  <a:pt x="504" y="319"/>
                </a:lnTo>
                <a:lnTo>
                  <a:pt x="505" y="319"/>
                </a:lnTo>
                <a:lnTo>
                  <a:pt x="509" y="319"/>
                </a:lnTo>
                <a:lnTo>
                  <a:pt x="510" y="319"/>
                </a:lnTo>
                <a:lnTo>
                  <a:pt x="513" y="319"/>
                </a:lnTo>
                <a:lnTo>
                  <a:pt x="514" y="318"/>
                </a:lnTo>
                <a:lnTo>
                  <a:pt x="516" y="318"/>
                </a:lnTo>
                <a:lnTo>
                  <a:pt x="517" y="318"/>
                </a:lnTo>
                <a:lnTo>
                  <a:pt x="518" y="318"/>
                </a:lnTo>
                <a:lnTo>
                  <a:pt x="519" y="318"/>
                </a:lnTo>
                <a:lnTo>
                  <a:pt x="521" y="318"/>
                </a:lnTo>
                <a:lnTo>
                  <a:pt x="526" y="318"/>
                </a:lnTo>
                <a:lnTo>
                  <a:pt x="527" y="318"/>
                </a:lnTo>
                <a:lnTo>
                  <a:pt x="526" y="318"/>
                </a:lnTo>
                <a:lnTo>
                  <a:pt x="521" y="318"/>
                </a:lnTo>
                <a:lnTo>
                  <a:pt x="518" y="318"/>
                </a:lnTo>
                <a:lnTo>
                  <a:pt x="516" y="318"/>
                </a:lnTo>
                <a:lnTo>
                  <a:pt x="514" y="318"/>
                </a:lnTo>
                <a:lnTo>
                  <a:pt x="513" y="318"/>
                </a:lnTo>
                <a:lnTo>
                  <a:pt x="512" y="318"/>
                </a:lnTo>
                <a:lnTo>
                  <a:pt x="511" y="318"/>
                </a:lnTo>
                <a:lnTo>
                  <a:pt x="510" y="318"/>
                </a:lnTo>
                <a:lnTo>
                  <a:pt x="509" y="318"/>
                </a:lnTo>
                <a:lnTo>
                  <a:pt x="509" y="319"/>
                </a:lnTo>
                <a:lnTo>
                  <a:pt x="508" y="319"/>
                </a:lnTo>
                <a:lnTo>
                  <a:pt x="506" y="319"/>
                </a:lnTo>
                <a:lnTo>
                  <a:pt x="505" y="319"/>
                </a:lnTo>
                <a:lnTo>
                  <a:pt x="503" y="319"/>
                </a:lnTo>
                <a:lnTo>
                  <a:pt x="501" y="319"/>
                </a:lnTo>
                <a:lnTo>
                  <a:pt x="495" y="319"/>
                </a:lnTo>
                <a:lnTo>
                  <a:pt x="494" y="319"/>
                </a:lnTo>
                <a:lnTo>
                  <a:pt x="494" y="318"/>
                </a:lnTo>
                <a:lnTo>
                  <a:pt x="494" y="316"/>
                </a:lnTo>
                <a:lnTo>
                  <a:pt x="494" y="315"/>
                </a:lnTo>
                <a:lnTo>
                  <a:pt x="494" y="314"/>
                </a:lnTo>
                <a:lnTo>
                  <a:pt x="494" y="313"/>
                </a:lnTo>
                <a:lnTo>
                  <a:pt x="496" y="313"/>
                </a:lnTo>
                <a:lnTo>
                  <a:pt x="496" y="314"/>
                </a:lnTo>
                <a:lnTo>
                  <a:pt x="497" y="314"/>
                </a:lnTo>
                <a:lnTo>
                  <a:pt x="497" y="313"/>
                </a:lnTo>
                <a:lnTo>
                  <a:pt x="497" y="312"/>
                </a:lnTo>
                <a:lnTo>
                  <a:pt x="497" y="311"/>
                </a:lnTo>
                <a:lnTo>
                  <a:pt x="497" y="310"/>
                </a:lnTo>
                <a:lnTo>
                  <a:pt x="501" y="310"/>
                </a:lnTo>
                <a:lnTo>
                  <a:pt x="501" y="309"/>
                </a:lnTo>
                <a:lnTo>
                  <a:pt x="501" y="306"/>
                </a:lnTo>
                <a:lnTo>
                  <a:pt x="501" y="305"/>
                </a:lnTo>
                <a:lnTo>
                  <a:pt x="497" y="305"/>
                </a:lnTo>
                <a:lnTo>
                  <a:pt x="495" y="305"/>
                </a:lnTo>
                <a:lnTo>
                  <a:pt x="495" y="307"/>
                </a:lnTo>
                <a:lnTo>
                  <a:pt x="496" y="307"/>
                </a:lnTo>
                <a:lnTo>
                  <a:pt x="496" y="309"/>
                </a:lnTo>
                <a:lnTo>
                  <a:pt x="494" y="309"/>
                </a:lnTo>
                <a:lnTo>
                  <a:pt x="493" y="309"/>
                </a:lnTo>
                <a:lnTo>
                  <a:pt x="492" y="309"/>
                </a:lnTo>
                <a:lnTo>
                  <a:pt x="491" y="309"/>
                </a:lnTo>
                <a:lnTo>
                  <a:pt x="491" y="311"/>
                </a:lnTo>
                <a:lnTo>
                  <a:pt x="491" y="312"/>
                </a:lnTo>
                <a:lnTo>
                  <a:pt x="490" y="312"/>
                </a:lnTo>
                <a:lnTo>
                  <a:pt x="488" y="312"/>
                </a:lnTo>
                <a:lnTo>
                  <a:pt x="488" y="314"/>
                </a:lnTo>
                <a:lnTo>
                  <a:pt x="488" y="318"/>
                </a:lnTo>
                <a:lnTo>
                  <a:pt x="488" y="319"/>
                </a:lnTo>
                <a:lnTo>
                  <a:pt x="488" y="320"/>
                </a:lnTo>
                <a:lnTo>
                  <a:pt x="488" y="322"/>
                </a:lnTo>
                <a:lnTo>
                  <a:pt x="488" y="326"/>
                </a:lnTo>
                <a:lnTo>
                  <a:pt x="488" y="328"/>
                </a:lnTo>
                <a:lnTo>
                  <a:pt x="488" y="330"/>
                </a:lnTo>
                <a:lnTo>
                  <a:pt x="488" y="331"/>
                </a:lnTo>
                <a:lnTo>
                  <a:pt x="488" y="332"/>
                </a:lnTo>
                <a:lnTo>
                  <a:pt x="488" y="336"/>
                </a:lnTo>
                <a:close/>
                <a:moveTo>
                  <a:pt x="488" y="249"/>
                </a:moveTo>
                <a:lnTo>
                  <a:pt x="491" y="249"/>
                </a:lnTo>
                <a:lnTo>
                  <a:pt x="491" y="247"/>
                </a:lnTo>
                <a:lnTo>
                  <a:pt x="491" y="246"/>
                </a:lnTo>
                <a:lnTo>
                  <a:pt x="488" y="246"/>
                </a:lnTo>
                <a:lnTo>
                  <a:pt x="488" y="247"/>
                </a:lnTo>
                <a:lnTo>
                  <a:pt x="488" y="248"/>
                </a:lnTo>
                <a:lnTo>
                  <a:pt x="488" y="249"/>
                </a:lnTo>
                <a:close/>
                <a:moveTo>
                  <a:pt x="488" y="257"/>
                </a:moveTo>
                <a:lnTo>
                  <a:pt x="488" y="259"/>
                </a:lnTo>
                <a:lnTo>
                  <a:pt x="488" y="260"/>
                </a:lnTo>
                <a:lnTo>
                  <a:pt x="493" y="260"/>
                </a:lnTo>
                <a:lnTo>
                  <a:pt x="495" y="260"/>
                </a:lnTo>
                <a:lnTo>
                  <a:pt x="496" y="260"/>
                </a:lnTo>
                <a:lnTo>
                  <a:pt x="497" y="260"/>
                </a:lnTo>
                <a:lnTo>
                  <a:pt x="499" y="260"/>
                </a:lnTo>
                <a:lnTo>
                  <a:pt x="500" y="260"/>
                </a:lnTo>
                <a:lnTo>
                  <a:pt x="501" y="260"/>
                </a:lnTo>
                <a:lnTo>
                  <a:pt x="501" y="255"/>
                </a:lnTo>
                <a:lnTo>
                  <a:pt x="502" y="255"/>
                </a:lnTo>
                <a:lnTo>
                  <a:pt x="502" y="260"/>
                </a:lnTo>
                <a:lnTo>
                  <a:pt x="501" y="260"/>
                </a:lnTo>
                <a:lnTo>
                  <a:pt x="501" y="265"/>
                </a:lnTo>
                <a:lnTo>
                  <a:pt x="501" y="267"/>
                </a:lnTo>
                <a:lnTo>
                  <a:pt x="502" y="267"/>
                </a:lnTo>
                <a:lnTo>
                  <a:pt x="504" y="267"/>
                </a:lnTo>
                <a:lnTo>
                  <a:pt x="505" y="267"/>
                </a:lnTo>
                <a:lnTo>
                  <a:pt x="505" y="265"/>
                </a:lnTo>
                <a:lnTo>
                  <a:pt x="505" y="264"/>
                </a:lnTo>
                <a:lnTo>
                  <a:pt x="506" y="263"/>
                </a:lnTo>
                <a:lnTo>
                  <a:pt x="510" y="263"/>
                </a:lnTo>
                <a:lnTo>
                  <a:pt x="511" y="260"/>
                </a:lnTo>
                <a:lnTo>
                  <a:pt x="512" y="259"/>
                </a:lnTo>
                <a:lnTo>
                  <a:pt x="512" y="257"/>
                </a:lnTo>
                <a:lnTo>
                  <a:pt x="512" y="256"/>
                </a:lnTo>
                <a:lnTo>
                  <a:pt x="511" y="256"/>
                </a:lnTo>
                <a:lnTo>
                  <a:pt x="511" y="253"/>
                </a:lnTo>
                <a:lnTo>
                  <a:pt x="512" y="253"/>
                </a:lnTo>
                <a:lnTo>
                  <a:pt x="513" y="253"/>
                </a:lnTo>
                <a:lnTo>
                  <a:pt x="512" y="253"/>
                </a:lnTo>
                <a:lnTo>
                  <a:pt x="511" y="253"/>
                </a:lnTo>
                <a:lnTo>
                  <a:pt x="508" y="253"/>
                </a:lnTo>
                <a:lnTo>
                  <a:pt x="508" y="254"/>
                </a:lnTo>
                <a:lnTo>
                  <a:pt x="508" y="256"/>
                </a:lnTo>
                <a:lnTo>
                  <a:pt x="505" y="256"/>
                </a:lnTo>
                <a:lnTo>
                  <a:pt x="505" y="255"/>
                </a:lnTo>
                <a:lnTo>
                  <a:pt x="505" y="253"/>
                </a:lnTo>
                <a:lnTo>
                  <a:pt x="502" y="253"/>
                </a:lnTo>
                <a:lnTo>
                  <a:pt x="501" y="253"/>
                </a:lnTo>
                <a:lnTo>
                  <a:pt x="501" y="252"/>
                </a:lnTo>
                <a:lnTo>
                  <a:pt x="501" y="246"/>
                </a:lnTo>
                <a:lnTo>
                  <a:pt x="497" y="246"/>
                </a:lnTo>
                <a:lnTo>
                  <a:pt x="497" y="247"/>
                </a:lnTo>
                <a:lnTo>
                  <a:pt x="497" y="249"/>
                </a:lnTo>
                <a:lnTo>
                  <a:pt x="494" y="249"/>
                </a:lnTo>
                <a:lnTo>
                  <a:pt x="494" y="253"/>
                </a:lnTo>
                <a:lnTo>
                  <a:pt x="493" y="253"/>
                </a:lnTo>
                <a:lnTo>
                  <a:pt x="492" y="253"/>
                </a:lnTo>
                <a:lnTo>
                  <a:pt x="491" y="253"/>
                </a:lnTo>
                <a:lnTo>
                  <a:pt x="491" y="252"/>
                </a:lnTo>
                <a:lnTo>
                  <a:pt x="488" y="252"/>
                </a:lnTo>
                <a:lnTo>
                  <a:pt x="488" y="253"/>
                </a:lnTo>
                <a:lnTo>
                  <a:pt x="488" y="254"/>
                </a:lnTo>
                <a:lnTo>
                  <a:pt x="488" y="256"/>
                </a:lnTo>
                <a:lnTo>
                  <a:pt x="488" y="257"/>
                </a:lnTo>
                <a:close/>
                <a:moveTo>
                  <a:pt x="504" y="243"/>
                </a:moveTo>
                <a:lnTo>
                  <a:pt x="506" y="243"/>
                </a:lnTo>
                <a:lnTo>
                  <a:pt x="508" y="244"/>
                </a:lnTo>
                <a:lnTo>
                  <a:pt x="508" y="245"/>
                </a:lnTo>
                <a:lnTo>
                  <a:pt x="508" y="246"/>
                </a:lnTo>
                <a:lnTo>
                  <a:pt x="509" y="246"/>
                </a:lnTo>
                <a:lnTo>
                  <a:pt x="513" y="246"/>
                </a:lnTo>
                <a:lnTo>
                  <a:pt x="516" y="246"/>
                </a:lnTo>
                <a:lnTo>
                  <a:pt x="516" y="245"/>
                </a:lnTo>
                <a:lnTo>
                  <a:pt x="516" y="244"/>
                </a:lnTo>
                <a:lnTo>
                  <a:pt x="516" y="243"/>
                </a:lnTo>
                <a:lnTo>
                  <a:pt x="513" y="243"/>
                </a:lnTo>
                <a:lnTo>
                  <a:pt x="513" y="242"/>
                </a:lnTo>
                <a:lnTo>
                  <a:pt x="513" y="240"/>
                </a:lnTo>
                <a:lnTo>
                  <a:pt x="508" y="240"/>
                </a:lnTo>
                <a:lnTo>
                  <a:pt x="506" y="240"/>
                </a:lnTo>
                <a:lnTo>
                  <a:pt x="506" y="243"/>
                </a:lnTo>
                <a:lnTo>
                  <a:pt x="504" y="243"/>
                </a:lnTo>
                <a:close/>
                <a:moveTo>
                  <a:pt x="513" y="1023"/>
                </a:moveTo>
                <a:lnTo>
                  <a:pt x="514" y="1023"/>
                </a:lnTo>
                <a:lnTo>
                  <a:pt x="514" y="1024"/>
                </a:lnTo>
                <a:lnTo>
                  <a:pt x="516" y="1024"/>
                </a:lnTo>
                <a:lnTo>
                  <a:pt x="517" y="1024"/>
                </a:lnTo>
                <a:lnTo>
                  <a:pt x="518" y="1024"/>
                </a:lnTo>
                <a:lnTo>
                  <a:pt x="518" y="1023"/>
                </a:lnTo>
                <a:lnTo>
                  <a:pt x="517" y="1023"/>
                </a:lnTo>
                <a:lnTo>
                  <a:pt x="517" y="1022"/>
                </a:lnTo>
                <a:lnTo>
                  <a:pt x="518" y="1022"/>
                </a:lnTo>
                <a:lnTo>
                  <a:pt x="518" y="1023"/>
                </a:lnTo>
                <a:lnTo>
                  <a:pt x="518" y="1024"/>
                </a:lnTo>
                <a:lnTo>
                  <a:pt x="519" y="1024"/>
                </a:lnTo>
                <a:lnTo>
                  <a:pt x="520" y="1024"/>
                </a:lnTo>
                <a:lnTo>
                  <a:pt x="521" y="1025"/>
                </a:lnTo>
                <a:lnTo>
                  <a:pt x="522" y="1025"/>
                </a:lnTo>
                <a:lnTo>
                  <a:pt x="521" y="1024"/>
                </a:lnTo>
                <a:lnTo>
                  <a:pt x="521" y="1023"/>
                </a:lnTo>
                <a:lnTo>
                  <a:pt x="521" y="1022"/>
                </a:lnTo>
                <a:lnTo>
                  <a:pt x="521" y="1021"/>
                </a:lnTo>
                <a:lnTo>
                  <a:pt x="520" y="1021"/>
                </a:lnTo>
                <a:lnTo>
                  <a:pt x="519" y="1021"/>
                </a:lnTo>
                <a:lnTo>
                  <a:pt x="517" y="1021"/>
                </a:lnTo>
                <a:lnTo>
                  <a:pt x="516" y="1021"/>
                </a:lnTo>
                <a:lnTo>
                  <a:pt x="514" y="1021"/>
                </a:lnTo>
                <a:lnTo>
                  <a:pt x="513" y="1021"/>
                </a:lnTo>
                <a:lnTo>
                  <a:pt x="513" y="1022"/>
                </a:lnTo>
                <a:lnTo>
                  <a:pt x="513" y="1023"/>
                </a:lnTo>
                <a:close/>
                <a:moveTo>
                  <a:pt x="513" y="256"/>
                </a:moveTo>
                <a:lnTo>
                  <a:pt x="513" y="257"/>
                </a:lnTo>
                <a:lnTo>
                  <a:pt x="513" y="262"/>
                </a:lnTo>
                <a:lnTo>
                  <a:pt x="513" y="263"/>
                </a:lnTo>
                <a:lnTo>
                  <a:pt x="517" y="263"/>
                </a:lnTo>
                <a:lnTo>
                  <a:pt x="517" y="265"/>
                </a:lnTo>
                <a:lnTo>
                  <a:pt x="517" y="267"/>
                </a:lnTo>
                <a:lnTo>
                  <a:pt x="516" y="267"/>
                </a:lnTo>
                <a:lnTo>
                  <a:pt x="513" y="267"/>
                </a:lnTo>
                <a:lnTo>
                  <a:pt x="513" y="269"/>
                </a:lnTo>
                <a:lnTo>
                  <a:pt x="513" y="270"/>
                </a:lnTo>
                <a:lnTo>
                  <a:pt x="513" y="271"/>
                </a:lnTo>
                <a:lnTo>
                  <a:pt x="513" y="273"/>
                </a:lnTo>
                <a:lnTo>
                  <a:pt x="513" y="274"/>
                </a:lnTo>
                <a:lnTo>
                  <a:pt x="513" y="276"/>
                </a:lnTo>
                <a:lnTo>
                  <a:pt x="513" y="277"/>
                </a:lnTo>
                <a:lnTo>
                  <a:pt x="513" y="279"/>
                </a:lnTo>
                <a:lnTo>
                  <a:pt x="514" y="279"/>
                </a:lnTo>
                <a:lnTo>
                  <a:pt x="518" y="279"/>
                </a:lnTo>
                <a:lnTo>
                  <a:pt x="520" y="279"/>
                </a:lnTo>
                <a:lnTo>
                  <a:pt x="521" y="279"/>
                </a:lnTo>
                <a:lnTo>
                  <a:pt x="526" y="279"/>
                </a:lnTo>
                <a:lnTo>
                  <a:pt x="527" y="279"/>
                </a:lnTo>
                <a:lnTo>
                  <a:pt x="527" y="277"/>
                </a:lnTo>
                <a:lnTo>
                  <a:pt x="527" y="272"/>
                </a:lnTo>
                <a:lnTo>
                  <a:pt x="530" y="272"/>
                </a:lnTo>
                <a:lnTo>
                  <a:pt x="530" y="273"/>
                </a:lnTo>
                <a:lnTo>
                  <a:pt x="530" y="274"/>
                </a:lnTo>
                <a:lnTo>
                  <a:pt x="530" y="276"/>
                </a:lnTo>
                <a:lnTo>
                  <a:pt x="532" y="276"/>
                </a:lnTo>
                <a:lnTo>
                  <a:pt x="534" y="276"/>
                </a:lnTo>
                <a:lnTo>
                  <a:pt x="534" y="272"/>
                </a:lnTo>
                <a:lnTo>
                  <a:pt x="534" y="267"/>
                </a:lnTo>
                <a:lnTo>
                  <a:pt x="531" y="267"/>
                </a:lnTo>
                <a:lnTo>
                  <a:pt x="530" y="267"/>
                </a:lnTo>
                <a:lnTo>
                  <a:pt x="528" y="267"/>
                </a:lnTo>
                <a:lnTo>
                  <a:pt x="527" y="267"/>
                </a:lnTo>
                <a:lnTo>
                  <a:pt x="526" y="267"/>
                </a:lnTo>
                <a:lnTo>
                  <a:pt x="523" y="267"/>
                </a:lnTo>
                <a:lnTo>
                  <a:pt x="521" y="267"/>
                </a:lnTo>
                <a:lnTo>
                  <a:pt x="520" y="267"/>
                </a:lnTo>
                <a:lnTo>
                  <a:pt x="519" y="267"/>
                </a:lnTo>
                <a:lnTo>
                  <a:pt x="519" y="263"/>
                </a:lnTo>
                <a:lnTo>
                  <a:pt x="520" y="263"/>
                </a:lnTo>
                <a:lnTo>
                  <a:pt x="522" y="263"/>
                </a:lnTo>
                <a:lnTo>
                  <a:pt x="526" y="263"/>
                </a:lnTo>
                <a:lnTo>
                  <a:pt x="527" y="263"/>
                </a:lnTo>
                <a:lnTo>
                  <a:pt x="527" y="262"/>
                </a:lnTo>
                <a:lnTo>
                  <a:pt x="527" y="260"/>
                </a:lnTo>
                <a:lnTo>
                  <a:pt x="527" y="259"/>
                </a:lnTo>
                <a:lnTo>
                  <a:pt x="527" y="257"/>
                </a:lnTo>
                <a:lnTo>
                  <a:pt x="527" y="256"/>
                </a:lnTo>
                <a:lnTo>
                  <a:pt x="527" y="255"/>
                </a:lnTo>
                <a:lnTo>
                  <a:pt x="527" y="253"/>
                </a:lnTo>
                <a:lnTo>
                  <a:pt x="526" y="253"/>
                </a:lnTo>
                <a:lnTo>
                  <a:pt x="523" y="253"/>
                </a:lnTo>
                <a:lnTo>
                  <a:pt x="521" y="253"/>
                </a:lnTo>
                <a:lnTo>
                  <a:pt x="518" y="253"/>
                </a:lnTo>
                <a:lnTo>
                  <a:pt x="517" y="253"/>
                </a:lnTo>
                <a:lnTo>
                  <a:pt x="516" y="253"/>
                </a:lnTo>
                <a:lnTo>
                  <a:pt x="514" y="255"/>
                </a:lnTo>
                <a:lnTo>
                  <a:pt x="513" y="256"/>
                </a:lnTo>
                <a:close/>
                <a:moveTo>
                  <a:pt x="583" y="477"/>
                </a:moveTo>
                <a:lnTo>
                  <a:pt x="583" y="478"/>
                </a:lnTo>
                <a:lnTo>
                  <a:pt x="585" y="478"/>
                </a:lnTo>
                <a:lnTo>
                  <a:pt x="585" y="477"/>
                </a:lnTo>
                <a:lnTo>
                  <a:pt x="586" y="477"/>
                </a:lnTo>
                <a:lnTo>
                  <a:pt x="586" y="475"/>
                </a:lnTo>
                <a:lnTo>
                  <a:pt x="585" y="475"/>
                </a:lnTo>
                <a:lnTo>
                  <a:pt x="583" y="475"/>
                </a:lnTo>
                <a:lnTo>
                  <a:pt x="583" y="477"/>
                </a:lnTo>
                <a:close/>
                <a:moveTo>
                  <a:pt x="588" y="479"/>
                </a:moveTo>
                <a:lnTo>
                  <a:pt x="589" y="479"/>
                </a:lnTo>
                <a:lnTo>
                  <a:pt x="589" y="477"/>
                </a:lnTo>
                <a:lnTo>
                  <a:pt x="590" y="477"/>
                </a:lnTo>
                <a:lnTo>
                  <a:pt x="591" y="477"/>
                </a:lnTo>
                <a:lnTo>
                  <a:pt x="591" y="475"/>
                </a:lnTo>
                <a:lnTo>
                  <a:pt x="590" y="475"/>
                </a:lnTo>
                <a:lnTo>
                  <a:pt x="588" y="475"/>
                </a:lnTo>
                <a:lnTo>
                  <a:pt x="588" y="477"/>
                </a:lnTo>
                <a:lnTo>
                  <a:pt x="588" y="479"/>
                </a:lnTo>
                <a:close/>
                <a:moveTo>
                  <a:pt x="229" y="1048"/>
                </a:moveTo>
                <a:lnTo>
                  <a:pt x="230" y="1048"/>
                </a:lnTo>
                <a:lnTo>
                  <a:pt x="236" y="1048"/>
                </a:lnTo>
                <a:lnTo>
                  <a:pt x="243" y="1048"/>
                </a:lnTo>
                <a:lnTo>
                  <a:pt x="247" y="1048"/>
                </a:lnTo>
                <a:lnTo>
                  <a:pt x="249" y="1048"/>
                </a:lnTo>
                <a:lnTo>
                  <a:pt x="252" y="1048"/>
                </a:lnTo>
                <a:lnTo>
                  <a:pt x="255" y="1048"/>
                </a:lnTo>
                <a:lnTo>
                  <a:pt x="256" y="1048"/>
                </a:lnTo>
                <a:lnTo>
                  <a:pt x="260" y="1048"/>
                </a:lnTo>
                <a:lnTo>
                  <a:pt x="261" y="1048"/>
                </a:lnTo>
                <a:lnTo>
                  <a:pt x="263" y="1048"/>
                </a:lnTo>
                <a:lnTo>
                  <a:pt x="264" y="1048"/>
                </a:lnTo>
                <a:lnTo>
                  <a:pt x="266" y="1047"/>
                </a:lnTo>
                <a:lnTo>
                  <a:pt x="267" y="1046"/>
                </a:lnTo>
                <a:lnTo>
                  <a:pt x="268" y="1046"/>
                </a:lnTo>
                <a:lnTo>
                  <a:pt x="268" y="1044"/>
                </a:lnTo>
                <a:lnTo>
                  <a:pt x="268" y="1041"/>
                </a:lnTo>
                <a:lnTo>
                  <a:pt x="271" y="1041"/>
                </a:lnTo>
                <a:lnTo>
                  <a:pt x="273" y="1041"/>
                </a:lnTo>
                <a:lnTo>
                  <a:pt x="273" y="1038"/>
                </a:lnTo>
                <a:lnTo>
                  <a:pt x="273" y="1035"/>
                </a:lnTo>
                <a:lnTo>
                  <a:pt x="273" y="1034"/>
                </a:lnTo>
                <a:lnTo>
                  <a:pt x="277" y="1034"/>
                </a:lnTo>
                <a:lnTo>
                  <a:pt x="280" y="1035"/>
                </a:lnTo>
                <a:lnTo>
                  <a:pt x="287" y="1034"/>
                </a:lnTo>
                <a:lnTo>
                  <a:pt x="288" y="1034"/>
                </a:lnTo>
                <a:lnTo>
                  <a:pt x="288" y="1033"/>
                </a:lnTo>
                <a:lnTo>
                  <a:pt x="289" y="1033"/>
                </a:lnTo>
                <a:lnTo>
                  <a:pt x="289" y="1032"/>
                </a:lnTo>
                <a:lnTo>
                  <a:pt x="287" y="1032"/>
                </a:lnTo>
                <a:lnTo>
                  <a:pt x="284" y="1032"/>
                </a:lnTo>
                <a:lnTo>
                  <a:pt x="280" y="1032"/>
                </a:lnTo>
                <a:lnTo>
                  <a:pt x="280" y="1029"/>
                </a:lnTo>
                <a:lnTo>
                  <a:pt x="280" y="1027"/>
                </a:lnTo>
                <a:lnTo>
                  <a:pt x="280" y="1023"/>
                </a:lnTo>
                <a:lnTo>
                  <a:pt x="280" y="1022"/>
                </a:lnTo>
                <a:lnTo>
                  <a:pt x="278" y="1024"/>
                </a:lnTo>
                <a:lnTo>
                  <a:pt x="276" y="1025"/>
                </a:lnTo>
                <a:lnTo>
                  <a:pt x="275" y="1027"/>
                </a:lnTo>
                <a:lnTo>
                  <a:pt x="273" y="1027"/>
                </a:lnTo>
                <a:lnTo>
                  <a:pt x="273" y="1029"/>
                </a:lnTo>
                <a:lnTo>
                  <a:pt x="270" y="1029"/>
                </a:lnTo>
                <a:lnTo>
                  <a:pt x="268" y="1029"/>
                </a:lnTo>
                <a:lnTo>
                  <a:pt x="267" y="1029"/>
                </a:lnTo>
                <a:lnTo>
                  <a:pt x="261" y="1029"/>
                </a:lnTo>
                <a:lnTo>
                  <a:pt x="261" y="1022"/>
                </a:lnTo>
                <a:lnTo>
                  <a:pt x="266" y="1022"/>
                </a:lnTo>
                <a:lnTo>
                  <a:pt x="267" y="1022"/>
                </a:lnTo>
                <a:lnTo>
                  <a:pt x="268" y="1022"/>
                </a:lnTo>
                <a:lnTo>
                  <a:pt x="268" y="1015"/>
                </a:lnTo>
                <a:lnTo>
                  <a:pt x="268" y="1013"/>
                </a:lnTo>
                <a:lnTo>
                  <a:pt x="267" y="1013"/>
                </a:lnTo>
                <a:lnTo>
                  <a:pt x="266" y="1013"/>
                </a:lnTo>
                <a:lnTo>
                  <a:pt x="266" y="1010"/>
                </a:lnTo>
                <a:lnTo>
                  <a:pt x="267" y="1010"/>
                </a:lnTo>
                <a:lnTo>
                  <a:pt x="268" y="1010"/>
                </a:lnTo>
                <a:lnTo>
                  <a:pt x="268" y="1009"/>
                </a:lnTo>
                <a:lnTo>
                  <a:pt x="267" y="1009"/>
                </a:lnTo>
                <a:lnTo>
                  <a:pt x="267" y="1008"/>
                </a:lnTo>
                <a:lnTo>
                  <a:pt x="266" y="1008"/>
                </a:lnTo>
                <a:lnTo>
                  <a:pt x="261" y="1008"/>
                </a:lnTo>
                <a:lnTo>
                  <a:pt x="255" y="1008"/>
                </a:lnTo>
                <a:lnTo>
                  <a:pt x="255" y="1012"/>
                </a:lnTo>
                <a:lnTo>
                  <a:pt x="255" y="1014"/>
                </a:lnTo>
                <a:lnTo>
                  <a:pt x="254" y="1014"/>
                </a:lnTo>
                <a:lnTo>
                  <a:pt x="254" y="1015"/>
                </a:lnTo>
                <a:lnTo>
                  <a:pt x="254" y="1014"/>
                </a:lnTo>
                <a:lnTo>
                  <a:pt x="253" y="1014"/>
                </a:lnTo>
                <a:lnTo>
                  <a:pt x="252" y="1015"/>
                </a:lnTo>
                <a:lnTo>
                  <a:pt x="251" y="1015"/>
                </a:lnTo>
                <a:lnTo>
                  <a:pt x="250" y="1015"/>
                </a:lnTo>
                <a:lnTo>
                  <a:pt x="250" y="1016"/>
                </a:lnTo>
                <a:lnTo>
                  <a:pt x="251" y="1016"/>
                </a:lnTo>
                <a:lnTo>
                  <a:pt x="251" y="1018"/>
                </a:lnTo>
                <a:lnTo>
                  <a:pt x="251" y="1020"/>
                </a:lnTo>
                <a:lnTo>
                  <a:pt x="251" y="1022"/>
                </a:lnTo>
                <a:lnTo>
                  <a:pt x="250" y="1022"/>
                </a:lnTo>
                <a:lnTo>
                  <a:pt x="250" y="1034"/>
                </a:lnTo>
                <a:lnTo>
                  <a:pt x="250" y="1035"/>
                </a:lnTo>
                <a:lnTo>
                  <a:pt x="249" y="1034"/>
                </a:lnTo>
                <a:lnTo>
                  <a:pt x="249" y="1035"/>
                </a:lnTo>
                <a:lnTo>
                  <a:pt x="244" y="1035"/>
                </a:lnTo>
                <a:lnTo>
                  <a:pt x="241" y="1035"/>
                </a:lnTo>
                <a:lnTo>
                  <a:pt x="237" y="1035"/>
                </a:lnTo>
                <a:lnTo>
                  <a:pt x="236" y="1035"/>
                </a:lnTo>
                <a:lnTo>
                  <a:pt x="234" y="1035"/>
                </a:lnTo>
                <a:lnTo>
                  <a:pt x="230" y="1035"/>
                </a:lnTo>
                <a:lnTo>
                  <a:pt x="229" y="1035"/>
                </a:lnTo>
                <a:lnTo>
                  <a:pt x="229" y="1040"/>
                </a:lnTo>
                <a:lnTo>
                  <a:pt x="229" y="1042"/>
                </a:lnTo>
                <a:lnTo>
                  <a:pt x="229" y="1044"/>
                </a:lnTo>
                <a:lnTo>
                  <a:pt x="229" y="1048"/>
                </a:lnTo>
                <a:close/>
                <a:moveTo>
                  <a:pt x="513" y="253"/>
                </a:moveTo>
                <a:lnTo>
                  <a:pt x="513" y="255"/>
                </a:lnTo>
                <a:lnTo>
                  <a:pt x="514" y="255"/>
                </a:lnTo>
                <a:lnTo>
                  <a:pt x="514" y="254"/>
                </a:lnTo>
                <a:lnTo>
                  <a:pt x="514" y="253"/>
                </a:lnTo>
                <a:lnTo>
                  <a:pt x="513" y="253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213" name="Freeform 704">
            <a:extLst>
              <a:ext uri="{FF2B5EF4-FFF2-40B4-BE49-F238E27FC236}">
                <a16:creationId xmlns:a16="http://schemas.microsoft.com/office/drawing/2014/main" id="{6088D8AB-87EF-6C8F-091E-546374147FEC}"/>
              </a:ext>
            </a:extLst>
          </p:cNvPr>
          <p:cNvSpPr>
            <a:spLocks noEditPoints="1"/>
          </p:cNvSpPr>
          <p:nvPr/>
        </p:nvSpPr>
        <p:spPr bwMode="auto">
          <a:xfrm>
            <a:off x="3494237" y="2814633"/>
            <a:ext cx="358681" cy="343632"/>
          </a:xfrm>
          <a:custGeom>
            <a:avLst/>
            <a:gdLst>
              <a:gd name="T0" fmla="*/ 48 w 286"/>
              <a:gd name="T1" fmla="*/ 172 h 274"/>
              <a:gd name="T2" fmla="*/ 57 w 286"/>
              <a:gd name="T3" fmla="*/ 170 h 274"/>
              <a:gd name="T4" fmla="*/ 77 w 286"/>
              <a:gd name="T5" fmla="*/ 173 h 274"/>
              <a:gd name="T6" fmla="*/ 63 w 286"/>
              <a:gd name="T7" fmla="*/ 181 h 274"/>
              <a:gd name="T8" fmla="*/ 55 w 286"/>
              <a:gd name="T9" fmla="*/ 176 h 274"/>
              <a:gd name="T10" fmla="*/ 48 w 286"/>
              <a:gd name="T11" fmla="*/ 186 h 274"/>
              <a:gd name="T12" fmla="*/ 51 w 286"/>
              <a:gd name="T13" fmla="*/ 187 h 274"/>
              <a:gd name="T14" fmla="*/ 65 w 286"/>
              <a:gd name="T15" fmla="*/ 189 h 274"/>
              <a:gd name="T16" fmla="*/ 69 w 286"/>
              <a:gd name="T17" fmla="*/ 195 h 274"/>
              <a:gd name="T18" fmla="*/ 45 w 286"/>
              <a:gd name="T19" fmla="*/ 202 h 274"/>
              <a:gd name="T20" fmla="*/ 48 w 286"/>
              <a:gd name="T21" fmla="*/ 222 h 274"/>
              <a:gd name="T22" fmla="*/ 57 w 286"/>
              <a:gd name="T23" fmla="*/ 234 h 274"/>
              <a:gd name="T24" fmla="*/ 51 w 286"/>
              <a:gd name="T25" fmla="*/ 249 h 274"/>
              <a:gd name="T26" fmla="*/ 51 w 286"/>
              <a:gd name="T27" fmla="*/ 232 h 274"/>
              <a:gd name="T28" fmla="*/ 4 w 286"/>
              <a:gd name="T29" fmla="*/ 92 h 274"/>
              <a:gd name="T30" fmla="*/ 26 w 286"/>
              <a:gd name="T31" fmla="*/ 51 h 274"/>
              <a:gd name="T32" fmla="*/ 25 w 286"/>
              <a:gd name="T33" fmla="*/ 24 h 274"/>
              <a:gd name="T34" fmla="*/ 76 w 286"/>
              <a:gd name="T35" fmla="*/ 40 h 274"/>
              <a:gd name="T36" fmla="*/ 179 w 286"/>
              <a:gd name="T37" fmla="*/ 39 h 274"/>
              <a:gd name="T38" fmla="*/ 179 w 286"/>
              <a:gd name="T39" fmla="*/ 17 h 274"/>
              <a:gd name="T40" fmla="*/ 276 w 286"/>
              <a:gd name="T41" fmla="*/ 16 h 274"/>
              <a:gd name="T42" fmla="*/ 259 w 286"/>
              <a:gd name="T43" fmla="*/ 65 h 274"/>
              <a:gd name="T44" fmla="*/ 242 w 286"/>
              <a:gd name="T45" fmla="*/ 40 h 274"/>
              <a:gd name="T46" fmla="*/ 215 w 286"/>
              <a:gd name="T47" fmla="*/ 40 h 274"/>
              <a:gd name="T48" fmla="*/ 208 w 286"/>
              <a:gd name="T49" fmla="*/ 55 h 274"/>
              <a:gd name="T50" fmla="*/ 208 w 286"/>
              <a:gd name="T51" fmla="*/ 90 h 274"/>
              <a:gd name="T52" fmla="*/ 190 w 286"/>
              <a:gd name="T53" fmla="*/ 91 h 274"/>
              <a:gd name="T54" fmla="*/ 181 w 286"/>
              <a:gd name="T55" fmla="*/ 98 h 274"/>
              <a:gd name="T56" fmla="*/ 189 w 286"/>
              <a:gd name="T57" fmla="*/ 134 h 274"/>
              <a:gd name="T58" fmla="*/ 202 w 286"/>
              <a:gd name="T59" fmla="*/ 148 h 274"/>
              <a:gd name="T60" fmla="*/ 234 w 286"/>
              <a:gd name="T61" fmla="*/ 151 h 274"/>
              <a:gd name="T62" fmla="*/ 219 w 286"/>
              <a:gd name="T63" fmla="*/ 182 h 274"/>
              <a:gd name="T64" fmla="*/ 200 w 286"/>
              <a:gd name="T65" fmla="*/ 143 h 274"/>
              <a:gd name="T66" fmla="*/ 179 w 286"/>
              <a:gd name="T67" fmla="*/ 143 h 274"/>
              <a:gd name="T68" fmla="*/ 167 w 286"/>
              <a:gd name="T69" fmla="*/ 131 h 274"/>
              <a:gd name="T70" fmla="*/ 180 w 286"/>
              <a:gd name="T71" fmla="*/ 158 h 274"/>
              <a:gd name="T72" fmla="*/ 148 w 286"/>
              <a:gd name="T73" fmla="*/ 169 h 274"/>
              <a:gd name="T74" fmla="*/ 108 w 286"/>
              <a:gd name="T75" fmla="*/ 174 h 274"/>
              <a:gd name="T76" fmla="*/ 100 w 286"/>
              <a:gd name="T77" fmla="*/ 175 h 274"/>
              <a:gd name="T78" fmla="*/ 102 w 286"/>
              <a:gd name="T79" fmla="*/ 155 h 274"/>
              <a:gd name="T80" fmla="*/ 89 w 286"/>
              <a:gd name="T81" fmla="*/ 147 h 274"/>
              <a:gd name="T82" fmla="*/ 67 w 286"/>
              <a:gd name="T83" fmla="*/ 144 h 274"/>
              <a:gd name="T84" fmla="*/ 31 w 286"/>
              <a:gd name="T85" fmla="*/ 144 h 274"/>
              <a:gd name="T86" fmla="*/ 22 w 286"/>
              <a:gd name="T87" fmla="*/ 117 h 274"/>
              <a:gd name="T88" fmla="*/ 13 w 286"/>
              <a:gd name="T89" fmla="*/ 105 h 274"/>
              <a:gd name="T90" fmla="*/ 1 w 286"/>
              <a:gd name="T91" fmla="*/ 99 h 274"/>
              <a:gd name="T92" fmla="*/ 57 w 286"/>
              <a:gd name="T93" fmla="*/ 80 h 274"/>
              <a:gd name="T94" fmla="*/ 62 w 286"/>
              <a:gd name="T95" fmla="*/ 73 h 274"/>
              <a:gd name="T96" fmla="*/ 62 w 286"/>
              <a:gd name="T97" fmla="*/ 50 h 274"/>
              <a:gd name="T98" fmla="*/ 85 w 286"/>
              <a:gd name="T99" fmla="*/ 66 h 274"/>
              <a:gd name="T100" fmla="*/ 128 w 286"/>
              <a:gd name="T101" fmla="*/ 135 h 274"/>
              <a:gd name="T102" fmla="*/ 106 w 286"/>
              <a:gd name="T103" fmla="*/ 131 h 274"/>
              <a:gd name="T104" fmla="*/ 140 w 286"/>
              <a:gd name="T105" fmla="*/ 134 h 274"/>
              <a:gd name="T106" fmla="*/ 151 w 286"/>
              <a:gd name="T107" fmla="*/ 144 h 274"/>
              <a:gd name="T108" fmla="*/ 149 w 286"/>
              <a:gd name="T109" fmla="*/ 131 h 274"/>
              <a:gd name="T110" fmla="*/ 154 w 286"/>
              <a:gd name="T111" fmla="*/ 80 h 274"/>
              <a:gd name="T112" fmla="*/ 146 w 286"/>
              <a:gd name="T113" fmla="*/ 130 h 274"/>
              <a:gd name="T114" fmla="*/ 152 w 286"/>
              <a:gd name="T115" fmla="*/ 124 h 274"/>
              <a:gd name="T116" fmla="*/ 171 w 286"/>
              <a:gd name="T117" fmla="*/ 99 h 274"/>
              <a:gd name="T118" fmla="*/ 166 w 286"/>
              <a:gd name="T119" fmla="*/ 92 h 274"/>
              <a:gd name="T120" fmla="*/ 177 w 286"/>
              <a:gd name="T121" fmla="*/ 92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6" h="274">
                <a:moveTo>
                  <a:pt x="26" y="222"/>
                </a:moveTo>
                <a:lnTo>
                  <a:pt x="26" y="199"/>
                </a:lnTo>
                <a:lnTo>
                  <a:pt x="26" y="177"/>
                </a:lnTo>
                <a:lnTo>
                  <a:pt x="26" y="170"/>
                </a:lnTo>
                <a:lnTo>
                  <a:pt x="27" y="170"/>
                </a:lnTo>
                <a:lnTo>
                  <a:pt x="29" y="170"/>
                </a:lnTo>
                <a:lnTo>
                  <a:pt x="31" y="170"/>
                </a:lnTo>
                <a:lnTo>
                  <a:pt x="35" y="170"/>
                </a:lnTo>
                <a:lnTo>
                  <a:pt x="36" y="170"/>
                </a:lnTo>
                <a:lnTo>
                  <a:pt x="38" y="170"/>
                </a:lnTo>
                <a:lnTo>
                  <a:pt x="44" y="170"/>
                </a:lnTo>
                <a:lnTo>
                  <a:pt x="46" y="170"/>
                </a:lnTo>
                <a:lnTo>
                  <a:pt x="48" y="170"/>
                </a:lnTo>
                <a:lnTo>
                  <a:pt x="48" y="172"/>
                </a:lnTo>
                <a:lnTo>
                  <a:pt x="48" y="173"/>
                </a:lnTo>
                <a:lnTo>
                  <a:pt x="48" y="174"/>
                </a:lnTo>
                <a:lnTo>
                  <a:pt x="48" y="175"/>
                </a:lnTo>
                <a:lnTo>
                  <a:pt x="51" y="175"/>
                </a:lnTo>
                <a:lnTo>
                  <a:pt x="51" y="174"/>
                </a:lnTo>
                <a:lnTo>
                  <a:pt x="51" y="173"/>
                </a:lnTo>
                <a:lnTo>
                  <a:pt x="51" y="172"/>
                </a:lnTo>
                <a:lnTo>
                  <a:pt x="51" y="170"/>
                </a:lnTo>
                <a:lnTo>
                  <a:pt x="52" y="170"/>
                </a:lnTo>
                <a:lnTo>
                  <a:pt x="53" y="170"/>
                </a:lnTo>
                <a:lnTo>
                  <a:pt x="54" y="170"/>
                </a:lnTo>
                <a:lnTo>
                  <a:pt x="55" y="170"/>
                </a:lnTo>
                <a:lnTo>
                  <a:pt x="56" y="170"/>
                </a:lnTo>
                <a:lnTo>
                  <a:pt x="57" y="170"/>
                </a:lnTo>
                <a:lnTo>
                  <a:pt x="59" y="170"/>
                </a:lnTo>
                <a:lnTo>
                  <a:pt x="60" y="170"/>
                </a:lnTo>
                <a:lnTo>
                  <a:pt x="61" y="170"/>
                </a:lnTo>
                <a:lnTo>
                  <a:pt x="62" y="170"/>
                </a:lnTo>
                <a:lnTo>
                  <a:pt x="63" y="170"/>
                </a:lnTo>
                <a:lnTo>
                  <a:pt x="65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2" y="170"/>
                </a:lnTo>
                <a:lnTo>
                  <a:pt x="76" y="170"/>
                </a:lnTo>
                <a:lnTo>
                  <a:pt x="77" y="170"/>
                </a:lnTo>
                <a:lnTo>
                  <a:pt x="77" y="173"/>
                </a:lnTo>
                <a:lnTo>
                  <a:pt x="77" y="174"/>
                </a:lnTo>
                <a:lnTo>
                  <a:pt x="77" y="175"/>
                </a:lnTo>
                <a:lnTo>
                  <a:pt x="77" y="176"/>
                </a:lnTo>
                <a:lnTo>
                  <a:pt x="70" y="176"/>
                </a:lnTo>
                <a:lnTo>
                  <a:pt x="63" y="176"/>
                </a:lnTo>
                <a:lnTo>
                  <a:pt x="62" y="176"/>
                </a:lnTo>
                <a:lnTo>
                  <a:pt x="62" y="178"/>
                </a:lnTo>
                <a:lnTo>
                  <a:pt x="63" y="178"/>
                </a:lnTo>
                <a:lnTo>
                  <a:pt x="64" y="178"/>
                </a:lnTo>
                <a:lnTo>
                  <a:pt x="67" y="178"/>
                </a:lnTo>
                <a:lnTo>
                  <a:pt x="68" y="178"/>
                </a:lnTo>
                <a:lnTo>
                  <a:pt x="69" y="178"/>
                </a:lnTo>
                <a:lnTo>
                  <a:pt x="69" y="181"/>
                </a:lnTo>
                <a:lnTo>
                  <a:pt x="63" y="181"/>
                </a:lnTo>
                <a:lnTo>
                  <a:pt x="63" y="183"/>
                </a:lnTo>
                <a:lnTo>
                  <a:pt x="63" y="185"/>
                </a:lnTo>
                <a:lnTo>
                  <a:pt x="61" y="185"/>
                </a:lnTo>
                <a:lnTo>
                  <a:pt x="56" y="185"/>
                </a:lnTo>
                <a:lnTo>
                  <a:pt x="56" y="183"/>
                </a:lnTo>
                <a:lnTo>
                  <a:pt x="55" y="183"/>
                </a:lnTo>
                <a:lnTo>
                  <a:pt x="55" y="182"/>
                </a:lnTo>
                <a:lnTo>
                  <a:pt x="55" y="181"/>
                </a:lnTo>
                <a:lnTo>
                  <a:pt x="59" y="181"/>
                </a:lnTo>
                <a:lnTo>
                  <a:pt x="59" y="178"/>
                </a:lnTo>
                <a:lnTo>
                  <a:pt x="57" y="178"/>
                </a:lnTo>
                <a:lnTo>
                  <a:pt x="56" y="178"/>
                </a:lnTo>
                <a:lnTo>
                  <a:pt x="56" y="176"/>
                </a:lnTo>
                <a:lnTo>
                  <a:pt x="55" y="176"/>
                </a:lnTo>
                <a:lnTo>
                  <a:pt x="53" y="176"/>
                </a:lnTo>
                <a:lnTo>
                  <a:pt x="53" y="178"/>
                </a:lnTo>
                <a:lnTo>
                  <a:pt x="52" y="178"/>
                </a:lnTo>
                <a:lnTo>
                  <a:pt x="51" y="178"/>
                </a:lnTo>
                <a:lnTo>
                  <a:pt x="51" y="180"/>
                </a:lnTo>
                <a:lnTo>
                  <a:pt x="51" y="181"/>
                </a:lnTo>
                <a:lnTo>
                  <a:pt x="53" y="181"/>
                </a:lnTo>
                <a:lnTo>
                  <a:pt x="53" y="183"/>
                </a:lnTo>
                <a:lnTo>
                  <a:pt x="52" y="183"/>
                </a:lnTo>
                <a:lnTo>
                  <a:pt x="51" y="183"/>
                </a:lnTo>
                <a:lnTo>
                  <a:pt x="51" y="184"/>
                </a:lnTo>
                <a:lnTo>
                  <a:pt x="51" y="185"/>
                </a:lnTo>
                <a:lnTo>
                  <a:pt x="51" y="186"/>
                </a:lnTo>
                <a:lnTo>
                  <a:pt x="48" y="186"/>
                </a:lnTo>
                <a:lnTo>
                  <a:pt x="48" y="187"/>
                </a:lnTo>
                <a:lnTo>
                  <a:pt x="48" y="189"/>
                </a:lnTo>
                <a:lnTo>
                  <a:pt x="48" y="190"/>
                </a:lnTo>
                <a:lnTo>
                  <a:pt x="48" y="191"/>
                </a:lnTo>
                <a:lnTo>
                  <a:pt x="48" y="192"/>
                </a:lnTo>
                <a:lnTo>
                  <a:pt x="48" y="193"/>
                </a:lnTo>
                <a:lnTo>
                  <a:pt x="48" y="194"/>
                </a:lnTo>
                <a:lnTo>
                  <a:pt x="51" y="194"/>
                </a:lnTo>
                <a:lnTo>
                  <a:pt x="51" y="193"/>
                </a:lnTo>
                <a:lnTo>
                  <a:pt x="51" y="192"/>
                </a:lnTo>
                <a:lnTo>
                  <a:pt x="51" y="191"/>
                </a:lnTo>
                <a:lnTo>
                  <a:pt x="51" y="190"/>
                </a:lnTo>
                <a:lnTo>
                  <a:pt x="51" y="189"/>
                </a:lnTo>
                <a:lnTo>
                  <a:pt x="51" y="187"/>
                </a:lnTo>
                <a:lnTo>
                  <a:pt x="52" y="187"/>
                </a:lnTo>
                <a:lnTo>
                  <a:pt x="53" y="187"/>
                </a:lnTo>
                <a:lnTo>
                  <a:pt x="54" y="187"/>
                </a:lnTo>
                <a:lnTo>
                  <a:pt x="55" y="187"/>
                </a:lnTo>
                <a:lnTo>
                  <a:pt x="55" y="189"/>
                </a:lnTo>
                <a:lnTo>
                  <a:pt x="57" y="189"/>
                </a:lnTo>
                <a:lnTo>
                  <a:pt x="59" y="189"/>
                </a:lnTo>
                <a:lnTo>
                  <a:pt x="59" y="187"/>
                </a:lnTo>
                <a:lnTo>
                  <a:pt x="60" y="187"/>
                </a:lnTo>
                <a:lnTo>
                  <a:pt x="61" y="187"/>
                </a:lnTo>
                <a:lnTo>
                  <a:pt x="62" y="187"/>
                </a:lnTo>
                <a:lnTo>
                  <a:pt x="63" y="187"/>
                </a:lnTo>
                <a:lnTo>
                  <a:pt x="63" y="189"/>
                </a:lnTo>
                <a:lnTo>
                  <a:pt x="65" y="189"/>
                </a:lnTo>
                <a:lnTo>
                  <a:pt x="67" y="189"/>
                </a:lnTo>
                <a:lnTo>
                  <a:pt x="67" y="187"/>
                </a:lnTo>
                <a:lnTo>
                  <a:pt x="69" y="187"/>
                </a:lnTo>
                <a:lnTo>
                  <a:pt x="69" y="190"/>
                </a:lnTo>
                <a:lnTo>
                  <a:pt x="70" y="190"/>
                </a:lnTo>
                <a:lnTo>
                  <a:pt x="70" y="191"/>
                </a:lnTo>
                <a:lnTo>
                  <a:pt x="70" y="192"/>
                </a:lnTo>
                <a:lnTo>
                  <a:pt x="68" y="192"/>
                </a:lnTo>
                <a:lnTo>
                  <a:pt x="67" y="192"/>
                </a:lnTo>
                <a:lnTo>
                  <a:pt x="67" y="193"/>
                </a:lnTo>
                <a:lnTo>
                  <a:pt x="70" y="193"/>
                </a:lnTo>
                <a:lnTo>
                  <a:pt x="70" y="194"/>
                </a:lnTo>
                <a:lnTo>
                  <a:pt x="70" y="195"/>
                </a:lnTo>
                <a:lnTo>
                  <a:pt x="69" y="195"/>
                </a:lnTo>
                <a:lnTo>
                  <a:pt x="68" y="195"/>
                </a:lnTo>
                <a:lnTo>
                  <a:pt x="65" y="195"/>
                </a:lnTo>
                <a:lnTo>
                  <a:pt x="64" y="195"/>
                </a:lnTo>
                <a:lnTo>
                  <a:pt x="61" y="195"/>
                </a:lnTo>
                <a:lnTo>
                  <a:pt x="57" y="195"/>
                </a:lnTo>
                <a:lnTo>
                  <a:pt x="56" y="195"/>
                </a:lnTo>
                <a:lnTo>
                  <a:pt x="53" y="195"/>
                </a:lnTo>
                <a:lnTo>
                  <a:pt x="52" y="195"/>
                </a:lnTo>
                <a:lnTo>
                  <a:pt x="51" y="195"/>
                </a:lnTo>
                <a:lnTo>
                  <a:pt x="50" y="195"/>
                </a:lnTo>
                <a:lnTo>
                  <a:pt x="48" y="195"/>
                </a:lnTo>
                <a:lnTo>
                  <a:pt x="45" y="195"/>
                </a:lnTo>
                <a:lnTo>
                  <a:pt x="45" y="198"/>
                </a:lnTo>
                <a:lnTo>
                  <a:pt x="45" y="202"/>
                </a:lnTo>
                <a:lnTo>
                  <a:pt x="48" y="202"/>
                </a:lnTo>
                <a:lnTo>
                  <a:pt x="48" y="203"/>
                </a:lnTo>
                <a:lnTo>
                  <a:pt x="48" y="205"/>
                </a:lnTo>
                <a:lnTo>
                  <a:pt x="48" y="206"/>
                </a:lnTo>
                <a:lnTo>
                  <a:pt x="48" y="208"/>
                </a:lnTo>
                <a:lnTo>
                  <a:pt x="48" y="209"/>
                </a:lnTo>
                <a:lnTo>
                  <a:pt x="45" y="209"/>
                </a:lnTo>
                <a:lnTo>
                  <a:pt x="45" y="212"/>
                </a:lnTo>
                <a:lnTo>
                  <a:pt x="45" y="215"/>
                </a:lnTo>
                <a:lnTo>
                  <a:pt x="48" y="215"/>
                </a:lnTo>
                <a:lnTo>
                  <a:pt x="51" y="215"/>
                </a:lnTo>
                <a:lnTo>
                  <a:pt x="51" y="222"/>
                </a:lnTo>
                <a:lnTo>
                  <a:pt x="50" y="222"/>
                </a:lnTo>
                <a:lnTo>
                  <a:pt x="48" y="222"/>
                </a:lnTo>
                <a:lnTo>
                  <a:pt x="46" y="222"/>
                </a:lnTo>
                <a:lnTo>
                  <a:pt x="45" y="222"/>
                </a:lnTo>
                <a:lnTo>
                  <a:pt x="45" y="224"/>
                </a:lnTo>
                <a:lnTo>
                  <a:pt x="45" y="225"/>
                </a:lnTo>
                <a:lnTo>
                  <a:pt x="46" y="225"/>
                </a:lnTo>
                <a:lnTo>
                  <a:pt x="48" y="225"/>
                </a:lnTo>
                <a:lnTo>
                  <a:pt x="51" y="225"/>
                </a:lnTo>
                <a:lnTo>
                  <a:pt x="51" y="228"/>
                </a:lnTo>
                <a:lnTo>
                  <a:pt x="52" y="228"/>
                </a:lnTo>
                <a:lnTo>
                  <a:pt x="53" y="228"/>
                </a:lnTo>
                <a:lnTo>
                  <a:pt x="55" y="228"/>
                </a:lnTo>
                <a:lnTo>
                  <a:pt x="57" y="228"/>
                </a:lnTo>
                <a:lnTo>
                  <a:pt x="57" y="233"/>
                </a:lnTo>
                <a:lnTo>
                  <a:pt x="57" y="234"/>
                </a:lnTo>
                <a:lnTo>
                  <a:pt x="60" y="234"/>
                </a:lnTo>
                <a:lnTo>
                  <a:pt x="64" y="234"/>
                </a:lnTo>
                <a:lnTo>
                  <a:pt x="64" y="237"/>
                </a:lnTo>
                <a:lnTo>
                  <a:pt x="64" y="248"/>
                </a:lnTo>
                <a:lnTo>
                  <a:pt x="70" y="248"/>
                </a:lnTo>
                <a:lnTo>
                  <a:pt x="70" y="260"/>
                </a:lnTo>
                <a:lnTo>
                  <a:pt x="70" y="274"/>
                </a:lnTo>
                <a:lnTo>
                  <a:pt x="68" y="274"/>
                </a:lnTo>
                <a:lnTo>
                  <a:pt x="64" y="274"/>
                </a:lnTo>
                <a:lnTo>
                  <a:pt x="64" y="267"/>
                </a:lnTo>
                <a:lnTo>
                  <a:pt x="59" y="267"/>
                </a:lnTo>
                <a:lnTo>
                  <a:pt x="52" y="267"/>
                </a:lnTo>
                <a:lnTo>
                  <a:pt x="51" y="267"/>
                </a:lnTo>
                <a:lnTo>
                  <a:pt x="51" y="249"/>
                </a:lnTo>
                <a:lnTo>
                  <a:pt x="51" y="248"/>
                </a:lnTo>
                <a:lnTo>
                  <a:pt x="51" y="241"/>
                </a:lnTo>
                <a:lnTo>
                  <a:pt x="45" y="241"/>
                </a:lnTo>
                <a:lnTo>
                  <a:pt x="45" y="248"/>
                </a:lnTo>
                <a:lnTo>
                  <a:pt x="38" y="248"/>
                </a:lnTo>
                <a:lnTo>
                  <a:pt x="38" y="254"/>
                </a:lnTo>
                <a:lnTo>
                  <a:pt x="36" y="254"/>
                </a:lnTo>
                <a:lnTo>
                  <a:pt x="30" y="254"/>
                </a:lnTo>
                <a:lnTo>
                  <a:pt x="26" y="254"/>
                </a:lnTo>
                <a:lnTo>
                  <a:pt x="26" y="244"/>
                </a:lnTo>
                <a:lnTo>
                  <a:pt x="26" y="222"/>
                </a:lnTo>
                <a:close/>
                <a:moveTo>
                  <a:pt x="45" y="232"/>
                </a:moveTo>
                <a:lnTo>
                  <a:pt x="48" y="232"/>
                </a:lnTo>
                <a:lnTo>
                  <a:pt x="51" y="232"/>
                </a:lnTo>
                <a:lnTo>
                  <a:pt x="51" y="231"/>
                </a:lnTo>
                <a:lnTo>
                  <a:pt x="51" y="230"/>
                </a:lnTo>
                <a:lnTo>
                  <a:pt x="48" y="230"/>
                </a:lnTo>
                <a:lnTo>
                  <a:pt x="48" y="228"/>
                </a:lnTo>
                <a:lnTo>
                  <a:pt x="47" y="228"/>
                </a:lnTo>
                <a:lnTo>
                  <a:pt x="45" y="228"/>
                </a:lnTo>
                <a:lnTo>
                  <a:pt x="45" y="231"/>
                </a:lnTo>
                <a:lnTo>
                  <a:pt x="45" y="232"/>
                </a:lnTo>
                <a:close/>
                <a:moveTo>
                  <a:pt x="0" y="94"/>
                </a:moveTo>
                <a:lnTo>
                  <a:pt x="0" y="93"/>
                </a:lnTo>
                <a:lnTo>
                  <a:pt x="0" y="92"/>
                </a:lnTo>
                <a:lnTo>
                  <a:pt x="1" y="92"/>
                </a:lnTo>
                <a:lnTo>
                  <a:pt x="3" y="92"/>
                </a:lnTo>
                <a:lnTo>
                  <a:pt x="4" y="92"/>
                </a:lnTo>
                <a:lnTo>
                  <a:pt x="7" y="92"/>
                </a:lnTo>
                <a:lnTo>
                  <a:pt x="8" y="92"/>
                </a:lnTo>
                <a:lnTo>
                  <a:pt x="16" y="91"/>
                </a:lnTo>
                <a:lnTo>
                  <a:pt x="20" y="91"/>
                </a:lnTo>
                <a:lnTo>
                  <a:pt x="21" y="91"/>
                </a:lnTo>
                <a:lnTo>
                  <a:pt x="26" y="91"/>
                </a:lnTo>
                <a:lnTo>
                  <a:pt x="26" y="84"/>
                </a:lnTo>
                <a:lnTo>
                  <a:pt x="26" y="72"/>
                </a:lnTo>
                <a:lnTo>
                  <a:pt x="26" y="67"/>
                </a:lnTo>
                <a:lnTo>
                  <a:pt x="26" y="65"/>
                </a:lnTo>
                <a:lnTo>
                  <a:pt x="26" y="60"/>
                </a:lnTo>
                <a:lnTo>
                  <a:pt x="26" y="57"/>
                </a:lnTo>
                <a:lnTo>
                  <a:pt x="26" y="52"/>
                </a:lnTo>
                <a:lnTo>
                  <a:pt x="26" y="51"/>
                </a:lnTo>
                <a:lnTo>
                  <a:pt x="26" y="49"/>
                </a:lnTo>
                <a:lnTo>
                  <a:pt x="26" y="46"/>
                </a:lnTo>
                <a:lnTo>
                  <a:pt x="26" y="44"/>
                </a:lnTo>
                <a:lnTo>
                  <a:pt x="26" y="43"/>
                </a:lnTo>
                <a:lnTo>
                  <a:pt x="26" y="41"/>
                </a:lnTo>
                <a:lnTo>
                  <a:pt x="26" y="40"/>
                </a:lnTo>
                <a:lnTo>
                  <a:pt x="25" y="40"/>
                </a:lnTo>
                <a:lnTo>
                  <a:pt x="25" y="39"/>
                </a:lnTo>
                <a:lnTo>
                  <a:pt x="25" y="38"/>
                </a:lnTo>
                <a:lnTo>
                  <a:pt x="25" y="33"/>
                </a:lnTo>
                <a:lnTo>
                  <a:pt x="25" y="31"/>
                </a:lnTo>
                <a:lnTo>
                  <a:pt x="25" y="28"/>
                </a:lnTo>
                <a:lnTo>
                  <a:pt x="25" y="26"/>
                </a:lnTo>
                <a:lnTo>
                  <a:pt x="25" y="24"/>
                </a:lnTo>
                <a:lnTo>
                  <a:pt x="25" y="23"/>
                </a:lnTo>
                <a:lnTo>
                  <a:pt x="25" y="22"/>
                </a:lnTo>
                <a:lnTo>
                  <a:pt x="26" y="22"/>
                </a:lnTo>
                <a:lnTo>
                  <a:pt x="28" y="24"/>
                </a:lnTo>
                <a:lnTo>
                  <a:pt x="29" y="24"/>
                </a:lnTo>
                <a:lnTo>
                  <a:pt x="31" y="26"/>
                </a:lnTo>
                <a:lnTo>
                  <a:pt x="36" y="30"/>
                </a:lnTo>
                <a:lnTo>
                  <a:pt x="37" y="31"/>
                </a:lnTo>
                <a:lnTo>
                  <a:pt x="43" y="35"/>
                </a:lnTo>
                <a:lnTo>
                  <a:pt x="50" y="40"/>
                </a:lnTo>
                <a:lnTo>
                  <a:pt x="51" y="40"/>
                </a:lnTo>
                <a:lnTo>
                  <a:pt x="63" y="40"/>
                </a:lnTo>
                <a:lnTo>
                  <a:pt x="69" y="40"/>
                </a:lnTo>
                <a:lnTo>
                  <a:pt x="76" y="40"/>
                </a:lnTo>
                <a:lnTo>
                  <a:pt x="88" y="40"/>
                </a:lnTo>
                <a:lnTo>
                  <a:pt x="93" y="40"/>
                </a:lnTo>
                <a:lnTo>
                  <a:pt x="102" y="40"/>
                </a:lnTo>
                <a:lnTo>
                  <a:pt x="108" y="41"/>
                </a:lnTo>
                <a:lnTo>
                  <a:pt x="114" y="41"/>
                </a:lnTo>
                <a:lnTo>
                  <a:pt x="121" y="41"/>
                </a:lnTo>
                <a:lnTo>
                  <a:pt x="126" y="41"/>
                </a:lnTo>
                <a:lnTo>
                  <a:pt x="140" y="41"/>
                </a:lnTo>
                <a:lnTo>
                  <a:pt x="149" y="41"/>
                </a:lnTo>
                <a:lnTo>
                  <a:pt x="159" y="41"/>
                </a:lnTo>
                <a:lnTo>
                  <a:pt x="173" y="41"/>
                </a:lnTo>
                <a:lnTo>
                  <a:pt x="179" y="41"/>
                </a:lnTo>
                <a:lnTo>
                  <a:pt x="179" y="40"/>
                </a:lnTo>
                <a:lnTo>
                  <a:pt x="179" y="39"/>
                </a:lnTo>
                <a:lnTo>
                  <a:pt x="179" y="38"/>
                </a:lnTo>
                <a:lnTo>
                  <a:pt x="179" y="36"/>
                </a:lnTo>
                <a:lnTo>
                  <a:pt x="179" y="35"/>
                </a:lnTo>
                <a:lnTo>
                  <a:pt x="179" y="34"/>
                </a:lnTo>
                <a:lnTo>
                  <a:pt x="179" y="33"/>
                </a:lnTo>
                <a:lnTo>
                  <a:pt x="179" y="32"/>
                </a:lnTo>
                <a:lnTo>
                  <a:pt x="179" y="31"/>
                </a:lnTo>
                <a:lnTo>
                  <a:pt x="179" y="28"/>
                </a:lnTo>
                <a:lnTo>
                  <a:pt x="179" y="27"/>
                </a:lnTo>
                <a:lnTo>
                  <a:pt x="179" y="23"/>
                </a:lnTo>
                <a:lnTo>
                  <a:pt x="179" y="22"/>
                </a:lnTo>
                <a:lnTo>
                  <a:pt x="179" y="21"/>
                </a:lnTo>
                <a:lnTo>
                  <a:pt x="179" y="18"/>
                </a:lnTo>
                <a:lnTo>
                  <a:pt x="179" y="17"/>
                </a:lnTo>
                <a:lnTo>
                  <a:pt x="179" y="15"/>
                </a:lnTo>
                <a:lnTo>
                  <a:pt x="179" y="14"/>
                </a:lnTo>
                <a:lnTo>
                  <a:pt x="179" y="5"/>
                </a:lnTo>
                <a:lnTo>
                  <a:pt x="182" y="5"/>
                </a:lnTo>
                <a:lnTo>
                  <a:pt x="182" y="1"/>
                </a:lnTo>
                <a:lnTo>
                  <a:pt x="182" y="0"/>
                </a:lnTo>
                <a:lnTo>
                  <a:pt x="190" y="0"/>
                </a:lnTo>
                <a:lnTo>
                  <a:pt x="208" y="0"/>
                </a:lnTo>
                <a:lnTo>
                  <a:pt x="269" y="0"/>
                </a:lnTo>
                <a:lnTo>
                  <a:pt x="270" y="0"/>
                </a:lnTo>
                <a:lnTo>
                  <a:pt x="272" y="6"/>
                </a:lnTo>
                <a:lnTo>
                  <a:pt x="274" y="10"/>
                </a:lnTo>
                <a:lnTo>
                  <a:pt x="275" y="14"/>
                </a:lnTo>
                <a:lnTo>
                  <a:pt x="276" y="16"/>
                </a:lnTo>
                <a:lnTo>
                  <a:pt x="279" y="24"/>
                </a:lnTo>
                <a:lnTo>
                  <a:pt x="280" y="26"/>
                </a:lnTo>
                <a:lnTo>
                  <a:pt x="280" y="28"/>
                </a:lnTo>
                <a:lnTo>
                  <a:pt x="281" y="33"/>
                </a:lnTo>
                <a:lnTo>
                  <a:pt x="281" y="34"/>
                </a:lnTo>
                <a:lnTo>
                  <a:pt x="283" y="38"/>
                </a:lnTo>
                <a:lnTo>
                  <a:pt x="284" y="49"/>
                </a:lnTo>
                <a:lnTo>
                  <a:pt x="285" y="55"/>
                </a:lnTo>
                <a:lnTo>
                  <a:pt x="286" y="64"/>
                </a:lnTo>
                <a:lnTo>
                  <a:pt x="286" y="65"/>
                </a:lnTo>
                <a:lnTo>
                  <a:pt x="285" y="65"/>
                </a:lnTo>
                <a:lnTo>
                  <a:pt x="268" y="65"/>
                </a:lnTo>
                <a:lnTo>
                  <a:pt x="262" y="65"/>
                </a:lnTo>
                <a:lnTo>
                  <a:pt x="259" y="65"/>
                </a:lnTo>
                <a:lnTo>
                  <a:pt x="259" y="64"/>
                </a:lnTo>
                <a:lnTo>
                  <a:pt x="259" y="63"/>
                </a:lnTo>
                <a:lnTo>
                  <a:pt x="259" y="60"/>
                </a:lnTo>
                <a:lnTo>
                  <a:pt x="259" y="58"/>
                </a:lnTo>
                <a:lnTo>
                  <a:pt x="259" y="55"/>
                </a:lnTo>
                <a:lnTo>
                  <a:pt x="259" y="43"/>
                </a:lnTo>
                <a:lnTo>
                  <a:pt x="259" y="41"/>
                </a:lnTo>
                <a:lnTo>
                  <a:pt x="259" y="40"/>
                </a:lnTo>
                <a:lnTo>
                  <a:pt x="257" y="40"/>
                </a:lnTo>
                <a:lnTo>
                  <a:pt x="253" y="40"/>
                </a:lnTo>
                <a:lnTo>
                  <a:pt x="250" y="40"/>
                </a:lnTo>
                <a:lnTo>
                  <a:pt x="248" y="40"/>
                </a:lnTo>
                <a:lnTo>
                  <a:pt x="246" y="40"/>
                </a:lnTo>
                <a:lnTo>
                  <a:pt x="242" y="40"/>
                </a:lnTo>
                <a:lnTo>
                  <a:pt x="240" y="40"/>
                </a:lnTo>
                <a:lnTo>
                  <a:pt x="238" y="40"/>
                </a:lnTo>
                <a:lnTo>
                  <a:pt x="236" y="40"/>
                </a:lnTo>
                <a:lnTo>
                  <a:pt x="234" y="40"/>
                </a:lnTo>
                <a:lnTo>
                  <a:pt x="233" y="40"/>
                </a:lnTo>
                <a:lnTo>
                  <a:pt x="228" y="40"/>
                </a:lnTo>
                <a:lnTo>
                  <a:pt x="227" y="40"/>
                </a:lnTo>
                <a:lnTo>
                  <a:pt x="223" y="40"/>
                </a:lnTo>
                <a:lnTo>
                  <a:pt x="221" y="40"/>
                </a:lnTo>
                <a:lnTo>
                  <a:pt x="220" y="40"/>
                </a:lnTo>
                <a:lnTo>
                  <a:pt x="219" y="40"/>
                </a:lnTo>
                <a:lnTo>
                  <a:pt x="217" y="40"/>
                </a:lnTo>
                <a:lnTo>
                  <a:pt x="216" y="40"/>
                </a:lnTo>
                <a:lnTo>
                  <a:pt x="215" y="40"/>
                </a:lnTo>
                <a:lnTo>
                  <a:pt x="214" y="40"/>
                </a:lnTo>
                <a:lnTo>
                  <a:pt x="211" y="40"/>
                </a:lnTo>
                <a:lnTo>
                  <a:pt x="209" y="40"/>
                </a:lnTo>
                <a:lnTo>
                  <a:pt x="208" y="40"/>
                </a:lnTo>
                <a:lnTo>
                  <a:pt x="208" y="42"/>
                </a:lnTo>
                <a:lnTo>
                  <a:pt x="208" y="43"/>
                </a:lnTo>
                <a:lnTo>
                  <a:pt x="208" y="44"/>
                </a:lnTo>
                <a:lnTo>
                  <a:pt x="208" y="46"/>
                </a:lnTo>
                <a:lnTo>
                  <a:pt x="208" y="47"/>
                </a:lnTo>
                <a:lnTo>
                  <a:pt x="208" y="48"/>
                </a:lnTo>
                <a:lnTo>
                  <a:pt x="208" y="49"/>
                </a:lnTo>
                <a:lnTo>
                  <a:pt x="208" y="51"/>
                </a:lnTo>
                <a:lnTo>
                  <a:pt x="208" y="52"/>
                </a:lnTo>
                <a:lnTo>
                  <a:pt x="208" y="55"/>
                </a:lnTo>
                <a:lnTo>
                  <a:pt x="208" y="57"/>
                </a:lnTo>
                <a:lnTo>
                  <a:pt x="208" y="59"/>
                </a:lnTo>
                <a:lnTo>
                  <a:pt x="208" y="60"/>
                </a:lnTo>
                <a:lnTo>
                  <a:pt x="208" y="63"/>
                </a:lnTo>
                <a:lnTo>
                  <a:pt x="208" y="64"/>
                </a:lnTo>
                <a:lnTo>
                  <a:pt x="208" y="66"/>
                </a:lnTo>
                <a:lnTo>
                  <a:pt x="208" y="68"/>
                </a:lnTo>
                <a:lnTo>
                  <a:pt x="208" y="74"/>
                </a:lnTo>
                <a:lnTo>
                  <a:pt x="208" y="75"/>
                </a:lnTo>
                <a:lnTo>
                  <a:pt x="208" y="76"/>
                </a:lnTo>
                <a:lnTo>
                  <a:pt x="208" y="80"/>
                </a:lnTo>
                <a:lnTo>
                  <a:pt x="208" y="81"/>
                </a:lnTo>
                <a:lnTo>
                  <a:pt x="208" y="86"/>
                </a:lnTo>
                <a:lnTo>
                  <a:pt x="208" y="90"/>
                </a:lnTo>
                <a:lnTo>
                  <a:pt x="208" y="91"/>
                </a:lnTo>
                <a:lnTo>
                  <a:pt x="207" y="91"/>
                </a:lnTo>
                <a:lnTo>
                  <a:pt x="206" y="91"/>
                </a:lnTo>
                <a:lnTo>
                  <a:pt x="205" y="91"/>
                </a:lnTo>
                <a:lnTo>
                  <a:pt x="201" y="91"/>
                </a:lnTo>
                <a:lnTo>
                  <a:pt x="200" y="91"/>
                </a:lnTo>
                <a:lnTo>
                  <a:pt x="199" y="91"/>
                </a:lnTo>
                <a:lnTo>
                  <a:pt x="198" y="91"/>
                </a:lnTo>
                <a:lnTo>
                  <a:pt x="195" y="91"/>
                </a:lnTo>
                <a:lnTo>
                  <a:pt x="194" y="91"/>
                </a:lnTo>
                <a:lnTo>
                  <a:pt x="193" y="91"/>
                </a:lnTo>
                <a:lnTo>
                  <a:pt x="192" y="91"/>
                </a:lnTo>
                <a:lnTo>
                  <a:pt x="191" y="91"/>
                </a:lnTo>
                <a:lnTo>
                  <a:pt x="190" y="91"/>
                </a:lnTo>
                <a:lnTo>
                  <a:pt x="189" y="91"/>
                </a:lnTo>
                <a:lnTo>
                  <a:pt x="186" y="91"/>
                </a:lnTo>
                <a:lnTo>
                  <a:pt x="185" y="91"/>
                </a:lnTo>
                <a:lnTo>
                  <a:pt x="184" y="91"/>
                </a:lnTo>
                <a:lnTo>
                  <a:pt x="183" y="91"/>
                </a:lnTo>
                <a:lnTo>
                  <a:pt x="182" y="91"/>
                </a:lnTo>
                <a:lnTo>
                  <a:pt x="180" y="91"/>
                </a:lnTo>
                <a:lnTo>
                  <a:pt x="180" y="92"/>
                </a:lnTo>
                <a:lnTo>
                  <a:pt x="179" y="92"/>
                </a:lnTo>
                <a:lnTo>
                  <a:pt x="179" y="93"/>
                </a:lnTo>
                <a:lnTo>
                  <a:pt x="179" y="94"/>
                </a:lnTo>
                <a:lnTo>
                  <a:pt x="179" y="97"/>
                </a:lnTo>
                <a:lnTo>
                  <a:pt x="179" y="98"/>
                </a:lnTo>
                <a:lnTo>
                  <a:pt x="181" y="98"/>
                </a:lnTo>
                <a:lnTo>
                  <a:pt x="182" y="98"/>
                </a:lnTo>
                <a:lnTo>
                  <a:pt x="183" y="98"/>
                </a:lnTo>
                <a:lnTo>
                  <a:pt x="185" y="98"/>
                </a:lnTo>
                <a:lnTo>
                  <a:pt x="188" y="98"/>
                </a:lnTo>
                <a:lnTo>
                  <a:pt x="189" y="98"/>
                </a:lnTo>
                <a:lnTo>
                  <a:pt x="189" y="106"/>
                </a:lnTo>
                <a:lnTo>
                  <a:pt x="189" y="107"/>
                </a:lnTo>
                <a:lnTo>
                  <a:pt x="189" y="110"/>
                </a:lnTo>
                <a:lnTo>
                  <a:pt x="189" y="113"/>
                </a:lnTo>
                <a:lnTo>
                  <a:pt x="189" y="117"/>
                </a:lnTo>
                <a:lnTo>
                  <a:pt x="189" y="119"/>
                </a:lnTo>
                <a:lnTo>
                  <a:pt x="189" y="123"/>
                </a:lnTo>
                <a:lnTo>
                  <a:pt x="189" y="131"/>
                </a:lnTo>
                <a:lnTo>
                  <a:pt x="189" y="134"/>
                </a:lnTo>
                <a:lnTo>
                  <a:pt x="189" y="136"/>
                </a:lnTo>
                <a:lnTo>
                  <a:pt x="194" y="136"/>
                </a:lnTo>
                <a:lnTo>
                  <a:pt x="195" y="136"/>
                </a:lnTo>
                <a:lnTo>
                  <a:pt x="198" y="136"/>
                </a:lnTo>
                <a:lnTo>
                  <a:pt x="199" y="136"/>
                </a:lnTo>
                <a:lnTo>
                  <a:pt x="201" y="136"/>
                </a:lnTo>
                <a:lnTo>
                  <a:pt x="202" y="136"/>
                </a:lnTo>
                <a:lnTo>
                  <a:pt x="205" y="136"/>
                </a:lnTo>
                <a:lnTo>
                  <a:pt x="208" y="136"/>
                </a:lnTo>
                <a:lnTo>
                  <a:pt x="208" y="139"/>
                </a:lnTo>
                <a:lnTo>
                  <a:pt x="208" y="142"/>
                </a:lnTo>
                <a:lnTo>
                  <a:pt x="208" y="143"/>
                </a:lnTo>
                <a:lnTo>
                  <a:pt x="202" y="143"/>
                </a:lnTo>
                <a:lnTo>
                  <a:pt x="202" y="148"/>
                </a:lnTo>
                <a:lnTo>
                  <a:pt x="208" y="148"/>
                </a:lnTo>
                <a:lnTo>
                  <a:pt x="211" y="148"/>
                </a:lnTo>
                <a:lnTo>
                  <a:pt x="211" y="143"/>
                </a:lnTo>
                <a:lnTo>
                  <a:pt x="220" y="143"/>
                </a:lnTo>
                <a:lnTo>
                  <a:pt x="224" y="143"/>
                </a:lnTo>
                <a:lnTo>
                  <a:pt x="227" y="143"/>
                </a:lnTo>
                <a:lnTo>
                  <a:pt x="228" y="143"/>
                </a:lnTo>
                <a:lnTo>
                  <a:pt x="234" y="143"/>
                </a:lnTo>
                <a:lnTo>
                  <a:pt x="234" y="144"/>
                </a:lnTo>
                <a:lnTo>
                  <a:pt x="232" y="144"/>
                </a:lnTo>
                <a:lnTo>
                  <a:pt x="232" y="145"/>
                </a:lnTo>
                <a:lnTo>
                  <a:pt x="234" y="145"/>
                </a:lnTo>
                <a:lnTo>
                  <a:pt x="234" y="150"/>
                </a:lnTo>
                <a:lnTo>
                  <a:pt x="234" y="151"/>
                </a:lnTo>
                <a:lnTo>
                  <a:pt x="234" y="152"/>
                </a:lnTo>
                <a:lnTo>
                  <a:pt x="234" y="153"/>
                </a:lnTo>
                <a:lnTo>
                  <a:pt x="234" y="156"/>
                </a:lnTo>
                <a:lnTo>
                  <a:pt x="234" y="157"/>
                </a:lnTo>
                <a:lnTo>
                  <a:pt x="234" y="158"/>
                </a:lnTo>
                <a:lnTo>
                  <a:pt x="234" y="160"/>
                </a:lnTo>
                <a:lnTo>
                  <a:pt x="234" y="161"/>
                </a:lnTo>
                <a:lnTo>
                  <a:pt x="234" y="164"/>
                </a:lnTo>
                <a:lnTo>
                  <a:pt x="234" y="165"/>
                </a:lnTo>
                <a:lnTo>
                  <a:pt x="234" y="167"/>
                </a:lnTo>
                <a:lnTo>
                  <a:pt x="234" y="169"/>
                </a:lnTo>
                <a:lnTo>
                  <a:pt x="220" y="169"/>
                </a:lnTo>
                <a:lnTo>
                  <a:pt x="219" y="169"/>
                </a:lnTo>
                <a:lnTo>
                  <a:pt x="219" y="182"/>
                </a:lnTo>
                <a:lnTo>
                  <a:pt x="214" y="182"/>
                </a:lnTo>
                <a:lnTo>
                  <a:pt x="210" y="183"/>
                </a:lnTo>
                <a:lnTo>
                  <a:pt x="208" y="169"/>
                </a:lnTo>
                <a:lnTo>
                  <a:pt x="208" y="168"/>
                </a:lnTo>
                <a:lnTo>
                  <a:pt x="208" y="167"/>
                </a:lnTo>
                <a:lnTo>
                  <a:pt x="208" y="165"/>
                </a:lnTo>
                <a:lnTo>
                  <a:pt x="208" y="161"/>
                </a:lnTo>
                <a:lnTo>
                  <a:pt x="208" y="158"/>
                </a:lnTo>
                <a:lnTo>
                  <a:pt x="208" y="157"/>
                </a:lnTo>
                <a:lnTo>
                  <a:pt x="208" y="156"/>
                </a:lnTo>
                <a:lnTo>
                  <a:pt x="207" y="156"/>
                </a:lnTo>
                <a:lnTo>
                  <a:pt x="207" y="157"/>
                </a:lnTo>
                <a:lnTo>
                  <a:pt x="200" y="157"/>
                </a:lnTo>
                <a:lnTo>
                  <a:pt x="200" y="143"/>
                </a:lnTo>
                <a:lnTo>
                  <a:pt x="199" y="143"/>
                </a:lnTo>
                <a:lnTo>
                  <a:pt x="197" y="143"/>
                </a:lnTo>
                <a:lnTo>
                  <a:pt x="195" y="143"/>
                </a:lnTo>
                <a:lnTo>
                  <a:pt x="195" y="144"/>
                </a:lnTo>
                <a:lnTo>
                  <a:pt x="195" y="143"/>
                </a:lnTo>
                <a:lnTo>
                  <a:pt x="194" y="143"/>
                </a:lnTo>
                <a:lnTo>
                  <a:pt x="190" y="143"/>
                </a:lnTo>
                <a:lnTo>
                  <a:pt x="189" y="143"/>
                </a:lnTo>
                <a:lnTo>
                  <a:pt x="188" y="143"/>
                </a:lnTo>
                <a:lnTo>
                  <a:pt x="185" y="143"/>
                </a:lnTo>
                <a:lnTo>
                  <a:pt x="183" y="143"/>
                </a:lnTo>
                <a:lnTo>
                  <a:pt x="181" y="143"/>
                </a:lnTo>
                <a:lnTo>
                  <a:pt x="180" y="143"/>
                </a:lnTo>
                <a:lnTo>
                  <a:pt x="179" y="143"/>
                </a:lnTo>
                <a:lnTo>
                  <a:pt x="173" y="136"/>
                </a:lnTo>
                <a:lnTo>
                  <a:pt x="168" y="132"/>
                </a:lnTo>
                <a:lnTo>
                  <a:pt x="168" y="131"/>
                </a:lnTo>
                <a:lnTo>
                  <a:pt x="167" y="131"/>
                </a:lnTo>
                <a:lnTo>
                  <a:pt x="167" y="130"/>
                </a:lnTo>
                <a:lnTo>
                  <a:pt x="166" y="127"/>
                </a:lnTo>
                <a:lnTo>
                  <a:pt x="164" y="125"/>
                </a:lnTo>
                <a:lnTo>
                  <a:pt x="163" y="125"/>
                </a:lnTo>
                <a:lnTo>
                  <a:pt x="162" y="125"/>
                </a:lnTo>
                <a:lnTo>
                  <a:pt x="163" y="125"/>
                </a:lnTo>
                <a:lnTo>
                  <a:pt x="163" y="126"/>
                </a:lnTo>
                <a:lnTo>
                  <a:pt x="165" y="128"/>
                </a:lnTo>
                <a:lnTo>
                  <a:pt x="166" y="130"/>
                </a:lnTo>
                <a:lnTo>
                  <a:pt x="167" y="131"/>
                </a:lnTo>
                <a:lnTo>
                  <a:pt x="172" y="138"/>
                </a:lnTo>
                <a:lnTo>
                  <a:pt x="177" y="143"/>
                </a:lnTo>
                <a:lnTo>
                  <a:pt x="177" y="144"/>
                </a:lnTo>
                <a:lnTo>
                  <a:pt x="179" y="144"/>
                </a:lnTo>
                <a:lnTo>
                  <a:pt x="179" y="145"/>
                </a:lnTo>
                <a:lnTo>
                  <a:pt x="179" y="147"/>
                </a:lnTo>
                <a:lnTo>
                  <a:pt x="179" y="149"/>
                </a:lnTo>
                <a:lnTo>
                  <a:pt x="179" y="150"/>
                </a:lnTo>
                <a:lnTo>
                  <a:pt x="179" y="151"/>
                </a:lnTo>
                <a:lnTo>
                  <a:pt x="179" y="152"/>
                </a:lnTo>
                <a:lnTo>
                  <a:pt x="179" y="153"/>
                </a:lnTo>
                <a:lnTo>
                  <a:pt x="179" y="156"/>
                </a:lnTo>
                <a:lnTo>
                  <a:pt x="179" y="157"/>
                </a:lnTo>
                <a:lnTo>
                  <a:pt x="180" y="158"/>
                </a:lnTo>
                <a:lnTo>
                  <a:pt x="179" y="159"/>
                </a:lnTo>
                <a:lnTo>
                  <a:pt x="180" y="159"/>
                </a:lnTo>
                <a:lnTo>
                  <a:pt x="180" y="160"/>
                </a:lnTo>
                <a:lnTo>
                  <a:pt x="180" y="161"/>
                </a:lnTo>
                <a:lnTo>
                  <a:pt x="180" y="169"/>
                </a:lnTo>
                <a:lnTo>
                  <a:pt x="179" y="169"/>
                </a:lnTo>
                <a:lnTo>
                  <a:pt x="175" y="169"/>
                </a:lnTo>
                <a:lnTo>
                  <a:pt x="166" y="169"/>
                </a:lnTo>
                <a:lnTo>
                  <a:pt x="164" y="169"/>
                </a:lnTo>
                <a:lnTo>
                  <a:pt x="160" y="169"/>
                </a:lnTo>
                <a:lnTo>
                  <a:pt x="155" y="169"/>
                </a:lnTo>
                <a:lnTo>
                  <a:pt x="154" y="169"/>
                </a:lnTo>
                <a:lnTo>
                  <a:pt x="149" y="169"/>
                </a:lnTo>
                <a:lnTo>
                  <a:pt x="148" y="169"/>
                </a:lnTo>
                <a:lnTo>
                  <a:pt x="143" y="169"/>
                </a:lnTo>
                <a:lnTo>
                  <a:pt x="140" y="169"/>
                </a:lnTo>
                <a:lnTo>
                  <a:pt x="138" y="169"/>
                </a:lnTo>
                <a:lnTo>
                  <a:pt x="134" y="169"/>
                </a:lnTo>
                <a:lnTo>
                  <a:pt x="128" y="169"/>
                </a:lnTo>
                <a:lnTo>
                  <a:pt x="124" y="169"/>
                </a:lnTo>
                <a:lnTo>
                  <a:pt x="119" y="169"/>
                </a:lnTo>
                <a:lnTo>
                  <a:pt x="115" y="169"/>
                </a:lnTo>
                <a:lnTo>
                  <a:pt x="111" y="169"/>
                </a:lnTo>
                <a:lnTo>
                  <a:pt x="110" y="169"/>
                </a:lnTo>
                <a:lnTo>
                  <a:pt x="108" y="170"/>
                </a:lnTo>
                <a:lnTo>
                  <a:pt x="108" y="172"/>
                </a:lnTo>
                <a:lnTo>
                  <a:pt x="108" y="173"/>
                </a:lnTo>
                <a:lnTo>
                  <a:pt x="108" y="174"/>
                </a:lnTo>
                <a:lnTo>
                  <a:pt x="108" y="175"/>
                </a:lnTo>
                <a:lnTo>
                  <a:pt x="108" y="176"/>
                </a:lnTo>
                <a:lnTo>
                  <a:pt x="108" y="177"/>
                </a:lnTo>
                <a:lnTo>
                  <a:pt x="107" y="176"/>
                </a:lnTo>
                <a:lnTo>
                  <a:pt x="106" y="176"/>
                </a:lnTo>
                <a:lnTo>
                  <a:pt x="105" y="176"/>
                </a:lnTo>
                <a:lnTo>
                  <a:pt x="104" y="176"/>
                </a:lnTo>
                <a:lnTo>
                  <a:pt x="104" y="180"/>
                </a:lnTo>
                <a:lnTo>
                  <a:pt x="103" y="180"/>
                </a:lnTo>
                <a:lnTo>
                  <a:pt x="103" y="178"/>
                </a:lnTo>
                <a:lnTo>
                  <a:pt x="103" y="177"/>
                </a:lnTo>
                <a:lnTo>
                  <a:pt x="103" y="176"/>
                </a:lnTo>
                <a:lnTo>
                  <a:pt x="102" y="176"/>
                </a:lnTo>
                <a:lnTo>
                  <a:pt x="100" y="175"/>
                </a:lnTo>
                <a:lnTo>
                  <a:pt x="99" y="175"/>
                </a:lnTo>
                <a:lnTo>
                  <a:pt x="99" y="174"/>
                </a:lnTo>
                <a:lnTo>
                  <a:pt x="99" y="170"/>
                </a:lnTo>
                <a:lnTo>
                  <a:pt x="102" y="170"/>
                </a:lnTo>
                <a:lnTo>
                  <a:pt x="102" y="169"/>
                </a:lnTo>
                <a:lnTo>
                  <a:pt x="102" y="168"/>
                </a:lnTo>
                <a:lnTo>
                  <a:pt x="102" y="166"/>
                </a:lnTo>
                <a:lnTo>
                  <a:pt x="102" y="164"/>
                </a:lnTo>
                <a:lnTo>
                  <a:pt x="102" y="163"/>
                </a:lnTo>
                <a:lnTo>
                  <a:pt x="102" y="160"/>
                </a:lnTo>
                <a:lnTo>
                  <a:pt x="102" y="158"/>
                </a:lnTo>
                <a:lnTo>
                  <a:pt x="102" y="157"/>
                </a:lnTo>
                <a:lnTo>
                  <a:pt x="102" y="156"/>
                </a:lnTo>
                <a:lnTo>
                  <a:pt x="102" y="155"/>
                </a:lnTo>
                <a:lnTo>
                  <a:pt x="102" y="153"/>
                </a:lnTo>
                <a:lnTo>
                  <a:pt x="102" y="150"/>
                </a:lnTo>
                <a:lnTo>
                  <a:pt x="102" y="149"/>
                </a:lnTo>
                <a:lnTo>
                  <a:pt x="100" y="149"/>
                </a:lnTo>
                <a:lnTo>
                  <a:pt x="100" y="150"/>
                </a:lnTo>
                <a:lnTo>
                  <a:pt x="99" y="150"/>
                </a:lnTo>
                <a:lnTo>
                  <a:pt x="95" y="150"/>
                </a:lnTo>
                <a:lnTo>
                  <a:pt x="94" y="150"/>
                </a:lnTo>
                <a:lnTo>
                  <a:pt x="91" y="150"/>
                </a:lnTo>
                <a:lnTo>
                  <a:pt x="90" y="150"/>
                </a:lnTo>
                <a:lnTo>
                  <a:pt x="89" y="150"/>
                </a:lnTo>
                <a:lnTo>
                  <a:pt x="89" y="149"/>
                </a:lnTo>
                <a:lnTo>
                  <a:pt x="89" y="148"/>
                </a:lnTo>
                <a:lnTo>
                  <a:pt x="89" y="147"/>
                </a:lnTo>
                <a:lnTo>
                  <a:pt x="89" y="145"/>
                </a:lnTo>
                <a:lnTo>
                  <a:pt x="89" y="144"/>
                </a:lnTo>
                <a:lnTo>
                  <a:pt x="88" y="144"/>
                </a:lnTo>
                <a:lnTo>
                  <a:pt x="87" y="144"/>
                </a:lnTo>
                <a:lnTo>
                  <a:pt x="86" y="144"/>
                </a:lnTo>
                <a:lnTo>
                  <a:pt x="85" y="144"/>
                </a:lnTo>
                <a:lnTo>
                  <a:pt x="83" y="144"/>
                </a:lnTo>
                <a:lnTo>
                  <a:pt x="82" y="144"/>
                </a:lnTo>
                <a:lnTo>
                  <a:pt x="80" y="144"/>
                </a:lnTo>
                <a:lnTo>
                  <a:pt x="77" y="144"/>
                </a:lnTo>
                <a:lnTo>
                  <a:pt x="73" y="144"/>
                </a:lnTo>
                <a:lnTo>
                  <a:pt x="70" y="144"/>
                </a:lnTo>
                <a:lnTo>
                  <a:pt x="69" y="144"/>
                </a:lnTo>
                <a:lnTo>
                  <a:pt x="67" y="144"/>
                </a:lnTo>
                <a:lnTo>
                  <a:pt x="63" y="144"/>
                </a:lnTo>
                <a:lnTo>
                  <a:pt x="61" y="144"/>
                </a:lnTo>
                <a:lnTo>
                  <a:pt x="57" y="144"/>
                </a:lnTo>
                <a:lnTo>
                  <a:pt x="56" y="144"/>
                </a:lnTo>
                <a:lnTo>
                  <a:pt x="55" y="144"/>
                </a:lnTo>
                <a:lnTo>
                  <a:pt x="54" y="144"/>
                </a:lnTo>
                <a:lnTo>
                  <a:pt x="52" y="144"/>
                </a:lnTo>
                <a:lnTo>
                  <a:pt x="51" y="144"/>
                </a:lnTo>
                <a:lnTo>
                  <a:pt x="46" y="144"/>
                </a:lnTo>
                <a:lnTo>
                  <a:pt x="44" y="144"/>
                </a:lnTo>
                <a:lnTo>
                  <a:pt x="43" y="144"/>
                </a:lnTo>
                <a:lnTo>
                  <a:pt x="38" y="144"/>
                </a:lnTo>
                <a:lnTo>
                  <a:pt x="36" y="144"/>
                </a:lnTo>
                <a:lnTo>
                  <a:pt x="31" y="144"/>
                </a:lnTo>
                <a:lnTo>
                  <a:pt x="28" y="144"/>
                </a:lnTo>
                <a:lnTo>
                  <a:pt x="26" y="144"/>
                </a:lnTo>
                <a:lnTo>
                  <a:pt x="26" y="141"/>
                </a:lnTo>
                <a:lnTo>
                  <a:pt x="26" y="140"/>
                </a:lnTo>
                <a:lnTo>
                  <a:pt x="26" y="138"/>
                </a:lnTo>
                <a:lnTo>
                  <a:pt x="26" y="134"/>
                </a:lnTo>
                <a:lnTo>
                  <a:pt x="26" y="133"/>
                </a:lnTo>
                <a:lnTo>
                  <a:pt x="26" y="132"/>
                </a:lnTo>
                <a:lnTo>
                  <a:pt x="26" y="131"/>
                </a:lnTo>
                <a:lnTo>
                  <a:pt x="26" y="126"/>
                </a:lnTo>
                <a:lnTo>
                  <a:pt x="26" y="124"/>
                </a:lnTo>
                <a:lnTo>
                  <a:pt x="22" y="124"/>
                </a:lnTo>
                <a:lnTo>
                  <a:pt x="22" y="119"/>
                </a:lnTo>
                <a:lnTo>
                  <a:pt x="22" y="117"/>
                </a:lnTo>
                <a:lnTo>
                  <a:pt x="24" y="117"/>
                </a:lnTo>
                <a:lnTo>
                  <a:pt x="25" y="117"/>
                </a:lnTo>
                <a:lnTo>
                  <a:pt x="26" y="117"/>
                </a:lnTo>
                <a:lnTo>
                  <a:pt x="26" y="111"/>
                </a:lnTo>
                <a:lnTo>
                  <a:pt x="25" y="111"/>
                </a:lnTo>
                <a:lnTo>
                  <a:pt x="26" y="111"/>
                </a:lnTo>
                <a:lnTo>
                  <a:pt x="26" y="108"/>
                </a:lnTo>
                <a:lnTo>
                  <a:pt x="26" y="107"/>
                </a:lnTo>
                <a:lnTo>
                  <a:pt x="26" y="105"/>
                </a:lnTo>
                <a:lnTo>
                  <a:pt x="24" y="105"/>
                </a:lnTo>
                <a:lnTo>
                  <a:pt x="22" y="105"/>
                </a:lnTo>
                <a:lnTo>
                  <a:pt x="19" y="105"/>
                </a:lnTo>
                <a:lnTo>
                  <a:pt x="17" y="105"/>
                </a:lnTo>
                <a:lnTo>
                  <a:pt x="13" y="105"/>
                </a:lnTo>
                <a:lnTo>
                  <a:pt x="12" y="105"/>
                </a:lnTo>
                <a:lnTo>
                  <a:pt x="12" y="103"/>
                </a:lnTo>
                <a:lnTo>
                  <a:pt x="12" y="102"/>
                </a:lnTo>
                <a:lnTo>
                  <a:pt x="12" y="101"/>
                </a:lnTo>
                <a:lnTo>
                  <a:pt x="12" y="100"/>
                </a:lnTo>
                <a:lnTo>
                  <a:pt x="12" y="98"/>
                </a:lnTo>
                <a:lnTo>
                  <a:pt x="11" y="98"/>
                </a:lnTo>
                <a:lnTo>
                  <a:pt x="10" y="99"/>
                </a:lnTo>
                <a:lnTo>
                  <a:pt x="9" y="99"/>
                </a:lnTo>
                <a:lnTo>
                  <a:pt x="8" y="99"/>
                </a:lnTo>
                <a:lnTo>
                  <a:pt x="5" y="99"/>
                </a:lnTo>
                <a:lnTo>
                  <a:pt x="4" y="99"/>
                </a:lnTo>
                <a:lnTo>
                  <a:pt x="3" y="99"/>
                </a:lnTo>
                <a:lnTo>
                  <a:pt x="1" y="99"/>
                </a:lnTo>
                <a:lnTo>
                  <a:pt x="0" y="99"/>
                </a:lnTo>
                <a:lnTo>
                  <a:pt x="0" y="98"/>
                </a:lnTo>
                <a:lnTo>
                  <a:pt x="0" y="95"/>
                </a:lnTo>
                <a:lnTo>
                  <a:pt x="0" y="94"/>
                </a:lnTo>
                <a:close/>
                <a:moveTo>
                  <a:pt x="51" y="52"/>
                </a:moveTo>
                <a:lnTo>
                  <a:pt x="53" y="52"/>
                </a:lnTo>
                <a:lnTo>
                  <a:pt x="53" y="50"/>
                </a:lnTo>
                <a:lnTo>
                  <a:pt x="53" y="47"/>
                </a:lnTo>
                <a:lnTo>
                  <a:pt x="51" y="47"/>
                </a:lnTo>
                <a:lnTo>
                  <a:pt x="51" y="52"/>
                </a:lnTo>
                <a:close/>
                <a:moveTo>
                  <a:pt x="51" y="76"/>
                </a:moveTo>
                <a:lnTo>
                  <a:pt x="51" y="80"/>
                </a:lnTo>
                <a:lnTo>
                  <a:pt x="56" y="80"/>
                </a:lnTo>
                <a:lnTo>
                  <a:pt x="57" y="80"/>
                </a:lnTo>
                <a:lnTo>
                  <a:pt x="57" y="76"/>
                </a:lnTo>
                <a:lnTo>
                  <a:pt x="57" y="74"/>
                </a:lnTo>
                <a:lnTo>
                  <a:pt x="59" y="74"/>
                </a:lnTo>
                <a:lnTo>
                  <a:pt x="60" y="74"/>
                </a:lnTo>
                <a:lnTo>
                  <a:pt x="60" y="76"/>
                </a:lnTo>
                <a:lnTo>
                  <a:pt x="60" y="77"/>
                </a:lnTo>
                <a:lnTo>
                  <a:pt x="60" y="78"/>
                </a:lnTo>
                <a:lnTo>
                  <a:pt x="60" y="80"/>
                </a:lnTo>
                <a:lnTo>
                  <a:pt x="62" y="80"/>
                </a:lnTo>
                <a:lnTo>
                  <a:pt x="63" y="80"/>
                </a:lnTo>
                <a:lnTo>
                  <a:pt x="63" y="76"/>
                </a:lnTo>
                <a:lnTo>
                  <a:pt x="63" y="74"/>
                </a:lnTo>
                <a:lnTo>
                  <a:pt x="63" y="73"/>
                </a:lnTo>
                <a:lnTo>
                  <a:pt x="62" y="73"/>
                </a:lnTo>
                <a:lnTo>
                  <a:pt x="61" y="73"/>
                </a:lnTo>
                <a:lnTo>
                  <a:pt x="59" y="71"/>
                </a:lnTo>
                <a:lnTo>
                  <a:pt x="57" y="71"/>
                </a:lnTo>
                <a:lnTo>
                  <a:pt x="56" y="71"/>
                </a:lnTo>
                <a:lnTo>
                  <a:pt x="56" y="74"/>
                </a:lnTo>
                <a:lnTo>
                  <a:pt x="51" y="74"/>
                </a:lnTo>
                <a:lnTo>
                  <a:pt x="51" y="76"/>
                </a:lnTo>
                <a:close/>
                <a:moveTo>
                  <a:pt x="60" y="52"/>
                </a:moveTo>
                <a:lnTo>
                  <a:pt x="63" y="53"/>
                </a:lnTo>
                <a:lnTo>
                  <a:pt x="63" y="52"/>
                </a:lnTo>
                <a:lnTo>
                  <a:pt x="65" y="52"/>
                </a:lnTo>
                <a:lnTo>
                  <a:pt x="67" y="52"/>
                </a:lnTo>
                <a:lnTo>
                  <a:pt x="63" y="50"/>
                </a:lnTo>
                <a:lnTo>
                  <a:pt x="62" y="50"/>
                </a:lnTo>
                <a:lnTo>
                  <a:pt x="60" y="48"/>
                </a:lnTo>
                <a:lnTo>
                  <a:pt x="60" y="50"/>
                </a:lnTo>
                <a:lnTo>
                  <a:pt x="60" y="51"/>
                </a:lnTo>
                <a:lnTo>
                  <a:pt x="60" y="52"/>
                </a:lnTo>
                <a:close/>
                <a:moveTo>
                  <a:pt x="76" y="67"/>
                </a:moveTo>
                <a:lnTo>
                  <a:pt x="76" y="73"/>
                </a:lnTo>
                <a:lnTo>
                  <a:pt x="76" y="77"/>
                </a:lnTo>
                <a:lnTo>
                  <a:pt x="76" y="78"/>
                </a:lnTo>
                <a:lnTo>
                  <a:pt x="77" y="78"/>
                </a:lnTo>
                <a:lnTo>
                  <a:pt x="77" y="73"/>
                </a:lnTo>
                <a:lnTo>
                  <a:pt x="76" y="67"/>
                </a:lnTo>
                <a:lnTo>
                  <a:pt x="76" y="66"/>
                </a:lnTo>
                <a:lnTo>
                  <a:pt x="76" y="67"/>
                </a:lnTo>
                <a:close/>
                <a:moveTo>
                  <a:pt x="85" y="66"/>
                </a:moveTo>
                <a:lnTo>
                  <a:pt x="86" y="66"/>
                </a:lnTo>
                <a:lnTo>
                  <a:pt x="100" y="66"/>
                </a:lnTo>
                <a:lnTo>
                  <a:pt x="96" y="66"/>
                </a:lnTo>
                <a:lnTo>
                  <a:pt x="86" y="66"/>
                </a:lnTo>
                <a:lnTo>
                  <a:pt x="85" y="66"/>
                </a:lnTo>
                <a:close/>
                <a:moveTo>
                  <a:pt x="106" y="134"/>
                </a:moveTo>
                <a:lnTo>
                  <a:pt x="108" y="134"/>
                </a:lnTo>
                <a:lnTo>
                  <a:pt x="108" y="136"/>
                </a:lnTo>
                <a:lnTo>
                  <a:pt x="108" y="138"/>
                </a:lnTo>
                <a:lnTo>
                  <a:pt x="110" y="138"/>
                </a:lnTo>
                <a:lnTo>
                  <a:pt x="121" y="138"/>
                </a:lnTo>
                <a:lnTo>
                  <a:pt x="128" y="138"/>
                </a:lnTo>
                <a:lnTo>
                  <a:pt x="128" y="136"/>
                </a:lnTo>
                <a:lnTo>
                  <a:pt x="128" y="135"/>
                </a:lnTo>
                <a:lnTo>
                  <a:pt x="128" y="133"/>
                </a:lnTo>
                <a:lnTo>
                  <a:pt x="128" y="132"/>
                </a:lnTo>
                <a:lnTo>
                  <a:pt x="128" y="131"/>
                </a:lnTo>
                <a:lnTo>
                  <a:pt x="124" y="131"/>
                </a:lnTo>
                <a:lnTo>
                  <a:pt x="123" y="131"/>
                </a:lnTo>
                <a:lnTo>
                  <a:pt x="122" y="131"/>
                </a:lnTo>
                <a:lnTo>
                  <a:pt x="121" y="131"/>
                </a:lnTo>
                <a:lnTo>
                  <a:pt x="120" y="131"/>
                </a:lnTo>
                <a:lnTo>
                  <a:pt x="119" y="131"/>
                </a:lnTo>
                <a:lnTo>
                  <a:pt x="117" y="131"/>
                </a:lnTo>
                <a:lnTo>
                  <a:pt x="113" y="131"/>
                </a:lnTo>
                <a:lnTo>
                  <a:pt x="111" y="131"/>
                </a:lnTo>
                <a:lnTo>
                  <a:pt x="110" y="131"/>
                </a:lnTo>
                <a:lnTo>
                  <a:pt x="106" y="131"/>
                </a:lnTo>
                <a:lnTo>
                  <a:pt x="106" y="134"/>
                </a:lnTo>
                <a:close/>
                <a:moveTo>
                  <a:pt x="128" y="100"/>
                </a:moveTo>
                <a:lnTo>
                  <a:pt x="128" y="101"/>
                </a:lnTo>
                <a:lnTo>
                  <a:pt x="128" y="102"/>
                </a:lnTo>
                <a:lnTo>
                  <a:pt x="128" y="109"/>
                </a:lnTo>
                <a:lnTo>
                  <a:pt x="128" y="117"/>
                </a:lnTo>
                <a:lnTo>
                  <a:pt x="128" y="118"/>
                </a:lnTo>
                <a:lnTo>
                  <a:pt x="128" y="117"/>
                </a:lnTo>
                <a:lnTo>
                  <a:pt x="128" y="99"/>
                </a:lnTo>
                <a:lnTo>
                  <a:pt x="128" y="98"/>
                </a:lnTo>
                <a:lnTo>
                  <a:pt x="128" y="99"/>
                </a:lnTo>
                <a:lnTo>
                  <a:pt x="128" y="100"/>
                </a:lnTo>
                <a:close/>
                <a:moveTo>
                  <a:pt x="138" y="134"/>
                </a:moveTo>
                <a:lnTo>
                  <a:pt x="140" y="134"/>
                </a:lnTo>
                <a:lnTo>
                  <a:pt x="140" y="135"/>
                </a:lnTo>
                <a:lnTo>
                  <a:pt x="140" y="136"/>
                </a:lnTo>
                <a:lnTo>
                  <a:pt x="140" y="138"/>
                </a:lnTo>
                <a:lnTo>
                  <a:pt x="140" y="139"/>
                </a:lnTo>
                <a:lnTo>
                  <a:pt x="140" y="140"/>
                </a:lnTo>
                <a:lnTo>
                  <a:pt x="140" y="141"/>
                </a:lnTo>
                <a:lnTo>
                  <a:pt x="140" y="142"/>
                </a:lnTo>
                <a:lnTo>
                  <a:pt x="140" y="144"/>
                </a:lnTo>
                <a:lnTo>
                  <a:pt x="142" y="144"/>
                </a:lnTo>
                <a:lnTo>
                  <a:pt x="143" y="144"/>
                </a:lnTo>
                <a:lnTo>
                  <a:pt x="147" y="144"/>
                </a:lnTo>
                <a:lnTo>
                  <a:pt x="148" y="144"/>
                </a:lnTo>
                <a:lnTo>
                  <a:pt x="149" y="144"/>
                </a:lnTo>
                <a:lnTo>
                  <a:pt x="151" y="144"/>
                </a:lnTo>
                <a:lnTo>
                  <a:pt x="151" y="147"/>
                </a:lnTo>
                <a:lnTo>
                  <a:pt x="154" y="147"/>
                </a:lnTo>
                <a:lnTo>
                  <a:pt x="154" y="144"/>
                </a:lnTo>
                <a:lnTo>
                  <a:pt x="154" y="143"/>
                </a:lnTo>
                <a:lnTo>
                  <a:pt x="154" y="141"/>
                </a:lnTo>
                <a:lnTo>
                  <a:pt x="154" y="140"/>
                </a:lnTo>
                <a:lnTo>
                  <a:pt x="154" y="139"/>
                </a:lnTo>
                <a:lnTo>
                  <a:pt x="154" y="138"/>
                </a:lnTo>
                <a:lnTo>
                  <a:pt x="154" y="136"/>
                </a:lnTo>
                <a:lnTo>
                  <a:pt x="154" y="135"/>
                </a:lnTo>
                <a:lnTo>
                  <a:pt x="156" y="135"/>
                </a:lnTo>
                <a:lnTo>
                  <a:pt x="156" y="131"/>
                </a:lnTo>
                <a:lnTo>
                  <a:pt x="154" y="131"/>
                </a:lnTo>
                <a:lnTo>
                  <a:pt x="149" y="131"/>
                </a:lnTo>
                <a:lnTo>
                  <a:pt x="147" y="131"/>
                </a:lnTo>
                <a:lnTo>
                  <a:pt x="146" y="131"/>
                </a:lnTo>
                <a:lnTo>
                  <a:pt x="140" y="131"/>
                </a:lnTo>
                <a:lnTo>
                  <a:pt x="138" y="131"/>
                </a:lnTo>
                <a:lnTo>
                  <a:pt x="138" y="134"/>
                </a:lnTo>
                <a:close/>
                <a:moveTo>
                  <a:pt x="140" y="75"/>
                </a:moveTo>
                <a:lnTo>
                  <a:pt x="140" y="80"/>
                </a:lnTo>
                <a:lnTo>
                  <a:pt x="141" y="80"/>
                </a:lnTo>
                <a:lnTo>
                  <a:pt x="145" y="80"/>
                </a:lnTo>
                <a:lnTo>
                  <a:pt x="147" y="80"/>
                </a:lnTo>
                <a:lnTo>
                  <a:pt x="150" y="80"/>
                </a:lnTo>
                <a:lnTo>
                  <a:pt x="151" y="80"/>
                </a:lnTo>
                <a:lnTo>
                  <a:pt x="152" y="80"/>
                </a:lnTo>
                <a:lnTo>
                  <a:pt x="154" y="80"/>
                </a:lnTo>
                <a:lnTo>
                  <a:pt x="154" y="77"/>
                </a:lnTo>
                <a:lnTo>
                  <a:pt x="152" y="75"/>
                </a:lnTo>
                <a:lnTo>
                  <a:pt x="152" y="74"/>
                </a:lnTo>
                <a:lnTo>
                  <a:pt x="140" y="74"/>
                </a:lnTo>
                <a:lnTo>
                  <a:pt x="140" y="75"/>
                </a:lnTo>
                <a:close/>
                <a:moveTo>
                  <a:pt x="140" y="126"/>
                </a:moveTo>
                <a:lnTo>
                  <a:pt x="140" y="128"/>
                </a:lnTo>
                <a:lnTo>
                  <a:pt x="140" y="130"/>
                </a:lnTo>
                <a:lnTo>
                  <a:pt x="140" y="131"/>
                </a:lnTo>
                <a:lnTo>
                  <a:pt x="142" y="131"/>
                </a:lnTo>
                <a:lnTo>
                  <a:pt x="145" y="131"/>
                </a:lnTo>
                <a:lnTo>
                  <a:pt x="145" y="128"/>
                </a:lnTo>
                <a:lnTo>
                  <a:pt x="146" y="128"/>
                </a:lnTo>
                <a:lnTo>
                  <a:pt x="146" y="130"/>
                </a:lnTo>
                <a:lnTo>
                  <a:pt x="146" y="131"/>
                </a:lnTo>
                <a:lnTo>
                  <a:pt x="152" y="131"/>
                </a:lnTo>
                <a:lnTo>
                  <a:pt x="152" y="127"/>
                </a:lnTo>
                <a:lnTo>
                  <a:pt x="154" y="127"/>
                </a:lnTo>
                <a:lnTo>
                  <a:pt x="154" y="126"/>
                </a:lnTo>
                <a:lnTo>
                  <a:pt x="155" y="126"/>
                </a:lnTo>
                <a:lnTo>
                  <a:pt x="156" y="126"/>
                </a:lnTo>
                <a:lnTo>
                  <a:pt x="157" y="126"/>
                </a:lnTo>
                <a:lnTo>
                  <a:pt x="158" y="126"/>
                </a:lnTo>
                <a:lnTo>
                  <a:pt x="160" y="125"/>
                </a:lnTo>
                <a:lnTo>
                  <a:pt x="162" y="125"/>
                </a:lnTo>
                <a:lnTo>
                  <a:pt x="162" y="124"/>
                </a:lnTo>
                <a:lnTo>
                  <a:pt x="159" y="124"/>
                </a:lnTo>
                <a:lnTo>
                  <a:pt x="152" y="124"/>
                </a:lnTo>
                <a:lnTo>
                  <a:pt x="146" y="125"/>
                </a:lnTo>
                <a:lnTo>
                  <a:pt x="140" y="125"/>
                </a:lnTo>
                <a:lnTo>
                  <a:pt x="140" y="126"/>
                </a:lnTo>
                <a:close/>
                <a:moveTo>
                  <a:pt x="160" y="144"/>
                </a:moveTo>
                <a:lnTo>
                  <a:pt x="162" y="144"/>
                </a:lnTo>
                <a:lnTo>
                  <a:pt x="162" y="143"/>
                </a:lnTo>
                <a:lnTo>
                  <a:pt x="160" y="143"/>
                </a:lnTo>
                <a:lnTo>
                  <a:pt x="160" y="144"/>
                </a:lnTo>
                <a:close/>
                <a:moveTo>
                  <a:pt x="164" y="94"/>
                </a:moveTo>
                <a:lnTo>
                  <a:pt x="164" y="97"/>
                </a:lnTo>
                <a:lnTo>
                  <a:pt x="165" y="97"/>
                </a:lnTo>
                <a:lnTo>
                  <a:pt x="166" y="97"/>
                </a:lnTo>
                <a:lnTo>
                  <a:pt x="166" y="99"/>
                </a:lnTo>
                <a:lnTo>
                  <a:pt x="171" y="99"/>
                </a:lnTo>
                <a:lnTo>
                  <a:pt x="172" y="99"/>
                </a:lnTo>
                <a:lnTo>
                  <a:pt x="176" y="99"/>
                </a:lnTo>
                <a:lnTo>
                  <a:pt x="177" y="99"/>
                </a:lnTo>
                <a:lnTo>
                  <a:pt x="179" y="99"/>
                </a:lnTo>
                <a:lnTo>
                  <a:pt x="179" y="97"/>
                </a:lnTo>
                <a:lnTo>
                  <a:pt x="179" y="92"/>
                </a:lnTo>
                <a:lnTo>
                  <a:pt x="177" y="92"/>
                </a:lnTo>
                <a:lnTo>
                  <a:pt x="176" y="92"/>
                </a:lnTo>
                <a:lnTo>
                  <a:pt x="174" y="92"/>
                </a:lnTo>
                <a:lnTo>
                  <a:pt x="173" y="92"/>
                </a:lnTo>
                <a:lnTo>
                  <a:pt x="172" y="92"/>
                </a:lnTo>
                <a:lnTo>
                  <a:pt x="171" y="92"/>
                </a:lnTo>
                <a:lnTo>
                  <a:pt x="167" y="92"/>
                </a:lnTo>
                <a:lnTo>
                  <a:pt x="166" y="92"/>
                </a:lnTo>
                <a:lnTo>
                  <a:pt x="166" y="94"/>
                </a:lnTo>
                <a:lnTo>
                  <a:pt x="164" y="94"/>
                </a:lnTo>
                <a:lnTo>
                  <a:pt x="164" y="92"/>
                </a:lnTo>
                <a:lnTo>
                  <a:pt x="164" y="94"/>
                </a:lnTo>
                <a:close/>
                <a:moveTo>
                  <a:pt x="166" y="101"/>
                </a:moveTo>
                <a:lnTo>
                  <a:pt x="171" y="101"/>
                </a:lnTo>
                <a:lnTo>
                  <a:pt x="172" y="101"/>
                </a:lnTo>
                <a:lnTo>
                  <a:pt x="172" y="99"/>
                </a:lnTo>
                <a:lnTo>
                  <a:pt x="171" y="99"/>
                </a:lnTo>
                <a:lnTo>
                  <a:pt x="166" y="99"/>
                </a:lnTo>
                <a:lnTo>
                  <a:pt x="166" y="100"/>
                </a:lnTo>
                <a:lnTo>
                  <a:pt x="166" y="101"/>
                </a:lnTo>
                <a:close/>
                <a:moveTo>
                  <a:pt x="172" y="92"/>
                </a:moveTo>
                <a:lnTo>
                  <a:pt x="177" y="92"/>
                </a:lnTo>
                <a:lnTo>
                  <a:pt x="179" y="92"/>
                </a:lnTo>
                <a:lnTo>
                  <a:pt x="177" y="92"/>
                </a:lnTo>
                <a:lnTo>
                  <a:pt x="176" y="92"/>
                </a:lnTo>
                <a:lnTo>
                  <a:pt x="175" y="92"/>
                </a:lnTo>
                <a:lnTo>
                  <a:pt x="173" y="92"/>
                </a:lnTo>
                <a:lnTo>
                  <a:pt x="172" y="92"/>
                </a:lnTo>
                <a:close/>
                <a:moveTo>
                  <a:pt x="176" y="99"/>
                </a:moveTo>
                <a:lnTo>
                  <a:pt x="176" y="101"/>
                </a:lnTo>
                <a:lnTo>
                  <a:pt x="177" y="101"/>
                </a:lnTo>
                <a:lnTo>
                  <a:pt x="179" y="101"/>
                </a:lnTo>
                <a:lnTo>
                  <a:pt x="179" y="99"/>
                </a:lnTo>
                <a:lnTo>
                  <a:pt x="177" y="99"/>
                </a:lnTo>
                <a:lnTo>
                  <a:pt x="176" y="99"/>
                </a:lnTo>
                <a:close/>
              </a:path>
            </a:pathLst>
          </a:custGeom>
          <a:solidFill>
            <a:schemeClr val="accent5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10FCDDD5-9F32-18D1-5EFF-09BDCEA03C6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89153" y="257175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28B55BBA-04B3-2EA9-C1FC-3B4CB2616DEC}"/>
              </a:ext>
            </a:extLst>
          </p:cNvPr>
          <p:cNvCxnSpPr>
            <a:cxnSpLocks/>
            <a:stCxn id="6" idx="1"/>
            <a:endCxn id="4" idx="4"/>
          </p:cNvCxnSpPr>
          <p:nvPr/>
        </p:nvCxnSpPr>
        <p:spPr>
          <a:xfrm rot="10800000">
            <a:off x="1831362" y="2656165"/>
            <a:ext cx="872715" cy="155385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14BCE7D7-10C4-64AE-5050-823F54566637}"/>
              </a:ext>
            </a:extLst>
          </p:cNvPr>
          <p:cNvSpPr/>
          <p:nvPr/>
        </p:nvSpPr>
        <p:spPr>
          <a:xfrm>
            <a:off x="2704076" y="404603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Buckeye</a:t>
            </a:r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CDA98439-B0E3-A7DA-61B3-5A9BA8034E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58613" y="197329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0" name="肘形连接符 164">
            <a:extLst>
              <a:ext uri="{FF2B5EF4-FFF2-40B4-BE49-F238E27FC236}">
                <a16:creationId xmlns:a16="http://schemas.microsoft.com/office/drawing/2014/main" id="{7D155020-81AD-6CA7-E564-8F8C568FC8AF}"/>
              </a:ext>
            </a:extLst>
          </p:cNvPr>
          <p:cNvCxnSpPr>
            <a:cxnSpLocks/>
            <a:stCxn id="11" idx="1"/>
            <a:endCxn id="9" idx="4"/>
          </p:cNvCxnSpPr>
          <p:nvPr/>
        </p:nvCxnSpPr>
        <p:spPr>
          <a:xfrm rot="10800000">
            <a:off x="2800822" y="2057711"/>
            <a:ext cx="296701" cy="165747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1" name="圆角矩形 45">
            <a:extLst>
              <a:ext uri="{FF2B5EF4-FFF2-40B4-BE49-F238E27FC236}">
                <a16:creationId xmlns:a16="http://schemas.microsoft.com/office/drawing/2014/main" id="{D3B1C82D-DA34-CB26-3517-1EDE2401EAC1}"/>
              </a:ext>
            </a:extLst>
          </p:cNvPr>
          <p:cNvSpPr/>
          <p:nvPr/>
        </p:nvSpPr>
        <p:spPr>
          <a:xfrm>
            <a:off x="3097522" y="355120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Phoenix</a:t>
            </a:r>
          </a:p>
        </p:txBody>
      </p:sp>
      <p:sp>
        <p:nvSpPr>
          <p:cNvPr id="17" name="Oval 25">
            <a:extLst>
              <a:ext uri="{FF2B5EF4-FFF2-40B4-BE49-F238E27FC236}">
                <a16:creationId xmlns:a16="http://schemas.microsoft.com/office/drawing/2014/main" id="{D5A8FB91-9A4C-0CD3-CAC3-59E670D5E92B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34913" y="290674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2E734E7E-BA51-E228-0B05-83B2E70A9183}"/>
              </a:ext>
            </a:extLst>
          </p:cNvPr>
          <p:cNvCxnSpPr>
            <a:cxnSpLocks/>
            <a:stCxn id="19" idx="1"/>
            <a:endCxn id="17" idx="4"/>
          </p:cNvCxnSpPr>
          <p:nvPr/>
        </p:nvCxnSpPr>
        <p:spPr>
          <a:xfrm rot="10800000">
            <a:off x="3677122" y="2991161"/>
            <a:ext cx="119113" cy="27374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9952791C-D37C-9D1B-CECE-3319105A2194}"/>
              </a:ext>
            </a:extLst>
          </p:cNvPr>
          <p:cNvSpPr/>
          <p:nvPr/>
        </p:nvSpPr>
        <p:spPr>
          <a:xfrm>
            <a:off x="3796234" y="310092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Queen Creek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534B0C3-3567-C6C9-DDC0-94C5DF02020E}"/>
              </a:ext>
            </a:extLst>
          </p:cNvPr>
          <p:cNvSpPr/>
          <p:nvPr/>
        </p:nvSpPr>
        <p:spPr>
          <a:xfrm>
            <a:off x="4894024" y="1533773"/>
            <a:ext cx="1080184" cy="1080184"/>
          </a:xfrm>
          <a:prstGeom prst="ellipse">
            <a:avLst/>
          </a:prstGeom>
          <a:solidFill>
            <a:srgbClr val="F5B90F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42E8737-BD6E-1ADC-EC67-A634C133A0D8}"/>
              </a:ext>
            </a:extLst>
          </p:cNvPr>
          <p:cNvSpPr/>
          <p:nvPr/>
        </p:nvSpPr>
        <p:spPr>
          <a:xfrm>
            <a:off x="5610304" y="2589143"/>
            <a:ext cx="1080184" cy="1080184"/>
          </a:xfrm>
          <a:prstGeom prst="ellipse">
            <a:avLst/>
          </a:prstGeom>
          <a:solidFill>
            <a:srgbClr val="4BACC6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7A7CF94-2DF2-E8B5-FEC8-FBF38844AA6D}"/>
              </a:ext>
            </a:extLst>
          </p:cNvPr>
          <p:cNvSpPr/>
          <p:nvPr/>
        </p:nvSpPr>
        <p:spPr>
          <a:xfrm>
            <a:off x="4894024" y="3644513"/>
            <a:ext cx="1080184" cy="1080184"/>
          </a:xfrm>
          <a:prstGeom prst="ellipse">
            <a:avLst/>
          </a:prstGeom>
          <a:solidFill>
            <a:srgbClr val="F79646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DA4932-F61E-07BA-0005-ACF320E17956}"/>
              </a:ext>
            </a:extLst>
          </p:cNvPr>
          <p:cNvSpPr txBox="1"/>
          <p:nvPr/>
        </p:nvSpPr>
        <p:spPr>
          <a:xfrm>
            <a:off x="5974208" y="1662912"/>
            <a:ext cx="2022939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FFC000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rgbClr val="FFC000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DBC4869-8EB2-B4A0-8A28-AA2A0068E402}"/>
              </a:ext>
            </a:extLst>
          </p:cNvPr>
          <p:cNvSpPr txBox="1"/>
          <p:nvPr/>
        </p:nvSpPr>
        <p:spPr>
          <a:xfrm>
            <a:off x="5974207" y="3834612"/>
            <a:ext cx="2022939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8838383-450C-C8B9-254A-7ACB5D5DB9FC}"/>
              </a:ext>
            </a:extLst>
          </p:cNvPr>
          <p:cNvSpPr txBox="1"/>
          <p:nvPr/>
        </p:nvSpPr>
        <p:spPr>
          <a:xfrm>
            <a:off x="6705727" y="2748762"/>
            <a:ext cx="2022939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4BACC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rgbClr val="4BACC6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51" name="Freeform 706">
            <a:extLst>
              <a:ext uri="{FF2B5EF4-FFF2-40B4-BE49-F238E27FC236}">
                <a16:creationId xmlns:a16="http://schemas.microsoft.com/office/drawing/2014/main" id="{51B7D07C-F27F-C3D1-552C-A64F850CA627}"/>
              </a:ext>
            </a:extLst>
          </p:cNvPr>
          <p:cNvSpPr>
            <a:spLocks noEditPoints="1"/>
          </p:cNvSpPr>
          <p:nvPr/>
        </p:nvSpPr>
        <p:spPr bwMode="auto">
          <a:xfrm>
            <a:off x="5194957" y="1645240"/>
            <a:ext cx="450703" cy="857250"/>
          </a:xfrm>
          <a:custGeom>
            <a:avLst/>
            <a:gdLst>
              <a:gd name="T0" fmla="*/ 60 w 592"/>
              <a:gd name="T1" fmla="*/ 711 h 1126"/>
              <a:gd name="T2" fmla="*/ 165 w 592"/>
              <a:gd name="T3" fmla="*/ 734 h 1126"/>
              <a:gd name="T4" fmla="*/ 255 w 592"/>
              <a:gd name="T5" fmla="*/ 708 h 1126"/>
              <a:gd name="T6" fmla="*/ 238 w 592"/>
              <a:gd name="T7" fmla="*/ 590 h 1126"/>
              <a:gd name="T8" fmla="*/ 229 w 592"/>
              <a:gd name="T9" fmla="*/ 465 h 1126"/>
              <a:gd name="T10" fmla="*/ 180 w 592"/>
              <a:gd name="T11" fmla="*/ 385 h 1126"/>
              <a:gd name="T12" fmla="*/ 152 w 592"/>
              <a:gd name="T13" fmla="*/ 265 h 1126"/>
              <a:gd name="T14" fmla="*/ 157 w 592"/>
              <a:gd name="T15" fmla="*/ 205 h 1126"/>
              <a:gd name="T16" fmla="*/ 133 w 592"/>
              <a:gd name="T17" fmla="*/ 152 h 1126"/>
              <a:gd name="T18" fmla="*/ 195 w 592"/>
              <a:gd name="T19" fmla="*/ 0 h 1126"/>
              <a:gd name="T20" fmla="*/ 251 w 592"/>
              <a:gd name="T21" fmla="*/ 45 h 1126"/>
              <a:gd name="T22" fmla="*/ 262 w 592"/>
              <a:gd name="T23" fmla="*/ 87 h 1126"/>
              <a:gd name="T24" fmla="*/ 269 w 592"/>
              <a:gd name="T25" fmla="*/ 175 h 1126"/>
              <a:gd name="T26" fmla="*/ 323 w 592"/>
              <a:gd name="T27" fmla="*/ 163 h 1126"/>
              <a:gd name="T28" fmla="*/ 367 w 592"/>
              <a:gd name="T29" fmla="*/ 229 h 1126"/>
              <a:gd name="T30" fmla="*/ 505 w 592"/>
              <a:gd name="T31" fmla="*/ 214 h 1126"/>
              <a:gd name="T32" fmla="*/ 539 w 592"/>
              <a:gd name="T33" fmla="*/ 234 h 1126"/>
              <a:gd name="T34" fmla="*/ 543 w 592"/>
              <a:gd name="T35" fmla="*/ 267 h 1126"/>
              <a:gd name="T36" fmla="*/ 539 w 592"/>
              <a:gd name="T37" fmla="*/ 338 h 1126"/>
              <a:gd name="T38" fmla="*/ 592 w 592"/>
              <a:gd name="T39" fmla="*/ 447 h 1126"/>
              <a:gd name="T40" fmla="*/ 572 w 592"/>
              <a:gd name="T41" fmla="*/ 577 h 1126"/>
              <a:gd name="T42" fmla="*/ 527 w 592"/>
              <a:gd name="T43" fmla="*/ 612 h 1126"/>
              <a:gd name="T44" fmla="*/ 482 w 592"/>
              <a:gd name="T45" fmla="*/ 694 h 1126"/>
              <a:gd name="T46" fmla="*/ 497 w 592"/>
              <a:gd name="T47" fmla="*/ 706 h 1126"/>
              <a:gd name="T48" fmla="*/ 568 w 592"/>
              <a:gd name="T49" fmla="*/ 734 h 1126"/>
              <a:gd name="T50" fmla="*/ 551 w 592"/>
              <a:gd name="T51" fmla="*/ 782 h 1126"/>
              <a:gd name="T52" fmla="*/ 570 w 592"/>
              <a:gd name="T53" fmla="*/ 838 h 1126"/>
              <a:gd name="T54" fmla="*/ 513 w 592"/>
              <a:gd name="T55" fmla="*/ 876 h 1126"/>
              <a:gd name="T56" fmla="*/ 520 w 592"/>
              <a:gd name="T57" fmla="*/ 971 h 1126"/>
              <a:gd name="T58" fmla="*/ 522 w 592"/>
              <a:gd name="T59" fmla="*/ 1044 h 1126"/>
              <a:gd name="T60" fmla="*/ 522 w 592"/>
              <a:gd name="T61" fmla="*/ 1125 h 1126"/>
              <a:gd name="T62" fmla="*/ 255 w 592"/>
              <a:gd name="T63" fmla="*/ 1093 h 1126"/>
              <a:gd name="T64" fmla="*/ 155 w 592"/>
              <a:gd name="T65" fmla="*/ 983 h 1126"/>
              <a:gd name="T66" fmla="*/ 190 w 592"/>
              <a:gd name="T67" fmla="*/ 971 h 1126"/>
              <a:gd name="T68" fmla="*/ 224 w 592"/>
              <a:gd name="T69" fmla="*/ 912 h 1126"/>
              <a:gd name="T70" fmla="*/ 152 w 592"/>
              <a:gd name="T71" fmla="*/ 915 h 1126"/>
              <a:gd name="T72" fmla="*/ 125 w 592"/>
              <a:gd name="T73" fmla="*/ 955 h 1126"/>
              <a:gd name="T74" fmla="*/ 64 w 592"/>
              <a:gd name="T75" fmla="*/ 957 h 1126"/>
              <a:gd name="T76" fmla="*/ 140 w 592"/>
              <a:gd name="T77" fmla="*/ 864 h 1126"/>
              <a:gd name="T78" fmla="*/ 75 w 592"/>
              <a:gd name="T79" fmla="*/ 762 h 1126"/>
              <a:gd name="T80" fmla="*/ 30 w 592"/>
              <a:gd name="T81" fmla="*/ 750 h 1126"/>
              <a:gd name="T82" fmla="*/ 79 w 592"/>
              <a:gd name="T83" fmla="*/ 938 h 1126"/>
              <a:gd name="T84" fmla="*/ 191 w 592"/>
              <a:gd name="T85" fmla="*/ 910 h 1126"/>
              <a:gd name="T86" fmla="*/ 172 w 592"/>
              <a:gd name="T87" fmla="*/ 73 h 1126"/>
              <a:gd name="T88" fmla="*/ 217 w 592"/>
              <a:gd name="T89" fmla="*/ 1008 h 1126"/>
              <a:gd name="T90" fmla="*/ 225 w 592"/>
              <a:gd name="T91" fmla="*/ 989 h 1126"/>
              <a:gd name="T92" fmla="*/ 234 w 592"/>
              <a:gd name="T93" fmla="*/ 937 h 1126"/>
              <a:gd name="T94" fmla="*/ 266 w 592"/>
              <a:gd name="T95" fmla="*/ 920 h 1126"/>
              <a:gd name="T96" fmla="*/ 270 w 592"/>
              <a:gd name="T97" fmla="*/ 947 h 1126"/>
              <a:gd name="T98" fmla="*/ 306 w 592"/>
              <a:gd name="T99" fmla="*/ 1008 h 1126"/>
              <a:gd name="T100" fmla="*/ 276 w 592"/>
              <a:gd name="T101" fmla="*/ 963 h 1126"/>
              <a:gd name="T102" fmla="*/ 285 w 592"/>
              <a:gd name="T103" fmla="*/ 918 h 1126"/>
              <a:gd name="T104" fmla="*/ 304 w 592"/>
              <a:gd name="T105" fmla="*/ 970 h 1126"/>
              <a:gd name="T106" fmla="*/ 358 w 592"/>
              <a:gd name="T107" fmla="*/ 355 h 1126"/>
              <a:gd name="T108" fmla="*/ 335 w 592"/>
              <a:gd name="T109" fmla="*/ 354 h 1126"/>
              <a:gd name="T110" fmla="*/ 337 w 592"/>
              <a:gd name="T111" fmla="*/ 374 h 1126"/>
              <a:gd name="T112" fmla="*/ 432 w 592"/>
              <a:gd name="T113" fmla="*/ 391 h 1126"/>
              <a:gd name="T114" fmla="*/ 511 w 592"/>
              <a:gd name="T115" fmla="*/ 318 h 1126"/>
              <a:gd name="T116" fmla="*/ 488 w 592"/>
              <a:gd name="T117" fmla="*/ 249 h 1126"/>
              <a:gd name="T118" fmla="*/ 504 w 592"/>
              <a:gd name="T119" fmla="*/ 243 h 1126"/>
              <a:gd name="T120" fmla="*/ 513 w 592"/>
              <a:gd name="T121" fmla="*/ 273 h 1126"/>
              <a:gd name="T122" fmla="*/ 583 w 592"/>
              <a:gd name="T123" fmla="*/ 477 h 1126"/>
              <a:gd name="T124" fmla="*/ 266 w 592"/>
              <a:gd name="T125" fmla="*/ 1022 h 1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2" h="1126">
                <a:moveTo>
                  <a:pt x="294" y="998"/>
                </a:moveTo>
                <a:lnTo>
                  <a:pt x="295" y="998"/>
                </a:lnTo>
                <a:lnTo>
                  <a:pt x="295" y="996"/>
                </a:lnTo>
                <a:lnTo>
                  <a:pt x="296" y="996"/>
                </a:lnTo>
                <a:lnTo>
                  <a:pt x="297" y="996"/>
                </a:lnTo>
                <a:lnTo>
                  <a:pt x="299" y="996"/>
                </a:lnTo>
                <a:lnTo>
                  <a:pt x="306" y="996"/>
                </a:lnTo>
                <a:lnTo>
                  <a:pt x="306" y="998"/>
                </a:lnTo>
                <a:lnTo>
                  <a:pt x="306" y="999"/>
                </a:lnTo>
                <a:lnTo>
                  <a:pt x="305" y="999"/>
                </a:lnTo>
                <a:lnTo>
                  <a:pt x="304" y="1000"/>
                </a:lnTo>
                <a:lnTo>
                  <a:pt x="302" y="1001"/>
                </a:lnTo>
                <a:lnTo>
                  <a:pt x="301" y="1002"/>
                </a:lnTo>
                <a:lnTo>
                  <a:pt x="299" y="1002"/>
                </a:lnTo>
                <a:lnTo>
                  <a:pt x="298" y="1002"/>
                </a:lnTo>
                <a:lnTo>
                  <a:pt x="297" y="1002"/>
                </a:lnTo>
                <a:lnTo>
                  <a:pt x="296" y="1002"/>
                </a:lnTo>
                <a:lnTo>
                  <a:pt x="294" y="1002"/>
                </a:lnTo>
                <a:lnTo>
                  <a:pt x="294" y="998"/>
                </a:lnTo>
                <a:close/>
                <a:moveTo>
                  <a:pt x="0" y="724"/>
                </a:moveTo>
                <a:lnTo>
                  <a:pt x="0" y="720"/>
                </a:lnTo>
                <a:lnTo>
                  <a:pt x="0" y="719"/>
                </a:lnTo>
                <a:lnTo>
                  <a:pt x="0" y="715"/>
                </a:lnTo>
                <a:lnTo>
                  <a:pt x="0" y="713"/>
                </a:lnTo>
                <a:lnTo>
                  <a:pt x="0" y="712"/>
                </a:lnTo>
                <a:lnTo>
                  <a:pt x="3" y="712"/>
                </a:lnTo>
                <a:lnTo>
                  <a:pt x="9" y="712"/>
                </a:lnTo>
                <a:lnTo>
                  <a:pt x="11" y="712"/>
                </a:lnTo>
                <a:lnTo>
                  <a:pt x="13" y="712"/>
                </a:lnTo>
                <a:lnTo>
                  <a:pt x="14" y="712"/>
                </a:lnTo>
                <a:lnTo>
                  <a:pt x="19" y="712"/>
                </a:lnTo>
                <a:lnTo>
                  <a:pt x="20" y="712"/>
                </a:lnTo>
                <a:lnTo>
                  <a:pt x="21" y="712"/>
                </a:lnTo>
                <a:lnTo>
                  <a:pt x="23" y="712"/>
                </a:lnTo>
                <a:lnTo>
                  <a:pt x="25" y="712"/>
                </a:lnTo>
                <a:lnTo>
                  <a:pt x="25" y="713"/>
                </a:lnTo>
                <a:lnTo>
                  <a:pt x="25" y="719"/>
                </a:lnTo>
                <a:lnTo>
                  <a:pt x="25" y="723"/>
                </a:lnTo>
                <a:lnTo>
                  <a:pt x="25" y="724"/>
                </a:lnTo>
                <a:lnTo>
                  <a:pt x="26" y="724"/>
                </a:lnTo>
                <a:lnTo>
                  <a:pt x="28" y="724"/>
                </a:lnTo>
                <a:lnTo>
                  <a:pt x="29" y="724"/>
                </a:lnTo>
                <a:lnTo>
                  <a:pt x="31" y="724"/>
                </a:lnTo>
                <a:lnTo>
                  <a:pt x="37" y="723"/>
                </a:lnTo>
                <a:lnTo>
                  <a:pt x="37" y="719"/>
                </a:lnTo>
                <a:lnTo>
                  <a:pt x="37" y="717"/>
                </a:lnTo>
                <a:lnTo>
                  <a:pt x="38" y="717"/>
                </a:lnTo>
                <a:lnTo>
                  <a:pt x="44" y="716"/>
                </a:lnTo>
                <a:lnTo>
                  <a:pt x="44" y="714"/>
                </a:lnTo>
                <a:lnTo>
                  <a:pt x="44" y="713"/>
                </a:lnTo>
                <a:lnTo>
                  <a:pt x="44" y="712"/>
                </a:lnTo>
                <a:lnTo>
                  <a:pt x="44" y="711"/>
                </a:lnTo>
                <a:lnTo>
                  <a:pt x="47" y="711"/>
                </a:lnTo>
                <a:lnTo>
                  <a:pt x="48" y="711"/>
                </a:lnTo>
                <a:lnTo>
                  <a:pt x="51" y="711"/>
                </a:lnTo>
                <a:lnTo>
                  <a:pt x="53" y="711"/>
                </a:lnTo>
                <a:lnTo>
                  <a:pt x="57" y="711"/>
                </a:lnTo>
                <a:lnTo>
                  <a:pt x="60" y="711"/>
                </a:lnTo>
                <a:lnTo>
                  <a:pt x="61" y="711"/>
                </a:lnTo>
                <a:lnTo>
                  <a:pt x="63" y="711"/>
                </a:lnTo>
                <a:lnTo>
                  <a:pt x="64" y="711"/>
                </a:lnTo>
                <a:lnTo>
                  <a:pt x="65" y="711"/>
                </a:lnTo>
                <a:lnTo>
                  <a:pt x="66" y="711"/>
                </a:lnTo>
                <a:lnTo>
                  <a:pt x="70" y="711"/>
                </a:lnTo>
                <a:lnTo>
                  <a:pt x="75" y="709"/>
                </a:lnTo>
                <a:lnTo>
                  <a:pt x="75" y="711"/>
                </a:lnTo>
                <a:lnTo>
                  <a:pt x="75" y="712"/>
                </a:lnTo>
                <a:lnTo>
                  <a:pt x="75" y="714"/>
                </a:lnTo>
                <a:lnTo>
                  <a:pt x="75" y="715"/>
                </a:lnTo>
                <a:lnTo>
                  <a:pt x="75" y="716"/>
                </a:lnTo>
                <a:lnTo>
                  <a:pt x="75" y="721"/>
                </a:lnTo>
                <a:lnTo>
                  <a:pt x="75" y="722"/>
                </a:lnTo>
                <a:lnTo>
                  <a:pt x="75" y="723"/>
                </a:lnTo>
                <a:lnTo>
                  <a:pt x="75" y="726"/>
                </a:lnTo>
                <a:lnTo>
                  <a:pt x="75" y="728"/>
                </a:lnTo>
                <a:lnTo>
                  <a:pt x="75" y="730"/>
                </a:lnTo>
                <a:lnTo>
                  <a:pt x="75" y="734"/>
                </a:lnTo>
                <a:lnTo>
                  <a:pt x="75" y="736"/>
                </a:lnTo>
                <a:lnTo>
                  <a:pt x="77" y="736"/>
                </a:lnTo>
                <a:lnTo>
                  <a:pt x="78" y="736"/>
                </a:lnTo>
                <a:lnTo>
                  <a:pt x="80" y="736"/>
                </a:lnTo>
                <a:lnTo>
                  <a:pt x="81" y="736"/>
                </a:lnTo>
                <a:lnTo>
                  <a:pt x="82" y="736"/>
                </a:lnTo>
                <a:lnTo>
                  <a:pt x="89" y="736"/>
                </a:lnTo>
                <a:lnTo>
                  <a:pt x="94" y="736"/>
                </a:lnTo>
                <a:lnTo>
                  <a:pt x="101" y="736"/>
                </a:lnTo>
                <a:lnTo>
                  <a:pt x="103" y="736"/>
                </a:lnTo>
                <a:lnTo>
                  <a:pt x="105" y="736"/>
                </a:lnTo>
                <a:lnTo>
                  <a:pt x="108" y="736"/>
                </a:lnTo>
                <a:lnTo>
                  <a:pt x="115" y="736"/>
                </a:lnTo>
                <a:lnTo>
                  <a:pt x="116" y="736"/>
                </a:lnTo>
                <a:lnTo>
                  <a:pt x="118" y="736"/>
                </a:lnTo>
                <a:lnTo>
                  <a:pt x="121" y="736"/>
                </a:lnTo>
                <a:lnTo>
                  <a:pt x="123" y="736"/>
                </a:lnTo>
                <a:lnTo>
                  <a:pt x="126" y="736"/>
                </a:lnTo>
                <a:lnTo>
                  <a:pt x="128" y="736"/>
                </a:lnTo>
                <a:lnTo>
                  <a:pt x="130" y="736"/>
                </a:lnTo>
                <a:lnTo>
                  <a:pt x="132" y="734"/>
                </a:lnTo>
                <a:lnTo>
                  <a:pt x="133" y="734"/>
                </a:lnTo>
                <a:lnTo>
                  <a:pt x="134" y="734"/>
                </a:lnTo>
                <a:lnTo>
                  <a:pt x="137" y="734"/>
                </a:lnTo>
                <a:lnTo>
                  <a:pt x="138" y="734"/>
                </a:lnTo>
                <a:lnTo>
                  <a:pt x="139" y="734"/>
                </a:lnTo>
                <a:lnTo>
                  <a:pt x="141" y="734"/>
                </a:lnTo>
                <a:lnTo>
                  <a:pt x="142" y="734"/>
                </a:lnTo>
                <a:lnTo>
                  <a:pt x="143" y="734"/>
                </a:lnTo>
                <a:lnTo>
                  <a:pt x="146" y="734"/>
                </a:lnTo>
                <a:lnTo>
                  <a:pt x="147" y="734"/>
                </a:lnTo>
                <a:lnTo>
                  <a:pt x="148" y="734"/>
                </a:lnTo>
                <a:lnTo>
                  <a:pt x="150" y="734"/>
                </a:lnTo>
                <a:lnTo>
                  <a:pt x="152" y="734"/>
                </a:lnTo>
                <a:lnTo>
                  <a:pt x="154" y="734"/>
                </a:lnTo>
                <a:lnTo>
                  <a:pt x="159" y="734"/>
                </a:lnTo>
                <a:lnTo>
                  <a:pt x="163" y="734"/>
                </a:lnTo>
                <a:lnTo>
                  <a:pt x="164" y="734"/>
                </a:lnTo>
                <a:lnTo>
                  <a:pt x="165" y="734"/>
                </a:lnTo>
                <a:lnTo>
                  <a:pt x="166" y="734"/>
                </a:lnTo>
                <a:lnTo>
                  <a:pt x="167" y="734"/>
                </a:lnTo>
                <a:lnTo>
                  <a:pt x="168" y="734"/>
                </a:lnTo>
                <a:lnTo>
                  <a:pt x="170" y="734"/>
                </a:lnTo>
                <a:lnTo>
                  <a:pt x="172" y="734"/>
                </a:lnTo>
                <a:lnTo>
                  <a:pt x="175" y="734"/>
                </a:lnTo>
                <a:lnTo>
                  <a:pt x="176" y="734"/>
                </a:lnTo>
                <a:lnTo>
                  <a:pt x="178" y="734"/>
                </a:lnTo>
                <a:lnTo>
                  <a:pt x="180" y="734"/>
                </a:lnTo>
                <a:lnTo>
                  <a:pt x="182" y="734"/>
                </a:lnTo>
                <a:lnTo>
                  <a:pt x="184" y="734"/>
                </a:lnTo>
                <a:lnTo>
                  <a:pt x="187" y="734"/>
                </a:lnTo>
                <a:lnTo>
                  <a:pt x="189" y="734"/>
                </a:lnTo>
                <a:lnTo>
                  <a:pt x="190" y="734"/>
                </a:lnTo>
                <a:lnTo>
                  <a:pt x="191" y="733"/>
                </a:lnTo>
                <a:lnTo>
                  <a:pt x="193" y="733"/>
                </a:lnTo>
                <a:lnTo>
                  <a:pt x="194" y="733"/>
                </a:lnTo>
                <a:lnTo>
                  <a:pt x="195" y="733"/>
                </a:lnTo>
                <a:lnTo>
                  <a:pt x="197" y="733"/>
                </a:lnTo>
                <a:lnTo>
                  <a:pt x="198" y="733"/>
                </a:lnTo>
                <a:lnTo>
                  <a:pt x="200" y="733"/>
                </a:lnTo>
                <a:lnTo>
                  <a:pt x="201" y="733"/>
                </a:lnTo>
                <a:lnTo>
                  <a:pt x="203" y="733"/>
                </a:lnTo>
                <a:lnTo>
                  <a:pt x="204" y="733"/>
                </a:lnTo>
                <a:lnTo>
                  <a:pt x="206" y="733"/>
                </a:lnTo>
                <a:lnTo>
                  <a:pt x="207" y="733"/>
                </a:lnTo>
                <a:lnTo>
                  <a:pt x="208" y="733"/>
                </a:lnTo>
                <a:lnTo>
                  <a:pt x="209" y="733"/>
                </a:lnTo>
                <a:lnTo>
                  <a:pt x="210" y="733"/>
                </a:lnTo>
                <a:lnTo>
                  <a:pt x="212" y="733"/>
                </a:lnTo>
                <a:lnTo>
                  <a:pt x="215" y="733"/>
                </a:lnTo>
                <a:lnTo>
                  <a:pt x="217" y="733"/>
                </a:lnTo>
                <a:lnTo>
                  <a:pt x="218" y="733"/>
                </a:lnTo>
                <a:lnTo>
                  <a:pt x="219" y="733"/>
                </a:lnTo>
                <a:lnTo>
                  <a:pt x="220" y="733"/>
                </a:lnTo>
                <a:lnTo>
                  <a:pt x="224" y="733"/>
                </a:lnTo>
                <a:lnTo>
                  <a:pt x="225" y="733"/>
                </a:lnTo>
                <a:lnTo>
                  <a:pt x="227" y="733"/>
                </a:lnTo>
                <a:lnTo>
                  <a:pt x="229" y="733"/>
                </a:lnTo>
                <a:lnTo>
                  <a:pt x="230" y="733"/>
                </a:lnTo>
                <a:lnTo>
                  <a:pt x="243" y="733"/>
                </a:lnTo>
                <a:lnTo>
                  <a:pt x="250" y="734"/>
                </a:lnTo>
                <a:lnTo>
                  <a:pt x="254" y="733"/>
                </a:lnTo>
                <a:lnTo>
                  <a:pt x="255" y="733"/>
                </a:lnTo>
                <a:lnTo>
                  <a:pt x="255" y="732"/>
                </a:lnTo>
                <a:lnTo>
                  <a:pt x="255" y="730"/>
                </a:lnTo>
                <a:lnTo>
                  <a:pt x="255" y="728"/>
                </a:lnTo>
                <a:lnTo>
                  <a:pt x="255" y="726"/>
                </a:lnTo>
                <a:lnTo>
                  <a:pt x="255" y="722"/>
                </a:lnTo>
                <a:lnTo>
                  <a:pt x="255" y="721"/>
                </a:lnTo>
                <a:lnTo>
                  <a:pt x="255" y="720"/>
                </a:lnTo>
                <a:lnTo>
                  <a:pt x="255" y="716"/>
                </a:lnTo>
                <a:lnTo>
                  <a:pt x="255" y="715"/>
                </a:lnTo>
                <a:lnTo>
                  <a:pt x="255" y="714"/>
                </a:lnTo>
                <a:lnTo>
                  <a:pt x="255" y="713"/>
                </a:lnTo>
                <a:lnTo>
                  <a:pt x="255" y="712"/>
                </a:lnTo>
                <a:lnTo>
                  <a:pt x="255" y="711"/>
                </a:lnTo>
                <a:lnTo>
                  <a:pt x="255" y="708"/>
                </a:lnTo>
                <a:lnTo>
                  <a:pt x="255" y="704"/>
                </a:lnTo>
                <a:lnTo>
                  <a:pt x="255" y="702"/>
                </a:lnTo>
                <a:lnTo>
                  <a:pt x="255" y="700"/>
                </a:lnTo>
                <a:lnTo>
                  <a:pt x="255" y="698"/>
                </a:lnTo>
                <a:lnTo>
                  <a:pt x="255" y="695"/>
                </a:lnTo>
                <a:lnTo>
                  <a:pt x="255" y="692"/>
                </a:lnTo>
                <a:lnTo>
                  <a:pt x="255" y="691"/>
                </a:lnTo>
                <a:lnTo>
                  <a:pt x="255" y="690"/>
                </a:lnTo>
                <a:lnTo>
                  <a:pt x="255" y="688"/>
                </a:lnTo>
                <a:lnTo>
                  <a:pt x="255" y="686"/>
                </a:lnTo>
                <a:lnTo>
                  <a:pt x="255" y="684"/>
                </a:lnTo>
                <a:lnTo>
                  <a:pt x="255" y="682"/>
                </a:lnTo>
                <a:lnTo>
                  <a:pt x="255" y="679"/>
                </a:lnTo>
                <a:lnTo>
                  <a:pt x="255" y="675"/>
                </a:lnTo>
                <a:lnTo>
                  <a:pt x="255" y="674"/>
                </a:lnTo>
                <a:lnTo>
                  <a:pt x="255" y="673"/>
                </a:lnTo>
                <a:lnTo>
                  <a:pt x="255" y="671"/>
                </a:lnTo>
                <a:lnTo>
                  <a:pt x="255" y="670"/>
                </a:lnTo>
                <a:lnTo>
                  <a:pt x="255" y="669"/>
                </a:lnTo>
                <a:lnTo>
                  <a:pt x="255" y="667"/>
                </a:lnTo>
                <a:lnTo>
                  <a:pt x="255" y="665"/>
                </a:lnTo>
                <a:lnTo>
                  <a:pt x="255" y="662"/>
                </a:lnTo>
                <a:lnTo>
                  <a:pt x="255" y="659"/>
                </a:lnTo>
                <a:lnTo>
                  <a:pt x="255" y="655"/>
                </a:lnTo>
                <a:lnTo>
                  <a:pt x="255" y="652"/>
                </a:lnTo>
                <a:lnTo>
                  <a:pt x="255" y="650"/>
                </a:lnTo>
                <a:lnTo>
                  <a:pt x="255" y="648"/>
                </a:lnTo>
                <a:lnTo>
                  <a:pt x="255" y="647"/>
                </a:lnTo>
                <a:lnTo>
                  <a:pt x="255" y="645"/>
                </a:lnTo>
                <a:lnTo>
                  <a:pt x="255" y="642"/>
                </a:lnTo>
                <a:lnTo>
                  <a:pt x="255" y="640"/>
                </a:lnTo>
                <a:lnTo>
                  <a:pt x="255" y="638"/>
                </a:lnTo>
                <a:lnTo>
                  <a:pt x="255" y="636"/>
                </a:lnTo>
                <a:lnTo>
                  <a:pt x="255" y="633"/>
                </a:lnTo>
                <a:lnTo>
                  <a:pt x="255" y="630"/>
                </a:lnTo>
                <a:lnTo>
                  <a:pt x="255" y="623"/>
                </a:lnTo>
                <a:lnTo>
                  <a:pt x="255" y="622"/>
                </a:lnTo>
                <a:lnTo>
                  <a:pt x="255" y="621"/>
                </a:lnTo>
                <a:lnTo>
                  <a:pt x="255" y="619"/>
                </a:lnTo>
                <a:lnTo>
                  <a:pt x="255" y="616"/>
                </a:lnTo>
                <a:lnTo>
                  <a:pt x="255" y="615"/>
                </a:lnTo>
                <a:lnTo>
                  <a:pt x="255" y="614"/>
                </a:lnTo>
                <a:lnTo>
                  <a:pt x="255" y="613"/>
                </a:lnTo>
                <a:lnTo>
                  <a:pt x="255" y="611"/>
                </a:lnTo>
                <a:lnTo>
                  <a:pt x="255" y="606"/>
                </a:lnTo>
                <a:lnTo>
                  <a:pt x="255" y="604"/>
                </a:lnTo>
                <a:lnTo>
                  <a:pt x="254" y="603"/>
                </a:lnTo>
                <a:lnTo>
                  <a:pt x="250" y="600"/>
                </a:lnTo>
                <a:lnTo>
                  <a:pt x="249" y="600"/>
                </a:lnTo>
                <a:lnTo>
                  <a:pt x="249" y="599"/>
                </a:lnTo>
                <a:lnTo>
                  <a:pt x="247" y="599"/>
                </a:lnTo>
                <a:lnTo>
                  <a:pt x="247" y="598"/>
                </a:lnTo>
                <a:lnTo>
                  <a:pt x="244" y="595"/>
                </a:lnTo>
                <a:lnTo>
                  <a:pt x="244" y="594"/>
                </a:lnTo>
                <a:lnTo>
                  <a:pt x="244" y="592"/>
                </a:lnTo>
                <a:lnTo>
                  <a:pt x="243" y="592"/>
                </a:lnTo>
                <a:lnTo>
                  <a:pt x="239" y="590"/>
                </a:lnTo>
                <a:lnTo>
                  <a:pt x="238" y="590"/>
                </a:lnTo>
                <a:lnTo>
                  <a:pt x="238" y="589"/>
                </a:lnTo>
                <a:lnTo>
                  <a:pt x="237" y="589"/>
                </a:lnTo>
                <a:lnTo>
                  <a:pt x="235" y="586"/>
                </a:lnTo>
                <a:lnTo>
                  <a:pt x="235" y="585"/>
                </a:lnTo>
                <a:lnTo>
                  <a:pt x="234" y="585"/>
                </a:lnTo>
                <a:lnTo>
                  <a:pt x="234" y="583"/>
                </a:lnTo>
                <a:lnTo>
                  <a:pt x="234" y="582"/>
                </a:lnTo>
                <a:lnTo>
                  <a:pt x="234" y="581"/>
                </a:lnTo>
                <a:lnTo>
                  <a:pt x="233" y="581"/>
                </a:lnTo>
                <a:lnTo>
                  <a:pt x="233" y="580"/>
                </a:lnTo>
                <a:lnTo>
                  <a:pt x="232" y="580"/>
                </a:lnTo>
                <a:lnTo>
                  <a:pt x="230" y="580"/>
                </a:lnTo>
                <a:lnTo>
                  <a:pt x="230" y="579"/>
                </a:lnTo>
                <a:lnTo>
                  <a:pt x="230" y="578"/>
                </a:lnTo>
                <a:lnTo>
                  <a:pt x="230" y="577"/>
                </a:lnTo>
                <a:lnTo>
                  <a:pt x="230" y="575"/>
                </a:lnTo>
                <a:lnTo>
                  <a:pt x="230" y="574"/>
                </a:lnTo>
                <a:lnTo>
                  <a:pt x="230" y="573"/>
                </a:lnTo>
                <a:lnTo>
                  <a:pt x="230" y="570"/>
                </a:lnTo>
                <a:lnTo>
                  <a:pt x="230" y="565"/>
                </a:lnTo>
                <a:lnTo>
                  <a:pt x="230" y="562"/>
                </a:lnTo>
                <a:lnTo>
                  <a:pt x="230" y="557"/>
                </a:lnTo>
                <a:lnTo>
                  <a:pt x="230" y="556"/>
                </a:lnTo>
                <a:lnTo>
                  <a:pt x="230" y="555"/>
                </a:lnTo>
                <a:lnTo>
                  <a:pt x="230" y="554"/>
                </a:lnTo>
                <a:lnTo>
                  <a:pt x="230" y="553"/>
                </a:lnTo>
                <a:lnTo>
                  <a:pt x="230" y="544"/>
                </a:lnTo>
                <a:lnTo>
                  <a:pt x="230" y="542"/>
                </a:lnTo>
                <a:lnTo>
                  <a:pt x="230" y="541"/>
                </a:lnTo>
                <a:lnTo>
                  <a:pt x="230" y="540"/>
                </a:lnTo>
                <a:lnTo>
                  <a:pt x="230" y="539"/>
                </a:lnTo>
                <a:lnTo>
                  <a:pt x="230" y="536"/>
                </a:lnTo>
                <a:lnTo>
                  <a:pt x="230" y="532"/>
                </a:lnTo>
                <a:lnTo>
                  <a:pt x="230" y="530"/>
                </a:lnTo>
                <a:lnTo>
                  <a:pt x="230" y="529"/>
                </a:lnTo>
                <a:lnTo>
                  <a:pt x="230" y="527"/>
                </a:lnTo>
                <a:lnTo>
                  <a:pt x="230" y="523"/>
                </a:lnTo>
                <a:lnTo>
                  <a:pt x="230" y="520"/>
                </a:lnTo>
                <a:lnTo>
                  <a:pt x="230" y="519"/>
                </a:lnTo>
                <a:lnTo>
                  <a:pt x="230" y="518"/>
                </a:lnTo>
                <a:lnTo>
                  <a:pt x="230" y="516"/>
                </a:lnTo>
                <a:lnTo>
                  <a:pt x="230" y="513"/>
                </a:lnTo>
                <a:lnTo>
                  <a:pt x="230" y="512"/>
                </a:lnTo>
                <a:lnTo>
                  <a:pt x="230" y="511"/>
                </a:lnTo>
                <a:lnTo>
                  <a:pt x="230" y="510"/>
                </a:lnTo>
                <a:lnTo>
                  <a:pt x="229" y="505"/>
                </a:lnTo>
                <a:lnTo>
                  <a:pt x="229" y="502"/>
                </a:lnTo>
                <a:lnTo>
                  <a:pt x="229" y="497"/>
                </a:lnTo>
                <a:lnTo>
                  <a:pt x="229" y="494"/>
                </a:lnTo>
                <a:lnTo>
                  <a:pt x="229" y="490"/>
                </a:lnTo>
                <a:lnTo>
                  <a:pt x="229" y="487"/>
                </a:lnTo>
                <a:lnTo>
                  <a:pt x="229" y="485"/>
                </a:lnTo>
                <a:lnTo>
                  <a:pt x="229" y="480"/>
                </a:lnTo>
                <a:lnTo>
                  <a:pt x="230" y="473"/>
                </a:lnTo>
                <a:lnTo>
                  <a:pt x="229" y="470"/>
                </a:lnTo>
                <a:lnTo>
                  <a:pt x="229" y="468"/>
                </a:lnTo>
                <a:lnTo>
                  <a:pt x="229" y="466"/>
                </a:lnTo>
                <a:lnTo>
                  <a:pt x="229" y="465"/>
                </a:lnTo>
                <a:lnTo>
                  <a:pt x="229" y="464"/>
                </a:lnTo>
                <a:lnTo>
                  <a:pt x="229" y="463"/>
                </a:lnTo>
                <a:lnTo>
                  <a:pt x="229" y="462"/>
                </a:lnTo>
                <a:lnTo>
                  <a:pt x="229" y="461"/>
                </a:lnTo>
                <a:lnTo>
                  <a:pt x="229" y="460"/>
                </a:lnTo>
                <a:lnTo>
                  <a:pt x="229" y="458"/>
                </a:lnTo>
                <a:lnTo>
                  <a:pt x="229" y="457"/>
                </a:lnTo>
                <a:lnTo>
                  <a:pt x="229" y="456"/>
                </a:lnTo>
                <a:lnTo>
                  <a:pt x="229" y="455"/>
                </a:lnTo>
                <a:lnTo>
                  <a:pt x="229" y="454"/>
                </a:lnTo>
                <a:lnTo>
                  <a:pt x="229" y="452"/>
                </a:lnTo>
                <a:lnTo>
                  <a:pt x="229" y="451"/>
                </a:lnTo>
                <a:lnTo>
                  <a:pt x="229" y="449"/>
                </a:lnTo>
                <a:lnTo>
                  <a:pt x="229" y="448"/>
                </a:lnTo>
                <a:lnTo>
                  <a:pt x="229" y="447"/>
                </a:lnTo>
                <a:lnTo>
                  <a:pt x="229" y="445"/>
                </a:lnTo>
                <a:lnTo>
                  <a:pt x="229" y="444"/>
                </a:lnTo>
                <a:lnTo>
                  <a:pt x="229" y="440"/>
                </a:lnTo>
                <a:lnTo>
                  <a:pt x="229" y="438"/>
                </a:lnTo>
                <a:lnTo>
                  <a:pt x="229" y="437"/>
                </a:lnTo>
                <a:lnTo>
                  <a:pt x="229" y="435"/>
                </a:lnTo>
                <a:lnTo>
                  <a:pt x="229" y="430"/>
                </a:lnTo>
                <a:lnTo>
                  <a:pt x="229" y="429"/>
                </a:lnTo>
                <a:lnTo>
                  <a:pt x="229" y="428"/>
                </a:lnTo>
                <a:lnTo>
                  <a:pt x="229" y="424"/>
                </a:lnTo>
                <a:lnTo>
                  <a:pt x="229" y="422"/>
                </a:lnTo>
                <a:lnTo>
                  <a:pt x="229" y="408"/>
                </a:lnTo>
                <a:lnTo>
                  <a:pt x="229" y="401"/>
                </a:lnTo>
                <a:lnTo>
                  <a:pt x="229" y="398"/>
                </a:lnTo>
                <a:lnTo>
                  <a:pt x="229" y="396"/>
                </a:lnTo>
                <a:lnTo>
                  <a:pt x="226" y="396"/>
                </a:lnTo>
                <a:lnTo>
                  <a:pt x="225" y="396"/>
                </a:lnTo>
                <a:lnTo>
                  <a:pt x="220" y="396"/>
                </a:lnTo>
                <a:lnTo>
                  <a:pt x="217" y="396"/>
                </a:lnTo>
                <a:lnTo>
                  <a:pt x="216" y="396"/>
                </a:lnTo>
                <a:lnTo>
                  <a:pt x="215" y="396"/>
                </a:lnTo>
                <a:lnTo>
                  <a:pt x="213" y="396"/>
                </a:lnTo>
                <a:lnTo>
                  <a:pt x="208" y="396"/>
                </a:lnTo>
                <a:lnTo>
                  <a:pt x="203" y="396"/>
                </a:lnTo>
                <a:lnTo>
                  <a:pt x="197" y="396"/>
                </a:lnTo>
                <a:lnTo>
                  <a:pt x="194" y="396"/>
                </a:lnTo>
                <a:lnTo>
                  <a:pt x="192" y="396"/>
                </a:lnTo>
                <a:lnTo>
                  <a:pt x="191" y="396"/>
                </a:lnTo>
                <a:lnTo>
                  <a:pt x="190" y="396"/>
                </a:lnTo>
                <a:lnTo>
                  <a:pt x="187" y="396"/>
                </a:lnTo>
                <a:lnTo>
                  <a:pt x="186" y="396"/>
                </a:lnTo>
                <a:lnTo>
                  <a:pt x="185" y="396"/>
                </a:lnTo>
                <a:lnTo>
                  <a:pt x="184" y="396"/>
                </a:lnTo>
                <a:lnTo>
                  <a:pt x="183" y="396"/>
                </a:lnTo>
                <a:lnTo>
                  <a:pt x="182" y="396"/>
                </a:lnTo>
                <a:lnTo>
                  <a:pt x="181" y="396"/>
                </a:lnTo>
                <a:lnTo>
                  <a:pt x="180" y="396"/>
                </a:lnTo>
                <a:lnTo>
                  <a:pt x="180" y="395"/>
                </a:lnTo>
                <a:lnTo>
                  <a:pt x="180" y="393"/>
                </a:lnTo>
                <a:lnTo>
                  <a:pt x="180" y="389"/>
                </a:lnTo>
                <a:lnTo>
                  <a:pt x="180" y="387"/>
                </a:lnTo>
                <a:lnTo>
                  <a:pt x="180" y="386"/>
                </a:lnTo>
                <a:lnTo>
                  <a:pt x="180" y="385"/>
                </a:lnTo>
                <a:lnTo>
                  <a:pt x="180" y="382"/>
                </a:lnTo>
                <a:lnTo>
                  <a:pt x="180" y="379"/>
                </a:lnTo>
                <a:lnTo>
                  <a:pt x="180" y="378"/>
                </a:lnTo>
                <a:lnTo>
                  <a:pt x="180" y="377"/>
                </a:lnTo>
                <a:lnTo>
                  <a:pt x="180" y="374"/>
                </a:lnTo>
                <a:lnTo>
                  <a:pt x="180" y="372"/>
                </a:lnTo>
                <a:lnTo>
                  <a:pt x="180" y="370"/>
                </a:lnTo>
                <a:lnTo>
                  <a:pt x="178" y="370"/>
                </a:lnTo>
                <a:lnTo>
                  <a:pt x="178" y="366"/>
                </a:lnTo>
                <a:lnTo>
                  <a:pt x="178" y="365"/>
                </a:lnTo>
                <a:lnTo>
                  <a:pt x="178" y="364"/>
                </a:lnTo>
                <a:lnTo>
                  <a:pt x="178" y="360"/>
                </a:lnTo>
                <a:lnTo>
                  <a:pt x="178" y="359"/>
                </a:lnTo>
                <a:lnTo>
                  <a:pt x="178" y="356"/>
                </a:lnTo>
                <a:lnTo>
                  <a:pt x="178" y="355"/>
                </a:lnTo>
                <a:lnTo>
                  <a:pt x="178" y="354"/>
                </a:lnTo>
                <a:lnTo>
                  <a:pt x="178" y="351"/>
                </a:lnTo>
                <a:lnTo>
                  <a:pt x="178" y="348"/>
                </a:lnTo>
                <a:lnTo>
                  <a:pt x="178" y="347"/>
                </a:lnTo>
                <a:lnTo>
                  <a:pt x="178" y="345"/>
                </a:lnTo>
                <a:lnTo>
                  <a:pt x="178" y="339"/>
                </a:lnTo>
                <a:lnTo>
                  <a:pt x="178" y="334"/>
                </a:lnTo>
                <a:lnTo>
                  <a:pt x="178" y="321"/>
                </a:lnTo>
                <a:lnTo>
                  <a:pt x="178" y="319"/>
                </a:lnTo>
                <a:lnTo>
                  <a:pt x="178" y="315"/>
                </a:lnTo>
                <a:lnTo>
                  <a:pt x="178" y="314"/>
                </a:lnTo>
                <a:lnTo>
                  <a:pt x="178" y="312"/>
                </a:lnTo>
                <a:lnTo>
                  <a:pt x="178" y="309"/>
                </a:lnTo>
                <a:lnTo>
                  <a:pt x="178" y="307"/>
                </a:lnTo>
                <a:lnTo>
                  <a:pt x="178" y="306"/>
                </a:lnTo>
                <a:lnTo>
                  <a:pt x="178" y="305"/>
                </a:lnTo>
                <a:lnTo>
                  <a:pt x="178" y="304"/>
                </a:lnTo>
                <a:lnTo>
                  <a:pt x="178" y="303"/>
                </a:lnTo>
                <a:lnTo>
                  <a:pt x="178" y="302"/>
                </a:lnTo>
                <a:lnTo>
                  <a:pt x="178" y="301"/>
                </a:lnTo>
                <a:lnTo>
                  <a:pt x="178" y="299"/>
                </a:lnTo>
                <a:lnTo>
                  <a:pt x="178" y="298"/>
                </a:lnTo>
                <a:lnTo>
                  <a:pt x="178" y="289"/>
                </a:lnTo>
                <a:lnTo>
                  <a:pt x="178" y="282"/>
                </a:lnTo>
                <a:lnTo>
                  <a:pt x="177" y="282"/>
                </a:lnTo>
                <a:lnTo>
                  <a:pt x="175" y="282"/>
                </a:lnTo>
                <a:lnTo>
                  <a:pt x="164" y="281"/>
                </a:lnTo>
                <a:lnTo>
                  <a:pt x="163" y="281"/>
                </a:lnTo>
                <a:lnTo>
                  <a:pt x="161" y="281"/>
                </a:lnTo>
                <a:lnTo>
                  <a:pt x="161" y="280"/>
                </a:lnTo>
                <a:lnTo>
                  <a:pt x="160" y="280"/>
                </a:lnTo>
                <a:lnTo>
                  <a:pt x="160" y="279"/>
                </a:lnTo>
                <a:lnTo>
                  <a:pt x="159" y="278"/>
                </a:lnTo>
                <a:lnTo>
                  <a:pt x="158" y="277"/>
                </a:lnTo>
                <a:lnTo>
                  <a:pt x="158" y="276"/>
                </a:lnTo>
                <a:lnTo>
                  <a:pt x="157" y="274"/>
                </a:lnTo>
                <a:lnTo>
                  <a:pt x="157" y="273"/>
                </a:lnTo>
                <a:lnTo>
                  <a:pt x="156" y="272"/>
                </a:lnTo>
                <a:lnTo>
                  <a:pt x="155" y="270"/>
                </a:lnTo>
                <a:lnTo>
                  <a:pt x="155" y="268"/>
                </a:lnTo>
                <a:lnTo>
                  <a:pt x="154" y="267"/>
                </a:lnTo>
                <a:lnTo>
                  <a:pt x="154" y="265"/>
                </a:lnTo>
                <a:lnTo>
                  <a:pt x="152" y="265"/>
                </a:lnTo>
                <a:lnTo>
                  <a:pt x="152" y="264"/>
                </a:lnTo>
                <a:lnTo>
                  <a:pt x="150" y="263"/>
                </a:lnTo>
                <a:lnTo>
                  <a:pt x="149" y="262"/>
                </a:lnTo>
                <a:lnTo>
                  <a:pt x="148" y="262"/>
                </a:lnTo>
                <a:lnTo>
                  <a:pt x="147" y="262"/>
                </a:lnTo>
                <a:lnTo>
                  <a:pt x="147" y="261"/>
                </a:lnTo>
                <a:lnTo>
                  <a:pt x="146" y="261"/>
                </a:lnTo>
                <a:lnTo>
                  <a:pt x="144" y="260"/>
                </a:lnTo>
                <a:lnTo>
                  <a:pt x="144" y="259"/>
                </a:lnTo>
                <a:lnTo>
                  <a:pt x="146" y="257"/>
                </a:lnTo>
                <a:lnTo>
                  <a:pt x="147" y="257"/>
                </a:lnTo>
                <a:lnTo>
                  <a:pt x="147" y="256"/>
                </a:lnTo>
                <a:lnTo>
                  <a:pt x="147" y="255"/>
                </a:lnTo>
                <a:lnTo>
                  <a:pt x="147" y="254"/>
                </a:lnTo>
                <a:lnTo>
                  <a:pt x="147" y="253"/>
                </a:lnTo>
                <a:lnTo>
                  <a:pt x="147" y="252"/>
                </a:lnTo>
                <a:lnTo>
                  <a:pt x="147" y="251"/>
                </a:lnTo>
                <a:lnTo>
                  <a:pt x="148" y="251"/>
                </a:lnTo>
                <a:lnTo>
                  <a:pt x="148" y="249"/>
                </a:lnTo>
                <a:lnTo>
                  <a:pt x="148" y="248"/>
                </a:lnTo>
                <a:lnTo>
                  <a:pt x="149" y="248"/>
                </a:lnTo>
                <a:lnTo>
                  <a:pt x="149" y="247"/>
                </a:lnTo>
                <a:lnTo>
                  <a:pt x="150" y="245"/>
                </a:lnTo>
                <a:lnTo>
                  <a:pt x="150" y="244"/>
                </a:lnTo>
                <a:lnTo>
                  <a:pt x="151" y="243"/>
                </a:lnTo>
                <a:lnTo>
                  <a:pt x="151" y="242"/>
                </a:lnTo>
                <a:lnTo>
                  <a:pt x="151" y="240"/>
                </a:lnTo>
                <a:lnTo>
                  <a:pt x="152" y="239"/>
                </a:lnTo>
                <a:lnTo>
                  <a:pt x="152" y="238"/>
                </a:lnTo>
                <a:lnTo>
                  <a:pt x="152" y="237"/>
                </a:lnTo>
                <a:lnTo>
                  <a:pt x="152" y="235"/>
                </a:lnTo>
                <a:lnTo>
                  <a:pt x="154" y="235"/>
                </a:lnTo>
                <a:lnTo>
                  <a:pt x="154" y="234"/>
                </a:lnTo>
                <a:lnTo>
                  <a:pt x="154" y="232"/>
                </a:lnTo>
                <a:lnTo>
                  <a:pt x="154" y="231"/>
                </a:lnTo>
                <a:lnTo>
                  <a:pt x="154" y="230"/>
                </a:lnTo>
                <a:lnTo>
                  <a:pt x="154" y="229"/>
                </a:lnTo>
                <a:lnTo>
                  <a:pt x="154" y="228"/>
                </a:lnTo>
                <a:lnTo>
                  <a:pt x="154" y="227"/>
                </a:lnTo>
                <a:lnTo>
                  <a:pt x="155" y="227"/>
                </a:lnTo>
                <a:lnTo>
                  <a:pt x="155" y="226"/>
                </a:lnTo>
                <a:lnTo>
                  <a:pt x="156" y="224"/>
                </a:lnTo>
                <a:lnTo>
                  <a:pt x="156" y="222"/>
                </a:lnTo>
                <a:lnTo>
                  <a:pt x="156" y="221"/>
                </a:lnTo>
                <a:lnTo>
                  <a:pt x="155" y="219"/>
                </a:lnTo>
                <a:lnTo>
                  <a:pt x="155" y="218"/>
                </a:lnTo>
                <a:lnTo>
                  <a:pt x="155" y="217"/>
                </a:lnTo>
                <a:lnTo>
                  <a:pt x="155" y="215"/>
                </a:lnTo>
                <a:lnTo>
                  <a:pt x="155" y="214"/>
                </a:lnTo>
                <a:lnTo>
                  <a:pt x="155" y="213"/>
                </a:lnTo>
                <a:lnTo>
                  <a:pt x="155" y="212"/>
                </a:lnTo>
                <a:lnTo>
                  <a:pt x="155" y="211"/>
                </a:lnTo>
                <a:lnTo>
                  <a:pt x="155" y="210"/>
                </a:lnTo>
                <a:lnTo>
                  <a:pt x="156" y="210"/>
                </a:lnTo>
                <a:lnTo>
                  <a:pt x="156" y="207"/>
                </a:lnTo>
                <a:lnTo>
                  <a:pt x="157" y="207"/>
                </a:lnTo>
                <a:lnTo>
                  <a:pt x="157" y="206"/>
                </a:lnTo>
                <a:lnTo>
                  <a:pt x="157" y="205"/>
                </a:lnTo>
                <a:lnTo>
                  <a:pt x="157" y="204"/>
                </a:lnTo>
                <a:lnTo>
                  <a:pt x="158" y="204"/>
                </a:lnTo>
                <a:lnTo>
                  <a:pt x="158" y="203"/>
                </a:lnTo>
                <a:lnTo>
                  <a:pt x="157" y="203"/>
                </a:lnTo>
                <a:lnTo>
                  <a:pt x="156" y="203"/>
                </a:lnTo>
                <a:lnTo>
                  <a:pt x="154" y="203"/>
                </a:lnTo>
                <a:lnTo>
                  <a:pt x="152" y="203"/>
                </a:lnTo>
                <a:lnTo>
                  <a:pt x="151" y="203"/>
                </a:lnTo>
                <a:lnTo>
                  <a:pt x="143" y="203"/>
                </a:lnTo>
                <a:lnTo>
                  <a:pt x="133" y="203"/>
                </a:lnTo>
                <a:lnTo>
                  <a:pt x="133" y="196"/>
                </a:lnTo>
                <a:lnTo>
                  <a:pt x="130" y="196"/>
                </a:lnTo>
                <a:lnTo>
                  <a:pt x="129" y="196"/>
                </a:lnTo>
                <a:lnTo>
                  <a:pt x="126" y="196"/>
                </a:lnTo>
                <a:lnTo>
                  <a:pt x="126" y="190"/>
                </a:lnTo>
                <a:lnTo>
                  <a:pt x="125" y="190"/>
                </a:lnTo>
                <a:lnTo>
                  <a:pt x="124" y="189"/>
                </a:lnTo>
                <a:lnTo>
                  <a:pt x="120" y="182"/>
                </a:lnTo>
                <a:lnTo>
                  <a:pt x="109" y="169"/>
                </a:lnTo>
                <a:lnTo>
                  <a:pt x="108" y="168"/>
                </a:lnTo>
                <a:lnTo>
                  <a:pt x="107" y="167"/>
                </a:lnTo>
                <a:lnTo>
                  <a:pt x="106" y="164"/>
                </a:lnTo>
                <a:lnTo>
                  <a:pt x="105" y="164"/>
                </a:lnTo>
                <a:lnTo>
                  <a:pt x="106" y="164"/>
                </a:lnTo>
                <a:lnTo>
                  <a:pt x="108" y="164"/>
                </a:lnTo>
                <a:lnTo>
                  <a:pt x="109" y="164"/>
                </a:lnTo>
                <a:lnTo>
                  <a:pt x="111" y="164"/>
                </a:lnTo>
                <a:lnTo>
                  <a:pt x="121" y="164"/>
                </a:lnTo>
                <a:lnTo>
                  <a:pt x="126" y="164"/>
                </a:lnTo>
                <a:lnTo>
                  <a:pt x="129" y="164"/>
                </a:lnTo>
                <a:lnTo>
                  <a:pt x="130" y="164"/>
                </a:lnTo>
                <a:lnTo>
                  <a:pt x="131" y="164"/>
                </a:lnTo>
                <a:lnTo>
                  <a:pt x="131" y="163"/>
                </a:lnTo>
                <a:lnTo>
                  <a:pt x="151" y="163"/>
                </a:lnTo>
                <a:lnTo>
                  <a:pt x="152" y="163"/>
                </a:lnTo>
                <a:lnTo>
                  <a:pt x="158" y="163"/>
                </a:lnTo>
                <a:lnTo>
                  <a:pt x="158" y="164"/>
                </a:lnTo>
                <a:lnTo>
                  <a:pt x="159" y="164"/>
                </a:lnTo>
                <a:lnTo>
                  <a:pt x="159" y="168"/>
                </a:lnTo>
                <a:lnTo>
                  <a:pt x="159" y="176"/>
                </a:lnTo>
                <a:lnTo>
                  <a:pt x="159" y="177"/>
                </a:lnTo>
                <a:lnTo>
                  <a:pt x="167" y="177"/>
                </a:lnTo>
                <a:lnTo>
                  <a:pt x="172" y="177"/>
                </a:lnTo>
                <a:lnTo>
                  <a:pt x="172" y="171"/>
                </a:lnTo>
                <a:lnTo>
                  <a:pt x="170" y="171"/>
                </a:lnTo>
                <a:lnTo>
                  <a:pt x="161" y="171"/>
                </a:lnTo>
                <a:lnTo>
                  <a:pt x="161" y="170"/>
                </a:lnTo>
                <a:lnTo>
                  <a:pt x="161" y="167"/>
                </a:lnTo>
                <a:lnTo>
                  <a:pt x="161" y="163"/>
                </a:lnTo>
                <a:lnTo>
                  <a:pt x="159" y="163"/>
                </a:lnTo>
                <a:lnTo>
                  <a:pt x="152" y="162"/>
                </a:lnTo>
                <a:lnTo>
                  <a:pt x="151" y="162"/>
                </a:lnTo>
                <a:lnTo>
                  <a:pt x="131" y="162"/>
                </a:lnTo>
                <a:lnTo>
                  <a:pt x="131" y="161"/>
                </a:lnTo>
                <a:lnTo>
                  <a:pt x="132" y="159"/>
                </a:lnTo>
                <a:lnTo>
                  <a:pt x="132" y="157"/>
                </a:lnTo>
                <a:lnTo>
                  <a:pt x="132" y="155"/>
                </a:lnTo>
                <a:lnTo>
                  <a:pt x="133" y="152"/>
                </a:lnTo>
                <a:lnTo>
                  <a:pt x="133" y="151"/>
                </a:lnTo>
                <a:lnTo>
                  <a:pt x="133" y="150"/>
                </a:lnTo>
                <a:lnTo>
                  <a:pt x="134" y="147"/>
                </a:lnTo>
                <a:lnTo>
                  <a:pt x="134" y="146"/>
                </a:lnTo>
                <a:lnTo>
                  <a:pt x="134" y="145"/>
                </a:lnTo>
                <a:lnTo>
                  <a:pt x="134" y="144"/>
                </a:lnTo>
                <a:lnTo>
                  <a:pt x="135" y="140"/>
                </a:lnTo>
                <a:lnTo>
                  <a:pt x="135" y="138"/>
                </a:lnTo>
                <a:lnTo>
                  <a:pt x="137" y="137"/>
                </a:lnTo>
                <a:lnTo>
                  <a:pt x="137" y="136"/>
                </a:lnTo>
                <a:lnTo>
                  <a:pt x="138" y="136"/>
                </a:lnTo>
                <a:lnTo>
                  <a:pt x="138" y="135"/>
                </a:lnTo>
                <a:lnTo>
                  <a:pt x="139" y="135"/>
                </a:lnTo>
                <a:lnTo>
                  <a:pt x="140" y="135"/>
                </a:lnTo>
                <a:lnTo>
                  <a:pt x="141" y="135"/>
                </a:lnTo>
                <a:lnTo>
                  <a:pt x="146" y="137"/>
                </a:lnTo>
                <a:lnTo>
                  <a:pt x="148" y="138"/>
                </a:lnTo>
                <a:lnTo>
                  <a:pt x="151" y="139"/>
                </a:lnTo>
                <a:lnTo>
                  <a:pt x="151" y="140"/>
                </a:lnTo>
                <a:lnTo>
                  <a:pt x="152" y="140"/>
                </a:lnTo>
                <a:lnTo>
                  <a:pt x="152" y="134"/>
                </a:lnTo>
                <a:lnTo>
                  <a:pt x="152" y="125"/>
                </a:lnTo>
                <a:lnTo>
                  <a:pt x="152" y="119"/>
                </a:lnTo>
                <a:lnTo>
                  <a:pt x="152" y="111"/>
                </a:lnTo>
                <a:lnTo>
                  <a:pt x="152" y="102"/>
                </a:lnTo>
                <a:lnTo>
                  <a:pt x="152" y="101"/>
                </a:lnTo>
                <a:lnTo>
                  <a:pt x="152" y="81"/>
                </a:lnTo>
                <a:lnTo>
                  <a:pt x="152" y="80"/>
                </a:lnTo>
                <a:lnTo>
                  <a:pt x="152" y="79"/>
                </a:lnTo>
                <a:lnTo>
                  <a:pt x="156" y="79"/>
                </a:lnTo>
                <a:lnTo>
                  <a:pt x="167" y="79"/>
                </a:lnTo>
                <a:lnTo>
                  <a:pt x="168" y="79"/>
                </a:lnTo>
                <a:lnTo>
                  <a:pt x="167" y="79"/>
                </a:lnTo>
                <a:lnTo>
                  <a:pt x="166" y="79"/>
                </a:lnTo>
                <a:lnTo>
                  <a:pt x="156" y="79"/>
                </a:lnTo>
                <a:lnTo>
                  <a:pt x="154" y="79"/>
                </a:lnTo>
                <a:lnTo>
                  <a:pt x="152" y="79"/>
                </a:lnTo>
                <a:lnTo>
                  <a:pt x="152" y="76"/>
                </a:lnTo>
                <a:lnTo>
                  <a:pt x="152" y="71"/>
                </a:lnTo>
                <a:lnTo>
                  <a:pt x="152" y="69"/>
                </a:lnTo>
                <a:lnTo>
                  <a:pt x="152" y="65"/>
                </a:lnTo>
                <a:lnTo>
                  <a:pt x="152" y="63"/>
                </a:lnTo>
                <a:lnTo>
                  <a:pt x="152" y="60"/>
                </a:lnTo>
                <a:lnTo>
                  <a:pt x="152" y="52"/>
                </a:lnTo>
                <a:lnTo>
                  <a:pt x="152" y="41"/>
                </a:lnTo>
                <a:lnTo>
                  <a:pt x="152" y="35"/>
                </a:lnTo>
                <a:lnTo>
                  <a:pt x="152" y="34"/>
                </a:lnTo>
                <a:lnTo>
                  <a:pt x="152" y="30"/>
                </a:lnTo>
                <a:lnTo>
                  <a:pt x="154" y="8"/>
                </a:lnTo>
                <a:lnTo>
                  <a:pt x="160" y="8"/>
                </a:lnTo>
                <a:lnTo>
                  <a:pt x="178" y="8"/>
                </a:lnTo>
                <a:lnTo>
                  <a:pt x="178" y="5"/>
                </a:lnTo>
                <a:lnTo>
                  <a:pt x="178" y="3"/>
                </a:lnTo>
                <a:lnTo>
                  <a:pt x="178" y="0"/>
                </a:lnTo>
                <a:lnTo>
                  <a:pt x="183" y="0"/>
                </a:lnTo>
                <a:lnTo>
                  <a:pt x="192" y="0"/>
                </a:lnTo>
                <a:lnTo>
                  <a:pt x="194" y="0"/>
                </a:lnTo>
                <a:lnTo>
                  <a:pt x="195" y="0"/>
                </a:lnTo>
                <a:lnTo>
                  <a:pt x="198" y="0"/>
                </a:lnTo>
                <a:lnTo>
                  <a:pt x="210" y="0"/>
                </a:lnTo>
                <a:lnTo>
                  <a:pt x="211" y="0"/>
                </a:lnTo>
                <a:lnTo>
                  <a:pt x="213" y="0"/>
                </a:lnTo>
                <a:lnTo>
                  <a:pt x="218" y="0"/>
                </a:lnTo>
                <a:lnTo>
                  <a:pt x="223" y="0"/>
                </a:lnTo>
                <a:lnTo>
                  <a:pt x="224" y="0"/>
                </a:lnTo>
                <a:lnTo>
                  <a:pt x="226" y="0"/>
                </a:lnTo>
                <a:lnTo>
                  <a:pt x="227" y="0"/>
                </a:lnTo>
                <a:lnTo>
                  <a:pt x="236" y="0"/>
                </a:lnTo>
                <a:lnTo>
                  <a:pt x="245" y="0"/>
                </a:lnTo>
                <a:lnTo>
                  <a:pt x="249" y="0"/>
                </a:lnTo>
                <a:lnTo>
                  <a:pt x="254" y="0"/>
                </a:lnTo>
                <a:lnTo>
                  <a:pt x="255" y="1"/>
                </a:lnTo>
                <a:lnTo>
                  <a:pt x="255" y="2"/>
                </a:lnTo>
                <a:lnTo>
                  <a:pt x="255" y="3"/>
                </a:lnTo>
                <a:lnTo>
                  <a:pt x="255" y="4"/>
                </a:lnTo>
                <a:lnTo>
                  <a:pt x="255" y="5"/>
                </a:lnTo>
                <a:lnTo>
                  <a:pt x="255" y="6"/>
                </a:lnTo>
                <a:lnTo>
                  <a:pt x="258" y="6"/>
                </a:lnTo>
                <a:lnTo>
                  <a:pt x="261" y="6"/>
                </a:lnTo>
                <a:lnTo>
                  <a:pt x="264" y="6"/>
                </a:lnTo>
                <a:lnTo>
                  <a:pt x="264" y="9"/>
                </a:lnTo>
                <a:lnTo>
                  <a:pt x="264" y="10"/>
                </a:lnTo>
                <a:lnTo>
                  <a:pt x="264" y="12"/>
                </a:lnTo>
                <a:lnTo>
                  <a:pt x="261" y="12"/>
                </a:lnTo>
                <a:lnTo>
                  <a:pt x="261" y="13"/>
                </a:lnTo>
                <a:lnTo>
                  <a:pt x="261" y="16"/>
                </a:lnTo>
                <a:lnTo>
                  <a:pt x="261" y="17"/>
                </a:lnTo>
                <a:lnTo>
                  <a:pt x="261" y="19"/>
                </a:lnTo>
                <a:lnTo>
                  <a:pt x="260" y="19"/>
                </a:lnTo>
                <a:lnTo>
                  <a:pt x="259" y="19"/>
                </a:lnTo>
                <a:lnTo>
                  <a:pt x="256" y="19"/>
                </a:lnTo>
                <a:lnTo>
                  <a:pt x="255" y="19"/>
                </a:lnTo>
                <a:lnTo>
                  <a:pt x="254" y="19"/>
                </a:lnTo>
                <a:lnTo>
                  <a:pt x="254" y="20"/>
                </a:lnTo>
                <a:lnTo>
                  <a:pt x="254" y="22"/>
                </a:lnTo>
                <a:lnTo>
                  <a:pt x="255" y="22"/>
                </a:lnTo>
                <a:lnTo>
                  <a:pt x="255" y="23"/>
                </a:lnTo>
                <a:lnTo>
                  <a:pt x="255" y="25"/>
                </a:lnTo>
                <a:lnTo>
                  <a:pt x="254" y="25"/>
                </a:lnTo>
                <a:lnTo>
                  <a:pt x="254" y="26"/>
                </a:lnTo>
                <a:lnTo>
                  <a:pt x="254" y="27"/>
                </a:lnTo>
                <a:lnTo>
                  <a:pt x="254" y="28"/>
                </a:lnTo>
                <a:lnTo>
                  <a:pt x="254" y="29"/>
                </a:lnTo>
                <a:lnTo>
                  <a:pt x="254" y="30"/>
                </a:lnTo>
                <a:lnTo>
                  <a:pt x="254" y="31"/>
                </a:lnTo>
                <a:lnTo>
                  <a:pt x="254" y="33"/>
                </a:lnTo>
                <a:lnTo>
                  <a:pt x="253" y="33"/>
                </a:lnTo>
                <a:lnTo>
                  <a:pt x="242" y="33"/>
                </a:lnTo>
                <a:lnTo>
                  <a:pt x="242" y="34"/>
                </a:lnTo>
                <a:lnTo>
                  <a:pt x="242" y="35"/>
                </a:lnTo>
                <a:lnTo>
                  <a:pt x="242" y="37"/>
                </a:lnTo>
                <a:lnTo>
                  <a:pt x="242" y="45"/>
                </a:lnTo>
                <a:lnTo>
                  <a:pt x="244" y="45"/>
                </a:lnTo>
                <a:lnTo>
                  <a:pt x="249" y="45"/>
                </a:lnTo>
                <a:lnTo>
                  <a:pt x="250" y="45"/>
                </a:lnTo>
                <a:lnTo>
                  <a:pt x="251" y="45"/>
                </a:lnTo>
                <a:lnTo>
                  <a:pt x="252" y="45"/>
                </a:lnTo>
                <a:lnTo>
                  <a:pt x="254" y="45"/>
                </a:lnTo>
                <a:lnTo>
                  <a:pt x="260" y="45"/>
                </a:lnTo>
                <a:lnTo>
                  <a:pt x="261" y="45"/>
                </a:lnTo>
                <a:lnTo>
                  <a:pt x="262" y="45"/>
                </a:lnTo>
                <a:lnTo>
                  <a:pt x="263" y="45"/>
                </a:lnTo>
                <a:lnTo>
                  <a:pt x="263" y="42"/>
                </a:lnTo>
                <a:lnTo>
                  <a:pt x="263" y="41"/>
                </a:lnTo>
                <a:lnTo>
                  <a:pt x="263" y="38"/>
                </a:lnTo>
                <a:lnTo>
                  <a:pt x="263" y="37"/>
                </a:lnTo>
                <a:lnTo>
                  <a:pt x="264" y="37"/>
                </a:lnTo>
                <a:lnTo>
                  <a:pt x="264" y="35"/>
                </a:lnTo>
                <a:lnTo>
                  <a:pt x="268" y="35"/>
                </a:lnTo>
                <a:lnTo>
                  <a:pt x="268" y="37"/>
                </a:lnTo>
                <a:lnTo>
                  <a:pt x="268" y="46"/>
                </a:lnTo>
                <a:lnTo>
                  <a:pt x="268" y="47"/>
                </a:lnTo>
                <a:lnTo>
                  <a:pt x="268" y="50"/>
                </a:lnTo>
                <a:lnTo>
                  <a:pt x="268" y="51"/>
                </a:lnTo>
                <a:lnTo>
                  <a:pt x="262" y="51"/>
                </a:lnTo>
                <a:lnTo>
                  <a:pt x="262" y="52"/>
                </a:lnTo>
                <a:lnTo>
                  <a:pt x="268" y="52"/>
                </a:lnTo>
                <a:lnTo>
                  <a:pt x="268" y="53"/>
                </a:lnTo>
                <a:lnTo>
                  <a:pt x="268" y="56"/>
                </a:lnTo>
                <a:lnTo>
                  <a:pt x="268" y="59"/>
                </a:lnTo>
                <a:lnTo>
                  <a:pt x="267" y="59"/>
                </a:lnTo>
                <a:lnTo>
                  <a:pt x="266" y="59"/>
                </a:lnTo>
                <a:lnTo>
                  <a:pt x="266" y="60"/>
                </a:lnTo>
                <a:lnTo>
                  <a:pt x="266" y="61"/>
                </a:lnTo>
                <a:lnTo>
                  <a:pt x="269" y="61"/>
                </a:lnTo>
                <a:lnTo>
                  <a:pt x="269" y="62"/>
                </a:lnTo>
                <a:lnTo>
                  <a:pt x="268" y="62"/>
                </a:lnTo>
                <a:lnTo>
                  <a:pt x="268" y="64"/>
                </a:lnTo>
                <a:lnTo>
                  <a:pt x="268" y="65"/>
                </a:lnTo>
                <a:lnTo>
                  <a:pt x="268" y="69"/>
                </a:lnTo>
                <a:lnTo>
                  <a:pt x="268" y="71"/>
                </a:lnTo>
                <a:lnTo>
                  <a:pt x="267" y="71"/>
                </a:lnTo>
                <a:lnTo>
                  <a:pt x="266" y="71"/>
                </a:lnTo>
                <a:lnTo>
                  <a:pt x="264" y="71"/>
                </a:lnTo>
                <a:lnTo>
                  <a:pt x="263" y="71"/>
                </a:lnTo>
                <a:lnTo>
                  <a:pt x="262" y="67"/>
                </a:lnTo>
                <a:lnTo>
                  <a:pt x="261" y="67"/>
                </a:lnTo>
                <a:lnTo>
                  <a:pt x="256" y="67"/>
                </a:lnTo>
                <a:lnTo>
                  <a:pt x="255" y="67"/>
                </a:lnTo>
                <a:lnTo>
                  <a:pt x="255" y="70"/>
                </a:lnTo>
                <a:lnTo>
                  <a:pt x="255" y="72"/>
                </a:lnTo>
                <a:lnTo>
                  <a:pt x="260" y="72"/>
                </a:lnTo>
                <a:lnTo>
                  <a:pt x="262" y="72"/>
                </a:lnTo>
                <a:lnTo>
                  <a:pt x="262" y="73"/>
                </a:lnTo>
                <a:lnTo>
                  <a:pt x="262" y="75"/>
                </a:lnTo>
                <a:lnTo>
                  <a:pt x="262" y="76"/>
                </a:lnTo>
                <a:lnTo>
                  <a:pt x="262" y="77"/>
                </a:lnTo>
                <a:lnTo>
                  <a:pt x="262" y="79"/>
                </a:lnTo>
                <a:lnTo>
                  <a:pt x="262" y="80"/>
                </a:lnTo>
                <a:lnTo>
                  <a:pt x="262" y="81"/>
                </a:lnTo>
                <a:lnTo>
                  <a:pt x="262" y="84"/>
                </a:lnTo>
                <a:lnTo>
                  <a:pt x="262" y="85"/>
                </a:lnTo>
                <a:lnTo>
                  <a:pt x="262" y="86"/>
                </a:lnTo>
                <a:lnTo>
                  <a:pt x="262" y="87"/>
                </a:lnTo>
                <a:lnTo>
                  <a:pt x="263" y="87"/>
                </a:lnTo>
                <a:lnTo>
                  <a:pt x="263" y="88"/>
                </a:lnTo>
                <a:lnTo>
                  <a:pt x="263" y="89"/>
                </a:lnTo>
                <a:lnTo>
                  <a:pt x="263" y="90"/>
                </a:lnTo>
                <a:lnTo>
                  <a:pt x="264" y="93"/>
                </a:lnTo>
                <a:lnTo>
                  <a:pt x="264" y="94"/>
                </a:lnTo>
                <a:lnTo>
                  <a:pt x="264" y="95"/>
                </a:lnTo>
                <a:lnTo>
                  <a:pt x="264" y="96"/>
                </a:lnTo>
                <a:lnTo>
                  <a:pt x="264" y="97"/>
                </a:lnTo>
                <a:lnTo>
                  <a:pt x="262" y="97"/>
                </a:lnTo>
                <a:lnTo>
                  <a:pt x="261" y="97"/>
                </a:lnTo>
                <a:lnTo>
                  <a:pt x="258" y="97"/>
                </a:lnTo>
                <a:lnTo>
                  <a:pt x="255" y="97"/>
                </a:lnTo>
                <a:lnTo>
                  <a:pt x="255" y="108"/>
                </a:lnTo>
                <a:lnTo>
                  <a:pt x="255" y="111"/>
                </a:lnTo>
                <a:lnTo>
                  <a:pt x="255" y="115"/>
                </a:lnTo>
                <a:lnTo>
                  <a:pt x="254" y="119"/>
                </a:lnTo>
                <a:lnTo>
                  <a:pt x="254" y="125"/>
                </a:lnTo>
                <a:lnTo>
                  <a:pt x="254" y="132"/>
                </a:lnTo>
                <a:lnTo>
                  <a:pt x="254" y="134"/>
                </a:lnTo>
                <a:lnTo>
                  <a:pt x="254" y="135"/>
                </a:lnTo>
                <a:lnTo>
                  <a:pt x="255" y="136"/>
                </a:lnTo>
                <a:lnTo>
                  <a:pt x="254" y="137"/>
                </a:lnTo>
                <a:lnTo>
                  <a:pt x="255" y="137"/>
                </a:lnTo>
                <a:lnTo>
                  <a:pt x="254" y="139"/>
                </a:lnTo>
                <a:lnTo>
                  <a:pt x="254" y="140"/>
                </a:lnTo>
                <a:lnTo>
                  <a:pt x="254" y="160"/>
                </a:lnTo>
                <a:lnTo>
                  <a:pt x="254" y="162"/>
                </a:lnTo>
                <a:lnTo>
                  <a:pt x="254" y="163"/>
                </a:lnTo>
                <a:lnTo>
                  <a:pt x="254" y="164"/>
                </a:lnTo>
                <a:lnTo>
                  <a:pt x="254" y="165"/>
                </a:lnTo>
                <a:lnTo>
                  <a:pt x="254" y="167"/>
                </a:lnTo>
                <a:lnTo>
                  <a:pt x="254" y="168"/>
                </a:lnTo>
                <a:lnTo>
                  <a:pt x="254" y="170"/>
                </a:lnTo>
                <a:lnTo>
                  <a:pt x="254" y="172"/>
                </a:lnTo>
                <a:lnTo>
                  <a:pt x="256" y="172"/>
                </a:lnTo>
                <a:lnTo>
                  <a:pt x="258" y="172"/>
                </a:lnTo>
                <a:lnTo>
                  <a:pt x="259" y="172"/>
                </a:lnTo>
                <a:lnTo>
                  <a:pt x="259" y="173"/>
                </a:lnTo>
                <a:lnTo>
                  <a:pt x="260" y="173"/>
                </a:lnTo>
                <a:lnTo>
                  <a:pt x="260" y="175"/>
                </a:lnTo>
                <a:lnTo>
                  <a:pt x="263" y="175"/>
                </a:lnTo>
                <a:lnTo>
                  <a:pt x="263" y="176"/>
                </a:lnTo>
                <a:lnTo>
                  <a:pt x="264" y="176"/>
                </a:lnTo>
                <a:lnTo>
                  <a:pt x="264" y="173"/>
                </a:lnTo>
                <a:lnTo>
                  <a:pt x="264" y="165"/>
                </a:lnTo>
                <a:lnTo>
                  <a:pt x="264" y="163"/>
                </a:lnTo>
                <a:lnTo>
                  <a:pt x="267" y="163"/>
                </a:lnTo>
                <a:lnTo>
                  <a:pt x="267" y="164"/>
                </a:lnTo>
                <a:lnTo>
                  <a:pt x="267" y="165"/>
                </a:lnTo>
                <a:lnTo>
                  <a:pt x="267" y="167"/>
                </a:lnTo>
                <a:lnTo>
                  <a:pt x="268" y="168"/>
                </a:lnTo>
                <a:lnTo>
                  <a:pt x="268" y="169"/>
                </a:lnTo>
                <a:lnTo>
                  <a:pt x="268" y="170"/>
                </a:lnTo>
                <a:lnTo>
                  <a:pt x="269" y="171"/>
                </a:lnTo>
                <a:lnTo>
                  <a:pt x="269" y="172"/>
                </a:lnTo>
                <a:lnTo>
                  <a:pt x="269" y="173"/>
                </a:lnTo>
                <a:lnTo>
                  <a:pt x="269" y="175"/>
                </a:lnTo>
                <a:lnTo>
                  <a:pt x="269" y="177"/>
                </a:lnTo>
                <a:lnTo>
                  <a:pt x="270" y="177"/>
                </a:lnTo>
                <a:lnTo>
                  <a:pt x="270" y="178"/>
                </a:lnTo>
                <a:lnTo>
                  <a:pt x="270" y="179"/>
                </a:lnTo>
                <a:lnTo>
                  <a:pt x="271" y="179"/>
                </a:lnTo>
                <a:lnTo>
                  <a:pt x="271" y="180"/>
                </a:lnTo>
                <a:lnTo>
                  <a:pt x="271" y="181"/>
                </a:lnTo>
                <a:lnTo>
                  <a:pt x="271" y="182"/>
                </a:lnTo>
                <a:lnTo>
                  <a:pt x="272" y="184"/>
                </a:lnTo>
                <a:lnTo>
                  <a:pt x="272" y="185"/>
                </a:lnTo>
                <a:lnTo>
                  <a:pt x="272" y="186"/>
                </a:lnTo>
                <a:lnTo>
                  <a:pt x="273" y="187"/>
                </a:lnTo>
                <a:lnTo>
                  <a:pt x="273" y="188"/>
                </a:lnTo>
                <a:lnTo>
                  <a:pt x="273" y="189"/>
                </a:lnTo>
                <a:lnTo>
                  <a:pt x="275" y="189"/>
                </a:lnTo>
                <a:lnTo>
                  <a:pt x="276" y="189"/>
                </a:lnTo>
                <a:lnTo>
                  <a:pt x="278" y="189"/>
                </a:lnTo>
                <a:lnTo>
                  <a:pt x="280" y="189"/>
                </a:lnTo>
                <a:lnTo>
                  <a:pt x="281" y="189"/>
                </a:lnTo>
                <a:lnTo>
                  <a:pt x="284" y="189"/>
                </a:lnTo>
                <a:lnTo>
                  <a:pt x="286" y="189"/>
                </a:lnTo>
                <a:lnTo>
                  <a:pt x="287" y="189"/>
                </a:lnTo>
                <a:lnTo>
                  <a:pt x="289" y="189"/>
                </a:lnTo>
                <a:lnTo>
                  <a:pt x="290" y="189"/>
                </a:lnTo>
                <a:lnTo>
                  <a:pt x="294" y="189"/>
                </a:lnTo>
                <a:lnTo>
                  <a:pt x="295" y="189"/>
                </a:lnTo>
                <a:lnTo>
                  <a:pt x="297" y="189"/>
                </a:lnTo>
                <a:lnTo>
                  <a:pt x="299" y="189"/>
                </a:lnTo>
                <a:lnTo>
                  <a:pt x="301" y="189"/>
                </a:lnTo>
                <a:lnTo>
                  <a:pt x="303" y="189"/>
                </a:lnTo>
                <a:lnTo>
                  <a:pt x="304" y="189"/>
                </a:lnTo>
                <a:lnTo>
                  <a:pt x="306" y="189"/>
                </a:lnTo>
                <a:lnTo>
                  <a:pt x="306" y="187"/>
                </a:lnTo>
                <a:lnTo>
                  <a:pt x="306" y="185"/>
                </a:lnTo>
                <a:lnTo>
                  <a:pt x="306" y="184"/>
                </a:lnTo>
                <a:lnTo>
                  <a:pt x="306" y="182"/>
                </a:lnTo>
                <a:lnTo>
                  <a:pt x="306" y="180"/>
                </a:lnTo>
                <a:lnTo>
                  <a:pt x="306" y="179"/>
                </a:lnTo>
                <a:lnTo>
                  <a:pt x="306" y="176"/>
                </a:lnTo>
                <a:lnTo>
                  <a:pt x="306" y="175"/>
                </a:lnTo>
                <a:lnTo>
                  <a:pt x="306" y="169"/>
                </a:lnTo>
                <a:lnTo>
                  <a:pt x="306" y="167"/>
                </a:lnTo>
                <a:lnTo>
                  <a:pt x="306" y="165"/>
                </a:lnTo>
                <a:lnTo>
                  <a:pt x="306" y="164"/>
                </a:lnTo>
                <a:lnTo>
                  <a:pt x="306" y="163"/>
                </a:lnTo>
                <a:lnTo>
                  <a:pt x="309" y="163"/>
                </a:lnTo>
                <a:lnTo>
                  <a:pt x="311" y="163"/>
                </a:lnTo>
                <a:lnTo>
                  <a:pt x="312" y="163"/>
                </a:lnTo>
                <a:lnTo>
                  <a:pt x="313" y="163"/>
                </a:lnTo>
                <a:lnTo>
                  <a:pt x="314" y="163"/>
                </a:lnTo>
                <a:lnTo>
                  <a:pt x="315" y="163"/>
                </a:lnTo>
                <a:lnTo>
                  <a:pt x="316" y="163"/>
                </a:lnTo>
                <a:lnTo>
                  <a:pt x="318" y="163"/>
                </a:lnTo>
                <a:lnTo>
                  <a:pt x="319" y="163"/>
                </a:lnTo>
                <a:lnTo>
                  <a:pt x="320" y="163"/>
                </a:lnTo>
                <a:lnTo>
                  <a:pt x="321" y="163"/>
                </a:lnTo>
                <a:lnTo>
                  <a:pt x="322" y="163"/>
                </a:lnTo>
                <a:lnTo>
                  <a:pt x="323" y="163"/>
                </a:lnTo>
                <a:lnTo>
                  <a:pt x="324" y="163"/>
                </a:lnTo>
                <a:lnTo>
                  <a:pt x="325" y="163"/>
                </a:lnTo>
                <a:lnTo>
                  <a:pt x="327" y="163"/>
                </a:lnTo>
                <a:lnTo>
                  <a:pt x="328" y="163"/>
                </a:lnTo>
                <a:lnTo>
                  <a:pt x="330" y="163"/>
                </a:lnTo>
                <a:lnTo>
                  <a:pt x="332" y="163"/>
                </a:lnTo>
                <a:lnTo>
                  <a:pt x="332" y="165"/>
                </a:lnTo>
                <a:lnTo>
                  <a:pt x="332" y="168"/>
                </a:lnTo>
                <a:lnTo>
                  <a:pt x="332" y="169"/>
                </a:lnTo>
                <a:lnTo>
                  <a:pt x="332" y="171"/>
                </a:lnTo>
                <a:lnTo>
                  <a:pt x="332" y="175"/>
                </a:lnTo>
                <a:lnTo>
                  <a:pt x="332" y="176"/>
                </a:lnTo>
                <a:lnTo>
                  <a:pt x="332" y="177"/>
                </a:lnTo>
                <a:lnTo>
                  <a:pt x="332" y="178"/>
                </a:lnTo>
                <a:lnTo>
                  <a:pt x="332" y="179"/>
                </a:lnTo>
                <a:lnTo>
                  <a:pt x="332" y="180"/>
                </a:lnTo>
                <a:lnTo>
                  <a:pt x="332" y="181"/>
                </a:lnTo>
                <a:lnTo>
                  <a:pt x="332" y="182"/>
                </a:lnTo>
                <a:lnTo>
                  <a:pt x="332" y="184"/>
                </a:lnTo>
                <a:lnTo>
                  <a:pt x="332" y="185"/>
                </a:lnTo>
                <a:lnTo>
                  <a:pt x="332" y="189"/>
                </a:lnTo>
                <a:lnTo>
                  <a:pt x="332" y="197"/>
                </a:lnTo>
                <a:lnTo>
                  <a:pt x="332" y="203"/>
                </a:lnTo>
                <a:lnTo>
                  <a:pt x="335" y="203"/>
                </a:lnTo>
                <a:lnTo>
                  <a:pt x="336" y="203"/>
                </a:lnTo>
                <a:lnTo>
                  <a:pt x="337" y="202"/>
                </a:lnTo>
                <a:lnTo>
                  <a:pt x="338" y="202"/>
                </a:lnTo>
                <a:lnTo>
                  <a:pt x="339" y="202"/>
                </a:lnTo>
                <a:lnTo>
                  <a:pt x="340" y="202"/>
                </a:lnTo>
                <a:lnTo>
                  <a:pt x="341" y="202"/>
                </a:lnTo>
                <a:lnTo>
                  <a:pt x="345" y="202"/>
                </a:lnTo>
                <a:lnTo>
                  <a:pt x="347" y="202"/>
                </a:lnTo>
                <a:lnTo>
                  <a:pt x="348" y="202"/>
                </a:lnTo>
                <a:lnTo>
                  <a:pt x="349" y="202"/>
                </a:lnTo>
                <a:lnTo>
                  <a:pt x="350" y="202"/>
                </a:lnTo>
                <a:lnTo>
                  <a:pt x="351" y="202"/>
                </a:lnTo>
                <a:lnTo>
                  <a:pt x="353" y="202"/>
                </a:lnTo>
                <a:lnTo>
                  <a:pt x="354" y="202"/>
                </a:lnTo>
                <a:lnTo>
                  <a:pt x="355" y="202"/>
                </a:lnTo>
                <a:lnTo>
                  <a:pt x="356" y="201"/>
                </a:lnTo>
                <a:lnTo>
                  <a:pt x="358" y="201"/>
                </a:lnTo>
                <a:lnTo>
                  <a:pt x="358" y="202"/>
                </a:lnTo>
                <a:lnTo>
                  <a:pt x="358" y="204"/>
                </a:lnTo>
                <a:lnTo>
                  <a:pt x="358" y="207"/>
                </a:lnTo>
                <a:lnTo>
                  <a:pt x="358" y="210"/>
                </a:lnTo>
                <a:lnTo>
                  <a:pt x="358" y="212"/>
                </a:lnTo>
                <a:lnTo>
                  <a:pt x="358" y="213"/>
                </a:lnTo>
                <a:lnTo>
                  <a:pt x="358" y="214"/>
                </a:lnTo>
                <a:lnTo>
                  <a:pt x="358" y="218"/>
                </a:lnTo>
                <a:lnTo>
                  <a:pt x="358" y="220"/>
                </a:lnTo>
                <a:lnTo>
                  <a:pt x="358" y="221"/>
                </a:lnTo>
                <a:lnTo>
                  <a:pt x="358" y="222"/>
                </a:lnTo>
                <a:lnTo>
                  <a:pt x="358" y="224"/>
                </a:lnTo>
                <a:lnTo>
                  <a:pt x="358" y="227"/>
                </a:lnTo>
                <a:lnTo>
                  <a:pt x="365" y="227"/>
                </a:lnTo>
                <a:lnTo>
                  <a:pt x="365" y="228"/>
                </a:lnTo>
                <a:lnTo>
                  <a:pt x="365" y="229"/>
                </a:lnTo>
                <a:lnTo>
                  <a:pt x="367" y="229"/>
                </a:lnTo>
                <a:lnTo>
                  <a:pt x="368" y="230"/>
                </a:lnTo>
                <a:lnTo>
                  <a:pt x="370" y="230"/>
                </a:lnTo>
                <a:lnTo>
                  <a:pt x="371" y="230"/>
                </a:lnTo>
                <a:lnTo>
                  <a:pt x="371" y="231"/>
                </a:lnTo>
                <a:lnTo>
                  <a:pt x="371" y="232"/>
                </a:lnTo>
                <a:lnTo>
                  <a:pt x="371" y="234"/>
                </a:lnTo>
                <a:lnTo>
                  <a:pt x="381" y="234"/>
                </a:lnTo>
                <a:lnTo>
                  <a:pt x="381" y="236"/>
                </a:lnTo>
                <a:lnTo>
                  <a:pt x="381" y="240"/>
                </a:lnTo>
                <a:lnTo>
                  <a:pt x="384" y="240"/>
                </a:lnTo>
                <a:lnTo>
                  <a:pt x="389" y="240"/>
                </a:lnTo>
                <a:lnTo>
                  <a:pt x="391" y="240"/>
                </a:lnTo>
                <a:lnTo>
                  <a:pt x="392" y="240"/>
                </a:lnTo>
                <a:lnTo>
                  <a:pt x="393" y="240"/>
                </a:lnTo>
                <a:lnTo>
                  <a:pt x="394" y="240"/>
                </a:lnTo>
                <a:lnTo>
                  <a:pt x="396" y="240"/>
                </a:lnTo>
                <a:lnTo>
                  <a:pt x="397" y="240"/>
                </a:lnTo>
                <a:lnTo>
                  <a:pt x="400" y="240"/>
                </a:lnTo>
                <a:lnTo>
                  <a:pt x="401" y="240"/>
                </a:lnTo>
                <a:lnTo>
                  <a:pt x="404" y="240"/>
                </a:lnTo>
                <a:lnTo>
                  <a:pt x="405" y="239"/>
                </a:lnTo>
                <a:lnTo>
                  <a:pt x="406" y="239"/>
                </a:lnTo>
                <a:lnTo>
                  <a:pt x="407" y="239"/>
                </a:lnTo>
                <a:lnTo>
                  <a:pt x="409" y="239"/>
                </a:lnTo>
                <a:lnTo>
                  <a:pt x="409" y="238"/>
                </a:lnTo>
                <a:lnTo>
                  <a:pt x="409" y="237"/>
                </a:lnTo>
                <a:lnTo>
                  <a:pt x="410" y="237"/>
                </a:lnTo>
                <a:lnTo>
                  <a:pt x="410" y="236"/>
                </a:lnTo>
                <a:lnTo>
                  <a:pt x="409" y="231"/>
                </a:lnTo>
                <a:lnTo>
                  <a:pt x="409" y="230"/>
                </a:lnTo>
                <a:lnTo>
                  <a:pt x="409" y="227"/>
                </a:lnTo>
                <a:lnTo>
                  <a:pt x="409" y="214"/>
                </a:lnTo>
                <a:lnTo>
                  <a:pt x="423" y="214"/>
                </a:lnTo>
                <a:lnTo>
                  <a:pt x="434" y="214"/>
                </a:lnTo>
                <a:lnTo>
                  <a:pt x="435" y="214"/>
                </a:lnTo>
                <a:lnTo>
                  <a:pt x="441" y="214"/>
                </a:lnTo>
                <a:lnTo>
                  <a:pt x="449" y="214"/>
                </a:lnTo>
                <a:lnTo>
                  <a:pt x="450" y="214"/>
                </a:lnTo>
                <a:lnTo>
                  <a:pt x="452" y="214"/>
                </a:lnTo>
                <a:lnTo>
                  <a:pt x="453" y="214"/>
                </a:lnTo>
                <a:lnTo>
                  <a:pt x="462" y="214"/>
                </a:lnTo>
                <a:lnTo>
                  <a:pt x="476" y="214"/>
                </a:lnTo>
                <a:lnTo>
                  <a:pt x="485" y="214"/>
                </a:lnTo>
                <a:lnTo>
                  <a:pt x="487" y="214"/>
                </a:lnTo>
                <a:lnTo>
                  <a:pt x="488" y="214"/>
                </a:lnTo>
                <a:lnTo>
                  <a:pt x="488" y="217"/>
                </a:lnTo>
                <a:lnTo>
                  <a:pt x="488" y="219"/>
                </a:lnTo>
                <a:lnTo>
                  <a:pt x="488" y="220"/>
                </a:lnTo>
                <a:lnTo>
                  <a:pt x="491" y="220"/>
                </a:lnTo>
                <a:lnTo>
                  <a:pt x="494" y="220"/>
                </a:lnTo>
                <a:lnTo>
                  <a:pt x="494" y="219"/>
                </a:lnTo>
                <a:lnTo>
                  <a:pt x="494" y="218"/>
                </a:lnTo>
                <a:lnTo>
                  <a:pt x="494" y="217"/>
                </a:lnTo>
                <a:lnTo>
                  <a:pt x="494" y="215"/>
                </a:lnTo>
                <a:lnTo>
                  <a:pt x="494" y="214"/>
                </a:lnTo>
                <a:lnTo>
                  <a:pt x="499" y="214"/>
                </a:lnTo>
                <a:lnTo>
                  <a:pt x="501" y="214"/>
                </a:lnTo>
                <a:lnTo>
                  <a:pt x="505" y="214"/>
                </a:lnTo>
                <a:lnTo>
                  <a:pt x="513" y="214"/>
                </a:lnTo>
                <a:lnTo>
                  <a:pt x="516" y="214"/>
                </a:lnTo>
                <a:lnTo>
                  <a:pt x="517" y="214"/>
                </a:lnTo>
                <a:lnTo>
                  <a:pt x="520" y="214"/>
                </a:lnTo>
                <a:lnTo>
                  <a:pt x="523" y="214"/>
                </a:lnTo>
                <a:lnTo>
                  <a:pt x="523" y="215"/>
                </a:lnTo>
                <a:lnTo>
                  <a:pt x="523" y="219"/>
                </a:lnTo>
                <a:lnTo>
                  <a:pt x="523" y="220"/>
                </a:lnTo>
                <a:lnTo>
                  <a:pt x="522" y="220"/>
                </a:lnTo>
                <a:lnTo>
                  <a:pt x="520" y="220"/>
                </a:lnTo>
                <a:lnTo>
                  <a:pt x="519" y="220"/>
                </a:lnTo>
                <a:lnTo>
                  <a:pt x="519" y="221"/>
                </a:lnTo>
                <a:lnTo>
                  <a:pt x="518" y="221"/>
                </a:lnTo>
                <a:lnTo>
                  <a:pt x="516" y="221"/>
                </a:lnTo>
                <a:lnTo>
                  <a:pt x="514" y="221"/>
                </a:lnTo>
                <a:lnTo>
                  <a:pt x="513" y="221"/>
                </a:lnTo>
                <a:lnTo>
                  <a:pt x="513" y="222"/>
                </a:lnTo>
                <a:lnTo>
                  <a:pt x="513" y="224"/>
                </a:lnTo>
                <a:lnTo>
                  <a:pt x="513" y="226"/>
                </a:lnTo>
                <a:lnTo>
                  <a:pt x="513" y="227"/>
                </a:lnTo>
                <a:lnTo>
                  <a:pt x="514" y="227"/>
                </a:lnTo>
                <a:lnTo>
                  <a:pt x="513" y="227"/>
                </a:lnTo>
                <a:lnTo>
                  <a:pt x="513" y="232"/>
                </a:lnTo>
                <a:lnTo>
                  <a:pt x="513" y="234"/>
                </a:lnTo>
                <a:lnTo>
                  <a:pt x="517" y="234"/>
                </a:lnTo>
                <a:lnTo>
                  <a:pt x="521" y="234"/>
                </a:lnTo>
                <a:lnTo>
                  <a:pt x="523" y="234"/>
                </a:lnTo>
                <a:lnTo>
                  <a:pt x="525" y="234"/>
                </a:lnTo>
                <a:lnTo>
                  <a:pt x="526" y="232"/>
                </a:lnTo>
                <a:lnTo>
                  <a:pt x="526" y="231"/>
                </a:lnTo>
                <a:lnTo>
                  <a:pt x="527" y="230"/>
                </a:lnTo>
                <a:lnTo>
                  <a:pt x="527" y="227"/>
                </a:lnTo>
                <a:lnTo>
                  <a:pt x="528" y="227"/>
                </a:lnTo>
                <a:lnTo>
                  <a:pt x="528" y="228"/>
                </a:lnTo>
                <a:lnTo>
                  <a:pt x="528" y="229"/>
                </a:lnTo>
                <a:lnTo>
                  <a:pt x="528" y="230"/>
                </a:lnTo>
                <a:lnTo>
                  <a:pt x="528" y="232"/>
                </a:lnTo>
                <a:lnTo>
                  <a:pt x="528" y="234"/>
                </a:lnTo>
                <a:lnTo>
                  <a:pt x="530" y="234"/>
                </a:lnTo>
                <a:lnTo>
                  <a:pt x="531" y="234"/>
                </a:lnTo>
                <a:lnTo>
                  <a:pt x="534" y="234"/>
                </a:lnTo>
                <a:lnTo>
                  <a:pt x="536" y="234"/>
                </a:lnTo>
                <a:lnTo>
                  <a:pt x="536" y="232"/>
                </a:lnTo>
                <a:lnTo>
                  <a:pt x="536" y="231"/>
                </a:lnTo>
                <a:lnTo>
                  <a:pt x="536" y="230"/>
                </a:lnTo>
                <a:lnTo>
                  <a:pt x="536" y="229"/>
                </a:lnTo>
                <a:lnTo>
                  <a:pt x="535" y="229"/>
                </a:lnTo>
                <a:lnTo>
                  <a:pt x="531" y="229"/>
                </a:lnTo>
                <a:lnTo>
                  <a:pt x="531" y="228"/>
                </a:lnTo>
                <a:lnTo>
                  <a:pt x="531" y="227"/>
                </a:lnTo>
                <a:lnTo>
                  <a:pt x="534" y="227"/>
                </a:lnTo>
                <a:lnTo>
                  <a:pt x="535" y="227"/>
                </a:lnTo>
                <a:lnTo>
                  <a:pt x="536" y="227"/>
                </a:lnTo>
                <a:lnTo>
                  <a:pt x="538" y="227"/>
                </a:lnTo>
                <a:lnTo>
                  <a:pt x="539" y="227"/>
                </a:lnTo>
                <a:lnTo>
                  <a:pt x="539" y="230"/>
                </a:lnTo>
                <a:lnTo>
                  <a:pt x="539" y="232"/>
                </a:lnTo>
                <a:lnTo>
                  <a:pt x="539" y="234"/>
                </a:lnTo>
                <a:lnTo>
                  <a:pt x="539" y="235"/>
                </a:lnTo>
                <a:lnTo>
                  <a:pt x="539" y="236"/>
                </a:lnTo>
                <a:lnTo>
                  <a:pt x="539" y="237"/>
                </a:lnTo>
                <a:lnTo>
                  <a:pt x="539" y="238"/>
                </a:lnTo>
                <a:lnTo>
                  <a:pt x="539" y="239"/>
                </a:lnTo>
                <a:lnTo>
                  <a:pt x="539" y="240"/>
                </a:lnTo>
                <a:lnTo>
                  <a:pt x="540" y="240"/>
                </a:lnTo>
                <a:lnTo>
                  <a:pt x="542" y="240"/>
                </a:lnTo>
                <a:lnTo>
                  <a:pt x="543" y="240"/>
                </a:lnTo>
                <a:lnTo>
                  <a:pt x="544" y="242"/>
                </a:lnTo>
                <a:lnTo>
                  <a:pt x="545" y="242"/>
                </a:lnTo>
                <a:lnTo>
                  <a:pt x="546" y="242"/>
                </a:lnTo>
                <a:lnTo>
                  <a:pt x="547" y="242"/>
                </a:lnTo>
                <a:lnTo>
                  <a:pt x="548" y="242"/>
                </a:lnTo>
                <a:lnTo>
                  <a:pt x="549" y="242"/>
                </a:lnTo>
                <a:lnTo>
                  <a:pt x="549" y="240"/>
                </a:lnTo>
                <a:lnTo>
                  <a:pt x="551" y="240"/>
                </a:lnTo>
                <a:lnTo>
                  <a:pt x="552" y="240"/>
                </a:lnTo>
                <a:lnTo>
                  <a:pt x="552" y="239"/>
                </a:lnTo>
                <a:lnTo>
                  <a:pt x="553" y="239"/>
                </a:lnTo>
                <a:lnTo>
                  <a:pt x="554" y="239"/>
                </a:lnTo>
                <a:lnTo>
                  <a:pt x="555" y="239"/>
                </a:lnTo>
                <a:lnTo>
                  <a:pt x="559" y="239"/>
                </a:lnTo>
                <a:lnTo>
                  <a:pt x="560" y="239"/>
                </a:lnTo>
                <a:lnTo>
                  <a:pt x="561" y="240"/>
                </a:lnTo>
                <a:lnTo>
                  <a:pt x="562" y="240"/>
                </a:lnTo>
                <a:lnTo>
                  <a:pt x="565" y="240"/>
                </a:lnTo>
                <a:lnTo>
                  <a:pt x="565" y="242"/>
                </a:lnTo>
                <a:lnTo>
                  <a:pt x="565" y="243"/>
                </a:lnTo>
                <a:lnTo>
                  <a:pt x="565" y="244"/>
                </a:lnTo>
                <a:lnTo>
                  <a:pt x="565" y="245"/>
                </a:lnTo>
                <a:lnTo>
                  <a:pt x="565" y="246"/>
                </a:lnTo>
                <a:lnTo>
                  <a:pt x="565" y="247"/>
                </a:lnTo>
                <a:lnTo>
                  <a:pt x="565" y="248"/>
                </a:lnTo>
                <a:lnTo>
                  <a:pt x="565" y="249"/>
                </a:lnTo>
                <a:lnTo>
                  <a:pt x="565" y="251"/>
                </a:lnTo>
                <a:lnTo>
                  <a:pt x="565" y="252"/>
                </a:lnTo>
                <a:lnTo>
                  <a:pt x="565" y="253"/>
                </a:lnTo>
                <a:lnTo>
                  <a:pt x="565" y="254"/>
                </a:lnTo>
                <a:lnTo>
                  <a:pt x="565" y="255"/>
                </a:lnTo>
                <a:lnTo>
                  <a:pt x="565" y="256"/>
                </a:lnTo>
                <a:lnTo>
                  <a:pt x="565" y="257"/>
                </a:lnTo>
                <a:lnTo>
                  <a:pt x="565" y="259"/>
                </a:lnTo>
                <a:lnTo>
                  <a:pt x="565" y="260"/>
                </a:lnTo>
                <a:lnTo>
                  <a:pt x="565" y="261"/>
                </a:lnTo>
                <a:lnTo>
                  <a:pt x="565" y="262"/>
                </a:lnTo>
                <a:lnTo>
                  <a:pt x="565" y="263"/>
                </a:lnTo>
                <a:lnTo>
                  <a:pt x="565" y="264"/>
                </a:lnTo>
                <a:lnTo>
                  <a:pt x="565" y="265"/>
                </a:lnTo>
                <a:lnTo>
                  <a:pt x="562" y="265"/>
                </a:lnTo>
                <a:lnTo>
                  <a:pt x="560" y="265"/>
                </a:lnTo>
                <a:lnTo>
                  <a:pt x="557" y="265"/>
                </a:lnTo>
                <a:lnTo>
                  <a:pt x="556" y="265"/>
                </a:lnTo>
                <a:lnTo>
                  <a:pt x="553" y="267"/>
                </a:lnTo>
                <a:lnTo>
                  <a:pt x="548" y="267"/>
                </a:lnTo>
                <a:lnTo>
                  <a:pt x="546" y="267"/>
                </a:lnTo>
                <a:lnTo>
                  <a:pt x="544" y="267"/>
                </a:lnTo>
                <a:lnTo>
                  <a:pt x="543" y="267"/>
                </a:lnTo>
                <a:lnTo>
                  <a:pt x="539" y="267"/>
                </a:lnTo>
                <a:lnTo>
                  <a:pt x="539" y="268"/>
                </a:lnTo>
                <a:lnTo>
                  <a:pt x="539" y="269"/>
                </a:lnTo>
                <a:lnTo>
                  <a:pt x="540" y="270"/>
                </a:lnTo>
                <a:lnTo>
                  <a:pt x="539" y="271"/>
                </a:lnTo>
                <a:lnTo>
                  <a:pt x="539" y="272"/>
                </a:lnTo>
                <a:lnTo>
                  <a:pt x="540" y="273"/>
                </a:lnTo>
                <a:lnTo>
                  <a:pt x="540" y="274"/>
                </a:lnTo>
                <a:lnTo>
                  <a:pt x="540" y="276"/>
                </a:lnTo>
                <a:lnTo>
                  <a:pt x="539" y="277"/>
                </a:lnTo>
                <a:lnTo>
                  <a:pt x="539" y="278"/>
                </a:lnTo>
                <a:lnTo>
                  <a:pt x="539" y="279"/>
                </a:lnTo>
                <a:lnTo>
                  <a:pt x="539" y="280"/>
                </a:lnTo>
                <a:lnTo>
                  <a:pt x="539" y="281"/>
                </a:lnTo>
                <a:lnTo>
                  <a:pt x="539" y="282"/>
                </a:lnTo>
                <a:lnTo>
                  <a:pt x="539" y="284"/>
                </a:lnTo>
                <a:lnTo>
                  <a:pt x="539" y="286"/>
                </a:lnTo>
                <a:lnTo>
                  <a:pt x="539" y="288"/>
                </a:lnTo>
                <a:lnTo>
                  <a:pt x="539" y="289"/>
                </a:lnTo>
                <a:lnTo>
                  <a:pt x="539" y="292"/>
                </a:lnTo>
                <a:lnTo>
                  <a:pt x="539" y="293"/>
                </a:lnTo>
                <a:lnTo>
                  <a:pt x="539" y="295"/>
                </a:lnTo>
                <a:lnTo>
                  <a:pt x="539" y="297"/>
                </a:lnTo>
                <a:lnTo>
                  <a:pt x="539" y="298"/>
                </a:lnTo>
                <a:lnTo>
                  <a:pt x="538" y="298"/>
                </a:lnTo>
                <a:lnTo>
                  <a:pt x="534" y="298"/>
                </a:lnTo>
                <a:lnTo>
                  <a:pt x="534" y="297"/>
                </a:lnTo>
                <a:lnTo>
                  <a:pt x="534" y="293"/>
                </a:lnTo>
                <a:lnTo>
                  <a:pt x="532" y="293"/>
                </a:lnTo>
                <a:lnTo>
                  <a:pt x="530" y="293"/>
                </a:lnTo>
                <a:lnTo>
                  <a:pt x="529" y="293"/>
                </a:lnTo>
                <a:lnTo>
                  <a:pt x="528" y="293"/>
                </a:lnTo>
                <a:lnTo>
                  <a:pt x="527" y="293"/>
                </a:lnTo>
                <a:lnTo>
                  <a:pt x="527" y="294"/>
                </a:lnTo>
                <a:lnTo>
                  <a:pt x="527" y="298"/>
                </a:lnTo>
                <a:lnTo>
                  <a:pt x="527" y="303"/>
                </a:lnTo>
                <a:lnTo>
                  <a:pt x="527" y="304"/>
                </a:lnTo>
                <a:lnTo>
                  <a:pt x="527" y="307"/>
                </a:lnTo>
                <a:lnTo>
                  <a:pt x="527" y="309"/>
                </a:lnTo>
                <a:lnTo>
                  <a:pt x="527" y="312"/>
                </a:lnTo>
                <a:lnTo>
                  <a:pt x="527" y="313"/>
                </a:lnTo>
                <a:lnTo>
                  <a:pt x="529" y="313"/>
                </a:lnTo>
                <a:lnTo>
                  <a:pt x="530" y="313"/>
                </a:lnTo>
                <a:lnTo>
                  <a:pt x="530" y="316"/>
                </a:lnTo>
                <a:lnTo>
                  <a:pt x="530" y="318"/>
                </a:lnTo>
                <a:lnTo>
                  <a:pt x="532" y="318"/>
                </a:lnTo>
                <a:lnTo>
                  <a:pt x="534" y="318"/>
                </a:lnTo>
                <a:lnTo>
                  <a:pt x="536" y="318"/>
                </a:lnTo>
                <a:lnTo>
                  <a:pt x="538" y="318"/>
                </a:lnTo>
                <a:lnTo>
                  <a:pt x="539" y="318"/>
                </a:lnTo>
                <a:lnTo>
                  <a:pt x="539" y="319"/>
                </a:lnTo>
                <a:lnTo>
                  <a:pt x="539" y="321"/>
                </a:lnTo>
                <a:lnTo>
                  <a:pt x="539" y="327"/>
                </a:lnTo>
                <a:lnTo>
                  <a:pt x="539" y="330"/>
                </a:lnTo>
                <a:lnTo>
                  <a:pt x="539" y="331"/>
                </a:lnTo>
                <a:lnTo>
                  <a:pt x="539" y="335"/>
                </a:lnTo>
                <a:lnTo>
                  <a:pt x="539" y="336"/>
                </a:lnTo>
                <a:lnTo>
                  <a:pt x="539" y="338"/>
                </a:lnTo>
                <a:lnTo>
                  <a:pt x="539" y="339"/>
                </a:lnTo>
                <a:lnTo>
                  <a:pt x="539" y="340"/>
                </a:lnTo>
                <a:lnTo>
                  <a:pt x="539" y="341"/>
                </a:lnTo>
                <a:lnTo>
                  <a:pt x="539" y="343"/>
                </a:lnTo>
                <a:lnTo>
                  <a:pt x="539" y="344"/>
                </a:lnTo>
                <a:lnTo>
                  <a:pt x="539" y="345"/>
                </a:lnTo>
                <a:lnTo>
                  <a:pt x="540" y="345"/>
                </a:lnTo>
                <a:lnTo>
                  <a:pt x="542" y="345"/>
                </a:lnTo>
                <a:lnTo>
                  <a:pt x="543" y="345"/>
                </a:lnTo>
                <a:lnTo>
                  <a:pt x="546" y="345"/>
                </a:lnTo>
                <a:lnTo>
                  <a:pt x="547" y="345"/>
                </a:lnTo>
                <a:lnTo>
                  <a:pt x="547" y="344"/>
                </a:lnTo>
                <a:lnTo>
                  <a:pt x="548" y="344"/>
                </a:lnTo>
                <a:lnTo>
                  <a:pt x="549" y="344"/>
                </a:lnTo>
                <a:lnTo>
                  <a:pt x="551" y="344"/>
                </a:lnTo>
                <a:lnTo>
                  <a:pt x="551" y="345"/>
                </a:lnTo>
                <a:lnTo>
                  <a:pt x="553" y="345"/>
                </a:lnTo>
                <a:lnTo>
                  <a:pt x="554" y="345"/>
                </a:lnTo>
                <a:lnTo>
                  <a:pt x="555" y="345"/>
                </a:lnTo>
                <a:lnTo>
                  <a:pt x="556" y="345"/>
                </a:lnTo>
                <a:lnTo>
                  <a:pt x="559" y="345"/>
                </a:lnTo>
                <a:lnTo>
                  <a:pt x="560" y="345"/>
                </a:lnTo>
                <a:lnTo>
                  <a:pt x="563" y="345"/>
                </a:lnTo>
                <a:lnTo>
                  <a:pt x="565" y="345"/>
                </a:lnTo>
                <a:lnTo>
                  <a:pt x="568" y="345"/>
                </a:lnTo>
                <a:lnTo>
                  <a:pt x="579" y="345"/>
                </a:lnTo>
                <a:lnTo>
                  <a:pt x="582" y="345"/>
                </a:lnTo>
                <a:lnTo>
                  <a:pt x="585" y="345"/>
                </a:lnTo>
                <a:lnTo>
                  <a:pt x="586" y="345"/>
                </a:lnTo>
                <a:lnTo>
                  <a:pt x="588" y="345"/>
                </a:lnTo>
                <a:lnTo>
                  <a:pt x="589" y="345"/>
                </a:lnTo>
                <a:lnTo>
                  <a:pt x="591" y="345"/>
                </a:lnTo>
                <a:lnTo>
                  <a:pt x="592" y="345"/>
                </a:lnTo>
                <a:lnTo>
                  <a:pt x="592" y="346"/>
                </a:lnTo>
                <a:lnTo>
                  <a:pt x="592" y="347"/>
                </a:lnTo>
                <a:lnTo>
                  <a:pt x="592" y="348"/>
                </a:lnTo>
                <a:lnTo>
                  <a:pt x="592" y="353"/>
                </a:lnTo>
                <a:lnTo>
                  <a:pt x="592" y="360"/>
                </a:lnTo>
                <a:lnTo>
                  <a:pt x="592" y="363"/>
                </a:lnTo>
                <a:lnTo>
                  <a:pt x="592" y="369"/>
                </a:lnTo>
                <a:lnTo>
                  <a:pt x="592" y="372"/>
                </a:lnTo>
                <a:lnTo>
                  <a:pt x="592" y="376"/>
                </a:lnTo>
                <a:lnTo>
                  <a:pt x="592" y="381"/>
                </a:lnTo>
                <a:lnTo>
                  <a:pt x="592" y="385"/>
                </a:lnTo>
                <a:lnTo>
                  <a:pt x="592" y="387"/>
                </a:lnTo>
                <a:lnTo>
                  <a:pt x="592" y="389"/>
                </a:lnTo>
                <a:lnTo>
                  <a:pt x="592" y="391"/>
                </a:lnTo>
                <a:lnTo>
                  <a:pt x="592" y="395"/>
                </a:lnTo>
                <a:lnTo>
                  <a:pt x="592" y="407"/>
                </a:lnTo>
                <a:lnTo>
                  <a:pt x="592" y="410"/>
                </a:lnTo>
                <a:lnTo>
                  <a:pt x="592" y="414"/>
                </a:lnTo>
                <a:lnTo>
                  <a:pt x="592" y="419"/>
                </a:lnTo>
                <a:lnTo>
                  <a:pt x="592" y="420"/>
                </a:lnTo>
                <a:lnTo>
                  <a:pt x="592" y="421"/>
                </a:lnTo>
                <a:lnTo>
                  <a:pt x="592" y="429"/>
                </a:lnTo>
                <a:lnTo>
                  <a:pt x="592" y="433"/>
                </a:lnTo>
                <a:lnTo>
                  <a:pt x="592" y="446"/>
                </a:lnTo>
                <a:lnTo>
                  <a:pt x="592" y="447"/>
                </a:lnTo>
                <a:lnTo>
                  <a:pt x="592" y="455"/>
                </a:lnTo>
                <a:lnTo>
                  <a:pt x="592" y="460"/>
                </a:lnTo>
                <a:lnTo>
                  <a:pt x="592" y="466"/>
                </a:lnTo>
                <a:lnTo>
                  <a:pt x="592" y="468"/>
                </a:lnTo>
                <a:lnTo>
                  <a:pt x="592" y="470"/>
                </a:lnTo>
                <a:lnTo>
                  <a:pt x="592" y="472"/>
                </a:lnTo>
                <a:lnTo>
                  <a:pt x="592" y="479"/>
                </a:lnTo>
                <a:lnTo>
                  <a:pt x="592" y="486"/>
                </a:lnTo>
                <a:lnTo>
                  <a:pt x="592" y="488"/>
                </a:lnTo>
                <a:lnTo>
                  <a:pt x="592" y="490"/>
                </a:lnTo>
                <a:lnTo>
                  <a:pt x="592" y="493"/>
                </a:lnTo>
                <a:lnTo>
                  <a:pt x="592" y="496"/>
                </a:lnTo>
                <a:lnTo>
                  <a:pt x="592" y="497"/>
                </a:lnTo>
                <a:lnTo>
                  <a:pt x="592" y="498"/>
                </a:lnTo>
                <a:lnTo>
                  <a:pt x="592" y="499"/>
                </a:lnTo>
                <a:lnTo>
                  <a:pt x="592" y="502"/>
                </a:lnTo>
                <a:lnTo>
                  <a:pt x="592" y="503"/>
                </a:lnTo>
                <a:lnTo>
                  <a:pt x="592" y="505"/>
                </a:lnTo>
                <a:lnTo>
                  <a:pt x="592" y="508"/>
                </a:lnTo>
                <a:lnTo>
                  <a:pt x="592" y="510"/>
                </a:lnTo>
                <a:lnTo>
                  <a:pt x="592" y="512"/>
                </a:lnTo>
                <a:lnTo>
                  <a:pt x="592" y="514"/>
                </a:lnTo>
                <a:lnTo>
                  <a:pt x="591" y="518"/>
                </a:lnTo>
                <a:lnTo>
                  <a:pt x="591" y="519"/>
                </a:lnTo>
                <a:lnTo>
                  <a:pt x="591" y="520"/>
                </a:lnTo>
                <a:lnTo>
                  <a:pt x="591" y="522"/>
                </a:lnTo>
                <a:lnTo>
                  <a:pt x="591" y="525"/>
                </a:lnTo>
                <a:lnTo>
                  <a:pt x="591" y="528"/>
                </a:lnTo>
                <a:lnTo>
                  <a:pt x="591" y="529"/>
                </a:lnTo>
                <a:lnTo>
                  <a:pt x="591" y="530"/>
                </a:lnTo>
                <a:lnTo>
                  <a:pt x="591" y="531"/>
                </a:lnTo>
                <a:lnTo>
                  <a:pt x="591" y="533"/>
                </a:lnTo>
                <a:lnTo>
                  <a:pt x="591" y="539"/>
                </a:lnTo>
                <a:lnTo>
                  <a:pt x="591" y="542"/>
                </a:lnTo>
                <a:lnTo>
                  <a:pt x="591" y="545"/>
                </a:lnTo>
                <a:lnTo>
                  <a:pt x="591" y="546"/>
                </a:lnTo>
                <a:lnTo>
                  <a:pt x="591" y="552"/>
                </a:lnTo>
                <a:lnTo>
                  <a:pt x="591" y="557"/>
                </a:lnTo>
                <a:lnTo>
                  <a:pt x="591" y="562"/>
                </a:lnTo>
                <a:lnTo>
                  <a:pt x="591" y="564"/>
                </a:lnTo>
                <a:lnTo>
                  <a:pt x="591" y="570"/>
                </a:lnTo>
                <a:lnTo>
                  <a:pt x="591" y="578"/>
                </a:lnTo>
                <a:lnTo>
                  <a:pt x="590" y="578"/>
                </a:lnTo>
                <a:lnTo>
                  <a:pt x="589" y="578"/>
                </a:lnTo>
                <a:lnTo>
                  <a:pt x="586" y="577"/>
                </a:lnTo>
                <a:lnTo>
                  <a:pt x="580" y="577"/>
                </a:lnTo>
                <a:lnTo>
                  <a:pt x="579" y="577"/>
                </a:lnTo>
                <a:lnTo>
                  <a:pt x="579" y="575"/>
                </a:lnTo>
                <a:lnTo>
                  <a:pt x="579" y="573"/>
                </a:lnTo>
                <a:lnTo>
                  <a:pt x="579" y="571"/>
                </a:lnTo>
                <a:lnTo>
                  <a:pt x="578" y="571"/>
                </a:lnTo>
                <a:lnTo>
                  <a:pt x="577" y="571"/>
                </a:lnTo>
                <a:lnTo>
                  <a:pt x="575" y="571"/>
                </a:lnTo>
                <a:lnTo>
                  <a:pt x="573" y="571"/>
                </a:lnTo>
                <a:lnTo>
                  <a:pt x="572" y="571"/>
                </a:lnTo>
                <a:lnTo>
                  <a:pt x="572" y="573"/>
                </a:lnTo>
                <a:lnTo>
                  <a:pt x="572" y="575"/>
                </a:lnTo>
                <a:lnTo>
                  <a:pt x="572" y="577"/>
                </a:lnTo>
                <a:lnTo>
                  <a:pt x="572" y="578"/>
                </a:lnTo>
                <a:lnTo>
                  <a:pt x="570" y="578"/>
                </a:lnTo>
                <a:lnTo>
                  <a:pt x="568" y="578"/>
                </a:lnTo>
                <a:lnTo>
                  <a:pt x="565" y="578"/>
                </a:lnTo>
                <a:lnTo>
                  <a:pt x="564" y="577"/>
                </a:lnTo>
                <a:lnTo>
                  <a:pt x="562" y="577"/>
                </a:lnTo>
                <a:lnTo>
                  <a:pt x="561" y="577"/>
                </a:lnTo>
                <a:lnTo>
                  <a:pt x="560" y="577"/>
                </a:lnTo>
                <a:lnTo>
                  <a:pt x="559" y="577"/>
                </a:lnTo>
                <a:lnTo>
                  <a:pt x="556" y="577"/>
                </a:lnTo>
                <a:lnTo>
                  <a:pt x="555" y="577"/>
                </a:lnTo>
                <a:lnTo>
                  <a:pt x="553" y="577"/>
                </a:lnTo>
                <a:lnTo>
                  <a:pt x="553" y="581"/>
                </a:lnTo>
                <a:lnTo>
                  <a:pt x="553" y="583"/>
                </a:lnTo>
                <a:lnTo>
                  <a:pt x="553" y="590"/>
                </a:lnTo>
                <a:lnTo>
                  <a:pt x="554" y="590"/>
                </a:lnTo>
                <a:lnTo>
                  <a:pt x="555" y="590"/>
                </a:lnTo>
                <a:lnTo>
                  <a:pt x="556" y="590"/>
                </a:lnTo>
                <a:lnTo>
                  <a:pt x="557" y="590"/>
                </a:lnTo>
                <a:lnTo>
                  <a:pt x="560" y="590"/>
                </a:lnTo>
                <a:lnTo>
                  <a:pt x="561" y="590"/>
                </a:lnTo>
                <a:lnTo>
                  <a:pt x="562" y="590"/>
                </a:lnTo>
                <a:lnTo>
                  <a:pt x="563" y="590"/>
                </a:lnTo>
                <a:lnTo>
                  <a:pt x="565" y="590"/>
                </a:lnTo>
                <a:lnTo>
                  <a:pt x="565" y="592"/>
                </a:lnTo>
                <a:lnTo>
                  <a:pt x="565" y="595"/>
                </a:lnTo>
                <a:lnTo>
                  <a:pt x="565" y="598"/>
                </a:lnTo>
                <a:lnTo>
                  <a:pt x="565" y="599"/>
                </a:lnTo>
                <a:lnTo>
                  <a:pt x="565" y="600"/>
                </a:lnTo>
                <a:lnTo>
                  <a:pt x="565" y="604"/>
                </a:lnTo>
                <a:lnTo>
                  <a:pt x="565" y="606"/>
                </a:lnTo>
                <a:lnTo>
                  <a:pt x="565" y="608"/>
                </a:lnTo>
                <a:lnTo>
                  <a:pt x="565" y="610"/>
                </a:lnTo>
                <a:lnTo>
                  <a:pt x="565" y="612"/>
                </a:lnTo>
                <a:lnTo>
                  <a:pt x="565" y="613"/>
                </a:lnTo>
                <a:lnTo>
                  <a:pt x="565" y="614"/>
                </a:lnTo>
                <a:lnTo>
                  <a:pt x="565" y="615"/>
                </a:lnTo>
                <a:lnTo>
                  <a:pt x="565" y="616"/>
                </a:lnTo>
                <a:lnTo>
                  <a:pt x="563" y="616"/>
                </a:lnTo>
                <a:lnTo>
                  <a:pt x="561" y="616"/>
                </a:lnTo>
                <a:lnTo>
                  <a:pt x="557" y="616"/>
                </a:lnTo>
                <a:lnTo>
                  <a:pt x="555" y="616"/>
                </a:lnTo>
                <a:lnTo>
                  <a:pt x="553" y="616"/>
                </a:lnTo>
                <a:lnTo>
                  <a:pt x="552" y="616"/>
                </a:lnTo>
                <a:lnTo>
                  <a:pt x="551" y="616"/>
                </a:lnTo>
                <a:lnTo>
                  <a:pt x="546" y="616"/>
                </a:lnTo>
                <a:lnTo>
                  <a:pt x="545" y="615"/>
                </a:lnTo>
                <a:lnTo>
                  <a:pt x="543" y="615"/>
                </a:lnTo>
                <a:lnTo>
                  <a:pt x="540" y="615"/>
                </a:lnTo>
                <a:lnTo>
                  <a:pt x="538" y="615"/>
                </a:lnTo>
                <a:lnTo>
                  <a:pt x="537" y="615"/>
                </a:lnTo>
                <a:lnTo>
                  <a:pt x="536" y="615"/>
                </a:lnTo>
                <a:lnTo>
                  <a:pt x="535" y="615"/>
                </a:lnTo>
                <a:lnTo>
                  <a:pt x="534" y="615"/>
                </a:lnTo>
                <a:lnTo>
                  <a:pt x="532" y="615"/>
                </a:lnTo>
                <a:lnTo>
                  <a:pt x="530" y="615"/>
                </a:lnTo>
                <a:lnTo>
                  <a:pt x="527" y="615"/>
                </a:lnTo>
                <a:lnTo>
                  <a:pt x="527" y="612"/>
                </a:lnTo>
                <a:lnTo>
                  <a:pt x="527" y="610"/>
                </a:lnTo>
                <a:lnTo>
                  <a:pt x="527" y="607"/>
                </a:lnTo>
                <a:lnTo>
                  <a:pt x="527" y="603"/>
                </a:lnTo>
                <a:lnTo>
                  <a:pt x="525" y="603"/>
                </a:lnTo>
                <a:lnTo>
                  <a:pt x="520" y="603"/>
                </a:lnTo>
                <a:lnTo>
                  <a:pt x="514" y="603"/>
                </a:lnTo>
                <a:lnTo>
                  <a:pt x="514" y="607"/>
                </a:lnTo>
                <a:lnTo>
                  <a:pt x="514" y="608"/>
                </a:lnTo>
                <a:lnTo>
                  <a:pt x="514" y="612"/>
                </a:lnTo>
                <a:lnTo>
                  <a:pt x="514" y="614"/>
                </a:lnTo>
                <a:lnTo>
                  <a:pt x="514" y="615"/>
                </a:lnTo>
                <a:lnTo>
                  <a:pt x="514" y="619"/>
                </a:lnTo>
                <a:lnTo>
                  <a:pt x="514" y="621"/>
                </a:lnTo>
                <a:lnTo>
                  <a:pt x="514" y="622"/>
                </a:lnTo>
                <a:lnTo>
                  <a:pt x="514" y="623"/>
                </a:lnTo>
                <a:lnTo>
                  <a:pt x="514" y="624"/>
                </a:lnTo>
                <a:lnTo>
                  <a:pt x="514" y="627"/>
                </a:lnTo>
                <a:lnTo>
                  <a:pt x="514" y="628"/>
                </a:lnTo>
                <a:lnTo>
                  <a:pt x="514" y="629"/>
                </a:lnTo>
                <a:lnTo>
                  <a:pt x="514" y="631"/>
                </a:lnTo>
                <a:lnTo>
                  <a:pt x="514" y="634"/>
                </a:lnTo>
                <a:lnTo>
                  <a:pt x="514" y="636"/>
                </a:lnTo>
                <a:lnTo>
                  <a:pt x="514" y="637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1"/>
                </a:lnTo>
                <a:lnTo>
                  <a:pt x="513" y="641"/>
                </a:lnTo>
                <a:lnTo>
                  <a:pt x="510" y="641"/>
                </a:lnTo>
                <a:lnTo>
                  <a:pt x="509" y="641"/>
                </a:lnTo>
                <a:lnTo>
                  <a:pt x="508" y="641"/>
                </a:lnTo>
                <a:lnTo>
                  <a:pt x="504" y="641"/>
                </a:lnTo>
                <a:lnTo>
                  <a:pt x="502" y="641"/>
                </a:lnTo>
                <a:lnTo>
                  <a:pt x="502" y="648"/>
                </a:lnTo>
                <a:lnTo>
                  <a:pt x="502" y="652"/>
                </a:lnTo>
                <a:lnTo>
                  <a:pt x="502" y="655"/>
                </a:lnTo>
                <a:lnTo>
                  <a:pt x="501" y="655"/>
                </a:lnTo>
                <a:lnTo>
                  <a:pt x="488" y="655"/>
                </a:lnTo>
                <a:lnTo>
                  <a:pt x="488" y="656"/>
                </a:lnTo>
                <a:lnTo>
                  <a:pt x="488" y="658"/>
                </a:lnTo>
                <a:lnTo>
                  <a:pt x="488" y="662"/>
                </a:lnTo>
                <a:lnTo>
                  <a:pt x="488" y="663"/>
                </a:lnTo>
                <a:lnTo>
                  <a:pt x="488" y="669"/>
                </a:lnTo>
                <a:lnTo>
                  <a:pt x="488" y="671"/>
                </a:lnTo>
                <a:lnTo>
                  <a:pt x="488" y="674"/>
                </a:lnTo>
                <a:lnTo>
                  <a:pt x="488" y="675"/>
                </a:lnTo>
                <a:lnTo>
                  <a:pt x="488" y="677"/>
                </a:lnTo>
                <a:lnTo>
                  <a:pt x="488" y="680"/>
                </a:lnTo>
                <a:lnTo>
                  <a:pt x="488" y="681"/>
                </a:lnTo>
                <a:lnTo>
                  <a:pt x="488" y="683"/>
                </a:lnTo>
                <a:lnTo>
                  <a:pt x="488" y="687"/>
                </a:lnTo>
                <a:lnTo>
                  <a:pt x="488" y="689"/>
                </a:lnTo>
                <a:lnTo>
                  <a:pt x="488" y="690"/>
                </a:lnTo>
                <a:lnTo>
                  <a:pt x="488" y="691"/>
                </a:lnTo>
                <a:lnTo>
                  <a:pt x="488" y="694"/>
                </a:lnTo>
                <a:lnTo>
                  <a:pt x="486" y="694"/>
                </a:lnTo>
                <a:lnTo>
                  <a:pt x="485" y="694"/>
                </a:lnTo>
                <a:lnTo>
                  <a:pt x="482" y="694"/>
                </a:lnTo>
                <a:lnTo>
                  <a:pt x="478" y="694"/>
                </a:lnTo>
                <a:lnTo>
                  <a:pt x="477" y="694"/>
                </a:lnTo>
                <a:lnTo>
                  <a:pt x="475" y="694"/>
                </a:lnTo>
                <a:lnTo>
                  <a:pt x="471" y="694"/>
                </a:lnTo>
                <a:lnTo>
                  <a:pt x="470" y="694"/>
                </a:lnTo>
                <a:lnTo>
                  <a:pt x="469" y="694"/>
                </a:lnTo>
                <a:lnTo>
                  <a:pt x="466" y="694"/>
                </a:lnTo>
                <a:lnTo>
                  <a:pt x="465" y="694"/>
                </a:lnTo>
                <a:lnTo>
                  <a:pt x="463" y="694"/>
                </a:lnTo>
                <a:lnTo>
                  <a:pt x="462" y="694"/>
                </a:lnTo>
                <a:lnTo>
                  <a:pt x="462" y="696"/>
                </a:lnTo>
                <a:lnTo>
                  <a:pt x="462" y="697"/>
                </a:lnTo>
                <a:lnTo>
                  <a:pt x="462" y="699"/>
                </a:lnTo>
                <a:lnTo>
                  <a:pt x="462" y="702"/>
                </a:lnTo>
                <a:lnTo>
                  <a:pt x="462" y="703"/>
                </a:lnTo>
                <a:lnTo>
                  <a:pt x="462" y="705"/>
                </a:lnTo>
                <a:lnTo>
                  <a:pt x="462" y="706"/>
                </a:lnTo>
                <a:lnTo>
                  <a:pt x="462" y="707"/>
                </a:lnTo>
                <a:lnTo>
                  <a:pt x="462" y="708"/>
                </a:lnTo>
                <a:lnTo>
                  <a:pt x="462" y="709"/>
                </a:lnTo>
                <a:lnTo>
                  <a:pt x="462" y="712"/>
                </a:lnTo>
                <a:lnTo>
                  <a:pt x="462" y="714"/>
                </a:lnTo>
                <a:lnTo>
                  <a:pt x="462" y="715"/>
                </a:lnTo>
                <a:lnTo>
                  <a:pt x="462" y="716"/>
                </a:lnTo>
                <a:lnTo>
                  <a:pt x="462" y="717"/>
                </a:lnTo>
                <a:lnTo>
                  <a:pt x="465" y="719"/>
                </a:lnTo>
                <a:lnTo>
                  <a:pt x="467" y="720"/>
                </a:lnTo>
                <a:lnTo>
                  <a:pt x="471" y="722"/>
                </a:lnTo>
                <a:lnTo>
                  <a:pt x="475" y="723"/>
                </a:lnTo>
                <a:lnTo>
                  <a:pt x="476" y="724"/>
                </a:lnTo>
                <a:lnTo>
                  <a:pt x="477" y="724"/>
                </a:lnTo>
                <a:lnTo>
                  <a:pt x="478" y="724"/>
                </a:lnTo>
                <a:lnTo>
                  <a:pt x="479" y="724"/>
                </a:lnTo>
                <a:lnTo>
                  <a:pt x="480" y="725"/>
                </a:lnTo>
                <a:lnTo>
                  <a:pt x="480" y="726"/>
                </a:lnTo>
                <a:lnTo>
                  <a:pt x="482" y="726"/>
                </a:lnTo>
                <a:lnTo>
                  <a:pt x="483" y="726"/>
                </a:lnTo>
                <a:lnTo>
                  <a:pt x="484" y="726"/>
                </a:lnTo>
                <a:lnTo>
                  <a:pt x="486" y="726"/>
                </a:lnTo>
                <a:lnTo>
                  <a:pt x="487" y="726"/>
                </a:lnTo>
                <a:lnTo>
                  <a:pt x="488" y="726"/>
                </a:lnTo>
                <a:lnTo>
                  <a:pt x="488" y="720"/>
                </a:lnTo>
                <a:lnTo>
                  <a:pt x="488" y="719"/>
                </a:lnTo>
                <a:lnTo>
                  <a:pt x="488" y="717"/>
                </a:lnTo>
                <a:lnTo>
                  <a:pt x="488" y="716"/>
                </a:lnTo>
                <a:lnTo>
                  <a:pt x="488" y="715"/>
                </a:lnTo>
                <a:lnTo>
                  <a:pt x="488" y="714"/>
                </a:lnTo>
                <a:lnTo>
                  <a:pt x="488" y="712"/>
                </a:lnTo>
                <a:lnTo>
                  <a:pt x="488" y="709"/>
                </a:lnTo>
                <a:lnTo>
                  <a:pt x="488" y="708"/>
                </a:lnTo>
                <a:lnTo>
                  <a:pt x="490" y="708"/>
                </a:lnTo>
                <a:lnTo>
                  <a:pt x="491" y="707"/>
                </a:lnTo>
                <a:lnTo>
                  <a:pt x="492" y="707"/>
                </a:lnTo>
                <a:lnTo>
                  <a:pt x="492" y="706"/>
                </a:lnTo>
                <a:lnTo>
                  <a:pt x="493" y="706"/>
                </a:lnTo>
                <a:lnTo>
                  <a:pt x="495" y="706"/>
                </a:lnTo>
                <a:lnTo>
                  <a:pt x="496" y="706"/>
                </a:lnTo>
                <a:lnTo>
                  <a:pt x="497" y="706"/>
                </a:lnTo>
                <a:lnTo>
                  <a:pt x="499" y="706"/>
                </a:lnTo>
                <a:lnTo>
                  <a:pt x="500" y="706"/>
                </a:lnTo>
                <a:lnTo>
                  <a:pt x="500" y="707"/>
                </a:lnTo>
                <a:lnTo>
                  <a:pt x="501" y="707"/>
                </a:lnTo>
                <a:lnTo>
                  <a:pt x="501" y="708"/>
                </a:lnTo>
                <a:lnTo>
                  <a:pt x="502" y="708"/>
                </a:lnTo>
                <a:lnTo>
                  <a:pt x="501" y="708"/>
                </a:lnTo>
                <a:lnTo>
                  <a:pt x="502" y="708"/>
                </a:lnTo>
                <a:lnTo>
                  <a:pt x="503" y="708"/>
                </a:lnTo>
                <a:lnTo>
                  <a:pt x="505" y="708"/>
                </a:lnTo>
                <a:lnTo>
                  <a:pt x="506" y="708"/>
                </a:lnTo>
                <a:lnTo>
                  <a:pt x="508" y="708"/>
                </a:lnTo>
                <a:lnTo>
                  <a:pt x="509" y="708"/>
                </a:lnTo>
                <a:lnTo>
                  <a:pt x="511" y="708"/>
                </a:lnTo>
                <a:lnTo>
                  <a:pt x="513" y="708"/>
                </a:lnTo>
                <a:lnTo>
                  <a:pt x="517" y="708"/>
                </a:lnTo>
                <a:lnTo>
                  <a:pt x="518" y="708"/>
                </a:lnTo>
                <a:lnTo>
                  <a:pt x="519" y="708"/>
                </a:lnTo>
                <a:lnTo>
                  <a:pt x="520" y="708"/>
                </a:lnTo>
                <a:lnTo>
                  <a:pt x="520" y="709"/>
                </a:lnTo>
                <a:lnTo>
                  <a:pt x="520" y="711"/>
                </a:lnTo>
                <a:lnTo>
                  <a:pt x="521" y="711"/>
                </a:lnTo>
                <a:lnTo>
                  <a:pt x="527" y="712"/>
                </a:lnTo>
                <a:lnTo>
                  <a:pt x="527" y="713"/>
                </a:lnTo>
                <a:lnTo>
                  <a:pt x="527" y="715"/>
                </a:lnTo>
                <a:lnTo>
                  <a:pt x="527" y="717"/>
                </a:lnTo>
                <a:lnTo>
                  <a:pt x="527" y="719"/>
                </a:lnTo>
                <a:lnTo>
                  <a:pt x="527" y="720"/>
                </a:lnTo>
                <a:lnTo>
                  <a:pt x="527" y="721"/>
                </a:lnTo>
                <a:lnTo>
                  <a:pt x="527" y="722"/>
                </a:lnTo>
                <a:lnTo>
                  <a:pt x="537" y="722"/>
                </a:lnTo>
                <a:lnTo>
                  <a:pt x="540" y="722"/>
                </a:lnTo>
                <a:lnTo>
                  <a:pt x="542" y="722"/>
                </a:lnTo>
                <a:lnTo>
                  <a:pt x="543" y="722"/>
                </a:lnTo>
                <a:lnTo>
                  <a:pt x="544" y="722"/>
                </a:lnTo>
                <a:lnTo>
                  <a:pt x="546" y="722"/>
                </a:lnTo>
                <a:lnTo>
                  <a:pt x="547" y="722"/>
                </a:lnTo>
                <a:lnTo>
                  <a:pt x="548" y="722"/>
                </a:lnTo>
                <a:lnTo>
                  <a:pt x="549" y="722"/>
                </a:lnTo>
                <a:lnTo>
                  <a:pt x="551" y="722"/>
                </a:lnTo>
                <a:lnTo>
                  <a:pt x="552" y="722"/>
                </a:lnTo>
                <a:lnTo>
                  <a:pt x="553" y="722"/>
                </a:lnTo>
                <a:lnTo>
                  <a:pt x="554" y="722"/>
                </a:lnTo>
                <a:lnTo>
                  <a:pt x="555" y="722"/>
                </a:lnTo>
                <a:lnTo>
                  <a:pt x="556" y="722"/>
                </a:lnTo>
                <a:lnTo>
                  <a:pt x="557" y="721"/>
                </a:lnTo>
                <a:lnTo>
                  <a:pt x="559" y="721"/>
                </a:lnTo>
                <a:lnTo>
                  <a:pt x="560" y="721"/>
                </a:lnTo>
                <a:lnTo>
                  <a:pt x="563" y="721"/>
                </a:lnTo>
                <a:lnTo>
                  <a:pt x="564" y="721"/>
                </a:lnTo>
                <a:lnTo>
                  <a:pt x="565" y="721"/>
                </a:lnTo>
                <a:lnTo>
                  <a:pt x="565" y="723"/>
                </a:lnTo>
                <a:lnTo>
                  <a:pt x="565" y="724"/>
                </a:lnTo>
                <a:lnTo>
                  <a:pt x="565" y="728"/>
                </a:lnTo>
                <a:lnTo>
                  <a:pt x="565" y="729"/>
                </a:lnTo>
                <a:lnTo>
                  <a:pt x="565" y="730"/>
                </a:lnTo>
                <a:lnTo>
                  <a:pt x="565" y="734"/>
                </a:lnTo>
                <a:lnTo>
                  <a:pt x="568" y="734"/>
                </a:lnTo>
                <a:lnTo>
                  <a:pt x="569" y="734"/>
                </a:lnTo>
                <a:lnTo>
                  <a:pt x="569" y="736"/>
                </a:lnTo>
                <a:lnTo>
                  <a:pt x="570" y="736"/>
                </a:lnTo>
                <a:lnTo>
                  <a:pt x="570" y="737"/>
                </a:lnTo>
                <a:lnTo>
                  <a:pt x="571" y="737"/>
                </a:lnTo>
                <a:lnTo>
                  <a:pt x="571" y="738"/>
                </a:lnTo>
                <a:lnTo>
                  <a:pt x="571" y="742"/>
                </a:lnTo>
                <a:lnTo>
                  <a:pt x="571" y="746"/>
                </a:lnTo>
                <a:lnTo>
                  <a:pt x="570" y="746"/>
                </a:lnTo>
                <a:lnTo>
                  <a:pt x="569" y="746"/>
                </a:lnTo>
                <a:lnTo>
                  <a:pt x="568" y="746"/>
                </a:lnTo>
                <a:lnTo>
                  <a:pt x="568" y="744"/>
                </a:lnTo>
                <a:lnTo>
                  <a:pt x="568" y="742"/>
                </a:lnTo>
                <a:lnTo>
                  <a:pt x="568" y="741"/>
                </a:lnTo>
                <a:lnTo>
                  <a:pt x="565" y="741"/>
                </a:lnTo>
                <a:lnTo>
                  <a:pt x="565" y="744"/>
                </a:lnTo>
                <a:lnTo>
                  <a:pt x="565" y="747"/>
                </a:lnTo>
                <a:lnTo>
                  <a:pt x="565" y="748"/>
                </a:lnTo>
                <a:lnTo>
                  <a:pt x="565" y="749"/>
                </a:lnTo>
                <a:lnTo>
                  <a:pt x="565" y="754"/>
                </a:lnTo>
                <a:lnTo>
                  <a:pt x="565" y="755"/>
                </a:lnTo>
                <a:lnTo>
                  <a:pt x="565" y="757"/>
                </a:lnTo>
                <a:lnTo>
                  <a:pt x="565" y="761"/>
                </a:lnTo>
                <a:lnTo>
                  <a:pt x="565" y="762"/>
                </a:lnTo>
                <a:lnTo>
                  <a:pt x="565" y="764"/>
                </a:lnTo>
                <a:lnTo>
                  <a:pt x="565" y="765"/>
                </a:lnTo>
                <a:lnTo>
                  <a:pt x="565" y="766"/>
                </a:lnTo>
                <a:lnTo>
                  <a:pt x="565" y="767"/>
                </a:lnTo>
                <a:lnTo>
                  <a:pt x="564" y="767"/>
                </a:lnTo>
                <a:lnTo>
                  <a:pt x="563" y="767"/>
                </a:lnTo>
                <a:lnTo>
                  <a:pt x="561" y="769"/>
                </a:lnTo>
                <a:lnTo>
                  <a:pt x="560" y="769"/>
                </a:lnTo>
                <a:lnTo>
                  <a:pt x="559" y="769"/>
                </a:lnTo>
                <a:lnTo>
                  <a:pt x="557" y="769"/>
                </a:lnTo>
                <a:lnTo>
                  <a:pt x="556" y="767"/>
                </a:lnTo>
                <a:lnTo>
                  <a:pt x="555" y="767"/>
                </a:lnTo>
                <a:lnTo>
                  <a:pt x="553" y="767"/>
                </a:lnTo>
                <a:lnTo>
                  <a:pt x="553" y="770"/>
                </a:lnTo>
                <a:lnTo>
                  <a:pt x="553" y="773"/>
                </a:lnTo>
                <a:lnTo>
                  <a:pt x="554" y="773"/>
                </a:lnTo>
                <a:lnTo>
                  <a:pt x="556" y="773"/>
                </a:lnTo>
                <a:lnTo>
                  <a:pt x="556" y="774"/>
                </a:lnTo>
                <a:lnTo>
                  <a:pt x="556" y="775"/>
                </a:lnTo>
                <a:lnTo>
                  <a:pt x="556" y="776"/>
                </a:lnTo>
                <a:lnTo>
                  <a:pt x="556" y="778"/>
                </a:lnTo>
                <a:lnTo>
                  <a:pt x="557" y="778"/>
                </a:lnTo>
                <a:lnTo>
                  <a:pt x="557" y="780"/>
                </a:lnTo>
                <a:lnTo>
                  <a:pt x="557" y="781"/>
                </a:lnTo>
                <a:lnTo>
                  <a:pt x="557" y="782"/>
                </a:lnTo>
                <a:lnTo>
                  <a:pt x="556" y="782"/>
                </a:lnTo>
                <a:lnTo>
                  <a:pt x="555" y="782"/>
                </a:lnTo>
                <a:lnTo>
                  <a:pt x="554" y="782"/>
                </a:lnTo>
                <a:lnTo>
                  <a:pt x="553" y="782"/>
                </a:lnTo>
                <a:lnTo>
                  <a:pt x="553" y="783"/>
                </a:lnTo>
                <a:lnTo>
                  <a:pt x="553" y="784"/>
                </a:lnTo>
                <a:lnTo>
                  <a:pt x="553" y="783"/>
                </a:lnTo>
                <a:lnTo>
                  <a:pt x="552" y="783"/>
                </a:lnTo>
                <a:lnTo>
                  <a:pt x="551" y="782"/>
                </a:lnTo>
                <a:lnTo>
                  <a:pt x="551" y="783"/>
                </a:lnTo>
                <a:lnTo>
                  <a:pt x="549" y="783"/>
                </a:lnTo>
                <a:lnTo>
                  <a:pt x="548" y="784"/>
                </a:lnTo>
                <a:lnTo>
                  <a:pt x="546" y="786"/>
                </a:lnTo>
                <a:lnTo>
                  <a:pt x="545" y="786"/>
                </a:lnTo>
                <a:lnTo>
                  <a:pt x="545" y="787"/>
                </a:lnTo>
                <a:lnTo>
                  <a:pt x="544" y="787"/>
                </a:lnTo>
                <a:lnTo>
                  <a:pt x="539" y="787"/>
                </a:lnTo>
                <a:lnTo>
                  <a:pt x="539" y="788"/>
                </a:lnTo>
                <a:lnTo>
                  <a:pt x="539" y="790"/>
                </a:lnTo>
                <a:lnTo>
                  <a:pt x="539" y="791"/>
                </a:lnTo>
                <a:lnTo>
                  <a:pt x="539" y="793"/>
                </a:lnTo>
                <a:lnTo>
                  <a:pt x="539" y="796"/>
                </a:lnTo>
                <a:lnTo>
                  <a:pt x="539" y="797"/>
                </a:lnTo>
                <a:lnTo>
                  <a:pt x="539" y="799"/>
                </a:lnTo>
                <a:lnTo>
                  <a:pt x="543" y="799"/>
                </a:lnTo>
                <a:lnTo>
                  <a:pt x="544" y="799"/>
                </a:lnTo>
                <a:lnTo>
                  <a:pt x="545" y="799"/>
                </a:lnTo>
                <a:lnTo>
                  <a:pt x="552" y="799"/>
                </a:lnTo>
                <a:lnTo>
                  <a:pt x="553" y="799"/>
                </a:lnTo>
                <a:lnTo>
                  <a:pt x="554" y="799"/>
                </a:lnTo>
                <a:lnTo>
                  <a:pt x="555" y="799"/>
                </a:lnTo>
                <a:lnTo>
                  <a:pt x="557" y="799"/>
                </a:lnTo>
                <a:lnTo>
                  <a:pt x="559" y="799"/>
                </a:lnTo>
                <a:lnTo>
                  <a:pt x="560" y="799"/>
                </a:lnTo>
                <a:lnTo>
                  <a:pt x="561" y="799"/>
                </a:lnTo>
                <a:lnTo>
                  <a:pt x="563" y="799"/>
                </a:lnTo>
                <a:lnTo>
                  <a:pt x="564" y="799"/>
                </a:lnTo>
                <a:lnTo>
                  <a:pt x="565" y="799"/>
                </a:lnTo>
                <a:lnTo>
                  <a:pt x="565" y="800"/>
                </a:lnTo>
                <a:lnTo>
                  <a:pt x="565" y="801"/>
                </a:lnTo>
                <a:lnTo>
                  <a:pt x="565" y="803"/>
                </a:lnTo>
                <a:lnTo>
                  <a:pt x="565" y="805"/>
                </a:lnTo>
                <a:lnTo>
                  <a:pt x="565" y="806"/>
                </a:lnTo>
                <a:lnTo>
                  <a:pt x="565" y="807"/>
                </a:lnTo>
                <a:lnTo>
                  <a:pt x="565" y="808"/>
                </a:lnTo>
                <a:lnTo>
                  <a:pt x="565" y="809"/>
                </a:lnTo>
                <a:lnTo>
                  <a:pt x="565" y="811"/>
                </a:lnTo>
                <a:lnTo>
                  <a:pt x="565" y="812"/>
                </a:lnTo>
                <a:lnTo>
                  <a:pt x="565" y="813"/>
                </a:lnTo>
                <a:lnTo>
                  <a:pt x="566" y="813"/>
                </a:lnTo>
                <a:lnTo>
                  <a:pt x="568" y="813"/>
                </a:lnTo>
                <a:lnTo>
                  <a:pt x="569" y="813"/>
                </a:lnTo>
                <a:lnTo>
                  <a:pt x="570" y="813"/>
                </a:lnTo>
                <a:lnTo>
                  <a:pt x="571" y="813"/>
                </a:lnTo>
                <a:lnTo>
                  <a:pt x="572" y="813"/>
                </a:lnTo>
                <a:lnTo>
                  <a:pt x="571" y="814"/>
                </a:lnTo>
                <a:lnTo>
                  <a:pt x="570" y="816"/>
                </a:lnTo>
                <a:lnTo>
                  <a:pt x="568" y="820"/>
                </a:lnTo>
                <a:lnTo>
                  <a:pt x="568" y="824"/>
                </a:lnTo>
                <a:lnTo>
                  <a:pt x="568" y="825"/>
                </a:lnTo>
                <a:lnTo>
                  <a:pt x="568" y="828"/>
                </a:lnTo>
                <a:lnTo>
                  <a:pt x="568" y="829"/>
                </a:lnTo>
                <a:lnTo>
                  <a:pt x="566" y="830"/>
                </a:lnTo>
                <a:lnTo>
                  <a:pt x="565" y="831"/>
                </a:lnTo>
                <a:lnTo>
                  <a:pt x="568" y="836"/>
                </a:lnTo>
                <a:lnTo>
                  <a:pt x="569" y="838"/>
                </a:lnTo>
                <a:lnTo>
                  <a:pt x="570" y="838"/>
                </a:lnTo>
                <a:lnTo>
                  <a:pt x="570" y="840"/>
                </a:lnTo>
                <a:lnTo>
                  <a:pt x="570" y="841"/>
                </a:lnTo>
                <a:lnTo>
                  <a:pt x="570" y="842"/>
                </a:lnTo>
                <a:lnTo>
                  <a:pt x="569" y="843"/>
                </a:lnTo>
                <a:lnTo>
                  <a:pt x="569" y="845"/>
                </a:lnTo>
                <a:lnTo>
                  <a:pt x="555" y="845"/>
                </a:lnTo>
                <a:lnTo>
                  <a:pt x="554" y="845"/>
                </a:lnTo>
                <a:lnTo>
                  <a:pt x="553" y="842"/>
                </a:lnTo>
                <a:lnTo>
                  <a:pt x="553" y="843"/>
                </a:lnTo>
                <a:lnTo>
                  <a:pt x="552" y="843"/>
                </a:lnTo>
                <a:lnTo>
                  <a:pt x="552" y="845"/>
                </a:lnTo>
                <a:lnTo>
                  <a:pt x="551" y="846"/>
                </a:lnTo>
                <a:lnTo>
                  <a:pt x="551" y="847"/>
                </a:lnTo>
                <a:lnTo>
                  <a:pt x="551" y="848"/>
                </a:lnTo>
                <a:lnTo>
                  <a:pt x="549" y="849"/>
                </a:lnTo>
                <a:lnTo>
                  <a:pt x="549" y="850"/>
                </a:lnTo>
                <a:lnTo>
                  <a:pt x="548" y="850"/>
                </a:lnTo>
                <a:lnTo>
                  <a:pt x="548" y="846"/>
                </a:lnTo>
                <a:lnTo>
                  <a:pt x="548" y="845"/>
                </a:lnTo>
                <a:lnTo>
                  <a:pt x="548" y="843"/>
                </a:lnTo>
                <a:lnTo>
                  <a:pt x="547" y="843"/>
                </a:lnTo>
                <a:lnTo>
                  <a:pt x="547" y="842"/>
                </a:lnTo>
                <a:lnTo>
                  <a:pt x="546" y="842"/>
                </a:lnTo>
                <a:lnTo>
                  <a:pt x="545" y="842"/>
                </a:lnTo>
                <a:lnTo>
                  <a:pt x="542" y="842"/>
                </a:lnTo>
                <a:lnTo>
                  <a:pt x="539" y="842"/>
                </a:lnTo>
                <a:lnTo>
                  <a:pt x="539" y="843"/>
                </a:lnTo>
                <a:lnTo>
                  <a:pt x="539" y="845"/>
                </a:lnTo>
                <a:lnTo>
                  <a:pt x="539" y="846"/>
                </a:lnTo>
                <a:lnTo>
                  <a:pt x="539" y="847"/>
                </a:lnTo>
                <a:lnTo>
                  <a:pt x="539" y="848"/>
                </a:lnTo>
                <a:lnTo>
                  <a:pt x="539" y="850"/>
                </a:lnTo>
                <a:lnTo>
                  <a:pt x="539" y="851"/>
                </a:lnTo>
                <a:lnTo>
                  <a:pt x="539" y="853"/>
                </a:lnTo>
                <a:lnTo>
                  <a:pt x="539" y="854"/>
                </a:lnTo>
                <a:lnTo>
                  <a:pt x="539" y="855"/>
                </a:lnTo>
                <a:lnTo>
                  <a:pt x="539" y="856"/>
                </a:lnTo>
                <a:lnTo>
                  <a:pt x="539" y="857"/>
                </a:lnTo>
                <a:lnTo>
                  <a:pt x="539" y="858"/>
                </a:lnTo>
                <a:lnTo>
                  <a:pt x="539" y="859"/>
                </a:lnTo>
                <a:lnTo>
                  <a:pt x="539" y="861"/>
                </a:lnTo>
                <a:lnTo>
                  <a:pt x="539" y="862"/>
                </a:lnTo>
                <a:lnTo>
                  <a:pt x="539" y="863"/>
                </a:lnTo>
                <a:lnTo>
                  <a:pt x="539" y="864"/>
                </a:lnTo>
                <a:lnTo>
                  <a:pt x="539" y="865"/>
                </a:lnTo>
                <a:lnTo>
                  <a:pt x="531" y="865"/>
                </a:lnTo>
                <a:lnTo>
                  <a:pt x="526" y="864"/>
                </a:lnTo>
                <a:lnTo>
                  <a:pt x="521" y="864"/>
                </a:lnTo>
                <a:lnTo>
                  <a:pt x="518" y="864"/>
                </a:lnTo>
                <a:lnTo>
                  <a:pt x="516" y="864"/>
                </a:lnTo>
                <a:lnTo>
                  <a:pt x="514" y="864"/>
                </a:lnTo>
                <a:lnTo>
                  <a:pt x="513" y="864"/>
                </a:lnTo>
                <a:lnTo>
                  <a:pt x="513" y="866"/>
                </a:lnTo>
                <a:lnTo>
                  <a:pt x="513" y="867"/>
                </a:lnTo>
                <a:lnTo>
                  <a:pt x="513" y="868"/>
                </a:lnTo>
                <a:lnTo>
                  <a:pt x="513" y="871"/>
                </a:lnTo>
                <a:lnTo>
                  <a:pt x="513" y="872"/>
                </a:lnTo>
                <a:lnTo>
                  <a:pt x="513" y="876"/>
                </a:lnTo>
                <a:lnTo>
                  <a:pt x="513" y="882"/>
                </a:lnTo>
                <a:lnTo>
                  <a:pt x="513" y="887"/>
                </a:lnTo>
                <a:lnTo>
                  <a:pt x="513" y="888"/>
                </a:lnTo>
                <a:lnTo>
                  <a:pt x="513" y="889"/>
                </a:lnTo>
                <a:lnTo>
                  <a:pt x="513" y="890"/>
                </a:lnTo>
                <a:lnTo>
                  <a:pt x="513" y="891"/>
                </a:lnTo>
                <a:lnTo>
                  <a:pt x="513" y="892"/>
                </a:lnTo>
                <a:lnTo>
                  <a:pt x="513" y="893"/>
                </a:lnTo>
                <a:lnTo>
                  <a:pt x="513" y="895"/>
                </a:lnTo>
                <a:lnTo>
                  <a:pt x="513" y="896"/>
                </a:lnTo>
                <a:lnTo>
                  <a:pt x="513" y="897"/>
                </a:lnTo>
                <a:lnTo>
                  <a:pt x="513" y="898"/>
                </a:lnTo>
                <a:lnTo>
                  <a:pt x="513" y="899"/>
                </a:lnTo>
                <a:lnTo>
                  <a:pt x="513" y="904"/>
                </a:lnTo>
                <a:lnTo>
                  <a:pt x="513" y="905"/>
                </a:lnTo>
                <a:lnTo>
                  <a:pt x="513" y="906"/>
                </a:lnTo>
                <a:lnTo>
                  <a:pt x="513" y="908"/>
                </a:lnTo>
                <a:lnTo>
                  <a:pt x="513" y="909"/>
                </a:lnTo>
                <a:lnTo>
                  <a:pt x="513" y="910"/>
                </a:lnTo>
                <a:lnTo>
                  <a:pt x="513" y="912"/>
                </a:lnTo>
                <a:lnTo>
                  <a:pt x="513" y="913"/>
                </a:lnTo>
                <a:lnTo>
                  <a:pt x="513" y="915"/>
                </a:lnTo>
                <a:lnTo>
                  <a:pt x="513" y="916"/>
                </a:lnTo>
                <a:lnTo>
                  <a:pt x="513" y="920"/>
                </a:lnTo>
                <a:lnTo>
                  <a:pt x="513" y="923"/>
                </a:lnTo>
                <a:lnTo>
                  <a:pt x="513" y="930"/>
                </a:lnTo>
                <a:lnTo>
                  <a:pt x="513" y="933"/>
                </a:lnTo>
                <a:lnTo>
                  <a:pt x="513" y="937"/>
                </a:lnTo>
                <a:lnTo>
                  <a:pt x="513" y="938"/>
                </a:lnTo>
                <a:lnTo>
                  <a:pt x="513" y="939"/>
                </a:lnTo>
                <a:lnTo>
                  <a:pt x="513" y="940"/>
                </a:lnTo>
                <a:lnTo>
                  <a:pt x="513" y="941"/>
                </a:lnTo>
                <a:lnTo>
                  <a:pt x="513" y="942"/>
                </a:lnTo>
                <a:lnTo>
                  <a:pt x="513" y="946"/>
                </a:lnTo>
                <a:lnTo>
                  <a:pt x="513" y="947"/>
                </a:lnTo>
                <a:lnTo>
                  <a:pt x="513" y="948"/>
                </a:lnTo>
                <a:lnTo>
                  <a:pt x="513" y="950"/>
                </a:lnTo>
                <a:lnTo>
                  <a:pt x="513" y="951"/>
                </a:lnTo>
                <a:lnTo>
                  <a:pt x="513" y="952"/>
                </a:lnTo>
                <a:lnTo>
                  <a:pt x="513" y="954"/>
                </a:lnTo>
                <a:lnTo>
                  <a:pt x="513" y="956"/>
                </a:lnTo>
                <a:lnTo>
                  <a:pt x="513" y="957"/>
                </a:lnTo>
                <a:lnTo>
                  <a:pt x="513" y="958"/>
                </a:lnTo>
                <a:lnTo>
                  <a:pt x="513" y="959"/>
                </a:lnTo>
                <a:lnTo>
                  <a:pt x="513" y="960"/>
                </a:lnTo>
                <a:lnTo>
                  <a:pt x="513" y="962"/>
                </a:lnTo>
                <a:lnTo>
                  <a:pt x="513" y="964"/>
                </a:lnTo>
                <a:lnTo>
                  <a:pt x="513" y="965"/>
                </a:lnTo>
                <a:lnTo>
                  <a:pt x="513" y="968"/>
                </a:lnTo>
                <a:lnTo>
                  <a:pt x="513" y="971"/>
                </a:lnTo>
                <a:lnTo>
                  <a:pt x="513" y="972"/>
                </a:lnTo>
                <a:lnTo>
                  <a:pt x="514" y="972"/>
                </a:lnTo>
                <a:lnTo>
                  <a:pt x="516" y="971"/>
                </a:lnTo>
                <a:lnTo>
                  <a:pt x="517" y="971"/>
                </a:lnTo>
                <a:lnTo>
                  <a:pt x="518" y="972"/>
                </a:lnTo>
                <a:lnTo>
                  <a:pt x="518" y="971"/>
                </a:lnTo>
                <a:lnTo>
                  <a:pt x="519" y="971"/>
                </a:lnTo>
                <a:lnTo>
                  <a:pt x="520" y="971"/>
                </a:lnTo>
                <a:lnTo>
                  <a:pt x="521" y="971"/>
                </a:lnTo>
                <a:lnTo>
                  <a:pt x="523" y="970"/>
                </a:lnTo>
                <a:lnTo>
                  <a:pt x="526" y="970"/>
                </a:lnTo>
                <a:lnTo>
                  <a:pt x="528" y="971"/>
                </a:lnTo>
                <a:lnTo>
                  <a:pt x="528" y="973"/>
                </a:lnTo>
                <a:lnTo>
                  <a:pt x="528" y="975"/>
                </a:lnTo>
                <a:lnTo>
                  <a:pt x="528" y="976"/>
                </a:lnTo>
                <a:lnTo>
                  <a:pt x="528" y="977"/>
                </a:lnTo>
                <a:lnTo>
                  <a:pt x="528" y="980"/>
                </a:lnTo>
                <a:lnTo>
                  <a:pt x="528" y="982"/>
                </a:lnTo>
                <a:lnTo>
                  <a:pt x="528" y="983"/>
                </a:lnTo>
                <a:lnTo>
                  <a:pt x="528" y="987"/>
                </a:lnTo>
                <a:lnTo>
                  <a:pt x="528" y="989"/>
                </a:lnTo>
                <a:lnTo>
                  <a:pt x="527" y="993"/>
                </a:lnTo>
                <a:lnTo>
                  <a:pt x="527" y="995"/>
                </a:lnTo>
                <a:lnTo>
                  <a:pt x="527" y="996"/>
                </a:lnTo>
                <a:lnTo>
                  <a:pt x="527" y="997"/>
                </a:lnTo>
                <a:lnTo>
                  <a:pt x="527" y="998"/>
                </a:lnTo>
                <a:lnTo>
                  <a:pt x="526" y="1000"/>
                </a:lnTo>
                <a:lnTo>
                  <a:pt x="526" y="1001"/>
                </a:lnTo>
                <a:lnTo>
                  <a:pt x="526" y="1002"/>
                </a:lnTo>
                <a:lnTo>
                  <a:pt x="526" y="1004"/>
                </a:lnTo>
                <a:lnTo>
                  <a:pt x="525" y="1004"/>
                </a:lnTo>
                <a:lnTo>
                  <a:pt x="525" y="1005"/>
                </a:lnTo>
                <a:lnTo>
                  <a:pt x="525" y="1006"/>
                </a:lnTo>
                <a:lnTo>
                  <a:pt x="525" y="1007"/>
                </a:lnTo>
                <a:lnTo>
                  <a:pt x="525" y="1008"/>
                </a:lnTo>
                <a:lnTo>
                  <a:pt x="525" y="1009"/>
                </a:lnTo>
                <a:lnTo>
                  <a:pt x="523" y="1010"/>
                </a:lnTo>
                <a:lnTo>
                  <a:pt x="523" y="1012"/>
                </a:lnTo>
                <a:lnTo>
                  <a:pt x="523" y="1013"/>
                </a:lnTo>
                <a:lnTo>
                  <a:pt x="523" y="1014"/>
                </a:lnTo>
                <a:lnTo>
                  <a:pt x="523" y="1015"/>
                </a:lnTo>
                <a:lnTo>
                  <a:pt x="522" y="1016"/>
                </a:lnTo>
                <a:lnTo>
                  <a:pt x="522" y="1017"/>
                </a:lnTo>
                <a:lnTo>
                  <a:pt x="522" y="1018"/>
                </a:lnTo>
                <a:lnTo>
                  <a:pt x="521" y="1020"/>
                </a:lnTo>
                <a:lnTo>
                  <a:pt x="521" y="1021"/>
                </a:lnTo>
                <a:lnTo>
                  <a:pt x="521" y="1022"/>
                </a:lnTo>
                <a:lnTo>
                  <a:pt x="521" y="1023"/>
                </a:lnTo>
                <a:lnTo>
                  <a:pt x="521" y="1024"/>
                </a:lnTo>
                <a:lnTo>
                  <a:pt x="522" y="1025"/>
                </a:lnTo>
                <a:lnTo>
                  <a:pt x="522" y="1026"/>
                </a:lnTo>
                <a:lnTo>
                  <a:pt x="522" y="1027"/>
                </a:lnTo>
                <a:lnTo>
                  <a:pt x="522" y="1029"/>
                </a:lnTo>
                <a:lnTo>
                  <a:pt x="522" y="1030"/>
                </a:lnTo>
                <a:lnTo>
                  <a:pt x="522" y="1031"/>
                </a:lnTo>
                <a:lnTo>
                  <a:pt x="522" y="1032"/>
                </a:lnTo>
                <a:lnTo>
                  <a:pt x="522" y="1034"/>
                </a:lnTo>
                <a:lnTo>
                  <a:pt x="522" y="1035"/>
                </a:lnTo>
                <a:lnTo>
                  <a:pt x="522" y="1037"/>
                </a:lnTo>
                <a:lnTo>
                  <a:pt x="522" y="1038"/>
                </a:lnTo>
                <a:lnTo>
                  <a:pt x="522" y="1039"/>
                </a:lnTo>
                <a:lnTo>
                  <a:pt x="522" y="1040"/>
                </a:lnTo>
                <a:lnTo>
                  <a:pt x="522" y="1041"/>
                </a:lnTo>
                <a:lnTo>
                  <a:pt x="522" y="1042"/>
                </a:lnTo>
                <a:lnTo>
                  <a:pt x="522" y="1043"/>
                </a:lnTo>
                <a:lnTo>
                  <a:pt x="522" y="1044"/>
                </a:lnTo>
                <a:lnTo>
                  <a:pt x="522" y="1046"/>
                </a:lnTo>
                <a:lnTo>
                  <a:pt x="522" y="1047"/>
                </a:lnTo>
                <a:lnTo>
                  <a:pt x="522" y="1048"/>
                </a:lnTo>
                <a:lnTo>
                  <a:pt x="522" y="1049"/>
                </a:lnTo>
                <a:lnTo>
                  <a:pt x="522" y="1050"/>
                </a:lnTo>
                <a:lnTo>
                  <a:pt x="522" y="1051"/>
                </a:lnTo>
                <a:lnTo>
                  <a:pt x="522" y="1054"/>
                </a:lnTo>
                <a:lnTo>
                  <a:pt x="522" y="1056"/>
                </a:lnTo>
                <a:lnTo>
                  <a:pt x="522" y="1058"/>
                </a:lnTo>
                <a:lnTo>
                  <a:pt x="522" y="1059"/>
                </a:lnTo>
                <a:lnTo>
                  <a:pt x="522" y="1060"/>
                </a:lnTo>
                <a:lnTo>
                  <a:pt x="522" y="1062"/>
                </a:lnTo>
                <a:lnTo>
                  <a:pt x="522" y="1064"/>
                </a:lnTo>
                <a:lnTo>
                  <a:pt x="522" y="1065"/>
                </a:lnTo>
                <a:lnTo>
                  <a:pt x="522" y="1066"/>
                </a:lnTo>
                <a:lnTo>
                  <a:pt x="522" y="1067"/>
                </a:lnTo>
                <a:lnTo>
                  <a:pt x="522" y="1068"/>
                </a:lnTo>
                <a:lnTo>
                  <a:pt x="522" y="1069"/>
                </a:lnTo>
                <a:lnTo>
                  <a:pt x="522" y="1071"/>
                </a:lnTo>
                <a:lnTo>
                  <a:pt x="522" y="1072"/>
                </a:lnTo>
                <a:lnTo>
                  <a:pt x="522" y="1073"/>
                </a:lnTo>
                <a:lnTo>
                  <a:pt x="522" y="1074"/>
                </a:lnTo>
                <a:lnTo>
                  <a:pt x="522" y="1075"/>
                </a:lnTo>
                <a:lnTo>
                  <a:pt x="522" y="1077"/>
                </a:lnTo>
                <a:lnTo>
                  <a:pt x="522" y="1079"/>
                </a:lnTo>
                <a:lnTo>
                  <a:pt x="522" y="1080"/>
                </a:lnTo>
                <a:lnTo>
                  <a:pt x="522" y="1081"/>
                </a:lnTo>
                <a:lnTo>
                  <a:pt x="522" y="1083"/>
                </a:lnTo>
                <a:lnTo>
                  <a:pt x="522" y="1085"/>
                </a:lnTo>
                <a:lnTo>
                  <a:pt x="522" y="1087"/>
                </a:lnTo>
                <a:lnTo>
                  <a:pt x="522" y="1088"/>
                </a:lnTo>
                <a:lnTo>
                  <a:pt x="522" y="1089"/>
                </a:lnTo>
                <a:lnTo>
                  <a:pt x="522" y="1090"/>
                </a:lnTo>
                <a:lnTo>
                  <a:pt x="522" y="1091"/>
                </a:lnTo>
                <a:lnTo>
                  <a:pt x="522" y="1092"/>
                </a:lnTo>
                <a:lnTo>
                  <a:pt x="522" y="1093"/>
                </a:lnTo>
                <a:lnTo>
                  <a:pt x="522" y="1094"/>
                </a:lnTo>
                <a:lnTo>
                  <a:pt x="521" y="1096"/>
                </a:lnTo>
                <a:lnTo>
                  <a:pt x="521" y="1097"/>
                </a:lnTo>
                <a:lnTo>
                  <a:pt x="521" y="1098"/>
                </a:lnTo>
                <a:lnTo>
                  <a:pt x="521" y="1099"/>
                </a:lnTo>
                <a:lnTo>
                  <a:pt x="521" y="1101"/>
                </a:lnTo>
                <a:lnTo>
                  <a:pt x="521" y="1102"/>
                </a:lnTo>
                <a:lnTo>
                  <a:pt x="522" y="1104"/>
                </a:lnTo>
                <a:lnTo>
                  <a:pt x="522" y="1105"/>
                </a:lnTo>
                <a:lnTo>
                  <a:pt x="522" y="1109"/>
                </a:lnTo>
                <a:lnTo>
                  <a:pt x="522" y="1112"/>
                </a:lnTo>
                <a:lnTo>
                  <a:pt x="522" y="1113"/>
                </a:lnTo>
                <a:lnTo>
                  <a:pt x="522" y="1114"/>
                </a:lnTo>
                <a:lnTo>
                  <a:pt x="522" y="1115"/>
                </a:lnTo>
                <a:lnTo>
                  <a:pt x="522" y="1116"/>
                </a:lnTo>
                <a:lnTo>
                  <a:pt x="522" y="1118"/>
                </a:lnTo>
                <a:lnTo>
                  <a:pt x="522" y="1119"/>
                </a:lnTo>
                <a:lnTo>
                  <a:pt x="522" y="1121"/>
                </a:lnTo>
                <a:lnTo>
                  <a:pt x="522" y="1122"/>
                </a:lnTo>
                <a:lnTo>
                  <a:pt x="522" y="1123"/>
                </a:lnTo>
                <a:lnTo>
                  <a:pt x="522" y="1124"/>
                </a:lnTo>
                <a:lnTo>
                  <a:pt x="522" y="1125"/>
                </a:lnTo>
                <a:lnTo>
                  <a:pt x="520" y="1125"/>
                </a:lnTo>
                <a:lnTo>
                  <a:pt x="517" y="1125"/>
                </a:lnTo>
                <a:lnTo>
                  <a:pt x="514" y="1125"/>
                </a:lnTo>
                <a:lnTo>
                  <a:pt x="512" y="1125"/>
                </a:lnTo>
                <a:lnTo>
                  <a:pt x="511" y="1125"/>
                </a:lnTo>
                <a:lnTo>
                  <a:pt x="510" y="1125"/>
                </a:lnTo>
                <a:lnTo>
                  <a:pt x="509" y="1125"/>
                </a:lnTo>
                <a:lnTo>
                  <a:pt x="500" y="1125"/>
                </a:lnTo>
                <a:lnTo>
                  <a:pt x="488" y="1125"/>
                </a:lnTo>
                <a:lnTo>
                  <a:pt x="485" y="1125"/>
                </a:lnTo>
                <a:lnTo>
                  <a:pt x="476" y="1125"/>
                </a:lnTo>
                <a:lnTo>
                  <a:pt x="474" y="1125"/>
                </a:lnTo>
                <a:lnTo>
                  <a:pt x="468" y="1125"/>
                </a:lnTo>
                <a:lnTo>
                  <a:pt x="460" y="1125"/>
                </a:lnTo>
                <a:lnTo>
                  <a:pt x="454" y="1125"/>
                </a:lnTo>
                <a:lnTo>
                  <a:pt x="445" y="1125"/>
                </a:lnTo>
                <a:lnTo>
                  <a:pt x="436" y="1125"/>
                </a:lnTo>
                <a:lnTo>
                  <a:pt x="434" y="1125"/>
                </a:lnTo>
                <a:lnTo>
                  <a:pt x="409" y="1125"/>
                </a:lnTo>
                <a:lnTo>
                  <a:pt x="406" y="1125"/>
                </a:lnTo>
                <a:lnTo>
                  <a:pt x="402" y="1125"/>
                </a:lnTo>
                <a:lnTo>
                  <a:pt x="396" y="1125"/>
                </a:lnTo>
                <a:lnTo>
                  <a:pt x="390" y="1125"/>
                </a:lnTo>
                <a:lnTo>
                  <a:pt x="387" y="1125"/>
                </a:lnTo>
                <a:lnTo>
                  <a:pt x="376" y="1125"/>
                </a:lnTo>
                <a:lnTo>
                  <a:pt x="364" y="1125"/>
                </a:lnTo>
                <a:lnTo>
                  <a:pt x="359" y="1125"/>
                </a:lnTo>
                <a:lnTo>
                  <a:pt x="357" y="1125"/>
                </a:lnTo>
                <a:lnTo>
                  <a:pt x="355" y="1125"/>
                </a:lnTo>
                <a:lnTo>
                  <a:pt x="345" y="1125"/>
                </a:lnTo>
                <a:lnTo>
                  <a:pt x="340" y="1125"/>
                </a:lnTo>
                <a:lnTo>
                  <a:pt x="336" y="1125"/>
                </a:lnTo>
                <a:lnTo>
                  <a:pt x="333" y="1125"/>
                </a:lnTo>
                <a:lnTo>
                  <a:pt x="332" y="1125"/>
                </a:lnTo>
                <a:lnTo>
                  <a:pt x="330" y="1125"/>
                </a:lnTo>
                <a:lnTo>
                  <a:pt x="324" y="1125"/>
                </a:lnTo>
                <a:lnTo>
                  <a:pt x="309" y="1125"/>
                </a:lnTo>
                <a:lnTo>
                  <a:pt x="290" y="1125"/>
                </a:lnTo>
                <a:lnTo>
                  <a:pt x="288" y="1125"/>
                </a:lnTo>
                <a:lnTo>
                  <a:pt x="284" y="1126"/>
                </a:lnTo>
                <a:lnTo>
                  <a:pt x="282" y="1126"/>
                </a:lnTo>
                <a:lnTo>
                  <a:pt x="282" y="1125"/>
                </a:lnTo>
                <a:lnTo>
                  <a:pt x="281" y="1124"/>
                </a:lnTo>
                <a:lnTo>
                  <a:pt x="281" y="1123"/>
                </a:lnTo>
                <a:lnTo>
                  <a:pt x="278" y="1119"/>
                </a:lnTo>
                <a:lnTo>
                  <a:pt x="277" y="1118"/>
                </a:lnTo>
                <a:lnTo>
                  <a:pt x="275" y="1115"/>
                </a:lnTo>
                <a:lnTo>
                  <a:pt x="273" y="1114"/>
                </a:lnTo>
                <a:lnTo>
                  <a:pt x="270" y="1109"/>
                </a:lnTo>
                <a:lnTo>
                  <a:pt x="269" y="1108"/>
                </a:lnTo>
                <a:lnTo>
                  <a:pt x="269" y="1107"/>
                </a:lnTo>
                <a:lnTo>
                  <a:pt x="268" y="1107"/>
                </a:lnTo>
                <a:lnTo>
                  <a:pt x="267" y="1105"/>
                </a:lnTo>
                <a:lnTo>
                  <a:pt x="261" y="1100"/>
                </a:lnTo>
                <a:lnTo>
                  <a:pt x="260" y="1099"/>
                </a:lnTo>
                <a:lnTo>
                  <a:pt x="259" y="1098"/>
                </a:lnTo>
                <a:lnTo>
                  <a:pt x="258" y="1096"/>
                </a:lnTo>
                <a:lnTo>
                  <a:pt x="255" y="1093"/>
                </a:lnTo>
                <a:lnTo>
                  <a:pt x="255" y="1091"/>
                </a:lnTo>
                <a:lnTo>
                  <a:pt x="255" y="1090"/>
                </a:lnTo>
                <a:lnTo>
                  <a:pt x="255" y="1084"/>
                </a:lnTo>
                <a:lnTo>
                  <a:pt x="255" y="1080"/>
                </a:lnTo>
                <a:lnTo>
                  <a:pt x="255" y="1079"/>
                </a:lnTo>
                <a:lnTo>
                  <a:pt x="255" y="1076"/>
                </a:lnTo>
                <a:lnTo>
                  <a:pt x="255" y="1074"/>
                </a:lnTo>
                <a:lnTo>
                  <a:pt x="252" y="1074"/>
                </a:lnTo>
                <a:lnTo>
                  <a:pt x="246" y="1074"/>
                </a:lnTo>
                <a:lnTo>
                  <a:pt x="244" y="1074"/>
                </a:lnTo>
                <a:lnTo>
                  <a:pt x="243" y="1074"/>
                </a:lnTo>
                <a:lnTo>
                  <a:pt x="243" y="1073"/>
                </a:lnTo>
                <a:lnTo>
                  <a:pt x="242" y="1073"/>
                </a:lnTo>
                <a:lnTo>
                  <a:pt x="239" y="1071"/>
                </a:lnTo>
                <a:lnTo>
                  <a:pt x="238" y="1069"/>
                </a:lnTo>
                <a:lnTo>
                  <a:pt x="237" y="1069"/>
                </a:lnTo>
                <a:lnTo>
                  <a:pt x="237" y="1068"/>
                </a:lnTo>
                <a:lnTo>
                  <a:pt x="236" y="1068"/>
                </a:lnTo>
                <a:lnTo>
                  <a:pt x="236" y="1067"/>
                </a:lnTo>
                <a:lnTo>
                  <a:pt x="234" y="1067"/>
                </a:lnTo>
                <a:lnTo>
                  <a:pt x="230" y="1063"/>
                </a:lnTo>
                <a:lnTo>
                  <a:pt x="229" y="1060"/>
                </a:lnTo>
                <a:lnTo>
                  <a:pt x="229" y="1058"/>
                </a:lnTo>
                <a:lnTo>
                  <a:pt x="229" y="1048"/>
                </a:lnTo>
                <a:lnTo>
                  <a:pt x="229" y="1059"/>
                </a:lnTo>
                <a:lnTo>
                  <a:pt x="229" y="1060"/>
                </a:lnTo>
                <a:lnTo>
                  <a:pt x="229" y="1063"/>
                </a:lnTo>
                <a:lnTo>
                  <a:pt x="229" y="1064"/>
                </a:lnTo>
                <a:lnTo>
                  <a:pt x="228" y="1063"/>
                </a:lnTo>
                <a:lnTo>
                  <a:pt x="228" y="1062"/>
                </a:lnTo>
                <a:lnTo>
                  <a:pt x="217" y="1049"/>
                </a:lnTo>
                <a:lnTo>
                  <a:pt x="216" y="1048"/>
                </a:lnTo>
                <a:lnTo>
                  <a:pt x="204" y="1035"/>
                </a:lnTo>
                <a:lnTo>
                  <a:pt x="204" y="1034"/>
                </a:lnTo>
                <a:lnTo>
                  <a:pt x="204" y="1031"/>
                </a:lnTo>
                <a:lnTo>
                  <a:pt x="204" y="1029"/>
                </a:lnTo>
                <a:lnTo>
                  <a:pt x="204" y="1027"/>
                </a:lnTo>
                <a:lnTo>
                  <a:pt x="202" y="1027"/>
                </a:lnTo>
                <a:lnTo>
                  <a:pt x="201" y="1027"/>
                </a:lnTo>
                <a:lnTo>
                  <a:pt x="199" y="1027"/>
                </a:lnTo>
                <a:lnTo>
                  <a:pt x="197" y="1025"/>
                </a:lnTo>
                <a:lnTo>
                  <a:pt x="194" y="1022"/>
                </a:lnTo>
                <a:lnTo>
                  <a:pt x="183" y="1009"/>
                </a:lnTo>
                <a:lnTo>
                  <a:pt x="180" y="1005"/>
                </a:lnTo>
                <a:lnTo>
                  <a:pt x="177" y="1002"/>
                </a:lnTo>
                <a:lnTo>
                  <a:pt x="173" y="997"/>
                </a:lnTo>
                <a:lnTo>
                  <a:pt x="169" y="993"/>
                </a:lnTo>
                <a:lnTo>
                  <a:pt x="168" y="992"/>
                </a:lnTo>
                <a:lnTo>
                  <a:pt x="167" y="991"/>
                </a:lnTo>
                <a:lnTo>
                  <a:pt x="167" y="990"/>
                </a:lnTo>
                <a:lnTo>
                  <a:pt x="166" y="990"/>
                </a:lnTo>
                <a:lnTo>
                  <a:pt x="166" y="989"/>
                </a:lnTo>
                <a:lnTo>
                  <a:pt x="165" y="988"/>
                </a:lnTo>
                <a:lnTo>
                  <a:pt x="164" y="987"/>
                </a:lnTo>
                <a:lnTo>
                  <a:pt x="161" y="984"/>
                </a:lnTo>
                <a:lnTo>
                  <a:pt x="161" y="983"/>
                </a:lnTo>
                <a:lnTo>
                  <a:pt x="160" y="983"/>
                </a:lnTo>
                <a:lnTo>
                  <a:pt x="155" y="983"/>
                </a:lnTo>
                <a:lnTo>
                  <a:pt x="154" y="983"/>
                </a:lnTo>
                <a:lnTo>
                  <a:pt x="154" y="982"/>
                </a:lnTo>
                <a:lnTo>
                  <a:pt x="154" y="979"/>
                </a:lnTo>
                <a:lnTo>
                  <a:pt x="154" y="977"/>
                </a:lnTo>
                <a:lnTo>
                  <a:pt x="154" y="976"/>
                </a:lnTo>
                <a:lnTo>
                  <a:pt x="154" y="975"/>
                </a:lnTo>
                <a:lnTo>
                  <a:pt x="154" y="974"/>
                </a:lnTo>
                <a:lnTo>
                  <a:pt x="151" y="973"/>
                </a:lnTo>
                <a:lnTo>
                  <a:pt x="150" y="971"/>
                </a:lnTo>
                <a:lnTo>
                  <a:pt x="149" y="970"/>
                </a:lnTo>
                <a:lnTo>
                  <a:pt x="148" y="968"/>
                </a:lnTo>
                <a:lnTo>
                  <a:pt x="146" y="966"/>
                </a:lnTo>
                <a:lnTo>
                  <a:pt x="142" y="962"/>
                </a:lnTo>
                <a:lnTo>
                  <a:pt x="142" y="960"/>
                </a:lnTo>
                <a:lnTo>
                  <a:pt x="141" y="959"/>
                </a:lnTo>
                <a:lnTo>
                  <a:pt x="141" y="957"/>
                </a:lnTo>
                <a:lnTo>
                  <a:pt x="148" y="957"/>
                </a:lnTo>
                <a:lnTo>
                  <a:pt x="148" y="954"/>
                </a:lnTo>
                <a:lnTo>
                  <a:pt x="150" y="954"/>
                </a:lnTo>
                <a:lnTo>
                  <a:pt x="154" y="954"/>
                </a:lnTo>
                <a:lnTo>
                  <a:pt x="155" y="954"/>
                </a:lnTo>
                <a:lnTo>
                  <a:pt x="155" y="952"/>
                </a:lnTo>
                <a:lnTo>
                  <a:pt x="157" y="951"/>
                </a:lnTo>
                <a:lnTo>
                  <a:pt x="161" y="949"/>
                </a:lnTo>
                <a:lnTo>
                  <a:pt x="161" y="948"/>
                </a:lnTo>
                <a:lnTo>
                  <a:pt x="161" y="945"/>
                </a:lnTo>
                <a:lnTo>
                  <a:pt x="167" y="945"/>
                </a:lnTo>
                <a:lnTo>
                  <a:pt x="168" y="945"/>
                </a:lnTo>
                <a:lnTo>
                  <a:pt x="168" y="948"/>
                </a:lnTo>
                <a:lnTo>
                  <a:pt x="168" y="949"/>
                </a:lnTo>
                <a:lnTo>
                  <a:pt x="173" y="949"/>
                </a:lnTo>
                <a:lnTo>
                  <a:pt x="173" y="948"/>
                </a:lnTo>
                <a:lnTo>
                  <a:pt x="173" y="947"/>
                </a:lnTo>
                <a:lnTo>
                  <a:pt x="173" y="946"/>
                </a:lnTo>
                <a:lnTo>
                  <a:pt x="173" y="945"/>
                </a:lnTo>
                <a:lnTo>
                  <a:pt x="174" y="945"/>
                </a:lnTo>
                <a:lnTo>
                  <a:pt x="176" y="945"/>
                </a:lnTo>
                <a:lnTo>
                  <a:pt x="180" y="945"/>
                </a:lnTo>
                <a:lnTo>
                  <a:pt x="180" y="947"/>
                </a:lnTo>
                <a:lnTo>
                  <a:pt x="180" y="948"/>
                </a:lnTo>
                <a:lnTo>
                  <a:pt x="180" y="950"/>
                </a:lnTo>
                <a:lnTo>
                  <a:pt x="180" y="957"/>
                </a:lnTo>
                <a:lnTo>
                  <a:pt x="180" y="963"/>
                </a:lnTo>
                <a:lnTo>
                  <a:pt x="180" y="965"/>
                </a:lnTo>
                <a:lnTo>
                  <a:pt x="180" y="967"/>
                </a:lnTo>
                <a:lnTo>
                  <a:pt x="180" y="970"/>
                </a:lnTo>
                <a:lnTo>
                  <a:pt x="177" y="970"/>
                </a:lnTo>
                <a:lnTo>
                  <a:pt x="177" y="965"/>
                </a:lnTo>
                <a:lnTo>
                  <a:pt x="167" y="965"/>
                </a:lnTo>
                <a:lnTo>
                  <a:pt x="167" y="966"/>
                </a:lnTo>
                <a:lnTo>
                  <a:pt x="167" y="970"/>
                </a:lnTo>
                <a:lnTo>
                  <a:pt x="167" y="971"/>
                </a:lnTo>
                <a:lnTo>
                  <a:pt x="170" y="971"/>
                </a:lnTo>
                <a:lnTo>
                  <a:pt x="176" y="971"/>
                </a:lnTo>
                <a:lnTo>
                  <a:pt x="180" y="971"/>
                </a:lnTo>
                <a:lnTo>
                  <a:pt x="185" y="971"/>
                </a:lnTo>
                <a:lnTo>
                  <a:pt x="189" y="971"/>
                </a:lnTo>
                <a:lnTo>
                  <a:pt x="190" y="971"/>
                </a:lnTo>
                <a:lnTo>
                  <a:pt x="191" y="971"/>
                </a:lnTo>
                <a:lnTo>
                  <a:pt x="192" y="971"/>
                </a:lnTo>
                <a:lnTo>
                  <a:pt x="193" y="971"/>
                </a:lnTo>
                <a:lnTo>
                  <a:pt x="194" y="971"/>
                </a:lnTo>
                <a:lnTo>
                  <a:pt x="195" y="971"/>
                </a:lnTo>
                <a:lnTo>
                  <a:pt x="198" y="971"/>
                </a:lnTo>
                <a:lnTo>
                  <a:pt x="199" y="971"/>
                </a:lnTo>
                <a:lnTo>
                  <a:pt x="199" y="970"/>
                </a:lnTo>
                <a:lnTo>
                  <a:pt x="199" y="968"/>
                </a:lnTo>
                <a:lnTo>
                  <a:pt x="199" y="964"/>
                </a:lnTo>
                <a:lnTo>
                  <a:pt x="198" y="964"/>
                </a:lnTo>
                <a:lnTo>
                  <a:pt x="197" y="958"/>
                </a:lnTo>
                <a:lnTo>
                  <a:pt x="197" y="957"/>
                </a:lnTo>
                <a:lnTo>
                  <a:pt x="195" y="957"/>
                </a:lnTo>
                <a:lnTo>
                  <a:pt x="194" y="957"/>
                </a:lnTo>
                <a:lnTo>
                  <a:pt x="195" y="958"/>
                </a:lnTo>
                <a:lnTo>
                  <a:pt x="193" y="958"/>
                </a:lnTo>
                <a:lnTo>
                  <a:pt x="193" y="957"/>
                </a:lnTo>
                <a:lnTo>
                  <a:pt x="193" y="955"/>
                </a:lnTo>
                <a:lnTo>
                  <a:pt x="193" y="950"/>
                </a:lnTo>
                <a:lnTo>
                  <a:pt x="192" y="945"/>
                </a:lnTo>
                <a:lnTo>
                  <a:pt x="194" y="945"/>
                </a:lnTo>
                <a:lnTo>
                  <a:pt x="195" y="945"/>
                </a:lnTo>
                <a:lnTo>
                  <a:pt x="197" y="945"/>
                </a:lnTo>
                <a:lnTo>
                  <a:pt x="206" y="945"/>
                </a:lnTo>
                <a:lnTo>
                  <a:pt x="206" y="940"/>
                </a:lnTo>
                <a:lnTo>
                  <a:pt x="206" y="937"/>
                </a:lnTo>
                <a:lnTo>
                  <a:pt x="207" y="937"/>
                </a:lnTo>
                <a:lnTo>
                  <a:pt x="209" y="937"/>
                </a:lnTo>
                <a:lnTo>
                  <a:pt x="210" y="937"/>
                </a:lnTo>
                <a:lnTo>
                  <a:pt x="212" y="937"/>
                </a:lnTo>
                <a:lnTo>
                  <a:pt x="218" y="937"/>
                </a:lnTo>
                <a:lnTo>
                  <a:pt x="218" y="932"/>
                </a:lnTo>
                <a:lnTo>
                  <a:pt x="218" y="931"/>
                </a:lnTo>
                <a:lnTo>
                  <a:pt x="218" y="930"/>
                </a:lnTo>
                <a:lnTo>
                  <a:pt x="220" y="931"/>
                </a:lnTo>
                <a:lnTo>
                  <a:pt x="225" y="930"/>
                </a:lnTo>
                <a:lnTo>
                  <a:pt x="228" y="930"/>
                </a:lnTo>
                <a:lnTo>
                  <a:pt x="229" y="931"/>
                </a:lnTo>
                <a:lnTo>
                  <a:pt x="230" y="931"/>
                </a:lnTo>
                <a:lnTo>
                  <a:pt x="230" y="930"/>
                </a:lnTo>
                <a:lnTo>
                  <a:pt x="230" y="929"/>
                </a:lnTo>
                <a:lnTo>
                  <a:pt x="230" y="925"/>
                </a:lnTo>
                <a:lnTo>
                  <a:pt x="229" y="925"/>
                </a:lnTo>
                <a:lnTo>
                  <a:pt x="229" y="924"/>
                </a:lnTo>
                <a:lnTo>
                  <a:pt x="229" y="923"/>
                </a:lnTo>
                <a:lnTo>
                  <a:pt x="229" y="922"/>
                </a:lnTo>
                <a:lnTo>
                  <a:pt x="229" y="921"/>
                </a:lnTo>
                <a:lnTo>
                  <a:pt x="229" y="920"/>
                </a:lnTo>
                <a:lnTo>
                  <a:pt x="229" y="918"/>
                </a:lnTo>
                <a:lnTo>
                  <a:pt x="229" y="917"/>
                </a:lnTo>
                <a:lnTo>
                  <a:pt x="229" y="916"/>
                </a:lnTo>
                <a:lnTo>
                  <a:pt x="229" y="914"/>
                </a:lnTo>
                <a:lnTo>
                  <a:pt x="229" y="913"/>
                </a:lnTo>
                <a:lnTo>
                  <a:pt x="226" y="913"/>
                </a:lnTo>
                <a:lnTo>
                  <a:pt x="224" y="914"/>
                </a:lnTo>
                <a:lnTo>
                  <a:pt x="224" y="913"/>
                </a:lnTo>
                <a:lnTo>
                  <a:pt x="224" y="912"/>
                </a:lnTo>
                <a:lnTo>
                  <a:pt x="223" y="912"/>
                </a:lnTo>
                <a:lnTo>
                  <a:pt x="223" y="909"/>
                </a:lnTo>
                <a:lnTo>
                  <a:pt x="220" y="909"/>
                </a:lnTo>
                <a:lnTo>
                  <a:pt x="220" y="910"/>
                </a:lnTo>
                <a:lnTo>
                  <a:pt x="219" y="910"/>
                </a:lnTo>
                <a:lnTo>
                  <a:pt x="219" y="912"/>
                </a:lnTo>
                <a:lnTo>
                  <a:pt x="217" y="913"/>
                </a:lnTo>
                <a:lnTo>
                  <a:pt x="217" y="915"/>
                </a:lnTo>
                <a:lnTo>
                  <a:pt x="216" y="915"/>
                </a:lnTo>
                <a:lnTo>
                  <a:pt x="213" y="915"/>
                </a:lnTo>
                <a:lnTo>
                  <a:pt x="211" y="915"/>
                </a:lnTo>
                <a:lnTo>
                  <a:pt x="210" y="915"/>
                </a:lnTo>
                <a:lnTo>
                  <a:pt x="208" y="915"/>
                </a:lnTo>
                <a:lnTo>
                  <a:pt x="204" y="915"/>
                </a:lnTo>
                <a:lnTo>
                  <a:pt x="203" y="915"/>
                </a:lnTo>
                <a:lnTo>
                  <a:pt x="204" y="918"/>
                </a:lnTo>
                <a:lnTo>
                  <a:pt x="204" y="920"/>
                </a:lnTo>
                <a:lnTo>
                  <a:pt x="204" y="922"/>
                </a:lnTo>
                <a:lnTo>
                  <a:pt x="204" y="923"/>
                </a:lnTo>
                <a:lnTo>
                  <a:pt x="204" y="924"/>
                </a:lnTo>
                <a:lnTo>
                  <a:pt x="204" y="926"/>
                </a:lnTo>
                <a:lnTo>
                  <a:pt x="204" y="928"/>
                </a:lnTo>
                <a:lnTo>
                  <a:pt x="204" y="930"/>
                </a:lnTo>
                <a:lnTo>
                  <a:pt x="206" y="932"/>
                </a:lnTo>
                <a:lnTo>
                  <a:pt x="204" y="937"/>
                </a:lnTo>
                <a:lnTo>
                  <a:pt x="195" y="937"/>
                </a:lnTo>
                <a:lnTo>
                  <a:pt x="178" y="935"/>
                </a:lnTo>
                <a:lnTo>
                  <a:pt x="178" y="934"/>
                </a:lnTo>
                <a:lnTo>
                  <a:pt x="178" y="933"/>
                </a:lnTo>
                <a:lnTo>
                  <a:pt x="178" y="930"/>
                </a:lnTo>
                <a:lnTo>
                  <a:pt x="177" y="928"/>
                </a:lnTo>
                <a:lnTo>
                  <a:pt x="177" y="923"/>
                </a:lnTo>
                <a:lnTo>
                  <a:pt x="177" y="922"/>
                </a:lnTo>
                <a:lnTo>
                  <a:pt x="175" y="922"/>
                </a:lnTo>
                <a:lnTo>
                  <a:pt x="174" y="922"/>
                </a:lnTo>
                <a:lnTo>
                  <a:pt x="173" y="923"/>
                </a:lnTo>
                <a:lnTo>
                  <a:pt x="172" y="923"/>
                </a:lnTo>
                <a:lnTo>
                  <a:pt x="170" y="923"/>
                </a:lnTo>
                <a:lnTo>
                  <a:pt x="170" y="915"/>
                </a:lnTo>
                <a:lnTo>
                  <a:pt x="169" y="914"/>
                </a:lnTo>
                <a:lnTo>
                  <a:pt x="167" y="914"/>
                </a:lnTo>
                <a:lnTo>
                  <a:pt x="165" y="914"/>
                </a:lnTo>
                <a:lnTo>
                  <a:pt x="161" y="914"/>
                </a:lnTo>
                <a:lnTo>
                  <a:pt x="160" y="914"/>
                </a:lnTo>
                <a:lnTo>
                  <a:pt x="159" y="914"/>
                </a:lnTo>
                <a:lnTo>
                  <a:pt x="158" y="914"/>
                </a:lnTo>
                <a:lnTo>
                  <a:pt x="158" y="915"/>
                </a:lnTo>
                <a:lnTo>
                  <a:pt x="158" y="918"/>
                </a:lnTo>
                <a:lnTo>
                  <a:pt x="158" y="922"/>
                </a:lnTo>
                <a:lnTo>
                  <a:pt x="158" y="923"/>
                </a:lnTo>
                <a:lnTo>
                  <a:pt x="157" y="922"/>
                </a:lnTo>
                <a:lnTo>
                  <a:pt x="156" y="922"/>
                </a:lnTo>
                <a:lnTo>
                  <a:pt x="156" y="921"/>
                </a:lnTo>
                <a:lnTo>
                  <a:pt x="155" y="921"/>
                </a:lnTo>
                <a:lnTo>
                  <a:pt x="154" y="921"/>
                </a:lnTo>
                <a:lnTo>
                  <a:pt x="152" y="921"/>
                </a:lnTo>
                <a:lnTo>
                  <a:pt x="152" y="916"/>
                </a:lnTo>
                <a:lnTo>
                  <a:pt x="152" y="915"/>
                </a:lnTo>
                <a:lnTo>
                  <a:pt x="152" y="914"/>
                </a:lnTo>
                <a:lnTo>
                  <a:pt x="151" y="914"/>
                </a:lnTo>
                <a:lnTo>
                  <a:pt x="147" y="914"/>
                </a:lnTo>
                <a:lnTo>
                  <a:pt x="143" y="914"/>
                </a:lnTo>
                <a:lnTo>
                  <a:pt x="141" y="914"/>
                </a:lnTo>
                <a:lnTo>
                  <a:pt x="140" y="914"/>
                </a:lnTo>
                <a:lnTo>
                  <a:pt x="135" y="914"/>
                </a:lnTo>
                <a:lnTo>
                  <a:pt x="133" y="914"/>
                </a:lnTo>
                <a:lnTo>
                  <a:pt x="129" y="914"/>
                </a:lnTo>
                <a:lnTo>
                  <a:pt x="128" y="914"/>
                </a:lnTo>
                <a:lnTo>
                  <a:pt x="121" y="915"/>
                </a:lnTo>
                <a:lnTo>
                  <a:pt x="121" y="914"/>
                </a:lnTo>
                <a:lnTo>
                  <a:pt x="121" y="913"/>
                </a:lnTo>
                <a:lnTo>
                  <a:pt x="121" y="912"/>
                </a:lnTo>
                <a:lnTo>
                  <a:pt x="121" y="909"/>
                </a:lnTo>
                <a:lnTo>
                  <a:pt x="120" y="909"/>
                </a:lnTo>
                <a:lnTo>
                  <a:pt x="118" y="909"/>
                </a:lnTo>
                <a:lnTo>
                  <a:pt x="117" y="909"/>
                </a:lnTo>
                <a:lnTo>
                  <a:pt x="115" y="909"/>
                </a:lnTo>
                <a:lnTo>
                  <a:pt x="114" y="909"/>
                </a:lnTo>
                <a:lnTo>
                  <a:pt x="105" y="910"/>
                </a:lnTo>
                <a:lnTo>
                  <a:pt x="105" y="912"/>
                </a:lnTo>
                <a:lnTo>
                  <a:pt x="105" y="913"/>
                </a:lnTo>
                <a:lnTo>
                  <a:pt x="105" y="917"/>
                </a:lnTo>
                <a:lnTo>
                  <a:pt x="103" y="917"/>
                </a:lnTo>
                <a:lnTo>
                  <a:pt x="103" y="918"/>
                </a:lnTo>
                <a:lnTo>
                  <a:pt x="103" y="920"/>
                </a:lnTo>
                <a:lnTo>
                  <a:pt x="103" y="921"/>
                </a:lnTo>
                <a:lnTo>
                  <a:pt x="103" y="922"/>
                </a:lnTo>
                <a:lnTo>
                  <a:pt x="104" y="923"/>
                </a:lnTo>
                <a:lnTo>
                  <a:pt x="104" y="924"/>
                </a:lnTo>
                <a:lnTo>
                  <a:pt x="104" y="925"/>
                </a:lnTo>
                <a:lnTo>
                  <a:pt x="104" y="928"/>
                </a:lnTo>
                <a:lnTo>
                  <a:pt x="104" y="931"/>
                </a:lnTo>
                <a:lnTo>
                  <a:pt x="105" y="931"/>
                </a:lnTo>
                <a:lnTo>
                  <a:pt x="108" y="931"/>
                </a:lnTo>
                <a:lnTo>
                  <a:pt x="116" y="931"/>
                </a:lnTo>
                <a:lnTo>
                  <a:pt x="116" y="928"/>
                </a:lnTo>
                <a:lnTo>
                  <a:pt x="116" y="925"/>
                </a:lnTo>
                <a:lnTo>
                  <a:pt x="117" y="925"/>
                </a:lnTo>
                <a:lnTo>
                  <a:pt x="122" y="925"/>
                </a:lnTo>
                <a:lnTo>
                  <a:pt x="123" y="925"/>
                </a:lnTo>
                <a:lnTo>
                  <a:pt x="125" y="925"/>
                </a:lnTo>
                <a:lnTo>
                  <a:pt x="125" y="931"/>
                </a:lnTo>
                <a:lnTo>
                  <a:pt x="128" y="931"/>
                </a:lnTo>
                <a:lnTo>
                  <a:pt x="129" y="931"/>
                </a:lnTo>
                <a:lnTo>
                  <a:pt x="129" y="938"/>
                </a:lnTo>
                <a:lnTo>
                  <a:pt x="129" y="943"/>
                </a:lnTo>
                <a:lnTo>
                  <a:pt x="129" y="945"/>
                </a:lnTo>
                <a:lnTo>
                  <a:pt x="129" y="948"/>
                </a:lnTo>
                <a:lnTo>
                  <a:pt x="129" y="950"/>
                </a:lnTo>
                <a:lnTo>
                  <a:pt x="129" y="951"/>
                </a:lnTo>
                <a:lnTo>
                  <a:pt x="129" y="952"/>
                </a:lnTo>
                <a:lnTo>
                  <a:pt x="128" y="952"/>
                </a:lnTo>
                <a:lnTo>
                  <a:pt x="128" y="954"/>
                </a:lnTo>
                <a:lnTo>
                  <a:pt x="126" y="954"/>
                </a:lnTo>
                <a:lnTo>
                  <a:pt x="126" y="955"/>
                </a:lnTo>
                <a:lnTo>
                  <a:pt x="125" y="955"/>
                </a:lnTo>
                <a:lnTo>
                  <a:pt x="125" y="956"/>
                </a:lnTo>
                <a:lnTo>
                  <a:pt x="124" y="957"/>
                </a:lnTo>
                <a:lnTo>
                  <a:pt x="123" y="957"/>
                </a:lnTo>
                <a:lnTo>
                  <a:pt x="123" y="958"/>
                </a:lnTo>
                <a:lnTo>
                  <a:pt x="122" y="958"/>
                </a:lnTo>
                <a:lnTo>
                  <a:pt x="121" y="958"/>
                </a:lnTo>
                <a:lnTo>
                  <a:pt x="120" y="958"/>
                </a:lnTo>
                <a:lnTo>
                  <a:pt x="118" y="958"/>
                </a:lnTo>
                <a:lnTo>
                  <a:pt x="118" y="959"/>
                </a:lnTo>
                <a:lnTo>
                  <a:pt x="117" y="959"/>
                </a:lnTo>
                <a:lnTo>
                  <a:pt x="116" y="959"/>
                </a:lnTo>
                <a:lnTo>
                  <a:pt x="115" y="959"/>
                </a:lnTo>
                <a:lnTo>
                  <a:pt x="114" y="959"/>
                </a:lnTo>
                <a:lnTo>
                  <a:pt x="114" y="960"/>
                </a:lnTo>
                <a:lnTo>
                  <a:pt x="113" y="960"/>
                </a:lnTo>
                <a:lnTo>
                  <a:pt x="112" y="960"/>
                </a:lnTo>
                <a:lnTo>
                  <a:pt x="111" y="960"/>
                </a:lnTo>
                <a:lnTo>
                  <a:pt x="109" y="960"/>
                </a:lnTo>
                <a:lnTo>
                  <a:pt x="108" y="960"/>
                </a:lnTo>
                <a:lnTo>
                  <a:pt x="107" y="960"/>
                </a:lnTo>
                <a:lnTo>
                  <a:pt x="107" y="959"/>
                </a:lnTo>
                <a:lnTo>
                  <a:pt x="106" y="959"/>
                </a:lnTo>
                <a:lnTo>
                  <a:pt x="105" y="959"/>
                </a:lnTo>
                <a:lnTo>
                  <a:pt x="104" y="959"/>
                </a:lnTo>
                <a:lnTo>
                  <a:pt x="103" y="958"/>
                </a:lnTo>
                <a:lnTo>
                  <a:pt x="101" y="958"/>
                </a:lnTo>
                <a:lnTo>
                  <a:pt x="100" y="958"/>
                </a:lnTo>
                <a:lnTo>
                  <a:pt x="99" y="958"/>
                </a:lnTo>
                <a:lnTo>
                  <a:pt x="98" y="958"/>
                </a:lnTo>
                <a:lnTo>
                  <a:pt x="97" y="958"/>
                </a:lnTo>
                <a:lnTo>
                  <a:pt x="96" y="959"/>
                </a:lnTo>
                <a:lnTo>
                  <a:pt x="95" y="959"/>
                </a:lnTo>
                <a:lnTo>
                  <a:pt x="94" y="959"/>
                </a:lnTo>
                <a:lnTo>
                  <a:pt x="92" y="959"/>
                </a:lnTo>
                <a:lnTo>
                  <a:pt x="91" y="959"/>
                </a:lnTo>
                <a:lnTo>
                  <a:pt x="90" y="959"/>
                </a:lnTo>
                <a:lnTo>
                  <a:pt x="89" y="959"/>
                </a:lnTo>
                <a:lnTo>
                  <a:pt x="88" y="959"/>
                </a:lnTo>
                <a:lnTo>
                  <a:pt x="87" y="959"/>
                </a:lnTo>
                <a:lnTo>
                  <a:pt x="86" y="959"/>
                </a:lnTo>
                <a:lnTo>
                  <a:pt x="85" y="959"/>
                </a:lnTo>
                <a:lnTo>
                  <a:pt x="85" y="958"/>
                </a:lnTo>
                <a:lnTo>
                  <a:pt x="83" y="958"/>
                </a:lnTo>
                <a:lnTo>
                  <a:pt x="82" y="958"/>
                </a:lnTo>
                <a:lnTo>
                  <a:pt x="81" y="958"/>
                </a:lnTo>
                <a:lnTo>
                  <a:pt x="80" y="958"/>
                </a:lnTo>
                <a:lnTo>
                  <a:pt x="80" y="959"/>
                </a:lnTo>
                <a:lnTo>
                  <a:pt x="79" y="959"/>
                </a:lnTo>
                <a:lnTo>
                  <a:pt x="78" y="959"/>
                </a:lnTo>
                <a:lnTo>
                  <a:pt x="77" y="959"/>
                </a:lnTo>
                <a:lnTo>
                  <a:pt x="77" y="957"/>
                </a:lnTo>
                <a:lnTo>
                  <a:pt x="75" y="957"/>
                </a:lnTo>
                <a:lnTo>
                  <a:pt x="71" y="957"/>
                </a:lnTo>
                <a:lnTo>
                  <a:pt x="70" y="957"/>
                </a:lnTo>
                <a:lnTo>
                  <a:pt x="69" y="957"/>
                </a:lnTo>
                <a:lnTo>
                  <a:pt x="66" y="957"/>
                </a:lnTo>
                <a:lnTo>
                  <a:pt x="65" y="957"/>
                </a:lnTo>
                <a:lnTo>
                  <a:pt x="64" y="957"/>
                </a:lnTo>
                <a:lnTo>
                  <a:pt x="63" y="957"/>
                </a:lnTo>
                <a:lnTo>
                  <a:pt x="60" y="957"/>
                </a:lnTo>
                <a:lnTo>
                  <a:pt x="58" y="957"/>
                </a:lnTo>
                <a:lnTo>
                  <a:pt x="58" y="960"/>
                </a:lnTo>
                <a:lnTo>
                  <a:pt x="57" y="964"/>
                </a:lnTo>
                <a:lnTo>
                  <a:pt x="55" y="964"/>
                </a:lnTo>
                <a:lnTo>
                  <a:pt x="53" y="964"/>
                </a:lnTo>
                <a:lnTo>
                  <a:pt x="52" y="964"/>
                </a:lnTo>
                <a:lnTo>
                  <a:pt x="52" y="962"/>
                </a:lnTo>
                <a:lnTo>
                  <a:pt x="52" y="957"/>
                </a:lnTo>
                <a:lnTo>
                  <a:pt x="52" y="946"/>
                </a:lnTo>
                <a:lnTo>
                  <a:pt x="52" y="945"/>
                </a:lnTo>
                <a:lnTo>
                  <a:pt x="52" y="943"/>
                </a:lnTo>
                <a:lnTo>
                  <a:pt x="52" y="942"/>
                </a:lnTo>
                <a:lnTo>
                  <a:pt x="52" y="941"/>
                </a:lnTo>
                <a:lnTo>
                  <a:pt x="52" y="939"/>
                </a:lnTo>
                <a:lnTo>
                  <a:pt x="52" y="935"/>
                </a:lnTo>
                <a:lnTo>
                  <a:pt x="52" y="934"/>
                </a:lnTo>
                <a:lnTo>
                  <a:pt x="52" y="931"/>
                </a:lnTo>
                <a:lnTo>
                  <a:pt x="51" y="918"/>
                </a:lnTo>
                <a:lnTo>
                  <a:pt x="52" y="914"/>
                </a:lnTo>
                <a:lnTo>
                  <a:pt x="51" y="914"/>
                </a:lnTo>
                <a:lnTo>
                  <a:pt x="51" y="910"/>
                </a:lnTo>
                <a:lnTo>
                  <a:pt x="51" y="909"/>
                </a:lnTo>
                <a:lnTo>
                  <a:pt x="51" y="908"/>
                </a:lnTo>
                <a:lnTo>
                  <a:pt x="51" y="906"/>
                </a:lnTo>
                <a:lnTo>
                  <a:pt x="51" y="905"/>
                </a:lnTo>
                <a:lnTo>
                  <a:pt x="51" y="904"/>
                </a:lnTo>
                <a:lnTo>
                  <a:pt x="51" y="898"/>
                </a:lnTo>
                <a:lnTo>
                  <a:pt x="51" y="897"/>
                </a:lnTo>
                <a:lnTo>
                  <a:pt x="51" y="892"/>
                </a:lnTo>
                <a:lnTo>
                  <a:pt x="51" y="888"/>
                </a:lnTo>
                <a:lnTo>
                  <a:pt x="51" y="884"/>
                </a:lnTo>
                <a:lnTo>
                  <a:pt x="51" y="883"/>
                </a:lnTo>
                <a:lnTo>
                  <a:pt x="51" y="879"/>
                </a:lnTo>
                <a:lnTo>
                  <a:pt x="51" y="876"/>
                </a:lnTo>
                <a:lnTo>
                  <a:pt x="51" y="875"/>
                </a:lnTo>
                <a:lnTo>
                  <a:pt x="51" y="874"/>
                </a:lnTo>
                <a:lnTo>
                  <a:pt x="51" y="872"/>
                </a:lnTo>
                <a:lnTo>
                  <a:pt x="51" y="871"/>
                </a:lnTo>
                <a:lnTo>
                  <a:pt x="51" y="866"/>
                </a:lnTo>
                <a:lnTo>
                  <a:pt x="53" y="866"/>
                </a:lnTo>
                <a:lnTo>
                  <a:pt x="55" y="866"/>
                </a:lnTo>
                <a:lnTo>
                  <a:pt x="56" y="866"/>
                </a:lnTo>
                <a:lnTo>
                  <a:pt x="57" y="866"/>
                </a:lnTo>
                <a:lnTo>
                  <a:pt x="63" y="866"/>
                </a:lnTo>
                <a:lnTo>
                  <a:pt x="65" y="866"/>
                </a:lnTo>
                <a:lnTo>
                  <a:pt x="75" y="866"/>
                </a:lnTo>
                <a:lnTo>
                  <a:pt x="77" y="866"/>
                </a:lnTo>
                <a:lnTo>
                  <a:pt x="88" y="866"/>
                </a:lnTo>
                <a:lnTo>
                  <a:pt x="89" y="866"/>
                </a:lnTo>
                <a:lnTo>
                  <a:pt x="101" y="866"/>
                </a:lnTo>
                <a:lnTo>
                  <a:pt x="108" y="865"/>
                </a:lnTo>
                <a:lnTo>
                  <a:pt x="114" y="865"/>
                </a:lnTo>
                <a:lnTo>
                  <a:pt x="126" y="863"/>
                </a:lnTo>
                <a:lnTo>
                  <a:pt x="132" y="864"/>
                </a:lnTo>
                <a:lnTo>
                  <a:pt x="135" y="864"/>
                </a:lnTo>
                <a:lnTo>
                  <a:pt x="140" y="864"/>
                </a:lnTo>
                <a:lnTo>
                  <a:pt x="150" y="864"/>
                </a:lnTo>
                <a:lnTo>
                  <a:pt x="150" y="863"/>
                </a:lnTo>
                <a:lnTo>
                  <a:pt x="152" y="863"/>
                </a:lnTo>
                <a:lnTo>
                  <a:pt x="152" y="856"/>
                </a:lnTo>
                <a:lnTo>
                  <a:pt x="152" y="850"/>
                </a:lnTo>
                <a:lnTo>
                  <a:pt x="152" y="848"/>
                </a:lnTo>
                <a:lnTo>
                  <a:pt x="152" y="846"/>
                </a:lnTo>
                <a:lnTo>
                  <a:pt x="152" y="843"/>
                </a:lnTo>
                <a:lnTo>
                  <a:pt x="152" y="838"/>
                </a:lnTo>
                <a:lnTo>
                  <a:pt x="152" y="837"/>
                </a:lnTo>
                <a:lnTo>
                  <a:pt x="140" y="837"/>
                </a:lnTo>
                <a:lnTo>
                  <a:pt x="134" y="837"/>
                </a:lnTo>
                <a:lnTo>
                  <a:pt x="128" y="837"/>
                </a:lnTo>
                <a:lnTo>
                  <a:pt x="126" y="837"/>
                </a:lnTo>
                <a:lnTo>
                  <a:pt x="126" y="832"/>
                </a:lnTo>
                <a:lnTo>
                  <a:pt x="126" y="826"/>
                </a:lnTo>
                <a:lnTo>
                  <a:pt x="126" y="825"/>
                </a:lnTo>
                <a:lnTo>
                  <a:pt x="126" y="824"/>
                </a:lnTo>
                <a:lnTo>
                  <a:pt x="126" y="822"/>
                </a:lnTo>
                <a:lnTo>
                  <a:pt x="126" y="820"/>
                </a:lnTo>
                <a:lnTo>
                  <a:pt x="126" y="818"/>
                </a:lnTo>
                <a:lnTo>
                  <a:pt x="126" y="817"/>
                </a:lnTo>
                <a:lnTo>
                  <a:pt x="126" y="816"/>
                </a:lnTo>
                <a:lnTo>
                  <a:pt x="128" y="815"/>
                </a:lnTo>
                <a:lnTo>
                  <a:pt x="128" y="813"/>
                </a:lnTo>
                <a:lnTo>
                  <a:pt x="126" y="813"/>
                </a:lnTo>
                <a:lnTo>
                  <a:pt x="121" y="813"/>
                </a:lnTo>
                <a:lnTo>
                  <a:pt x="115" y="813"/>
                </a:lnTo>
                <a:lnTo>
                  <a:pt x="114" y="813"/>
                </a:lnTo>
                <a:lnTo>
                  <a:pt x="108" y="813"/>
                </a:lnTo>
                <a:lnTo>
                  <a:pt x="103" y="813"/>
                </a:lnTo>
                <a:lnTo>
                  <a:pt x="101" y="813"/>
                </a:lnTo>
                <a:lnTo>
                  <a:pt x="98" y="813"/>
                </a:lnTo>
                <a:lnTo>
                  <a:pt x="97" y="813"/>
                </a:lnTo>
                <a:lnTo>
                  <a:pt x="95" y="813"/>
                </a:lnTo>
                <a:lnTo>
                  <a:pt x="92" y="813"/>
                </a:lnTo>
                <a:lnTo>
                  <a:pt x="89" y="814"/>
                </a:lnTo>
                <a:lnTo>
                  <a:pt x="88" y="814"/>
                </a:lnTo>
                <a:lnTo>
                  <a:pt x="86" y="814"/>
                </a:lnTo>
                <a:lnTo>
                  <a:pt x="82" y="814"/>
                </a:lnTo>
                <a:lnTo>
                  <a:pt x="81" y="814"/>
                </a:lnTo>
                <a:lnTo>
                  <a:pt x="80" y="814"/>
                </a:lnTo>
                <a:lnTo>
                  <a:pt x="79" y="814"/>
                </a:lnTo>
                <a:lnTo>
                  <a:pt x="78" y="814"/>
                </a:lnTo>
                <a:lnTo>
                  <a:pt x="77" y="814"/>
                </a:lnTo>
                <a:lnTo>
                  <a:pt x="75" y="814"/>
                </a:lnTo>
                <a:lnTo>
                  <a:pt x="77" y="807"/>
                </a:lnTo>
                <a:lnTo>
                  <a:pt x="77" y="801"/>
                </a:lnTo>
                <a:lnTo>
                  <a:pt x="77" y="789"/>
                </a:lnTo>
                <a:lnTo>
                  <a:pt x="77" y="788"/>
                </a:lnTo>
                <a:lnTo>
                  <a:pt x="75" y="788"/>
                </a:lnTo>
                <a:lnTo>
                  <a:pt x="75" y="787"/>
                </a:lnTo>
                <a:lnTo>
                  <a:pt x="75" y="786"/>
                </a:lnTo>
                <a:lnTo>
                  <a:pt x="75" y="784"/>
                </a:lnTo>
                <a:lnTo>
                  <a:pt x="75" y="774"/>
                </a:lnTo>
                <a:lnTo>
                  <a:pt x="75" y="765"/>
                </a:lnTo>
                <a:lnTo>
                  <a:pt x="75" y="763"/>
                </a:lnTo>
                <a:lnTo>
                  <a:pt x="75" y="762"/>
                </a:lnTo>
                <a:lnTo>
                  <a:pt x="69" y="762"/>
                </a:lnTo>
                <a:lnTo>
                  <a:pt x="68" y="762"/>
                </a:lnTo>
                <a:lnTo>
                  <a:pt x="63" y="762"/>
                </a:lnTo>
                <a:lnTo>
                  <a:pt x="57" y="762"/>
                </a:lnTo>
                <a:lnTo>
                  <a:pt x="51" y="762"/>
                </a:lnTo>
                <a:lnTo>
                  <a:pt x="49" y="762"/>
                </a:lnTo>
                <a:lnTo>
                  <a:pt x="47" y="762"/>
                </a:lnTo>
                <a:lnTo>
                  <a:pt x="45" y="762"/>
                </a:lnTo>
                <a:lnTo>
                  <a:pt x="40" y="762"/>
                </a:lnTo>
                <a:lnTo>
                  <a:pt x="37" y="763"/>
                </a:lnTo>
                <a:lnTo>
                  <a:pt x="31" y="763"/>
                </a:lnTo>
                <a:lnTo>
                  <a:pt x="27" y="763"/>
                </a:lnTo>
                <a:lnTo>
                  <a:pt x="25" y="763"/>
                </a:lnTo>
                <a:lnTo>
                  <a:pt x="23" y="763"/>
                </a:lnTo>
                <a:lnTo>
                  <a:pt x="21" y="763"/>
                </a:lnTo>
                <a:lnTo>
                  <a:pt x="19" y="763"/>
                </a:lnTo>
                <a:lnTo>
                  <a:pt x="16" y="763"/>
                </a:lnTo>
                <a:lnTo>
                  <a:pt x="13" y="763"/>
                </a:lnTo>
                <a:lnTo>
                  <a:pt x="11" y="763"/>
                </a:lnTo>
                <a:lnTo>
                  <a:pt x="9" y="763"/>
                </a:lnTo>
                <a:lnTo>
                  <a:pt x="5" y="763"/>
                </a:lnTo>
                <a:lnTo>
                  <a:pt x="5" y="762"/>
                </a:lnTo>
                <a:lnTo>
                  <a:pt x="5" y="757"/>
                </a:lnTo>
                <a:lnTo>
                  <a:pt x="5" y="756"/>
                </a:lnTo>
                <a:lnTo>
                  <a:pt x="1" y="756"/>
                </a:lnTo>
                <a:lnTo>
                  <a:pt x="0" y="756"/>
                </a:lnTo>
                <a:lnTo>
                  <a:pt x="0" y="755"/>
                </a:lnTo>
                <a:lnTo>
                  <a:pt x="0" y="753"/>
                </a:lnTo>
                <a:lnTo>
                  <a:pt x="0" y="750"/>
                </a:lnTo>
                <a:lnTo>
                  <a:pt x="0" y="749"/>
                </a:lnTo>
                <a:lnTo>
                  <a:pt x="0" y="748"/>
                </a:lnTo>
                <a:lnTo>
                  <a:pt x="0" y="747"/>
                </a:lnTo>
                <a:lnTo>
                  <a:pt x="0" y="745"/>
                </a:lnTo>
                <a:lnTo>
                  <a:pt x="0" y="744"/>
                </a:lnTo>
                <a:lnTo>
                  <a:pt x="0" y="738"/>
                </a:lnTo>
                <a:lnTo>
                  <a:pt x="0" y="737"/>
                </a:lnTo>
                <a:lnTo>
                  <a:pt x="0" y="729"/>
                </a:lnTo>
                <a:lnTo>
                  <a:pt x="0" y="726"/>
                </a:lnTo>
                <a:lnTo>
                  <a:pt x="0" y="724"/>
                </a:lnTo>
                <a:close/>
                <a:moveTo>
                  <a:pt x="0" y="737"/>
                </a:moveTo>
                <a:lnTo>
                  <a:pt x="0" y="744"/>
                </a:lnTo>
                <a:lnTo>
                  <a:pt x="0" y="756"/>
                </a:lnTo>
                <a:lnTo>
                  <a:pt x="6" y="756"/>
                </a:lnTo>
                <a:lnTo>
                  <a:pt x="6" y="762"/>
                </a:lnTo>
                <a:lnTo>
                  <a:pt x="9" y="762"/>
                </a:lnTo>
                <a:lnTo>
                  <a:pt x="11" y="762"/>
                </a:lnTo>
                <a:lnTo>
                  <a:pt x="13" y="762"/>
                </a:lnTo>
                <a:lnTo>
                  <a:pt x="17" y="763"/>
                </a:lnTo>
                <a:lnTo>
                  <a:pt x="19" y="763"/>
                </a:lnTo>
                <a:lnTo>
                  <a:pt x="22" y="763"/>
                </a:lnTo>
                <a:lnTo>
                  <a:pt x="22" y="762"/>
                </a:lnTo>
                <a:lnTo>
                  <a:pt x="22" y="761"/>
                </a:lnTo>
                <a:lnTo>
                  <a:pt x="26" y="761"/>
                </a:lnTo>
                <a:lnTo>
                  <a:pt x="29" y="761"/>
                </a:lnTo>
                <a:lnTo>
                  <a:pt x="31" y="761"/>
                </a:lnTo>
                <a:lnTo>
                  <a:pt x="30" y="756"/>
                </a:lnTo>
                <a:lnTo>
                  <a:pt x="30" y="753"/>
                </a:lnTo>
                <a:lnTo>
                  <a:pt x="30" y="750"/>
                </a:lnTo>
                <a:lnTo>
                  <a:pt x="30" y="748"/>
                </a:lnTo>
                <a:lnTo>
                  <a:pt x="30" y="737"/>
                </a:lnTo>
                <a:lnTo>
                  <a:pt x="29" y="737"/>
                </a:lnTo>
                <a:lnTo>
                  <a:pt x="28" y="737"/>
                </a:lnTo>
                <a:lnTo>
                  <a:pt x="26" y="737"/>
                </a:lnTo>
                <a:lnTo>
                  <a:pt x="25" y="737"/>
                </a:lnTo>
                <a:lnTo>
                  <a:pt x="25" y="736"/>
                </a:lnTo>
                <a:lnTo>
                  <a:pt x="25" y="729"/>
                </a:lnTo>
                <a:lnTo>
                  <a:pt x="25" y="724"/>
                </a:lnTo>
                <a:lnTo>
                  <a:pt x="25" y="713"/>
                </a:lnTo>
                <a:lnTo>
                  <a:pt x="25" y="712"/>
                </a:lnTo>
                <a:lnTo>
                  <a:pt x="22" y="712"/>
                </a:lnTo>
                <a:lnTo>
                  <a:pt x="20" y="712"/>
                </a:lnTo>
                <a:lnTo>
                  <a:pt x="19" y="712"/>
                </a:lnTo>
                <a:lnTo>
                  <a:pt x="14" y="712"/>
                </a:lnTo>
                <a:lnTo>
                  <a:pt x="13" y="712"/>
                </a:lnTo>
                <a:lnTo>
                  <a:pt x="9" y="712"/>
                </a:lnTo>
                <a:lnTo>
                  <a:pt x="3" y="712"/>
                </a:lnTo>
                <a:lnTo>
                  <a:pt x="0" y="713"/>
                </a:lnTo>
                <a:lnTo>
                  <a:pt x="0" y="724"/>
                </a:lnTo>
                <a:lnTo>
                  <a:pt x="0" y="729"/>
                </a:lnTo>
                <a:lnTo>
                  <a:pt x="0" y="733"/>
                </a:lnTo>
                <a:lnTo>
                  <a:pt x="0" y="737"/>
                </a:lnTo>
                <a:close/>
                <a:moveTo>
                  <a:pt x="52" y="939"/>
                </a:moveTo>
                <a:lnTo>
                  <a:pt x="52" y="941"/>
                </a:lnTo>
                <a:lnTo>
                  <a:pt x="52" y="942"/>
                </a:lnTo>
                <a:lnTo>
                  <a:pt x="52" y="943"/>
                </a:lnTo>
                <a:lnTo>
                  <a:pt x="53" y="943"/>
                </a:lnTo>
                <a:lnTo>
                  <a:pt x="55" y="943"/>
                </a:lnTo>
                <a:lnTo>
                  <a:pt x="57" y="943"/>
                </a:lnTo>
                <a:lnTo>
                  <a:pt x="57" y="945"/>
                </a:lnTo>
                <a:lnTo>
                  <a:pt x="57" y="946"/>
                </a:lnTo>
                <a:lnTo>
                  <a:pt x="63" y="946"/>
                </a:lnTo>
                <a:lnTo>
                  <a:pt x="63" y="945"/>
                </a:lnTo>
                <a:lnTo>
                  <a:pt x="63" y="943"/>
                </a:lnTo>
                <a:lnTo>
                  <a:pt x="64" y="943"/>
                </a:lnTo>
                <a:lnTo>
                  <a:pt x="64" y="945"/>
                </a:lnTo>
                <a:lnTo>
                  <a:pt x="64" y="948"/>
                </a:lnTo>
                <a:lnTo>
                  <a:pt x="65" y="948"/>
                </a:lnTo>
                <a:lnTo>
                  <a:pt x="65" y="947"/>
                </a:lnTo>
                <a:lnTo>
                  <a:pt x="69" y="947"/>
                </a:lnTo>
                <a:lnTo>
                  <a:pt x="69" y="943"/>
                </a:lnTo>
                <a:lnTo>
                  <a:pt x="70" y="947"/>
                </a:lnTo>
                <a:lnTo>
                  <a:pt x="75" y="947"/>
                </a:lnTo>
                <a:lnTo>
                  <a:pt x="77" y="947"/>
                </a:lnTo>
                <a:lnTo>
                  <a:pt x="77" y="949"/>
                </a:lnTo>
                <a:lnTo>
                  <a:pt x="80" y="949"/>
                </a:lnTo>
                <a:lnTo>
                  <a:pt x="81" y="949"/>
                </a:lnTo>
                <a:lnTo>
                  <a:pt x="82" y="949"/>
                </a:lnTo>
                <a:lnTo>
                  <a:pt x="83" y="949"/>
                </a:lnTo>
                <a:lnTo>
                  <a:pt x="83" y="943"/>
                </a:lnTo>
                <a:lnTo>
                  <a:pt x="82" y="943"/>
                </a:lnTo>
                <a:lnTo>
                  <a:pt x="78" y="943"/>
                </a:lnTo>
                <a:lnTo>
                  <a:pt x="77" y="943"/>
                </a:lnTo>
                <a:lnTo>
                  <a:pt x="77" y="939"/>
                </a:lnTo>
                <a:lnTo>
                  <a:pt x="77" y="937"/>
                </a:lnTo>
                <a:lnTo>
                  <a:pt x="78" y="938"/>
                </a:lnTo>
                <a:lnTo>
                  <a:pt x="79" y="938"/>
                </a:lnTo>
                <a:lnTo>
                  <a:pt x="81" y="938"/>
                </a:lnTo>
                <a:lnTo>
                  <a:pt x="82" y="938"/>
                </a:lnTo>
                <a:lnTo>
                  <a:pt x="83" y="938"/>
                </a:lnTo>
                <a:lnTo>
                  <a:pt x="83" y="932"/>
                </a:lnTo>
                <a:lnTo>
                  <a:pt x="83" y="931"/>
                </a:lnTo>
                <a:lnTo>
                  <a:pt x="103" y="931"/>
                </a:lnTo>
                <a:lnTo>
                  <a:pt x="104" y="931"/>
                </a:lnTo>
                <a:lnTo>
                  <a:pt x="104" y="925"/>
                </a:lnTo>
                <a:lnTo>
                  <a:pt x="104" y="924"/>
                </a:lnTo>
                <a:lnTo>
                  <a:pt x="103" y="923"/>
                </a:lnTo>
                <a:lnTo>
                  <a:pt x="103" y="922"/>
                </a:lnTo>
                <a:lnTo>
                  <a:pt x="103" y="921"/>
                </a:lnTo>
                <a:lnTo>
                  <a:pt x="103" y="920"/>
                </a:lnTo>
                <a:lnTo>
                  <a:pt x="103" y="918"/>
                </a:lnTo>
                <a:lnTo>
                  <a:pt x="101" y="918"/>
                </a:lnTo>
                <a:lnTo>
                  <a:pt x="89" y="918"/>
                </a:lnTo>
                <a:lnTo>
                  <a:pt x="89" y="920"/>
                </a:lnTo>
                <a:lnTo>
                  <a:pt x="89" y="924"/>
                </a:lnTo>
                <a:lnTo>
                  <a:pt x="88" y="924"/>
                </a:lnTo>
                <a:lnTo>
                  <a:pt x="87" y="924"/>
                </a:lnTo>
                <a:lnTo>
                  <a:pt x="86" y="924"/>
                </a:lnTo>
                <a:lnTo>
                  <a:pt x="85" y="924"/>
                </a:lnTo>
                <a:lnTo>
                  <a:pt x="77" y="924"/>
                </a:lnTo>
                <a:lnTo>
                  <a:pt x="77" y="930"/>
                </a:lnTo>
                <a:lnTo>
                  <a:pt x="64" y="931"/>
                </a:lnTo>
                <a:lnTo>
                  <a:pt x="77" y="931"/>
                </a:lnTo>
                <a:lnTo>
                  <a:pt x="77" y="933"/>
                </a:lnTo>
                <a:lnTo>
                  <a:pt x="77" y="934"/>
                </a:lnTo>
                <a:lnTo>
                  <a:pt x="77" y="937"/>
                </a:lnTo>
                <a:lnTo>
                  <a:pt x="74" y="938"/>
                </a:lnTo>
                <a:lnTo>
                  <a:pt x="69" y="938"/>
                </a:lnTo>
                <a:lnTo>
                  <a:pt x="65" y="938"/>
                </a:lnTo>
                <a:lnTo>
                  <a:pt x="53" y="938"/>
                </a:lnTo>
                <a:lnTo>
                  <a:pt x="52" y="938"/>
                </a:lnTo>
                <a:lnTo>
                  <a:pt x="52" y="939"/>
                </a:lnTo>
                <a:close/>
                <a:moveTo>
                  <a:pt x="57" y="920"/>
                </a:moveTo>
                <a:lnTo>
                  <a:pt x="60" y="920"/>
                </a:lnTo>
                <a:lnTo>
                  <a:pt x="60" y="918"/>
                </a:lnTo>
                <a:lnTo>
                  <a:pt x="57" y="918"/>
                </a:lnTo>
                <a:lnTo>
                  <a:pt x="57" y="920"/>
                </a:lnTo>
                <a:close/>
                <a:moveTo>
                  <a:pt x="165" y="908"/>
                </a:moveTo>
                <a:lnTo>
                  <a:pt x="166" y="908"/>
                </a:lnTo>
                <a:lnTo>
                  <a:pt x="167" y="908"/>
                </a:lnTo>
                <a:lnTo>
                  <a:pt x="172" y="908"/>
                </a:lnTo>
                <a:lnTo>
                  <a:pt x="173" y="908"/>
                </a:lnTo>
                <a:lnTo>
                  <a:pt x="173" y="907"/>
                </a:lnTo>
                <a:lnTo>
                  <a:pt x="177" y="907"/>
                </a:lnTo>
                <a:lnTo>
                  <a:pt x="177" y="915"/>
                </a:lnTo>
                <a:lnTo>
                  <a:pt x="178" y="915"/>
                </a:lnTo>
                <a:lnTo>
                  <a:pt x="178" y="914"/>
                </a:lnTo>
                <a:lnTo>
                  <a:pt x="178" y="913"/>
                </a:lnTo>
                <a:lnTo>
                  <a:pt x="180" y="913"/>
                </a:lnTo>
                <a:lnTo>
                  <a:pt x="180" y="915"/>
                </a:lnTo>
                <a:lnTo>
                  <a:pt x="185" y="915"/>
                </a:lnTo>
                <a:lnTo>
                  <a:pt x="191" y="915"/>
                </a:lnTo>
                <a:lnTo>
                  <a:pt x="191" y="913"/>
                </a:lnTo>
                <a:lnTo>
                  <a:pt x="191" y="912"/>
                </a:lnTo>
                <a:lnTo>
                  <a:pt x="191" y="910"/>
                </a:lnTo>
                <a:lnTo>
                  <a:pt x="191" y="907"/>
                </a:lnTo>
                <a:lnTo>
                  <a:pt x="191" y="906"/>
                </a:lnTo>
                <a:lnTo>
                  <a:pt x="186" y="906"/>
                </a:lnTo>
                <a:lnTo>
                  <a:pt x="185" y="906"/>
                </a:lnTo>
                <a:lnTo>
                  <a:pt x="184" y="906"/>
                </a:lnTo>
                <a:lnTo>
                  <a:pt x="182" y="906"/>
                </a:lnTo>
                <a:lnTo>
                  <a:pt x="181" y="906"/>
                </a:lnTo>
                <a:lnTo>
                  <a:pt x="181" y="908"/>
                </a:lnTo>
                <a:lnTo>
                  <a:pt x="178" y="908"/>
                </a:lnTo>
                <a:lnTo>
                  <a:pt x="177" y="908"/>
                </a:lnTo>
                <a:lnTo>
                  <a:pt x="177" y="907"/>
                </a:lnTo>
                <a:lnTo>
                  <a:pt x="177" y="906"/>
                </a:lnTo>
                <a:lnTo>
                  <a:pt x="178" y="906"/>
                </a:lnTo>
                <a:lnTo>
                  <a:pt x="180" y="906"/>
                </a:lnTo>
                <a:lnTo>
                  <a:pt x="180" y="905"/>
                </a:lnTo>
                <a:lnTo>
                  <a:pt x="180" y="904"/>
                </a:lnTo>
                <a:lnTo>
                  <a:pt x="177" y="904"/>
                </a:lnTo>
                <a:lnTo>
                  <a:pt x="177" y="903"/>
                </a:lnTo>
                <a:lnTo>
                  <a:pt x="177" y="901"/>
                </a:lnTo>
                <a:lnTo>
                  <a:pt x="174" y="901"/>
                </a:lnTo>
                <a:lnTo>
                  <a:pt x="172" y="901"/>
                </a:lnTo>
                <a:lnTo>
                  <a:pt x="169" y="901"/>
                </a:lnTo>
                <a:lnTo>
                  <a:pt x="167" y="901"/>
                </a:lnTo>
                <a:lnTo>
                  <a:pt x="165" y="901"/>
                </a:lnTo>
                <a:lnTo>
                  <a:pt x="165" y="905"/>
                </a:lnTo>
                <a:lnTo>
                  <a:pt x="165" y="908"/>
                </a:lnTo>
                <a:close/>
                <a:moveTo>
                  <a:pt x="165" y="892"/>
                </a:moveTo>
                <a:lnTo>
                  <a:pt x="165" y="893"/>
                </a:lnTo>
                <a:lnTo>
                  <a:pt x="165" y="895"/>
                </a:lnTo>
                <a:lnTo>
                  <a:pt x="167" y="896"/>
                </a:lnTo>
                <a:lnTo>
                  <a:pt x="168" y="896"/>
                </a:lnTo>
                <a:lnTo>
                  <a:pt x="169" y="896"/>
                </a:lnTo>
                <a:lnTo>
                  <a:pt x="172" y="896"/>
                </a:lnTo>
                <a:lnTo>
                  <a:pt x="172" y="895"/>
                </a:lnTo>
                <a:lnTo>
                  <a:pt x="177" y="895"/>
                </a:lnTo>
                <a:lnTo>
                  <a:pt x="177" y="892"/>
                </a:lnTo>
                <a:lnTo>
                  <a:pt x="177" y="889"/>
                </a:lnTo>
                <a:lnTo>
                  <a:pt x="175" y="889"/>
                </a:lnTo>
                <a:lnTo>
                  <a:pt x="172" y="889"/>
                </a:lnTo>
                <a:lnTo>
                  <a:pt x="168" y="889"/>
                </a:lnTo>
                <a:lnTo>
                  <a:pt x="167" y="889"/>
                </a:lnTo>
                <a:lnTo>
                  <a:pt x="165" y="889"/>
                </a:lnTo>
                <a:lnTo>
                  <a:pt x="165" y="892"/>
                </a:lnTo>
                <a:close/>
                <a:moveTo>
                  <a:pt x="168" y="79"/>
                </a:moveTo>
                <a:lnTo>
                  <a:pt x="169" y="79"/>
                </a:lnTo>
                <a:lnTo>
                  <a:pt x="170" y="79"/>
                </a:lnTo>
                <a:lnTo>
                  <a:pt x="172" y="79"/>
                </a:lnTo>
                <a:lnTo>
                  <a:pt x="174" y="79"/>
                </a:lnTo>
                <a:lnTo>
                  <a:pt x="177" y="79"/>
                </a:lnTo>
                <a:lnTo>
                  <a:pt x="178" y="79"/>
                </a:lnTo>
                <a:lnTo>
                  <a:pt x="178" y="77"/>
                </a:lnTo>
                <a:lnTo>
                  <a:pt x="178" y="76"/>
                </a:lnTo>
                <a:lnTo>
                  <a:pt x="178" y="75"/>
                </a:lnTo>
                <a:lnTo>
                  <a:pt x="178" y="73"/>
                </a:lnTo>
                <a:lnTo>
                  <a:pt x="176" y="73"/>
                </a:lnTo>
                <a:lnTo>
                  <a:pt x="174" y="73"/>
                </a:lnTo>
                <a:lnTo>
                  <a:pt x="173" y="73"/>
                </a:lnTo>
                <a:lnTo>
                  <a:pt x="172" y="73"/>
                </a:lnTo>
                <a:lnTo>
                  <a:pt x="172" y="75"/>
                </a:lnTo>
                <a:lnTo>
                  <a:pt x="172" y="76"/>
                </a:lnTo>
                <a:lnTo>
                  <a:pt x="172" y="77"/>
                </a:lnTo>
                <a:lnTo>
                  <a:pt x="172" y="79"/>
                </a:lnTo>
                <a:lnTo>
                  <a:pt x="168" y="79"/>
                </a:lnTo>
                <a:close/>
                <a:moveTo>
                  <a:pt x="203" y="868"/>
                </a:moveTo>
                <a:lnTo>
                  <a:pt x="203" y="873"/>
                </a:lnTo>
                <a:lnTo>
                  <a:pt x="203" y="874"/>
                </a:lnTo>
                <a:lnTo>
                  <a:pt x="203" y="875"/>
                </a:lnTo>
                <a:lnTo>
                  <a:pt x="203" y="876"/>
                </a:lnTo>
                <a:lnTo>
                  <a:pt x="204" y="876"/>
                </a:lnTo>
                <a:lnTo>
                  <a:pt x="211" y="876"/>
                </a:lnTo>
                <a:lnTo>
                  <a:pt x="216" y="876"/>
                </a:lnTo>
                <a:lnTo>
                  <a:pt x="217" y="876"/>
                </a:lnTo>
                <a:lnTo>
                  <a:pt x="223" y="876"/>
                </a:lnTo>
                <a:lnTo>
                  <a:pt x="221" y="876"/>
                </a:lnTo>
                <a:lnTo>
                  <a:pt x="223" y="876"/>
                </a:lnTo>
                <a:lnTo>
                  <a:pt x="229" y="876"/>
                </a:lnTo>
                <a:lnTo>
                  <a:pt x="228" y="876"/>
                </a:lnTo>
                <a:lnTo>
                  <a:pt x="226" y="876"/>
                </a:lnTo>
                <a:lnTo>
                  <a:pt x="225" y="876"/>
                </a:lnTo>
                <a:lnTo>
                  <a:pt x="219" y="876"/>
                </a:lnTo>
                <a:lnTo>
                  <a:pt x="218" y="876"/>
                </a:lnTo>
                <a:lnTo>
                  <a:pt x="217" y="876"/>
                </a:lnTo>
                <a:lnTo>
                  <a:pt x="217" y="874"/>
                </a:lnTo>
                <a:lnTo>
                  <a:pt x="217" y="872"/>
                </a:lnTo>
                <a:lnTo>
                  <a:pt x="217" y="870"/>
                </a:lnTo>
                <a:lnTo>
                  <a:pt x="217" y="864"/>
                </a:lnTo>
                <a:lnTo>
                  <a:pt x="212" y="864"/>
                </a:lnTo>
                <a:lnTo>
                  <a:pt x="210" y="864"/>
                </a:lnTo>
                <a:lnTo>
                  <a:pt x="207" y="864"/>
                </a:lnTo>
                <a:lnTo>
                  <a:pt x="203" y="864"/>
                </a:lnTo>
                <a:lnTo>
                  <a:pt x="203" y="868"/>
                </a:lnTo>
                <a:close/>
                <a:moveTo>
                  <a:pt x="212" y="983"/>
                </a:moveTo>
                <a:lnTo>
                  <a:pt x="213" y="983"/>
                </a:lnTo>
                <a:lnTo>
                  <a:pt x="215" y="983"/>
                </a:lnTo>
                <a:lnTo>
                  <a:pt x="217" y="983"/>
                </a:lnTo>
                <a:lnTo>
                  <a:pt x="217" y="982"/>
                </a:lnTo>
                <a:lnTo>
                  <a:pt x="217" y="981"/>
                </a:lnTo>
                <a:lnTo>
                  <a:pt x="217" y="980"/>
                </a:lnTo>
                <a:lnTo>
                  <a:pt x="217" y="976"/>
                </a:lnTo>
                <a:lnTo>
                  <a:pt x="217" y="974"/>
                </a:lnTo>
                <a:lnTo>
                  <a:pt x="217" y="973"/>
                </a:lnTo>
                <a:lnTo>
                  <a:pt x="217" y="972"/>
                </a:lnTo>
                <a:lnTo>
                  <a:pt x="217" y="971"/>
                </a:lnTo>
                <a:lnTo>
                  <a:pt x="217" y="970"/>
                </a:lnTo>
                <a:lnTo>
                  <a:pt x="215" y="970"/>
                </a:lnTo>
                <a:lnTo>
                  <a:pt x="212" y="970"/>
                </a:lnTo>
                <a:lnTo>
                  <a:pt x="212" y="973"/>
                </a:lnTo>
                <a:lnTo>
                  <a:pt x="212" y="980"/>
                </a:lnTo>
                <a:lnTo>
                  <a:pt x="212" y="983"/>
                </a:lnTo>
                <a:close/>
                <a:moveTo>
                  <a:pt x="217" y="996"/>
                </a:moveTo>
                <a:lnTo>
                  <a:pt x="217" y="999"/>
                </a:lnTo>
                <a:lnTo>
                  <a:pt x="217" y="1002"/>
                </a:lnTo>
                <a:lnTo>
                  <a:pt x="217" y="1004"/>
                </a:lnTo>
                <a:lnTo>
                  <a:pt x="217" y="1005"/>
                </a:lnTo>
                <a:lnTo>
                  <a:pt x="217" y="1006"/>
                </a:lnTo>
                <a:lnTo>
                  <a:pt x="217" y="1008"/>
                </a:lnTo>
                <a:lnTo>
                  <a:pt x="217" y="1009"/>
                </a:lnTo>
                <a:lnTo>
                  <a:pt x="224" y="1009"/>
                </a:lnTo>
                <a:lnTo>
                  <a:pt x="229" y="1009"/>
                </a:lnTo>
                <a:lnTo>
                  <a:pt x="230" y="1009"/>
                </a:lnTo>
                <a:lnTo>
                  <a:pt x="230" y="1013"/>
                </a:lnTo>
                <a:lnTo>
                  <a:pt x="230" y="1015"/>
                </a:lnTo>
                <a:lnTo>
                  <a:pt x="235" y="1015"/>
                </a:lnTo>
                <a:lnTo>
                  <a:pt x="236" y="1015"/>
                </a:lnTo>
                <a:lnTo>
                  <a:pt x="238" y="1015"/>
                </a:lnTo>
                <a:lnTo>
                  <a:pt x="243" y="1015"/>
                </a:lnTo>
                <a:lnTo>
                  <a:pt x="243" y="1014"/>
                </a:lnTo>
                <a:lnTo>
                  <a:pt x="243" y="1013"/>
                </a:lnTo>
                <a:lnTo>
                  <a:pt x="243" y="1012"/>
                </a:lnTo>
                <a:lnTo>
                  <a:pt x="243" y="1010"/>
                </a:lnTo>
                <a:lnTo>
                  <a:pt x="243" y="1009"/>
                </a:lnTo>
                <a:lnTo>
                  <a:pt x="243" y="1008"/>
                </a:lnTo>
                <a:lnTo>
                  <a:pt x="243" y="1006"/>
                </a:lnTo>
                <a:lnTo>
                  <a:pt x="243" y="1004"/>
                </a:lnTo>
                <a:lnTo>
                  <a:pt x="243" y="1001"/>
                </a:lnTo>
                <a:lnTo>
                  <a:pt x="243" y="999"/>
                </a:lnTo>
                <a:lnTo>
                  <a:pt x="243" y="997"/>
                </a:lnTo>
                <a:lnTo>
                  <a:pt x="243" y="996"/>
                </a:lnTo>
                <a:lnTo>
                  <a:pt x="247" y="996"/>
                </a:lnTo>
                <a:lnTo>
                  <a:pt x="249" y="996"/>
                </a:lnTo>
                <a:lnTo>
                  <a:pt x="253" y="996"/>
                </a:lnTo>
                <a:lnTo>
                  <a:pt x="255" y="996"/>
                </a:lnTo>
                <a:lnTo>
                  <a:pt x="255" y="993"/>
                </a:lnTo>
                <a:lnTo>
                  <a:pt x="255" y="989"/>
                </a:lnTo>
                <a:lnTo>
                  <a:pt x="255" y="985"/>
                </a:lnTo>
                <a:lnTo>
                  <a:pt x="255" y="983"/>
                </a:lnTo>
                <a:lnTo>
                  <a:pt x="254" y="983"/>
                </a:lnTo>
                <a:lnTo>
                  <a:pt x="249" y="983"/>
                </a:lnTo>
                <a:lnTo>
                  <a:pt x="249" y="984"/>
                </a:lnTo>
                <a:lnTo>
                  <a:pt x="249" y="985"/>
                </a:lnTo>
                <a:lnTo>
                  <a:pt x="249" y="989"/>
                </a:lnTo>
                <a:lnTo>
                  <a:pt x="243" y="990"/>
                </a:lnTo>
                <a:lnTo>
                  <a:pt x="239" y="990"/>
                </a:lnTo>
                <a:lnTo>
                  <a:pt x="239" y="996"/>
                </a:lnTo>
                <a:lnTo>
                  <a:pt x="238" y="996"/>
                </a:lnTo>
                <a:lnTo>
                  <a:pt x="234" y="996"/>
                </a:lnTo>
                <a:lnTo>
                  <a:pt x="233" y="996"/>
                </a:lnTo>
                <a:lnTo>
                  <a:pt x="230" y="996"/>
                </a:lnTo>
                <a:lnTo>
                  <a:pt x="230" y="997"/>
                </a:lnTo>
                <a:lnTo>
                  <a:pt x="230" y="998"/>
                </a:lnTo>
                <a:lnTo>
                  <a:pt x="230" y="999"/>
                </a:lnTo>
                <a:lnTo>
                  <a:pt x="230" y="1000"/>
                </a:lnTo>
                <a:lnTo>
                  <a:pt x="229" y="1000"/>
                </a:lnTo>
                <a:lnTo>
                  <a:pt x="229" y="999"/>
                </a:lnTo>
                <a:lnTo>
                  <a:pt x="229" y="997"/>
                </a:lnTo>
                <a:lnTo>
                  <a:pt x="229" y="996"/>
                </a:lnTo>
                <a:lnTo>
                  <a:pt x="227" y="996"/>
                </a:lnTo>
                <a:lnTo>
                  <a:pt x="224" y="996"/>
                </a:lnTo>
                <a:lnTo>
                  <a:pt x="221" y="996"/>
                </a:lnTo>
                <a:lnTo>
                  <a:pt x="217" y="996"/>
                </a:lnTo>
                <a:close/>
                <a:moveTo>
                  <a:pt x="224" y="983"/>
                </a:moveTo>
                <a:lnTo>
                  <a:pt x="224" y="988"/>
                </a:lnTo>
                <a:lnTo>
                  <a:pt x="224" y="989"/>
                </a:lnTo>
                <a:lnTo>
                  <a:pt x="225" y="989"/>
                </a:lnTo>
                <a:lnTo>
                  <a:pt x="227" y="989"/>
                </a:lnTo>
                <a:lnTo>
                  <a:pt x="229" y="989"/>
                </a:lnTo>
                <a:lnTo>
                  <a:pt x="229" y="988"/>
                </a:lnTo>
                <a:lnTo>
                  <a:pt x="229" y="985"/>
                </a:lnTo>
                <a:lnTo>
                  <a:pt x="229" y="984"/>
                </a:lnTo>
                <a:lnTo>
                  <a:pt x="229" y="983"/>
                </a:lnTo>
                <a:lnTo>
                  <a:pt x="227" y="983"/>
                </a:lnTo>
                <a:lnTo>
                  <a:pt x="224" y="983"/>
                </a:lnTo>
                <a:close/>
                <a:moveTo>
                  <a:pt x="230" y="995"/>
                </a:moveTo>
                <a:lnTo>
                  <a:pt x="230" y="996"/>
                </a:lnTo>
                <a:lnTo>
                  <a:pt x="232" y="996"/>
                </a:lnTo>
                <a:lnTo>
                  <a:pt x="233" y="996"/>
                </a:lnTo>
                <a:lnTo>
                  <a:pt x="233" y="993"/>
                </a:lnTo>
                <a:lnTo>
                  <a:pt x="230" y="993"/>
                </a:lnTo>
                <a:lnTo>
                  <a:pt x="230" y="995"/>
                </a:lnTo>
                <a:close/>
                <a:moveTo>
                  <a:pt x="230" y="917"/>
                </a:moveTo>
                <a:lnTo>
                  <a:pt x="230" y="918"/>
                </a:lnTo>
                <a:lnTo>
                  <a:pt x="232" y="920"/>
                </a:lnTo>
                <a:lnTo>
                  <a:pt x="232" y="922"/>
                </a:lnTo>
                <a:lnTo>
                  <a:pt x="233" y="923"/>
                </a:lnTo>
                <a:lnTo>
                  <a:pt x="232" y="923"/>
                </a:lnTo>
                <a:lnTo>
                  <a:pt x="236" y="923"/>
                </a:lnTo>
                <a:lnTo>
                  <a:pt x="241" y="923"/>
                </a:lnTo>
                <a:lnTo>
                  <a:pt x="253" y="923"/>
                </a:lnTo>
                <a:lnTo>
                  <a:pt x="254" y="923"/>
                </a:lnTo>
                <a:lnTo>
                  <a:pt x="255" y="923"/>
                </a:lnTo>
                <a:lnTo>
                  <a:pt x="256" y="923"/>
                </a:lnTo>
                <a:lnTo>
                  <a:pt x="258" y="923"/>
                </a:lnTo>
                <a:lnTo>
                  <a:pt x="259" y="923"/>
                </a:lnTo>
                <a:lnTo>
                  <a:pt x="259" y="922"/>
                </a:lnTo>
                <a:lnTo>
                  <a:pt x="261" y="921"/>
                </a:lnTo>
                <a:lnTo>
                  <a:pt x="264" y="920"/>
                </a:lnTo>
                <a:lnTo>
                  <a:pt x="267" y="918"/>
                </a:lnTo>
                <a:lnTo>
                  <a:pt x="268" y="918"/>
                </a:lnTo>
                <a:lnTo>
                  <a:pt x="268" y="917"/>
                </a:lnTo>
                <a:lnTo>
                  <a:pt x="256" y="917"/>
                </a:lnTo>
                <a:lnTo>
                  <a:pt x="253" y="917"/>
                </a:lnTo>
                <a:lnTo>
                  <a:pt x="249" y="917"/>
                </a:lnTo>
                <a:lnTo>
                  <a:pt x="242" y="916"/>
                </a:lnTo>
                <a:lnTo>
                  <a:pt x="236" y="916"/>
                </a:lnTo>
                <a:lnTo>
                  <a:pt x="230" y="916"/>
                </a:lnTo>
                <a:lnTo>
                  <a:pt x="230" y="917"/>
                </a:lnTo>
                <a:close/>
                <a:moveTo>
                  <a:pt x="230" y="963"/>
                </a:moveTo>
                <a:lnTo>
                  <a:pt x="230" y="964"/>
                </a:lnTo>
                <a:lnTo>
                  <a:pt x="233" y="964"/>
                </a:lnTo>
                <a:lnTo>
                  <a:pt x="233" y="963"/>
                </a:lnTo>
                <a:lnTo>
                  <a:pt x="233" y="962"/>
                </a:lnTo>
                <a:lnTo>
                  <a:pt x="232" y="962"/>
                </a:lnTo>
                <a:lnTo>
                  <a:pt x="230" y="962"/>
                </a:lnTo>
                <a:lnTo>
                  <a:pt x="230" y="963"/>
                </a:lnTo>
                <a:close/>
                <a:moveTo>
                  <a:pt x="232" y="929"/>
                </a:moveTo>
                <a:lnTo>
                  <a:pt x="232" y="930"/>
                </a:lnTo>
                <a:lnTo>
                  <a:pt x="232" y="931"/>
                </a:lnTo>
                <a:lnTo>
                  <a:pt x="232" y="932"/>
                </a:lnTo>
                <a:lnTo>
                  <a:pt x="232" y="937"/>
                </a:lnTo>
                <a:lnTo>
                  <a:pt x="232" y="938"/>
                </a:lnTo>
                <a:lnTo>
                  <a:pt x="233" y="938"/>
                </a:lnTo>
                <a:lnTo>
                  <a:pt x="234" y="937"/>
                </a:lnTo>
                <a:lnTo>
                  <a:pt x="234" y="941"/>
                </a:lnTo>
                <a:lnTo>
                  <a:pt x="234" y="943"/>
                </a:lnTo>
                <a:lnTo>
                  <a:pt x="235" y="943"/>
                </a:lnTo>
                <a:lnTo>
                  <a:pt x="236" y="943"/>
                </a:lnTo>
                <a:lnTo>
                  <a:pt x="236" y="945"/>
                </a:lnTo>
                <a:lnTo>
                  <a:pt x="243" y="945"/>
                </a:lnTo>
                <a:lnTo>
                  <a:pt x="243" y="947"/>
                </a:lnTo>
                <a:lnTo>
                  <a:pt x="244" y="947"/>
                </a:lnTo>
                <a:lnTo>
                  <a:pt x="244" y="945"/>
                </a:lnTo>
                <a:lnTo>
                  <a:pt x="245" y="945"/>
                </a:lnTo>
                <a:lnTo>
                  <a:pt x="245" y="943"/>
                </a:lnTo>
                <a:lnTo>
                  <a:pt x="245" y="938"/>
                </a:lnTo>
                <a:lnTo>
                  <a:pt x="247" y="938"/>
                </a:lnTo>
                <a:lnTo>
                  <a:pt x="247" y="939"/>
                </a:lnTo>
                <a:lnTo>
                  <a:pt x="247" y="942"/>
                </a:lnTo>
                <a:lnTo>
                  <a:pt x="247" y="943"/>
                </a:lnTo>
                <a:lnTo>
                  <a:pt x="247" y="945"/>
                </a:lnTo>
                <a:lnTo>
                  <a:pt x="250" y="945"/>
                </a:lnTo>
                <a:lnTo>
                  <a:pt x="251" y="945"/>
                </a:lnTo>
                <a:lnTo>
                  <a:pt x="252" y="945"/>
                </a:lnTo>
                <a:lnTo>
                  <a:pt x="252" y="943"/>
                </a:lnTo>
                <a:lnTo>
                  <a:pt x="252" y="938"/>
                </a:lnTo>
                <a:lnTo>
                  <a:pt x="253" y="938"/>
                </a:lnTo>
                <a:lnTo>
                  <a:pt x="253" y="942"/>
                </a:lnTo>
                <a:lnTo>
                  <a:pt x="253" y="943"/>
                </a:lnTo>
                <a:lnTo>
                  <a:pt x="256" y="943"/>
                </a:lnTo>
                <a:lnTo>
                  <a:pt x="256" y="940"/>
                </a:lnTo>
                <a:lnTo>
                  <a:pt x="258" y="940"/>
                </a:lnTo>
                <a:lnTo>
                  <a:pt x="258" y="943"/>
                </a:lnTo>
                <a:lnTo>
                  <a:pt x="259" y="943"/>
                </a:lnTo>
                <a:lnTo>
                  <a:pt x="260" y="943"/>
                </a:lnTo>
                <a:lnTo>
                  <a:pt x="261" y="943"/>
                </a:lnTo>
                <a:lnTo>
                  <a:pt x="263" y="943"/>
                </a:lnTo>
                <a:lnTo>
                  <a:pt x="263" y="945"/>
                </a:lnTo>
                <a:lnTo>
                  <a:pt x="263" y="946"/>
                </a:lnTo>
                <a:lnTo>
                  <a:pt x="266" y="946"/>
                </a:lnTo>
                <a:lnTo>
                  <a:pt x="267" y="946"/>
                </a:lnTo>
                <a:lnTo>
                  <a:pt x="268" y="946"/>
                </a:lnTo>
                <a:lnTo>
                  <a:pt x="269" y="946"/>
                </a:lnTo>
                <a:lnTo>
                  <a:pt x="269" y="945"/>
                </a:lnTo>
                <a:lnTo>
                  <a:pt x="269" y="943"/>
                </a:lnTo>
                <a:lnTo>
                  <a:pt x="270" y="942"/>
                </a:lnTo>
                <a:lnTo>
                  <a:pt x="270" y="940"/>
                </a:lnTo>
                <a:lnTo>
                  <a:pt x="270" y="939"/>
                </a:lnTo>
                <a:lnTo>
                  <a:pt x="269" y="939"/>
                </a:lnTo>
                <a:lnTo>
                  <a:pt x="270" y="938"/>
                </a:lnTo>
                <a:lnTo>
                  <a:pt x="270" y="937"/>
                </a:lnTo>
                <a:lnTo>
                  <a:pt x="269" y="935"/>
                </a:lnTo>
                <a:lnTo>
                  <a:pt x="270" y="934"/>
                </a:lnTo>
                <a:lnTo>
                  <a:pt x="270" y="931"/>
                </a:lnTo>
                <a:lnTo>
                  <a:pt x="269" y="928"/>
                </a:lnTo>
                <a:lnTo>
                  <a:pt x="269" y="925"/>
                </a:lnTo>
                <a:lnTo>
                  <a:pt x="269" y="924"/>
                </a:lnTo>
                <a:lnTo>
                  <a:pt x="269" y="920"/>
                </a:lnTo>
                <a:lnTo>
                  <a:pt x="269" y="918"/>
                </a:lnTo>
                <a:lnTo>
                  <a:pt x="268" y="918"/>
                </a:lnTo>
                <a:lnTo>
                  <a:pt x="267" y="920"/>
                </a:lnTo>
                <a:lnTo>
                  <a:pt x="266" y="920"/>
                </a:lnTo>
                <a:lnTo>
                  <a:pt x="264" y="921"/>
                </a:lnTo>
                <a:lnTo>
                  <a:pt x="263" y="921"/>
                </a:lnTo>
                <a:lnTo>
                  <a:pt x="262" y="922"/>
                </a:lnTo>
                <a:lnTo>
                  <a:pt x="261" y="922"/>
                </a:lnTo>
                <a:lnTo>
                  <a:pt x="260" y="923"/>
                </a:lnTo>
                <a:lnTo>
                  <a:pt x="259" y="923"/>
                </a:lnTo>
                <a:lnTo>
                  <a:pt x="258" y="923"/>
                </a:lnTo>
                <a:lnTo>
                  <a:pt x="258" y="924"/>
                </a:lnTo>
                <a:lnTo>
                  <a:pt x="256" y="924"/>
                </a:lnTo>
                <a:lnTo>
                  <a:pt x="255" y="924"/>
                </a:lnTo>
                <a:lnTo>
                  <a:pt x="254" y="924"/>
                </a:lnTo>
                <a:lnTo>
                  <a:pt x="253" y="924"/>
                </a:lnTo>
                <a:lnTo>
                  <a:pt x="242" y="924"/>
                </a:lnTo>
                <a:lnTo>
                  <a:pt x="241" y="924"/>
                </a:lnTo>
                <a:lnTo>
                  <a:pt x="237" y="924"/>
                </a:lnTo>
                <a:lnTo>
                  <a:pt x="236" y="924"/>
                </a:lnTo>
                <a:lnTo>
                  <a:pt x="235" y="924"/>
                </a:lnTo>
                <a:lnTo>
                  <a:pt x="234" y="925"/>
                </a:lnTo>
                <a:lnTo>
                  <a:pt x="233" y="925"/>
                </a:lnTo>
                <a:lnTo>
                  <a:pt x="233" y="926"/>
                </a:lnTo>
                <a:lnTo>
                  <a:pt x="232" y="926"/>
                </a:lnTo>
                <a:lnTo>
                  <a:pt x="232" y="928"/>
                </a:lnTo>
                <a:lnTo>
                  <a:pt x="232" y="929"/>
                </a:lnTo>
                <a:close/>
                <a:moveTo>
                  <a:pt x="236" y="1024"/>
                </a:moveTo>
                <a:lnTo>
                  <a:pt x="237" y="1023"/>
                </a:lnTo>
                <a:lnTo>
                  <a:pt x="237" y="1029"/>
                </a:lnTo>
                <a:lnTo>
                  <a:pt x="238" y="1029"/>
                </a:lnTo>
                <a:lnTo>
                  <a:pt x="239" y="1029"/>
                </a:lnTo>
                <a:lnTo>
                  <a:pt x="242" y="1029"/>
                </a:lnTo>
                <a:lnTo>
                  <a:pt x="243" y="1029"/>
                </a:lnTo>
                <a:lnTo>
                  <a:pt x="244" y="1029"/>
                </a:lnTo>
                <a:lnTo>
                  <a:pt x="243" y="1022"/>
                </a:lnTo>
                <a:lnTo>
                  <a:pt x="241" y="1022"/>
                </a:lnTo>
                <a:lnTo>
                  <a:pt x="238" y="1022"/>
                </a:lnTo>
                <a:lnTo>
                  <a:pt x="237" y="1022"/>
                </a:lnTo>
                <a:lnTo>
                  <a:pt x="236" y="1022"/>
                </a:lnTo>
                <a:lnTo>
                  <a:pt x="236" y="1024"/>
                </a:lnTo>
                <a:close/>
                <a:moveTo>
                  <a:pt x="250" y="970"/>
                </a:moveTo>
                <a:lnTo>
                  <a:pt x="251" y="970"/>
                </a:lnTo>
                <a:lnTo>
                  <a:pt x="251" y="967"/>
                </a:lnTo>
                <a:lnTo>
                  <a:pt x="250" y="967"/>
                </a:lnTo>
                <a:lnTo>
                  <a:pt x="250" y="970"/>
                </a:lnTo>
                <a:close/>
                <a:moveTo>
                  <a:pt x="258" y="62"/>
                </a:moveTo>
                <a:lnTo>
                  <a:pt x="258" y="63"/>
                </a:lnTo>
                <a:lnTo>
                  <a:pt x="261" y="63"/>
                </a:lnTo>
                <a:lnTo>
                  <a:pt x="262" y="63"/>
                </a:lnTo>
                <a:lnTo>
                  <a:pt x="262" y="62"/>
                </a:lnTo>
                <a:lnTo>
                  <a:pt x="262" y="60"/>
                </a:lnTo>
                <a:lnTo>
                  <a:pt x="262" y="59"/>
                </a:lnTo>
                <a:lnTo>
                  <a:pt x="261" y="59"/>
                </a:lnTo>
                <a:lnTo>
                  <a:pt x="261" y="60"/>
                </a:lnTo>
                <a:lnTo>
                  <a:pt x="258" y="60"/>
                </a:lnTo>
                <a:lnTo>
                  <a:pt x="258" y="62"/>
                </a:lnTo>
                <a:close/>
                <a:moveTo>
                  <a:pt x="270" y="950"/>
                </a:moveTo>
                <a:lnTo>
                  <a:pt x="271" y="950"/>
                </a:lnTo>
                <a:lnTo>
                  <a:pt x="272" y="950"/>
                </a:lnTo>
                <a:lnTo>
                  <a:pt x="272" y="947"/>
                </a:lnTo>
                <a:lnTo>
                  <a:pt x="270" y="947"/>
                </a:lnTo>
                <a:lnTo>
                  <a:pt x="270" y="948"/>
                </a:lnTo>
                <a:lnTo>
                  <a:pt x="270" y="949"/>
                </a:lnTo>
                <a:lnTo>
                  <a:pt x="270" y="950"/>
                </a:lnTo>
                <a:close/>
                <a:moveTo>
                  <a:pt x="272" y="996"/>
                </a:moveTo>
                <a:lnTo>
                  <a:pt x="272" y="997"/>
                </a:lnTo>
                <a:lnTo>
                  <a:pt x="272" y="998"/>
                </a:lnTo>
                <a:lnTo>
                  <a:pt x="272" y="999"/>
                </a:lnTo>
                <a:lnTo>
                  <a:pt x="272" y="1000"/>
                </a:lnTo>
                <a:lnTo>
                  <a:pt x="272" y="1002"/>
                </a:lnTo>
                <a:lnTo>
                  <a:pt x="275" y="1002"/>
                </a:lnTo>
                <a:lnTo>
                  <a:pt x="275" y="1004"/>
                </a:lnTo>
                <a:lnTo>
                  <a:pt x="278" y="1004"/>
                </a:lnTo>
                <a:lnTo>
                  <a:pt x="279" y="1004"/>
                </a:lnTo>
                <a:lnTo>
                  <a:pt x="280" y="1004"/>
                </a:lnTo>
                <a:lnTo>
                  <a:pt x="280" y="1006"/>
                </a:lnTo>
                <a:lnTo>
                  <a:pt x="280" y="1007"/>
                </a:lnTo>
                <a:lnTo>
                  <a:pt x="284" y="1007"/>
                </a:lnTo>
                <a:lnTo>
                  <a:pt x="284" y="1008"/>
                </a:lnTo>
                <a:lnTo>
                  <a:pt x="280" y="1008"/>
                </a:lnTo>
                <a:lnTo>
                  <a:pt x="280" y="1010"/>
                </a:lnTo>
                <a:lnTo>
                  <a:pt x="280" y="1012"/>
                </a:lnTo>
                <a:lnTo>
                  <a:pt x="280" y="1015"/>
                </a:lnTo>
                <a:lnTo>
                  <a:pt x="280" y="1016"/>
                </a:lnTo>
                <a:lnTo>
                  <a:pt x="280" y="1017"/>
                </a:lnTo>
                <a:lnTo>
                  <a:pt x="280" y="1020"/>
                </a:lnTo>
                <a:lnTo>
                  <a:pt x="280" y="1021"/>
                </a:lnTo>
                <a:lnTo>
                  <a:pt x="280" y="1022"/>
                </a:lnTo>
                <a:lnTo>
                  <a:pt x="282" y="1022"/>
                </a:lnTo>
                <a:lnTo>
                  <a:pt x="284" y="1022"/>
                </a:lnTo>
                <a:lnTo>
                  <a:pt x="285" y="1022"/>
                </a:lnTo>
                <a:lnTo>
                  <a:pt x="289" y="1022"/>
                </a:lnTo>
                <a:lnTo>
                  <a:pt x="293" y="1022"/>
                </a:lnTo>
                <a:lnTo>
                  <a:pt x="294" y="1022"/>
                </a:lnTo>
                <a:lnTo>
                  <a:pt x="295" y="1022"/>
                </a:lnTo>
                <a:lnTo>
                  <a:pt x="295" y="1024"/>
                </a:lnTo>
                <a:lnTo>
                  <a:pt x="295" y="1025"/>
                </a:lnTo>
                <a:lnTo>
                  <a:pt x="296" y="1025"/>
                </a:lnTo>
                <a:lnTo>
                  <a:pt x="296" y="1027"/>
                </a:lnTo>
                <a:lnTo>
                  <a:pt x="298" y="1027"/>
                </a:lnTo>
                <a:lnTo>
                  <a:pt x="299" y="1027"/>
                </a:lnTo>
                <a:lnTo>
                  <a:pt x="299" y="1031"/>
                </a:lnTo>
                <a:lnTo>
                  <a:pt x="299" y="1033"/>
                </a:lnTo>
                <a:lnTo>
                  <a:pt x="299" y="1034"/>
                </a:lnTo>
                <a:lnTo>
                  <a:pt x="301" y="1034"/>
                </a:lnTo>
                <a:lnTo>
                  <a:pt x="302" y="1034"/>
                </a:lnTo>
                <a:lnTo>
                  <a:pt x="303" y="1034"/>
                </a:lnTo>
                <a:lnTo>
                  <a:pt x="304" y="1034"/>
                </a:lnTo>
                <a:lnTo>
                  <a:pt x="306" y="1034"/>
                </a:lnTo>
                <a:lnTo>
                  <a:pt x="306" y="1031"/>
                </a:lnTo>
                <a:lnTo>
                  <a:pt x="306" y="1027"/>
                </a:lnTo>
                <a:lnTo>
                  <a:pt x="306" y="1025"/>
                </a:lnTo>
                <a:lnTo>
                  <a:pt x="306" y="1024"/>
                </a:lnTo>
                <a:lnTo>
                  <a:pt x="306" y="1022"/>
                </a:lnTo>
                <a:lnTo>
                  <a:pt x="306" y="1017"/>
                </a:lnTo>
                <a:lnTo>
                  <a:pt x="306" y="1015"/>
                </a:lnTo>
                <a:lnTo>
                  <a:pt x="306" y="1013"/>
                </a:lnTo>
                <a:lnTo>
                  <a:pt x="306" y="1012"/>
                </a:lnTo>
                <a:lnTo>
                  <a:pt x="306" y="1008"/>
                </a:lnTo>
                <a:lnTo>
                  <a:pt x="306" y="1007"/>
                </a:lnTo>
                <a:lnTo>
                  <a:pt x="306" y="1004"/>
                </a:lnTo>
                <a:lnTo>
                  <a:pt x="306" y="1002"/>
                </a:lnTo>
                <a:lnTo>
                  <a:pt x="306" y="999"/>
                </a:lnTo>
                <a:lnTo>
                  <a:pt x="306" y="996"/>
                </a:lnTo>
                <a:lnTo>
                  <a:pt x="306" y="993"/>
                </a:lnTo>
                <a:lnTo>
                  <a:pt x="306" y="989"/>
                </a:lnTo>
                <a:lnTo>
                  <a:pt x="306" y="988"/>
                </a:lnTo>
                <a:lnTo>
                  <a:pt x="306" y="984"/>
                </a:lnTo>
                <a:lnTo>
                  <a:pt x="306" y="982"/>
                </a:lnTo>
                <a:lnTo>
                  <a:pt x="306" y="981"/>
                </a:lnTo>
                <a:lnTo>
                  <a:pt x="306" y="976"/>
                </a:lnTo>
                <a:lnTo>
                  <a:pt x="306" y="974"/>
                </a:lnTo>
                <a:lnTo>
                  <a:pt x="306" y="971"/>
                </a:lnTo>
                <a:lnTo>
                  <a:pt x="304" y="971"/>
                </a:lnTo>
                <a:lnTo>
                  <a:pt x="304" y="970"/>
                </a:lnTo>
                <a:lnTo>
                  <a:pt x="302" y="970"/>
                </a:lnTo>
                <a:lnTo>
                  <a:pt x="301" y="970"/>
                </a:lnTo>
                <a:lnTo>
                  <a:pt x="295" y="970"/>
                </a:lnTo>
                <a:lnTo>
                  <a:pt x="292" y="970"/>
                </a:lnTo>
                <a:lnTo>
                  <a:pt x="289" y="970"/>
                </a:lnTo>
                <a:lnTo>
                  <a:pt x="286" y="970"/>
                </a:lnTo>
                <a:lnTo>
                  <a:pt x="286" y="972"/>
                </a:lnTo>
                <a:lnTo>
                  <a:pt x="287" y="972"/>
                </a:lnTo>
                <a:lnTo>
                  <a:pt x="287" y="976"/>
                </a:lnTo>
                <a:lnTo>
                  <a:pt x="288" y="976"/>
                </a:lnTo>
                <a:lnTo>
                  <a:pt x="290" y="976"/>
                </a:lnTo>
                <a:lnTo>
                  <a:pt x="292" y="976"/>
                </a:lnTo>
                <a:lnTo>
                  <a:pt x="294" y="976"/>
                </a:lnTo>
                <a:lnTo>
                  <a:pt x="294" y="977"/>
                </a:lnTo>
                <a:lnTo>
                  <a:pt x="294" y="979"/>
                </a:lnTo>
                <a:lnTo>
                  <a:pt x="294" y="980"/>
                </a:lnTo>
                <a:lnTo>
                  <a:pt x="292" y="980"/>
                </a:lnTo>
                <a:lnTo>
                  <a:pt x="289" y="980"/>
                </a:lnTo>
                <a:lnTo>
                  <a:pt x="288" y="980"/>
                </a:lnTo>
                <a:lnTo>
                  <a:pt x="287" y="980"/>
                </a:lnTo>
                <a:lnTo>
                  <a:pt x="287" y="983"/>
                </a:lnTo>
                <a:lnTo>
                  <a:pt x="287" y="992"/>
                </a:lnTo>
                <a:lnTo>
                  <a:pt x="287" y="996"/>
                </a:lnTo>
                <a:lnTo>
                  <a:pt x="288" y="996"/>
                </a:lnTo>
                <a:lnTo>
                  <a:pt x="287" y="996"/>
                </a:lnTo>
                <a:lnTo>
                  <a:pt x="287" y="997"/>
                </a:lnTo>
                <a:lnTo>
                  <a:pt x="287" y="998"/>
                </a:lnTo>
                <a:lnTo>
                  <a:pt x="287" y="999"/>
                </a:lnTo>
                <a:lnTo>
                  <a:pt x="287" y="1001"/>
                </a:lnTo>
                <a:lnTo>
                  <a:pt x="287" y="1002"/>
                </a:lnTo>
                <a:lnTo>
                  <a:pt x="281" y="1002"/>
                </a:lnTo>
                <a:lnTo>
                  <a:pt x="281" y="1001"/>
                </a:lnTo>
                <a:lnTo>
                  <a:pt x="281" y="1000"/>
                </a:lnTo>
                <a:lnTo>
                  <a:pt x="280" y="1000"/>
                </a:lnTo>
                <a:lnTo>
                  <a:pt x="280" y="1001"/>
                </a:lnTo>
                <a:lnTo>
                  <a:pt x="279" y="1001"/>
                </a:lnTo>
                <a:lnTo>
                  <a:pt x="279" y="1002"/>
                </a:lnTo>
                <a:lnTo>
                  <a:pt x="278" y="1002"/>
                </a:lnTo>
                <a:lnTo>
                  <a:pt x="278" y="996"/>
                </a:lnTo>
                <a:lnTo>
                  <a:pt x="272" y="996"/>
                </a:lnTo>
                <a:close/>
                <a:moveTo>
                  <a:pt x="276" y="960"/>
                </a:moveTo>
                <a:lnTo>
                  <a:pt x="276" y="963"/>
                </a:lnTo>
                <a:lnTo>
                  <a:pt x="276" y="965"/>
                </a:lnTo>
                <a:lnTo>
                  <a:pt x="276" y="966"/>
                </a:lnTo>
                <a:lnTo>
                  <a:pt x="282" y="966"/>
                </a:lnTo>
                <a:lnTo>
                  <a:pt x="282" y="965"/>
                </a:lnTo>
                <a:lnTo>
                  <a:pt x="282" y="959"/>
                </a:lnTo>
                <a:lnTo>
                  <a:pt x="282" y="957"/>
                </a:lnTo>
                <a:lnTo>
                  <a:pt x="282" y="955"/>
                </a:lnTo>
                <a:lnTo>
                  <a:pt x="282" y="952"/>
                </a:lnTo>
                <a:lnTo>
                  <a:pt x="282" y="950"/>
                </a:lnTo>
                <a:lnTo>
                  <a:pt x="282" y="952"/>
                </a:lnTo>
                <a:lnTo>
                  <a:pt x="276" y="952"/>
                </a:lnTo>
                <a:lnTo>
                  <a:pt x="276" y="955"/>
                </a:lnTo>
                <a:lnTo>
                  <a:pt x="279" y="955"/>
                </a:lnTo>
                <a:lnTo>
                  <a:pt x="282" y="955"/>
                </a:lnTo>
                <a:lnTo>
                  <a:pt x="282" y="957"/>
                </a:lnTo>
                <a:lnTo>
                  <a:pt x="282" y="958"/>
                </a:lnTo>
                <a:lnTo>
                  <a:pt x="276" y="958"/>
                </a:lnTo>
                <a:lnTo>
                  <a:pt x="276" y="960"/>
                </a:lnTo>
                <a:close/>
                <a:moveTo>
                  <a:pt x="282" y="921"/>
                </a:moveTo>
                <a:lnTo>
                  <a:pt x="282" y="924"/>
                </a:lnTo>
                <a:lnTo>
                  <a:pt x="282" y="925"/>
                </a:lnTo>
                <a:lnTo>
                  <a:pt x="284" y="925"/>
                </a:lnTo>
                <a:lnTo>
                  <a:pt x="285" y="925"/>
                </a:lnTo>
                <a:lnTo>
                  <a:pt x="286" y="924"/>
                </a:lnTo>
                <a:lnTo>
                  <a:pt x="287" y="924"/>
                </a:lnTo>
                <a:lnTo>
                  <a:pt x="287" y="928"/>
                </a:lnTo>
                <a:lnTo>
                  <a:pt x="287" y="931"/>
                </a:lnTo>
                <a:lnTo>
                  <a:pt x="289" y="931"/>
                </a:lnTo>
                <a:lnTo>
                  <a:pt x="295" y="931"/>
                </a:lnTo>
                <a:lnTo>
                  <a:pt x="299" y="931"/>
                </a:lnTo>
                <a:lnTo>
                  <a:pt x="305" y="931"/>
                </a:lnTo>
                <a:lnTo>
                  <a:pt x="307" y="931"/>
                </a:lnTo>
                <a:lnTo>
                  <a:pt x="309" y="931"/>
                </a:lnTo>
                <a:lnTo>
                  <a:pt x="309" y="925"/>
                </a:lnTo>
                <a:lnTo>
                  <a:pt x="309" y="922"/>
                </a:lnTo>
                <a:lnTo>
                  <a:pt x="309" y="918"/>
                </a:lnTo>
                <a:lnTo>
                  <a:pt x="307" y="917"/>
                </a:lnTo>
                <a:lnTo>
                  <a:pt x="303" y="917"/>
                </a:lnTo>
                <a:lnTo>
                  <a:pt x="303" y="921"/>
                </a:lnTo>
                <a:lnTo>
                  <a:pt x="299" y="920"/>
                </a:lnTo>
                <a:lnTo>
                  <a:pt x="302" y="917"/>
                </a:lnTo>
                <a:lnTo>
                  <a:pt x="301" y="917"/>
                </a:lnTo>
                <a:lnTo>
                  <a:pt x="301" y="918"/>
                </a:lnTo>
                <a:lnTo>
                  <a:pt x="299" y="920"/>
                </a:lnTo>
                <a:lnTo>
                  <a:pt x="298" y="920"/>
                </a:lnTo>
                <a:lnTo>
                  <a:pt x="297" y="920"/>
                </a:lnTo>
                <a:lnTo>
                  <a:pt x="296" y="920"/>
                </a:lnTo>
                <a:lnTo>
                  <a:pt x="295" y="920"/>
                </a:lnTo>
                <a:lnTo>
                  <a:pt x="295" y="921"/>
                </a:lnTo>
                <a:lnTo>
                  <a:pt x="294" y="921"/>
                </a:lnTo>
                <a:lnTo>
                  <a:pt x="293" y="921"/>
                </a:lnTo>
                <a:lnTo>
                  <a:pt x="292" y="922"/>
                </a:lnTo>
                <a:lnTo>
                  <a:pt x="290" y="922"/>
                </a:lnTo>
                <a:lnTo>
                  <a:pt x="289" y="923"/>
                </a:lnTo>
                <a:lnTo>
                  <a:pt x="289" y="922"/>
                </a:lnTo>
                <a:lnTo>
                  <a:pt x="289" y="918"/>
                </a:lnTo>
                <a:lnTo>
                  <a:pt x="288" y="918"/>
                </a:lnTo>
                <a:lnTo>
                  <a:pt x="285" y="918"/>
                </a:lnTo>
                <a:lnTo>
                  <a:pt x="282" y="918"/>
                </a:lnTo>
                <a:lnTo>
                  <a:pt x="282" y="920"/>
                </a:lnTo>
                <a:lnTo>
                  <a:pt x="282" y="921"/>
                </a:lnTo>
                <a:close/>
                <a:moveTo>
                  <a:pt x="301" y="943"/>
                </a:moveTo>
                <a:lnTo>
                  <a:pt x="302" y="943"/>
                </a:lnTo>
                <a:lnTo>
                  <a:pt x="302" y="942"/>
                </a:lnTo>
                <a:lnTo>
                  <a:pt x="301" y="942"/>
                </a:lnTo>
                <a:lnTo>
                  <a:pt x="301" y="943"/>
                </a:lnTo>
                <a:close/>
                <a:moveTo>
                  <a:pt x="302" y="957"/>
                </a:moveTo>
                <a:lnTo>
                  <a:pt x="305" y="956"/>
                </a:lnTo>
                <a:lnTo>
                  <a:pt x="307" y="957"/>
                </a:lnTo>
                <a:lnTo>
                  <a:pt x="307" y="958"/>
                </a:lnTo>
                <a:lnTo>
                  <a:pt x="306" y="958"/>
                </a:lnTo>
                <a:lnTo>
                  <a:pt x="307" y="958"/>
                </a:lnTo>
                <a:lnTo>
                  <a:pt x="307" y="959"/>
                </a:lnTo>
                <a:lnTo>
                  <a:pt x="307" y="960"/>
                </a:lnTo>
                <a:lnTo>
                  <a:pt x="307" y="962"/>
                </a:lnTo>
                <a:lnTo>
                  <a:pt x="306" y="962"/>
                </a:lnTo>
                <a:lnTo>
                  <a:pt x="305" y="962"/>
                </a:lnTo>
                <a:lnTo>
                  <a:pt x="305" y="963"/>
                </a:lnTo>
                <a:lnTo>
                  <a:pt x="306" y="963"/>
                </a:lnTo>
                <a:lnTo>
                  <a:pt x="306" y="964"/>
                </a:lnTo>
                <a:lnTo>
                  <a:pt x="307" y="964"/>
                </a:lnTo>
                <a:lnTo>
                  <a:pt x="307" y="966"/>
                </a:lnTo>
                <a:lnTo>
                  <a:pt x="307" y="967"/>
                </a:lnTo>
                <a:lnTo>
                  <a:pt x="309" y="967"/>
                </a:lnTo>
                <a:lnTo>
                  <a:pt x="309" y="966"/>
                </a:lnTo>
                <a:lnTo>
                  <a:pt x="309" y="964"/>
                </a:lnTo>
                <a:lnTo>
                  <a:pt x="309" y="962"/>
                </a:lnTo>
                <a:lnTo>
                  <a:pt x="309" y="960"/>
                </a:lnTo>
                <a:lnTo>
                  <a:pt x="309" y="959"/>
                </a:lnTo>
                <a:lnTo>
                  <a:pt x="309" y="957"/>
                </a:lnTo>
                <a:lnTo>
                  <a:pt x="309" y="956"/>
                </a:lnTo>
                <a:lnTo>
                  <a:pt x="309" y="955"/>
                </a:lnTo>
                <a:lnTo>
                  <a:pt x="309" y="952"/>
                </a:lnTo>
                <a:lnTo>
                  <a:pt x="309" y="951"/>
                </a:lnTo>
                <a:lnTo>
                  <a:pt x="309" y="947"/>
                </a:lnTo>
                <a:lnTo>
                  <a:pt x="309" y="945"/>
                </a:lnTo>
                <a:lnTo>
                  <a:pt x="307" y="945"/>
                </a:lnTo>
                <a:lnTo>
                  <a:pt x="307" y="943"/>
                </a:lnTo>
                <a:lnTo>
                  <a:pt x="304" y="943"/>
                </a:lnTo>
                <a:lnTo>
                  <a:pt x="303" y="943"/>
                </a:lnTo>
                <a:lnTo>
                  <a:pt x="302" y="943"/>
                </a:lnTo>
                <a:lnTo>
                  <a:pt x="302" y="950"/>
                </a:lnTo>
                <a:lnTo>
                  <a:pt x="309" y="950"/>
                </a:lnTo>
                <a:lnTo>
                  <a:pt x="309" y="952"/>
                </a:lnTo>
                <a:lnTo>
                  <a:pt x="307" y="955"/>
                </a:lnTo>
                <a:lnTo>
                  <a:pt x="305" y="955"/>
                </a:lnTo>
                <a:lnTo>
                  <a:pt x="304" y="955"/>
                </a:lnTo>
                <a:lnTo>
                  <a:pt x="303" y="955"/>
                </a:lnTo>
                <a:lnTo>
                  <a:pt x="302" y="955"/>
                </a:lnTo>
                <a:lnTo>
                  <a:pt x="302" y="957"/>
                </a:lnTo>
                <a:close/>
                <a:moveTo>
                  <a:pt x="304" y="970"/>
                </a:moveTo>
                <a:lnTo>
                  <a:pt x="307" y="970"/>
                </a:lnTo>
                <a:lnTo>
                  <a:pt x="307" y="968"/>
                </a:lnTo>
                <a:lnTo>
                  <a:pt x="305" y="968"/>
                </a:lnTo>
                <a:lnTo>
                  <a:pt x="304" y="968"/>
                </a:lnTo>
                <a:lnTo>
                  <a:pt x="304" y="970"/>
                </a:lnTo>
                <a:close/>
                <a:moveTo>
                  <a:pt x="332" y="357"/>
                </a:moveTo>
                <a:lnTo>
                  <a:pt x="333" y="357"/>
                </a:lnTo>
                <a:lnTo>
                  <a:pt x="332" y="360"/>
                </a:lnTo>
                <a:lnTo>
                  <a:pt x="333" y="360"/>
                </a:lnTo>
                <a:lnTo>
                  <a:pt x="337" y="359"/>
                </a:lnTo>
                <a:lnTo>
                  <a:pt x="337" y="360"/>
                </a:lnTo>
                <a:lnTo>
                  <a:pt x="337" y="362"/>
                </a:lnTo>
                <a:lnTo>
                  <a:pt x="339" y="362"/>
                </a:lnTo>
                <a:lnTo>
                  <a:pt x="339" y="363"/>
                </a:lnTo>
                <a:lnTo>
                  <a:pt x="339" y="364"/>
                </a:lnTo>
                <a:lnTo>
                  <a:pt x="339" y="365"/>
                </a:lnTo>
                <a:lnTo>
                  <a:pt x="339" y="368"/>
                </a:lnTo>
                <a:lnTo>
                  <a:pt x="339" y="369"/>
                </a:lnTo>
                <a:lnTo>
                  <a:pt x="340" y="369"/>
                </a:lnTo>
                <a:lnTo>
                  <a:pt x="341" y="369"/>
                </a:lnTo>
                <a:lnTo>
                  <a:pt x="342" y="369"/>
                </a:lnTo>
                <a:lnTo>
                  <a:pt x="344" y="369"/>
                </a:lnTo>
                <a:lnTo>
                  <a:pt x="346" y="369"/>
                </a:lnTo>
                <a:lnTo>
                  <a:pt x="346" y="368"/>
                </a:lnTo>
                <a:lnTo>
                  <a:pt x="346" y="366"/>
                </a:lnTo>
                <a:lnTo>
                  <a:pt x="346" y="365"/>
                </a:lnTo>
                <a:lnTo>
                  <a:pt x="347" y="365"/>
                </a:lnTo>
                <a:lnTo>
                  <a:pt x="347" y="364"/>
                </a:lnTo>
                <a:lnTo>
                  <a:pt x="346" y="364"/>
                </a:lnTo>
                <a:lnTo>
                  <a:pt x="346" y="362"/>
                </a:lnTo>
                <a:lnTo>
                  <a:pt x="345" y="360"/>
                </a:lnTo>
                <a:lnTo>
                  <a:pt x="345" y="359"/>
                </a:lnTo>
                <a:lnTo>
                  <a:pt x="346" y="359"/>
                </a:lnTo>
                <a:lnTo>
                  <a:pt x="346" y="360"/>
                </a:lnTo>
                <a:lnTo>
                  <a:pt x="346" y="361"/>
                </a:lnTo>
                <a:lnTo>
                  <a:pt x="348" y="361"/>
                </a:lnTo>
                <a:lnTo>
                  <a:pt x="348" y="359"/>
                </a:lnTo>
                <a:lnTo>
                  <a:pt x="348" y="361"/>
                </a:lnTo>
                <a:lnTo>
                  <a:pt x="351" y="361"/>
                </a:lnTo>
                <a:lnTo>
                  <a:pt x="351" y="362"/>
                </a:lnTo>
                <a:lnTo>
                  <a:pt x="350" y="362"/>
                </a:lnTo>
                <a:lnTo>
                  <a:pt x="348" y="362"/>
                </a:lnTo>
                <a:lnTo>
                  <a:pt x="348" y="363"/>
                </a:lnTo>
                <a:lnTo>
                  <a:pt x="348" y="364"/>
                </a:lnTo>
                <a:lnTo>
                  <a:pt x="348" y="365"/>
                </a:lnTo>
                <a:lnTo>
                  <a:pt x="348" y="366"/>
                </a:lnTo>
                <a:lnTo>
                  <a:pt x="349" y="366"/>
                </a:lnTo>
                <a:lnTo>
                  <a:pt x="349" y="368"/>
                </a:lnTo>
                <a:lnTo>
                  <a:pt x="349" y="369"/>
                </a:lnTo>
                <a:lnTo>
                  <a:pt x="350" y="369"/>
                </a:lnTo>
                <a:lnTo>
                  <a:pt x="351" y="369"/>
                </a:lnTo>
                <a:lnTo>
                  <a:pt x="354" y="369"/>
                </a:lnTo>
                <a:lnTo>
                  <a:pt x="355" y="369"/>
                </a:lnTo>
                <a:lnTo>
                  <a:pt x="358" y="369"/>
                </a:lnTo>
                <a:lnTo>
                  <a:pt x="358" y="368"/>
                </a:lnTo>
                <a:lnTo>
                  <a:pt x="358" y="366"/>
                </a:lnTo>
                <a:lnTo>
                  <a:pt x="358" y="363"/>
                </a:lnTo>
                <a:lnTo>
                  <a:pt x="358" y="362"/>
                </a:lnTo>
                <a:lnTo>
                  <a:pt x="358" y="361"/>
                </a:lnTo>
                <a:lnTo>
                  <a:pt x="358" y="360"/>
                </a:lnTo>
                <a:lnTo>
                  <a:pt x="358" y="357"/>
                </a:lnTo>
                <a:lnTo>
                  <a:pt x="358" y="356"/>
                </a:lnTo>
                <a:lnTo>
                  <a:pt x="358" y="355"/>
                </a:lnTo>
                <a:lnTo>
                  <a:pt x="359" y="355"/>
                </a:lnTo>
                <a:lnTo>
                  <a:pt x="361" y="355"/>
                </a:lnTo>
                <a:lnTo>
                  <a:pt x="362" y="355"/>
                </a:lnTo>
                <a:lnTo>
                  <a:pt x="363" y="355"/>
                </a:lnTo>
                <a:lnTo>
                  <a:pt x="364" y="355"/>
                </a:lnTo>
                <a:lnTo>
                  <a:pt x="365" y="355"/>
                </a:lnTo>
                <a:lnTo>
                  <a:pt x="366" y="355"/>
                </a:lnTo>
                <a:lnTo>
                  <a:pt x="370" y="356"/>
                </a:lnTo>
                <a:lnTo>
                  <a:pt x="371" y="356"/>
                </a:lnTo>
                <a:lnTo>
                  <a:pt x="373" y="356"/>
                </a:lnTo>
                <a:lnTo>
                  <a:pt x="374" y="356"/>
                </a:lnTo>
                <a:lnTo>
                  <a:pt x="375" y="356"/>
                </a:lnTo>
                <a:lnTo>
                  <a:pt x="376" y="356"/>
                </a:lnTo>
                <a:lnTo>
                  <a:pt x="378" y="356"/>
                </a:lnTo>
                <a:lnTo>
                  <a:pt x="379" y="356"/>
                </a:lnTo>
                <a:lnTo>
                  <a:pt x="380" y="356"/>
                </a:lnTo>
                <a:lnTo>
                  <a:pt x="381" y="356"/>
                </a:lnTo>
                <a:lnTo>
                  <a:pt x="382" y="356"/>
                </a:lnTo>
                <a:lnTo>
                  <a:pt x="383" y="356"/>
                </a:lnTo>
                <a:lnTo>
                  <a:pt x="383" y="346"/>
                </a:lnTo>
                <a:lnTo>
                  <a:pt x="382" y="346"/>
                </a:lnTo>
                <a:lnTo>
                  <a:pt x="381" y="346"/>
                </a:lnTo>
                <a:lnTo>
                  <a:pt x="376" y="346"/>
                </a:lnTo>
                <a:lnTo>
                  <a:pt x="375" y="346"/>
                </a:lnTo>
                <a:lnTo>
                  <a:pt x="374" y="346"/>
                </a:lnTo>
                <a:lnTo>
                  <a:pt x="372" y="346"/>
                </a:lnTo>
                <a:lnTo>
                  <a:pt x="371" y="346"/>
                </a:lnTo>
                <a:lnTo>
                  <a:pt x="370" y="346"/>
                </a:lnTo>
                <a:lnTo>
                  <a:pt x="368" y="346"/>
                </a:lnTo>
                <a:lnTo>
                  <a:pt x="364" y="346"/>
                </a:lnTo>
                <a:lnTo>
                  <a:pt x="361" y="346"/>
                </a:lnTo>
                <a:lnTo>
                  <a:pt x="357" y="346"/>
                </a:lnTo>
                <a:lnTo>
                  <a:pt x="355" y="346"/>
                </a:lnTo>
                <a:lnTo>
                  <a:pt x="353" y="346"/>
                </a:lnTo>
                <a:lnTo>
                  <a:pt x="351" y="346"/>
                </a:lnTo>
                <a:lnTo>
                  <a:pt x="349" y="346"/>
                </a:lnTo>
                <a:lnTo>
                  <a:pt x="349" y="347"/>
                </a:lnTo>
                <a:lnTo>
                  <a:pt x="348" y="347"/>
                </a:lnTo>
                <a:lnTo>
                  <a:pt x="348" y="346"/>
                </a:lnTo>
                <a:lnTo>
                  <a:pt x="347" y="346"/>
                </a:lnTo>
                <a:lnTo>
                  <a:pt x="346" y="346"/>
                </a:lnTo>
                <a:lnTo>
                  <a:pt x="345" y="346"/>
                </a:lnTo>
                <a:lnTo>
                  <a:pt x="342" y="346"/>
                </a:lnTo>
                <a:lnTo>
                  <a:pt x="340" y="346"/>
                </a:lnTo>
                <a:lnTo>
                  <a:pt x="339" y="346"/>
                </a:lnTo>
                <a:lnTo>
                  <a:pt x="340" y="347"/>
                </a:lnTo>
                <a:lnTo>
                  <a:pt x="339" y="347"/>
                </a:lnTo>
                <a:lnTo>
                  <a:pt x="338" y="347"/>
                </a:lnTo>
                <a:lnTo>
                  <a:pt x="338" y="346"/>
                </a:lnTo>
                <a:lnTo>
                  <a:pt x="333" y="346"/>
                </a:lnTo>
                <a:lnTo>
                  <a:pt x="333" y="347"/>
                </a:lnTo>
                <a:lnTo>
                  <a:pt x="332" y="347"/>
                </a:lnTo>
                <a:lnTo>
                  <a:pt x="332" y="348"/>
                </a:lnTo>
                <a:lnTo>
                  <a:pt x="332" y="349"/>
                </a:lnTo>
                <a:lnTo>
                  <a:pt x="332" y="351"/>
                </a:lnTo>
                <a:lnTo>
                  <a:pt x="332" y="353"/>
                </a:lnTo>
                <a:lnTo>
                  <a:pt x="332" y="354"/>
                </a:lnTo>
                <a:lnTo>
                  <a:pt x="335" y="354"/>
                </a:lnTo>
                <a:lnTo>
                  <a:pt x="335" y="356"/>
                </a:lnTo>
                <a:lnTo>
                  <a:pt x="332" y="356"/>
                </a:lnTo>
                <a:lnTo>
                  <a:pt x="332" y="357"/>
                </a:lnTo>
                <a:close/>
                <a:moveTo>
                  <a:pt x="333" y="381"/>
                </a:moveTo>
                <a:lnTo>
                  <a:pt x="333" y="382"/>
                </a:lnTo>
                <a:lnTo>
                  <a:pt x="336" y="382"/>
                </a:lnTo>
                <a:lnTo>
                  <a:pt x="336" y="380"/>
                </a:lnTo>
                <a:lnTo>
                  <a:pt x="337" y="380"/>
                </a:lnTo>
                <a:lnTo>
                  <a:pt x="338" y="380"/>
                </a:lnTo>
                <a:lnTo>
                  <a:pt x="339" y="380"/>
                </a:lnTo>
                <a:lnTo>
                  <a:pt x="339" y="381"/>
                </a:lnTo>
                <a:lnTo>
                  <a:pt x="340" y="381"/>
                </a:lnTo>
                <a:lnTo>
                  <a:pt x="340" y="382"/>
                </a:lnTo>
                <a:lnTo>
                  <a:pt x="341" y="382"/>
                </a:lnTo>
                <a:lnTo>
                  <a:pt x="341" y="380"/>
                </a:lnTo>
                <a:lnTo>
                  <a:pt x="342" y="377"/>
                </a:lnTo>
                <a:lnTo>
                  <a:pt x="344" y="377"/>
                </a:lnTo>
                <a:lnTo>
                  <a:pt x="346" y="377"/>
                </a:lnTo>
                <a:lnTo>
                  <a:pt x="346" y="376"/>
                </a:lnTo>
                <a:lnTo>
                  <a:pt x="347" y="376"/>
                </a:lnTo>
                <a:lnTo>
                  <a:pt x="347" y="379"/>
                </a:lnTo>
                <a:lnTo>
                  <a:pt x="348" y="379"/>
                </a:lnTo>
                <a:lnTo>
                  <a:pt x="350" y="379"/>
                </a:lnTo>
                <a:lnTo>
                  <a:pt x="350" y="381"/>
                </a:lnTo>
                <a:lnTo>
                  <a:pt x="355" y="381"/>
                </a:lnTo>
                <a:lnTo>
                  <a:pt x="355" y="379"/>
                </a:lnTo>
                <a:lnTo>
                  <a:pt x="355" y="378"/>
                </a:lnTo>
                <a:lnTo>
                  <a:pt x="355" y="377"/>
                </a:lnTo>
                <a:lnTo>
                  <a:pt x="355" y="376"/>
                </a:lnTo>
                <a:lnTo>
                  <a:pt x="357" y="376"/>
                </a:lnTo>
                <a:lnTo>
                  <a:pt x="357" y="377"/>
                </a:lnTo>
                <a:lnTo>
                  <a:pt x="357" y="378"/>
                </a:lnTo>
                <a:lnTo>
                  <a:pt x="357" y="379"/>
                </a:lnTo>
                <a:lnTo>
                  <a:pt x="358" y="379"/>
                </a:lnTo>
                <a:lnTo>
                  <a:pt x="358" y="378"/>
                </a:lnTo>
                <a:lnTo>
                  <a:pt x="358" y="377"/>
                </a:lnTo>
                <a:lnTo>
                  <a:pt x="358" y="376"/>
                </a:lnTo>
                <a:lnTo>
                  <a:pt x="358" y="374"/>
                </a:lnTo>
                <a:lnTo>
                  <a:pt x="358" y="372"/>
                </a:lnTo>
                <a:lnTo>
                  <a:pt x="358" y="371"/>
                </a:lnTo>
                <a:lnTo>
                  <a:pt x="358" y="369"/>
                </a:lnTo>
                <a:lnTo>
                  <a:pt x="355" y="369"/>
                </a:lnTo>
                <a:lnTo>
                  <a:pt x="354" y="369"/>
                </a:lnTo>
                <a:lnTo>
                  <a:pt x="351" y="369"/>
                </a:lnTo>
                <a:lnTo>
                  <a:pt x="349" y="369"/>
                </a:lnTo>
                <a:lnTo>
                  <a:pt x="347" y="369"/>
                </a:lnTo>
                <a:lnTo>
                  <a:pt x="347" y="370"/>
                </a:lnTo>
                <a:lnTo>
                  <a:pt x="347" y="372"/>
                </a:lnTo>
                <a:lnTo>
                  <a:pt x="348" y="372"/>
                </a:lnTo>
                <a:lnTo>
                  <a:pt x="348" y="374"/>
                </a:lnTo>
                <a:lnTo>
                  <a:pt x="347" y="374"/>
                </a:lnTo>
                <a:lnTo>
                  <a:pt x="346" y="374"/>
                </a:lnTo>
                <a:lnTo>
                  <a:pt x="344" y="374"/>
                </a:lnTo>
                <a:lnTo>
                  <a:pt x="342" y="374"/>
                </a:lnTo>
                <a:lnTo>
                  <a:pt x="340" y="374"/>
                </a:lnTo>
                <a:lnTo>
                  <a:pt x="339" y="374"/>
                </a:lnTo>
                <a:lnTo>
                  <a:pt x="338" y="374"/>
                </a:lnTo>
                <a:lnTo>
                  <a:pt x="337" y="374"/>
                </a:lnTo>
                <a:lnTo>
                  <a:pt x="336" y="374"/>
                </a:lnTo>
                <a:lnTo>
                  <a:pt x="336" y="376"/>
                </a:lnTo>
                <a:lnTo>
                  <a:pt x="337" y="376"/>
                </a:lnTo>
                <a:lnTo>
                  <a:pt x="337" y="377"/>
                </a:lnTo>
                <a:lnTo>
                  <a:pt x="336" y="377"/>
                </a:lnTo>
                <a:lnTo>
                  <a:pt x="336" y="378"/>
                </a:lnTo>
                <a:lnTo>
                  <a:pt x="336" y="379"/>
                </a:lnTo>
                <a:lnTo>
                  <a:pt x="335" y="379"/>
                </a:lnTo>
                <a:lnTo>
                  <a:pt x="335" y="380"/>
                </a:lnTo>
                <a:lnTo>
                  <a:pt x="333" y="380"/>
                </a:lnTo>
                <a:lnTo>
                  <a:pt x="333" y="381"/>
                </a:lnTo>
                <a:close/>
                <a:moveTo>
                  <a:pt x="358" y="376"/>
                </a:moveTo>
                <a:lnTo>
                  <a:pt x="358" y="377"/>
                </a:lnTo>
                <a:lnTo>
                  <a:pt x="358" y="378"/>
                </a:lnTo>
                <a:lnTo>
                  <a:pt x="362" y="379"/>
                </a:lnTo>
                <a:lnTo>
                  <a:pt x="362" y="376"/>
                </a:lnTo>
                <a:lnTo>
                  <a:pt x="358" y="376"/>
                </a:lnTo>
                <a:close/>
                <a:moveTo>
                  <a:pt x="367" y="391"/>
                </a:moveTo>
                <a:lnTo>
                  <a:pt x="370" y="391"/>
                </a:lnTo>
                <a:lnTo>
                  <a:pt x="371" y="391"/>
                </a:lnTo>
                <a:lnTo>
                  <a:pt x="371" y="390"/>
                </a:lnTo>
                <a:lnTo>
                  <a:pt x="371" y="388"/>
                </a:lnTo>
                <a:lnTo>
                  <a:pt x="370" y="388"/>
                </a:lnTo>
                <a:lnTo>
                  <a:pt x="367" y="388"/>
                </a:lnTo>
                <a:lnTo>
                  <a:pt x="367" y="390"/>
                </a:lnTo>
                <a:lnTo>
                  <a:pt x="367" y="391"/>
                </a:lnTo>
                <a:close/>
                <a:moveTo>
                  <a:pt x="387" y="783"/>
                </a:moveTo>
                <a:lnTo>
                  <a:pt x="388" y="783"/>
                </a:lnTo>
                <a:lnTo>
                  <a:pt x="389" y="783"/>
                </a:lnTo>
                <a:lnTo>
                  <a:pt x="390" y="783"/>
                </a:lnTo>
                <a:lnTo>
                  <a:pt x="397" y="783"/>
                </a:lnTo>
                <a:lnTo>
                  <a:pt x="398" y="783"/>
                </a:lnTo>
                <a:lnTo>
                  <a:pt x="398" y="773"/>
                </a:lnTo>
                <a:lnTo>
                  <a:pt x="387" y="773"/>
                </a:lnTo>
                <a:lnTo>
                  <a:pt x="387" y="782"/>
                </a:lnTo>
                <a:lnTo>
                  <a:pt x="387" y="783"/>
                </a:lnTo>
                <a:close/>
                <a:moveTo>
                  <a:pt x="396" y="372"/>
                </a:moveTo>
                <a:lnTo>
                  <a:pt x="396" y="379"/>
                </a:lnTo>
                <a:lnTo>
                  <a:pt x="396" y="380"/>
                </a:lnTo>
                <a:lnTo>
                  <a:pt x="396" y="381"/>
                </a:lnTo>
                <a:lnTo>
                  <a:pt x="397" y="395"/>
                </a:lnTo>
                <a:lnTo>
                  <a:pt x="406" y="395"/>
                </a:lnTo>
                <a:lnTo>
                  <a:pt x="409" y="394"/>
                </a:lnTo>
                <a:lnTo>
                  <a:pt x="409" y="385"/>
                </a:lnTo>
                <a:lnTo>
                  <a:pt x="409" y="383"/>
                </a:lnTo>
                <a:lnTo>
                  <a:pt x="409" y="382"/>
                </a:lnTo>
                <a:lnTo>
                  <a:pt x="409" y="381"/>
                </a:lnTo>
                <a:lnTo>
                  <a:pt x="409" y="380"/>
                </a:lnTo>
                <a:lnTo>
                  <a:pt x="409" y="379"/>
                </a:lnTo>
                <a:lnTo>
                  <a:pt x="409" y="374"/>
                </a:lnTo>
                <a:lnTo>
                  <a:pt x="409" y="373"/>
                </a:lnTo>
                <a:lnTo>
                  <a:pt x="409" y="370"/>
                </a:lnTo>
                <a:lnTo>
                  <a:pt x="407" y="370"/>
                </a:lnTo>
                <a:lnTo>
                  <a:pt x="405" y="370"/>
                </a:lnTo>
                <a:lnTo>
                  <a:pt x="399" y="370"/>
                </a:lnTo>
                <a:lnTo>
                  <a:pt x="396" y="370"/>
                </a:lnTo>
                <a:lnTo>
                  <a:pt x="396" y="372"/>
                </a:lnTo>
                <a:close/>
                <a:moveTo>
                  <a:pt x="432" y="391"/>
                </a:moveTo>
                <a:lnTo>
                  <a:pt x="433" y="391"/>
                </a:lnTo>
                <a:lnTo>
                  <a:pt x="434" y="391"/>
                </a:lnTo>
                <a:lnTo>
                  <a:pt x="435" y="391"/>
                </a:lnTo>
                <a:lnTo>
                  <a:pt x="435" y="389"/>
                </a:lnTo>
                <a:lnTo>
                  <a:pt x="433" y="389"/>
                </a:lnTo>
                <a:lnTo>
                  <a:pt x="432" y="389"/>
                </a:lnTo>
                <a:lnTo>
                  <a:pt x="432" y="391"/>
                </a:lnTo>
                <a:close/>
                <a:moveTo>
                  <a:pt x="488" y="336"/>
                </a:moveTo>
                <a:lnTo>
                  <a:pt x="488" y="337"/>
                </a:lnTo>
                <a:lnTo>
                  <a:pt x="488" y="338"/>
                </a:lnTo>
                <a:lnTo>
                  <a:pt x="496" y="338"/>
                </a:lnTo>
                <a:lnTo>
                  <a:pt x="497" y="338"/>
                </a:lnTo>
                <a:lnTo>
                  <a:pt x="499" y="338"/>
                </a:lnTo>
                <a:lnTo>
                  <a:pt x="500" y="338"/>
                </a:lnTo>
                <a:lnTo>
                  <a:pt x="501" y="338"/>
                </a:lnTo>
                <a:lnTo>
                  <a:pt x="501" y="339"/>
                </a:lnTo>
                <a:lnTo>
                  <a:pt x="501" y="340"/>
                </a:lnTo>
                <a:lnTo>
                  <a:pt x="501" y="341"/>
                </a:lnTo>
                <a:lnTo>
                  <a:pt x="502" y="341"/>
                </a:lnTo>
                <a:lnTo>
                  <a:pt x="503" y="341"/>
                </a:lnTo>
                <a:lnTo>
                  <a:pt x="504" y="341"/>
                </a:lnTo>
                <a:lnTo>
                  <a:pt x="505" y="341"/>
                </a:lnTo>
                <a:lnTo>
                  <a:pt x="508" y="341"/>
                </a:lnTo>
                <a:lnTo>
                  <a:pt x="508" y="336"/>
                </a:lnTo>
                <a:lnTo>
                  <a:pt x="506" y="336"/>
                </a:lnTo>
                <a:lnTo>
                  <a:pt x="506" y="335"/>
                </a:lnTo>
                <a:lnTo>
                  <a:pt x="508" y="335"/>
                </a:lnTo>
                <a:lnTo>
                  <a:pt x="508" y="334"/>
                </a:lnTo>
                <a:lnTo>
                  <a:pt x="508" y="332"/>
                </a:lnTo>
                <a:lnTo>
                  <a:pt x="508" y="331"/>
                </a:lnTo>
                <a:lnTo>
                  <a:pt x="508" y="330"/>
                </a:lnTo>
                <a:lnTo>
                  <a:pt x="508" y="328"/>
                </a:lnTo>
                <a:lnTo>
                  <a:pt x="508" y="327"/>
                </a:lnTo>
                <a:lnTo>
                  <a:pt x="508" y="326"/>
                </a:lnTo>
                <a:lnTo>
                  <a:pt x="508" y="324"/>
                </a:lnTo>
                <a:lnTo>
                  <a:pt x="504" y="324"/>
                </a:lnTo>
                <a:lnTo>
                  <a:pt x="504" y="321"/>
                </a:lnTo>
                <a:lnTo>
                  <a:pt x="504" y="319"/>
                </a:lnTo>
                <a:lnTo>
                  <a:pt x="505" y="319"/>
                </a:lnTo>
                <a:lnTo>
                  <a:pt x="509" y="319"/>
                </a:lnTo>
                <a:lnTo>
                  <a:pt x="510" y="319"/>
                </a:lnTo>
                <a:lnTo>
                  <a:pt x="513" y="319"/>
                </a:lnTo>
                <a:lnTo>
                  <a:pt x="514" y="318"/>
                </a:lnTo>
                <a:lnTo>
                  <a:pt x="516" y="318"/>
                </a:lnTo>
                <a:lnTo>
                  <a:pt x="517" y="318"/>
                </a:lnTo>
                <a:lnTo>
                  <a:pt x="518" y="318"/>
                </a:lnTo>
                <a:lnTo>
                  <a:pt x="519" y="318"/>
                </a:lnTo>
                <a:lnTo>
                  <a:pt x="521" y="318"/>
                </a:lnTo>
                <a:lnTo>
                  <a:pt x="526" y="318"/>
                </a:lnTo>
                <a:lnTo>
                  <a:pt x="527" y="318"/>
                </a:lnTo>
                <a:lnTo>
                  <a:pt x="526" y="318"/>
                </a:lnTo>
                <a:lnTo>
                  <a:pt x="521" y="318"/>
                </a:lnTo>
                <a:lnTo>
                  <a:pt x="518" y="318"/>
                </a:lnTo>
                <a:lnTo>
                  <a:pt x="516" y="318"/>
                </a:lnTo>
                <a:lnTo>
                  <a:pt x="514" y="318"/>
                </a:lnTo>
                <a:lnTo>
                  <a:pt x="513" y="318"/>
                </a:lnTo>
                <a:lnTo>
                  <a:pt x="512" y="318"/>
                </a:lnTo>
                <a:lnTo>
                  <a:pt x="511" y="318"/>
                </a:lnTo>
                <a:lnTo>
                  <a:pt x="510" y="318"/>
                </a:lnTo>
                <a:lnTo>
                  <a:pt x="509" y="318"/>
                </a:lnTo>
                <a:lnTo>
                  <a:pt x="509" y="319"/>
                </a:lnTo>
                <a:lnTo>
                  <a:pt x="508" y="319"/>
                </a:lnTo>
                <a:lnTo>
                  <a:pt x="506" y="319"/>
                </a:lnTo>
                <a:lnTo>
                  <a:pt x="505" y="319"/>
                </a:lnTo>
                <a:lnTo>
                  <a:pt x="503" y="319"/>
                </a:lnTo>
                <a:lnTo>
                  <a:pt x="501" y="319"/>
                </a:lnTo>
                <a:lnTo>
                  <a:pt x="495" y="319"/>
                </a:lnTo>
                <a:lnTo>
                  <a:pt x="494" y="319"/>
                </a:lnTo>
                <a:lnTo>
                  <a:pt x="494" y="318"/>
                </a:lnTo>
                <a:lnTo>
                  <a:pt x="494" y="316"/>
                </a:lnTo>
                <a:lnTo>
                  <a:pt x="494" y="315"/>
                </a:lnTo>
                <a:lnTo>
                  <a:pt x="494" y="314"/>
                </a:lnTo>
                <a:lnTo>
                  <a:pt x="494" y="313"/>
                </a:lnTo>
                <a:lnTo>
                  <a:pt x="496" y="313"/>
                </a:lnTo>
                <a:lnTo>
                  <a:pt x="496" y="314"/>
                </a:lnTo>
                <a:lnTo>
                  <a:pt x="497" y="314"/>
                </a:lnTo>
                <a:lnTo>
                  <a:pt x="497" y="313"/>
                </a:lnTo>
                <a:lnTo>
                  <a:pt x="497" y="312"/>
                </a:lnTo>
                <a:lnTo>
                  <a:pt x="497" y="311"/>
                </a:lnTo>
                <a:lnTo>
                  <a:pt x="497" y="310"/>
                </a:lnTo>
                <a:lnTo>
                  <a:pt x="501" y="310"/>
                </a:lnTo>
                <a:lnTo>
                  <a:pt x="501" y="309"/>
                </a:lnTo>
                <a:lnTo>
                  <a:pt x="501" y="306"/>
                </a:lnTo>
                <a:lnTo>
                  <a:pt x="501" y="305"/>
                </a:lnTo>
                <a:lnTo>
                  <a:pt x="497" y="305"/>
                </a:lnTo>
                <a:lnTo>
                  <a:pt x="495" y="305"/>
                </a:lnTo>
                <a:lnTo>
                  <a:pt x="495" y="307"/>
                </a:lnTo>
                <a:lnTo>
                  <a:pt x="496" y="307"/>
                </a:lnTo>
                <a:lnTo>
                  <a:pt x="496" y="309"/>
                </a:lnTo>
                <a:lnTo>
                  <a:pt x="494" y="309"/>
                </a:lnTo>
                <a:lnTo>
                  <a:pt x="493" y="309"/>
                </a:lnTo>
                <a:lnTo>
                  <a:pt x="492" y="309"/>
                </a:lnTo>
                <a:lnTo>
                  <a:pt x="491" y="309"/>
                </a:lnTo>
                <a:lnTo>
                  <a:pt x="491" y="311"/>
                </a:lnTo>
                <a:lnTo>
                  <a:pt x="491" y="312"/>
                </a:lnTo>
                <a:lnTo>
                  <a:pt x="490" y="312"/>
                </a:lnTo>
                <a:lnTo>
                  <a:pt x="488" y="312"/>
                </a:lnTo>
                <a:lnTo>
                  <a:pt x="488" y="314"/>
                </a:lnTo>
                <a:lnTo>
                  <a:pt x="488" y="318"/>
                </a:lnTo>
                <a:lnTo>
                  <a:pt x="488" y="319"/>
                </a:lnTo>
                <a:lnTo>
                  <a:pt x="488" y="320"/>
                </a:lnTo>
                <a:lnTo>
                  <a:pt x="488" y="322"/>
                </a:lnTo>
                <a:lnTo>
                  <a:pt x="488" y="326"/>
                </a:lnTo>
                <a:lnTo>
                  <a:pt x="488" y="328"/>
                </a:lnTo>
                <a:lnTo>
                  <a:pt x="488" y="330"/>
                </a:lnTo>
                <a:lnTo>
                  <a:pt x="488" y="331"/>
                </a:lnTo>
                <a:lnTo>
                  <a:pt x="488" y="332"/>
                </a:lnTo>
                <a:lnTo>
                  <a:pt x="488" y="336"/>
                </a:lnTo>
                <a:close/>
                <a:moveTo>
                  <a:pt x="488" y="249"/>
                </a:moveTo>
                <a:lnTo>
                  <a:pt x="491" y="249"/>
                </a:lnTo>
                <a:lnTo>
                  <a:pt x="491" y="247"/>
                </a:lnTo>
                <a:lnTo>
                  <a:pt x="491" y="246"/>
                </a:lnTo>
                <a:lnTo>
                  <a:pt x="488" y="246"/>
                </a:lnTo>
                <a:lnTo>
                  <a:pt x="488" y="247"/>
                </a:lnTo>
                <a:lnTo>
                  <a:pt x="488" y="248"/>
                </a:lnTo>
                <a:lnTo>
                  <a:pt x="488" y="249"/>
                </a:lnTo>
                <a:close/>
                <a:moveTo>
                  <a:pt x="488" y="257"/>
                </a:moveTo>
                <a:lnTo>
                  <a:pt x="488" y="259"/>
                </a:lnTo>
                <a:lnTo>
                  <a:pt x="488" y="260"/>
                </a:lnTo>
                <a:lnTo>
                  <a:pt x="493" y="260"/>
                </a:lnTo>
                <a:lnTo>
                  <a:pt x="495" y="260"/>
                </a:lnTo>
                <a:lnTo>
                  <a:pt x="496" y="260"/>
                </a:lnTo>
                <a:lnTo>
                  <a:pt x="497" y="260"/>
                </a:lnTo>
                <a:lnTo>
                  <a:pt x="499" y="260"/>
                </a:lnTo>
                <a:lnTo>
                  <a:pt x="500" y="260"/>
                </a:lnTo>
                <a:lnTo>
                  <a:pt x="501" y="260"/>
                </a:lnTo>
                <a:lnTo>
                  <a:pt x="501" y="255"/>
                </a:lnTo>
                <a:lnTo>
                  <a:pt x="502" y="255"/>
                </a:lnTo>
                <a:lnTo>
                  <a:pt x="502" y="260"/>
                </a:lnTo>
                <a:lnTo>
                  <a:pt x="501" y="260"/>
                </a:lnTo>
                <a:lnTo>
                  <a:pt x="501" y="265"/>
                </a:lnTo>
                <a:lnTo>
                  <a:pt x="501" y="267"/>
                </a:lnTo>
                <a:lnTo>
                  <a:pt x="502" y="267"/>
                </a:lnTo>
                <a:lnTo>
                  <a:pt x="504" y="267"/>
                </a:lnTo>
                <a:lnTo>
                  <a:pt x="505" y="267"/>
                </a:lnTo>
                <a:lnTo>
                  <a:pt x="505" y="265"/>
                </a:lnTo>
                <a:lnTo>
                  <a:pt x="505" y="264"/>
                </a:lnTo>
                <a:lnTo>
                  <a:pt x="506" y="263"/>
                </a:lnTo>
                <a:lnTo>
                  <a:pt x="510" y="263"/>
                </a:lnTo>
                <a:lnTo>
                  <a:pt x="511" y="260"/>
                </a:lnTo>
                <a:lnTo>
                  <a:pt x="512" y="259"/>
                </a:lnTo>
                <a:lnTo>
                  <a:pt x="512" y="257"/>
                </a:lnTo>
                <a:lnTo>
                  <a:pt x="512" y="256"/>
                </a:lnTo>
                <a:lnTo>
                  <a:pt x="511" y="256"/>
                </a:lnTo>
                <a:lnTo>
                  <a:pt x="511" y="253"/>
                </a:lnTo>
                <a:lnTo>
                  <a:pt x="512" y="253"/>
                </a:lnTo>
                <a:lnTo>
                  <a:pt x="513" y="253"/>
                </a:lnTo>
                <a:lnTo>
                  <a:pt x="512" y="253"/>
                </a:lnTo>
                <a:lnTo>
                  <a:pt x="511" y="253"/>
                </a:lnTo>
                <a:lnTo>
                  <a:pt x="508" y="253"/>
                </a:lnTo>
                <a:lnTo>
                  <a:pt x="508" y="254"/>
                </a:lnTo>
                <a:lnTo>
                  <a:pt x="508" y="256"/>
                </a:lnTo>
                <a:lnTo>
                  <a:pt x="505" y="256"/>
                </a:lnTo>
                <a:lnTo>
                  <a:pt x="505" y="255"/>
                </a:lnTo>
                <a:lnTo>
                  <a:pt x="505" y="253"/>
                </a:lnTo>
                <a:lnTo>
                  <a:pt x="502" y="253"/>
                </a:lnTo>
                <a:lnTo>
                  <a:pt x="501" y="253"/>
                </a:lnTo>
                <a:lnTo>
                  <a:pt x="501" y="252"/>
                </a:lnTo>
                <a:lnTo>
                  <a:pt x="501" y="246"/>
                </a:lnTo>
                <a:lnTo>
                  <a:pt x="497" y="246"/>
                </a:lnTo>
                <a:lnTo>
                  <a:pt x="497" y="247"/>
                </a:lnTo>
                <a:lnTo>
                  <a:pt x="497" y="249"/>
                </a:lnTo>
                <a:lnTo>
                  <a:pt x="494" y="249"/>
                </a:lnTo>
                <a:lnTo>
                  <a:pt x="494" y="253"/>
                </a:lnTo>
                <a:lnTo>
                  <a:pt x="493" y="253"/>
                </a:lnTo>
                <a:lnTo>
                  <a:pt x="492" y="253"/>
                </a:lnTo>
                <a:lnTo>
                  <a:pt x="491" y="253"/>
                </a:lnTo>
                <a:lnTo>
                  <a:pt x="491" y="252"/>
                </a:lnTo>
                <a:lnTo>
                  <a:pt x="488" y="252"/>
                </a:lnTo>
                <a:lnTo>
                  <a:pt x="488" y="253"/>
                </a:lnTo>
                <a:lnTo>
                  <a:pt x="488" y="254"/>
                </a:lnTo>
                <a:lnTo>
                  <a:pt x="488" y="256"/>
                </a:lnTo>
                <a:lnTo>
                  <a:pt x="488" y="257"/>
                </a:lnTo>
                <a:close/>
                <a:moveTo>
                  <a:pt x="504" y="243"/>
                </a:moveTo>
                <a:lnTo>
                  <a:pt x="506" y="243"/>
                </a:lnTo>
                <a:lnTo>
                  <a:pt x="508" y="244"/>
                </a:lnTo>
                <a:lnTo>
                  <a:pt x="508" y="245"/>
                </a:lnTo>
                <a:lnTo>
                  <a:pt x="508" y="246"/>
                </a:lnTo>
                <a:lnTo>
                  <a:pt x="509" y="246"/>
                </a:lnTo>
                <a:lnTo>
                  <a:pt x="513" y="246"/>
                </a:lnTo>
                <a:lnTo>
                  <a:pt x="516" y="246"/>
                </a:lnTo>
                <a:lnTo>
                  <a:pt x="516" y="245"/>
                </a:lnTo>
                <a:lnTo>
                  <a:pt x="516" y="244"/>
                </a:lnTo>
                <a:lnTo>
                  <a:pt x="516" y="243"/>
                </a:lnTo>
                <a:lnTo>
                  <a:pt x="513" y="243"/>
                </a:lnTo>
                <a:lnTo>
                  <a:pt x="513" y="242"/>
                </a:lnTo>
                <a:lnTo>
                  <a:pt x="513" y="240"/>
                </a:lnTo>
                <a:lnTo>
                  <a:pt x="508" y="240"/>
                </a:lnTo>
                <a:lnTo>
                  <a:pt x="506" y="240"/>
                </a:lnTo>
                <a:lnTo>
                  <a:pt x="506" y="243"/>
                </a:lnTo>
                <a:lnTo>
                  <a:pt x="504" y="243"/>
                </a:lnTo>
                <a:close/>
                <a:moveTo>
                  <a:pt x="513" y="1023"/>
                </a:moveTo>
                <a:lnTo>
                  <a:pt x="514" y="1023"/>
                </a:lnTo>
                <a:lnTo>
                  <a:pt x="514" y="1024"/>
                </a:lnTo>
                <a:lnTo>
                  <a:pt x="516" y="1024"/>
                </a:lnTo>
                <a:lnTo>
                  <a:pt x="517" y="1024"/>
                </a:lnTo>
                <a:lnTo>
                  <a:pt x="518" y="1024"/>
                </a:lnTo>
                <a:lnTo>
                  <a:pt x="518" y="1023"/>
                </a:lnTo>
                <a:lnTo>
                  <a:pt x="517" y="1023"/>
                </a:lnTo>
                <a:lnTo>
                  <a:pt x="517" y="1022"/>
                </a:lnTo>
                <a:lnTo>
                  <a:pt x="518" y="1022"/>
                </a:lnTo>
                <a:lnTo>
                  <a:pt x="518" y="1023"/>
                </a:lnTo>
                <a:lnTo>
                  <a:pt x="518" y="1024"/>
                </a:lnTo>
                <a:lnTo>
                  <a:pt x="519" y="1024"/>
                </a:lnTo>
                <a:lnTo>
                  <a:pt x="520" y="1024"/>
                </a:lnTo>
                <a:lnTo>
                  <a:pt x="521" y="1025"/>
                </a:lnTo>
                <a:lnTo>
                  <a:pt x="522" y="1025"/>
                </a:lnTo>
                <a:lnTo>
                  <a:pt x="521" y="1024"/>
                </a:lnTo>
                <a:lnTo>
                  <a:pt x="521" y="1023"/>
                </a:lnTo>
                <a:lnTo>
                  <a:pt x="521" y="1022"/>
                </a:lnTo>
                <a:lnTo>
                  <a:pt x="521" y="1021"/>
                </a:lnTo>
                <a:lnTo>
                  <a:pt x="520" y="1021"/>
                </a:lnTo>
                <a:lnTo>
                  <a:pt x="519" y="1021"/>
                </a:lnTo>
                <a:lnTo>
                  <a:pt x="517" y="1021"/>
                </a:lnTo>
                <a:lnTo>
                  <a:pt x="516" y="1021"/>
                </a:lnTo>
                <a:lnTo>
                  <a:pt x="514" y="1021"/>
                </a:lnTo>
                <a:lnTo>
                  <a:pt x="513" y="1021"/>
                </a:lnTo>
                <a:lnTo>
                  <a:pt x="513" y="1022"/>
                </a:lnTo>
                <a:lnTo>
                  <a:pt x="513" y="1023"/>
                </a:lnTo>
                <a:close/>
                <a:moveTo>
                  <a:pt x="513" y="256"/>
                </a:moveTo>
                <a:lnTo>
                  <a:pt x="513" y="257"/>
                </a:lnTo>
                <a:lnTo>
                  <a:pt x="513" y="262"/>
                </a:lnTo>
                <a:lnTo>
                  <a:pt x="513" y="263"/>
                </a:lnTo>
                <a:lnTo>
                  <a:pt x="517" y="263"/>
                </a:lnTo>
                <a:lnTo>
                  <a:pt x="517" y="265"/>
                </a:lnTo>
                <a:lnTo>
                  <a:pt x="517" y="267"/>
                </a:lnTo>
                <a:lnTo>
                  <a:pt x="516" y="267"/>
                </a:lnTo>
                <a:lnTo>
                  <a:pt x="513" y="267"/>
                </a:lnTo>
                <a:lnTo>
                  <a:pt x="513" y="269"/>
                </a:lnTo>
                <a:lnTo>
                  <a:pt x="513" y="270"/>
                </a:lnTo>
                <a:lnTo>
                  <a:pt x="513" y="271"/>
                </a:lnTo>
                <a:lnTo>
                  <a:pt x="513" y="273"/>
                </a:lnTo>
                <a:lnTo>
                  <a:pt x="513" y="274"/>
                </a:lnTo>
                <a:lnTo>
                  <a:pt x="513" y="276"/>
                </a:lnTo>
                <a:lnTo>
                  <a:pt x="513" y="277"/>
                </a:lnTo>
                <a:lnTo>
                  <a:pt x="513" y="279"/>
                </a:lnTo>
                <a:lnTo>
                  <a:pt x="514" y="279"/>
                </a:lnTo>
                <a:lnTo>
                  <a:pt x="518" y="279"/>
                </a:lnTo>
                <a:lnTo>
                  <a:pt x="520" y="279"/>
                </a:lnTo>
                <a:lnTo>
                  <a:pt x="521" y="279"/>
                </a:lnTo>
                <a:lnTo>
                  <a:pt x="526" y="279"/>
                </a:lnTo>
                <a:lnTo>
                  <a:pt x="527" y="279"/>
                </a:lnTo>
                <a:lnTo>
                  <a:pt x="527" y="277"/>
                </a:lnTo>
                <a:lnTo>
                  <a:pt x="527" y="272"/>
                </a:lnTo>
                <a:lnTo>
                  <a:pt x="530" y="272"/>
                </a:lnTo>
                <a:lnTo>
                  <a:pt x="530" y="273"/>
                </a:lnTo>
                <a:lnTo>
                  <a:pt x="530" y="274"/>
                </a:lnTo>
                <a:lnTo>
                  <a:pt x="530" y="276"/>
                </a:lnTo>
                <a:lnTo>
                  <a:pt x="532" y="276"/>
                </a:lnTo>
                <a:lnTo>
                  <a:pt x="534" y="276"/>
                </a:lnTo>
                <a:lnTo>
                  <a:pt x="534" y="272"/>
                </a:lnTo>
                <a:lnTo>
                  <a:pt x="534" y="267"/>
                </a:lnTo>
                <a:lnTo>
                  <a:pt x="531" y="267"/>
                </a:lnTo>
                <a:lnTo>
                  <a:pt x="530" y="267"/>
                </a:lnTo>
                <a:lnTo>
                  <a:pt x="528" y="267"/>
                </a:lnTo>
                <a:lnTo>
                  <a:pt x="527" y="267"/>
                </a:lnTo>
                <a:lnTo>
                  <a:pt x="526" y="267"/>
                </a:lnTo>
                <a:lnTo>
                  <a:pt x="523" y="267"/>
                </a:lnTo>
                <a:lnTo>
                  <a:pt x="521" y="267"/>
                </a:lnTo>
                <a:lnTo>
                  <a:pt x="520" y="267"/>
                </a:lnTo>
                <a:lnTo>
                  <a:pt x="519" y="267"/>
                </a:lnTo>
                <a:lnTo>
                  <a:pt x="519" y="263"/>
                </a:lnTo>
                <a:lnTo>
                  <a:pt x="520" y="263"/>
                </a:lnTo>
                <a:lnTo>
                  <a:pt x="522" y="263"/>
                </a:lnTo>
                <a:lnTo>
                  <a:pt x="526" y="263"/>
                </a:lnTo>
                <a:lnTo>
                  <a:pt x="527" y="263"/>
                </a:lnTo>
                <a:lnTo>
                  <a:pt x="527" y="262"/>
                </a:lnTo>
                <a:lnTo>
                  <a:pt x="527" y="260"/>
                </a:lnTo>
                <a:lnTo>
                  <a:pt x="527" y="259"/>
                </a:lnTo>
                <a:lnTo>
                  <a:pt x="527" y="257"/>
                </a:lnTo>
                <a:lnTo>
                  <a:pt x="527" y="256"/>
                </a:lnTo>
                <a:lnTo>
                  <a:pt x="527" y="255"/>
                </a:lnTo>
                <a:lnTo>
                  <a:pt x="527" y="253"/>
                </a:lnTo>
                <a:lnTo>
                  <a:pt x="526" y="253"/>
                </a:lnTo>
                <a:lnTo>
                  <a:pt x="523" y="253"/>
                </a:lnTo>
                <a:lnTo>
                  <a:pt x="521" y="253"/>
                </a:lnTo>
                <a:lnTo>
                  <a:pt x="518" y="253"/>
                </a:lnTo>
                <a:lnTo>
                  <a:pt x="517" y="253"/>
                </a:lnTo>
                <a:lnTo>
                  <a:pt x="516" y="253"/>
                </a:lnTo>
                <a:lnTo>
                  <a:pt x="514" y="255"/>
                </a:lnTo>
                <a:lnTo>
                  <a:pt x="513" y="256"/>
                </a:lnTo>
                <a:close/>
                <a:moveTo>
                  <a:pt x="583" y="477"/>
                </a:moveTo>
                <a:lnTo>
                  <a:pt x="583" y="478"/>
                </a:lnTo>
                <a:lnTo>
                  <a:pt x="585" y="478"/>
                </a:lnTo>
                <a:lnTo>
                  <a:pt x="585" y="477"/>
                </a:lnTo>
                <a:lnTo>
                  <a:pt x="586" y="477"/>
                </a:lnTo>
                <a:lnTo>
                  <a:pt x="586" y="475"/>
                </a:lnTo>
                <a:lnTo>
                  <a:pt x="585" y="475"/>
                </a:lnTo>
                <a:lnTo>
                  <a:pt x="583" y="475"/>
                </a:lnTo>
                <a:lnTo>
                  <a:pt x="583" y="477"/>
                </a:lnTo>
                <a:close/>
                <a:moveTo>
                  <a:pt x="588" y="479"/>
                </a:moveTo>
                <a:lnTo>
                  <a:pt x="589" y="479"/>
                </a:lnTo>
                <a:lnTo>
                  <a:pt x="589" y="477"/>
                </a:lnTo>
                <a:lnTo>
                  <a:pt x="590" y="477"/>
                </a:lnTo>
                <a:lnTo>
                  <a:pt x="591" y="477"/>
                </a:lnTo>
                <a:lnTo>
                  <a:pt x="591" y="475"/>
                </a:lnTo>
                <a:lnTo>
                  <a:pt x="590" y="475"/>
                </a:lnTo>
                <a:lnTo>
                  <a:pt x="588" y="475"/>
                </a:lnTo>
                <a:lnTo>
                  <a:pt x="588" y="477"/>
                </a:lnTo>
                <a:lnTo>
                  <a:pt x="588" y="479"/>
                </a:lnTo>
                <a:close/>
                <a:moveTo>
                  <a:pt x="229" y="1048"/>
                </a:moveTo>
                <a:lnTo>
                  <a:pt x="230" y="1048"/>
                </a:lnTo>
                <a:lnTo>
                  <a:pt x="236" y="1048"/>
                </a:lnTo>
                <a:lnTo>
                  <a:pt x="243" y="1048"/>
                </a:lnTo>
                <a:lnTo>
                  <a:pt x="247" y="1048"/>
                </a:lnTo>
                <a:lnTo>
                  <a:pt x="249" y="1048"/>
                </a:lnTo>
                <a:lnTo>
                  <a:pt x="252" y="1048"/>
                </a:lnTo>
                <a:lnTo>
                  <a:pt x="255" y="1048"/>
                </a:lnTo>
                <a:lnTo>
                  <a:pt x="256" y="1048"/>
                </a:lnTo>
                <a:lnTo>
                  <a:pt x="260" y="1048"/>
                </a:lnTo>
                <a:lnTo>
                  <a:pt x="261" y="1048"/>
                </a:lnTo>
                <a:lnTo>
                  <a:pt x="263" y="1048"/>
                </a:lnTo>
                <a:lnTo>
                  <a:pt x="264" y="1048"/>
                </a:lnTo>
                <a:lnTo>
                  <a:pt x="266" y="1047"/>
                </a:lnTo>
                <a:lnTo>
                  <a:pt x="267" y="1046"/>
                </a:lnTo>
                <a:lnTo>
                  <a:pt x="268" y="1046"/>
                </a:lnTo>
                <a:lnTo>
                  <a:pt x="268" y="1044"/>
                </a:lnTo>
                <a:lnTo>
                  <a:pt x="268" y="1041"/>
                </a:lnTo>
                <a:lnTo>
                  <a:pt x="271" y="1041"/>
                </a:lnTo>
                <a:lnTo>
                  <a:pt x="273" y="1041"/>
                </a:lnTo>
                <a:lnTo>
                  <a:pt x="273" y="1038"/>
                </a:lnTo>
                <a:lnTo>
                  <a:pt x="273" y="1035"/>
                </a:lnTo>
                <a:lnTo>
                  <a:pt x="273" y="1034"/>
                </a:lnTo>
                <a:lnTo>
                  <a:pt x="277" y="1034"/>
                </a:lnTo>
                <a:lnTo>
                  <a:pt x="280" y="1035"/>
                </a:lnTo>
                <a:lnTo>
                  <a:pt x="287" y="1034"/>
                </a:lnTo>
                <a:lnTo>
                  <a:pt x="288" y="1034"/>
                </a:lnTo>
                <a:lnTo>
                  <a:pt x="288" y="1033"/>
                </a:lnTo>
                <a:lnTo>
                  <a:pt x="289" y="1033"/>
                </a:lnTo>
                <a:lnTo>
                  <a:pt x="289" y="1032"/>
                </a:lnTo>
                <a:lnTo>
                  <a:pt x="287" y="1032"/>
                </a:lnTo>
                <a:lnTo>
                  <a:pt x="284" y="1032"/>
                </a:lnTo>
                <a:lnTo>
                  <a:pt x="280" y="1032"/>
                </a:lnTo>
                <a:lnTo>
                  <a:pt x="280" y="1029"/>
                </a:lnTo>
                <a:lnTo>
                  <a:pt x="280" y="1027"/>
                </a:lnTo>
                <a:lnTo>
                  <a:pt x="280" y="1023"/>
                </a:lnTo>
                <a:lnTo>
                  <a:pt x="280" y="1022"/>
                </a:lnTo>
                <a:lnTo>
                  <a:pt x="278" y="1024"/>
                </a:lnTo>
                <a:lnTo>
                  <a:pt x="276" y="1025"/>
                </a:lnTo>
                <a:lnTo>
                  <a:pt x="275" y="1027"/>
                </a:lnTo>
                <a:lnTo>
                  <a:pt x="273" y="1027"/>
                </a:lnTo>
                <a:lnTo>
                  <a:pt x="273" y="1029"/>
                </a:lnTo>
                <a:lnTo>
                  <a:pt x="270" y="1029"/>
                </a:lnTo>
                <a:lnTo>
                  <a:pt x="268" y="1029"/>
                </a:lnTo>
                <a:lnTo>
                  <a:pt x="267" y="1029"/>
                </a:lnTo>
                <a:lnTo>
                  <a:pt x="261" y="1029"/>
                </a:lnTo>
                <a:lnTo>
                  <a:pt x="261" y="1022"/>
                </a:lnTo>
                <a:lnTo>
                  <a:pt x="266" y="1022"/>
                </a:lnTo>
                <a:lnTo>
                  <a:pt x="267" y="1022"/>
                </a:lnTo>
                <a:lnTo>
                  <a:pt x="268" y="1022"/>
                </a:lnTo>
                <a:lnTo>
                  <a:pt x="268" y="1015"/>
                </a:lnTo>
                <a:lnTo>
                  <a:pt x="268" y="1013"/>
                </a:lnTo>
                <a:lnTo>
                  <a:pt x="267" y="1013"/>
                </a:lnTo>
                <a:lnTo>
                  <a:pt x="266" y="1013"/>
                </a:lnTo>
                <a:lnTo>
                  <a:pt x="266" y="1010"/>
                </a:lnTo>
                <a:lnTo>
                  <a:pt x="267" y="1010"/>
                </a:lnTo>
                <a:lnTo>
                  <a:pt x="268" y="1010"/>
                </a:lnTo>
                <a:lnTo>
                  <a:pt x="268" y="1009"/>
                </a:lnTo>
                <a:lnTo>
                  <a:pt x="267" y="1009"/>
                </a:lnTo>
                <a:lnTo>
                  <a:pt x="267" y="1008"/>
                </a:lnTo>
                <a:lnTo>
                  <a:pt x="266" y="1008"/>
                </a:lnTo>
                <a:lnTo>
                  <a:pt x="261" y="1008"/>
                </a:lnTo>
                <a:lnTo>
                  <a:pt x="255" y="1008"/>
                </a:lnTo>
                <a:lnTo>
                  <a:pt x="255" y="1012"/>
                </a:lnTo>
                <a:lnTo>
                  <a:pt x="255" y="1014"/>
                </a:lnTo>
                <a:lnTo>
                  <a:pt x="254" y="1014"/>
                </a:lnTo>
                <a:lnTo>
                  <a:pt x="254" y="1015"/>
                </a:lnTo>
                <a:lnTo>
                  <a:pt x="254" y="1014"/>
                </a:lnTo>
                <a:lnTo>
                  <a:pt x="253" y="1014"/>
                </a:lnTo>
                <a:lnTo>
                  <a:pt x="252" y="1015"/>
                </a:lnTo>
                <a:lnTo>
                  <a:pt x="251" y="1015"/>
                </a:lnTo>
                <a:lnTo>
                  <a:pt x="250" y="1015"/>
                </a:lnTo>
                <a:lnTo>
                  <a:pt x="250" y="1016"/>
                </a:lnTo>
                <a:lnTo>
                  <a:pt x="251" y="1016"/>
                </a:lnTo>
                <a:lnTo>
                  <a:pt x="251" y="1018"/>
                </a:lnTo>
                <a:lnTo>
                  <a:pt x="251" y="1020"/>
                </a:lnTo>
                <a:lnTo>
                  <a:pt x="251" y="1022"/>
                </a:lnTo>
                <a:lnTo>
                  <a:pt x="250" y="1022"/>
                </a:lnTo>
                <a:lnTo>
                  <a:pt x="250" y="1034"/>
                </a:lnTo>
                <a:lnTo>
                  <a:pt x="250" y="1035"/>
                </a:lnTo>
                <a:lnTo>
                  <a:pt x="249" y="1034"/>
                </a:lnTo>
                <a:lnTo>
                  <a:pt x="249" y="1035"/>
                </a:lnTo>
                <a:lnTo>
                  <a:pt x="244" y="1035"/>
                </a:lnTo>
                <a:lnTo>
                  <a:pt x="241" y="1035"/>
                </a:lnTo>
                <a:lnTo>
                  <a:pt x="237" y="1035"/>
                </a:lnTo>
                <a:lnTo>
                  <a:pt x="236" y="1035"/>
                </a:lnTo>
                <a:lnTo>
                  <a:pt x="234" y="1035"/>
                </a:lnTo>
                <a:lnTo>
                  <a:pt x="230" y="1035"/>
                </a:lnTo>
                <a:lnTo>
                  <a:pt x="229" y="1035"/>
                </a:lnTo>
                <a:lnTo>
                  <a:pt x="229" y="1040"/>
                </a:lnTo>
                <a:lnTo>
                  <a:pt x="229" y="1042"/>
                </a:lnTo>
                <a:lnTo>
                  <a:pt x="229" y="1044"/>
                </a:lnTo>
                <a:lnTo>
                  <a:pt x="229" y="1048"/>
                </a:lnTo>
                <a:close/>
                <a:moveTo>
                  <a:pt x="513" y="253"/>
                </a:moveTo>
                <a:lnTo>
                  <a:pt x="513" y="255"/>
                </a:lnTo>
                <a:lnTo>
                  <a:pt x="514" y="255"/>
                </a:lnTo>
                <a:lnTo>
                  <a:pt x="514" y="254"/>
                </a:lnTo>
                <a:lnTo>
                  <a:pt x="514" y="253"/>
                </a:lnTo>
                <a:lnTo>
                  <a:pt x="513" y="253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2" name="Freeform 704">
            <a:extLst>
              <a:ext uri="{FF2B5EF4-FFF2-40B4-BE49-F238E27FC236}">
                <a16:creationId xmlns:a16="http://schemas.microsoft.com/office/drawing/2014/main" id="{D45D849F-E4E4-177E-9D27-91C80593A91A}"/>
              </a:ext>
            </a:extLst>
          </p:cNvPr>
          <p:cNvSpPr>
            <a:spLocks noEditPoints="1"/>
          </p:cNvSpPr>
          <p:nvPr/>
        </p:nvSpPr>
        <p:spPr bwMode="auto">
          <a:xfrm>
            <a:off x="5829532" y="2851111"/>
            <a:ext cx="641728" cy="614803"/>
          </a:xfrm>
          <a:custGeom>
            <a:avLst/>
            <a:gdLst>
              <a:gd name="T0" fmla="*/ 48 w 286"/>
              <a:gd name="T1" fmla="*/ 172 h 274"/>
              <a:gd name="T2" fmla="*/ 57 w 286"/>
              <a:gd name="T3" fmla="*/ 170 h 274"/>
              <a:gd name="T4" fmla="*/ 77 w 286"/>
              <a:gd name="T5" fmla="*/ 173 h 274"/>
              <a:gd name="T6" fmla="*/ 63 w 286"/>
              <a:gd name="T7" fmla="*/ 181 h 274"/>
              <a:gd name="T8" fmla="*/ 55 w 286"/>
              <a:gd name="T9" fmla="*/ 176 h 274"/>
              <a:gd name="T10" fmla="*/ 48 w 286"/>
              <a:gd name="T11" fmla="*/ 186 h 274"/>
              <a:gd name="T12" fmla="*/ 51 w 286"/>
              <a:gd name="T13" fmla="*/ 187 h 274"/>
              <a:gd name="T14" fmla="*/ 65 w 286"/>
              <a:gd name="T15" fmla="*/ 189 h 274"/>
              <a:gd name="T16" fmla="*/ 69 w 286"/>
              <a:gd name="T17" fmla="*/ 195 h 274"/>
              <a:gd name="T18" fmla="*/ 45 w 286"/>
              <a:gd name="T19" fmla="*/ 202 h 274"/>
              <a:gd name="T20" fmla="*/ 48 w 286"/>
              <a:gd name="T21" fmla="*/ 222 h 274"/>
              <a:gd name="T22" fmla="*/ 57 w 286"/>
              <a:gd name="T23" fmla="*/ 234 h 274"/>
              <a:gd name="T24" fmla="*/ 51 w 286"/>
              <a:gd name="T25" fmla="*/ 249 h 274"/>
              <a:gd name="T26" fmla="*/ 51 w 286"/>
              <a:gd name="T27" fmla="*/ 232 h 274"/>
              <a:gd name="T28" fmla="*/ 4 w 286"/>
              <a:gd name="T29" fmla="*/ 92 h 274"/>
              <a:gd name="T30" fmla="*/ 26 w 286"/>
              <a:gd name="T31" fmla="*/ 51 h 274"/>
              <a:gd name="T32" fmla="*/ 25 w 286"/>
              <a:gd name="T33" fmla="*/ 24 h 274"/>
              <a:gd name="T34" fmla="*/ 76 w 286"/>
              <a:gd name="T35" fmla="*/ 40 h 274"/>
              <a:gd name="T36" fmla="*/ 179 w 286"/>
              <a:gd name="T37" fmla="*/ 39 h 274"/>
              <a:gd name="T38" fmla="*/ 179 w 286"/>
              <a:gd name="T39" fmla="*/ 17 h 274"/>
              <a:gd name="T40" fmla="*/ 276 w 286"/>
              <a:gd name="T41" fmla="*/ 16 h 274"/>
              <a:gd name="T42" fmla="*/ 259 w 286"/>
              <a:gd name="T43" fmla="*/ 65 h 274"/>
              <a:gd name="T44" fmla="*/ 242 w 286"/>
              <a:gd name="T45" fmla="*/ 40 h 274"/>
              <a:gd name="T46" fmla="*/ 215 w 286"/>
              <a:gd name="T47" fmla="*/ 40 h 274"/>
              <a:gd name="T48" fmla="*/ 208 w 286"/>
              <a:gd name="T49" fmla="*/ 55 h 274"/>
              <a:gd name="T50" fmla="*/ 208 w 286"/>
              <a:gd name="T51" fmla="*/ 90 h 274"/>
              <a:gd name="T52" fmla="*/ 190 w 286"/>
              <a:gd name="T53" fmla="*/ 91 h 274"/>
              <a:gd name="T54" fmla="*/ 181 w 286"/>
              <a:gd name="T55" fmla="*/ 98 h 274"/>
              <a:gd name="T56" fmla="*/ 189 w 286"/>
              <a:gd name="T57" fmla="*/ 134 h 274"/>
              <a:gd name="T58" fmla="*/ 202 w 286"/>
              <a:gd name="T59" fmla="*/ 148 h 274"/>
              <a:gd name="T60" fmla="*/ 234 w 286"/>
              <a:gd name="T61" fmla="*/ 151 h 274"/>
              <a:gd name="T62" fmla="*/ 219 w 286"/>
              <a:gd name="T63" fmla="*/ 182 h 274"/>
              <a:gd name="T64" fmla="*/ 200 w 286"/>
              <a:gd name="T65" fmla="*/ 143 h 274"/>
              <a:gd name="T66" fmla="*/ 179 w 286"/>
              <a:gd name="T67" fmla="*/ 143 h 274"/>
              <a:gd name="T68" fmla="*/ 167 w 286"/>
              <a:gd name="T69" fmla="*/ 131 h 274"/>
              <a:gd name="T70" fmla="*/ 180 w 286"/>
              <a:gd name="T71" fmla="*/ 158 h 274"/>
              <a:gd name="T72" fmla="*/ 148 w 286"/>
              <a:gd name="T73" fmla="*/ 169 h 274"/>
              <a:gd name="T74" fmla="*/ 108 w 286"/>
              <a:gd name="T75" fmla="*/ 174 h 274"/>
              <a:gd name="T76" fmla="*/ 100 w 286"/>
              <a:gd name="T77" fmla="*/ 175 h 274"/>
              <a:gd name="T78" fmla="*/ 102 w 286"/>
              <a:gd name="T79" fmla="*/ 155 h 274"/>
              <a:gd name="T80" fmla="*/ 89 w 286"/>
              <a:gd name="T81" fmla="*/ 147 h 274"/>
              <a:gd name="T82" fmla="*/ 67 w 286"/>
              <a:gd name="T83" fmla="*/ 144 h 274"/>
              <a:gd name="T84" fmla="*/ 31 w 286"/>
              <a:gd name="T85" fmla="*/ 144 h 274"/>
              <a:gd name="T86" fmla="*/ 22 w 286"/>
              <a:gd name="T87" fmla="*/ 117 h 274"/>
              <a:gd name="T88" fmla="*/ 13 w 286"/>
              <a:gd name="T89" fmla="*/ 105 h 274"/>
              <a:gd name="T90" fmla="*/ 1 w 286"/>
              <a:gd name="T91" fmla="*/ 99 h 274"/>
              <a:gd name="T92" fmla="*/ 57 w 286"/>
              <a:gd name="T93" fmla="*/ 80 h 274"/>
              <a:gd name="T94" fmla="*/ 62 w 286"/>
              <a:gd name="T95" fmla="*/ 73 h 274"/>
              <a:gd name="T96" fmla="*/ 62 w 286"/>
              <a:gd name="T97" fmla="*/ 50 h 274"/>
              <a:gd name="T98" fmla="*/ 85 w 286"/>
              <a:gd name="T99" fmla="*/ 66 h 274"/>
              <a:gd name="T100" fmla="*/ 128 w 286"/>
              <a:gd name="T101" fmla="*/ 135 h 274"/>
              <a:gd name="T102" fmla="*/ 106 w 286"/>
              <a:gd name="T103" fmla="*/ 131 h 274"/>
              <a:gd name="T104" fmla="*/ 140 w 286"/>
              <a:gd name="T105" fmla="*/ 134 h 274"/>
              <a:gd name="T106" fmla="*/ 151 w 286"/>
              <a:gd name="T107" fmla="*/ 144 h 274"/>
              <a:gd name="T108" fmla="*/ 149 w 286"/>
              <a:gd name="T109" fmla="*/ 131 h 274"/>
              <a:gd name="T110" fmla="*/ 154 w 286"/>
              <a:gd name="T111" fmla="*/ 80 h 274"/>
              <a:gd name="T112" fmla="*/ 146 w 286"/>
              <a:gd name="T113" fmla="*/ 130 h 274"/>
              <a:gd name="T114" fmla="*/ 152 w 286"/>
              <a:gd name="T115" fmla="*/ 124 h 274"/>
              <a:gd name="T116" fmla="*/ 171 w 286"/>
              <a:gd name="T117" fmla="*/ 99 h 274"/>
              <a:gd name="T118" fmla="*/ 166 w 286"/>
              <a:gd name="T119" fmla="*/ 92 h 274"/>
              <a:gd name="T120" fmla="*/ 177 w 286"/>
              <a:gd name="T121" fmla="*/ 92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6" h="274">
                <a:moveTo>
                  <a:pt x="26" y="222"/>
                </a:moveTo>
                <a:lnTo>
                  <a:pt x="26" y="199"/>
                </a:lnTo>
                <a:lnTo>
                  <a:pt x="26" y="177"/>
                </a:lnTo>
                <a:lnTo>
                  <a:pt x="26" y="170"/>
                </a:lnTo>
                <a:lnTo>
                  <a:pt x="27" y="170"/>
                </a:lnTo>
                <a:lnTo>
                  <a:pt x="29" y="170"/>
                </a:lnTo>
                <a:lnTo>
                  <a:pt x="31" y="170"/>
                </a:lnTo>
                <a:lnTo>
                  <a:pt x="35" y="170"/>
                </a:lnTo>
                <a:lnTo>
                  <a:pt x="36" y="170"/>
                </a:lnTo>
                <a:lnTo>
                  <a:pt x="38" y="170"/>
                </a:lnTo>
                <a:lnTo>
                  <a:pt x="44" y="170"/>
                </a:lnTo>
                <a:lnTo>
                  <a:pt x="46" y="170"/>
                </a:lnTo>
                <a:lnTo>
                  <a:pt x="48" y="170"/>
                </a:lnTo>
                <a:lnTo>
                  <a:pt x="48" y="172"/>
                </a:lnTo>
                <a:lnTo>
                  <a:pt x="48" y="173"/>
                </a:lnTo>
                <a:lnTo>
                  <a:pt x="48" y="174"/>
                </a:lnTo>
                <a:lnTo>
                  <a:pt x="48" y="175"/>
                </a:lnTo>
                <a:lnTo>
                  <a:pt x="51" y="175"/>
                </a:lnTo>
                <a:lnTo>
                  <a:pt x="51" y="174"/>
                </a:lnTo>
                <a:lnTo>
                  <a:pt x="51" y="173"/>
                </a:lnTo>
                <a:lnTo>
                  <a:pt x="51" y="172"/>
                </a:lnTo>
                <a:lnTo>
                  <a:pt x="51" y="170"/>
                </a:lnTo>
                <a:lnTo>
                  <a:pt x="52" y="170"/>
                </a:lnTo>
                <a:lnTo>
                  <a:pt x="53" y="170"/>
                </a:lnTo>
                <a:lnTo>
                  <a:pt x="54" y="170"/>
                </a:lnTo>
                <a:lnTo>
                  <a:pt x="55" y="170"/>
                </a:lnTo>
                <a:lnTo>
                  <a:pt x="56" y="170"/>
                </a:lnTo>
                <a:lnTo>
                  <a:pt x="57" y="170"/>
                </a:lnTo>
                <a:lnTo>
                  <a:pt x="59" y="170"/>
                </a:lnTo>
                <a:lnTo>
                  <a:pt x="60" y="170"/>
                </a:lnTo>
                <a:lnTo>
                  <a:pt x="61" y="170"/>
                </a:lnTo>
                <a:lnTo>
                  <a:pt x="62" y="170"/>
                </a:lnTo>
                <a:lnTo>
                  <a:pt x="63" y="170"/>
                </a:lnTo>
                <a:lnTo>
                  <a:pt x="65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2" y="170"/>
                </a:lnTo>
                <a:lnTo>
                  <a:pt x="76" y="170"/>
                </a:lnTo>
                <a:lnTo>
                  <a:pt x="77" y="170"/>
                </a:lnTo>
                <a:lnTo>
                  <a:pt x="77" y="173"/>
                </a:lnTo>
                <a:lnTo>
                  <a:pt x="77" y="174"/>
                </a:lnTo>
                <a:lnTo>
                  <a:pt x="77" y="175"/>
                </a:lnTo>
                <a:lnTo>
                  <a:pt x="77" y="176"/>
                </a:lnTo>
                <a:lnTo>
                  <a:pt x="70" y="176"/>
                </a:lnTo>
                <a:lnTo>
                  <a:pt x="63" y="176"/>
                </a:lnTo>
                <a:lnTo>
                  <a:pt x="62" y="176"/>
                </a:lnTo>
                <a:lnTo>
                  <a:pt x="62" y="178"/>
                </a:lnTo>
                <a:lnTo>
                  <a:pt x="63" y="178"/>
                </a:lnTo>
                <a:lnTo>
                  <a:pt x="64" y="178"/>
                </a:lnTo>
                <a:lnTo>
                  <a:pt x="67" y="178"/>
                </a:lnTo>
                <a:lnTo>
                  <a:pt x="68" y="178"/>
                </a:lnTo>
                <a:lnTo>
                  <a:pt x="69" y="178"/>
                </a:lnTo>
                <a:lnTo>
                  <a:pt x="69" y="181"/>
                </a:lnTo>
                <a:lnTo>
                  <a:pt x="63" y="181"/>
                </a:lnTo>
                <a:lnTo>
                  <a:pt x="63" y="183"/>
                </a:lnTo>
                <a:lnTo>
                  <a:pt x="63" y="185"/>
                </a:lnTo>
                <a:lnTo>
                  <a:pt x="61" y="185"/>
                </a:lnTo>
                <a:lnTo>
                  <a:pt x="56" y="185"/>
                </a:lnTo>
                <a:lnTo>
                  <a:pt x="56" y="183"/>
                </a:lnTo>
                <a:lnTo>
                  <a:pt x="55" y="183"/>
                </a:lnTo>
                <a:lnTo>
                  <a:pt x="55" y="182"/>
                </a:lnTo>
                <a:lnTo>
                  <a:pt x="55" y="181"/>
                </a:lnTo>
                <a:lnTo>
                  <a:pt x="59" y="181"/>
                </a:lnTo>
                <a:lnTo>
                  <a:pt x="59" y="178"/>
                </a:lnTo>
                <a:lnTo>
                  <a:pt x="57" y="178"/>
                </a:lnTo>
                <a:lnTo>
                  <a:pt x="56" y="178"/>
                </a:lnTo>
                <a:lnTo>
                  <a:pt x="56" y="176"/>
                </a:lnTo>
                <a:lnTo>
                  <a:pt x="55" y="176"/>
                </a:lnTo>
                <a:lnTo>
                  <a:pt x="53" y="176"/>
                </a:lnTo>
                <a:lnTo>
                  <a:pt x="53" y="178"/>
                </a:lnTo>
                <a:lnTo>
                  <a:pt x="52" y="178"/>
                </a:lnTo>
                <a:lnTo>
                  <a:pt x="51" y="178"/>
                </a:lnTo>
                <a:lnTo>
                  <a:pt x="51" y="180"/>
                </a:lnTo>
                <a:lnTo>
                  <a:pt x="51" y="181"/>
                </a:lnTo>
                <a:lnTo>
                  <a:pt x="53" y="181"/>
                </a:lnTo>
                <a:lnTo>
                  <a:pt x="53" y="183"/>
                </a:lnTo>
                <a:lnTo>
                  <a:pt x="52" y="183"/>
                </a:lnTo>
                <a:lnTo>
                  <a:pt x="51" y="183"/>
                </a:lnTo>
                <a:lnTo>
                  <a:pt x="51" y="184"/>
                </a:lnTo>
                <a:lnTo>
                  <a:pt x="51" y="185"/>
                </a:lnTo>
                <a:lnTo>
                  <a:pt x="51" y="186"/>
                </a:lnTo>
                <a:lnTo>
                  <a:pt x="48" y="186"/>
                </a:lnTo>
                <a:lnTo>
                  <a:pt x="48" y="187"/>
                </a:lnTo>
                <a:lnTo>
                  <a:pt x="48" y="189"/>
                </a:lnTo>
                <a:lnTo>
                  <a:pt x="48" y="190"/>
                </a:lnTo>
                <a:lnTo>
                  <a:pt x="48" y="191"/>
                </a:lnTo>
                <a:lnTo>
                  <a:pt x="48" y="192"/>
                </a:lnTo>
                <a:lnTo>
                  <a:pt x="48" y="193"/>
                </a:lnTo>
                <a:lnTo>
                  <a:pt x="48" y="194"/>
                </a:lnTo>
                <a:lnTo>
                  <a:pt x="51" y="194"/>
                </a:lnTo>
                <a:lnTo>
                  <a:pt x="51" y="193"/>
                </a:lnTo>
                <a:lnTo>
                  <a:pt x="51" y="192"/>
                </a:lnTo>
                <a:lnTo>
                  <a:pt x="51" y="191"/>
                </a:lnTo>
                <a:lnTo>
                  <a:pt x="51" y="190"/>
                </a:lnTo>
                <a:lnTo>
                  <a:pt x="51" y="189"/>
                </a:lnTo>
                <a:lnTo>
                  <a:pt x="51" y="187"/>
                </a:lnTo>
                <a:lnTo>
                  <a:pt x="52" y="187"/>
                </a:lnTo>
                <a:lnTo>
                  <a:pt x="53" y="187"/>
                </a:lnTo>
                <a:lnTo>
                  <a:pt x="54" y="187"/>
                </a:lnTo>
                <a:lnTo>
                  <a:pt x="55" y="187"/>
                </a:lnTo>
                <a:lnTo>
                  <a:pt x="55" y="189"/>
                </a:lnTo>
                <a:lnTo>
                  <a:pt x="57" y="189"/>
                </a:lnTo>
                <a:lnTo>
                  <a:pt x="59" y="189"/>
                </a:lnTo>
                <a:lnTo>
                  <a:pt x="59" y="187"/>
                </a:lnTo>
                <a:lnTo>
                  <a:pt x="60" y="187"/>
                </a:lnTo>
                <a:lnTo>
                  <a:pt x="61" y="187"/>
                </a:lnTo>
                <a:lnTo>
                  <a:pt x="62" y="187"/>
                </a:lnTo>
                <a:lnTo>
                  <a:pt x="63" y="187"/>
                </a:lnTo>
                <a:lnTo>
                  <a:pt x="63" y="189"/>
                </a:lnTo>
                <a:lnTo>
                  <a:pt x="65" y="189"/>
                </a:lnTo>
                <a:lnTo>
                  <a:pt x="67" y="189"/>
                </a:lnTo>
                <a:lnTo>
                  <a:pt x="67" y="187"/>
                </a:lnTo>
                <a:lnTo>
                  <a:pt x="69" y="187"/>
                </a:lnTo>
                <a:lnTo>
                  <a:pt x="69" y="190"/>
                </a:lnTo>
                <a:lnTo>
                  <a:pt x="70" y="190"/>
                </a:lnTo>
                <a:lnTo>
                  <a:pt x="70" y="191"/>
                </a:lnTo>
                <a:lnTo>
                  <a:pt x="70" y="192"/>
                </a:lnTo>
                <a:lnTo>
                  <a:pt x="68" y="192"/>
                </a:lnTo>
                <a:lnTo>
                  <a:pt x="67" y="192"/>
                </a:lnTo>
                <a:lnTo>
                  <a:pt x="67" y="193"/>
                </a:lnTo>
                <a:lnTo>
                  <a:pt x="70" y="193"/>
                </a:lnTo>
                <a:lnTo>
                  <a:pt x="70" y="194"/>
                </a:lnTo>
                <a:lnTo>
                  <a:pt x="70" y="195"/>
                </a:lnTo>
                <a:lnTo>
                  <a:pt x="69" y="195"/>
                </a:lnTo>
                <a:lnTo>
                  <a:pt x="68" y="195"/>
                </a:lnTo>
                <a:lnTo>
                  <a:pt x="65" y="195"/>
                </a:lnTo>
                <a:lnTo>
                  <a:pt x="64" y="195"/>
                </a:lnTo>
                <a:lnTo>
                  <a:pt x="61" y="195"/>
                </a:lnTo>
                <a:lnTo>
                  <a:pt x="57" y="195"/>
                </a:lnTo>
                <a:lnTo>
                  <a:pt x="56" y="195"/>
                </a:lnTo>
                <a:lnTo>
                  <a:pt x="53" y="195"/>
                </a:lnTo>
                <a:lnTo>
                  <a:pt x="52" y="195"/>
                </a:lnTo>
                <a:lnTo>
                  <a:pt x="51" y="195"/>
                </a:lnTo>
                <a:lnTo>
                  <a:pt x="50" y="195"/>
                </a:lnTo>
                <a:lnTo>
                  <a:pt x="48" y="195"/>
                </a:lnTo>
                <a:lnTo>
                  <a:pt x="45" y="195"/>
                </a:lnTo>
                <a:lnTo>
                  <a:pt x="45" y="198"/>
                </a:lnTo>
                <a:lnTo>
                  <a:pt x="45" y="202"/>
                </a:lnTo>
                <a:lnTo>
                  <a:pt x="48" y="202"/>
                </a:lnTo>
                <a:lnTo>
                  <a:pt x="48" y="203"/>
                </a:lnTo>
                <a:lnTo>
                  <a:pt x="48" y="205"/>
                </a:lnTo>
                <a:lnTo>
                  <a:pt x="48" y="206"/>
                </a:lnTo>
                <a:lnTo>
                  <a:pt x="48" y="208"/>
                </a:lnTo>
                <a:lnTo>
                  <a:pt x="48" y="209"/>
                </a:lnTo>
                <a:lnTo>
                  <a:pt x="45" y="209"/>
                </a:lnTo>
                <a:lnTo>
                  <a:pt x="45" y="212"/>
                </a:lnTo>
                <a:lnTo>
                  <a:pt x="45" y="215"/>
                </a:lnTo>
                <a:lnTo>
                  <a:pt x="48" y="215"/>
                </a:lnTo>
                <a:lnTo>
                  <a:pt x="51" y="215"/>
                </a:lnTo>
                <a:lnTo>
                  <a:pt x="51" y="222"/>
                </a:lnTo>
                <a:lnTo>
                  <a:pt x="50" y="222"/>
                </a:lnTo>
                <a:lnTo>
                  <a:pt x="48" y="222"/>
                </a:lnTo>
                <a:lnTo>
                  <a:pt x="46" y="222"/>
                </a:lnTo>
                <a:lnTo>
                  <a:pt x="45" y="222"/>
                </a:lnTo>
                <a:lnTo>
                  <a:pt x="45" y="224"/>
                </a:lnTo>
                <a:lnTo>
                  <a:pt x="45" y="225"/>
                </a:lnTo>
                <a:lnTo>
                  <a:pt x="46" y="225"/>
                </a:lnTo>
                <a:lnTo>
                  <a:pt x="48" y="225"/>
                </a:lnTo>
                <a:lnTo>
                  <a:pt x="51" y="225"/>
                </a:lnTo>
                <a:lnTo>
                  <a:pt x="51" y="228"/>
                </a:lnTo>
                <a:lnTo>
                  <a:pt x="52" y="228"/>
                </a:lnTo>
                <a:lnTo>
                  <a:pt x="53" y="228"/>
                </a:lnTo>
                <a:lnTo>
                  <a:pt x="55" y="228"/>
                </a:lnTo>
                <a:lnTo>
                  <a:pt x="57" y="228"/>
                </a:lnTo>
                <a:lnTo>
                  <a:pt x="57" y="233"/>
                </a:lnTo>
                <a:lnTo>
                  <a:pt x="57" y="234"/>
                </a:lnTo>
                <a:lnTo>
                  <a:pt x="60" y="234"/>
                </a:lnTo>
                <a:lnTo>
                  <a:pt x="64" y="234"/>
                </a:lnTo>
                <a:lnTo>
                  <a:pt x="64" y="237"/>
                </a:lnTo>
                <a:lnTo>
                  <a:pt x="64" y="248"/>
                </a:lnTo>
                <a:lnTo>
                  <a:pt x="70" y="248"/>
                </a:lnTo>
                <a:lnTo>
                  <a:pt x="70" y="260"/>
                </a:lnTo>
                <a:lnTo>
                  <a:pt x="70" y="274"/>
                </a:lnTo>
                <a:lnTo>
                  <a:pt x="68" y="274"/>
                </a:lnTo>
                <a:lnTo>
                  <a:pt x="64" y="274"/>
                </a:lnTo>
                <a:lnTo>
                  <a:pt x="64" y="267"/>
                </a:lnTo>
                <a:lnTo>
                  <a:pt x="59" y="267"/>
                </a:lnTo>
                <a:lnTo>
                  <a:pt x="52" y="267"/>
                </a:lnTo>
                <a:lnTo>
                  <a:pt x="51" y="267"/>
                </a:lnTo>
                <a:lnTo>
                  <a:pt x="51" y="249"/>
                </a:lnTo>
                <a:lnTo>
                  <a:pt x="51" y="248"/>
                </a:lnTo>
                <a:lnTo>
                  <a:pt x="51" y="241"/>
                </a:lnTo>
                <a:lnTo>
                  <a:pt x="45" y="241"/>
                </a:lnTo>
                <a:lnTo>
                  <a:pt x="45" y="248"/>
                </a:lnTo>
                <a:lnTo>
                  <a:pt x="38" y="248"/>
                </a:lnTo>
                <a:lnTo>
                  <a:pt x="38" y="254"/>
                </a:lnTo>
                <a:lnTo>
                  <a:pt x="36" y="254"/>
                </a:lnTo>
                <a:lnTo>
                  <a:pt x="30" y="254"/>
                </a:lnTo>
                <a:lnTo>
                  <a:pt x="26" y="254"/>
                </a:lnTo>
                <a:lnTo>
                  <a:pt x="26" y="244"/>
                </a:lnTo>
                <a:lnTo>
                  <a:pt x="26" y="222"/>
                </a:lnTo>
                <a:close/>
                <a:moveTo>
                  <a:pt x="45" y="232"/>
                </a:moveTo>
                <a:lnTo>
                  <a:pt x="48" y="232"/>
                </a:lnTo>
                <a:lnTo>
                  <a:pt x="51" y="232"/>
                </a:lnTo>
                <a:lnTo>
                  <a:pt x="51" y="231"/>
                </a:lnTo>
                <a:lnTo>
                  <a:pt x="51" y="230"/>
                </a:lnTo>
                <a:lnTo>
                  <a:pt x="48" y="230"/>
                </a:lnTo>
                <a:lnTo>
                  <a:pt x="48" y="228"/>
                </a:lnTo>
                <a:lnTo>
                  <a:pt x="47" y="228"/>
                </a:lnTo>
                <a:lnTo>
                  <a:pt x="45" y="228"/>
                </a:lnTo>
                <a:lnTo>
                  <a:pt x="45" y="231"/>
                </a:lnTo>
                <a:lnTo>
                  <a:pt x="45" y="232"/>
                </a:lnTo>
                <a:close/>
                <a:moveTo>
                  <a:pt x="0" y="94"/>
                </a:moveTo>
                <a:lnTo>
                  <a:pt x="0" y="93"/>
                </a:lnTo>
                <a:lnTo>
                  <a:pt x="0" y="92"/>
                </a:lnTo>
                <a:lnTo>
                  <a:pt x="1" y="92"/>
                </a:lnTo>
                <a:lnTo>
                  <a:pt x="3" y="92"/>
                </a:lnTo>
                <a:lnTo>
                  <a:pt x="4" y="92"/>
                </a:lnTo>
                <a:lnTo>
                  <a:pt x="7" y="92"/>
                </a:lnTo>
                <a:lnTo>
                  <a:pt x="8" y="92"/>
                </a:lnTo>
                <a:lnTo>
                  <a:pt x="16" y="91"/>
                </a:lnTo>
                <a:lnTo>
                  <a:pt x="20" y="91"/>
                </a:lnTo>
                <a:lnTo>
                  <a:pt x="21" y="91"/>
                </a:lnTo>
                <a:lnTo>
                  <a:pt x="26" y="91"/>
                </a:lnTo>
                <a:lnTo>
                  <a:pt x="26" y="84"/>
                </a:lnTo>
                <a:lnTo>
                  <a:pt x="26" y="72"/>
                </a:lnTo>
                <a:lnTo>
                  <a:pt x="26" y="67"/>
                </a:lnTo>
                <a:lnTo>
                  <a:pt x="26" y="65"/>
                </a:lnTo>
                <a:lnTo>
                  <a:pt x="26" y="60"/>
                </a:lnTo>
                <a:lnTo>
                  <a:pt x="26" y="57"/>
                </a:lnTo>
                <a:lnTo>
                  <a:pt x="26" y="52"/>
                </a:lnTo>
                <a:lnTo>
                  <a:pt x="26" y="51"/>
                </a:lnTo>
                <a:lnTo>
                  <a:pt x="26" y="49"/>
                </a:lnTo>
                <a:lnTo>
                  <a:pt x="26" y="46"/>
                </a:lnTo>
                <a:lnTo>
                  <a:pt x="26" y="44"/>
                </a:lnTo>
                <a:lnTo>
                  <a:pt x="26" y="43"/>
                </a:lnTo>
                <a:lnTo>
                  <a:pt x="26" y="41"/>
                </a:lnTo>
                <a:lnTo>
                  <a:pt x="26" y="40"/>
                </a:lnTo>
                <a:lnTo>
                  <a:pt x="25" y="40"/>
                </a:lnTo>
                <a:lnTo>
                  <a:pt x="25" y="39"/>
                </a:lnTo>
                <a:lnTo>
                  <a:pt x="25" y="38"/>
                </a:lnTo>
                <a:lnTo>
                  <a:pt x="25" y="33"/>
                </a:lnTo>
                <a:lnTo>
                  <a:pt x="25" y="31"/>
                </a:lnTo>
                <a:lnTo>
                  <a:pt x="25" y="28"/>
                </a:lnTo>
                <a:lnTo>
                  <a:pt x="25" y="26"/>
                </a:lnTo>
                <a:lnTo>
                  <a:pt x="25" y="24"/>
                </a:lnTo>
                <a:lnTo>
                  <a:pt x="25" y="23"/>
                </a:lnTo>
                <a:lnTo>
                  <a:pt x="25" y="22"/>
                </a:lnTo>
                <a:lnTo>
                  <a:pt x="26" y="22"/>
                </a:lnTo>
                <a:lnTo>
                  <a:pt x="28" y="24"/>
                </a:lnTo>
                <a:lnTo>
                  <a:pt x="29" y="24"/>
                </a:lnTo>
                <a:lnTo>
                  <a:pt x="31" y="26"/>
                </a:lnTo>
                <a:lnTo>
                  <a:pt x="36" y="30"/>
                </a:lnTo>
                <a:lnTo>
                  <a:pt x="37" y="31"/>
                </a:lnTo>
                <a:lnTo>
                  <a:pt x="43" y="35"/>
                </a:lnTo>
                <a:lnTo>
                  <a:pt x="50" y="40"/>
                </a:lnTo>
                <a:lnTo>
                  <a:pt x="51" y="40"/>
                </a:lnTo>
                <a:lnTo>
                  <a:pt x="63" y="40"/>
                </a:lnTo>
                <a:lnTo>
                  <a:pt x="69" y="40"/>
                </a:lnTo>
                <a:lnTo>
                  <a:pt x="76" y="40"/>
                </a:lnTo>
                <a:lnTo>
                  <a:pt x="88" y="40"/>
                </a:lnTo>
                <a:lnTo>
                  <a:pt x="93" y="40"/>
                </a:lnTo>
                <a:lnTo>
                  <a:pt x="102" y="40"/>
                </a:lnTo>
                <a:lnTo>
                  <a:pt x="108" y="41"/>
                </a:lnTo>
                <a:lnTo>
                  <a:pt x="114" y="41"/>
                </a:lnTo>
                <a:lnTo>
                  <a:pt x="121" y="41"/>
                </a:lnTo>
                <a:lnTo>
                  <a:pt x="126" y="41"/>
                </a:lnTo>
                <a:lnTo>
                  <a:pt x="140" y="41"/>
                </a:lnTo>
                <a:lnTo>
                  <a:pt x="149" y="41"/>
                </a:lnTo>
                <a:lnTo>
                  <a:pt x="159" y="41"/>
                </a:lnTo>
                <a:lnTo>
                  <a:pt x="173" y="41"/>
                </a:lnTo>
                <a:lnTo>
                  <a:pt x="179" y="41"/>
                </a:lnTo>
                <a:lnTo>
                  <a:pt x="179" y="40"/>
                </a:lnTo>
                <a:lnTo>
                  <a:pt x="179" y="39"/>
                </a:lnTo>
                <a:lnTo>
                  <a:pt x="179" y="38"/>
                </a:lnTo>
                <a:lnTo>
                  <a:pt x="179" y="36"/>
                </a:lnTo>
                <a:lnTo>
                  <a:pt x="179" y="35"/>
                </a:lnTo>
                <a:lnTo>
                  <a:pt x="179" y="34"/>
                </a:lnTo>
                <a:lnTo>
                  <a:pt x="179" y="33"/>
                </a:lnTo>
                <a:lnTo>
                  <a:pt x="179" y="32"/>
                </a:lnTo>
                <a:lnTo>
                  <a:pt x="179" y="31"/>
                </a:lnTo>
                <a:lnTo>
                  <a:pt x="179" y="28"/>
                </a:lnTo>
                <a:lnTo>
                  <a:pt x="179" y="27"/>
                </a:lnTo>
                <a:lnTo>
                  <a:pt x="179" y="23"/>
                </a:lnTo>
                <a:lnTo>
                  <a:pt x="179" y="22"/>
                </a:lnTo>
                <a:lnTo>
                  <a:pt x="179" y="21"/>
                </a:lnTo>
                <a:lnTo>
                  <a:pt x="179" y="18"/>
                </a:lnTo>
                <a:lnTo>
                  <a:pt x="179" y="17"/>
                </a:lnTo>
                <a:lnTo>
                  <a:pt x="179" y="15"/>
                </a:lnTo>
                <a:lnTo>
                  <a:pt x="179" y="14"/>
                </a:lnTo>
                <a:lnTo>
                  <a:pt x="179" y="5"/>
                </a:lnTo>
                <a:lnTo>
                  <a:pt x="182" y="5"/>
                </a:lnTo>
                <a:lnTo>
                  <a:pt x="182" y="1"/>
                </a:lnTo>
                <a:lnTo>
                  <a:pt x="182" y="0"/>
                </a:lnTo>
                <a:lnTo>
                  <a:pt x="190" y="0"/>
                </a:lnTo>
                <a:lnTo>
                  <a:pt x="208" y="0"/>
                </a:lnTo>
                <a:lnTo>
                  <a:pt x="269" y="0"/>
                </a:lnTo>
                <a:lnTo>
                  <a:pt x="270" y="0"/>
                </a:lnTo>
                <a:lnTo>
                  <a:pt x="272" y="6"/>
                </a:lnTo>
                <a:lnTo>
                  <a:pt x="274" y="10"/>
                </a:lnTo>
                <a:lnTo>
                  <a:pt x="275" y="14"/>
                </a:lnTo>
                <a:lnTo>
                  <a:pt x="276" y="16"/>
                </a:lnTo>
                <a:lnTo>
                  <a:pt x="279" y="24"/>
                </a:lnTo>
                <a:lnTo>
                  <a:pt x="280" y="26"/>
                </a:lnTo>
                <a:lnTo>
                  <a:pt x="280" y="28"/>
                </a:lnTo>
                <a:lnTo>
                  <a:pt x="281" y="33"/>
                </a:lnTo>
                <a:lnTo>
                  <a:pt x="281" y="34"/>
                </a:lnTo>
                <a:lnTo>
                  <a:pt x="283" y="38"/>
                </a:lnTo>
                <a:lnTo>
                  <a:pt x="284" y="49"/>
                </a:lnTo>
                <a:lnTo>
                  <a:pt x="285" y="55"/>
                </a:lnTo>
                <a:lnTo>
                  <a:pt x="286" y="64"/>
                </a:lnTo>
                <a:lnTo>
                  <a:pt x="286" y="65"/>
                </a:lnTo>
                <a:lnTo>
                  <a:pt x="285" y="65"/>
                </a:lnTo>
                <a:lnTo>
                  <a:pt x="268" y="65"/>
                </a:lnTo>
                <a:lnTo>
                  <a:pt x="262" y="65"/>
                </a:lnTo>
                <a:lnTo>
                  <a:pt x="259" y="65"/>
                </a:lnTo>
                <a:lnTo>
                  <a:pt x="259" y="64"/>
                </a:lnTo>
                <a:lnTo>
                  <a:pt x="259" y="63"/>
                </a:lnTo>
                <a:lnTo>
                  <a:pt x="259" y="60"/>
                </a:lnTo>
                <a:lnTo>
                  <a:pt x="259" y="58"/>
                </a:lnTo>
                <a:lnTo>
                  <a:pt x="259" y="55"/>
                </a:lnTo>
                <a:lnTo>
                  <a:pt x="259" y="43"/>
                </a:lnTo>
                <a:lnTo>
                  <a:pt x="259" y="41"/>
                </a:lnTo>
                <a:lnTo>
                  <a:pt x="259" y="40"/>
                </a:lnTo>
                <a:lnTo>
                  <a:pt x="257" y="40"/>
                </a:lnTo>
                <a:lnTo>
                  <a:pt x="253" y="40"/>
                </a:lnTo>
                <a:lnTo>
                  <a:pt x="250" y="40"/>
                </a:lnTo>
                <a:lnTo>
                  <a:pt x="248" y="40"/>
                </a:lnTo>
                <a:lnTo>
                  <a:pt x="246" y="40"/>
                </a:lnTo>
                <a:lnTo>
                  <a:pt x="242" y="40"/>
                </a:lnTo>
                <a:lnTo>
                  <a:pt x="240" y="40"/>
                </a:lnTo>
                <a:lnTo>
                  <a:pt x="238" y="40"/>
                </a:lnTo>
                <a:lnTo>
                  <a:pt x="236" y="40"/>
                </a:lnTo>
                <a:lnTo>
                  <a:pt x="234" y="40"/>
                </a:lnTo>
                <a:lnTo>
                  <a:pt x="233" y="40"/>
                </a:lnTo>
                <a:lnTo>
                  <a:pt x="228" y="40"/>
                </a:lnTo>
                <a:lnTo>
                  <a:pt x="227" y="40"/>
                </a:lnTo>
                <a:lnTo>
                  <a:pt x="223" y="40"/>
                </a:lnTo>
                <a:lnTo>
                  <a:pt x="221" y="40"/>
                </a:lnTo>
                <a:lnTo>
                  <a:pt x="220" y="40"/>
                </a:lnTo>
                <a:lnTo>
                  <a:pt x="219" y="40"/>
                </a:lnTo>
                <a:lnTo>
                  <a:pt x="217" y="40"/>
                </a:lnTo>
                <a:lnTo>
                  <a:pt x="216" y="40"/>
                </a:lnTo>
                <a:lnTo>
                  <a:pt x="215" y="40"/>
                </a:lnTo>
                <a:lnTo>
                  <a:pt x="214" y="40"/>
                </a:lnTo>
                <a:lnTo>
                  <a:pt x="211" y="40"/>
                </a:lnTo>
                <a:lnTo>
                  <a:pt x="209" y="40"/>
                </a:lnTo>
                <a:lnTo>
                  <a:pt x="208" y="40"/>
                </a:lnTo>
                <a:lnTo>
                  <a:pt x="208" y="42"/>
                </a:lnTo>
                <a:lnTo>
                  <a:pt x="208" y="43"/>
                </a:lnTo>
                <a:lnTo>
                  <a:pt x="208" y="44"/>
                </a:lnTo>
                <a:lnTo>
                  <a:pt x="208" y="46"/>
                </a:lnTo>
                <a:lnTo>
                  <a:pt x="208" y="47"/>
                </a:lnTo>
                <a:lnTo>
                  <a:pt x="208" y="48"/>
                </a:lnTo>
                <a:lnTo>
                  <a:pt x="208" y="49"/>
                </a:lnTo>
                <a:lnTo>
                  <a:pt x="208" y="51"/>
                </a:lnTo>
                <a:lnTo>
                  <a:pt x="208" y="52"/>
                </a:lnTo>
                <a:lnTo>
                  <a:pt x="208" y="55"/>
                </a:lnTo>
                <a:lnTo>
                  <a:pt x="208" y="57"/>
                </a:lnTo>
                <a:lnTo>
                  <a:pt x="208" y="59"/>
                </a:lnTo>
                <a:lnTo>
                  <a:pt x="208" y="60"/>
                </a:lnTo>
                <a:lnTo>
                  <a:pt x="208" y="63"/>
                </a:lnTo>
                <a:lnTo>
                  <a:pt x="208" y="64"/>
                </a:lnTo>
                <a:lnTo>
                  <a:pt x="208" y="66"/>
                </a:lnTo>
                <a:lnTo>
                  <a:pt x="208" y="68"/>
                </a:lnTo>
                <a:lnTo>
                  <a:pt x="208" y="74"/>
                </a:lnTo>
                <a:lnTo>
                  <a:pt x="208" y="75"/>
                </a:lnTo>
                <a:lnTo>
                  <a:pt x="208" y="76"/>
                </a:lnTo>
                <a:lnTo>
                  <a:pt x="208" y="80"/>
                </a:lnTo>
                <a:lnTo>
                  <a:pt x="208" y="81"/>
                </a:lnTo>
                <a:lnTo>
                  <a:pt x="208" y="86"/>
                </a:lnTo>
                <a:lnTo>
                  <a:pt x="208" y="90"/>
                </a:lnTo>
                <a:lnTo>
                  <a:pt x="208" y="91"/>
                </a:lnTo>
                <a:lnTo>
                  <a:pt x="207" y="91"/>
                </a:lnTo>
                <a:lnTo>
                  <a:pt x="206" y="91"/>
                </a:lnTo>
                <a:lnTo>
                  <a:pt x="205" y="91"/>
                </a:lnTo>
                <a:lnTo>
                  <a:pt x="201" y="91"/>
                </a:lnTo>
                <a:lnTo>
                  <a:pt x="200" y="91"/>
                </a:lnTo>
                <a:lnTo>
                  <a:pt x="199" y="91"/>
                </a:lnTo>
                <a:lnTo>
                  <a:pt x="198" y="91"/>
                </a:lnTo>
                <a:lnTo>
                  <a:pt x="195" y="91"/>
                </a:lnTo>
                <a:lnTo>
                  <a:pt x="194" y="91"/>
                </a:lnTo>
                <a:lnTo>
                  <a:pt x="193" y="91"/>
                </a:lnTo>
                <a:lnTo>
                  <a:pt x="192" y="91"/>
                </a:lnTo>
                <a:lnTo>
                  <a:pt x="191" y="91"/>
                </a:lnTo>
                <a:lnTo>
                  <a:pt x="190" y="91"/>
                </a:lnTo>
                <a:lnTo>
                  <a:pt x="189" y="91"/>
                </a:lnTo>
                <a:lnTo>
                  <a:pt x="186" y="91"/>
                </a:lnTo>
                <a:lnTo>
                  <a:pt x="185" y="91"/>
                </a:lnTo>
                <a:lnTo>
                  <a:pt x="184" y="91"/>
                </a:lnTo>
                <a:lnTo>
                  <a:pt x="183" y="91"/>
                </a:lnTo>
                <a:lnTo>
                  <a:pt x="182" y="91"/>
                </a:lnTo>
                <a:lnTo>
                  <a:pt x="180" y="91"/>
                </a:lnTo>
                <a:lnTo>
                  <a:pt x="180" y="92"/>
                </a:lnTo>
                <a:lnTo>
                  <a:pt x="179" y="92"/>
                </a:lnTo>
                <a:lnTo>
                  <a:pt x="179" y="93"/>
                </a:lnTo>
                <a:lnTo>
                  <a:pt x="179" y="94"/>
                </a:lnTo>
                <a:lnTo>
                  <a:pt x="179" y="97"/>
                </a:lnTo>
                <a:lnTo>
                  <a:pt x="179" y="98"/>
                </a:lnTo>
                <a:lnTo>
                  <a:pt x="181" y="98"/>
                </a:lnTo>
                <a:lnTo>
                  <a:pt x="182" y="98"/>
                </a:lnTo>
                <a:lnTo>
                  <a:pt x="183" y="98"/>
                </a:lnTo>
                <a:lnTo>
                  <a:pt x="185" y="98"/>
                </a:lnTo>
                <a:lnTo>
                  <a:pt x="188" y="98"/>
                </a:lnTo>
                <a:lnTo>
                  <a:pt x="189" y="98"/>
                </a:lnTo>
                <a:lnTo>
                  <a:pt x="189" y="106"/>
                </a:lnTo>
                <a:lnTo>
                  <a:pt x="189" y="107"/>
                </a:lnTo>
                <a:lnTo>
                  <a:pt x="189" y="110"/>
                </a:lnTo>
                <a:lnTo>
                  <a:pt x="189" y="113"/>
                </a:lnTo>
                <a:lnTo>
                  <a:pt x="189" y="117"/>
                </a:lnTo>
                <a:lnTo>
                  <a:pt x="189" y="119"/>
                </a:lnTo>
                <a:lnTo>
                  <a:pt x="189" y="123"/>
                </a:lnTo>
                <a:lnTo>
                  <a:pt x="189" y="131"/>
                </a:lnTo>
                <a:lnTo>
                  <a:pt x="189" y="134"/>
                </a:lnTo>
                <a:lnTo>
                  <a:pt x="189" y="136"/>
                </a:lnTo>
                <a:lnTo>
                  <a:pt x="194" y="136"/>
                </a:lnTo>
                <a:lnTo>
                  <a:pt x="195" y="136"/>
                </a:lnTo>
                <a:lnTo>
                  <a:pt x="198" y="136"/>
                </a:lnTo>
                <a:lnTo>
                  <a:pt x="199" y="136"/>
                </a:lnTo>
                <a:lnTo>
                  <a:pt x="201" y="136"/>
                </a:lnTo>
                <a:lnTo>
                  <a:pt x="202" y="136"/>
                </a:lnTo>
                <a:lnTo>
                  <a:pt x="205" y="136"/>
                </a:lnTo>
                <a:lnTo>
                  <a:pt x="208" y="136"/>
                </a:lnTo>
                <a:lnTo>
                  <a:pt x="208" y="139"/>
                </a:lnTo>
                <a:lnTo>
                  <a:pt x="208" y="142"/>
                </a:lnTo>
                <a:lnTo>
                  <a:pt x="208" y="143"/>
                </a:lnTo>
                <a:lnTo>
                  <a:pt x="202" y="143"/>
                </a:lnTo>
                <a:lnTo>
                  <a:pt x="202" y="148"/>
                </a:lnTo>
                <a:lnTo>
                  <a:pt x="208" y="148"/>
                </a:lnTo>
                <a:lnTo>
                  <a:pt x="211" y="148"/>
                </a:lnTo>
                <a:lnTo>
                  <a:pt x="211" y="143"/>
                </a:lnTo>
                <a:lnTo>
                  <a:pt x="220" y="143"/>
                </a:lnTo>
                <a:lnTo>
                  <a:pt x="224" y="143"/>
                </a:lnTo>
                <a:lnTo>
                  <a:pt x="227" y="143"/>
                </a:lnTo>
                <a:lnTo>
                  <a:pt x="228" y="143"/>
                </a:lnTo>
                <a:lnTo>
                  <a:pt x="234" y="143"/>
                </a:lnTo>
                <a:lnTo>
                  <a:pt x="234" y="144"/>
                </a:lnTo>
                <a:lnTo>
                  <a:pt x="232" y="144"/>
                </a:lnTo>
                <a:lnTo>
                  <a:pt x="232" y="145"/>
                </a:lnTo>
                <a:lnTo>
                  <a:pt x="234" y="145"/>
                </a:lnTo>
                <a:lnTo>
                  <a:pt x="234" y="150"/>
                </a:lnTo>
                <a:lnTo>
                  <a:pt x="234" y="151"/>
                </a:lnTo>
                <a:lnTo>
                  <a:pt x="234" y="152"/>
                </a:lnTo>
                <a:lnTo>
                  <a:pt x="234" y="153"/>
                </a:lnTo>
                <a:lnTo>
                  <a:pt x="234" y="156"/>
                </a:lnTo>
                <a:lnTo>
                  <a:pt x="234" y="157"/>
                </a:lnTo>
                <a:lnTo>
                  <a:pt x="234" y="158"/>
                </a:lnTo>
                <a:lnTo>
                  <a:pt x="234" y="160"/>
                </a:lnTo>
                <a:lnTo>
                  <a:pt x="234" y="161"/>
                </a:lnTo>
                <a:lnTo>
                  <a:pt x="234" y="164"/>
                </a:lnTo>
                <a:lnTo>
                  <a:pt x="234" y="165"/>
                </a:lnTo>
                <a:lnTo>
                  <a:pt x="234" y="167"/>
                </a:lnTo>
                <a:lnTo>
                  <a:pt x="234" y="169"/>
                </a:lnTo>
                <a:lnTo>
                  <a:pt x="220" y="169"/>
                </a:lnTo>
                <a:lnTo>
                  <a:pt x="219" y="169"/>
                </a:lnTo>
                <a:lnTo>
                  <a:pt x="219" y="182"/>
                </a:lnTo>
                <a:lnTo>
                  <a:pt x="214" y="182"/>
                </a:lnTo>
                <a:lnTo>
                  <a:pt x="210" y="183"/>
                </a:lnTo>
                <a:lnTo>
                  <a:pt x="208" y="169"/>
                </a:lnTo>
                <a:lnTo>
                  <a:pt x="208" y="168"/>
                </a:lnTo>
                <a:lnTo>
                  <a:pt x="208" y="167"/>
                </a:lnTo>
                <a:lnTo>
                  <a:pt x="208" y="165"/>
                </a:lnTo>
                <a:lnTo>
                  <a:pt x="208" y="161"/>
                </a:lnTo>
                <a:lnTo>
                  <a:pt x="208" y="158"/>
                </a:lnTo>
                <a:lnTo>
                  <a:pt x="208" y="157"/>
                </a:lnTo>
                <a:lnTo>
                  <a:pt x="208" y="156"/>
                </a:lnTo>
                <a:lnTo>
                  <a:pt x="207" y="156"/>
                </a:lnTo>
                <a:lnTo>
                  <a:pt x="207" y="157"/>
                </a:lnTo>
                <a:lnTo>
                  <a:pt x="200" y="157"/>
                </a:lnTo>
                <a:lnTo>
                  <a:pt x="200" y="143"/>
                </a:lnTo>
                <a:lnTo>
                  <a:pt x="199" y="143"/>
                </a:lnTo>
                <a:lnTo>
                  <a:pt x="197" y="143"/>
                </a:lnTo>
                <a:lnTo>
                  <a:pt x="195" y="143"/>
                </a:lnTo>
                <a:lnTo>
                  <a:pt x="195" y="144"/>
                </a:lnTo>
                <a:lnTo>
                  <a:pt x="195" y="143"/>
                </a:lnTo>
                <a:lnTo>
                  <a:pt x="194" y="143"/>
                </a:lnTo>
                <a:lnTo>
                  <a:pt x="190" y="143"/>
                </a:lnTo>
                <a:lnTo>
                  <a:pt x="189" y="143"/>
                </a:lnTo>
                <a:lnTo>
                  <a:pt x="188" y="143"/>
                </a:lnTo>
                <a:lnTo>
                  <a:pt x="185" y="143"/>
                </a:lnTo>
                <a:lnTo>
                  <a:pt x="183" y="143"/>
                </a:lnTo>
                <a:lnTo>
                  <a:pt x="181" y="143"/>
                </a:lnTo>
                <a:lnTo>
                  <a:pt x="180" y="143"/>
                </a:lnTo>
                <a:lnTo>
                  <a:pt x="179" y="143"/>
                </a:lnTo>
                <a:lnTo>
                  <a:pt x="173" y="136"/>
                </a:lnTo>
                <a:lnTo>
                  <a:pt x="168" y="132"/>
                </a:lnTo>
                <a:lnTo>
                  <a:pt x="168" y="131"/>
                </a:lnTo>
                <a:lnTo>
                  <a:pt x="167" y="131"/>
                </a:lnTo>
                <a:lnTo>
                  <a:pt x="167" y="130"/>
                </a:lnTo>
                <a:lnTo>
                  <a:pt x="166" y="127"/>
                </a:lnTo>
                <a:lnTo>
                  <a:pt x="164" y="125"/>
                </a:lnTo>
                <a:lnTo>
                  <a:pt x="163" y="125"/>
                </a:lnTo>
                <a:lnTo>
                  <a:pt x="162" y="125"/>
                </a:lnTo>
                <a:lnTo>
                  <a:pt x="163" y="125"/>
                </a:lnTo>
                <a:lnTo>
                  <a:pt x="163" y="126"/>
                </a:lnTo>
                <a:lnTo>
                  <a:pt x="165" y="128"/>
                </a:lnTo>
                <a:lnTo>
                  <a:pt x="166" y="130"/>
                </a:lnTo>
                <a:lnTo>
                  <a:pt x="167" y="131"/>
                </a:lnTo>
                <a:lnTo>
                  <a:pt x="172" y="138"/>
                </a:lnTo>
                <a:lnTo>
                  <a:pt x="177" y="143"/>
                </a:lnTo>
                <a:lnTo>
                  <a:pt x="177" y="144"/>
                </a:lnTo>
                <a:lnTo>
                  <a:pt x="179" y="144"/>
                </a:lnTo>
                <a:lnTo>
                  <a:pt x="179" y="145"/>
                </a:lnTo>
                <a:lnTo>
                  <a:pt x="179" y="147"/>
                </a:lnTo>
                <a:lnTo>
                  <a:pt x="179" y="149"/>
                </a:lnTo>
                <a:lnTo>
                  <a:pt x="179" y="150"/>
                </a:lnTo>
                <a:lnTo>
                  <a:pt x="179" y="151"/>
                </a:lnTo>
                <a:lnTo>
                  <a:pt x="179" y="152"/>
                </a:lnTo>
                <a:lnTo>
                  <a:pt x="179" y="153"/>
                </a:lnTo>
                <a:lnTo>
                  <a:pt x="179" y="156"/>
                </a:lnTo>
                <a:lnTo>
                  <a:pt x="179" y="157"/>
                </a:lnTo>
                <a:lnTo>
                  <a:pt x="180" y="158"/>
                </a:lnTo>
                <a:lnTo>
                  <a:pt x="179" y="159"/>
                </a:lnTo>
                <a:lnTo>
                  <a:pt x="180" y="159"/>
                </a:lnTo>
                <a:lnTo>
                  <a:pt x="180" y="160"/>
                </a:lnTo>
                <a:lnTo>
                  <a:pt x="180" y="161"/>
                </a:lnTo>
                <a:lnTo>
                  <a:pt x="180" y="169"/>
                </a:lnTo>
                <a:lnTo>
                  <a:pt x="179" y="169"/>
                </a:lnTo>
                <a:lnTo>
                  <a:pt x="175" y="169"/>
                </a:lnTo>
                <a:lnTo>
                  <a:pt x="166" y="169"/>
                </a:lnTo>
                <a:lnTo>
                  <a:pt x="164" y="169"/>
                </a:lnTo>
                <a:lnTo>
                  <a:pt x="160" y="169"/>
                </a:lnTo>
                <a:lnTo>
                  <a:pt x="155" y="169"/>
                </a:lnTo>
                <a:lnTo>
                  <a:pt x="154" y="169"/>
                </a:lnTo>
                <a:lnTo>
                  <a:pt x="149" y="169"/>
                </a:lnTo>
                <a:lnTo>
                  <a:pt x="148" y="169"/>
                </a:lnTo>
                <a:lnTo>
                  <a:pt x="143" y="169"/>
                </a:lnTo>
                <a:lnTo>
                  <a:pt x="140" y="169"/>
                </a:lnTo>
                <a:lnTo>
                  <a:pt x="138" y="169"/>
                </a:lnTo>
                <a:lnTo>
                  <a:pt x="134" y="169"/>
                </a:lnTo>
                <a:lnTo>
                  <a:pt x="128" y="169"/>
                </a:lnTo>
                <a:lnTo>
                  <a:pt x="124" y="169"/>
                </a:lnTo>
                <a:lnTo>
                  <a:pt x="119" y="169"/>
                </a:lnTo>
                <a:lnTo>
                  <a:pt x="115" y="169"/>
                </a:lnTo>
                <a:lnTo>
                  <a:pt x="111" y="169"/>
                </a:lnTo>
                <a:lnTo>
                  <a:pt x="110" y="169"/>
                </a:lnTo>
                <a:lnTo>
                  <a:pt x="108" y="170"/>
                </a:lnTo>
                <a:lnTo>
                  <a:pt x="108" y="172"/>
                </a:lnTo>
                <a:lnTo>
                  <a:pt x="108" y="173"/>
                </a:lnTo>
                <a:lnTo>
                  <a:pt x="108" y="174"/>
                </a:lnTo>
                <a:lnTo>
                  <a:pt x="108" y="175"/>
                </a:lnTo>
                <a:lnTo>
                  <a:pt x="108" y="176"/>
                </a:lnTo>
                <a:lnTo>
                  <a:pt x="108" y="177"/>
                </a:lnTo>
                <a:lnTo>
                  <a:pt x="107" y="176"/>
                </a:lnTo>
                <a:lnTo>
                  <a:pt x="106" y="176"/>
                </a:lnTo>
                <a:lnTo>
                  <a:pt x="105" y="176"/>
                </a:lnTo>
                <a:lnTo>
                  <a:pt x="104" y="176"/>
                </a:lnTo>
                <a:lnTo>
                  <a:pt x="104" y="180"/>
                </a:lnTo>
                <a:lnTo>
                  <a:pt x="103" y="180"/>
                </a:lnTo>
                <a:lnTo>
                  <a:pt x="103" y="178"/>
                </a:lnTo>
                <a:lnTo>
                  <a:pt x="103" y="177"/>
                </a:lnTo>
                <a:lnTo>
                  <a:pt x="103" y="176"/>
                </a:lnTo>
                <a:lnTo>
                  <a:pt x="102" y="176"/>
                </a:lnTo>
                <a:lnTo>
                  <a:pt x="100" y="175"/>
                </a:lnTo>
                <a:lnTo>
                  <a:pt x="99" y="175"/>
                </a:lnTo>
                <a:lnTo>
                  <a:pt x="99" y="174"/>
                </a:lnTo>
                <a:lnTo>
                  <a:pt x="99" y="170"/>
                </a:lnTo>
                <a:lnTo>
                  <a:pt x="102" y="170"/>
                </a:lnTo>
                <a:lnTo>
                  <a:pt x="102" y="169"/>
                </a:lnTo>
                <a:lnTo>
                  <a:pt x="102" y="168"/>
                </a:lnTo>
                <a:lnTo>
                  <a:pt x="102" y="166"/>
                </a:lnTo>
                <a:lnTo>
                  <a:pt x="102" y="164"/>
                </a:lnTo>
                <a:lnTo>
                  <a:pt x="102" y="163"/>
                </a:lnTo>
                <a:lnTo>
                  <a:pt x="102" y="160"/>
                </a:lnTo>
                <a:lnTo>
                  <a:pt x="102" y="158"/>
                </a:lnTo>
                <a:lnTo>
                  <a:pt x="102" y="157"/>
                </a:lnTo>
                <a:lnTo>
                  <a:pt x="102" y="156"/>
                </a:lnTo>
                <a:lnTo>
                  <a:pt x="102" y="155"/>
                </a:lnTo>
                <a:lnTo>
                  <a:pt x="102" y="153"/>
                </a:lnTo>
                <a:lnTo>
                  <a:pt x="102" y="150"/>
                </a:lnTo>
                <a:lnTo>
                  <a:pt x="102" y="149"/>
                </a:lnTo>
                <a:lnTo>
                  <a:pt x="100" y="149"/>
                </a:lnTo>
                <a:lnTo>
                  <a:pt x="100" y="150"/>
                </a:lnTo>
                <a:lnTo>
                  <a:pt x="99" y="150"/>
                </a:lnTo>
                <a:lnTo>
                  <a:pt x="95" y="150"/>
                </a:lnTo>
                <a:lnTo>
                  <a:pt x="94" y="150"/>
                </a:lnTo>
                <a:lnTo>
                  <a:pt x="91" y="150"/>
                </a:lnTo>
                <a:lnTo>
                  <a:pt x="90" y="150"/>
                </a:lnTo>
                <a:lnTo>
                  <a:pt x="89" y="150"/>
                </a:lnTo>
                <a:lnTo>
                  <a:pt x="89" y="149"/>
                </a:lnTo>
                <a:lnTo>
                  <a:pt x="89" y="148"/>
                </a:lnTo>
                <a:lnTo>
                  <a:pt x="89" y="147"/>
                </a:lnTo>
                <a:lnTo>
                  <a:pt x="89" y="145"/>
                </a:lnTo>
                <a:lnTo>
                  <a:pt x="89" y="144"/>
                </a:lnTo>
                <a:lnTo>
                  <a:pt x="88" y="144"/>
                </a:lnTo>
                <a:lnTo>
                  <a:pt x="87" y="144"/>
                </a:lnTo>
                <a:lnTo>
                  <a:pt x="86" y="144"/>
                </a:lnTo>
                <a:lnTo>
                  <a:pt x="85" y="144"/>
                </a:lnTo>
                <a:lnTo>
                  <a:pt x="83" y="144"/>
                </a:lnTo>
                <a:lnTo>
                  <a:pt x="82" y="144"/>
                </a:lnTo>
                <a:lnTo>
                  <a:pt x="80" y="144"/>
                </a:lnTo>
                <a:lnTo>
                  <a:pt x="77" y="144"/>
                </a:lnTo>
                <a:lnTo>
                  <a:pt x="73" y="144"/>
                </a:lnTo>
                <a:lnTo>
                  <a:pt x="70" y="144"/>
                </a:lnTo>
                <a:lnTo>
                  <a:pt x="69" y="144"/>
                </a:lnTo>
                <a:lnTo>
                  <a:pt x="67" y="144"/>
                </a:lnTo>
                <a:lnTo>
                  <a:pt x="63" y="144"/>
                </a:lnTo>
                <a:lnTo>
                  <a:pt x="61" y="144"/>
                </a:lnTo>
                <a:lnTo>
                  <a:pt x="57" y="144"/>
                </a:lnTo>
                <a:lnTo>
                  <a:pt x="56" y="144"/>
                </a:lnTo>
                <a:lnTo>
                  <a:pt x="55" y="144"/>
                </a:lnTo>
                <a:lnTo>
                  <a:pt x="54" y="144"/>
                </a:lnTo>
                <a:lnTo>
                  <a:pt x="52" y="144"/>
                </a:lnTo>
                <a:lnTo>
                  <a:pt x="51" y="144"/>
                </a:lnTo>
                <a:lnTo>
                  <a:pt x="46" y="144"/>
                </a:lnTo>
                <a:lnTo>
                  <a:pt x="44" y="144"/>
                </a:lnTo>
                <a:lnTo>
                  <a:pt x="43" y="144"/>
                </a:lnTo>
                <a:lnTo>
                  <a:pt x="38" y="144"/>
                </a:lnTo>
                <a:lnTo>
                  <a:pt x="36" y="144"/>
                </a:lnTo>
                <a:lnTo>
                  <a:pt x="31" y="144"/>
                </a:lnTo>
                <a:lnTo>
                  <a:pt x="28" y="144"/>
                </a:lnTo>
                <a:lnTo>
                  <a:pt x="26" y="144"/>
                </a:lnTo>
                <a:lnTo>
                  <a:pt x="26" y="141"/>
                </a:lnTo>
                <a:lnTo>
                  <a:pt x="26" y="140"/>
                </a:lnTo>
                <a:lnTo>
                  <a:pt x="26" y="138"/>
                </a:lnTo>
                <a:lnTo>
                  <a:pt x="26" y="134"/>
                </a:lnTo>
                <a:lnTo>
                  <a:pt x="26" y="133"/>
                </a:lnTo>
                <a:lnTo>
                  <a:pt x="26" y="132"/>
                </a:lnTo>
                <a:lnTo>
                  <a:pt x="26" y="131"/>
                </a:lnTo>
                <a:lnTo>
                  <a:pt x="26" y="126"/>
                </a:lnTo>
                <a:lnTo>
                  <a:pt x="26" y="124"/>
                </a:lnTo>
                <a:lnTo>
                  <a:pt x="22" y="124"/>
                </a:lnTo>
                <a:lnTo>
                  <a:pt x="22" y="119"/>
                </a:lnTo>
                <a:lnTo>
                  <a:pt x="22" y="117"/>
                </a:lnTo>
                <a:lnTo>
                  <a:pt x="24" y="117"/>
                </a:lnTo>
                <a:lnTo>
                  <a:pt x="25" y="117"/>
                </a:lnTo>
                <a:lnTo>
                  <a:pt x="26" y="117"/>
                </a:lnTo>
                <a:lnTo>
                  <a:pt x="26" y="111"/>
                </a:lnTo>
                <a:lnTo>
                  <a:pt x="25" y="111"/>
                </a:lnTo>
                <a:lnTo>
                  <a:pt x="26" y="111"/>
                </a:lnTo>
                <a:lnTo>
                  <a:pt x="26" y="108"/>
                </a:lnTo>
                <a:lnTo>
                  <a:pt x="26" y="107"/>
                </a:lnTo>
                <a:lnTo>
                  <a:pt x="26" y="105"/>
                </a:lnTo>
                <a:lnTo>
                  <a:pt x="24" y="105"/>
                </a:lnTo>
                <a:lnTo>
                  <a:pt x="22" y="105"/>
                </a:lnTo>
                <a:lnTo>
                  <a:pt x="19" y="105"/>
                </a:lnTo>
                <a:lnTo>
                  <a:pt x="17" y="105"/>
                </a:lnTo>
                <a:lnTo>
                  <a:pt x="13" y="105"/>
                </a:lnTo>
                <a:lnTo>
                  <a:pt x="12" y="105"/>
                </a:lnTo>
                <a:lnTo>
                  <a:pt x="12" y="103"/>
                </a:lnTo>
                <a:lnTo>
                  <a:pt x="12" y="102"/>
                </a:lnTo>
                <a:lnTo>
                  <a:pt x="12" y="101"/>
                </a:lnTo>
                <a:lnTo>
                  <a:pt x="12" y="100"/>
                </a:lnTo>
                <a:lnTo>
                  <a:pt x="12" y="98"/>
                </a:lnTo>
                <a:lnTo>
                  <a:pt x="11" y="98"/>
                </a:lnTo>
                <a:lnTo>
                  <a:pt x="10" y="99"/>
                </a:lnTo>
                <a:lnTo>
                  <a:pt x="9" y="99"/>
                </a:lnTo>
                <a:lnTo>
                  <a:pt x="8" y="99"/>
                </a:lnTo>
                <a:lnTo>
                  <a:pt x="5" y="99"/>
                </a:lnTo>
                <a:lnTo>
                  <a:pt x="4" y="99"/>
                </a:lnTo>
                <a:lnTo>
                  <a:pt x="3" y="99"/>
                </a:lnTo>
                <a:lnTo>
                  <a:pt x="1" y="99"/>
                </a:lnTo>
                <a:lnTo>
                  <a:pt x="0" y="99"/>
                </a:lnTo>
                <a:lnTo>
                  <a:pt x="0" y="98"/>
                </a:lnTo>
                <a:lnTo>
                  <a:pt x="0" y="95"/>
                </a:lnTo>
                <a:lnTo>
                  <a:pt x="0" y="94"/>
                </a:lnTo>
                <a:close/>
                <a:moveTo>
                  <a:pt x="51" y="52"/>
                </a:moveTo>
                <a:lnTo>
                  <a:pt x="53" y="52"/>
                </a:lnTo>
                <a:lnTo>
                  <a:pt x="53" y="50"/>
                </a:lnTo>
                <a:lnTo>
                  <a:pt x="53" y="47"/>
                </a:lnTo>
                <a:lnTo>
                  <a:pt x="51" y="47"/>
                </a:lnTo>
                <a:lnTo>
                  <a:pt x="51" y="52"/>
                </a:lnTo>
                <a:close/>
                <a:moveTo>
                  <a:pt x="51" y="76"/>
                </a:moveTo>
                <a:lnTo>
                  <a:pt x="51" y="80"/>
                </a:lnTo>
                <a:lnTo>
                  <a:pt x="56" y="80"/>
                </a:lnTo>
                <a:lnTo>
                  <a:pt x="57" y="80"/>
                </a:lnTo>
                <a:lnTo>
                  <a:pt x="57" y="76"/>
                </a:lnTo>
                <a:lnTo>
                  <a:pt x="57" y="74"/>
                </a:lnTo>
                <a:lnTo>
                  <a:pt x="59" y="74"/>
                </a:lnTo>
                <a:lnTo>
                  <a:pt x="60" y="74"/>
                </a:lnTo>
                <a:lnTo>
                  <a:pt x="60" y="76"/>
                </a:lnTo>
                <a:lnTo>
                  <a:pt x="60" y="77"/>
                </a:lnTo>
                <a:lnTo>
                  <a:pt x="60" y="78"/>
                </a:lnTo>
                <a:lnTo>
                  <a:pt x="60" y="80"/>
                </a:lnTo>
                <a:lnTo>
                  <a:pt x="62" y="80"/>
                </a:lnTo>
                <a:lnTo>
                  <a:pt x="63" y="80"/>
                </a:lnTo>
                <a:lnTo>
                  <a:pt x="63" y="76"/>
                </a:lnTo>
                <a:lnTo>
                  <a:pt x="63" y="74"/>
                </a:lnTo>
                <a:lnTo>
                  <a:pt x="63" y="73"/>
                </a:lnTo>
                <a:lnTo>
                  <a:pt x="62" y="73"/>
                </a:lnTo>
                <a:lnTo>
                  <a:pt x="61" y="73"/>
                </a:lnTo>
                <a:lnTo>
                  <a:pt x="59" y="71"/>
                </a:lnTo>
                <a:lnTo>
                  <a:pt x="57" y="71"/>
                </a:lnTo>
                <a:lnTo>
                  <a:pt x="56" y="71"/>
                </a:lnTo>
                <a:lnTo>
                  <a:pt x="56" y="74"/>
                </a:lnTo>
                <a:lnTo>
                  <a:pt x="51" y="74"/>
                </a:lnTo>
                <a:lnTo>
                  <a:pt x="51" y="76"/>
                </a:lnTo>
                <a:close/>
                <a:moveTo>
                  <a:pt x="60" y="52"/>
                </a:moveTo>
                <a:lnTo>
                  <a:pt x="63" y="53"/>
                </a:lnTo>
                <a:lnTo>
                  <a:pt x="63" y="52"/>
                </a:lnTo>
                <a:lnTo>
                  <a:pt x="65" y="52"/>
                </a:lnTo>
                <a:lnTo>
                  <a:pt x="67" y="52"/>
                </a:lnTo>
                <a:lnTo>
                  <a:pt x="63" y="50"/>
                </a:lnTo>
                <a:lnTo>
                  <a:pt x="62" y="50"/>
                </a:lnTo>
                <a:lnTo>
                  <a:pt x="60" y="48"/>
                </a:lnTo>
                <a:lnTo>
                  <a:pt x="60" y="50"/>
                </a:lnTo>
                <a:lnTo>
                  <a:pt x="60" y="51"/>
                </a:lnTo>
                <a:lnTo>
                  <a:pt x="60" y="52"/>
                </a:lnTo>
                <a:close/>
                <a:moveTo>
                  <a:pt x="76" y="67"/>
                </a:moveTo>
                <a:lnTo>
                  <a:pt x="76" y="73"/>
                </a:lnTo>
                <a:lnTo>
                  <a:pt x="76" y="77"/>
                </a:lnTo>
                <a:lnTo>
                  <a:pt x="76" y="78"/>
                </a:lnTo>
                <a:lnTo>
                  <a:pt x="77" y="78"/>
                </a:lnTo>
                <a:lnTo>
                  <a:pt x="77" y="73"/>
                </a:lnTo>
                <a:lnTo>
                  <a:pt x="76" y="67"/>
                </a:lnTo>
                <a:lnTo>
                  <a:pt x="76" y="66"/>
                </a:lnTo>
                <a:lnTo>
                  <a:pt x="76" y="67"/>
                </a:lnTo>
                <a:close/>
                <a:moveTo>
                  <a:pt x="85" y="66"/>
                </a:moveTo>
                <a:lnTo>
                  <a:pt x="86" y="66"/>
                </a:lnTo>
                <a:lnTo>
                  <a:pt x="100" y="66"/>
                </a:lnTo>
                <a:lnTo>
                  <a:pt x="96" y="66"/>
                </a:lnTo>
                <a:lnTo>
                  <a:pt x="86" y="66"/>
                </a:lnTo>
                <a:lnTo>
                  <a:pt x="85" y="66"/>
                </a:lnTo>
                <a:close/>
                <a:moveTo>
                  <a:pt x="106" y="134"/>
                </a:moveTo>
                <a:lnTo>
                  <a:pt x="108" y="134"/>
                </a:lnTo>
                <a:lnTo>
                  <a:pt x="108" y="136"/>
                </a:lnTo>
                <a:lnTo>
                  <a:pt x="108" y="138"/>
                </a:lnTo>
                <a:lnTo>
                  <a:pt x="110" y="138"/>
                </a:lnTo>
                <a:lnTo>
                  <a:pt x="121" y="138"/>
                </a:lnTo>
                <a:lnTo>
                  <a:pt x="128" y="138"/>
                </a:lnTo>
                <a:lnTo>
                  <a:pt x="128" y="136"/>
                </a:lnTo>
                <a:lnTo>
                  <a:pt x="128" y="135"/>
                </a:lnTo>
                <a:lnTo>
                  <a:pt x="128" y="133"/>
                </a:lnTo>
                <a:lnTo>
                  <a:pt x="128" y="132"/>
                </a:lnTo>
                <a:lnTo>
                  <a:pt x="128" y="131"/>
                </a:lnTo>
                <a:lnTo>
                  <a:pt x="124" y="131"/>
                </a:lnTo>
                <a:lnTo>
                  <a:pt x="123" y="131"/>
                </a:lnTo>
                <a:lnTo>
                  <a:pt x="122" y="131"/>
                </a:lnTo>
                <a:lnTo>
                  <a:pt x="121" y="131"/>
                </a:lnTo>
                <a:lnTo>
                  <a:pt x="120" y="131"/>
                </a:lnTo>
                <a:lnTo>
                  <a:pt x="119" y="131"/>
                </a:lnTo>
                <a:lnTo>
                  <a:pt x="117" y="131"/>
                </a:lnTo>
                <a:lnTo>
                  <a:pt x="113" y="131"/>
                </a:lnTo>
                <a:lnTo>
                  <a:pt x="111" y="131"/>
                </a:lnTo>
                <a:lnTo>
                  <a:pt x="110" y="131"/>
                </a:lnTo>
                <a:lnTo>
                  <a:pt x="106" y="131"/>
                </a:lnTo>
                <a:lnTo>
                  <a:pt x="106" y="134"/>
                </a:lnTo>
                <a:close/>
                <a:moveTo>
                  <a:pt x="128" y="100"/>
                </a:moveTo>
                <a:lnTo>
                  <a:pt x="128" y="101"/>
                </a:lnTo>
                <a:lnTo>
                  <a:pt x="128" y="102"/>
                </a:lnTo>
                <a:lnTo>
                  <a:pt x="128" y="109"/>
                </a:lnTo>
                <a:lnTo>
                  <a:pt x="128" y="117"/>
                </a:lnTo>
                <a:lnTo>
                  <a:pt x="128" y="118"/>
                </a:lnTo>
                <a:lnTo>
                  <a:pt x="128" y="117"/>
                </a:lnTo>
                <a:lnTo>
                  <a:pt x="128" y="99"/>
                </a:lnTo>
                <a:lnTo>
                  <a:pt x="128" y="98"/>
                </a:lnTo>
                <a:lnTo>
                  <a:pt x="128" y="99"/>
                </a:lnTo>
                <a:lnTo>
                  <a:pt x="128" y="100"/>
                </a:lnTo>
                <a:close/>
                <a:moveTo>
                  <a:pt x="138" y="134"/>
                </a:moveTo>
                <a:lnTo>
                  <a:pt x="140" y="134"/>
                </a:lnTo>
                <a:lnTo>
                  <a:pt x="140" y="135"/>
                </a:lnTo>
                <a:lnTo>
                  <a:pt x="140" y="136"/>
                </a:lnTo>
                <a:lnTo>
                  <a:pt x="140" y="138"/>
                </a:lnTo>
                <a:lnTo>
                  <a:pt x="140" y="139"/>
                </a:lnTo>
                <a:lnTo>
                  <a:pt x="140" y="140"/>
                </a:lnTo>
                <a:lnTo>
                  <a:pt x="140" y="141"/>
                </a:lnTo>
                <a:lnTo>
                  <a:pt x="140" y="142"/>
                </a:lnTo>
                <a:lnTo>
                  <a:pt x="140" y="144"/>
                </a:lnTo>
                <a:lnTo>
                  <a:pt x="142" y="144"/>
                </a:lnTo>
                <a:lnTo>
                  <a:pt x="143" y="144"/>
                </a:lnTo>
                <a:lnTo>
                  <a:pt x="147" y="144"/>
                </a:lnTo>
                <a:lnTo>
                  <a:pt x="148" y="144"/>
                </a:lnTo>
                <a:lnTo>
                  <a:pt x="149" y="144"/>
                </a:lnTo>
                <a:lnTo>
                  <a:pt x="151" y="144"/>
                </a:lnTo>
                <a:lnTo>
                  <a:pt x="151" y="147"/>
                </a:lnTo>
                <a:lnTo>
                  <a:pt x="154" y="147"/>
                </a:lnTo>
                <a:lnTo>
                  <a:pt x="154" y="144"/>
                </a:lnTo>
                <a:lnTo>
                  <a:pt x="154" y="143"/>
                </a:lnTo>
                <a:lnTo>
                  <a:pt x="154" y="141"/>
                </a:lnTo>
                <a:lnTo>
                  <a:pt x="154" y="140"/>
                </a:lnTo>
                <a:lnTo>
                  <a:pt x="154" y="139"/>
                </a:lnTo>
                <a:lnTo>
                  <a:pt x="154" y="138"/>
                </a:lnTo>
                <a:lnTo>
                  <a:pt x="154" y="136"/>
                </a:lnTo>
                <a:lnTo>
                  <a:pt x="154" y="135"/>
                </a:lnTo>
                <a:lnTo>
                  <a:pt x="156" y="135"/>
                </a:lnTo>
                <a:lnTo>
                  <a:pt x="156" y="131"/>
                </a:lnTo>
                <a:lnTo>
                  <a:pt x="154" y="131"/>
                </a:lnTo>
                <a:lnTo>
                  <a:pt x="149" y="131"/>
                </a:lnTo>
                <a:lnTo>
                  <a:pt x="147" y="131"/>
                </a:lnTo>
                <a:lnTo>
                  <a:pt x="146" y="131"/>
                </a:lnTo>
                <a:lnTo>
                  <a:pt x="140" y="131"/>
                </a:lnTo>
                <a:lnTo>
                  <a:pt x="138" y="131"/>
                </a:lnTo>
                <a:lnTo>
                  <a:pt x="138" y="134"/>
                </a:lnTo>
                <a:close/>
                <a:moveTo>
                  <a:pt x="140" y="75"/>
                </a:moveTo>
                <a:lnTo>
                  <a:pt x="140" y="80"/>
                </a:lnTo>
                <a:lnTo>
                  <a:pt x="141" y="80"/>
                </a:lnTo>
                <a:lnTo>
                  <a:pt x="145" y="80"/>
                </a:lnTo>
                <a:lnTo>
                  <a:pt x="147" y="80"/>
                </a:lnTo>
                <a:lnTo>
                  <a:pt x="150" y="80"/>
                </a:lnTo>
                <a:lnTo>
                  <a:pt x="151" y="80"/>
                </a:lnTo>
                <a:lnTo>
                  <a:pt x="152" y="80"/>
                </a:lnTo>
                <a:lnTo>
                  <a:pt x="154" y="80"/>
                </a:lnTo>
                <a:lnTo>
                  <a:pt x="154" y="77"/>
                </a:lnTo>
                <a:lnTo>
                  <a:pt x="152" y="75"/>
                </a:lnTo>
                <a:lnTo>
                  <a:pt x="152" y="74"/>
                </a:lnTo>
                <a:lnTo>
                  <a:pt x="140" y="74"/>
                </a:lnTo>
                <a:lnTo>
                  <a:pt x="140" y="75"/>
                </a:lnTo>
                <a:close/>
                <a:moveTo>
                  <a:pt x="140" y="126"/>
                </a:moveTo>
                <a:lnTo>
                  <a:pt x="140" y="128"/>
                </a:lnTo>
                <a:lnTo>
                  <a:pt x="140" y="130"/>
                </a:lnTo>
                <a:lnTo>
                  <a:pt x="140" y="131"/>
                </a:lnTo>
                <a:lnTo>
                  <a:pt x="142" y="131"/>
                </a:lnTo>
                <a:lnTo>
                  <a:pt x="145" y="131"/>
                </a:lnTo>
                <a:lnTo>
                  <a:pt x="145" y="128"/>
                </a:lnTo>
                <a:lnTo>
                  <a:pt x="146" y="128"/>
                </a:lnTo>
                <a:lnTo>
                  <a:pt x="146" y="130"/>
                </a:lnTo>
                <a:lnTo>
                  <a:pt x="146" y="131"/>
                </a:lnTo>
                <a:lnTo>
                  <a:pt x="152" y="131"/>
                </a:lnTo>
                <a:lnTo>
                  <a:pt x="152" y="127"/>
                </a:lnTo>
                <a:lnTo>
                  <a:pt x="154" y="127"/>
                </a:lnTo>
                <a:lnTo>
                  <a:pt x="154" y="126"/>
                </a:lnTo>
                <a:lnTo>
                  <a:pt x="155" y="126"/>
                </a:lnTo>
                <a:lnTo>
                  <a:pt x="156" y="126"/>
                </a:lnTo>
                <a:lnTo>
                  <a:pt x="157" y="126"/>
                </a:lnTo>
                <a:lnTo>
                  <a:pt x="158" y="126"/>
                </a:lnTo>
                <a:lnTo>
                  <a:pt x="160" y="125"/>
                </a:lnTo>
                <a:lnTo>
                  <a:pt x="162" y="125"/>
                </a:lnTo>
                <a:lnTo>
                  <a:pt x="162" y="124"/>
                </a:lnTo>
                <a:lnTo>
                  <a:pt x="159" y="124"/>
                </a:lnTo>
                <a:lnTo>
                  <a:pt x="152" y="124"/>
                </a:lnTo>
                <a:lnTo>
                  <a:pt x="146" y="125"/>
                </a:lnTo>
                <a:lnTo>
                  <a:pt x="140" y="125"/>
                </a:lnTo>
                <a:lnTo>
                  <a:pt x="140" y="126"/>
                </a:lnTo>
                <a:close/>
                <a:moveTo>
                  <a:pt x="160" y="144"/>
                </a:moveTo>
                <a:lnTo>
                  <a:pt x="162" y="144"/>
                </a:lnTo>
                <a:lnTo>
                  <a:pt x="162" y="143"/>
                </a:lnTo>
                <a:lnTo>
                  <a:pt x="160" y="143"/>
                </a:lnTo>
                <a:lnTo>
                  <a:pt x="160" y="144"/>
                </a:lnTo>
                <a:close/>
                <a:moveTo>
                  <a:pt x="164" y="94"/>
                </a:moveTo>
                <a:lnTo>
                  <a:pt x="164" y="97"/>
                </a:lnTo>
                <a:lnTo>
                  <a:pt x="165" y="97"/>
                </a:lnTo>
                <a:lnTo>
                  <a:pt x="166" y="97"/>
                </a:lnTo>
                <a:lnTo>
                  <a:pt x="166" y="99"/>
                </a:lnTo>
                <a:lnTo>
                  <a:pt x="171" y="99"/>
                </a:lnTo>
                <a:lnTo>
                  <a:pt x="172" y="99"/>
                </a:lnTo>
                <a:lnTo>
                  <a:pt x="176" y="99"/>
                </a:lnTo>
                <a:lnTo>
                  <a:pt x="177" y="99"/>
                </a:lnTo>
                <a:lnTo>
                  <a:pt x="179" y="99"/>
                </a:lnTo>
                <a:lnTo>
                  <a:pt x="179" y="97"/>
                </a:lnTo>
                <a:lnTo>
                  <a:pt x="179" y="92"/>
                </a:lnTo>
                <a:lnTo>
                  <a:pt x="177" y="92"/>
                </a:lnTo>
                <a:lnTo>
                  <a:pt x="176" y="92"/>
                </a:lnTo>
                <a:lnTo>
                  <a:pt x="174" y="92"/>
                </a:lnTo>
                <a:lnTo>
                  <a:pt x="173" y="92"/>
                </a:lnTo>
                <a:lnTo>
                  <a:pt x="172" y="92"/>
                </a:lnTo>
                <a:lnTo>
                  <a:pt x="171" y="92"/>
                </a:lnTo>
                <a:lnTo>
                  <a:pt x="167" y="92"/>
                </a:lnTo>
                <a:lnTo>
                  <a:pt x="166" y="92"/>
                </a:lnTo>
                <a:lnTo>
                  <a:pt x="166" y="94"/>
                </a:lnTo>
                <a:lnTo>
                  <a:pt x="164" y="94"/>
                </a:lnTo>
                <a:lnTo>
                  <a:pt x="164" y="92"/>
                </a:lnTo>
                <a:lnTo>
                  <a:pt x="164" y="94"/>
                </a:lnTo>
                <a:close/>
                <a:moveTo>
                  <a:pt x="166" y="101"/>
                </a:moveTo>
                <a:lnTo>
                  <a:pt x="171" y="101"/>
                </a:lnTo>
                <a:lnTo>
                  <a:pt x="172" y="101"/>
                </a:lnTo>
                <a:lnTo>
                  <a:pt x="172" y="99"/>
                </a:lnTo>
                <a:lnTo>
                  <a:pt x="171" y="99"/>
                </a:lnTo>
                <a:lnTo>
                  <a:pt x="166" y="99"/>
                </a:lnTo>
                <a:lnTo>
                  <a:pt x="166" y="100"/>
                </a:lnTo>
                <a:lnTo>
                  <a:pt x="166" y="101"/>
                </a:lnTo>
                <a:close/>
                <a:moveTo>
                  <a:pt x="172" y="92"/>
                </a:moveTo>
                <a:lnTo>
                  <a:pt x="177" y="92"/>
                </a:lnTo>
                <a:lnTo>
                  <a:pt x="179" y="92"/>
                </a:lnTo>
                <a:lnTo>
                  <a:pt x="177" y="92"/>
                </a:lnTo>
                <a:lnTo>
                  <a:pt x="176" y="92"/>
                </a:lnTo>
                <a:lnTo>
                  <a:pt x="175" y="92"/>
                </a:lnTo>
                <a:lnTo>
                  <a:pt x="173" y="92"/>
                </a:lnTo>
                <a:lnTo>
                  <a:pt x="172" y="92"/>
                </a:lnTo>
                <a:close/>
                <a:moveTo>
                  <a:pt x="176" y="99"/>
                </a:moveTo>
                <a:lnTo>
                  <a:pt x="176" y="101"/>
                </a:lnTo>
                <a:lnTo>
                  <a:pt x="177" y="101"/>
                </a:lnTo>
                <a:lnTo>
                  <a:pt x="179" y="101"/>
                </a:lnTo>
                <a:lnTo>
                  <a:pt x="179" y="99"/>
                </a:lnTo>
                <a:lnTo>
                  <a:pt x="177" y="99"/>
                </a:lnTo>
                <a:lnTo>
                  <a:pt x="176" y="99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3" name="Freeform 831">
            <a:extLst>
              <a:ext uri="{FF2B5EF4-FFF2-40B4-BE49-F238E27FC236}">
                <a16:creationId xmlns:a16="http://schemas.microsoft.com/office/drawing/2014/main" id="{B79F87E8-ECC1-051D-9939-73BEBB085432}"/>
              </a:ext>
            </a:extLst>
          </p:cNvPr>
          <p:cNvSpPr>
            <a:spLocks noEditPoints="1"/>
          </p:cNvSpPr>
          <p:nvPr/>
        </p:nvSpPr>
        <p:spPr bwMode="auto">
          <a:xfrm>
            <a:off x="1489532" y="1819503"/>
            <a:ext cx="747462" cy="1526277"/>
          </a:xfrm>
          <a:custGeom>
            <a:avLst/>
            <a:gdLst>
              <a:gd name="T0" fmla="*/ 546 w 596"/>
              <a:gd name="T1" fmla="*/ 719 h 1217"/>
              <a:gd name="T2" fmla="*/ 517 w 596"/>
              <a:gd name="T3" fmla="*/ 809 h 1217"/>
              <a:gd name="T4" fmla="*/ 566 w 596"/>
              <a:gd name="T5" fmla="*/ 719 h 1217"/>
              <a:gd name="T6" fmla="*/ 596 w 596"/>
              <a:gd name="T7" fmla="*/ 778 h 1217"/>
              <a:gd name="T8" fmla="*/ 547 w 596"/>
              <a:gd name="T9" fmla="*/ 744 h 1217"/>
              <a:gd name="T10" fmla="*/ 479 w 596"/>
              <a:gd name="T11" fmla="*/ 766 h 1217"/>
              <a:gd name="T12" fmla="*/ 436 w 596"/>
              <a:gd name="T13" fmla="*/ 774 h 1217"/>
              <a:gd name="T14" fmla="*/ 324 w 596"/>
              <a:gd name="T15" fmla="*/ 1045 h 1217"/>
              <a:gd name="T16" fmla="*/ 271 w 596"/>
              <a:gd name="T17" fmla="*/ 735 h 1217"/>
              <a:gd name="T18" fmla="*/ 340 w 596"/>
              <a:gd name="T19" fmla="*/ 779 h 1217"/>
              <a:gd name="T20" fmla="*/ 303 w 596"/>
              <a:gd name="T21" fmla="*/ 122 h 1217"/>
              <a:gd name="T22" fmla="*/ 253 w 596"/>
              <a:gd name="T23" fmla="*/ 1088 h 1217"/>
              <a:gd name="T24" fmla="*/ 311 w 596"/>
              <a:gd name="T25" fmla="*/ 1152 h 1217"/>
              <a:gd name="T26" fmla="*/ 305 w 596"/>
              <a:gd name="T27" fmla="*/ 1088 h 1217"/>
              <a:gd name="T28" fmla="*/ 206 w 596"/>
              <a:gd name="T29" fmla="*/ 790 h 1217"/>
              <a:gd name="T30" fmla="*/ 191 w 596"/>
              <a:gd name="T31" fmla="*/ 178 h 1217"/>
              <a:gd name="T32" fmla="*/ 265 w 596"/>
              <a:gd name="T33" fmla="*/ 131 h 1217"/>
              <a:gd name="T34" fmla="*/ 322 w 596"/>
              <a:gd name="T35" fmla="*/ 335 h 1217"/>
              <a:gd name="T36" fmla="*/ 526 w 596"/>
              <a:gd name="T37" fmla="*/ 491 h 1217"/>
              <a:gd name="T38" fmla="*/ 566 w 596"/>
              <a:gd name="T39" fmla="*/ 556 h 1217"/>
              <a:gd name="T40" fmla="*/ 592 w 596"/>
              <a:gd name="T41" fmla="*/ 595 h 1217"/>
              <a:gd name="T42" fmla="*/ 515 w 596"/>
              <a:gd name="T43" fmla="*/ 673 h 1217"/>
              <a:gd name="T44" fmla="*/ 503 w 596"/>
              <a:gd name="T45" fmla="*/ 738 h 1217"/>
              <a:gd name="T46" fmla="*/ 492 w 596"/>
              <a:gd name="T47" fmla="*/ 756 h 1217"/>
              <a:gd name="T48" fmla="*/ 449 w 596"/>
              <a:gd name="T49" fmla="*/ 771 h 1217"/>
              <a:gd name="T50" fmla="*/ 465 w 596"/>
              <a:gd name="T51" fmla="*/ 804 h 1217"/>
              <a:gd name="T52" fmla="*/ 351 w 596"/>
              <a:gd name="T53" fmla="*/ 887 h 1217"/>
              <a:gd name="T54" fmla="*/ 516 w 596"/>
              <a:gd name="T55" fmla="*/ 1007 h 1217"/>
              <a:gd name="T56" fmla="*/ 360 w 596"/>
              <a:gd name="T57" fmla="*/ 1046 h 1217"/>
              <a:gd name="T58" fmla="*/ 163 w 596"/>
              <a:gd name="T59" fmla="*/ 989 h 1217"/>
              <a:gd name="T60" fmla="*/ 305 w 596"/>
              <a:gd name="T61" fmla="*/ 861 h 1217"/>
              <a:gd name="T62" fmla="*/ 168 w 596"/>
              <a:gd name="T63" fmla="*/ 739 h 1217"/>
              <a:gd name="T64" fmla="*/ 193 w 596"/>
              <a:gd name="T65" fmla="*/ 595 h 1217"/>
              <a:gd name="T66" fmla="*/ 193 w 596"/>
              <a:gd name="T67" fmla="*/ 545 h 1217"/>
              <a:gd name="T68" fmla="*/ 59 w 596"/>
              <a:gd name="T69" fmla="*/ 360 h 1217"/>
              <a:gd name="T70" fmla="*/ 271 w 596"/>
              <a:gd name="T71" fmla="*/ 664 h 1217"/>
              <a:gd name="T72" fmla="*/ 326 w 596"/>
              <a:gd name="T73" fmla="*/ 621 h 1217"/>
              <a:gd name="T74" fmla="*/ 271 w 596"/>
              <a:gd name="T75" fmla="*/ 647 h 1217"/>
              <a:gd name="T76" fmla="*/ 172 w 596"/>
              <a:gd name="T77" fmla="*/ 621 h 1217"/>
              <a:gd name="T78" fmla="*/ 349 w 596"/>
              <a:gd name="T79" fmla="*/ 786 h 1217"/>
              <a:gd name="T80" fmla="*/ 335 w 596"/>
              <a:gd name="T81" fmla="*/ 750 h 1217"/>
              <a:gd name="T82" fmla="*/ 211 w 596"/>
              <a:gd name="T83" fmla="*/ 679 h 1217"/>
              <a:gd name="T84" fmla="*/ 225 w 596"/>
              <a:gd name="T85" fmla="*/ 772 h 1217"/>
              <a:gd name="T86" fmla="*/ 180 w 596"/>
              <a:gd name="T87" fmla="*/ 661 h 1217"/>
              <a:gd name="T88" fmla="*/ 193 w 596"/>
              <a:gd name="T89" fmla="*/ 387 h 1217"/>
              <a:gd name="T90" fmla="*/ 193 w 596"/>
              <a:gd name="T91" fmla="*/ 323 h 1217"/>
              <a:gd name="T92" fmla="*/ 303 w 596"/>
              <a:gd name="T93" fmla="*/ 858 h 1217"/>
              <a:gd name="T94" fmla="*/ 380 w 596"/>
              <a:gd name="T95" fmla="*/ 790 h 1217"/>
              <a:gd name="T96" fmla="*/ 263 w 596"/>
              <a:gd name="T97" fmla="*/ 803 h 1217"/>
              <a:gd name="T98" fmla="*/ 279 w 596"/>
              <a:gd name="T99" fmla="*/ 673 h 1217"/>
              <a:gd name="T100" fmla="*/ 341 w 596"/>
              <a:gd name="T101" fmla="*/ 705 h 1217"/>
              <a:gd name="T102" fmla="*/ 355 w 596"/>
              <a:gd name="T103" fmla="*/ 721 h 1217"/>
              <a:gd name="T104" fmla="*/ 393 w 596"/>
              <a:gd name="T105" fmla="*/ 745 h 1217"/>
              <a:gd name="T106" fmla="*/ 451 w 596"/>
              <a:gd name="T107" fmla="*/ 623 h 1217"/>
              <a:gd name="T108" fmla="*/ 386 w 596"/>
              <a:gd name="T109" fmla="*/ 595 h 1217"/>
              <a:gd name="T110" fmla="*/ 412 w 596"/>
              <a:gd name="T111" fmla="*/ 773 h 1217"/>
              <a:gd name="T112" fmla="*/ 436 w 596"/>
              <a:gd name="T113" fmla="*/ 732 h 1217"/>
              <a:gd name="T114" fmla="*/ 477 w 596"/>
              <a:gd name="T115" fmla="*/ 695 h 1217"/>
              <a:gd name="T116" fmla="*/ 467 w 596"/>
              <a:gd name="T117" fmla="*/ 803 h 1217"/>
              <a:gd name="T118" fmla="*/ 493 w 596"/>
              <a:gd name="T119" fmla="*/ 710 h 1217"/>
              <a:gd name="T120" fmla="*/ 561 w 596"/>
              <a:gd name="T121" fmla="*/ 602 h 1217"/>
              <a:gd name="T122" fmla="*/ 578 w 596"/>
              <a:gd name="T123" fmla="*/ 639 h 1217"/>
              <a:gd name="T124" fmla="*/ 46 w 596"/>
              <a:gd name="T125" fmla="*/ 277 h 1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6" h="1217">
                <a:moveTo>
                  <a:pt x="584" y="629"/>
                </a:moveTo>
                <a:lnTo>
                  <a:pt x="585" y="629"/>
                </a:lnTo>
                <a:lnTo>
                  <a:pt x="585" y="630"/>
                </a:lnTo>
                <a:lnTo>
                  <a:pt x="584" y="630"/>
                </a:lnTo>
                <a:lnTo>
                  <a:pt x="584" y="629"/>
                </a:lnTo>
                <a:close/>
                <a:moveTo>
                  <a:pt x="577" y="630"/>
                </a:moveTo>
                <a:lnTo>
                  <a:pt x="578" y="630"/>
                </a:lnTo>
                <a:lnTo>
                  <a:pt x="578" y="631"/>
                </a:lnTo>
                <a:lnTo>
                  <a:pt x="577" y="631"/>
                </a:lnTo>
                <a:lnTo>
                  <a:pt x="577" y="630"/>
                </a:lnTo>
                <a:close/>
                <a:moveTo>
                  <a:pt x="577" y="628"/>
                </a:moveTo>
                <a:lnTo>
                  <a:pt x="578" y="628"/>
                </a:lnTo>
                <a:lnTo>
                  <a:pt x="577" y="628"/>
                </a:lnTo>
                <a:close/>
                <a:moveTo>
                  <a:pt x="568" y="781"/>
                </a:moveTo>
                <a:lnTo>
                  <a:pt x="568" y="778"/>
                </a:lnTo>
                <a:lnTo>
                  <a:pt x="568" y="777"/>
                </a:lnTo>
                <a:lnTo>
                  <a:pt x="570" y="777"/>
                </a:lnTo>
                <a:lnTo>
                  <a:pt x="572" y="777"/>
                </a:lnTo>
                <a:lnTo>
                  <a:pt x="576" y="777"/>
                </a:lnTo>
                <a:lnTo>
                  <a:pt x="581" y="777"/>
                </a:lnTo>
                <a:lnTo>
                  <a:pt x="581" y="778"/>
                </a:lnTo>
                <a:lnTo>
                  <a:pt x="587" y="778"/>
                </a:lnTo>
                <a:lnTo>
                  <a:pt x="589" y="778"/>
                </a:lnTo>
                <a:lnTo>
                  <a:pt x="587" y="778"/>
                </a:lnTo>
                <a:lnTo>
                  <a:pt x="581" y="778"/>
                </a:lnTo>
                <a:lnTo>
                  <a:pt x="581" y="780"/>
                </a:lnTo>
                <a:lnTo>
                  <a:pt x="578" y="781"/>
                </a:lnTo>
                <a:lnTo>
                  <a:pt x="577" y="781"/>
                </a:lnTo>
                <a:lnTo>
                  <a:pt x="576" y="782"/>
                </a:lnTo>
                <a:lnTo>
                  <a:pt x="575" y="782"/>
                </a:lnTo>
                <a:lnTo>
                  <a:pt x="574" y="782"/>
                </a:lnTo>
                <a:lnTo>
                  <a:pt x="572" y="782"/>
                </a:lnTo>
                <a:lnTo>
                  <a:pt x="568" y="783"/>
                </a:lnTo>
                <a:lnTo>
                  <a:pt x="568" y="781"/>
                </a:lnTo>
                <a:close/>
                <a:moveTo>
                  <a:pt x="566" y="686"/>
                </a:moveTo>
                <a:lnTo>
                  <a:pt x="568" y="686"/>
                </a:lnTo>
                <a:lnTo>
                  <a:pt x="568" y="687"/>
                </a:lnTo>
                <a:lnTo>
                  <a:pt x="568" y="689"/>
                </a:lnTo>
                <a:lnTo>
                  <a:pt x="566" y="689"/>
                </a:lnTo>
                <a:lnTo>
                  <a:pt x="566" y="686"/>
                </a:lnTo>
                <a:close/>
                <a:moveTo>
                  <a:pt x="553" y="774"/>
                </a:moveTo>
                <a:lnTo>
                  <a:pt x="555" y="774"/>
                </a:lnTo>
                <a:lnTo>
                  <a:pt x="555" y="771"/>
                </a:lnTo>
                <a:lnTo>
                  <a:pt x="556" y="771"/>
                </a:lnTo>
                <a:lnTo>
                  <a:pt x="558" y="771"/>
                </a:lnTo>
                <a:lnTo>
                  <a:pt x="559" y="771"/>
                </a:lnTo>
                <a:lnTo>
                  <a:pt x="559" y="772"/>
                </a:lnTo>
                <a:lnTo>
                  <a:pt x="559" y="773"/>
                </a:lnTo>
                <a:lnTo>
                  <a:pt x="558" y="773"/>
                </a:lnTo>
                <a:lnTo>
                  <a:pt x="558" y="774"/>
                </a:lnTo>
                <a:lnTo>
                  <a:pt x="557" y="774"/>
                </a:lnTo>
                <a:lnTo>
                  <a:pt x="556" y="774"/>
                </a:lnTo>
                <a:lnTo>
                  <a:pt x="556" y="777"/>
                </a:lnTo>
                <a:lnTo>
                  <a:pt x="555" y="777"/>
                </a:lnTo>
                <a:lnTo>
                  <a:pt x="553" y="777"/>
                </a:lnTo>
                <a:lnTo>
                  <a:pt x="555" y="775"/>
                </a:lnTo>
                <a:lnTo>
                  <a:pt x="553" y="775"/>
                </a:lnTo>
                <a:lnTo>
                  <a:pt x="553" y="774"/>
                </a:lnTo>
                <a:close/>
                <a:moveTo>
                  <a:pt x="543" y="708"/>
                </a:moveTo>
                <a:lnTo>
                  <a:pt x="544" y="708"/>
                </a:lnTo>
                <a:lnTo>
                  <a:pt x="544" y="710"/>
                </a:lnTo>
                <a:lnTo>
                  <a:pt x="543" y="710"/>
                </a:lnTo>
                <a:lnTo>
                  <a:pt x="543" y="708"/>
                </a:lnTo>
                <a:close/>
                <a:moveTo>
                  <a:pt x="540" y="712"/>
                </a:moveTo>
                <a:lnTo>
                  <a:pt x="541" y="712"/>
                </a:lnTo>
                <a:lnTo>
                  <a:pt x="542" y="712"/>
                </a:lnTo>
                <a:lnTo>
                  <a:pt x="544" y="712"/>
                </a:lnTo>
                <a:lnTo>
                  <a:pt x="546" y="712"/>
                </a:lnTo>
                <a:lnTo>
                  <a:pt x="547" y="712"/>
                </a:lnTo>
                <a:lnTo>
                  <a:pt x="548" y="712"/>
                </a:lnTo>
                <a:lnTo>
                  <a:pt x="549" y="712"/>
                </a:lnTo>
                <a:lnTo>
                  <a:pt x="550" y="712"/>
                </a:lnTo>
                <a:lnTo>
                  <a:pt x="551" y="712"/>
                </a:lnTo>
                <a:lnTo>
                  <a:pt x="552" y="712"/>
                </a:lnTo>
                <a:lnTo>
                  <a:pt x="553" y="712"/>
                </a:lnTo>
                <a:lnTo>
                  <a:pt x="553" y="715"/>
                </a:lnTo>
                <a:lnTo>
                  <a:pt x="553" y="719"/>
                </a:lnTo>
                <a:lnTo>
                  <a:pt x="560" y="719"/>
                </a:lnTo>
                <a:lnTo>
                  <a:pt x="560" y="724"/>
                </a:lnTo>
                <a:lnTo>
                  <a:pt x="559" y="724"/>
                </a:lnTo>
                <a:lnTo>
                  <a:pt x="557" y="724"/>
                </a:lnTo>
                <a:lnTo>
                  <a:pt x="553" y="724"/>
                </a:lnTo>
                <a:lnTo>
                  <a:pt x="551" y="724"/>
                </a:lnTo>
                <a:lnTo>
                  <a:pt x="547" y="724"/>
                </a:lnTo>
                <a:lnTo>
                  <a:pt x="547" y="719"/>
                </a:lnTo>
                <a:lnTo>
                  <a:pt x="546" y="719"/>
                </a:lnTo>
                <a:lnTo>
                  <a:pt x="541" y="719"/>
                </a:lnTo>
                <a:lnTo>
                  <a:pt x="540" y="719"/>
                </a:lnTo>
                <a:lnTo>
                  <a:pt x="540" y="716"/>
                </a:lnTo>
                <a:lnTo>
                  <a:pt x="540" y="715"/>
                </a:lnTo>
                <a:lnTo>
                  <a:pt x="540" y="713"/>
                </a:lnTo>
                <a:lnTo>
                  <a:pt x="540" y="712"/>
                </a:lnTo>
                <a:close/>
                <a:moveTo>
                  <a:pt x="529" y="740"/>
                </a:moveTo>
                <a:lnTo>
                  <a:pt x="529" y="739"/>
                </a:lnTo>
                <a:lnTo>
                  <a:pt x="529" y="738"/>
                </a:lnTo>
                <a:lnTo>
                  <a:pt x="529" y="737"/>
                </a:lnTo>
                <a:lnTo>
                  <a:pt x="529" y="733"/>
                </a:lnTo>
                <a:lnTo>
                  <a:pt x="529" y="731"/>
                </a:lnTo>
                <a:lnTo>
                  <a:pt x="529" y="727"/>
                </a:lnTo>
                <a:lnTo>
                  <a:pt x="529" y="725"/>
                </a:lnTo>
                <a:lnTo>
                  <a:pt x="540" y="725"/>
                </a:lnTo>
                <a:lnTo>
                  <a:pt x="540" y="724"/>
                </a:lnTo>
                <a:lnTo>
                  <a:pt x="541" y="724"/>
                </a:lnTo>
                <a:lnTo>
                  <a:pt x="541" y="725"/>
                </a:lnTo>
                <a:lnTo>
                  <a:pt x="553" y="725"/>
                </a:lnTo>
                <a:lnTo>
                  <a:pt x="560" y="725"/>
                </a:lnTo>
                <a:lnTo>
                  <a:pt x="566" y="725"/>
                </a:lnTo>
                <a:lnTo>
                  <a:pt x="566" y="731"/>
                </a:lnTo>
                <a:lnTo>
                  <a:pt x="566" y="739"/>
                </a:lnTo>
                <a:lnTo>
                  <a:pt x="553" y="740"/>
                </a:lnTo>
                <a:lnTo>
                  <a:pt x="552" y="740"/>
                </a:lnTo>
                <a:lnTo>
                  <a:pt x="544" y="741"/>
                </a:lnTo>
                <a:lnTo>
                  <a:pt x="541" y="742"/>
                </a:lnTo>
                <a:lnTo>
                  <a:pt x="540" y="742"/>
                </a:lnTo>
                <a:lnTo>
                  <a:pt x="532" y="744"/>
                </a:lnTo>
                <a:lnTo>
                  <a:pt x="530" y="744"/>
                </a:lnTo>
                <a:lnTo>
                  <a:pt x="529" y="744"/>
                </a:lnTo>
                <a:lnTo>
                  <a:pt x="529" y="740"/>
                </a:lnTo>
                <a:close/>
                <a:moveTo>
                  <a:pt x="522" y="766"/>
                </a:moveTo>
                <a:lnTo>
                  <a:pt x="525" y="766"/>
                </a:lnTo>
                <a:lnTo>
                  <a:pt x="529" y="766"/>
                </a:lnTo>
                <a:lnTo>
                  <a:pt x="529" y="774"/>
                </a:lnTo>
                <a:lnTo>
                  <a:pt x="529" y="775"/>
                </a:lnTo>
                <a:lnTo>
                  <a:pt x="529" y="777"/>
                </a:lnTo>
                <a:lnTo>
                  <a:pt x="524" y="777"/>
                </a:lnTo>
                <a:lnTo>
                  <a:pt x="522" y="777"/>
                </a:lnTo>
                <a:lnTo>
                  <a:pt x="522" y="766"/>
                </a:lnTo>
                <a:close/>
                <a:moveTo>
                  <a:pt x="515" y="698"/>
                </a:moveTo>
                <a:lnTo>
                  <a:pt x="515" y="690"/>
                </a:lnTo>
                <a:lnTo>
                  <a:pt x="515" y="689"/>
                </a:lnTo>
                <a:lnTo>
                  <a:pt x="516" y="689"/>
                </a:lnTo>
                <a:lnTo>
                  <a:pt x="517" y="689"/>
                </a:lnTo>
                <a:lnTo>
                  <a:pt x="517" y="688"/>
                </a:lnTo>
                <a:lnTo>
                  <a:pt x="521" y="687"/>
                </a:lnTo>
                <a:lnTo>
                  <a:pt x="522" y="686"/>
                </a:lnTo>
                <a:lnTo>
                  <a:pt x="523" y="686"/>
                </a:lnTo>
                <a:lnTo>
                  <a:pt x="524" y="686"/>
                </a:lnTo>
                <a:lnTo>
                  <a:pt x="526" y="686"/>
                </a:lnTo>
                <a:lnTo>
                  <a:pt x="529" y="686"/>
                </a:lnTo>
                <a:lnTo>
                  <a:pt x="529" y="692"/>
                </a:lnTo>
                <a:lnTo>
                  <a:pt x="529" y="697"/>
                </a:lnTo>
                <a:lnTo>
                  <a:pt x="529" y="698"/>
                </a:lnTo>
                <a:lnTo>
                  <a:pt x="529" y="699"/>
                </a:lnTo>
                <a:lnTo>
                  <a:pt x="540" y="699"/>
                </a:lnTo>
                <a:lnTo>
                  <a:pt x="540" y="705"/>
                </a:lnTo>
                <a:lnTo>
                  <a:pt x="540" y="710"/>
                </a:lnTo>
                <a:lnTo>
                  <a:pt x="540" y="711"/>
                </a:lnTo>
                <a:lnTo>
                  <a:pt x="536" y="711"/>
                </a:lnTo>
                <a:lnTo>
                  <a:pt x="534" y="711"/>
                </a:lnTo>
                <a:lnTo>
                  <a:pt x="529" y="711"/>
                </a:lnTo>
                <a:lnTo>
                  <a:pt x="529" y="712"/>
                </a:lnTo>
                <a:lnTo>
                  <a:pt x="515" y="712"/>
                </a:lnTo>
                <a:lnTo>
                  <a:pt x="515" y="705"/>
                </a:lnTo>
                <a:lnTo>
                  <a:pt x="515" y="698"/>
                </a:lnTo>
                <a:close/>
                <a:moveTo>
                  <a:pt x="505" y="809"/>
                </a:moveTo>
                <a:lnTo>
                  <a:pt x="515" y="809"/>
                </a:lnTo>
                <a:lnTo>
                  <a:pt x="516" y="809"/>
                </a:lnTo>
                <a:lnTo>
                  <a:pt x="517" y="809"/>
                </a:lnTo>
                <a:lnTo>
                  <a:pt x="518" y="809"/>
                </a:lnTo>
                <a:lnTo>
                  <a:pt x="527" y="809"/>
                </a:lnTo>
                <a:lnTo>
                  <a:pt x="527" y="808"/>
                </a:lnTo>
                <a:lnTo>
                  <a:pt x="529" y="808"/>
                </a:lnTo>
                <a:lnTo>
                  <a:pt x="532" y="808"/>
                </a:lnTo>
                <a:lnTo>
                  <a:pt x="555" y="808"/>
                </a:lnTo>
                <a:lnTo>
                  <a:pt x="553" y="808"/>
                </a:lnTo>
                <a:lnTo>
                  <a:pt x="540" y="808"/>
                </a:lnTo>
                <a:lnTo>
                  <a:pt x="532" y="808"/>
                </a:lnTo>
                <a:lnTo>
                  <a:pt x="529" y="808"/>
                </a:lnTo>
                <a:lnTo>
                  <a:pt x="527" y="809"/>
                </a:lnTo>
                <a:lnTo>
                  <a:pt x="520" y="809"/>
                </a:lnTo>
                <a:lnTo>
                  <a:pt x="518" y="809"/>
                </a:lnTo>
                <a:lnTo>
                  <a:pt x="517" y="809"/>
                </a:lnTo>
                <a:lnTo>
                  <a:pt x="516" y="809"/>
                </a:lnTo>
                <a:lnTo>
                  <a:pt x="515" y="809"/>
                </a:lnTo>
                <a:lnTo>
                  <a:pt x="512" y="809"/>
                </a:lnTo>
                <a:lnTo>
                  <a:pt x="510" y="809"/>
                </a:lnTo>
                <a:lnTo>
                  <a:pt x="505" y="809"/>
                </a:lnTo>
                <a:close/>
                <a:moveTo>
                  <a:pt x="503" y="753"/>
                </a:moveTo>
                <a:lnTo>
                  <a:pt x="509" y="750"/>
                </a:lnTo>
                <a:lnTo>
                  <a:pt x="509" y="754"/>
                </a:lnTo>
                <a:lnTo>
                  <a:pt x="510" y="754"/>
                </a:lnTo>
                <a:lnTo>
                  <a:pt x="512" y="754"/>
                </a:lnTo>
                <a:lnTo>
                  <a:pt x="513" y="754"/>
                </a:lnTo>
                <a:lnTo>
                  <a:pt x="514" y="753"/>
                </a:lnTo>
                <a:lnTo>
                  <a:pt x="515" y="753"/>
                </a:lnTo>
                <a:lnTo>
                  <a:pt x="516" y="753"/>
                </a:lnTo>
                <a:lnTo>
                  <a:pt x="517" y="752"/>
                </a:lnTo>
                <a:lnTo>
                  <a:pt x="522" y="752"/>
                </a:lnTo>
                <a:lnTo>
                  <a:pt x="526" y="750"/>
                </a:lnTo>
                <a:lnTo>
                  <a:pt x="529" y="749"/>
                </a:lnTo>
                <a:lnTo>
                  <a:pt x="529" y="750"/>
                </a:lnTo>
                <a:lnTo>
                  <a:pt x="530" y="749"/>
                </a:lnTo>
                <a:lnTo>
                  <a:pt x="535" y="748"/>
                </a:lnTo>
                <a:lnTo>
                  <a:pt x="536" y="748"/>
                </a:lnTo>
                <a:lnTo>
                  <a:pt x="540" y="748"/>
                </a:lnTo>
                <a:lnTo>
                  <a:pt x="540" y="747"/>
                </a:lnTo>
                <a:lnTo>
                  <a:pt x="541" y="747"/>
                </a:lnTo>
                <a:lnTo>
                  <a:pt x="542" y="746"/>
                </a:lnTo>
                <a:lnTo>
                  <a:pt x="543" y="746"/>
                </a:lnTo>
                <a:lnTo>
                  <a:pt x="543" y="745"/>
                </a:lnTo>
                <a:lnTo>
                  <a:pt x="544" y="745"/>
                </a:lnTo>
                <a:lnTo>
                  <a:pt x="546" y="744"/>
                </a:lnTo>
                <a:lnTo>
                  <a:pt x="547" y="744"/>
                </a:lnTo>
                <a:lnTo>
                  <a:pt x="547" y="742"/>
                </a:lnTo>
                <a:lnTo>
                  <a:pt x="551" y="741"/>
                </a:lnTo>
                <a:lnTo>
                  <a:pt x="552" y="741"/>
                </a:lnTo>
                <a:lnTo>
                  <a:pt x="553" y="741"/>
                </a:lnTo>
                <a:lnTo>
                  <a:pt x="560" y="740"/>
                </a:lnTo>
                <a:lnTo>
                  <a:pt x="561" y="740"/>
                </a:lnTo>
                <a:lnTo>
                  <a:pt x="563" y="740"/>
                </a:lnTo>
                <a:lnTo>
                  <a:pt x="564" y="740"/>
                </a:lnTo>
                <a:lnTo>
                  <a:pt x="565" y="739"/>
                </a:lnTo>
                <a:lnTo>
                  <a:pt x="566" y="739"/>
                </a:lnTo>
                <a:lnTo>
                  <a:pt x="566" y="740"/>
                </a:lnTo>
                <a:lnTo>
                  <a:pt x="567" y="740"/>
                </a:lnTo>
                <a:lnTo>
                  <a:pt x="570" y="739"/>
                </a:lnTo>
                <a:lnTo>
                  <a:pt x="573" y="739"/>
                </a:lnTo>
                <a:lnTo>
                  <a:pt x="574" y="739"/>
                </a:lnTo>
                <a:lnTo>
                  <a:pt x="576" y="739"/>
                </a:lnTo>
                <a:lnTo>
                  <a:pt x="577" y="739"/>
                </a:lnTo>
                <a:lnTo>
                  <a:pt x="578" y="739"/>
                </a:lnTo>
                <a:lnTo>
                  <a:pt x="579" y="739"/>
                </a:lnTo>
                <a:lnTo>
                  <a:pt x="581" y="739"/>
                </a:lnTo>
                <a:lnTo>
                  <a:pt x="582" y="739"/>
                </a:lnTo>
                <a:lnTo>
                  <a:pt x="583" y="739"/>
                </a:lnTo>
                <a:lnTo>
                  <a:pt x="584" y="739"/>
                </a:lnTo>
                <a:lnTo>
                  <a:pt x="585" y="739"/>
                </a:lnTo>
                <a:lnTo>
                  <a:pt x="586" y="740"/>
                </a:lnTo>
                <a:lnTo>
                  <a:pt x="587" y="740"/>
                </a:lnTo>
                <a:lnTo>
                  <a:pt x="589" y="740"/>
                </a:lnTo>
                <a:lnTo>
                  <a:pt x="590" y="740"/>
                </a:lnTo>
                <a:lnTo>
                  <a:pt x="590" y="741"/>
                </a:lnTo>
                <a:lnTo>
                  <a:pt x="591" y="741"/>
                </a:lnTo>
                <a:lnTo>
                  <a:pt x="592" y="741"/>
                </a:lnTo>
                <a:lnTo>
                  <a:pt x="592" y="738"/>
                </a:lnTo>
                <a:lnTo>
                  <a:pt x="592" y="736"/>
                </a:lnTo>
                <a:lnTo>
                  <a:pt x="592" y="733"/>
                </a:lnTo>
                <a:lnTo>
                  <a:pt x="592" y="731"/>
                </a:lnTo>
                <a:lnTo>
                  <a:pt x="591" y="731"/>
                </a:lnTo>
                <a:lnTo>
                  <a:pt x="590" y="731"/>
                </a:lnTo>
                <a:lnTo>
                  <a:pt x="589" y="731"/>
                </a:lnTo>
                <a:lnTo>
                  <a:pt x="587" y="731"/>
                </a:lnTo>
                <a:lnTo>
                  <a:pt x="586" y="731"/>
                </a:lnTo>
                <a:lnTo>
                  <a:pt x="584" y="731"/>
                </a:lnTo>
                <a:lnTo>
                  <a:pt x="583" y="731"/>
                </a:lnTo>
                <a:lnTo>
                  <a:pt x="581" y="731"/>
                </a:lnTo>
                <a:lnTo>
                  <a:pt x="579" y="731"/>
                </a:lnTo>
                <a:lnTo>
                  <a:pt x="579" y="729"/>
                </a:lnTo>
                <a:lnTo>
                  <a:pt x="578" y="725"/>
                </a:lnTo>
                <a:lnTo>
                  <a:pt x="578" y="724"/>
                </a:lnTo>
                <a:lnTo>
                  <a:pt x="573" y="724"/>
                </a:lnTo>
                <a:lnTo>
                  <a:pt x="569" y="724"/>
                </a:lnTo>
                <a:lnTo>
                  <a:pt x="569" y="722"/>
                </a:lnTo>
                <a:lnTo>
                  <a:pt x="568" y="722"/>
                </a:lnTo>
                <a:lnTo>
                  <a:pt x="567" y="722"/>
                </a:lnTo>
                <a:lnTo>
                  <a:pt x="566" y="722"/>
                </a:lnTo>
                <a:lnTo>
                  <a:pt x="566" y="720"/>
                </a:lnTo>
                <a:lnTo>
                  <a:pt x="566" y="719"/>
                </a:lnTo>
                <a:lnTo>
                  <a:pt x="566" y="717"/>
                </a:lnTo>
                <a:lnTo>
                  <a:pt x="566" y="712"/>
                </a:lnTo>
                <a:lnTo>
                  <a:pt x="567" y="712"/>
                </a:lnTo>
                <a:lnTo>
                  <a:pt x="567" y="711"/>
                </a:lnTo>
                <a:lnTo>
                  <a:pt x="567" y="710"/>
                </a:lnTo>
                <a:lnTo>
                  <a:pt x="567" y="708"/>
                </a:lnTo>
                <a:lnTo>
                  <a:pt x="566" y="708"/>
                </a:lnTo>
                <a:lnTo>
                  <a:pt x="566" y="707"/>
                </a:lnTo>
                <a:lnTo>
                  <a:pt x="566" y="706"/>
                </a:lnTo>
                <a:lnTo>
                  <a:pt x="566" y="705"/>
                </a:lnTo>
                <a:lnTo>
                  <a:pt x="566" y="703"/>
                </a:lnTo>
                <a:lnTo>
                  <a:pt x="566" y="702"/>
                </a:lnTo>
                <a:lnTo>
                  <a:pt x="566" y="699"/>
                </a:lnTo>
                <a:lnTo>
                  <a:pt x="566" y="697"/>
                </a:lnTo>
                <a:lnTo>
                  <a:pt x="566" y="696"/>
                </a:lnTo>
                <a:lnTo>
                  <a:pt x="566" y="692"/>
                </a:lnTo>
                <a:lnTo>
                  <a:pt x="573" y="692"/>
                </a:lnTo>
                <a:lnTo>
                  <a:pt x="579" y="692"/>
                </a:lnTo>
                <a:lnTo>
                  <a:pt x="581" y="692"/>
                </a:lnTo>
                <a:lnTo>
                  <a:pt x="591" y="692"/>
                </a:lnTo>
                <a:lnTo>
                  <a:pt x="592" y="692"/>
                </a:lnTo>
                <a:lnTo>
                  <a:pt x="592" y="699"/>
                </a:lnTo>
                <a:lnTo>
                  <a:pt x="591" y="699"/>
                </a:lnTo>
                <a:lnTo>
                  <a:pt x="586" y="699"/>
                </a:lnTo>
                <a:lnTo>
                  <a:pt x="581" y="699"/>
                </a:lnTo>
                <a:lnTo>
                  <a:pt x="579" y="699"/>
                </a:lnTo>
                <a:lnTo>
                  <a:pt x="579" y="705"/>
                </a:lnTo>
                <a:lnTo>
                  <a:pt x="581" y="705"/>
                </a:lnTo>
                <a:lnTo>
                  <a:pt x="586" y="705"/>
                </a:lnTo>
                <a:lnTo>
                  <a:pt x="591" y="705"/>
                </a:lnTo>
                <a:lnTo>
                  <a:pt x="592" y="705"/>
                </a:lnTo>
                <a:lnTo>
                  <a:pt x="592" y="712"/>
                </a:lnTo>
                <a:lnTo>
                  <a:pt x="591" y="712"/>
                </a:lnTo>
                <a:lnTo>
                  <a:pt x="592" y="719"/>
                </a:lnTo>
                <a:lnTo>
                  <a:pt x="592" y="724"/>
                </a:lnTo>
                <a:lnTo>
                  <a:pt x="592" y="725"/>
                </a:lnTo>
                <a:lnTo>
                  <a:pt x="592" y="728"/>
                </a:lnTo>
                <a:lnTo>
                  <a:pt x="592" y="731"/>
                </a:lnTo>
                <a:lnTo>
                  <a:pt x="592" y="733"/>
                </a:lnTo>
                <a:lnTo>
                  <a:pt x="592" y="735"/>
                </a:lnTo>
                <a:lnTo>
                  <a:pt x="592" y="736"/>
                </a:lnTo>
                <a:lnTo>
                  <a:pt x="592" y="738"/>
                </a:lnTo>
                <a:lnTo>
                  <a:pt x="592" y="740"/>
                </a:lnTo>
                <a:lnTo>
                  <a:pt x="592" y="741"/>
                </a:lnTo>
                <a:lnTo>
                  <a:pt x="592" y="752"/>
                </a:lnTo>
                <a:lnTo>
                  <a:pt x="592" y="756"/>
                </a:lnTo>
                <a:lnTo>
                  <a:pt x="592" y="757"/>
                </a:lnTo>
                <a:lnTo>
                  <a:pt x="591" y="757"/>
                </a:lnTo>
                <a:lnTo>
                  <a:pt x="591" y="771"/>
                </a:lnTo>
                <a:lnTo>
                  <a:pt x="591" y="777"/>
                </a:lnTo>
                <a:lnTo>
                  <a:pt x="592" y="777"/>
                </a:lnTo>
                <a:lnTo>
                  <a:pt x="593" y="777"/>
                </a:lnTo>
                <a:lnTo>
                  <a:pt x="596" y="777"/>
                </a:lnTo>
                <a:lnTo>
                  <a:pt x="596" y="778"/>
                </a:lnTo>
                <a:lnTo>
                  <a:pt x="596" y="783"/>
                </a:lnTo>
                <a:lnTo>
                  <a:pt x="596" y="784"/>
                </a:lnTo>
                <a:lnTo>
                  <a:pt x="595" y="784"/>
                </a:lnTo>
                <a:lnTo>
                  <a:pt x="595" y="786"/>
                </a:lnTo>
                <a:lnTo>
                  <a:pt x="592" y="790"/>
                </a:lnTo>
                <a:lnTo>
                  <a:pt x="592" y="791"/>
                </a:lnTo>
                <a:lnTo>
                  <a:pt x="589" y="797"/>
                </a:lnTo>
                <a:lnTo>
                  <a:pt x="586" y="799"/>
                </a:lnTo>
                <a:lnTo>
                  <a:pt x="584" y="803"/>
                </a:lnTo>
                <a:lnTo>
                  <a:pt x="581" y="808"/>
                </a:lnTo>
                <a:lnTo>
                  <a:pt x="576" y="808"/>
                </a:lnTo>
                <a:lnTo>
                  <a:pt x="573" y="808"/>
                </a:lnTo>
                <a:lnTo>
                  <a:pt x="570" y="808"/>
                </a:lnTo>
                <a:lnTo>
                  <a:pt x="557" y="808"/>
                </a:lnTo>
                <a:lnTo>
                  <a:pt x="555" y="808"/>
                </a:lnTo>
                <a:lnTo>
                  <a:pt x="557" y="808"/>
                </a:lnTo>
                <a:lnTo>
                  <a:pt x="570" y="808"/>
                </a:lnTo>
                <a:lnTo>
                  <a:pt x="573" y="808"/>
                </a:lnTo>
                <a:lnTo>
                  <a:pt x="574" y="808"/>
                </a:lnTo>
                <a:lnTo>
                  <a:pt x="576" y="808"/>
                </a:lnTo>
                <a:lnTo>
                  <a:pt x="581" y="808"/>
                </a:lnTo>
                <a:lnTo>
                  <a:pt x="583" y="804"/>
                </a:lnTo>
                <a:lnTo>
                  <a:pt x="584" y="803"/>
                </a:lnTo>
                <a:lnTo>
                  <a:pt x="584" y="802"/>
                </a:lnTo>
                <a:lnTo>
                  <a:pt x="586" y="799"/>
                </a:lnTo>
                <a:lnTo>
                  <a:pt x="592" y="791"/>
                </a:lnTo>
                <a:lnTo>
                  <a:pt x="592" y="790"/>
                </a:lnTo>
                <a:lnTo>
                  <a:pt x="595" y="786"/>
                </a:lnTo>
                <a:lnTo>
                  <a:pt x="595" y="784"/>
                </a:lnTo>
                <a:lnTo>
                  <a:pt x="596" y="784"/>
                </a:lnTo>
                <a:lnTo>
                  <a:pt x="596" y="783"/>
                </a:lnTo>
                <a:lnTo>
                  <a:pt x="596" y="778"/>
                </a:lnTo>
                <a:lnTo>
                  <a:pt x="596" y="777"/>
                </a:lnTo>
                <a:lnTo>
                  <a:pt x="594" y="777"/>
                </a:lnTo>
                <a:lnTo>
                  <a:pt x="593" y="777"/>
                </a:lnTo>
                <a:lnTo>
                  <a:pt x="592" y="777"/>
                </a:lnTo>
                <a:lnTo>
                  <a:pt x="591" y="777"/>
                </a:lnTo>
                <a:lnTo>
                  <a:pt x="591" y="778"/>
                </a:lnTo>
                <a:lnTo>
                  <a:pt x="590" y="778"/>
                </a:lnTo>
                <a:lnTo>
                  <a:pt x="589" y="778"/>
                </a:lnTo>
                <a:lnTo>
                  <a:pt x="590" y="778"/>
                </a:lnTo>
                <a:lnTo>
                  <a:pt x="591" y="778"/>
                </a:lnTo>
                <a:lnTo>
                  <a:pt x="591" y="777"/>
                </a:lnTo>
                <a:lnTo>
                  <a:pt x="591" y="757"/>
                </a:lnTo>
                <a:lnTo>
                  <a:pt x="592" y="757"/>
                </a:lnTo>
                <a:lnTo>
                  <a:pt x="592" y="756"/>
                </a:lnTo>
                <a:lnTo>
                  <a:pt x="592" y="754"/>
                </a:lnTo>
                <a:lnTo>
                  <a:pt x="592" y="753"/>
                </a:lnTo>
                <a:lnTo>
                  <a:pt x="592" y="752"/>
                </a:lnTo>
                <a:lnTo>
                  <a:pt x="579" y="752"/>
                </a:lnTo>
                <a:lnTo>
                  <a:pt x="579" y="757"/>
                </a:lnTo>
                <a:lnTo>
                  <a:pt x="567" y="757"/>
                </a:lnTo>
                <a:lnTo>
                  <a:pt x="567" y="759"/>
                </a:lnTo>
                <a:lnTo>
                  <a:pt x="567" y="762"/>
                </a:lnTo>
                <a:lnTo>
                  <a:pt x="567" y="764"/>
                </a:lnTo>
                <a:lnTo>
                  <a:pt x="560" y="764"/>
                </a:lnTo>
                <a:lnTo>
                  <a:pt x="560" y="757"/>
                </a:lnTo>
                <a:lnTo>
                  <a:pt x="561" y="757"/>
                </a:lnTo>
                <a:lnTo>
                  <a:pt x="563" y="757"/>
                </a:lnTo>
                <a:lnTo>
                  <a:pt x="564" y="757"/>
                </a:lnTo>
                <a:lnTo>
                  <a:pt x="565" y="757"/>
                </a:lnTo>
                <a:lnTo>
                  <a:pt x="567" y="757"/>
                </a:lnTo>
                <a:lnTo>
                  <a:pt x="567" y="750"/>
                </a:lnTo>
                <a:lnTo>
                  <a:pt x="567" y="747"/>
                </a:lnTo>
                <a:lnTo>
                  <a:pt x="567" y="746"/>
                </a:lnTo>
                <a:lnTo>
                  <a:pt x="567" y="745"/>
                </a:lnTo>
                <a:lnTo>
                  <a:pt x="567" y="744"/>
                </a:lnTo>
                <a:lnTo>
                  <a:pt x="568" y="744"/>
                </a:lnTo>
                <a:lnTo>
                  <a:pt x="569" y="742"/>
                </a:lnTo>
                <a:lnTo>
                  <a:pt x="569" y="746"/>
                </a:lnTo>
                <a:lnTo>
                  <a:pt x="567" y="746"/>
                </a:lnTo>
                <a:lnTo>
                  <a:pt x="567" y="747"/>
                </a:lnTo>
                <a:lnTo>
                  <a:pt x="567" y="750"/>
                </a:lnTo>
                <a:lnTo>
                  <a:pt x="574" y="750"/>
                </a:lnTo>
                <a:lnTo>
                  <a:pt x="576" y="750"/>
                </a:lnTo>
                <a:lnTo>
                  <a:pt x="577" y="750"/>
                </a:lnTo>
                <a:lnTo>
                  <a:pt x="579" y="750"/>
                </a:lnTo>
                <a:lnTo>
                  <a:pt x="579" y="752"/>
                </a:lnTo>
                <a:lnTo>
                  <a:pt x="581" y="752"/>
                </a:lnTo>
                <a:lnTo>
                  <a:pt x="585" y="752"/>
                </a:lnTo>
                <a:lnTo>
                  <a:pt x="586" y="752"/>
                </a:lnTo>
                <a:lnTo>
                  <a:pt x="591" y="752"/>
                </a:lnTo>
                <a:lnTo>
                  <a:pt x="592" y="752"/>
                </a:lnTo>
                <a:lnTo>
                  <a:pt x="592" y="748"/>
                </a:lnTo>
                <a:lnTo>
                  <a:pt x="592" y="741"/>
                </a:lnTo>
                <a:lnTo>
                  <a:pt x="591" y="741"/>
                </a:lnTo>
                <a:lnTo>
                  <a:pt x="590" y="741"/>
                </a:lnTo>
                <a:lnTo>
                  <a:pt x="589" y="741"/>
                </a:lnTo>
                <a:lnTo>
                  <a:pt x="587" y="740"/>
                </a:lnTo>
                <a:lnTo>
                  <a:pt x="586" y="740"/>
                </a:lnTo>
                <a:lnTo>
                  <a:pt x="585" y="740"/>
                </a:lnTo>
                <a:lnTo>
                  <a:pt x="584" y="740"/>
                </a:lnTo>
                <a:lnTo>
                  <a:pt x="583" y="740"/>
                </a:lnTo>
                <a:lnTo>
                  <a:pt x="582" y="740"/>
                </a:lnTo>
                <a:lnTo>
                  <a:pt x="581" y="740"/>
                </a:lnTo>
                <a:lnTo>
                  <a:pt x="579" y="739"/>
                </a:lnTo>
                <a:lnTo>
                  <a:pt x="578" y="739"/>
                </a:lnTo>
                <a:lnTo>
                  <a:pt x="577" y="739"/>
                </a:lnTo>
                <a:lnTo>
                  <a:pt x="576" y="739"/>
                </a:lnTo>
                <a:lnTo>
                  <a:pt x="574" y="739"/>
                </a:lnTo>
                <a:lnTo>
                  <a:pt x="573" y="739"/>
                </a:lnTo>
                <a:lnTo>
                  <a:pt x="572" y="739"/>
                </a:lnTo>
                <a:lnTo>
                  <a:pt x="569" y="740"/>
                </a:lnTo>
                <a:lnTo>
                  <a:pt x="568" y="740"/>
                </a:lnTo>
                <a:lnTo>
                  <a:pt x="567" y="740"/>
                </a:lnTo>
                <a:lnTo>
                  <a:pt x="566" y="740"/>
                </a:lnTo>
                <a:lnTo>
                  <a:pt x="566" y="741"/>
                </a:lnTo>
                <a:lnTo>
                  <a:pt x="566" y="742"/>
                </a:lnTo>
                <a:lnTo>
                  <a:pt x="566" y="744"/>
                </a:lnTo>
                <a:lnTo>
                  <a:pt x="566" y="745"/>
                </a:lnTo>
                <a:lnTo>
                  <a:pt x="560" y="745"/>
                </a:lnTo>
                <a:lnTo>
                  <a:pt x="556" y="745"/>
                </a:lnTo>
                <a:lnTo>
                  <a:pt x="553" y="745"/>
                </a:lnTo>
                <a:lnTo>
                  <a:pt x="550" y="745"/>
                </a:lnTo>
                <a:lnTo>
                  <a:pt x="550" y="744"/>
                </a:lnTo>
                <a:lnTo>
                  <a:pt x="549" y="744"/>
                </a:lnTo>
                <a:lnTo>
                  <a:pt x="548" y="744"/>
                </a:lnTo>
                <a:lnTo>
                  <a:pt x="547" y="744"/>
                </a:lnTo>
                <a:lnTo>
                  <a:pt x="546" y="744"/>
                </a:lnTo>
                <a:lnTo>
                  <a:pt x="544" y="745"/>
                </a:lnTo>
                <a:lnTo>
                  <a:pt x="543" y="745"/>
                </a:lnTo>
                <a:lnTo>
                  <a:pt x="543" y="746"/>
                </a:lnTo>
                <a:lnTo>
                  <a:pt x="542" y="746"/>
                </a:lnTo>
                <a:lnTo>
                  <a:pt x="542" y="747"/>
                </a:lnTo>
                <a:lnTo>
                  <a:pt x="541" y="747"/>
                </a:lnTo>
                <a:lnTo>
                  <a:pt x="540" y="748"/>
                </a:lnTo>
                <a:lnTo>
                  <a:pt x="538" y="748"/>
                </a:lnTo>
                <a:lnTo>
                  <a:pt x="536" y="748"/>
                </a:lnTo>
                <a:lnTo>
                  <a:pt x="535" y="748"/>
                </a:lnTo>
                <a:lnTo>
                  <a:pt x="535" y="749"/>
                </a:lnTo>
                <a:lnTo>
                  <a:pt x="533" y="749"/>
                </a:lnTo>
                <a:lnTo>
                  <a:pt x="532" y="749"/>
                </a:lnTo>
                <a:lnTo>
                  <a:pt x="531" y="749"/>
                </a:lnTo>
                <a:lnTo>
                  <a:pt x="529" y="750"/>
                </a:lnTo>
                <a:lnTo>
                  <a:pt x="526" y="750"/>
                </a:lnTo>
                <a:lnTo>
                  <a:pt x="524" y="750"/>
                </a:lnTo>
                <a:lnTo>
                  <a:pt x="522" y="752"/>
                </a:lnTo>
                <a:lnTo>
                  <a:pt x="521" y="752"/>
                </a:lnTo>
                <a:lnTo>
                  <a:pt x="520" y="752"/>
                </a:lnTo>
                <a:lnTo>
                  <a:pt x="518" y="752"/>
                </a:lnTo>
                <a:lnTo>
                  <a:pt x="517" y="753"/>
                </a:lnTo>
                <a:lnTo>
                  <a:pt x="516" y="753"/>
                </a:lnTo>
                <a:lnTo>
                  <a:pt x="515" y="753"/>
                </a:lnTo>
                <a:lnTo>
                  <a:pt x="514" y="753"/>
                </a:lnTo>
                <a:lnTo>
                  <a:pt x="513" y="754"/>
                </a:lnTo>
                <a:lnTo>
                  <a:pt x="512" y="754"/>
                </a:lnTo>
                <a:lnTo>
                  <a:pt x="510" y="754"/>
                </a:lnTo>
                <a:lnTo>
                  <a:pt x="509" y="754"/>
                </a:lnTo>
                <a:lnTo>
                  <a:pt x="508" y="754"/>
                </a:lnTo>
                <a:lnTo>
                  <a:pt x="507" y="755"/>
                </a:lnTo>
                <a:lnTo>
                  <a:pt x="506" y="755"/>
                </a:lnTo>
                <a:lnTo>
                  <a:pt x="505" y="755"/>
                </a:lnTo>
                <a:lnTo>
                  <a:pt x="504" y="755"/>
                </a:lnTo>
                <a:lnTo>
                  <a:pt x="503" y="755"/>
                </a:lnTo>
                <a:lnTo>
                  <a:pt x="503" y="753"/>
                </a:lnTo>
                <a:close/>
                <a:moveTo>
                  <a:pt x="484" y="700"/>
                </a:moveTo>
                <a:lnTo>
                  <a:pt x="484" y="699"/>
                </a:lnTo>
                <a:lnTo>
                  <a:pt x="487" y="698"/>
                </a:lnTo>
                <a:lnTo>
                  <a:pt x="488" y="698"/>
                </a:lnTo>
                <a:lnTo>
                  <a:pt x="488" y="700"/>
                </a:lnTo>
                <a:lnTo>
                  <a:pt x="489" y="700"/>
                </a:lnTo>
                <a:lnTo>
                  <a:pt x="488" y="700"/>
                </a:lnTo>
                <a:lnTo>
                  <a:pt x="487" y="700"/>
                </a:lnTo>
                <a:lnTo>
                  <a:pt x="484" y="700"/>
                </a:lnTo>
                <a:close/>
                <a:moveTo>
                  <a:pt x="477" y="770"/>
                </a:moveTo>
                <a:lnTo>
                  <a:pt x="478" y="770"/>
                </a:lnTo>
                <a:lnTo>
                  <a:pt x="478" y="769"/>
                </a:lnTo>
                <a:lnTo>
                  <a:pt x="477" y="769"/>
                </a:lnTo>
                <a:lnTo>
                  <a:pt x="477" y="767"/>
                </a:lnTo>
                <a:lnTo>
                  <a:pt x="477" y="764"/>
                </a:lnTo>
                <a:lnTo>
                  <a:pt x="477" y="762"/>
                </a:lnTo>
                <a:lnTo>
                  <a:pt x="478" y="762"/>
                </a:lnTo>
                <a:lnTo>
                  <a:pt x="479" y="762"/>
                </a:lnTo>
                <a:lnTo>
                  <a:pt x="479" y="761"/>
                </a:lnTo>
                <a:lnTo>
                  <a:pt x="480" y="761"/>
                </a:lnTo>
                <a:lnTo>
                  <a:pt x="481" y="761"/>
                </a:lnTo>
                <a:lnTo>
                  <a:pt x="482" y="759"/>
                </a:lnTo>
                <a:lnTo>
                  <a:pt x="483" y="759"/>
                </a:lnTo>
                <a:lnTo>
                  <a:pt x="484" y="759"/>
                </a:lnTo>
                <a:lnTo>
                  <a:pt x="486" y="758"/>
                </a:lnTo>
                <a:lnTo>
                  <a:pt x="487" y="758"/>
                </a:lnTo>
                <a:lnTo>
                  <a:pt x="488" y="758"/>
                </a:lnTo>
                <a:lnTo>
                  <a:pt x="489" y="757"/>
                </a:lnTo>
                <a:lnTo>
                  <a:pt x="490" y="757"/>
                </a:lnTo>
                <a:lnTo>
                  <a:pt x="491" y="757"/>
                </a:lnTo>
                <a:lnTo>
                  <a:pt x="495" y="757"/>
                </a:lnTo>
                <a:lnTo>
                  <a:pt x="496" y="757"/>
                </a:lnTo>
                <a:lnTo>
                  <a:pt x="496" y="758"/>
                </a:lnTo>
                <a:lnTo>
                  <a:pt x="496" y="763"/>
                </a:lnTo>
                <a:lnTo>
                  <a:pt x="496" y="764"/>
                </a:lnTo>
                <a:lnTo>
                  <a:pt x="496" y="769"/>
                </a:lnTo>
                <a:lnTo>
                  <a:pt x="496" y="777"/>
                </a:lnTo>
                <a:lnTo>
                  <a:pt x="490" y="777"/>
                </a:lnTo>
                <a:lnTo>
                  <a:pt x="489" y="777"/>
                </a:lnTo>
                <a:lnTo>
                  <a:pt x="484" y="777"/>
                </a:lnTo>
                <a:lnTo>
                  <a:pt x="483" y="777"/>
                </a:lnTo>
                <a:lnTo>
                  <a:pt x="478" y="777"/>
                </a:lnTo>
                <a:lnTo>
                  <a:pt x="477" y="777"/>
                </a:lnTo>
                <a:lnTo>
                  <a:pt x="477" y="774"/>
                </a:lnTo>
                <a:lnTo>
                  <a:pt x="477" y="770"/>
                </a:lnTo>
                <a:close/>
                <a:moveTo>
                  <a:pt x="477" y="767"/>
                </a:moveTo>
                <a:lnTo>
                  <a:pt x="478" y="767"/>
                </a:lnTo>
                <a:lnTo>
                  <a:pt x="479" y="767"/>
                </a:lnTo>
                <a:lnTo>
                  <a:pt x="479" y="766"/>
                </a:lnTo>
                <a:lnTo>
                  <a:pt x="479" y="764"/>
                </a:lnTo>
                <a:lnTo>
                  <a:pt x="478" y="764"/>
                </a:lnTo>
                <a:lnTo>
                  <a:pt x="477" y="764"/>
                </a:lnTo>
                <a:lnTo>
                  <a:pt x="477" y="767"/>
                </a:lnTo>
                <a:close/>
                <a:moveTo>
                  <a:pt x="471" y="689"/>
                </a:moveTo>
                <a:lnTo>
                  <a:pt x="471" y="690"/>
                </a:lnTo>
                <a:lnTo>
                  <a:pt x="471" y="689"/>
                </a:lnTo>
                <a:close/>
                <a:moveTo>
                  <a:pt x="467" y="691"/>
                </a:moveTo>
                <a:lnTo>
                  <a:pt x="467" y="690"/>
                </a:lnTo>
                <a:lnTo>
                  <a:pt x="469" y="690"/>
                </a:lnTo>
                <a:lnTo>
                  <a:pt x="469" y="691"/>
                </a:lnTo>
                <a:lnTo>
                  <a:pt x="467" y="691"/>
                </a:lnTo>
                <a:close/>
                <a:moveTo>
                  <a:pt x="462" y="686"/>
                </a:moveTo>
                <a:lnTo>
                  <a:pt x="463" y="686"/>
                </a:lnTo>
                <a:lnTo>
                  <a:pt x="463" y="687"/>
                </a:lnTo>
                <a:lnTo>
                  <a:pt x="463" y="688"/>
                </a:lnTo>
                <a:lnTo>
                  <a:pt x="463" y="689"/>
                </a:lnTo>
                <a:lnTo>
                  <a:pt x="462" y="689"/>
                </a:lnTo>
                <a:lnTo>
                  <a:pt x="462" y="688"/>
                </a:lnTo>
                <a:lnTo>
                  <a:pt x="462" y="686"/>
                </a:lnTo>
                <a:close/>
                <a:moveTo>
                  <a:pt x="462" y="691"/>
                </a:moveTo>
                <a:lnTo>
                  <a:pt x="462" y="690"/>
                </a:lnTo>
                <a:lnTo>
                  <a:pt x="463" y="690"/>
                </a:lnTo>
                <a:lnTo>
                  <a:pt x="463" y="691"/>
                </a:lnTo>
                <a:lnTo>
                  <a:pt x="462" y="691"/>
                </a:lnTo>
                <a:close/>
                <a:moveTo>
                  <a:pt x="461" y="689"/>
                </a:moveTo>
                <a:lnTo>
                  <a:pt x="462" y="689"/>
                </a:lnTo>
                <a:lnTo>
                  <a:pt x="461" y="690"/>
                </a:lnTo>
                <a:lnTo>
                  <a:pt x="461" y="689"/>
                </a:lnTo>
                <a:close/>
                <a:moveTo>
                  <a:pt x="456" y="772"/>
                </a:moveTo>
                <a:lnTo>
                  <a:pt x="456" y="771"/>
                </a:lnTo>
                <a:lnTo>
                  <a:pt x="463" y="771"/>
                </a:lnTo>
                <a:lnTo>
                  <a:pt x="464" y="771"/>
                </a:lnTo>
                <a:lnTo>
                  <a:pt x="464" y="770"/>
                </a:lnTo>
                <a:lnTo>
                  <a:pt x="464" y="767"/>
                </a:lnTo>
                <a:lnTo>
                  <a:pt x="469" y="766"/>
                </a:lnTo>
                <a:lnTo>
                  <a:pt x="469" y="765"/>
                </a:lnTo>
                <a:lnTo>
                  <a:pt x="470" y="765"/>
                </a:lnTo>
                <a:lnTo>
                  <a:pt x="471" y="765"/>
                </a:lnTo>
                <a:lnTo>
                  <a:pt x="471" y="766"/>
                </a:lnTo>
                <a:lnTo>
                  <a:pt x="474" y="766"/>
                </a:lnTo>
                <a:lnTo>
                  <a:pt x="474" y="765"/>
                </a:lnTo>
                <a:lnTo>
                  <a:pt x="472" y="765"/>
                </a:lnTo>
                <a:lnTo>
                  <a:pt x="471" y="765"/>
                </a:lnTo>
                <a:lnTo>
                  <a:pt x="473" y="764"/>
                </a:lnTo>
                <a:lnTo>
                  <a:pt x="475" y="763"/>
                </a:lnTo>
                <a:lnTo>
                  <a:pt x="477" y="762"/>
                </a:lnTo>
                <a:lnTo>
                  <a:pt x="477" y="763"/>
                </a:lnTo>
                <a:lnTo>
                  <a:pt x="477" y="764"/>
                </a:lnTo>
                <a:lnTo>
                  <a:pt x="477" y="765"/>
                </a:lnTo>
                <a:lnTo>
                  <a:pt x="477" y="766"/>
                </a:lnTo>
                <a:lnTo>
                  <a:pt x="477" y="769"/>
                </a:lnTo>
                <a:lnTo>
                  <a:pt x="477" y="770"/>
                </a:lnTo>
                <a:lnTo>
                  <a:pt x="477" y="774"/>
                </a:lnTo>
                <a:lnTo>
                  <a:pt x="477" y="777"/>
                </a:lnTo>
                <a:lnTo>
                  <a:pt x="470" y="777"/>
                </a:lnTo>
                <a:lnTo>
                  <a:pt x="467" y="777"/>
                </a:lnTo>
                <a:lnTo>
                  <a:pt x="467" y="774"/>
                </a:lnTo>
                <a:lnTo>
                  <a:pt x="466" y="774"/>
                </a:lnTo>
                <a:lnTo>
                  <a:pt x="466" y="777"/>
                </a:lnTo>
                <a:lnTo>
                  <a:pt x="464" y="777"/>
                </a:lnTo>
                <a:lnTo>
                  <a:pt x="464" y="774"/>
                </a:lnTo>
                <a:lnTo>
                  <a:pt x="464" y="777"/>
                </a:lnTo>
                <a:lnTo>
                  <a:pt x="463" y="777"/>
                </a:lnTo>
                <a:lnTo>
                  <a:pt x="460" y="777"/>
                </a:lnTo>
                <a:lnTo>
                  <a:pt x="457" y="777"/>
                </a:lnTo>
                <a:lnTo>
                  <a:pt x="457" y="774"/>
                </a:lnTo>
                <a:lnTo>
                  <a:pt x="457" y="777"/>
                </a:lnTo>
                <a:lnTo>
                  <a:pt x="456" y="777"/>
                </a:lnTo>
                <a:lnTo>
                  <a:pt x="456" y="775"/>
                </a:lnTo>
                <a:lnTo>
                  <a:pt x="456" y="773"/>
                </a:lnTo>
                <a:lnTo>
                  <a:pt x="456" y="772"/>
                </a:lnTo>
                <a:close/>
                <a:moveTo>
                  <a:pt x="453" y="770"/>
                </a:moveTo>
                <a:lnTo>
                  <a:pt x="454" y="770"/>
                </a:lnTo>
                <a:lnTo>
                  <a:pt x="454" y="771"/>
                </a:lnTo>
                <a:lnTo>
                  <a:pt x="453" y="771"/>
                </a:lnTo>
                <a:lnTo>
                  <a:pt x="453" y="770"/>
                </a:lnTo>
                <a:close/>
                <a:moveTo>
                  <a:pt x="452" y="645"/>
                </a:moveTo>
                <a:lnTo>
                  <a:pt x="452" y="644"/>
                </a:lnTo>
                <a:lnTo>
                  <a:pt x="453" y="644"/>
                </a:lnTo>
                <a:lnTo>
                  <a:pt x="453" y="647"/>
                </a:lnTo>
                <a:lnTo>
                  <a:pt x="452" y="647"/>
                </a:lnTo>
                <a:lnTo>
                  <a:pt x="452" y="645"/>
                </a:lnTo>
                <a:close/>
                <a:moveTo>
                  <a:pt x="434" y="775"/>
                </a:moveTo>
                <a:lnTo>
                  <a:pt x="435" y="775"/>
                </a:lnTo>
                <a:lnTo>
                  <a:pt x="436" y="774"/>
                </a:lnTo>
                <a:lnTo>
                  <a:pt x="437" y="774"/>
                </a:lnTo>
                <a:lnTo>
                  <a:pt x="437" y="777"/>
                </a:lnTo>
                <a:lnTo>
                  <a:pt x="434" y="777"/>
                </a:lnTo>
                <a:lnTo>
                  <a:pt x="434" y="775"/>
                </a:lnTo>
                <a:close/>
                <a:moveTo>
                  <a:pt x="413" y="769"/>
                </a:moveTo>
                <a:lnTo>
                  <a:pt x="414" y="769"/>
                </a:lnTo>
                <a:lnTo>
                  <a:pt x="415" y="767"/>
                </a:lnTo>
                <a:lnTo>
                  <a:pt x="415" y="766"/>
                </a:lnTo>
                <a:lnTo>
                  <a:pt x="417" y="767"/>
                </a:lnTo>
                <a:lnTo>
                  <a:pt x="415" y="767"/>
                </a:lnTo>
                <a:lnTo>
                  <a:pt x="415" y="769"/>
                </a:lnTo>
                <a:lnTo>
                  <a:pt x="415" y="767"/>
                </a:lnTo>
                <a:lnTo>
                  <a:pt x="415" y="769"/>
                </a:lnTo>
                <a:lnTo>
                  <a:pt x="414" y="769"/>
                </a:lnTo>
                <a:lnTo>
                  <a:pt x="413" y="769"/>
                </a:lnTo>
                <a:close/>
                <a:moveTo>
                  <a:pt x="412" y="633"/>
                </a:moveTo>
                <a:lnTo>
                  <a:pt x="413" y="633"/>
                </a:lnTo>
                <a:lnTo>
                  <a:pt x="417" y="635"/>
                </a:lnTo>
                <a:lnTo>
                  <a:pt x="424" y="635"/>
                </a:lnTo>
                <a:lnTo>
                  <a:pt x="424" y="647"/>
                </a:lnTo>
                <a:lnTo>
                  <a:pt x="426" y="647"/>
                </a:lnTo>
                <a:lnTo>
                  <a:pt x="428" y="647"/>
                </a:lnTo>
                <a:lnTo>
                  <a:pt x="431" y="647"/>
                </a:lnTo>
                <a:lnTo>
                  <a:pt x="432" y="647"/>
                </a:lnTo>
                <a:lnTo>
                  <a:pt x="434" y="647"/>
                </a:lnTo>
                <a:lnTo>
                  <a:pt x="437" y="647"/>
                </a:lnTo>
                <a:lnTo>
                  <a:pt x="451" y="647"/>
                </a:lnTo>
                <a:lnTo>
                  <a:pt x="451" y="648"/>
                </a:lnTo>
                <a:lnTo>
                  <a:pt x="451" y="649"/>
                </a:lnTo>
                <a:lnTo>
                  <a:pt x="451" y="650"/>
                </a:lnTo>
                <a:lnTo>
                  <a:pt x="451" y="652"/>
                </a:lnTo>
                <a:lnTo>
                  <a:pt x="446" y="652"/>
                </a:lnTo>
                <a:lnTo>
                  <a:pt x="441" y="652"/>
                </a:lnTo>
                <a:lnTo>
                  <a:pt x="440" y="652"/>
                </a:lnTo>
                <a:lnTo>
                  <a:pt x="440" y="654"/>
                </a:lnTo>
                <a:lnTo>
                  <a:pt x="440" y="655"/>
                </a:lnTo>
                <a:lnTo>
                  <a:pt x="439" y="655"/>
                </a:lnTo>
                <a:lnTo>
                  <a:pt x="438" y="655"/>
                </a:lnTo>
                <a:lnTo>
                  <a:pt x="432" y="655"/>
                </a:lnTo>
                <a:lnTo>
                  <a:pt x="431" y="655"/>
                </a:lnTo>
                <a:lnTo>
                  <a:pt x="431" y="654"/>
                </a:lnTo>
                <a:lnTo>
                  <a:pt x="430" y="654"/>
                </a:lnTo>
                <a:lnTo>
                  <a:pt x="428" y="654"/>
                </a:lnTo>
                <a:lnTo>
                  <a:pt x="427" y="654"/>
                </a:lnTo>
                <a:lnTo>
                  <a:pt x="426" y="654"/>
                </a:lnTo>
                <a:lnTo>
                  <a:pt x="424" y="654"/>
                </a:lnTo>
                <a:lnTo>
                  <a:pt x="424" y="657"/>
                </a:lnTo>
                <a:lnTo>
                  <a:pt x="415" y="661"/>
                </a:lnTo>
                <a:lnTo>
                  <a:pt x="412" y="661"/>
                </a:lnTo>
                <a:lnTo>
                  <a:pt x="412" y="647"/>
                </a:lnTo>
                <a:lnTo>
                  <a:pt x="412" y="645"/>
                </a:lnTo>
                <a:lnTo>
                  <a:pt x="412" y="633"/>
                </a:lnTo>
                <a:close/>
                <a:moveTo>
                  <a:pt x="406" y="690"/>
                </a:moveTo>
                <a:lnTo>
                  <a:pt x="408" y="689"/>
                </a:lnTo>
                <a:lnTo>
                  <a:pt x="408" y="691"/>
                </a:lnTo>
                <a:lnTo>
                  <a:pt x="406" y="690"/>
                </a:lnTo>
                <a:close/>
                <a:moveTo>
                  <a:pt x="394" y="787"/>
                </a:moveTo>
                <a:lnTo>
                  <a:pt x="395" y="787"/>
                </a:lnTo>
                <a:lnTo>
                  <a:pt x="395" y="783"/>
                </a:lnTo>
                <a:lnTo>
                  <a:pt x="396" y="783"/>
                </a:lnTo>
                <a:lnTo>
                  <a:pt x="396" y="787"/>
                </a:lnTo>
                <a:lnTo>
                  <a:pt x="396" y="789"/>
                </a:lnTo>
                <a:lnTo>
                  <a:pt x="394" y="789"/>
                </a:lnTo>
                <a:lnTo>
                  <a:pt x="394" y="787"/>
                </a:lnTo>
                <a:close/>
                <a:moveTo>
                  <a:pt x="389" y="787"/>
                </a:moveTo>
                <a:lnTo>
                  <a:pt x="389" y="789"/>
                </a:lnTo>
                <a:lnTo>
                  <a:pt x="389" y="787"/>
                </a:lnTo>
                <a:close/>
                <a:moveTo>
                  <a:pt x="352" y="791"/>
                </a:moveTo>
                <a:lnTo>
                  <a:pt x="353" y="791"/>
                </a:lnTo>
                <a:lnTo>
                  <a:pt x="353" y="790"/>
                </a:lnTo>
                <a:lnTo>
                  <a:pt x="354" y="790"/>
                </a:lnTo>
                <a:lnTo>
                  <a:pt x="355" y="790"/>
                </a:lnTo>
                <a:lnTo>
                  <a:pt x="357" y="790"/>
                </a:lnTo>
                <a:lnTo>
                  <a:pt x="357" y="794"/>
                </a:lnTo>
                <a:lnTo>
                  <a:pt x="352" y="794"/>
                </a:lnTo>
                <a:lnTo>
                  <a:pt x="352" y="791"/>
                </a:lnTo>
                <a:close/>
                <a:moveTo>
                  <a:pt x="350" y="816"/>
                </a:moveTo>
                <a:lnTo>
                  <a:pt x="351" y="816"/>
                </a:lnTo>
                <a:lnTo>
                  <a:pt x="352" y="816"/>
                </a:lnTo>
                <a:lnTo>
                  <a:pt x="352" y="817"/>
                </a:lnTo>
                <a:lnTo>
                  <a:pt x="351" y="817"/>
                </a:lnTo>
                <a:lnTo>
                  <a:pt x="351" y="822"/>
                </a:lnTo>
                <a:lnTo>
                  <a:pt x="350" y="822"/>
                </a:lnTo>
                <a:lnTo>
                  <a:pt x="349" y="816"/>
                </a:lnTo>
                <a:lnTo>
                  <a:pt x="350" y="816"/>
                </a:lnTo>
                <a:close/>
                <a:moveTo>
                  <a:pt x="324" y="1045"/>
                </a:moveTo>
                <a:lnTo>
                  <a:pt x="325" y="1045"/>
                </a:lnTo>
                <a:lnTo>
                  <a:pt x="326" y="1045"/>
                </a:lnTo>
                <a:lnTo>
                  <a:pt x="326" y="1043"/>
                </a:lnTo>
                <a:lnTo>
                  <a:pt x="335" y="1042"/>
                </a:lnTo>
                <a:lnTo>
                  <a:pt x="336" y="1042"/>
                </a:lnTo>
                <a:lnTo>
                  <a:pt x="336" y="1045"/>
                </a:lnTo>
                <a:lnTo>
                  <a:pt x="335" y="1045"/>
                </a:lnTo>
                <a:lnTo>
                  <a:pt x="331" y="1045"/>
                </a:lnTo>
                <a:lnTo>
                  <a:pt x="328" y="1045"/>
                </a:lnTo>
                <a:lnTo>
                  <a:pt x="327" y="1045"/>
                </a:lnTo>
                <a:lnTo>
                  <a:pt x="326" y="1046"/>
                </a:lnTo>
                <a:lnTo>
                  <a:pt x="324" y="1046"/>
                </a:lnTo>
                <a:lnTo>
                  <a:pt x="324" y="1045"/>
                </a:lnTo>
                <a:close/>
                <a:moveTo>
                  <a:pt x="297" y="814"/>
                </a:moveTo>
                <a:lnTo>
                  <a:pt x="297" y="803"/>
                </a:lnTo>
                <a:lnTo>
                  <a:pt x="297" y="799"/>
                </a:lnTo>
                <a:lnTo>
                  <a:pt x="297" y="798"/>
                </a:lnTo>
                <a:lnTo>
                  <a:pt x="298" y="798"/>
                </a:lnTo>
                <a:lnTo>
                  <a:pt x="299" y="798"/>
                </a:lnTo>
                <a:lnTo>
                  <a:pt x="300" y="798"/>
                </a:lnTo>
                <a:lnTo>
                  <a:pt x="301" y="798"/>
                </a:lnTo>
                <a:lnTo>
                  <a:pt x="302" y="798"/>
                </a:lnTo>
                <a:lnTo>
                  <a:pt x="308" y="797"/>
                </a:lnTo>
                <a:lnTo>
                  <a:pt x="309" y="797"/>
                </a:lnTo>
                <a:lnTo>
                  <a:pt x="312" y="797"/>
                </a:lnTo>
                <a:lnTo>
                  <a:pt x="312" y="796"/>
                </a:lnTo>
                <a:lnTo>
                  <a:pt x="314" y="796"/>
                </a:lnTo>
                <a:lnTo>
                  <a:pt x="316" y="796"/>
                </a:lnTo>
                <a:lnTo>
                  <a:pt x="317" y="795"/>
                </a:lnTo>
                <a:lnTo>
                  <a:pt x="318" y="795"/>
                </a:lnTo>
                <a:lnTo>
                  <a:pt x="322" y="795"/>
                </a:lnTo>
                <a:lnTo>
                  <a:pt x="323" y="794"/>
                </a:lnTo>
                <a:lnTo>
                  <a:pt x="323" y="795"/>
                </a:lnTo>
                <a:lnTo>
                  <a:pt x="324" y="795"/>
                </a:lnTo>
                <a:lnTo>
                  <a:pt x="328" y="794"/>
                </a:lnTo>
                <a:lnTo>
                  <a:pt x="329" y="792"/>
                </a:lnTo>
                <a:lnTo>
                  <a:pt x="332" y="792"/>
                </a:lnTo>
                <a:lnTo>
                  <a:pt x="333" y="792"/>
                </a:lnTo>
                <a:lnTo>
                  <a:pt x="335" y="792"/>
                </a:lnTo>
                <a:lnTo>
                  <a:pt x="337" y="791"/>
                </a:lnTo>
                <a:lnTo>
                  <a:pt x="340" y="791"/>
                </a:lnTo>
                <a:lnTo>
                  <a:pt x="342" y="791"/>
                </a:lnTo>
                <a:lnTo>
                  <a:pt x="343" y="791"/>
                </a:lnTo>
                <a:lnTo>
                  <a:pt x="345" y="790"/>
                </a:lnTo>
                <a:lnTo>
                  <a:pt x="345" y="791"/>
                </a:lnTo>
                <a:lnTo>
                  <a:pt x="345" y="792"/>
                </a:lnTo>
                <a:lnTo>
                  <a:pt x="345" y="796"/>
                </a:lnTo>
                <a:lnTo>
                  <a:pt x="345" y="803"/>
                </a:lnTo>
                <a:lnTo>
                  <a:pt x="345" y="813"/>
                </a:lnTo>
                <a:lnTo>
                  <a:pt x="345" y="815"/>
                </a:lnTo>
                <a:lnTo>
                  <a:pt x="340" y="815"/>
                </a:lnTo>
                <a:lnTo>
                  <a:pt x="340" y="816"/>
                </a:lnTo>
                <a:lnTo>
                  <a:pt x="336" y="816"/>
                </a:lnTo>
                <a:lnTo>
                  <a:pt x="335" y="816"/>
                </a:lnTo>
                <a:lnTo>
                  <a:pt x="334" y="816"/>
                </a:lnTo>
                <a:lnTo>
                  <a:pt x="332" y="816"/>
                </a:lnTo>
                <a:lnTo>
                  <a:pt x="329" y="816"/>
                </a:lnTo>
                <a:lnTo>
                  <a:pt x="328" y="816"/>
                </a:lnTo>
                <a:lnTo>
                  <a:pt x="323" y="816"/>
                </a:lnTo>
                <a:lnTo>
                  <a:pt x="323" y="817"/>
                </a:lnTo>
                <a:lnTo>
                  <a:pt x="323" y="822"/>
                </a:lnTo>
                <a:lnTo>
                  <a:pt x="323" y="829"/>
                </a:lnTo>
                <a:lnTo>
                  <a:pt x="309" y="829"/>
                </a:lnTo>
                <a:lnTo>
                  <a:pt x="309" y="825"/>
                </a:lnTo>
                <a:lnTo>
                  <a:pt x="309" y="822"/>
                </a:lnTo>
                <a:lnTo>
                  <a:pt x="309" y="821"/>
                </a:lnTo>
                <a:lnTo>
                  <a:pt x="309" y="820"/>
                </a:lnTo>
                <a:lnTo>
                  <a:pt x="309" y="819"/>
                </a:lnTo>
                <a:lnTo>
                  <a:pt x="309" y="817"/>
                </a:lnTo>
                <a:lnTo>
                  <a:pt x="310" y="816"/>
                </a:lnTo>
                <a:lnTo>
                  <a:pt x="309" y="816"/>
                </a:lnTo>
                <a:lnTo>
                  <a:pt x="308" y="816"/>
                </a:lnTo>
                <a:lnTo>
                  <a:pt x="307" y="816"/>
                </a:lnTo>
                <a:lnTo>
                  <a:pt x="306" y="816"/>
                </a:lnTo>
                <a:lnTo>
                  <a:pt x="305" y="816"/>
                </a:lnTo>
                <a:lnTo>
                  <a:pt x="299" y="816"/>
                </a:lnTo>
                <a:lnTo>
                  <a:pt x="297" y="816"/>
                </a:lnTo>
                <a:lnTo>
                  <a:pt x="297" y="815"/>
                </a:lnTo>
                <a:lnTo>
                  <a:pt x="297" y="814"/>
                </a:lnTo>
                <a:close/>
                <a:moveTo>
                  <a:pt x="273" y="788"/>
                </a:moveTo>
                <a:lnTo>
                  <a:pt x="284" y="787"/>
                </a:lnTo>
                <a:lnTo>
                  <a:pt x="284" y="790"/>
                </a:lnTo>
                <a:lnTo>
                  <a:pt x="282" y="790"/>
                </a:lnTo>
                <a:lnTo>
                  <a:pt x="273" y="790"/>
                </a:lnTo>
                <a:lnTo>
                  <a:pt x="273" y="788"/>
                </a:lnTo>
                <a:close/>
                <a:moveTo>
                  <a:pt x="271" y="735"/>
                </a:moveTo>
                <a:lnTo>
                  <a:pt x="271" y="725"/>
                </a:lnTo>
                <a:lnTo>
                  <a:pt x="271" y="720"/>
                </a:lnTo>
                <a:lnTo>
                  <a:pt x="275" y="721"/>
                </a:lnTo>
                <a:lnTo>
                  <a:pt x="277" y="721"/>
                </a:lnTo>
                <a:lnTo>
                  <a:pt x="282" y="722"/>
                </a:lnTo>
                <a:lnTo>
                  <a:pt x="284" y="723"/>
                </a:lnTo>
                <a:lnTo>
                  <a:pt x="286" y="723"/>
                </a:lnTo>
                <a:lnTo>
                  <a:pt x="288" y="723"/>
                </a:lnTo>
                <a:lnTo>
                  <a:pt x="288" y="724"/>
                </a:lnTo>
                <a:lnTo>
                  <a:pt x="290" y="724"/>
                </a:lnTo>
                <a:lnTo>
                  <a:pt x="291" y="725"/>
                </a:lnTo>
                <a:lnTo>
                  <a:pt x="292" y="725"/>
                </a:lnTo>
                <a:lnTo>
                  <a:pt x="297" y="727"/>
                </a:lnTo>
                <a:lnTo>
                  <a:pt x="309" y="728"/>
                </a:lnTo>
                <a:lnTo>
                  <a:pt x="314" y="729"/>
                </a:lnTo>
                <a:lnTo>
                  <a:pt x="315" y="729"/>
                </a:lnTo>
                <a:lnTo>
                  <a:pt x="316" y="729"/>
                </a:lnTo>
                <a:lnTo>
                  <a:pt x="322" y="728"/>
                </a:lnTo>
                <a:lnTo>
                  <a:pt x="322" y="730"/>
                </a:lnTo>
                <a:lnTo>
                  <a:pt x="322" y="738"/>
                </a:lnTo>
                <a:lnTo>
                  <a:pt x="309" y="738"/>
                </a:lnTo>
                <a:lnTo>
                  <a:pt x="297" y="738"/>
                </a:lnTo>
                <a:lnTo>
                  <a:pt x="291" y="738"/>
                </a:lnTo>
                <a:lnTo>
                  <a:pt x="291" y="744"/>
                </a:lnTo>
                <a:lnTo>
                  <a:pt x="293" y="744"/>
                </a:lnTo>
                <a:lnTo>
                  <a:pt x="293" y="745"/>
                </a:lnTo>
                <a:lnTo>
                  <a:pt x="293" y="746"/>
                </a:lnTo>
                <a:lnTo>
                  <a:pt x="297" y="746"/>
                </a:lnTo>
                <a:lnTo>
                  <a:pt x="297" y="750"/>
                </a:lnTo>
                <a:lnTo>
                  <a:pt x="294" y="750"/>
                </a:lnTo>
                <a:lnTo>
                  <a:pt x="284" y="750"/>
                </a:lnTo>
                <a:lnTo>
                  <a:pt x="284" y="744"/>
                </a:lnTo>
                <a:lnTo>
                  <a:pt x="284" y="738"/>
                </a:lnTo>
                <a:lnTo>
                  <a:pt x="271" y="738"/>
                </a:lnTo>
                <a:lnTo>
                  <a:pt x="271" y="735"/>
                </a:lnTo>
                <a:close/>
                <a:moveTo>
                  <a:pt x="271" y="757"/>
                </a:moveTo>
                <a:lnTo>
                  <a:pt x="277" y="757"/>
                </a:lnTo>
                <a:lnTo>
                  <a:pt x="281" y="757"/>
                </a:lnTo>
                <a:lnTo>
                  <a:pt x="284" y="757"/>
                </a:lnTo>
                <a:lnTo>
                  <a:pt x="294" y="757"/>
                </a:lnTo>
                <a:lnTo>
                  <a:pt x="297" y="757"/>
                </a:lnTo>
                <a:lnTo>
                  <a:pt x="297" y="758"/>
                </a:lnTo>
                <a:lnTo>
                  <a:pt x="297" y="762"/>
                </a:lnTo>
                <a:lnTo>
                  <a:pt x="297" y="764"/>
                </a:lnTo>
                <a:lnTo>
                  <a:pt x="297" y="765"/>
                </a:lnTo>
                <a:lnTo>
                  <a:pt x="297" y="767"/>
                </a:lnTo>
                <a:lnTo>
                  <a:pt x="297" y="770"/>
                </a:lnTo>
                <a:lnTo>
                  <a:pt x="297" y="771"/>
                </a:lnTo>
                <a:lnTo>
                  <a:pt x="297" y="772"/>
                </a:lnTo>
                <a:lnTo>
                  <a:pt x="297" y="773"/>
                </a:lnTo>
                <a:lnTo>
                  <a:pt x="297" y="774"/>
                </a:lnTo>
                <a:lnTo>
                  <a:pt x="297" y="775"/>
                </a:lnTo>
                <a:lnTo>
                  <a:pt x="297" y="777"/>
                </a:lnTo>
                <a:lnTo>
                  <a:pt x="298" y="777"/>
                </a:lnTo>
                <a:lnTo>
                  <a:pt x="299" y="777"/>
                </a:lnTo>
                <a:lnTo>
                  <a:pt x="300" y="777"/>
                </a:lnTo>
                <a:lnTo>
                  <a:pt x="303" y="777"/>
                </a:lnTo>
                <a:lnTo>
                  <a:pt x="309" y="777"/>
                </a:lnTo>
                <a:lnTo>
                  <a:pt x="310" y="777"/>
                </a:lnTo>
                <a:lnTo>
                  <a:pt x="309" y="777"/>
                </a:lnTo>
                <a:lnTo>
                  <a:pt x="308" y="777"/>
                </a:lnTo>
                <a:lnTo>
                  <a:pt x="303" y="777"/>
                </a:lnTo>
                <a:lnTo>
                  <a:pt x="303" y="764"/>
                </a:lnTo>
                <a:lnTo>
                  <a:pt x="305" y="764"/>
                </a:lnTo>
                <a:lnTo>
                  <a:pt x="309" y="764"/>
                </a:lnTo>
                <a:lnTo>
                  <a:pt x="323" y="764"/>
                </a:lnTo>
                <a:lnTo>
                  <a:pt x="323" y="750"/>
                </a:lnTo>
                <a:lnTo>
                  <a:pt x="333" y="750"/>
                </a:lnTo>
                <a:lnTo>
                  <a:pt x="335" y="750"/>
                </a:lnTo>
                <a:lnTo>
                  <a:pt x="342" y="750"/>
                </a:lnTo>
                <a:lnTo>
                  <a:pt x="342" y="757"/>
                </a:lnTo>
                <a:lnTo>
                  <a:pt x="345" y="757"/>
                </a:lnTo>
                <a:lnTo>
                  <a:pt x="345" y="758"/>
                </a:lnTo>
                <a:lnTo>
                  <a:pt x="346" y="762"/>
                </a:lnTo>
                <a:lnTo>
                  <a:pt x="346" y="765"/>
                </a:lnTo>
                <a:lnTo>
                  <a:pt x="346" y="770"/>
                </a:lnTo>
                <a:lnTo>
                  <a:pt x="346" y="777"/>
                </a:lnTo>
                <a:lnTo>
                  <a:pt x="344" y="777"/>
                </a:lnTo>
                <a:lnTo>
                  <a:pt x="343" y="777"/>
                </a:lnTo>
                <a:lnTo>
                  <a:pt x="340" y="777"/>
                </a:lnTo>
                <a:lnTo>
                  <a:pt x="336" y="777"/>
                </a:lnTo>
                <a:lnTo>
                  <a:pt x="340" y="777"/>
                </a:lnTo>
                <a:lnTo>
                  <a:pt x="344" y="777"/>
                </a:lnTo>
                <a:lnTo>
                  <a:pt x="344" y="779"/>
                </a:lnTo>
                <a:lnTo>
                  <a:pt x="341" y="779"/>
                </a:lnTo>
                <a:lnTo>
                  <a:pt x="340" y="779"/>
                </a:lnTo>
                <a:lnTo>
                  <a:pt x="335" y="780"/>
                </a:lnTo>
                <a:lnTo>
                  <a:pt x="332" y="780"/>
                </a:lnTo>
                <a:lnTo>
                  <a:pt x="328" y="781"/>
                </a:lnTo>
                <a:lnTo>
                  <a:pt x="323" y="781"/>
                </a:lnTo>
                <a:lnTo>
                  <a:pt x="319" y="782"/>
                </a:lnTo>
                <a:lnTo>
                  <a:pt x="316" y="782"/>
                </a:lnTo>
                <a:lnTo>
                  <a:pt x="310" y="783"/>
                </a:lnTo>
                <a:lnTo>
                  <a:pt x="298" y="784"/>
                </a:lnTo>
                <a:lnTo>
                  <a:pt x="284" y="786"/>
                </a:lnTo>
                <a:lnTo>
                  <a:pt x="284" y="787"/>
                </a:lnTo>
                <a:lnTo>
                  <a:pt x="273" y="788"/>
                </a:lnTo>
                <a:lnTo>
                  <a:pt x="273" y="787"/>
                </a:lnTo>
                <a:lnTo>
                  <a:pt x="273" y="786"/>
                </a:lnTo>
                <a:lnTo>
                  <a:pt x="272" y="786"/>
                </a:lnTo>
                <a:lnTo>
                  <a:pt x="272" y="783"/>
                </a:lnTo>
                <a:lnTo>
                  <a:pt x="272" y="781"/>
                </a:lnTo>
                <a:lnTo>
                  <a:pt x="272" y="778"/>
                </a:lnTo>
                <a:lnTo>
                  <a:pt x="272" y="777"/>
                </a:lnTo>
                <a:lnTo>
                  <a:pt x="271" y="777"/>
                </a:lnTo>
                <a:lnTo>
                  <a:pt x="271" y="764"/>
                </a:lnTo>
                <a:lnTo>
                  <a:pt x="271" y="757"/>
                </a:lnTo>
                <a:close/>
                <a:moveTo>
                  <a:pt x="323" y="777"/>
                </a:moveTo>
                <a:lnTo>
                  <a:pt x="335" y="777"/>
                </a:lnTo>
                <a:lnTo>
                  <a:pt x="323" y="777"/>
                </a:lnTo>
                <a:close/>
                <a:moveTo>
                  <a:pt x="323" y="764"/>
                </a:moveTo>
                <a:lnTo>
                  <a:pt x="323" y="765"/>
                </a:lnTo>
                <a:lnTo>
                  <a:pt x="324" y="765"/>
                </a:lnTo>
                <a:lnTo>
                  <a:pt x="324" y="764"/>
                </a:lnTo>
                <a:lnTo>
                  <a:pt x="323" y="764"/>
                </a:lnTo>
                <a:close/>
                <a:moveTo>
                  <a:pt x="268" y="639"/>
                </a:moveTo>
                <a:lnTo>
                  <a:pt x="270" y="639"/>
                </a:lnTo>
                <a:lnTo>
                  <a:pt x="270" y="640"/>
                </a:lnTo>
                <a:lnTo>
                  <a:pt x="270" y="641"/>
                </a:lnTo>
                <a:lnTo>
                  <a:pt x="268" y="640"/>
                </a:lnTo>
                <a:lnTo>
                  <a:pt x="268" y="639"/>
                </a:lnTo>
                <a:close/>
                <a:moveTo>
                  <a:pt x="265" y="111"/>
                </a:moveTo>
                <a:lnTo>
                  <a:pt x="265" y="108"/>
                </a:lnTo>
                <a:lnTo>
                  <a:pt x="265" y="105"/>
                </a:lnTo>
                <a:lnTo>
                  <a:pt x="265" y="103"/>
                </a:lnTo>
                <a:lnTo>
                  <a:pt x="267" y="103"/>
                </a:lnTo>
                <a:lnTo>
                  <a:pt x="272" y="103"/>
                </a:lnTo>
                <a:lnTo>
                  <a:pt x="274" y="103"/>
                </a:lnTo>
                <a:lnTo>
                  <a:pt x="277" y="103"/>
                </a:lnTo>
                <a:lnTo>
                  <a:pt x="277" y="84"/>
                </a:lnTo>
                <a:lnTo>
                  <a:pt x="277" y="79"/>
                </a:lnTo>
                <a:lnTo>
                  <a:pt x="277" y="77"/>
                </a:lnTo>
                <a:lnTo>
                  <a:pt x="281" y="77"/>
                </a:lnTo>
                <a:lnTo>
                  <a:pt x="285" y="77"/>
                </a:lnTo>
                <a:lnTo>
                  <a:pt x="288" y="77"/>
                </a:lnTo>
                <a:lnTo>
                  <a:pt x="291" y="77"/>
                </a:lnTo>
                <a:lnTo>
                  <a:pt x="291" y="72"/>
                </a:lnTo>
                <a:lnTo>
                  <a:pt x="291" y="64"/>
                </a:lnTo>
                <a:lnTo>
                  <a:pt x="291" y="56"/>
                </a:lnTo>
                <a:lnTo>
                  <a:pt x="291" y="51"/>
                </a:lnTo>
                <a:lnTo>
                  <a:pt x="291" y="47"/>
                </a:lnTo>
                <a:lnTo>
                  <a:pt x="291" y="45"/>
                </a:lnTo>
                <a:lnTo>
                  <a:pt x="293" y="45"/>
                </a:lnTo>
                <a:lnTo>
                  <a:pt x="297" y="45"/>
                </a:lnTo>
                <a:lnTo>
                  <a:pt x="297" y="43"/>
                </a:lnTo>
                <a:lnTo>
                  <a:pt x="297" y="41"/>
                </a:lnTo>
                <a:lnTo>
                  <a:pt x="297" y="31"/>
                </a:lnTo>
                <a:lnTo>
                  <a:pt x="291" y="31"/>
                </a:lnTo>
                <a:lnTo>
                  <a:pt x="291" y="30"/>
                </a:lnTo>
                <a:lnTo>
                  <a:pt x="291" y="17"/>
                </a:lnTo>
                <a:lnTo>
                  <a:pt x="291" y="16"/>
                </a:lnTo>
                <a:lnTo>
                  <a:pt x="291" y="12"/>
                </a:lnTo>
                <a:lnTo>
                  <a:pt x="291" y="11"/>
                </a:lnTo>
                <a:lnTo>
                  <a:pt x="291" y="3"/>
                </a:lnTo>
                <a:lnTo>
                  <a:pt x="291" y="0"/>
                </a:lnTo>
                <a:lnTo>
                  <a:pt x="303" y="0"/>
                </a:lnTo>
                <a:lnTo>
                  <a:pt x="303" y="3"/>
                </a:lnTo>
                <a:lnTo>
                  <a:pt x="303" y="5"/>
                </a:lnTo>
                <a:lnTo>
                  <a:pt x="303" y="12"/>
                </a:lnTo>
                <a:lnTo>
                  <a:pt x="303" y="22"/>
                </a:lnTo>
                <a:lnTo>
                  <a:pt x="303" y="39"/>
                </a:lnTo>
                <a:lnTo>
                  <a:pt x="303" y="43"/>
                </a:lnTo>
                <a:lnTo>
                  <a:pt x="303" y="50"/>
                </a:lnTo>
                <a:lnTo>
                  <a:pt x="303" y="51"/>
                </a:lnTo>
                <a:lnTo>
                  <a:pt x="303" y="61"/>
                </a:lnTo>
                <a:lnTo>
                  <a:pt x="303" y="72"/>
                </a:lnTo>
                <a:lnTo>
                  <a:pt x="303" y="75"/>
                </a:lnTo>
                <a:lnTo>
                  <a:pt x="303" y="81"/>
                </a:lnTo>
                <a:lnTo>
                  <a:pt x="303" y="92"/>
                </a:lnTo>
                <a:lnTo>
                  <a:pt x="303" y="103"/>
                </a:lnTo>
                <a:lnTo>
                  <a:pt x="303" y="109"/>
                </a:lnTo>
                <a:lnTo>
                  <a:pt x="303" y="122"/>
                </a:lnTo>
                <a:lnTo>
                  <a:pt x="303" y="128"/>
                </a:lnTo>
                <a:lnTo>
                  <a:pt x="303" y="129"/>
                </a:lnTo>
                <a:lnTo>
                  <a:pt x="297" y="129"/>
                </a:lnTo>
                <a:lnTo>
                  <a:pt x="296" y="129"/>
                </a:lnTo>
                <a:lnTo>
                  <a:pt x="291" y="129"/>
                </a:lnTo>
                <a:lnTo>
                  <a:pt x="288" y="129"/>
                </a:lnTo>
                <a:lnTo>
                  <a:pt x="281" y="129"/>
                </a:lnTo>
                <a:lnTo>
                  <a:pt x="277" y="129"/>
                </a:lnTo>
                <a:lnTo>
                  <a:pt x="274" y="129"/>
                </a:lnTo>
                <a:lnTo>
                  <a:pt x="268" y="129"/>
                </a:lnTo>
                <a:lnTo>
                  <a:pt x="266" y="129"/>
                </a:lnTo>
                <a:lnTo>
                  <a:pt x="265" y="129"/>
                </a:lnTo>
                <a:lnTo>
                  <a:pt x="265" y="126"/>
                </a:lnTo>
                <a:lnTo>
                  <a:pt x="265" y="125"/>
                </a:lnTo>
                <a:lnTo>
                  <a:pt x="265" y="117"/>
                </a:lnTo>
                <a:lnTo>
                  <a:pt x="265" y="114"/>
                </a:lnTo>
                <a:lnTo>
                  <a:pt x="265" y="111"/>
                </a:lnTo>
                <a:close/>
                <a:moveTo>
                  <a:pt x="264" y="654"/>
                </a:moveTo>
                <a:lnTo>
                  <a:pt x="266" y="654"/>
                </a:lnTo>
                <a:lnTo>
                  <a:pt x="267" y="654"/>
                </a:lnTo>
                <a:lnTo>
                  <a:pt x="268" y="654"/>
                </a:lnTo>
                <a:lnTo>
                  <a:pt x="271" y="654"/>
                </a:lnTo>
                <a:lnTo>
                  <a:pt x="271" y="655"/>
                </a:lnTo>
                <a:lnTo>
                  <a:pt x="266" y="655"/>
                </a:lnTo>
                <a:lnTo>
                  <a:pt x="265" y="655"/>
                </a:lnTo>
                <a:lnTo>
                  <a:pt x="264" y="655"/>
                </a:lnTo>
                <a:lnTo>
                  <a:pt x="264" y="654"/>
                </a:lnTo>
                <a:close/>
                <a:moveTo>
                  <a:pt x="263" y="647"/>
                </a:moveTo>
                <a:lnTo>
                  <a:pt x="264" y="647"/>
                </a:lnTo>
                <a:lnTo>
                  <a:pt x="267" y="647"/>
                </a:lnTo>
                <a:lnTo>
                  <a:pt x="267" y="650"/>
                </a:lnTo>
                <a:lnTo>
                  <a:pt x="268" y="650"/>
                </a:lnTo>
                <a:lnTo>
                  <a:pt x="268" y="649"/>
                </a:lnTo>
                <a:lnTo>
                  <a:pt x="268" y="647"/>
                </a:lnTo>
                <a:lnTo>
                  <a:pt x="267" y="647"/>
                </a:lnTo>
                <a:lnTo>
                  <a:pt x="267" y="646"/>
                </a:lnTo>
                <a:lnTo>
                  <a:pt x="267" y="644"/>
                </a:lnTo>
                <a:lnTo>
                  <a:pt x="268" y="644"/>
                </a:lnTo>
                <a:lnTo>
                  <a:pt x="270" y="644"/>
                </a:lnTo>
                <a:lnTo>
                  <a:pt x="271" y="644"/>
                </a:lnTo>
                <a:lnTo>
                  <a:pt x="271" y="645"/>
                </a:lnTo>
                <a:lnTo>
                  <a:pt x="271" y="647"/>
                </a:lnTo>
                <a:lnTo>
                  <a:pt x="271" y="649"/>
                </a:lnTo>
                <a:lnTo>
                  <a:pt x="271" y="650"/>
                </a:lnTo>
                <a:lnTo>
                  <a:pt x="271" y="652"/>
                </a:lnTo>
                <a:lnTo>
                  <a:pt x="271" y="654"/>
                </a:lnTo>
                <a:lnTo>
                  <a:pt x="270" y="654"/>
                </a:lnTo>
                <a:lnTo>
                  <a:pt x="268" y="654"/>
                </a:lnTo>
                <a:lnTo>
                  <a:pt x="267" y="654"/>
                </a:lnTo>
                <a:lnTo>
                  <a:pt x="266" y="654"/>
                </a:lnTo>
                <a:lnTo>
                  <a:pt x="266" y="653"/>
                </a:lnTo>
                <a:lnTo>
                  <a:pt x="266" y="652"/>
                </a:lnTo>
                <a:lnTo>
                  <a:pt x="266" y="650"/>
                </a:lnTo>
                <a:lnTo>
                  <a:pt x="263" y="650"/>
                </a:lnTo>
                <a:lnTo>
                  <a:pt x="263" y="647"/>
                </a:lnTo>
                <a:close/>
                <a:moveTo>
                  <a:pt x="258" y="777"/>
                </a:moveTo>
                <a:lnTo>
                  <a:pt x="259" y="777"/>
                </a:lnTo>
                <a:lnTo>
                  <a:pt x="265" y="777"/>
                </a:lnTo>
                <a:lnTo>
                  <a:pt x="265" y="784"/>
                </a:lnTo>
                <a:lnTo>
                  <a:pt x="272" y="784"/>
                </a:lnTo>
                <a:lnTo>
                  <a:pt x="272" y="787"/>
                </a:lnTo>
                <a:lnTo>
                  <a:pt x="272" y="788"/>
                </a:lnTo>
                <a:lnTo>
                  <a:pt x="267" y="788"/>
                </a:lnTo>
                <a:lnTo>
                  <a:pt x="259" y="789"/>
                </a:lnTo>
                <a:lnTo>
                  <a:pt x="258" y="789"/>
                </a:lnTo>
                <a:lnTo>
                  <a:pt x="258" y="777"/>
                </a:lnTo>
                <a:close/>
                <a:moveTo>
                  <a:pt x="253" y="647"/>
                </a:moveTo>
                <a:lnTo>
                  <a:pt x="255" y="647"/>
                </a:lnTo>
                <a:lnTo>
                  <a:pt x="257" y="647"/>
                </a:lnTo>
                <a:lnTo>
                  <a:pt x="257" y="650"/>
                </a:lnTo>
                <a:lnTo>
                  <a:pt x="253" y="650"/>
                </a:lnTo>
                <a:lnTo>
                  <a:pt x="253" y="649"/>
                </a:lnTo>
                <a:lnTo>
                  <a:pt x="253" y="648"/>
                </a:lnTo>
                <a:lnTo>
                  <a:pt x="253" y="647"/>
                </a:lnTo>
                <a:close/>
                <a:moveTo>
                  <a:pt x="250" y="621"/>
                </a:moveTo>
                <a:lnTo>
                  <a:pt x="251" y="621"/>
                </a:lnTo>
                <a:lnTo>
                  <a:pt x="254" y="621"/>
                </a:lnTo>
                <a:lnTo>
                  <a:pt x="254" y="622"/>
                </a:lnTo>
                <a:lnTo>
                  <a:pt x="254" y="625"/>
                </a:lnTo>
                <a:lnTo>
                  <a:pt x="254" y="628"/>
                </a:lnTo>
                <a:lnTo>
                  <a:pt x="251" y="628"/>
                </a:lnTo>
                <a:lnTo>
                  <a:pt x="251" y="624"/>
                </a:lnTo>
                <a:lnTo>
                  <a:pt x="250" y="624"/>
                </a:lnTo>
                <a:lnTo>
                  <a:pt x="250" y="621"/>
                </a:lnTo>
                <a:close/>
                <a:moveTo>
                  <a:pt x="247" y="1088"/>
                </a:moveTo>
                <a:lnTo>
                  <a:pt x="253" y="1088"/>
                </a:lnTo>
                <a:lnTo>
                  <a:pt x="255" y="1088"/>
                </a:lnTo>
                <a:lnTo>
                  <a:pt x="259" y="1088"/>
                </a:lnTo>
                <a:lnTo>
                  <a:pt x="259" y="1084"/>
                </a:lnTo>
                <a:lnTo>
                  <a:pt x="259" y="1082"/>
                </a:lnTo>
                <a:lnTo>
                  <a:pt x="259" y="1081"/>
                </a:lnTo>
                <a:lnTo>
                  <a:pt x="260" y="1081"/>
                </a:lnTo>
                <a:lnTo>
                  <a:pt x="260" y="1082"/>
                </a:lnTo>
                <a:lnTo>
                  <a:pt x="263" y="1081"/>
                </a:lnTo>
                <a:lnTo>
                  <a:pt x="264" y="1081"/>
                </a:lnTo>
                <a:lnTo>
                  <a:pt x="272" y="1081"/>
                </a:lnTo>
                <a:lnTo>
                  <a:pt x="273" y="1081"/>
                </a:lnTo>
                <a:lnTo>
                  <a:pt x="279" y="1081"/>
                </a:lnTo>
                <a:lnTo>
                  <a:pt x="279" y="1078"/>
                </a:lnTo>
                <a:lnTo>
                  <a:pt x="279" y="1070"/>
                </a:lnTo>
                <a:lnTo>
                  <a:pt x="279" y="1068"/>
                </a:lnTo>
                <a:lnTo>
                  <a:pt x="279" y="1065"/>
                </a:lnTo>
                <a:lnTo>
                  <a:pt x="279" y="1063"/>
                </a:lnTo>
                <a:lnTo>
                  <a:pt x="279" y="1062"/>
                </a:lnTo>
                <a:lnTo>
                  <a:pt x="282" y="1062"/>
                </a:lnTo>
                <a:lnTo>
                  <a:pt x="285" y="1062"/>
                </a:lnTo>
                <a:lnTo>
                  <a:pt x="285" y="1056"/>
                </a:lnTo>
                <a:lnTo>
                  <a:pt x="285" y="1046"/>
                </a:lnTo>
                <a:lnTo>
                  <a:pt x="285" y="1037"/>
                </a:lnTo>
                <a:lnTo>
                  <a:pt x="302" y="1037"/>
                </a:lnTo>
                <a:lnTo>
                  <a:pt x="307" y="1037"/>
                </a:lnTo>
                <a:lnTo>
                  <a:pt x="310" y="1037"/>
                </a:lnTo>
                <a:lnTo>
                  <a:pt x="311" y="1037"/>
                </a:lnTo>
                <a:lnTo>
                  <a:pt x="323" y="1037"/>
                </a:lnTo>
                <a:lnTo>
                  <a:pt x="323" y="1039"/>
                </a:lnTo>
                <a:lnTo>
                  <a:pt x="322" y="1042"/>
                </a:lnTo>
                <a:lnTo>
                  <a:pt x="322" y="1045"/>
                </a:lnTo>
                <a:lnTo>
                  <a:pt x="322" y="1047"/>
                </a:lnTo>
                <a:lnTo>
                  <a:pt x="322" y="1048"/>
                </a:lnTo>
                <a:lnTo>
                  <a:pt x="322" y="1050"/>
                </a:lnTo>
                <a:lnTo>
                  <a:pt x="322" y="1053"/>
                </a:lnTo>
                <a:lnTo>
                  <a:pt x="320" y="1055"/>
                </a:lnTo>
                <a:lnTo>
                  <a:pt x="320" y="1056"/>
                </a:lnTo>
                <a:lnTo>
                  <a:pt x="320" y="1057"/>
                </a:lnTo>
                <a:lnTo>
                  <a:pt x="320" y="1058"/>
                </a:lnTo>
                <a:lnTo>
                  <a:pt x="319" y="1063"/>
                </a:lnTo>
                <a:lnTo>
                  <a:pt x="318" y="1064"/>
                </a:lnTo>
                <a:lnTo>
                  <a:pt x="318" y="1067"/>
                </a:lnTo>
                <a:lnTo>
                  <a:pt x="317" y="1074"/>
                </a:lnTo>
                <a:lnTo>
                  <a:pt x="316" y="1074"/>
                </a:lnTo>
                <a:lnTo>
                  <a:pt x="317" y="1074"/>
                </a:lnTo>
                <a:lnTo>
                  <a:pt x="316" y="1080"/>
                </a:lnTo>
                <a:lnTo>
                  <a:pt x="316" y="1082"/>
                </a:lnTo>
                <a:lnTo>
                  <a:pt x="315" y="1084"/>
                </a:lnTo>
                <a:lnTo>
                  <a:pt x="315" y="1087"/>
                </a:lnTo>
                <a:lnTo>
                  <a:pt x="314" y="1088"/>
                </a:lnTo>
                <a:lnTo>
                  <a:pt x="314" y="1089"/>
                </a:lnTo>
                <a:lnTo>
                  <a:pt x="314" y="1090"/>
                </a:lnTo>
                <a:lnTo>
                  <a:pt x="312" y="1090"/>
                </a:lnTo>
                <a:lnTo>
                  <a:pt x="311" y="1092"/>
                </a:lnTo>
                <a:lnTo>
                  <a:pt x="311" y="1093"/>
                </a:lnTo>
                <a:lnTo>
                  <a:pt x="311" y="1095"/>
                </a:lnTo>
                <a:lnTo>
                  <a:pt x="311" y="1096"/>
                </a:lnTo>
                <a:lnTo>
                  <a:pt x="311" y="1097"/>
                </a:lnTo>
                <a:lnTo>
                  <a:pt x="312" y="1098"/>
                </a:lnTo>
                <a:lnTo>
                  <a:pt x="312" y="1099"/>
                </a:lnTo>
                <a:lnTo>
                  <a:pt x="312" y="1100"/>
                </a:lnTo>
                <a:lnTo>
                  <a:pt x="314" y="1101"/>
                </a:lnTo>
                <a:lnTo>
                  <a:pt x="311" y="1104"/>
                </a:lnTo>
                <a:lnTo>
                  <a:pt x="311" y="1107"/>
                </a:lnTo>
                <a:lnTo>
                  <a:pt x="311" y="1114"/>
                </a:lnTo>
                <a:lnTo>
                  <a:pt x="311" y="1120"/>
                </a:lnTo>
                <a:lnTo>
                  <a:pt x="311" y="1121"/>
                </a:lnTo>
                <a:lnTo>
                  <a:pt x="311" y="1122"/>
                </a:lnTo>
                <a:lnTo>
                  <a:pt x="311" y="1124"/>
                </a:lnTo>
                <a:lnTo>
                  <a:pt x="311" y="1125"/>
                </a:lnTo>
                <a:lnTo>
                  <a:pt x="311" y="1126"/>
                </a:lnTo>
                <a:lnTo>
                  <a:pt x="311" y="1127"/>
                </a:lnTo>
                <a:lnTo>
                  <a:pt x="311" y="1129"/>
                </a:lnTo>
                <a:lnTo>
                  <a:pt x="311" y="1137"/>
                </a:lnTo>
                <a:lnTo>
                  <a:pt x="311" y="1138"/>
                </a:lnTo>
                <a:lnTo>
                  <a:pt x="311" y="1140"/>
                </a:lnTo>
                <a:lnTo>
                  <a:pt x="311" y="1143"/>
                </a:lnTo>
                <a:lnTo>
                  <a:pt x="311" y="1145"/>
                </a:lnTo>
                <a:lnTo>
                  <a:pt x="311" y="1146"/>
                </a:lnTo>
                <a:lnTo>
                  <a:pt x="319" y="1146"/>
                </a:lnTo>
                <a:lnTo>
                  <a:pt x="324" y="1146"/>
                </a:lnTo>
                <a:lnTo>
                  <a:pt x="324" y="1140"/>
                </a:lnTo>
                <a:lnTo>
                  <a:pt x="337" y="1140"/>
                </a:lnTo>
                <a:lnTo>
                  <a:pt x="337" y="1152"/>
                </a:lnTo>
                <a:lnTo>
                  <a:pt x="319" y="1152"/>
                </a:lnTo>
                <a:lnTo>
                  <a:pt x="311" y="1152"/>
                </a:lnTo>
                <a:lnTo>
                  <a:pt x="311" y="1154"/>
                </a:lnTo>
                <a:lnTo>
                  <a:pt x="310" y="1156"/>
                </a:lnTo>
                <a:lnTo>
                  <a:pt x="310" y="1165"/>
                </a:lnTo>
                <a:lnTo>
                  <a:pt x="311" y="1166"/>
                </a:lnTo>
                <a:lnTo>
                  <a:pt x="312" y="1166"/>
                </a:lnTo>
                <a:lnTo>
                  <a:pt x="317" y="1165"/>
                </a:lnTo>
                <a:lnTo>
                  <a:pt x="323" y="1165"/>
                </a:lnTo>
                <a:lnTo>
                  <a:pt x="324" y="1165"/>
                </a:lnTo>
                <a:lnTo>
                  <a:pt x="324" y="1166"/>
                </a:lnTo>
                <a:lnTo>
                  <a:pt x="324" y="1184"/>
                </a:lnTo>
                <a:lnTo>
                  <a:pt x="324" y="1191"/>
                </a:lnTo>
                <a:lnTo>
                  <a:pt x="323" y="1191"/>
                </a:lnTo>
                <a:lnTo>
                  <a:pt x="312" y="1191"/>
                </a:lnTo>
                <a:lnTo>
                  <a:pt x="311" y="1191"/>
                </a:lnTo>
                <a:lnTo>
                  <a:pt x="298" y="1191"/>
                </a:lnTo>
                <a:lnTo>
                  <a:pt x="298" y="1192"/>
                </a:lnTo>
                <a:lnTo>
                  <a:pt x="298" y="1197"/>
                </a:lnTo>
                <a:lnTo>
                  <a:pt x="298" y="1198"/>
                </a:lnTo>
                <a:lnTo>
                  <a:pt x="285" y="1198"/>
                </a:lnTo>
                <a:lnTo>
                  <a:pt x="285" y="1191"/>
                </a:lnTo>
                <a:lnTo>
                  <a:pt x="285" y="1190"/>
                </a:lnTo>
                <a:lnTo>
                  <a:pt x="285" y="1185"/>
                </a:lnTo>
                <a:lnTo>
                  <a:pt x="285" y="1184"/>
                </a:lnTo>
                <a:lnTo>
                  <a:pt x="273" y="1184"/>
                </a:lnTo>
                <a:lnTo>
                  <a:pt x="271" y="1184"/>
                </a:lnTo>
                <a:lnTo>
                  <a:pt x="270" y="1184"/>
                </a:lnTo>
                <a:lnTo>
                  <a:pt x="270" y="1183"/>
                </a:lnTo>
                <a:lnTo>
                  <a:pt x="267" y="1175"/>
                </a:lnTo>
                <a:lnTo>
                  <a:pt x="264" y="1165"/>
                </a:lnTo>
                <a:lnTo>
                  <a:pt x="264" y="1164"/>
                </a:lnTo>
                <a:lnTo>
                  <a:pt x="264" y="1162"/>
                </a:lnTo>
                <a:lnTo>
                  <a:pt x="264" y="1160"/>
                </a:lnTo>
                <a:lnTo>
                  <a:pt x="263" y="1159"/>
                </a:lnTo>
                <a:lnTo>
                  <a:pt x="264" y="1158"/>
                </a:lnTo>
                <a:lnTo>
                  <a:pt x="265" y="1158"/>
                </a:lnTo>
                <a:lnTo>
                  <a:pt x="266" y="1157"/>
                </a:lnTo>
                <a:lnTo>
                  <a:pt x="265" y="1155"/>
                </a:lnTo>
                <a:lnTo>
                  <a:pt x="264" y="1155"/>
                </a:lnTo>
                <a:lnTo>
                  <a:pt x="263" y="1156"/>
                </a:lnTo>
                <a:lnTo>
                  <a:pt x="262" y="1157"/>
                </a:lnTo>
                <a:lnTo>
                  <a:pt x="260" y="1155"/>
                </a:lnTo>
                <a:lnTo>
                  <a:pt x="259" y="1152"/>
                </a:lnTo>
                <a:lnTo>
                  <a:pt x="258" y="1149"/>
                </a:lnTo>
                <a:lnTo>
                  <a:pt x="255" y="1143"/>
                </a:lnTo>
                <a:lnTo>
                  <a:pt x="249" y="1134"/>
                </a:lnTo>
                <a:lnTo>
                  <a:pt x="247" y="1131"/>
                </a:lnTo>
                <a:lnTo>
                  <a:pt x="247" y="1126"/>
                </a:lnTo>
                <a:lnTo>
                  <a:pt x="247" y="1114"/>
                </a:lnTo>
                <a:lnTo>
                  <a:pt x="247" y="1112"/>
                </a:lnTo>
                <a:lnTo>
                  <a:pt x="247" y="1105"/>
                </a:lnTo>
                <a:lnTo>
                  <a:pt x="247" y="1098"/>
                </a:lnTo>
                <a:lnTo>
                  <a:pt x="247" y="1097"/>
                </a:lnTo>
                <a:lnTo>
                  <a:pt x="247" y="1096"/>
                </a:lnTo>
                <a:lnTo>
                  <a:pt x="247" y="1088"/>
                </a:lnTo>
                <a:close/>
                <a:moveTo>
                  <a:pt x="259" y="1114"/>
                </a:moveTo>
                <a:lnTo>
                  <a:pt x="260" y="1114"/>
                </a:lnTo>
                <a:lnTo>
                  <a:pt x="264" y="1113"/>
                </a:lnTo>
                <a:lnTo>
                  <a:pt x="272" y="1113"/>
                </a:lnTo>
                <a:lnTo>
                  <a:pt x="273" y="1113"/>
                </a:lnTo>
                <a:lnTo>
                  <a:pt x="274" y="1113"/>
                </a:lnTo>
                <a:lnTo>
                  <a:pt x="275" y="1113"/>
                </a:lnTo>
                <a:lnTo>
                  <a:pt x="279" y="1113"/>
                </a:lnTo>
                <a:lnTo>
                  <a:pt x="285" y="1114"/>
                </a:lnTo>
                <a:lnTo>
                  <a:pt x="285" y="1113"/>
                </a:lnTo>
                <a:lnTo>
                  <a:pt x="284" y="1113"/>
                </a:lnTo>
                <a:lnTo>
                  <a:pt x="279" y="1113"/>
                </a:lnTo>
                <a:lnTo>
                  <a:pt x="275" y="1113"/>
                </a:lnTo>
                <a:lnTo>
                  <a:pt x="274" y="1113"/>
                </a:lnTo>
                <a:lnTo>
                  <a:pt x="273" y="1113"/>
                </a:lnTo>
                <a:lnTo>
                  <a:pt x="272" y="1113"/>
                </a:lnTo>
                <a:lnTo>
                  <a:pt x="268" y="1113"/>
                </a:lnTo>
                <a:lnTo>
                  <a:pt x="266" y="1113"/>
                </a:lnTo>
                <a:lnTo>
                  <a:pt x="265" y="1113"/>
                </a:lnTo>
                <a:lnTo>
                  <a:pt x="264" y="1113"/>
                </a:lnTo>
                <a:lnTo>
                  <a:pt x="260" y="1114"/>
                </a:lnTo>
                <a:lnTo>
                  <a:pt x="259" y="1114"/>
                </a:lnTo>
                <a:close/>
                <a:moveTo>
                  <a:pt x="285" y="1100"/>
                </a:moveTo>
                <a:lnTo>
                  <a:pt x="285" y="1101"/>
                </a:lnTo>
                <a:lnTo>
                  <a:pt x="290" y="1101"/>
                </a:lnTo>
                <a:lnTo>
                  <a:pt x="303" y="1101"/>
                </a:lnTo>
                <a:lnTo>
                  <a:pt x="305" y="1101"/>
                </a:lnTo>
                <a:lnTo>
                  <a:pt x="305" y="1096"/>
                </a:lnTo>
                <a:lnTo>
                  <a:pt x="305" y="1092"/>
                </a:lnTo>
                <a:lnTo>
                  <a:pt x="305" y="1091"/>
                </a:lnTo>
                <a:lnTo>
                  <a:pt x="305" y="1090"/>
                </a:lnTo>
                <a:lnTo>
                  <a:pt x="305" y="1088"/>
                </a:lnTo>
                <a:lnTo>
                  <a:pt x="303" y="1088"/>
                </a:lnTo>
                <a:lnTo>
                  <a:pt x="299" y="1088"/>
                </a:lnTo>
                <a:lnTo>
                  <a:pt x="298" y="1088"/>
                </a:lnTo>
                <a:lnTo>
                  <a:pt x="298" y="1091"/>
                </a:lnTo>
                <a:lnTo>
                  <a:pt x="298" y="1095"/>
                </a:lnTo>
                <a:lnTo>
                  <a:pt x="285" y="1095"/>
                </a:lnTo>
                <a:lnTo>
                  <a:pt x="285" y="1100"/>
                </a:lnTo>
                <a:close/>
                <a:moveTo>
                  <a:pt x="285" y="1062"/>
                </a:moveTo>
                <a:lnTo>
                  <a:pt x="285" y="1063"/>
                </a:lnTo>
                <a:lnTo>
                  <a:pt x="285" y="1065"/>
                </a:lnTo>
                <a:lnTo>
                  <a:pt x="285" y="1070"/>
                </a:lnTo>
                <a:lnTo>
                  <a:pt x="285" y="1075"/>
                </a:lnTo>
                <a:lnTo>
                  <a:pt x="296" y="1075"/>
                </a:lnTo>
                <a:lnTo>
                  <a:pt x="298" y="1075"/>
                </a:lnTo>
                <a:lnTo>
                  <a:pt x="298" y="1073"/>
                </a:lnTo>
                <a:lnTo>
                  <a:pt x="298" y="1072"/>
                </a:lnTo>
                <a:lnTo>
                  <a:pt x="298" y="1070"/>
                </a:lnTo>
                <a:lnTo>
                  <a:pt x="298" y="1067"/>
                </a:lnTo>
                <a:lnTo>
                  <a:pt x="298" y="1063"/>
                </a:lnTo>
                <a:lnTo>
                  <a:pt x="298" y="1062"/>
                </a:lnTo>
                <a:lnTo>
                  <a:pt x="296" y="1062"/>
                </a:lnTo>
                <a:lnTo>
                  <a:pt x="289" y="1062"/>
                </a:lnTo>
                <a:lnTo>
                  <a:pt x="286" y="1062"/>
                </a:lnTo>
                <a:lnTo>
                  <a:pt x="285" y="1062"/>
                </a:lnTo>
                <a:close/>
                <a:moveTo>
                  <a:pt x="243" y="646"/>
                </a:moveTo>
                <a:lnTo>
                  <a:pt x="245" y="646"/>
                </a:lnTo>
                <a:lnTo>
                  <a:pt x="245" y="647"/>
                </a:lnTo>
                <a:lnTo>
                  <a:pt x="243" y="647"/>
                </a:lnTo>
                <a:lnTo>
                  <a:pt x="243" y="646"/>
                </a:lnTo>
                <a:close/>
                <a:moveTo>
                  <a:pt x="240" y="638"/>
                </a:moveTo>
                <a:lnTo>
                  <a:pt x="240" y="639"/>
                </a:lnTo>
                <a:lnTo>
                  <a:pt x="240" y="638"/>
                </a:lnTo>
                <a:close/>
                <a:moveTo>
                  <a:pt x="239" y="790"/>
                </a:moveTo>
                <a:lnTo>
                  <a:pt x="245" y="790"/>
                </a:lnTo>
                <a:lnTo>
                  <a:pt x="246" y="790"/>
                </a:lnTo>
                <a:lnTo>
                  <a:pt x="246" y="791"/>
                </a:lnTo>
                <a:lnTo>
                  <a:pt x="245" y="791"/>
                </a:lnTo>
                <a:lnTo>
                  <a:pt x="239" y="791"/>
                </a:lnTo>
                <a:lnTo>
                  <a:pt x="239" y="790"/>
                </a:lnTo>
                <a:close/>
                <a:moveTo>
                  <a:pt x="237" y="640"/>
                </a:moveTo>
                <a:lnTo>
                  <a:pt x="239" y="640"/>
                </a:lnTo>
                <a:lnTo>
                  <a:pt x="240" y="640"/>
                </a:lnTo>
                <a:lnTo>
                  <a:pt x="240" y="641"/>
                </a:lnTo>
                <a:lnTo>
                  <a:pt x="239" y="641"/>
                </a:lnTo>
                <a:lnTo>
                  <a:pt x="238" y="641"/>
                </a:lnTo>
                <a:lnTo>
                  <a:pt x="238" y="643"/>
                </a:lnTo>
                <a:lnTo>
                  <a:pt x="237" y="643"/>
                </a:lnTo>
                <a:lnTo>
                  <a:pt x="237" y="641"/>
                </a:lnTo>
                <a:lnTo>
                  <a:pt x="237" y="640"/>
                </a:lnTo>
                <a:close/>
                <a:moveTo>
                  <a:pt x="237" y="638"/>
                </a:moveTo>
                <a:lnTo>
                  <a:pt x="239" y="638"/>
                </a:lnTo>
                <a:lnTo>
                  <a:pt x="239" y="639"/>
                </a:lnTo>
                <a:lnTo>
                  <a:pt x="238" y="639"/>
                </a:lnTo>
                <a:lnTo>
                  <a:pt x="237" y="639"/>
                </a:lnTo>
                <a:lnTo>
                  <a:pt x="237" y="638"/>
                </a:lnTo>
                <a:close/>
                <a:moveTo>
                  <a:pt x="220" y="792"/>
                </a:moveTo>
                <a:lnTo>
                  <a:pt x="220" y="791"/>
                </a:lnTo>
                <a:lnTo>
                  <a:pt x="220" y="789"/>
                </a:lnTo>
                <a:lnTo>
                  <a:pt x="220" y="788"/>
                </a:lnTo>
                <a:lnTo>
                  <a:pt x="227" y="788"/>
                </a:lnTo>
                <a:lnTo>
                  <a:pt x="227" y="789"/>
                </a:lnTo>
                <a:lnTo>
                  <a:pt x="224" y="789"/>
                </a:lnTo>
                <a:lnTo>
                  <a:pt x="224" y="794"/>
                </a:lnTo>
                <a:lnTo>
                  <a:pt x="220" y="794"/>
                </a:lnTo>
                <a:lnTo>
                  <a:pt x="220" y="792"/>
                </a:lnTo>
                <a:close/>
                <a:moveTo>
                  <a:pt x="216" y="777"/>
                </a:moveTo>
                <a:lnTo>
                  <a:pt x="220" y="777"/>
                </a:lnTo>
                <a:lnTo>
                  <a:pt x="220" y="781"/>
                </a:lnTo>
                <a:lnTo>
                  <a:pt x="220" y="783"/>
                </a:lnTo>
                <a:lnTo>
                  <a:pt x="219" y="783"/>
                </a:lnTo>
                <a:lnTo>
                  <a:pt x="216" y="783"/>
                </a:lnTo>
                <a:lnTo>
                  <a:pt x="216" y="782"/>
                </a:lnTo>
                <a:lnTo>
                  <a:pt x="216" y="781"/>
                </a:lnTo>
                <a:lnTo>
                  <a:pt x="216" y="777"/>
                </a:lnTo>
                <a:close/>
                <a:moveTo>
                  <a:pt x="206" y="777"/>
                </a:moveTo>
                <a:lnTo>
                  <a:pt x="210" y="777"/>
                </a:lnTo>
                <a:lnTo>
                  <a:pt x="210" y="779"/>
                </a:lnTo>
                <a:lnTo>
                  <a:pt x="210" y="780"/>
                </a:lnTo>
                <a:lnTo>
                  <a:pt x="211" y="780"/>
                </a:lnTo>
                <a:lnTo>
                  <a:pt x="211" y="782"/>
                </a:lnTo>
                <a:lnTo>
                  <a:pt x="211" y="789"/>
                </a:lnTo>
                <a:lnTo>
                  <a:pt x="213" y="795"/>
                </a:lnTo>
                <a:lnTo>
                  <a:pt x="208" y="795"/>
                </a:lnTo>
                <a:lnTo>
                  <a:pt x="207" y="792"/>
                </a:lnTo>
                <a:lnTo>
                  <a:pt x="207" y="791"/>
                </a:lnTo>
                <a:lnTo>
                  <a:pt x="206" y="790"/>
                </a:lnTo>
                <a:lnTo>
                  <a:pt x="206" y="789"/>
                </a:lnTo>
                <a:lnTo>
                  <a:pt x="206" y="786"/>
                </a:lnTo>
                <a:lnTo>
                  <a:pt x="206" y="781"/>
                </a:lnTo>
                <a:lnTo>
                  <a:pt x="206" y="777"/>
                </a:lnTo>
                <a:close/>
                <a:moveTo>
                  <a:pt x="194" y="759"/>
                </a:moveTo>
                <a:lnTo>
                  <a:pt x="194" y="756"/>
                </a:lnTo>
                <a:lnTo>
                  <a:pt x="194" y="750"/>
                </a:lnTo>
                <a:lnTo>
                  <a:pt x="196" y="752"/>
                </a:lnTo>
                <a:lnTo>
                  <a:pt x="198" y="752"/>
                </a:lnTo>
                <a:lnTo>
                  <a:pt x="199" y="752"/>
                </a:lnTo>
                <a:lnTo>
                  <a:pt x="199" y="750"/>
                </a:lnTo>
                <a:lnTo>
                  <a:pt x="199" y="757"/>
                </a:lnTo>
                <a:lnTo>
                  <a:pt x="212" y="757"/>
                </a:lnTo>
                <a:lnTo>
                  <a:pt x="213" y="757"/>
                </a:lnTo>
                <a:lnTo>
                  <a:pt x="213" y="752"/>
                </a:lnTo>
                <a:lnTo>
                  <a:pt x="213" y="750"/>
                </a:lnTo>
                <a:lnTo>
                  <a:pt x="220" y="750"/>
                </a:lnTo>
                <a:lnTo>
                  <a:pt x="220" y="758"/>
                </a:lnTo>
                <a:lnTo>
                  <a:pt x="220" y="770"/>
                </a:lnTo>
                <a:lnTo>
                  <a:pt x="220" y="775"/>
                </a:lnTo>
                <a:lnTo>
                  <a:pt x="220" y="777"/>
                </a:lnTo>
                <a:lnTo>
                  <a:pt x="219" y="777"/>
                </a:lnTo>
                <a:lnTo>
                  <a:pt x="216" y="777"/>
                </a:lnTo>
                <a:lnTo>
                  <a:pt x="214" y="777"/>
                </a:lnTo>
                <a:lnTo>
                  <a:pt x="211" y="777"/>
                </a:lnTo>
                <a:lnTo>
                  <a:pt x="210" y="777"/>
                </a:lnTo>
                <a:lnTo>
                  <a:pt x="206" y="777"/>
                </a:lnTo>
                <a:lnTo>
                  <a:pt x="204" y="777"/>
                </a:lnTo>
                <a:lnTo>
                  <a:pt x="203" y="777"/>
                </a:lnTo>
                <a:lnTo>
                  <a:pt x="203" y="774"/>
                </a:lnTo>
                <a:lnTo>
                  <a:pt x="203" y="772"/>
                </a:lnTo>
                <a:lnTo>
                  <a:pt x="203" y="769"/>
                </a:lnTo>
                <a:lnTo>
                  <a:pt x="203" y="764"/>
                </a:lnTo>
                <a:lnTo>
                  <a:pt x="202" y="764"/>
                </a:lnTo>
                <a:lnTo>
                  <a:pt x="199" y="764"/>
                </a:lnTo>
                <a:lnTo>
                  <a:pt x="196" y="764"/>
                </a:lnTo>
                <a:lnTo>
                  <a:pt x="195" y="764"/>
                </a:lnTo>
                <a:lnTo>
                  <a:pt x="194" y="764"/>
                </a:lnTo>
                <a:lnTo>
                  <a:pt x="194" y="763"/>
                </a:lnTo>
                <a:lnTo>
                  <a:pt x="194" y="761"/>
                </a:lnTo>
                <a:lnTo>
                  <a:pt x="194" y="759"/>
                </a:lnTo>
                <a:close/>
                <a:moveTo>
                  <a:pt x="42" y="263"/>
                </a:moveTo>
                <a:lnTo>
                  <a:pt x="46" y="263"/>
                </a:lnTo>
                <a:lnTo>
                  <a:pt x="46" y="258"/>
                </a:lnTo>
                <a:lnTo>
                  <a:pt x="46" y="256"/>
                </a:lnTo>
                <a:lnTo>
                  <a:pt x="47" y="256"/>
                </a:lnTo>
                <a:lnTo>
                  <a:pt x="60" y="256"/>
                </a:lnTo>
                <a:lnTo>
                  <a:pt x="62" y="256"/>
                </a:lnTo>
                <a:lnTo>
                  <a:pt x="65" y="256"/>
                </a:lnTo>
                <a:lnTo>
                  <a:pt x="65" y="253"/>
                </a:lnTo>
                <a:lnTo>
                  <a:pt x="65" y="250"/>
                </a:lnTo>
                <a:lnTo>
                  <a:pt x="65" y="242"/>
                </a:lnTo>
                <a:lnTo>
                  <a:pt x="65" y="234"/>
                </a:lnTo>
                <a:lnTo>
                  <a:pt x="65" y="208"/>
                </a:lnTo>
                <a:lnTo>
                  <a:pt x="65" y="193"/>
                </a:lnTo>
                <a:lnTo>
                  <a:pt x="65" y="178"/>
                </a:lnTo>
                <a:lnTo>
                  <a:pt x="65" y="175"/>
                </a:lnTo>
                <a:lnTo>
                  <a:pt x="65" y="156"/>
                </a:lnTo>
                <a:lnTo>
                  <a:pt x="65" y="155"/>
                </a:lnTo>
                <a:lnTo>
                  <a:pt x="74" y="155"/>
                </a:lnTo>
                <a:lnTo>
                  <a:pt x="95" y="155"/>
                </a:lnTo>
                <a:lnTo>
                  <a:pt x="103" y="155"/>
                </a:lnTo>
                <a:lnTo>
                  <a:pt x="104" y="155"/>
                </a:lnTo>
                <a:lnTo>
                  <a:pt x="110" y="155"/>
                </a:lnTo>
                <a:lnTo>
                  <a:pt x="122" y="155"/>
                </a:lnTo>
                <a:lnTo>
                  <a:pt x="137" y="155"/>
                </a:lnTo>
                <a:lnTo>
                  <a:pt x="143" y="155"/>
                </a:lnTo>
                <a:lnTo>
                  <a:pt x="162" y="155"/>
                </a:lnTo>
                <a:lnTo>
                  <a:pt x="163" y="155"/>
                </a:lnTo>
                <a:lnTo>
                  <a:pt x="165" y="155"/>
                </a:lnTo>
                <a:lnTo>
                  <a:pt x="167" y="155"/>
                </a:lnTo>
                <a:lnTo>
                  <a:pt x="167" y="161"/>
                </a:lnTo>
                <a:lnTo>
                  <a:pt x="167" y="162"/>
                </a:lnTo>
                <a:lnTo>
                  <a:pt x="167" y="166"/>
                </a:lnTo>
                <a:lnTo>
                  <a:pt x="167" y="168"/>
                </a:lnTo>
                <a:lnTo>
                  <a:pt x="167" y="172"/>
                </a:lnTo>
                <a:lnTo>
                  <a:pt x="167" y="175"/>
                </a:lnTo>
                <a:lnTo>
                  <a:pt x="167" y="178"/>
                </a:lnTo>
                <a:lnTo>
                  <a:pt x="170" y="178"/>
                </a:lnTo>
                <a:lnTo>
                  <a:pt x="172" y="178"/>
                </a:lnTo>
                <a:lnTo>
                  <a:pt x="176" y="178"/>
                </a:lnTo>
                <a:lnTo>
                  <a:pt x="177" y="178"/>
                </a:lnTo>
                <a:lnTo>
                  <a:pt x="181" y="178"/>
                </a:lnTo>
                <a:lnTo>
                  <a:pt x="186" y="178"/>
                </a:lnTo>
                <a:lnTo>
                  <a:pt x="190" y="178"/>
                </a:lnTo>
                <a:lnTo>
                  <a:pt x="191" y="178"/>
                </a:lnTo>
                <a:lnTo>
                  <a:pt x="193" y="178"/>
                </a:lnTo>
                <a:lnTo>
                  <a:pt x="193" y="173"/>
                </a:lnTo>
                <a:lnTo>
                  <a:pt x="193" y="172"/>
                </a:lnTo>
                <a:lnTo>
                  <a:pt x="193" y="169"/>
                </a:lnTo>
                <a:lnTo>
                  <a:pt x="193" y="168"/>
                </a:lnTo>
                <a:lnTo>
                  <a:pt x="193" y="166"/>
                </a:lnTo>
                <a:lnTo>
                  <a:pt x="193" y="164"/>
                </a:lnTo>
                <a:lnTo>
                  <a:pt x="193" y="163"/>
                </a:lnTo>
                <a:lnTo>
                  <a:pt x="193" y="162"/>
                </a:lnTo>
                <a:lnTo>
                  <a:pt x="193" y="158"/>
                </a:lnTo>
                <a:lnTo>
                  <a:pt x="193" y="155"/>
                </a:lnTo>
                <a:lnTo>
                  <a:pt x="196" y="155"/>
                </a:lnTo>
                <a:lnTo>
                  <a:pt x="197" y="155"/>
                </a:lnTo>
                <a:lnTo>
                  <a:pt x="198" y="155"/>
                </a:lnTo>
                <a:lnTo>
                  <a:pt x="199" y="155"/>
                </a:lnTo>
                <a:lnTo>
                  <a:pt x="201" y="155"/>
                </a:lnTo>
                <a:lnTo>
                  <a:pt x="202" y="155"/>
                </a:lnTo>
                <a:lnTo>
                  <a:pt x="203" y="155"/>
                </a:lnTo>
                <a:lnTo>
                  <a:pt x="204" y="155"/>
                </a:lnTo>
                <a:lnTo>
                  <a:pt x="205" y="155"/>
                </a:lnTo>
                <a:lnTo>
                  <a:pt x="206" y="155"/>
                </a:lnTo>
                <a:lnTo>
                  <a:pt x="208" y="155"/>
                </a:lnTo>
                <a:lnTo>
                  <a:pt x="210" y="155"/>
                </a:lnTo>
                <a:lnTo>
                  <a:pt x="214" y="155"/>
                </a:lnTo>
                <a:lnTo>
                  <a:pt x="215" y="155"/>
                </a:lnTo>
                <a:lnTo>
                  <a:pt x="217" y="155"/>
                </a:lnTo>
                <a:lnTo>
                  <a:pt x="219" y="155"/>
                </a:lnTo>
                <a:lnTo>
                  <a:pt x="219" y="162"/>
                </a:lnTo>
                <a:lnTo>
                  <a:pt x="219" y="171"/>
                </a:lnTo>
                <a:lnTo>
                  <a:pt x="219" y="172"/>
                </a:lnTo>
                <a:lnTo>
                  <a:pt x="219" y="173"/>
                </a:lnTo>
                <a:lnTo>
                  <a:pt x="219" y="178"/>
                </a:lnTo>
                <a:lnTo>
                  <a:pt x="221" y="178"/>
                </a:lnTo>
                <a:lnTo>
                  <a:pt x="228" y="178"/>
                </a:lnTo>
                <a:lnTo>
                  <a:pt x="231" y="178"/>
                </a:lnTo>
                <a:lnTo>
                  <a:pt x="242" y="179"/>
                </a:lnTo>
                <a:lnTo>
                  <a:pt x="245" y="179"/>
                </a:lnTo>
                <a:lnTo>
                  <a:pt x="245" y="183"/>
                </a:lnTo>
                <a:lnTo>
                  <a:pt x="245" y="192"/>
                </a:lnTo>
                <a:lnTo>
                  <a:pt x="246" y="192"/>
                </a:lnTo>
                <a:lnTo>
                  <a:pt x="250" y="192"/>
                </a:lnTo>
                <a:lnTo>
                  <a:pt x="253" y="192"/>
                </a:lnTo>
                <a:lnTo>
                  <a:pt x="254" y="192"/>
                </a:lnTo>
                <a:lnTo>
                  <a:pt x="255" y="192"/>
                </a:lnTo>
                <a:lnTo>
                  <a:pt x="257" y="192"/>
                </a:lnTo>
                <a:lnTo>
                  <a:pt x="257" y="194"/>
                </a:lnTo>
                <a:lnTo>
                  <a:pt x="257" y="202"/>
                </a:lnTo>
                <a:lnTo>
                  <a:pt x="257" y="204"/>
                </a:lnTo>
                <a:lnTo>
                  <a:pt x="259" y="205"/>
                </a:lnTo>
                <a:lnTo>
                  <a:pt x="263" y="204"/>
                </a:lnTo>
                <a:lnTo>
                  <a:pt x="264" y="205"/>
                </a:lnTo>
                <a:lnTo>
                  <a:pt x="267" y="205"/>
                </a:lnTo>
                <a:lnTo>
                  <a:pt x="270" y="205"/>
                </a:lnTo>
                <a:lnTo>
                  <a:pt x="270" y="203"/>
                </a:lnTo>
                <a:lnTo>
                  <a:pt x="270" y="202"/>
                </a:lnTo>
                <a:lnTo>
                  <a:pt x="270" y="201"/>
                </a:lnTo>
                <a:lnTo>
                  <a:pt x="270" y="200"/>
                </a:lnTo>
                <a:lnTo>
                  <a:pt x="270" y="195"/>
                </a:lnTo>
                <a:lnTo>
                  <a:pt x="270" y="189"/>
                </a:lnTo>
                <a:lnTo>
                  <a:pt x="270" y="185"/>
                </a:lnTo>
                <a:lnTo>
                  <a:pt x="270" y="180"/>
                </a:lnTo>
                <a:lnTo>
                  <a:pt x="270" y="179"/>
                </a:lnTo>
                <a:lnTo>
                  <a:pt x="270" y="178"/>
                </a:lnTo>
                <a:lnTo>
                  <a:pt x="270" y="177"/>
                </a:lnTo>
                <a:lnTo>
                  <a:pt x="270" y="176"/>
                </a:lnTo>
                <a:lnTo>
                  <a:pt x="270" y="173"/>
                </a:lnTo>
                <a:lnTo>
                  <a:pt x="270" y="172"/>
                </a:lnTo>
                <a:lnTo>
                  <a:pt x="270" y="171"/>
                </a:lnTo>
                <a:lnTo>
                  <a:pt x="270" y="170"/>
                </a:lnTo>
                <a:lnTo>
                  <a:pt x="270" y="166"/>
                </a:lnTo>
                <a:lnTo>
                  <a:pt x="270" y="162"/>
                </a:lnTo>
                <a:lnTo>
                  <a:pt x="270" y="156"/>
                </a:lnTo>
                <a:lnTo>
                  <a:pt x="270" y="155"/>
                </a:lnTo>
                <a:lnTo>
                  <a:pt x="267" y="155"/>
                </a:lnTo>
                <a:lnTo>
                  <a:pt x="265" y="155"/>
                </a:lnTo>
                <a:lnTo>
                  <a:pt x="265" y="154"/>
                </a:lnTo>
                <a:lnTo>
                  <a:pt x="265" y="152"/>
                </a:lnTo>
                <a:lnTo>
                  <a:pt x="266" y="152"/>
                </a:lnTo>
                <a:lnTo>
                  <a:pt x="267" y="152"/>
                </a:lnTo>
                <a:lnTo>
                  <a:pt x="268" y="152"/>
                </a:lnTo>
                <a:lnTo>
                  <a:pt x="268" y="147"/>
                </a:lnTo>
                <a:lnTo>
                  <a:pt x="267" y="147"/>
                </a:lnTo>
                <a:lnTo>
                  <a:pt x="265" y="147"/>
                </a:lnTo>
                <a:lnTo>
                  <a:pt x="265" y="137"/>
                </a:lnTo>
                <a:lnTo>
                  <a:pt x="265" y="134"/>
                </a:lnTo>
                <a:lnTo>
                  <a:pt x="265" y="131"/>
                </a:lnTo>
                <a:lnTo>
                  <a:pt x="265" y="130"/>
                </a:lnTo>
                <a:lnTo>
                  <a:pt x="266" y="130"/>
                </a:lnTo>
                <a:lnTo>
                  <a:pt x="267" y="130"/>
                </a:lnTo>
                <a:lnTo>
                  <a:pt x="274" y="130"/>
                </a:lnTo>
                <a:lnTo>
                  <a:pt x="277" y="130"/>
                </a:lnTo>
                <a:lnTo>
                  <a:pt x="281" y="130"/>
                </a:lnTo>
                <a:lnTo>
                  <a:pt x="288" y="130"/>
                </a:lnTo>
                <a:lnTo>
                  <a:pt x="291" y="130"/>
                </a:lnTo>
                <a:lnTo>
                  <a:pt x="296" y="130"/>
                </a:lnTo>
                <a:lnTo>
                  <a:pt x="297" y="130"/>
                </a:lnTo>
                <a:lnTo>
                  <a:pt x="303" y="130"/>
                </a:lnTo>
                <a:lnTo>
                  <a:pt x="303" y="138"/>
                </a:lnTo>
                <a:lnTo>
                  <a:pt x="303" y="139"/>
                </a:lnTo>
                <a:lnTo>
                  <a:pt x="303" y="155"/>
                </a:lnTo>
                <a:lnTo>
                  <a:pt x="302" y="155"/>
                </a:lnTo>
                <a:lnTo>
                  <a:pt x="300" y="155"/>
                </a:lnTo>
                <a:lnTo>
                  <a:pt x="296" y="155"/>
                </a:lnTo>
                <a:lnTo>
                  <a:pt x="289" y="155"/>
                </a:lnTo>
                <a:lnTo>
                  <a:pt x="286" y="155"/>
                </a:lnTo>
                <a:lnTo>
                  <a:pt x="285" y="155"/>
                </a:lnTo>
                <a:lnTo>
                  <a:pt x="283" y="155"/>
                </a:lnTo>
                <a:lnTo>
                  <a:pt x="283" y="161"/>
                </a:lnTo>
                <a:lnTo>
                  <a:pt x="283" y="168"/>
                </a:lnTo>
                <a:lnTo>
                  <a:pt x="283" y="173"/>
                </a:lnTo>
                <a:lnTo>
                  <a:pt x="283" y="175"/>
                </a:lnTo>
                <a:lnTo>
                  <a:pt x="283" y="176"/>
                </a:lnTo>
                <a:lnTo>
                  <a:pt x="283" y="178"/>
                </a:lnTo>
                <a:lnTo>
                  <a:pt x="283" y="179"/>
                </a:lnTo>
                <a:lnTo>
                  <a:pt x="294" y="179"/>
                </a:lnTo>
                <a:lnTo>
                  <a:pt x="296" y="179"/>
                </a:lnTo>
                <a:lnTo>
                  <a:pt x="307" y="178"/>
                </a:lnTo>
                <a:lnTo>
                  <a:pt x="322" y="179"/>
                </a:lnTo>
                <a:lnTo>
                  <a:pt x="323" y="179"/>
                </a:lnTo>
                <a:lnTo>
                  <a:pt x="344" y="179"/>
                </a:lnTo>
                <a:lnTo>
                  <a:pt x="348" y="179"/>
                </a:lnTo>
                <a:lnTo>
                  <a:pt x="349" y="179"/>
                </a:lnTo>
                <a:lnTo>
                  <a:pt x="368" y="179"/>
                </a:lnTo>
                <a:lnTo>
                  <a:pt x="374" y="179"/>
                </a:lnTo>
                <a:lnTo>
                  <a:pt x="374" y="194"/>
                </a:lnTo>
                <a:lnTo>
                  <a:pt x="374" y="204"/>
                </a:lnTo>
                <a:lnTo>
                  <a:pt x="372" y="218"/>
                </a:lnTo>
                <a:lnTo>
                  <a:pt x="372" y="220"/>
                </a:lnTo>
                <a:lnTo>
                  <a:pt x="372" y="221"/>
                </a:lnTo>
                <a:lnTo>
                  <a:pt x="374" y="226"/>
                </a:lnTo>
                <a:lnTo>
                  <a:pt x="372" y="238"/>
                </a:lnTo>
                <a:lnTo>
                  <a:pt x="372" y="239"/>
                </a:lnTo>
                <a:lnTo>
                  <a:pt x="372" y="244"/>
                </a:lnTo>
                <a:lnTo>
                  <a:pt x="374" y="245"/>
                </a:lnTo>
                <a:lnTo>
                  <a:pt x="374" y="246"/>
                </a:lnTo>
                <a:lnTo>
                  <a:pt x="372" y="246"/>
                </a:lnTo>
                <a:lnTo>
                  <a:pt x="374" y="246"/>
                </a:lnTo>
                <a:lnTo>
                  <a:pt x="374" y="258"/>
                </a:lnTo>
                <a:lnTo>
                  <a:pt x="374" y="263"/>
                </a:lnTo>
                <a:lnTo>
                  <a:pt x="374" y="269"/>
                </a:lnTo>
                <a:lnTo>
                  <a:pt x="369" y="270"/>
                </a:lnTo>
                <a:lnTo>
                  <a:pt x="368" y="270"/>
                </a:lnTo>
                <a:lnTo>
                  <a:pt x="369" y="270"/>
                </a:lnTo>
                <a:lnTo>
                  <a:pt x="370" y="270"/>
                </a:lnTo>
                <a:lnTo>
                  <a:pt x="374" y="270"/>
                </a:lnTo>
                <a:lnTo>
                  <a:pt x="374" y="282"/>
                </a:lnTo>
                <a:lnTo>
                  <a:pt x="371" y="282"/>
                </a:lnTo>
                <a:lnTo>
                  <a:pt x="368" y="282"/>
                </a:lnTo>
                <a:lnTo>
                  <a:pt x="365" y="282"/>
                </a:lnTo>
                <a:lnTo>
                  <a:pt x="349" y="282"/>
                </a:lnTo>
                <a:lnTo>
                  <a:pt x="348" y="282"/>
                </a:lnTo>
                <a:lnTo>
                  <a:pt x="348" y="285"/>
                </a:lnTo>
                <a:lnTo>
                  <a:pt x="348" y="309"/>
                </a:lnTo>
                <a:lnTo>
                  <a:pt x="343" y="309"/>
                </a:lnTo>
                <a:lnTo>
                  <a:pt x="342" y="309"/>
                </a:lnTo>
                <a:lnTo>
                  <a:pt x="340" y="309"/>
                </a:lnTo>
                <a:lnTo>
                  <a:pt x="339" y="309"/>
                </a:lnTo>
                <a:lnTo>
                  <a:pt x="335" y="309"/>
                </a:lnTo>
                <a:lnTo>
                  <a:pt x="334" y="309"/>
                </a:lnTo>
                <a:lnTo>
                  <a:pt x="333" y="309"/>
                </a:lnTo>
                <a:lnTo>
                  <a:pt x="332" y="309"/>
                </a:lnTo>
                <a:lnTo>
                  <a:pt x="331" y="309"/>
                </a:lnTo>
                <a:lnTo>
                  <a:pt x="329" y="309"/>
                </a:lnTo>
                <a:lnTo>
                  <a:pt x="328" y="309"/>
                </a:lnTo>
                <a:lnTo>
                  <a:pt x="327" y="309"/>
                </a:lnTo>
                <a:lnTo>
                  <a:pt x="325" y="309"/>
                </a:lnTo>
                <a:lnTo>
                  <a:pt x="324" y="309"/>
                </a:lnTo>
                <a:lnTo>
                  <a:pt x="322" y="309"/>
                </a:lnTo>
                <a:lnTo>
                  <a:pt x="322" y="313"/>
                </a:lnTo>
                <a:lnTo>
                  <a:pt x="322" y="331"/>
                </a:lnTo>
                <a:lnTo>
                  <a:pt x="322" y="332"/>
                </a:lnTo>
                <a:lnTo>
                  <a:pt x="322" y="335"/>
                </a:lnTo>
                <a:lnTo>
                  <a:pt x="285" y="335"/>
                </a:lnTo>
                <a:lnTo>
                  <a:pt x="283" y="335"/>
                </a:lnTo>
                <a:lnTo>
                  <a:pt x="283" y="349"/>
                </a:lnTo>
                <a:lnTo>
                  <a:pt x="283" y="377"/>
                </a:lnTo>
                <a:lnTo>
                  <a:pt x="283" y="393"/>
                </a:lnTo>
                <a:lnTo>
                  <a:pt x="283" y="401"/>
                </a:lnTo>
                <a:lnTo>
                  <a:pt x="283" y="403"/>
                </a:lnTo>
                <a:lnTo>
                  <a:pt x="283" y="409"/>
                </a:lnTo>
                <a:lnTo>
                  <a:pt x="283" y="410"/>
                </a:lnTo>
                <a:lnTo>
                  <a:pt x="283" y="413"/>
                </a:lnTo>
                <a:lnTo>
                  <a:pt x="283" y="417"/>
                </a:lnTo>
                <a:lnTo>
                  <a:pt x="283" y="421"/>
                </a:lnTo>
                <a:lnTo>
                  <a:pt x="283" y="426"/>
                </a:lnTo>
                <a:lnTo>
                  <a:pt x="283" y="432"/>
                </a:lnTo>
                <a:lnTo>
                  <a:pt x="283" y="435"/>
                </a:lnTo>
                <a:lnTo>
                  <a:pt x="283" y="457"/>
                </a:lnTo>
                <a:lnTo>
                  <a:pt x="283" y="462"/>
                </a:lnTo>
                <a:lnTo>
                  <a:pt x="283" y="464"/>
                </a:lnTo>
                <a:lnTo>
                  <a:pt x="284" y="464"/>
                </a:lnTo>
                <a:lnTo>
                  <a:pt x="285" y="464"/>
                </a:lnTo>
                <a:lnTo>
                  <a:pt x="286" y="464"/>
                </a:lnTo>
                <a:lnTo>
                  <a:pt x="296" y="464"/>
                </a:lnTo>
                <a:lnTo>
                  <a:pt x="301" y="464"/>
                </a:lnTo>
                <a:lnTo>
                  <a:pt x="341" y="464"/>
                </a:lnTo>
                <a:lnTo>
                  <a:pt x="344" y="464"/>
                </a:lnTo>
                <a:lnTo>
                  <a:pt x="345" y="464"/>
                </a:lnTo>
                <a:lnTo>
                  <a:pt x="346" y="464"/>
                </a:lnTo>
                <a:lnTo>
                  <a:pt x="348" y="464"/>
                </a:lnTo>
                <a:lnTo>
                  <a:pt x="348" y="478"/>
                </a:lnTo>
                <a:lnTo>
                  <a:pt x="351" y="478"/>
                </a:lnTo>
                <a:lnTo>
                  <a:pt x="352" y="478"/>
                </a:lnTo>
                <a:lnTo>
                  <a:pt x="358" y="478"/>
                </a:lnTo>
                <a:lnTo>
                  <a:pt x="359" y="478"/>
                </a:lnTo>
                <a:lnTo>
                  <a:pt x="366" y="478"/>
                </a:lnTo>
                <a:lnTo>
                  <a:pt x="369" y="478"/>
                </a:lnTo>
                <a:lnTo>
                  <a:pt x="374" y="478"/>
                </a:lnTo>
                <a:lnTo>
                  <a:pt x="374" y="490"/>
                </a:lnTo>
                <a:lnTo>
                  <a:pt x="360" y="490"/>
                </a:lnTo>
                <a:lnTo>
                  <a:pt x="354" y="490"/>
                </a:lnTo>
                <a:lnTo>
                  <a:pt x="348" y="490"/>
                </a:lnTo>
                <a:lnTo>
                  <a:pt x="348" y="493"/>
                </a:lnTo>
                <a:lnTo>
                  <a:pt x="348" y="504"/>
                </a:lnTo>
                <a:lnTo>
                  <a:pt x="348" y="512"/>
                </a:lnTo>
                <a:lnTo>
                  <a:pt x="348" y="516"/>
                </a:lnTo>
                <a:lnTo>
                  <a:pt x="350" y="516"/>
                </a:lnTo>
                <a:lnTo>
                  <a:pt x="351" y="516"/>
                </a:lnTo>
                <a:lnTo>
                  <a:pt x="353" y="516"/>
                </a:lnTo>
                <a:lnTo>
                  <a:pt x="354" y="516"/>
                </a:lnTo>
                <a:lnTo>
                  <a:pt x="362" y="516"/>
                </a:lnTo>
                <a:lnTo>
                  <a:pt x="374" y="516"/>
                </a:lnTo>
                <a:lnTo>
                  <a:pt x="375" y="516"/>
                </a:lnTo>
                <a:lnTo>
                  <a:pt x="379" y="516"/>
                </a:lnTo>
                <a:lnTo>
                  <a:pt x="386" y="516"/>
                </a:lnTo>
                <a:lnTo>
                  <a:pt x="405" y="516"/>
                </a:lnTo>
                <a:lnTo>
                  <a:pt x="405" y="497"/>
                </a:lnTo>
                <a:lnTo>
                  <a:pt x="405" y="496"/>
                </a:lnTo>
                <a:lnTo>
                  <a:pt x="405" y="489"/>
                </a:lnTo>
                <a:lnTo>
                  <a:pt x="405" y="480"/>
                </a:lnTo>
                <a:lnTo>
                  <a:pt x="405" y="471"/>
                </a:lnTo>
                <a:lnTo>
                  <a:pt x="405" y="469"/>
                </a:lnTo>
                <a:lnTo>
                  <a:pt x="405" y="465"/>
                </a:lnTo>
                <a:lnTo>
                  <a:pt x="405" y="464"/>
                </a:lnTo>
                <a:lnTo>
                  <a:pt x="411" y="464"/>
                </a:lnTo>
                <a:lnTo>
                  <a:pt x="419" y="464"/>
                </a:lnTo>
                <a:lnTo>
                  <a:pt x="426" y="465"/>
                </a:lnTo>
                <a:lnTo>
                  <a:pt x="437" y="465"/>
                </a:lnTo>
                <a:lnTo>
                  <a:pt x="444" y="465"/>
                </a:lnTo>
                <a:lnTo>
                  <a:pt x="445" y="465"/>
                </a:lnTo>
                <a:lnTo>
                  <a:pt x="446" y="465"/>
                </a:lnTo>
                <a:lnTo>
                  <a:pt x="447" y="465"/>
                </a:lnTo>
                <a:lnTo>
                  <a:pt x="451" y="465"/>
                </a:lnTo>
                <a:lnTo>
                  <a:pt x="461" y="465"/>
                </a:lnTo>
                <a:lnTo>
                  <a:pt x="463" y="465"/>
                </a:lnTo>
                <a:lnTo>
                  <a:pt x="463" y="491"/>
                </a:lnTo>
                <a:lnTo>
                  <a:pt x="470" y="491"/>
                </a:lnTo>
                <a:lnTo>
                  <a:pt x="472" y="491"/>
                </a:lnTo>
                <a:lnTo>
                  <a:pt x="474" y="491"/>
                </a:lnTo>
                <a:lnTo>
                  <a:pt x="482" y="491"/>
                </a:lnTo>
                <a:lnTo>
                  <a:pt x="492" y="491"/>
                </a:lnTo>
                <a:lnTo>
                  <a:pt x="500" y="491"/>
                </a:lnTo>
                <a:lnTo>
                  <a:pt x="506" y="491"/>
                </a:lnTo>
                <a:lnTo>
                  <a:pt x="509" y="491"/>
                </a:lnTo>
                <a:lnTo>
                  <a:pt x="512" y="491"/>
                </a:lnTo>
                <a:lnTo>
                  <a:pt x="514" y="491"/>
                </a:lnTo>
                <a:lnTo>
                  <a:pt x="517" y="491"/>
                </a:lnTo>
                <a:lnTo>
                  <a:pt x="526" y="491"/>
                </a:lnTo>
                <a:lnTo>
                  <a:pt x="532" y="491"/>
                </a:lnTo>
                <a:lnTo>
                  <a:pt x="534" y="491"/>
                </a:lnTo>
                <a:lnTo>
                  <a:pt x="536" y="491"/>
                </a:lnTo>
                <a:lnTo>
                  <a:pt x="539" y="491"/>
                </a:lnTo>
                <a:lnTo>
                  <a:pt x="540" y="491"/>
                </a:lnTo>
                <a:lnTo>
                  <a:pt x="540" y="495"/>
                </a:lnTo>
                <a:lnTo>
                  <a:pt x="540" y="499"/>
                </a:lnTo>
                <a:lnTo>
                  <a:pt x="540" y="504"/>
                </a:lnTo>
                <a:lnTo>
                  <a:pt x="540" y="518"/>
                </a:lnTo>
                <a:lnTo>
                  <a:pt x="544" y="518"/>
                </a:lnTo>
                <a:lnTo>
                  <a:pt x="548" y="518"/>
                </a:lnTo>
                <a:lnTo>
                  <a:pt x="549" y="518"/>
                </a:lnTo>
                <a:lnTo>
                  <a:pt x="556" y="513"/>
                </a:lnTo>
                <a:lnTo>
                  <a:pt x="556" y="510"/>
                </a:lnTo>
                <a:lnTo>
                  <a:pt x="558" y="507"/>
                </a:lnTo>
                <a:lnTo>
                  <a:pt x="555" y="506"/>
                </a:lnTo>
                <a:lnTo>
                  <a:pt x="552" y="505"/>
                </a:lnTo>
                <a:lnTo>
                  <a:pt x="552" y="504"/>
                </a:lnTo>
                <a:lnTo>
                  <a:pt x="556" y="504"/>
                </a:lnTo>
                <a:lnTo>
                  <a:pt x="556" y="503"/>
                </a:lnTo>
                <a:lnTo>
                  <a:pt x="559" y="505"/>
                </a:lnTo>
                <a:lnTo>
                  <a:pt x="560" y="504"/>
                </a:lnTo>
                <a:lnTo>
                  <a:pt x="557" y="501"/>
                </a:lnTo>
                <a:lnTo>
                  <a:pt x="560" y="501"/>
                </a:lnTo>
                <a:lnTo>
                  <a:pt x="560" y="499"/>
                </a:lnTo>
                <a:lnTo>
                  <a:pt x="561" y="499"/>
                </a:lnTo>
                <a:lnTo>
                  <a:pt x="561" y="498"/>
                </a:lnTo>
                <a:lnTo>
                  <a:pt x="559" y="497"/>
                </a:lnTo>
                <a:lnTo>
                  <a:pt x="559" y="496"/>
                </a:lnTo>
                <a:lnTo>
                  <a:pt x="561" y="497"/>
                </a:lnTo>
                <a:lnTo>
                  <a:pt x="561" y="495"/>
                </a:lnTo>
                <a:lnTo>
                  <a:pt x="563" y="497"/>
                </a:lnTo>
                <a:lnTo>
                  <a:pt x="563" y="496"/>
                </a:lnTo>
                <a:lnTo>
                  <a:pt x="564" y="496"/>
                </a:lnTo>
                <a:lnTo>
                  <a:pt x="564" y="494"/>
                </a:lnTo>
                <a:lnTo>
                  <a:pt x="565" y="494"/>
                </a:lnTo>
                <a:lnTo>
                  <a:pt x="565" y="493"/>
                </a:lnTo>
                <a:lnTo>
                  <a:pt x="565" y="491"/>
                </a:lnTo>
                <a:lnTo>
                  <a:pt x="566" y="491"/>
                </a:lnTo>
                <a:lnTo>
                  <a:pt x="567" y="491"/>
                </a:lnTo>
                <a:lnTo>
                  <a:pt x="568" y="491"/>
                </a:lnTo>
                <a:lnTo>
                  <a:pt x="570" y="491"/>
                </a:lnTo>
                <a:lnTo>
                  <a:pt x="573" y="491"/>
                </a:lnTo>
                <a:lnTo>
                  <a:pt x="574" y="491"/>
                </a:lnTo>
                <a:lnTo>
                  <a:pt x="576" y="491"/>
                </a:lnTo>
                <a:lnTo>
                  <a:pt x="578" y="491"/>
                </a:lnTo>
                <a:lnTo>
                  <a:pt x="579" y="491"/>
                </a:lnTo>
                <a:lnTo>
                  <a:pt x="579" y="495"/>
                </a:lnTo>
                <a:lnTo>
                  <a:pt x="579" y="501"/>
                </a:lnTo>
                <a:lnTo>
                  <a:pt x="579" y="507"/>
                </a:lnTo>
                <a:lnTo>
                  <a:pt x="579" y="511"/>
                </a:lnTo>
                <a:lnTo>
                  <a:pt x="584" y="511"/>
                </a:lnTo>
                <a:lnTo>
                  <a:pt x="589" y="511"/>
                </a:lnTo>
                <a:lnTo>
                  <a:pt x="590" y="513"/>
                </a:lnTo>
                <a:lnTo>
                  <a:pt x="590" y="514"/>
                </a:lnTo>
                <a:lnTo>
                  <a:pt x="591" y="515"/>
                </a:lnTo>
                <a:lnTo>
                  <a:pt x="591" y="516"/>
                </a:lnTo>
                <a:lnTo>
                  <a:pt x="583" y="516"/>
                </a:lnTo>
                <a:lnTo>
                  <a:pt x="579" y="516"/>
                </a:lnTo>
                <a:lnTo>
                  <a:pt x="578" y="516"/>
                </a:lnTo>
                <a:lnTo>
                  <a:pt x="573" y="516"/>
                </a:lnTo>
                <a:lnTo>
                  <a:pt x="572" y="516"/>
                </a:lnTo>
                <a:lnTo>
                  <a:pt x="566" y="516"/>
                </a:lnTo>
                <a:lnTo>
                  <a:pt x="566" y="518"/>
                </a:lnTo>
                <a:lnTo>
                  <a:pt x="566" y="521"/>
                </a:lnTo>
                <a:lnTo>
                  <a:pt x="566" y="527"/>
                </a:lnTo>
                <a:lnTo>
                  <a:pt x="566" y="528"/>
                </a:lnTo>
                <a:lnTo>
                  <a:pt x="566" y="529"/>
                </a:lnTo>
                <a:lnTo>
                  <a:pt x="566" y="530"/>
                </a:lnTo>
                <a:lnTo>
                  <a:pt x="565" y="530"/>
                </a:lnTo>
                <a:lnTo>
                  <a:pt x="559" y="530"/>
                </a:lnTo>
                <a:lnTo>
                  <a:pt x="555" y="530"/>
                </a:lnTo>
                <a:lnTo>
                  <a:pt x="553" y="530"/>
                </a:lnTo>
                <a:lnTo>
                  <a:pt x="552" y="530"/>
                </a:lnTo>
                <a:lnTo>
                  <a:pt x="547" y="530"/>
                </a:lnTo>
                <a:lnTo>
                  <a:pt x="541" y="530"/>
                </a:lnTo>
                <a:lnTo>
                  <a:pt x="540" y="530"/>
                </a:lnTo>
                <a:lnTo>
                  <a:pt x="540" y="533"/>
                </a:lnTo>
                <a:lnTo>
                  <a:pt x="540" y="535"/>
                </a:lnTo>
                <a:lnTo>
                  <a:pt x="540" y="543"/>
                </a:lnTo>
                <a:lnTo>
                  <a:pt x="540" y="556"/>
                </a:lnTo>
                <a:lnTo>
                  <a:pt x="556" y="556"/>
                </a:lnTo>
                <a:lnTo>
                  <a:pt x="561" y="556"/>
                </a:lnTo>
                <a:lnTo>
                  <a:pt x="564" y="556"/>
                </a:lnTo>
                <a:lnTo>
                  <a:pt x="565" y="556"/>
                </a:lnTo>
                <a:lnTo>
                  <a:pt x="566" y="556"/>
                </a:lnTo>
                <a:lnTo>
                  <a:pt x="566" y="557"/>
                </a:lnTo>
                <a:lnTo>
                  <a:pt x="566" y="560"/>
                </a:lnTo>
                <a:lnTo>
                  <a:pt x="566" y="563"/>
                </a:lnTo>
                <a:lnTo>
                  <a:pt x="570" y="563"/>
                </a:lnTo>
                <a:lnTo>
                  <a:pt x="570" y="566"/>
                </a:lnTo>
                <a:lnTo>
                  <a:pt x="572" y="566"/>
                </a:lnTo>
                <a:lnTo>
                  <a:pt x="573" y="566"/>
                </a:lnTo>
                <a:lnTo>
                  <a:pt x="573" y="564"/>
                </a:lnTo>
                <a:lnTo>
                  <a:pt x="573" y="563"/>
                </a:lnTo>
                <a:lnTo>
                  <a:pt x="575" y="563"/>
                </a:lnTo>
                <a:lnTo>
                  <a:pt x="576" y="563"/>
                </a:lnTo>
                <a:lnTo>
                  <a:pt x="578" y="563"/>
                </a:lnTo>
                <a:lnTo>
                  <a:pt x="579" y="563"/>
                </a:lnTo>
                <a:lnTo>
                  <a:pt x="579" y="564"/>
                </a:lnTo>
                <a:lnTo>
                  <a:pt x="579" y="566"/>
                </a:lnTo>
                <a:lnTo>
                  <a:pt x="579" y="568"/>
                </a:lnTo>
                <a:lnTo>
                  <a:pt x="579" y="569"/>
                </a:lnTo>
                <a:lnTo>
                  <a:pt x="578" y="569"/>
                </a:lnTo>
                <a:lnTo>
                  <a:pt x="577" y="569"/>
                </a:lnTo>
                <a:lnTo>
                  <a:pt x="576" y="569"/>
                </a:lnTo>
                <a:lnTo>
                  <a:pt x="573" y="569"/>
                </a:lnTo>
                <a:lnTo>
                  <a:pt x="570" y="569"/>
                </a:lnTo>
                <a:lnTo>
                  <a:pt x="570" y="572"/>
                </a:lnTo>
                <a:lnTo>
                  <a:pt x="569" y="572"/>
                </a:lnTo>
                <a:lnTo>
                  <a:pt x="566" y="572"/>
                </a:lnTo>
                <a:lnTo>
                  <a:pt x="566" y="570"/>
                </a:lnTo>
                <a:lnTo>
                  <a:pt x="566" y="569"/>
                </a:lnTo>
                <a:lnTo>
                  <a:pt x="565" y="569"/>
                </a:lnTo>
                <a:lnTo>
                  <a:pt x="565" y="570"/>
                </a:lnTo>
                <a:lnTo>
                  <a:pt x="565" y="572"/>
                </a:lnTo>
                <a:lnTo>
                  <a:pt x="564" y="572"/>
                </a:lnTo>
                <a:lnTo>
                  <a:pt x="563" y="572"/>
                </a:lnTo>
                <a:lnTo>
                  <a:pt x="561" y="572"/>
                </a:lnTo>
                <a:lnTo>
                  <a:pt x="560" y="572"/>
                </a:lnTo>
                <a:lnTo>
                  <a:pt x="560" y="571"/>
                </a:lnTo>
                <a:lnTo>
                  <a:pt x="560" y="570"/>
                </a:lnTo>
                <a:lnTo>
                  <a:pt x="560" y="569"/>
                </a:lnTo>
                <a:lnTo>
                  <a:pt x="558" y="569"/>
                </a:lnTo>
                <a:lnTo>
                  <a:pt x="557" y="569"/>
                </a:lnTo>
                <a:lnTo>
                  <a:pt x="556" y="569"/>
                </a:lnTo>
                <a:lnTo>
                  <a:pt x="553" y="569"/>
                </a:lnTo>
                <a:lnTo>
                  <a:pt x="550" y="569"/>
                </a:lnTo>
                <a:lnTo>
                  <a:pt x="547" y="569"/>
                </a:lnTo>
                <a:lnTo>
                  <a:pt x="544" y="569"/>
                </a:lnTo>
                <a:lnTo>
                  <a:pt x="543" y="569"/>
                </a:lnTo>
                <a:lnTo>
                  <a:pt x="540" y="569"/>
                </a:lnTo>
                <a:lnTo>
                  <a:pt x="540" y="570"/>
                </a:lnTo>
                <a:lnTo>
                  <a:pt x="540" y="581"/>
                </a:lnTo>
                <a:lnTo>
                  <a:pt x="540" y="582"/>
                </a:lnTo>
                <a:lnTo>
                  <a:pt x="546" y="582"/>
                </a:lnTo>
                <a:lnTo>
                  <a:pt x="546" y="581"/>
                </a:lnTo>
                <a:lnTo>
                  <a:pt x="544" y="581"/>
                </a:lnTo>
                <a:lnTo>
                  <a:pt x="546" y="581"/>
                </a:lnTo>
                <a:lnTo>
                  <a:pt x="547" y="581"/>
                </a:lnTo>
                <a:lnTo>
                  <a:pt x="550" y="581"/>
                </a:lnTo>
                <a:lnTo>
                  <a:pt x="551" y="581"/>
                </a:lnTo>
                <a:lnTo>
                  <a:pt x="553" y="581"/>
                </a:lnTo>
                <a:lnTo>
                  <a:pt x="558" y="581"/>
                </a:lnTo>
                <a:lnTo>
                  <a:pt x="560" y="581"/>
                </a:lnTo>
                <a:lnTo>
                  <a:pt x="566" y="581"/>
                </a:lnTo>
                <a:lnTo>
                  <a:pt x="566" y="582"/>
                </a:lnTo>
                <a:lnTo>
                  <a:pt x="566" y="583"/>
                </a:lnTo>
                <a:lnTo>
                  <a:pt x="566" y="585"/>
                </a:lnTo>
                <a:lnTo>
                  <a:pt x="566" y="587"/>
                </a:lnTo>
                <a:lnTo>
                  <a:pt x="566" y="588"/>
                </a:lnTo>
                <a:lnTo>
                  <a:pt x="566" y="591"/>
                </a:lnTo>
                <a:lnTo>
                  <a:pt x="566" y="595"/>
                </a:lnTo>
                <a:lnTo>
                  <a:pt x="566" y="597"/>
                </a:lnTo>
                <a:lnTo>
                  <a:pt x="566" y="598"/>
                </a:lnTo>
                <a:lnTo>
                  <a:pt x="566" y="599"/>
                </a:lnTo>
                <a:lnTo>
                  <a:pt x="566" y="600"/>
                </a:lnTo>
                <a:lnTo>
                  <a:pt x="566" y="602"/>
                </a:lnTo>
                <a:lnTo>
                  <a:pt x="566" y="605"/>
                </a:lnTo>
                <a:lnTo>
                  <a:pt x="566" y="607"/>
                </a:lnTo>
                <a:lnTo>
                  <a:pt x="570" y="607"/>
                </a:lnTo>
                <a:lnTo>
                  <a:pt x="572" y="607"/>
                </a:lnTo>
                <a:lnTo>
                  <a:pt x="578" y="608"/>
                </a:lnTo>
                <a:lnTo>
                  <a:pt x="578" y="604"/>
                </a:lnTo>
                <a:lnTo>
                  <a:pt x="578" y="603"/>
                </a:lnTo>
                <a:lnTo>
                  <a:pt x="578" y="602"/>
                </a:lnTo>
                <a:lnTo>
                  <a:pt x="578" y="599"/>
                </a:lnTo>
                <a:lnTo>
                  <a:pt x="578" y="598"/>
                </a:lnTo>
                <a:lnTo>
                  <a:pt x="578" y="595"/>
                </a:lnTo>
                <a:lnTo>
                  <a:pt x="581" y="595"/>
                </a:lnTo>
                <a:lnTo>
                  <a:pt x="586" y="595"/>
                </a:lnTo>
                <a:lnTo>
                  <a:pt x="592" y="595"/>
                </a:lnTo>
                <a:lnTo>
                  <a:pt x="592" y="602"/>
                </a:lnTo>
                <a:lnTo>
                  <a:pt x="591" y="602"/>
                </a:lnTo>
                <a:lnTo>
                  <a:pt x="591" y="603"/>
                </a:lnTo>
                <a:lnTo>
                  <a:pt x="592" y="603"/>
                </a:lnTo>
                <a:lnTo>
                  <a:pt x="592" y="604"/>
                </a:lnTo>
                <a:lnTo>
                  <a:pt x="592" y="606"/>
                </a:lnTo>
                <a:lnTo>
                  <a:pt x="592" y="607"/>
                </a:lnTo>
                <a:lnTo>
                  <a:pt x="592" y="614"/>
                </a:lnTo>
                <a:lnTo>
                  <a:pt x="592" y="615"/>
                </a:lnTo>
                <a:lnTo>
                  <a:pt x="592" y="616"/>
                </a:lnTo>
                <a:lnTo>
                  <a:pt x="592" y="619"/>
                </a:lnTo>
                <a:lnTo>
                  <a:pt x="592" y="621"/>
                </a:lnTo>
                <a:lnTo>
                  <a:pt x="592" y="624"/>
                </a:lnTo>
                <a:lnTo>
                  <a:pt x="592" y="625"/>
                </a:lnTo>
                <a:lnTo>
                  <a:pt x="592" y="627"/>
                </a:lnTo>
                <a:lnTo>
                  <a:pt x="592" y="628"/>
                </a:lnTo>
                <a:lnTo>
                  <a:pt x="592" y="630"/>
                </a:lnTo>
                <a:lnTo>
                  <a:pt x="592" y="633"/>
                </a:lnTo>
                <a:lnTo>
                  <a:pt x="592" y="640"/>
                </a:lnTo>
                <a:lnTo>
                  <a:pt x="592" y="647"/>
                </a:lnTo>
                <a:lnTo>
                  <a:pt x="592" y="650"/>
                </a:lnTo>
                <a:lnTo>
                  <a:pt x="592" y="654"/>
                </a:lnTo>
                <a:lnTo>
                  <a:pt x="591" y="654"/>
                </a:lnTo>
                <a:lnTo>
                  <a:pt x="590" y="655"/>
                </a:lnTo>
                <a:lnTo>
                  <a:pt x="589" y="655"/>
                </a:lnTo>
                <a:lnTo>
                  <a:pt x="587" y="656"/>
                </a:lnTo>
                <a:lnTo>
                  <a:pt x="585" y="657"/>
                </a:lnTo>
                <a:lnTo>
                  <a:pt x="583" y="657"/>
                </a:lnTo>
                <a:lnTo>
                  <a:pt x="578" y="660"/>
                </a:lnTo>
                <a:lnTo>
                  <a:pt x="566" y="664"/>
                </a:lnTo>
                <a:lnTo>
                  <a:pt x="566" y="665"/>
                </a:lnTo>
                <a:lnTo>
                  <a:pt x="553" y="670"/>
                </a:lnTo>
                <a:lnTo>
                  <a:pt x="553" y="673"/>
                </a:lnTo>
                <a:lnTo>
                  <a:pt x="553" y="686"/>
                </a:lnTo>
                <a:lnTo>
                  <a:pt x="551" y="686"/>
                </a:lnTo>
                <a:lnTo>
                  <a:pt x="550" y="686"/>
                </a:lnTo>
                <a:lnTo>
                  <a:pt x="549" y="686"/>
                </a:lnTo>
                <a:lnTo>
                  <a:pt x="548" y="686"/>
                </a:lnTo>
                <a:lnTo>
                  <a:pt x="547" y="686"/>
                </a:lnTo>
                <a:lnTo>
                  <a:pt x="546" y="686"/>
                </a:lnTo>
                <a:lnTo>
                  <a:pt x="544" y="686"/>
                </a:lnTo>
                <a:lnTo>
                  <a:pt x="541" y="686"/>
                </a:lnTo>
                <a:lnTo>
                  <a:pt x="540" y="686"/>
                </a:lnTo>
                <a:lnTo>
                  <a:pt x="540" y="685"/>
                </a:lnTo>
                <a:lnTo>
                  <a:pt x="540" y="683"/>
                </a:lnTo>
                <a:lnTo>
                  <a:pt x="540" y="682"/>
                </a:lnTo>
                <a:lnTo>
                  <a:pt x="540" y="680"/>
                </a:lnTo>
                <a:lnTo>
                  <a:pt x="540" y="677"/>
                </a:lnTo>
                <a:lnTo>
                  <a:pt x="541" y="677"/>
                </a:lnTo>
                <a:lnTo>
                  <a:pt x="543" y="675"/>
                </a:lnTo>
                <a:lnTo>
                  <a:pt x="544" y="675"/>
                </a:lnTo>
                <a:lnTo>
                  <a:pt x="546" y="674"/>
                </a:lnTo>
                <a:lnTo>
                  <a:pt x="548" y="673"/>
                </a:lnTo>
                <a:lnTo>
                  <a:pt x="549" y="673"/>
                </a:lnTo>
                <a:lnTo>
                  <a:pt x="548" y="673"/>
                </a:lnTo>
                <a:lnTo>
                  <a:pt x="547" y="673"/>
                </a:lnTo>
                <a:lnTo>
                  <a:pt x="546" y="674"/>
                </a:lnTo>
                <a:lnTo>
                  <a:pt x="546" y="673"/>
                </a:lnTo>
                <a:lnTo>
                  <a:pt x="546" y="674"/>
                </a:lnTo>
                <a:lnTo>
                  <a:pt x="544" y="674"/>
                </a:lnTo>
                <a:lnTo>
                  <a:pt x="541" y="677"/>
                </a:lnTo>
                <a:lnTo>
                  <a:pt x="540" y="677"/>
                </a:lnTo>
                <a:lnTo>
                  <a:pt x="540" y="674"/>
                </a:lnTo>
                <a:lnTo>
                  <a:pt x="540" y="673"/>
                </a:lnTo>
                <a:lnTo>
                  <a:pt x="539" y="673"/>
                </a:lnTo>
                <a:lnTo>
                  <a:pt x="538" y="673"/>
                </a:lnTo>
                <a:lnTo>
                  <a:pt x="536" y="673"/>
                </a:lnTo>
                <a:lnTo>
                  <a:pt x="535" y="673"/>
                </a:lnTo>
                <a:lnTo>
                  <a:pt x="534" y="673"/>
                </a:lnTo>
                <a:lnTo>
                  <a:pt x="534" y="680"/>
                </a:lnTo>
                <a:lnTo>
                  <a:pt x="533" y="680"/>
                </a:lnTo>
                <a:lnTo>
                  <a:pt x="529" y="683"/>
                </a:lnTo>
                <a:lnTo>
                  <a:pt x="529" y="685"/>
                </a:lnTo>
                <a:lnTo>
                  <a:pt x="529" y="683"/>
                </a:lnTo>
                <a:lnTo>
                  <a:pt x="529" y="682"/>
                </a:lnTo>
                <a:lnTo>
                  <a:pt x="529" y="679"/>
                </a:lnTo>
                <a:lnTo>
                  <a:pt x="529" y="678"/>
                </a:lnTo>
                <a:lnTo>
                  <a:pt x="529" y="677"/>
                </a:lnTo>
                <a:lnTo>
                  <a:pt x="529" y="674"/>
                </a:lnTo>
                <a:lnTo>
                  <a:pt x="529" y="673"/>
                </a:lnTo>
                <a:lnTo>
                  <a:pt x="527" y="673"/>
                </a:lnTo>
                <a:lnTo>
                  <a:pt x="524" y="673"/>
                </a:lnTo>
                <a:lnTo>
                  <a:pt x="522" y="673"/>
                </a:lnTo>
                <a:lnTo>
                  <a:pt x="518" y="673"/>
                </a:lnTo>
                <a:lnTo>
                  <a:pt x="516" y="673"/>
                </a:lnTo>
                <a:lnTo>
                  <a:pt x="515" y="673"/>
                </a:lnTo>
                <a:lnTo>
                  <a:pt x="515" y="686"/>
                </a:lnTo>
                <a:lnTo>
                  <a:pt x="515" y="689"/>
                </a:lnTo>
                <a:lnTo>
                  <a:pt x="514" y="690"/>
                </a:lnTo>
                <a:lnTo>
                  <a:pt x="512" y="691"/>
                </a:lnTo>
                <a:lnTo>
                  <a:pt x="510" y="692"/>
                </a:lnTo>
                <a:lnTo>
                  <a:pt x="508" y="694"/>
                </a:lnTo>
                <a:lnTo>
                  <a:pt x="507" y="694"/>
                </a:lnTo>
                <a:lnTo>
                  <a:pt x="505" y="695"/>
                </a:lnTo>
                <a:lnTo>
                  <a:pt x="504" y="695"/>
                </a:lnTo>
                <a:lnTo>
                  <a:pt x="503" y="695"/>
                </a:lnTo>
                <a:lnTo>
                  <a:pt x="501" y="695"/>
                </a:lnTo>
                <a:lnTo>
                  <a:pt x="497" y="697"/>
                </a:lnTo>
                <a:lnTo>
                  <a:pt x="493" y="698"/>
                </a:lnTo>
                <a:lnTo>
                  <a:pt x="492" y="698"/>
                </a:lnTo>
                <a:lnTo>
                  <a:pt x="489" y="698"/>
                </a:lnTo>
                <a:lnTo>
                  <a:pt x="487" y="698"/>
                </a:lnTo>
                <a:lnTo>
                  <a:pt x="483" y="698"/>
                </a:lnTo>
                <a:lnTo>
                  <a:pt x="477" y="698"/>
                </a:lnTo>
                <a:lnTo>
                  <a:pt x="477" y="703"/>
                </a:lnTo>
                <a:lnTo>
                  <a:pt x="475" y="703"/>
                </a:lnTo>
                <a:lnTo>
                  <a:pt x="474" y="703"/>
                </a:lnTo>
                <a:lnTo>
                  <a:pt x="470" y="704"/>
                </a:lnTo>
                <a:lnTo>
                  <a:pt x="466" y="705"/>
                </a:lnTo>
                <a:lnTo>
                  <a:pt x="465" y="706"/>
                </a:lnTo>
                <a:lnTo>
                  <a:pt x="464" y="706"/>
                </a:lnTo>
                <a:lnTo>
                  <a:pt x="464" y="705"/>
                </a:lnTo>
                <a:lnTo>
                  <a:pt x="463" y="705"/>
                </a:lnTo>
                <a:lnTo>
                  <a:pt x="458" y="705"/>
                </a:lnTo>
                <a:lnTo>
                  <a:pt x="458" y="706"/>
                </a:lnTo>
                <a:lnTo>
                  <a:pt x="457" y="707"/>
                </a:lnTo>
                <a:lnTo>
                  <a:pt x="454" y="707"/>
                </a:lnTo>
                <a:lnTo>
                  <a:pt x="454" y="705"/>
                </a:lnTo>
                <a:lnTo>
                  <a:pt x="451" y="705"/>
                </a:lnTo>
                <a:lnTo>
                  <a:pt x="451" y="707"/>
                </a:lnTo>
                <a:lnTo>
                  <a:pt x="451" y="710"/>
                </a:lnTo>
                <a:lnTo>
                  <a:pt x="451" y="712"/>
                </a:lnTo>
                <a:lnTo>
                  <a:pt x="452" y="712"/>
                </a:lnTo>
                <a:lnTo>
                  <a:pt x="453" y="712"/>
                </a:lnTo>
                <a:lnTo>
                  <a:pt x="453" y="707"/>
                </a:lnTo>
                <a:lnTo>
                  <a:pt x="455" y="707"/>
                </a:lnTo>
                <a:lnTo>
                  <a:pt x="457" y="707"/>
                </a:lnTo>
                <a:lnTo>
                  <a:pt x="458" y="707"/>
                </a:lnTo>
                <a:lnTo>
                  <a:pt x="460" y="706"/>
                </a:lnTo>
                <a:lnTo>
                  <a:pt x="461" y="706"/>
                </a:lnTo>
                <a:lnTo>
                  <a:pt x="462" y="706"/>
                </a:lnTo>
                <a:lnTo>
                  <a:pt x="463" y="706"/>
                </a:lnTo>
                <a:lnTo>
                  <a:pt x="464" y="706"/>
                </a:lnTo>
                <a:lnTo>
                  <a:pt x="465" y="706"/>
                </a:lnTo>
                <a:lnTo>
                  <a:pt x="466" y="706"/>
                </a:lnTo>
                <a:lnTo>
                  <a:pt x="467" y="705"/>
                </a:lnTo>
                <a:lnTo>
                  <a:pt x="469" y="705"/>
                </a:lnTo>
                <a:lnTo>
                  <a:pt x="470" y="705"/>
                </a:lnTo>
                <a:lnTo>
                  <a:pt x="471" y="704"/>
                </a:lnTo>
                <a:lnTo>
                  <a:pt x="472" y="704"/>
                </a:lnTo>
                <a:lnTo>
                  <a:pt x="474" y="704"/>
                </a:lnTo>
                <a:lnTo>
                  <a:pt x="475" y="703"/>
                </a:lnTo>
                <a:lnTo>
                  <a:pt x="477" y="703"/>
                </a:lnTo>
                <a:lnTo>
                  <a:pt x="479" y="702"/>
                </a:lnTo>
                <a:lnTo>
                  <a:pt x="480" y="702"/>
                </a:lnTo>
                <a:lnTo>
                  <a:pt x="481" y="702"/>
                </a:lnTo>
                <a:lnTo>
                  <a:pt x="482" y="702"/>
                </a:lnTo>
                <a:lnTo>
                  <a:pt x="486" y="702"/>
                </a:lnTo>
                <a:lnTo>
                  <a:pt x="486" y="700"/>
                </a:lnTo>
                <a:lnTo>
                  <a:pt x="487" y="700"/>
                </a:lnTo>
                <a:lnTo>
                  <a:pt x="488" y="700"/>
                </a:lnTo>
                <a:lnTo>
                  <a:pt x="489" y="700"/>
                </a:lnTo>
                <a:lnTo>
                  <a:pt x="489" y="705"/>
                </a:lnTo>
                <a:lnTo>
                  <a:pt x="490" y="705"/>
                </a:lnTo>
                <a:lnTo>
                  <a:pt x="491" y="705"/>
                </a:lnTo>
                <a:lnTo>
                  <a:pt x="492" y="705"/>
                </a:lnTo>
                <a:lnTo>
                  <a:pt x="495" y="705"/>
                </a:lnTo>
                <a:lnTo>
                  <a:pt x="498" y="705"/>
                </a:lnTo>
                <a:lnTo>
                  <a:pt x="499" y="705"/>
                </a:lnTo>
                <a:lnTo>
                  <a:pt x="501" y="705"/>
                </a:lnTo>
                <a:lnTo>
                  <a:pt x="503" y="705"/>
                </a:lnTo>
                <a:lnTo>
                  <a:pt x="503" y="712"/>
                </a:lnTo>
                <a:lnTo>
                  <a:pt x="501" y="712"/>
                </a:lnTo>
                <a:lnTo>
                  <a:pt x="500" y="712"/>
                </a:lnTo>
                <a:lnTo>
                  <a:pt x="500" y="717"/>
                </a:lnTo>
                <a:lnTo>
                  <a:pt x="503" y="717"/>
                </a:lnTo>
                <a:lnTo>
                  <a:pt x="503" y="721"/>
                </a:lnTo>
                <a:lnTo>
                  <a:pt x="503" y="722"/>
                </a:lnTo>
                <a:lnTo>
                  <a:pt x="503" y="724"/>
                </a:lnTo>
                <a:lnTo>
                  <a:pt x="503" y="727"/>
                </a:lnTo>
                <a:lnTo>
                  <a:pt x="503" y="730"/>
                </a:lnTo>
                <a:lnTo>
                  <a:pt x="503" y="738"/>
                </a:lnTo>
                <a:lnTo>
                  <a:pt x="503" y="744"/>
                </a:lnTo>
                <a:lnTo>
                  <a:pt x="503" y="749"/>
                </a:lnTo>
                <a:lnTo>
                  <a:pt x="503" y="750"/>
                </a:lnTo>
                <a:lnTo>
                  <a:pt x="492" y="750"/>
                </a:lnTo>
                <a:lnTo>
                  <a:pt x="490" y="750"/>
                </a:lnTo>
                <a:lnTo>
                  <a:pt x="490" y="752"/>
                </a:lnTo>
                <a:lnTo>
                  <a:pt x="490" y="755"/>
                </a:lnTo>
                <a:lnTo>
                  <a:pt x="483" y="757"/>
                </a:lnTo>
                <a:lnTo>
                  <a:pt x="482" y="757"/>
                </a:lnTo>
                <a:lnTo>
                  <a:pt x="481" y="757"/>
                </a:lnTo>
                <a:lnTo>
                  <a:pt x="481" y="756"/>
                </a:lnTo>
                <a:lnTo>
                  <a:pt x="478" y="756"/>
                </a:lnTo>
                <a:lnTo>
                  <a:pt x="478" y="754"/>
                </a:lnTo>
                <a:lnTo>
                  <a:pt x="477" y="754"/>
                </a:lnTo>
                <a:lnTo>
                  <a:pt x="477" y="753"/>
                </a:lnTo>
                <a:lnTo>
                  <a:pt x="477" y="752"/>
                </a:lnTo>
                <a:lnTo>
                  <a:pt x="477" y="750"/>
                </a:lnTo>
                <a:lnTo>
                  <a:pt x="477" y="753"/>
                </a:lnTo>
                <a:lnTo>
                  <a:pt x="477" y="756"/>
                </a:lnTo>
                <a:lnTo>
                  <a:pt x="477" y="758"/>
                </a:lnTo>
                <a:lnTo>
                  <a:pt x="463" y="763"/>
                </a:lnTo>
                <a:lnTo>
                  <a:pt x="458" y="764"/>
                </a:lnTo>
                <a:lnTo>
                  <a:pt x="451" y="766"/>
                </a:lnTo>
                <a:lnTo>
                  <a:pt x="438" y="770"/>
                </a:lnTo>
                <a:lnTo>
                  <a:pt x="437" y="770"/>
                </a:lnTo>
                <a:lnTo>
                  <a:pt x="436" y="770"/>
                </a:lnTo>
                <a:lnTo>
                  <a:pt x="430" y="772"/>
                </a:lnTo>
                <a:lnTo>
                  <a:pt x="426" y="773"/>
                </a:lnTo>
                <a:lnTo>
                  <a:pt x="426" y="775"/>
                </a:lnTo>
                <a:lnTo>
                  <a:pt x="426" y="777"/>
                </a:lnTo>
                <a:lnTo>
                  <a:pt x="427" y="777"/>
                </a:lnTo>
                <a:lnTo>
                  <a:pt x="428" y="777"/>
                </a:lnTo>
                <a:lnTo>
                  <a:pt x="429" y="775"/>
                </a:lnTo>
                <a:lnTo>
                  <a:pt x="431" y="775"/>
                </a:lnTo>
                <a:lnTo>
                  <a:pt x="432" y="775"/>
                </a:lnTo>
                <a:lnTo>
                  <a:pt x="435" y="774"/>
                </a:lnTo>
                <a:lnTo>
                  <a:pt x="436" y="774"/>
                </a:lnTo>
                <a:lnTo>
                  <a:pt x="438" y="774"/>
                </a:lnTo>
                <a:lnTo>
                  <a:pt x="438" y="773"/>
                </a:lnTo>
                <a:lnTo>
                  <a:pt x="439" y="773"/>
                </a:lnTo>
                <a:lnTo>
                  <a:pt x="441" y="773"/>
                </a:lnTo>
                <a:lnTo>
                  <a:pt x="443" y="773"/>
                </a:lnTo>
                <a:lnTo>
                  <a:pt x="446" y="772"/>
                </a:lnTo>
                <a:lnTo>
                  <a:pt x="446" y="771"/>
                </a:lnTo>
                <a:lnTo>
                  <a:pt x="447" y="771"/>
                </a:lnTo>
                <a:lnTo>
                  <a:pt x="448" y="770"/>
                </a:lnTo>
                <a:lnTo>
                  <a:pt x="449" y="770"/>
                </a:lnTo>
                <a:lnTo>
                  <a:pt x="451" y="770"/>
                </a:lnTo>
                <a:lnTo>
                  <a:pt x="452" y="770"/>
                </a:lnTo>
                <a:lnTo>
                  <a:pt x="453" y="770"/>
                </a:lnTo>
                <a:lnTo>
                  <a:pt x="455" y="770"/>
                </a:lnTo>
                <a:lnTo>
                  <a:pt x="456" y="770"/>
                </a:lnTo>
                <a:lnTo>
                  <a:pt x="457" y="770"/>
                </a:lnTo>
                <a:lnTo>
                  <a:pt x="457" y="769"/>
                </a:lnTo>
                <a:lnTo>
                  <a:pt x="458" y="769"/>
                </a:lnTo>
                <a:lnTo>
                  <a:pt x="463" y="767"/>
                </a:lnTo>
                <a:lnTo>
                  <a:pt x="463" y="766"/>
                </a:lnTo>
                <a:lnTo>
                  <a:pt x="464" y="766"/>
                </a:lnTo>
                <a:lnTo>
                  <a:pt x="464" y="765"/>
                </a:lnTo>
                <a:lnTo>
                  <a:pt x="464" y="763"/>
                </a:lnTo>
                <a:lnTo>
                  <a:pt x="477" y="759"/>
                </a:lnTo>
                <a:lnTo>
                  <a:pt x="478" y="759"/>
                </a:lnTo>
                <a:lnTo>
                  <a:pt x="483" y="758"/>
                </a:lnTo>
                <a:lnTo>
                  <a:pt x="483" y="757"/>
                </a:lnTo>
                <a:lnTo>
                  <a:pt x="486" y="757"/>
                </a:lnTo>
                <a:lnTo>
                  <a:pt x="487" y="757"/>
                </a:lnTo>
                <a:lnTo>
                  <a:pt x="489" y="757"/>
                </a:lnTo>
                <a:lnTo>
                  <a:pt x="490" y="757"/>
                </a:lnTo>
                <a:lnTo>
                  <a:pt x="491" y="757"/>
                </a:lnTo>
                <a:lnTo>
                  <a:pt x="491" y="756"/>
                </a:lnTo>
                <a:lnTo>
                  <a:pt x="492" y="756"/>
                </a:lnTo>
                <a:lnTo>
                  <a:pt x="493" y="756"/>
                </a:lnTo>
                <a:lnTo>
                  <a:pt x="495" y="756"/>
                </a:lnTo>
                <a:lnTo>
                  <a:pt x="496" y="756"/>
                </a:lnTo>
                <a:lnTo>
                  <a:pt x="499" y="755"/>
                </a:lnTo>
                <a:lnTo>
                  <a:pt x="500" y="755"/>
                </a:lnTo>
                <a:lnTo>
                  <a:pt x="500" y="754"/>
                </a:lnTo>
                <a:lnTo>
                  <a:pt x="500" y="753"/>
                </a:lnTo>
                <a:lnTo>
                  <a:pt x="503" y="753"/>
                </a:lnTo>
                <a:lnTo>
                  <a:pt x="503" y="755"/>
                </a:lnTo>
                <a:lnTo>
                  <a:pt x="501" y="755"/>
                </a:lnTo>
                <a:lnTo>
                  <a:pt x="500" y="755"/>
                </a:lnTo>
                <a:lnTo>
                  <a:pt x="496" y="756"/>
                </a:lnTo>
                <a:lnTo>
                  <a:pt x="495" y="756"/>
                </a:lnTo>
                <a:lnTo>
                  <a:pt x="493" y="756"/>
                </a:lnTo>
                <a:lnTo>
                  <a:pt x="492" y="756"/>
                </a:lnTo>
                <a:lnTo>
                  <a:pt x="491" y="756"/>
                </a:lnTo>
                <a:lnTo>
                  <a:pt x="491" y="757"/>
                </a:lnTo>
                <a:lnTo>
                  <a:pt x="489" y="757"/>
                </a:lnTo>
                <a:lnTo>
                  <a:pt x="488" y="757"/>
                </a:lnTo>
                <a:lnTo>
                  <a:pt x="486" y="758"/>
                </a:lnTo>
                <a:lnTo>
                  <a:pt x="484" y="758"/>
                </a:lnTo>
                <a:lnTo>
                  <a:pt x="482" y="759"/>
                </a:lnTo>
                <a:lnTo>
                  <a:pt x="481" y="759"/>
                </a:lnTo>
                <a:lnTo>
                  <a:pt x="481" y="761"/>
                </a:lnTo>
                <a:lnTo>
                  <a:pt x="480" y="761"/>
                </a:lnTo>
                <a:lnTo>
                  <a:pt x="479" y="761"/>
                </a:lnTo>
                <a:lnTo>
                  <a:pt x="478" y="762"/>
                </a:lnTo>
                <a:lnTo>
                  <a:pt x="477" y="762"/>
                </a:lnTo>
                <a:lnTo>
                  <a:pt x="475" y="762"/>
                </a:lnTo>
                <a:lnTo>
                  <a:pt x="473" y="763"/>
                </a:lnTo>
                <a:lnTo>
                  <a:pt x="471" y="764"/>
                </a:lnTo>
                <a:lnTo>
                  <a:pt x="471" y="765"/>
                </a:lnTo>
                <a:lnTo>
                  <a:pt x="470" y="765"/>
                </a:lnTo>
                <a:lnTo>
                  <a:pt x="466" y="766"/>
                </a:lnTo>
                <a:lnTo>
                  <a:pt x="465" y="766"/>
                </a:lnTo>
                <a:lnTo>
                  <a:pt x="464" y="767"/>
                </a:lnTo>
                <a:lnTo>
                  <a:pt x="463" y="767"/>
                </a:lnTo>
                <a:lnTo>
                  <a:pt x="462" y="767"/>
                </a:lnTo>
                <a:lnTo>
                  <a:pt x="460" y="769"/>
                </a:lnTo>
                <a:lnTo>
                  <a:pt x="458" y="769"/>
                </a:lnTo>
                <a:lnTo>
                  <a:pt x="457" y="770"/>
                </a:lnTo>
                <a:lnTo>
                  <a:pt x="456" y="770"/>
                </a:lnTo>
                <a:lnTo>
                  <a:pt x="452" y="770"/>
                </a:lnTo>
                <a:lnTo>
                  <a:pt x="451" y="770"/>
                </a:lnTo>
                <a:lnTo>
                  <a:pt x="449" y="770"/>
                </a:lnTo>
                <a:lnTo>
                  <a:pt x="448" y="771"/>
                </a:lnTo>
                <a:lnTo>
                  <a:pt x="447" y="771"/>
                </a:lnTo>
                <a:lnTo>
                  <a:pt x="444" y="772"/>
                </a:lnTo>
                <a:lnTo>
                  <a:pt x="444" y="773"/>
                </a:lnTo>
                <a:lnTo>
                  <a:pt x="443" y="773"/>
                </a:lnTo>
                <a:lnTo>
                  <a:pt x="441" y="773"/>
                </a:lnTo>
                <a:lnTo>
                  <a:pt x="440" y="773"/>
                </a:lnTo>
                <a:lnTo>
                  <a:pt x="439" y="773"/>
                </a:lnTo>
                <a:lnTo>
                  <a:pt x="438" y="774"/>
                </a:lnTo>
                <a:lnTo>
                  <a:pt x="436" y="774"/>
                </a:lnTo>
                <a:lnTo>
                  <a:pt x="435" y="774"/>
                </a:lnTo>
                <a:lnTo>
                  <a:pt x="434" y="775"/>
                </a:lnTo>
                <a:lnTo>
                  <a:pt x="432" y="775"/>
                </a:lnTo>
                <a:lnTo>
                  <a:pt x="431" y="775"/>
                </a:lnTo>
                <a:lnTo>
                  <a:pt x="429" y="777"/>
                </a:lnTo>
                <a:lnTo>
                  <a:pt x="428" y="777"/>
                </a:lnTo>
                <a:lnTo>
                  <a:pt x="427" y="777"/>
                </a:lnTo>
                <a:lnTo>
                  <a:pt x="426" y="777"/>
                </a:lnTo>
                <a:lnTo>
                  <a:pt x="426" y="778"/>
                </a:lnTo>
                <a:lnTo>
                  <a:pt x="427" y="779"/>
                </a:lnTo>
                <a:lnTo>
                  <a:pt x="428" y="779"/>
                </a:lnTo>
                <a:lnTo>
                  <a:pt x="427" y="779"/>
                </a:lnTo>
                <a:lnTo>
                  <a:pt x="427" y="780"/>
                </a:lnTo>
                <a:lnTo>
                  <a:pt x="426" y="780"/>
                </a:lnTo>
                <a:lnTo>
                  <a:pt x="426" y="781"/>
                </a:lnTo>
                <a:lnTo>
                  <a:pt x="426" y="782"/>
                </a:lnTo>
                <a:lnTo>
                  <a:pt x="427" y="782"/>
                </a:lnTo>
                <a:lnTo>
                  <a:pt x="427" y="781"/>
                </a:lnTo>
                <a:lnTo>
                  <a:pt x="428" y="781"/>
                </a:lnTo>
                <a:lnTo>
                  <a:pt x="428" y="780"/>
                </a:lnTo>
                <a:lnTo>
                  <a:pt x="429" y="780"/>
                </a:lnTo>
                <a:lnTo>
                  <a:pt x="428" y="779"/>
                </a:lnTo>
                <a:lnTo>
                  <a:pt x="429" y="779"/>
                </a:lnTo>
                <a:lnTo>
                  <a:pt x="429" y="778"/>
                </a:lnTo>
                <a:lnTo>
                  <a:pt x="430" y="778"/>
                </a:lnTo>
                <a:lnTo>
                  <a:pt x="432" y="777"/>
                </a:lnTo>
                <a:lnTo>
                  <a:pt x="434" y="777"/>
                </a:lnTo>
                <a:lnTo>
                  <a:pt x="438" y="777"/>
                </a:lnTo>
                <a:lnTo>
                  <a:pt x="441" y="777"/>
                </a:lnTo>
                <a:lnTo>
                  <a:pt x="443" y="777"/>
                </a:lnTo>
                <a:lnTo>
                  <a:pt x="444" y="777"/>
                </a:lnTo>
                <a:lnTo>
                  <a:pt x="445" y="777"/>
                </a:lnTo>
                <a:lnTo>
                  <a:pt x="446" y="777"/>
                </a:lnTo>
                <a:lnTo>
                  <a:pt x="451" y="777"/>
                </a:lnTo>
                <a:lnTo>
                  <a:pt x="451" y="778"/>
                </a:lnTo>
                <a:lnTo>
                  <a:pt x="451" y="777"/>
                </a:lnTo>
                <a:lnTo>
                  <a:pt x="446" y="777"/>
                </a:lnTo>
                <a:lnTo>
                  <a:pt x="445" y="777"/>
                </a:lnTo>
                <a:lnTo>
                  <a:pt x="444" y="777"/>
                </a:lnTo>
                <a:lnTo>
                  <a:pt x="443" y="773"/>
                </a:lnTo>
                <a:lnTo>
                  <a:pt x="444" y="773"/>
                </a:lnTo>
                <a:lnTo>
                  <a:pt x="445" y="773"/>
                </a:lnTo>
                <a:lnTo>
                  <a:pt x="445" y="772"/>
                </a:lnTo>
                <a:lnTo>
                  <a:pt x="446" y="772"/>
                </a:lnTo>
                <a:lnTo>
                  <a:pt x="448" y="771"/>
                </a:lnTo>
                <a:lnTo>
                  <a:pt x="449" y="771"/>
                </a:lnTo>
                <a:lnTo>
                  <a:pt x="451" y="771"/>
                </a:lnTo>
                <a:lnTo>
                  <a:pt x="451" y="773"/>
                </a:lnTo>
                <a:lnTo>
                  <a:pt x="452" y="773"/>
                </a:lnTo>
                <a:lnTo>
                  <a:pt x="453" y="773"/>
                </a:lnTo>
                <a:lnTo>
                  <a:pt x="454" y="773"/>
                </a:lnTo>
                <a:lnTo>
                  <a:pt x="454" y="774"/>
                </a:lnTo>
                <a:lnTo>
                  <a:pt x="454" y="777"/>
                </a:lnTo>
                <a:lnTo>
                  <a:pt x="456" y="777"/>
                </a:lnTo>
                <a:lnTo>
                  <a:pt x="463" y="777"/>
                </a:lnTo>
                <a:lnTo>
                  <a:pt x="464" y="777"/>
                </a:lnTo>
                <a:lnTo>
                  <a:pt x="466" y="777"/>
                </a:lnTo>
                <a:lnTo>
                  <a:pt x="467" y="777"/>
                </a:lnTo>
                <a:lnTo>
                  <a:pt x="470" y="777"/>
                </a:lnTo>
                <a:lnTo>
                  <a:pt x="471" y="777"/>
                </a:lnTo>
                <a:lnTo>
                  <a:pt x="477" y="777"/>
                </a:lnTo>
                <a:lnTo>
                  <a:pt x="478" y="777"/>
                </a:lnTo>
                <a:lnTo>
                  <a:pt x="483" y="777"/>
                </a:lnTo>
                <a:lnTo>
                  <a:pt x="483" y="779"/>
                </a:lnTo>
                <a:lnTo>
                  <a:pt x="482" y="779"/>
                </a:lnTo>
                <a:lnTo>
                  <a:pt x="482" y="780"/>
                </a:lnTo>
                <a:lnTo>
                  <a:pt x="478" y="780"/>
                </a:lnTo>
                <a:lnTo>
                  <a:pt x="478" y="781"/>
                </a:lnTo>
                <a:lnTo>
                  <a:pt x="478" y="782"/>
                </a:lnTo>
                <a:lnTo>
                  <a:pt x="478" y="783"/>
                </a:lnTo>
                <a:lnTo>
                  <a:pt x="478" y="784"/>
                </a:lnTo>
                <a:lnTo>
                  <a:pt x="478" y="786"/>
                </a:lnTo>
                <a:lnTo>
                  <a:pt x="478" y="787"/>
                </a:lnTo>
                <a:lnTo>
                  <a:pt x="478" y="789"/>
                </a:lnTo>
                <a:lnTo>
                  <a:pt x="478" y="790"/>
                </a:lnTo>
                <a:lnTo>
                  <a:pt x="467" y="790"/>
                </a:lnTo>
                <a:lnTo>
                  <a:pt x="463" y="790"/>
                </a:lnTo>
                <a:lnTo>
                  <a:pt x="461" y="790"/>
                </a:lnTo>
                <a:lnTo>
                  <a:pt x="452" y="790"/>
                </a:lnTo>
                <a:lnTo>
                  <a:pt x="452" y="792"/>
                </a:lnTo>
                <a:lnTo>
                  <a:pt x="452" y="796"/>
                </a:lnTo>
                <a:lnTo>
                  <a:pt x="452" y="797"/>
                </a:lnTo>
                <a:lnTo>
                  <a:pt x="452" y="803"/>
                </a:lnTo>
                <a:lnTo>
                  <a:pt x="464" y="803"/>
                </a:lnTo>
                <a:lnTo>
                  <a:pt x="466" y="803"/>
                </a:lnTo>
                <a:lnTo>
                  <a:pt x="467" y="803"/>
                </a:lnTo>
                <a:lnTo>
                  <a:pt x="469" y="803"/>
                </a:lnTo>
                <a:lnTo>
                  <a:pt x="470" y="803"/>
                </a:lnTo>
                <a:lnTo>
                  <a:pt x="475" y="803"/>
                </a:lnTo>
                <a:lnTo>
                  <a:pt x="477" y="803"/>
                </a:lnTo>
                <a:lnTo>
                  <a:pt x="478" y="803"/>
                </a:lnTo>
                <a:lnTo>
                  <a:pt x="487" y="803"/>
                </a:lnTo>
                <a:lnTo>
                  <a:pt x="487" y="809"/>
                </a:lnTo>
                <a:lnTo>
                  <a:pt x="478" y="809"/>
                </a:lnTo>
                <a:lnTo>
                  <a:pt x="477" y="809"/>
                </a:lnTo>
                <a:lnTo>
                  <a:pt x="477" y="808"/>
                </a:lnTo>
                <a:lnTo>
                  <a:pt x="477" y="809"/>
                </a:lnTo>
                <a:lnTo>
                  <a:pt x="475" y="809"/>
                </a:lnTo>
                <a:lnTo>
                  <a:pt x="473" y="809"/>
                </a:lnTo>
                <a:lnTo>
                  <a:pt x="470" y="809"/>
                </a:lnTo>
                <a:lnTo>
                  <a:pt x="467" y="809"/>
                </a:lnTo>
                <a:lnTo>
                  <a:pt x="464" y="809"/>
                </a:lnTo>
                <a:lnTo>
                  <a:pt x="463" y="809"/>
                </a:lnTo>
                <a:lnTo>
                  <a:pt x="461" y="809"/>
                </a:lnTo>
                <a:lnTo>
                  <a:pt x="460" y="809"/>
                </a:lnTo>
                <a:lnTo>
                  <a:pt x="457" y="809"/>
                </a:lnTo>
                <a:lnTo>
                  <a:pt x="455" y="809"/>
                </a:lnTo>
                <a:lnTo>
                  <a:pt x="454" y="809"/>
                </a:lnTo>
                <a:lnTo>
                  <a:pt x="452" y="809"/>
                </a:lnTo>
                <a:lnTo>
                  <a:pt x="451" y="809"/>
                </a:lnTo>
                <a:lnTo>
                  <a:pt x="449" y="809"/>
                </a:lnTo>
                <a:lnTo>
                  <a:pt x="448" y="809"/>
                </a:lnTo>
                <a:lnTo>
                  <a:pt x="439" y="809"/>
                </a:lnTo>
                <a:lnTo>
                  <a:pt x="426" y="808"/>
                </a:lnTo>
                <a:lnTo>
                  <a:pt x="428" y="808"/>
                </a:lnTo>
                <a:lnTo>
                  <a:pt x="431" y="808"/>
                </a:lnTo>
                <a:lnTo>
                  <a:pt x="439" y="809"/>
                </a:lnTo>
                <a:lnTo>
                  <a:pt x="448" y="809"/>
                </a:lnTo>
                <a:lnTo>
                  <a:pt x="449" y="809"/>
                </a:lnTo>
                <a:lnTo>
                  <a:pt x="451" y="809"/>
                </a:lnTo>
                <a:lnTo>
                  <a:pt x="452" y="809"/>
                </a:lnTo>
                <a:lnTo>
                  <a:pt x="455" y="809"/>
                </a:lnTo>
                <a:lnTo>
                  <a:pt x="457" y="809"/>
                </a:lnTo>
                <a:lnTo>
                  <a:pt x="461" y="809"/>
                </a:lnTo>
                <a:lnTo>
                  <a:pt x="462" y="809"/>
                </a:lnTo>
                <a:lnTo>
                  <a:pt x="463" y="809"/>
                </a:lnTo>
                <a:lnTo>
                  <a:pt x="464" y="809"/>
                </a:lnTo>
                <a:lnTo>
                  <a:pt x="464" y="808"/>
                </a:lnTo>
                <a:lnTo>
                  <a:pt x="464" y="807"/>
                </a:lnTo>
                <a:lnTo>
                  <a:pt x="464" y="805"/>
                </a:lnTo>
                <a:lnTo>
                  <a:pt x="465" y="805"/>
                </a:lnTo>
                <a:lnTo>
                  <a:pt x="465" y="804"/>
                </a:lnTo>
                <a:lnTo>
                  <a:pt x="465" y="803"/>
                </a:lnTo>
                <a:lnTo>
                  <a:pt x="458" y="803"/>
                </a:lnTo>
                <a:lnTo>
                  <a:pt x="452" y="803"/>
                </a:lnTo>
                <a:lnTo>
                  <a:pt x="451" y="803"/>
                </a:lnTo>
                <a:lnTo>
                  <a:pt x="447" y="803"/>
                </a:lnTo>
                <a:lnTo>
                  <a:pt x="445" y="803"/>
                </a:lnTo>
                <a:lnTo>
                  <a:pt x="438" y="803"/>
                </a:lnTo>
                <a:lnTo>
                  <a:pt x="431" y="803"/>
                </a:lnTo>
                <a:lnTo>
                  <a:pt x="426" y="803"/>
                </a:lnTo>
                <a:lnTo>
                  <a:pt x="422" y="803"/>
                </a:lnTo>
                <a:lnTo>
                  <a:pt x="422" y="808"/>
                </a:lnTo>
                <a:lnTo>
                  <a:pt x="420" y="808"/>
                </a:lnTo>
                <a:lnTo>
                  <a:pt x="419" y="808"/>
                </a:lnTo>
                <a:lnTo>
                  <a:pt x="419" y="809"/>
                </a:lnTo>
                <a:lnTo>
                  <a:pt x="419" y="815"/>
                </a:lnTo>
                <a:lnTo>
                  <a:pt x="414" y="815"/>
                </a:lnTo>
                <a:lnTo>
                  <a:pt x="413" y="815"/>
                </a:lnTo>
                <a:lnTo>
                  <a:pt x="412" y="815"/>
                </a:lnTo>
                <a:lnTo>
                  <a:pt x="406" y="815"/>
                </a:lnTo>
                <a:lnTo>
                  <a:pt x="404" y="815"/>
                </a:lnTo>
                <a:lnTo>
                  <a:pt x="406" y="815"/>
                </a:lnTo>
                <a:lnTo>
                  <a:pt x="412" y="815"/>
                </a:lnTo>
                <a:lnTo>
                  <a:pt x="413" y="815"/>
                </a:lnTo>
                <a:lnTo>
                  <a:pt x="417" y="815"/>
                </a:lnTo>
                <a:lnTo>
                  <a:pt x="418" y="815"/>
                </a:lnTo>
                <a:lnTo>
                  <a:pt x="419" y="815"/>
                </a:lnTo>
                <a:lnTo>
                  <a:pt x="418" y="815"/>
                </a:lnTo>
                <a:lnTo>
                  <a:pt x="413" y="815"/>
                </a:lnTo>
                <a:lnTo>
                  <a:pt x="412" y="815"/>
                </a:lnTo>
                <a:lnTo>
                  <a:pt x="410" y="815"/>
                </a:lnTo>
                <a:lnTo>
                  <a:pt x="406" y="815"/>
                </a:lnTo>
                <a:lnTo>
                  <a:pt x="400" y="815"/>
                </a:lnTo>
                <a:lnTo>
                  <a:pt x="400" y="816"/>
                </a:lnTo>
                <a:lnTo>
                  <a:pt x="400" y="817"/>
                </a:lnTo>
                <a:lnTo>
                  <a:pt x="400" y="821"/>
                </a:lnTo>
                <a:lnTo>
                  <a:pt x="400" y="822"/>
                </a:lnTo>
                <a:lnTo>
                  <a:pt x="400" y="823"/>
                </a:lnTo>
                <a:lnTo>
                  <a:pt x="400" y="824"/>
                </a:lnTo>
                <a:lnTo>
                  <a:pt x="400" y="828"/>
                </a:lnTo>
                <a:lnTo>
                  <a:pt x="400" y="829"/>
                </a:lnTo>
                <a:lnTo>
                  <a:pt x="394" y="829"/>
                </a:lnTo>
                <a:lnTo>
                  <a:pt x="393" y="829"/>
                </a:lnTo>
                <a:lnTo>
                  <a:pt x="389" y="829"/>
                </a:lnTo>
                <a:lnTo>
                  <a:pt x="387" y="829"/>
                </a:lnTo>
                <a:lnTo>
                  <a:pt x="386" y="829"/>
                </a:lnTo>
                <a:lnTo>
                  <a:pt x="386" y="831"/>
                </a:lnTo>
                <a:lnTo>
                  <a:pt x="386" y="836"/>
                </a:lnTo>
                <a:lnTo>
                  <a:pt x="385" y="836"/>
                </a:lnTo>
                <a:lnTo>
                  <a:pt x="383" y="836"/>
                </a:lnTo>
                <a:lnTo>
                  <a:pt x="378" y="838"/>
                </a:lnTo>
                <a:lnTo>
                  <a:pt x="376" y="838"/>
                </a:lnTo>
                <a:lnTo>
                  <a:pt x="374" y="839"/>
                </a:lnTo>
                <a:lnTo>
                  <a:pt x="374" y="840"/>
                </a:lnTo>
                <a:lnTo>
                  <a:pt x="374" y="842"/>
                </a:lnTo>
                <a:lnTo>
                  <a:pt x="374" y="848"/>
                </a:lnTo>
                <a:lnTo>
                  <a:pt x="358" y="848"/>
                </a:lnTo>
                <a:lnTo>
                  <a:pt x="354" y="848"/>
                </a:lnTo>
                <a:lnTo>
                  <a:pt x="354" y="849"/>
                </a:lnTo>
                <a:lnTo>
                  <a:pt x="354" y="854"/>
                </a:lnTo>
                <a:lnTo>
                  <a:pt x="354" y="855"/>
                </a:lnTo>
                <a:lnTo>
                  <a:pt x="367" y="855"/>
                </a:lnTo>
                <a:lnTo>
                  <a:pt x="367" y="861"/>
                </a:lnTo>
                <a:lnTo>
                  <a:pt x="367" y="862"/>
                </a:lnTo>
                <a:lnTo>
                  <a:pt x="361" y="862"/>
                </a:lnTo>
                <a:lnTo>
                  <a:pt x="360" y="862"/>
                </a:lnTo>
                <a:lnTo>
                  <a:pt x="359" y="862"/>
                </a:lnTo>
                <a:lnTo>
                  <a:pt x="358" y="862"/>
                </a:lnTo>
                <a:lnTo>
                  <a:pt x="355" y="862"/>
                </a:lnTo>
                <a:lnTo>
                  <a:pt x="355" y="861"/>
                </a:lnTo>
                <a:lnTo>
                  <a:pt x="354" y="862"/>
                </a:lnTo>
                <a:lnTo>
                  <a:pt x="351" y="862"/>
                </a:lnTo>
                <a:lnTo>
                  <a:pt x="351" y="872"/>
                </a:lnTo>
                <a:lnTo>
                  <a:pt x="351" y="873"/>
                </a:lnTo>
                <a:lnTo>
                  <a:pt x="351" y="874"/>
                </a:lnTo>
                <a:lnTo>
                  <a:pt x="351" y="875"/>
                </a:lnTo>
                <a:lnTo>
                  <a:pt x="351" y="876"/>
                </a:lnTo>
                <a:lnTo>
                  <a:pt x="351" y="878"/>
                </a:lnTo>
                <a:lnTo>
                  <a:pt x="351" y="879"/>
                </a:lnTo>
                <a:lnTo>
                  <a:pt x="351" y="880"/>
                </a:lnTo>
                <a:lnTo>
                  <a:pt x="350" y="880"/>
                </a:lnTo>
                <a:lnTo>
                  <a:pt x="350" y="881"/>
                </a:lnTo>
                <a:lnTo>
                  <a:pt x="350" y="882"/>
                </a:lnTo>
                <a:lnTo>
                  <a:pt x="350" y="883"/>
                </a:lnTo>
                <a:lnTo>
                  <a:pt x="350" y="886"/>
                </a:lnTo>
                <a:lnTo>
                  <a:pt x="350" y="887"/>
                </a:lnTo>
                <a:lnTo>
                  <a:pt x="351" y="887"/>
                </a:lnTo>
                <a:lnTo>
                  <a:pt x="361" y="887"/>
                </a:lnTo>
                <a:lnTo>
                  <a:pt x="361" y="886"/>
                </a:lnTo>
                <a:lnTo>
                  <a:pt x="361" y="883"/>
                </a:lnTo>
                <a:lnTo>
                  <a:pt x="361" y="880"/>
                </a:lnTo>
                <a:lnTo>
                  <a:pt x="367" y="880"/>
                </a:lnTo>
                <a:lnTo>
                  <a:pt x="368" y="881"/>
                </a:lnTo>
                <a:lnTo>
                  <a:pt x="374" y="881"/>
                </a:lnTo>
                <a:lnTo>
                  <a:pt x="374" y="879"/>
                </a:lnTo>
                <a:lnTo>
                  <a:pt x="374" y="878"/>
                </a:lnTo>
                <a:lnTo>
                  <a:pt x="374" y="875"/>
                </a:lnTo>
                <a:lnTo>
                  <a:pt x="374" y="874"/>
                </a:lnTo>
                <a:lnTo>
                  <a:pt x="375" y="874"/>
                </a:lnTo>
                <a:lnTo>
                  <a:pt x="377" y="874"/>
                </a:lnTo>
                <a:lnTo>
                  <a:pt x="379" y="874"/>
                </a:lnTo>
                <a:lnTo>
                  <a:pt x="379" y="871"/>
                </a:lnTo>
                <a:lnTo>
                  <a:pt x="379" y="867"/>
                </a:lnTo>
                <a:lnTo>
                  <a:pt x="387" y="867"/>
                </a:lnTo>
                <a:lnTo>
                  <a:pt x="393" y="867"/>
                </a:lnTo>
                <a:lnTo>
                  <a:pt x="393" y="864"/>
                </a:lnTo>
                <a:lnTo>
                  <a:pt x="393" y="861"/>
                </a:lnTo>
                <a:lnTo>
                  <a:pt x="397" y="861"/>
                </a:lnTo>
                <a:lnTo>
                  <a:pt x="400" y="861"/>
                </a:lnTo>
                <a:lnTo>
                  <a:pt x="400" y="856"/>
                </a:lnTo>
                <a:lnTo>
                  <a:pt x="400" y="854"/>
                </a:lnTo>
                <a:lnTo>
                  <a:pt x="401" y="854"/>
                </a:lnTo>
                <a:lnTo>
                  <a:pt x="402" y="854"/>
                </a:lnTo>
                <a:lnTo>
                  <a:pt x="403" y="854"/>
                </a:lnTo>
                <a:lnTo>
                  <a:pt x="404" y="854"/>
                </a:lnTo>
                <a:lnTo>
                  <a:pt x="412" y="854"/>
                </a:lnTo>
                <a:lnTo>
                  <a:pt x="412" y="853"/>
                </a:lnTo>
                <a:lnTo>
                  <a:pt x="412" y="849"/>
                </a:lnTo>
                <a:lnTo>
                  <a:pt x="412" y="847"/>
                </a:lnTo>
                <a:lnTo>
                  <a:pt x="412" y="834"/>
                </a:lnTo>
                <a:lnTo>
                  <a:pt x="412" y="833"/>
                </a:lnTo>
                <a:lnTo>
                  <a:pt x="412" y="832"/>
                </a:lnTo>
                <a:lnTo>
                  <a:pt x="412" y="829"/>
                </a:lnTo>
                <a:lnTo>
                  <a:pt x="415" y="829"/>
                </a:lnTo>
                <a:lnTo>
                  <a:pt x="419" y="829"/>
                </a:lnTo>
                <a:lnTo>
                  <a:pt x="419" y="827"/>
                </a:lnTo>
                <a:lnTo>
                  <a:pt x="419" y="822"/>
                </a:lnTo>
                <a:lnTo>
                  <a:pt x="420" y="822"/>
                </a:lnTo>
                <a:lnTo>
                  <a:pt x="421" y="822"/>
                </a:lnTo>
                <a:lnTo>
                  <a:pt x="422" y="822"/>
                </a:lnTo>
                <a:lnTo>
                  <a:pt x="423" y="822"/>
                </a:lnTo>
                <a:lnTo>
                  <a:pt x="426" y="822"/>
                </a:lnTo>
                <a:lnTo>
                  <a:pt x="426" y="823"/>
                </a:lnTo>
                <a:lnTo>
                  <a:pt x="426" y="824"/>
                </a:lnTo>
                <a:lnTo>
                  <a:pt x="426" y="825"/>
                </a:lnTo>
                <a:lnTo>
                  <a:pt x="426" y="827"/>
                </a:lnTo>
                <a:lnTo>
                  <a:pt x="426" y="828"/>
                </a:lnTo>
                <a:lnTo>
                  <a:pt x="426" y="829"/>
                </a:lnTo>
                <a:lnTo>
                  <a:pt x="426" y="830"/>
                </a:lnTo>
                <a:lnTo>
                  <a:pt x="426" y="833"/>
                </a:lnTo>
                <a:lnTo>
                  <a:pt x="426" y="834"/>
                </a:lnTo>
                <a:lnTo>
                  <a:pt x="426" y="838"/>
                </a:lnTo>
                <a:lnTo>
                  <a:pt x="426" y="849"/>
                </a:lnTo>
                <a:lnTo>
                  <a:pt x="426" y="854"/>
                </a:lnTo>
                <a:lnTo>
                  <a:pt x="429" y="854"/>
                </a:lnTo>
                <a:lnTo>
                  <a:pt x="440" y="854"/>
                </a:lnTo>
                <a:lnTo>
                  <a:pt x="449" y="854"/>
                </a:lnTo>
                <a:lnTo>
                  <a:pt x="451" y="854"/>
                </a:lnTo>
                <a:lnTo>
                  <a:pt x="451" y="856"/>
                </a:lnTo>
                <a:lnTo>
                  <a:pt x="451" y="864"/>
                </a:lnTo>
                <a:lnTo>
                  <a:pt x="451" y="899"/>
                </a:lnTo>
                <a:lnTo>
                  <a:pt x="452" y="903"/>
                </a:lnTo>
                <a:lnTo>
                  <a:pt x="452" y="906"/>
                </a:lnTo>
                <a:lnTo>
                  <a:pt x="452" y="931"/>
                </a:lnTo>
                <a:lnTo>
                  <a:pt x="452" y="932"/>
                </a:lnTo>
                <a:lnTo>
                  <a:pt x="457" y="932"/>
                </a:lnTo>
                <a:lnTo>
                  <a:pt x="464" y="932"/>
                </a:lnTo>
                <a:lnTo>
                  <a:pt x="472" y="932"/>
                </a:lnTo>
                <a:lnTo>
                  <a:pt x="473" y="932"/>
                </a:lnTo>
                <a:lnTo>
                  <a:pt x="477" y="932"/>
                </a:lnTo>
                <a:lnTo>
                  <a:pt x="515" y="932"/>
                </a:lnTo>
                <a:lnTo>
                  <a:pt x="516" y="951"/>
                </a:lnTo>
                <a:lnTo>
                  <a:pt x="516" y="970"/>
                </a:lnTo>
                <a:lnTo>
                  <a:pt x="516" y="979"/>
                </a:lnTo>
                <a:lnTo>
                  <a:pt x="516" y="997"/>
                </a:lnTo>
                <a:lnTo>
                  <a:pt x="516" y="999"/>
                </a:lnTo>
                <a:lnTo>
                  <a:pt x="516" y="1000"/>
                </a:lnTo>
                <a:lnTo>
                  <a:pt x="516" y="1001"/>
                </a:lnTo>
                <a:lnTo>
                  <a:pt x="516" y="1003"/>
                </a:lnTo>
                <a:lnTo>
                  <a:pt x="516" y="1004"/>
                </a:lnTo>
                <a:lnTo>
                  <a:pt x="516" y="1005"/>
                </a:lnTo>
                <a:lnTo>
                  <a:pt x="516" y="1006"/>
                </a:lnTo>
                <a:lnTo>
                  <a:pt x="516" y="1007"/>
                </a:lnTo>
                <a:lnTo>
                  <a:pt x="516" y="1008"/>
                </a:lnTo>
                <a:lnTo>
                  <a:pt x="516" y="1009"/>
                </a:lnTo>
                <a:lnTo>
                  <a:pt x="516" y="1010"/>
                </a:lnTo>
                <a:lnTo>
                  <a:pt x="516" y="1016"/>
                </a:lnTo>
                <a:lnTo>
                  <a:pt x="516" y="1023"/>
                </a:lnTo>
                <a:lnTo>
                  <a:pt x="522" y="1023"/>
                </a:lnTo>
                <a:lnTo>
                  <a:pt x="526" y="1023"/>
                </a:lnTo>
                <a:lnTo>
                  <a:pt x="527" y="1023"/>
                </a:lnTo>
                <a:lnTo>
                  <a:pt x="527" y="1035"/>
                </a:lnTo>
                <a:lnTo>
                  <a:pt x="526" y="1035"/>
                </a:lnTo>
                <a:lnTo>
                  <a:pt x="522" y="1035"/>
                </a:lnTo>
                <a:lnTo>
                  <a:pt x="522" y="1045"/>
                </a:lnTo>
                <a:lnTo>
                  <a:pt x="522" y="1049"/>
                </a:lnTo>
                <a:lnTo>
                  <a:pt x="526" y="1049"/>
                </a:lnTo>
                <a:lnTo>
                  <a:pt x="527" y="1049"/>
                </a:lnTo>
                <a:lnTo>
                  <a:pt x="534" y="1049"/>
                </a:lnTo>
                <a:lnTo>
                  <a:pt x="534" y="1048"/>
                </a:lnTo>
                <a:lnTo>
                  <a:pt x="534" y="1037"/>
                </a:lnTo>
                <a:lnTo>
                  <a:pt x="534" y="1035"/>
                </a:lnTo>
                <a:lnTo>
                  <a:pt x="539" y="1035"/>
                </a:lnTo>
                <a:lnTo>
                  <a:pt x="540" y="1035"/>
                </a:lnTo>
                <a:lnTo>
                  <a:pt x="540" y="1062"/>
                </a:lnTo>
                <a:lnTo>
                  <a:pt x="540" y="1091"/>
                </a:lnTo>
                <a:lnTo>
                  <a:pt x="540" y="1139"/>
                </a:lnTo>
                <a:lnTo>
                  <a:pt x="540" y="1193"/>
                </a:lnTo>
                <a:lnTo>
                  <a:pt x="541" y="1217"/>
                </a:lnTo>
                <a:lnTo>
                  <a:pt x="517" y="1217"/>
                </a:lnTo>
                <a:lnTo>
                  <a:pt x="512" y="1217"/>
                </a:lnTo>
                <a:lnTo>
                  <a:pt x="497" y="1217"/>
                </a:lnTo>
                <a:lnTo>
                  <a:pt x="487" y="1217"/>
                </a:lnTo>
                <a:lnTo>
                  <a:pt x="464" y="1217"/>
                </a:lnTo>
                <a:lnTo>
                  <a:pt x="463" y="1217"/>
                </a:lnTo>
                <a:lnTo>
                  <a:pt x="438" y="1217"/>
                </a:lnTo>
                <a:lnTo>
                  <a:pt x="411" y="1217"/>
                </a:lnTo>
                <a:lnTo>
                  <a:pt x="410" y="1217"/>
                </a:lnTo>
                <a:lnTo>
                  <a:pt x="401" y="1217"/>
                </a:lnTo>
                <a:lnTo>
                  <a:pt x="396" y="1217"/>
                </a:lnTo>
                <a:lnTo>
                  <a:pt x="387" y="1217"/>
                </a:lnTo>
                <a:lnTo>
                  <a:pt x="363" y="1217"/>
                </a:lnTo>
                <a:lnTo>
                  <a:pt x="359" y="1217"/>
                </a:lnTo>
                <a:lnTo>
                  <a:pt x="358" y="1217"/>
                </a:lnTo>
                <a:lnTo>
                  <a:pt x="335" y="1217"/>
                </a:lnTo>
                <a:lnTo>
                  <a:pt x="334" y="1217"/>
                </a:lnTo>
                <a:lnTo>
                  <a:pt x="332" y="1217"/>
                </a:lnTo>
                <a:lnTo>
                  <a:pt x="325" y="1217"/>
                </a:lnTo>
                <a:lnTo>
                  <a:pt x="324" y="1217"/>
                </a:lnTo>
                <a:lnTo>
                  <a:pt x="324" y="1212"/>
                </a:lnTo>
                <a:lnTo>
                  <a:pt x="324" y="1201"/>
                </a:lnTo>
                <a:lnTo>
                  <a:pt x="324" y="1198"/>
                </a:lnTo>
                <a:lnTo>
                  <a:pt x="331" y="1198"/>
                </a:lnTo>
                <a:lnTo>
                  <a:pt x="331" y="1180"/>
                </a:lnTo>
                <a:lnTo>
                  <a:pt x="331" y="1179"/>
                </a:lnTo>
                <a:lnTo>
                  <a:pt x="336" y="1179"/>
                </a:lnTo>
                <a:lnTo>
                  <a:pt x="343" y="1179"/>
                </a:lnTo>
                <a:lnTo>
                  <a:pt x="343" y="1173"/>
                </a:lnTo>
                <a:lnTo>
                  <a:pt x="343" y="1155"/>
                </a:lnTo>
                <a:lnTo>
                  <a:pt x="343" y="1154"/>
                </a:lnTo>
                <a:lnTo>
                  <a:pt x="343" y="1134"/>
                </a:lnTo>
                <a:lnTo>
                  <a:pt x="343" y="1133"/>
                </a:lnTo>
                <a:lnTo>
                  <a:pt x="340" y="1133"/>
                </a:lnTo>
                <a:lnTo>
                  <a:pt x="339" y="1133"/>
                </a:lnTo>
                <a:lnTo>
                  <a:pt x="317" y="1133"/>
                </a:lnTo>
                <a:lnTo>
                  <a:pt x="317" y="1121"/>
                </a:lnTo>
                <a:lnTo>
                  <a:pt x="318" y="1121"/>
                </a:lnTo>
                <a:lnTo>
                  <a:pt x="323" y="1121"/>
                </a:lnTo>
                <a:lnTo>
                  <a:pt x="323" y="1122"/>
                </a:lnTo>
                <a:lnTo>
                  <a:pt x="324" y="1122"/>
                </a:lnTo>
                <a:lnTo>
                  <a:pt x="324" y="1121"/>
                </a:lnTo>
                <a:lnTo>
                  <a:pt x="336" y="1121"/>
                </a:lnTo>
                <a:lnTo>
                  <a:pt x="336" y="1114"/>
                </a:lnTo>
                <a:lnTo>
                  <a:pt x="324" y="1114"/>
                </a:lnTo>
                <a:lnTo>
                  <a:pt x="324" y="1110"/>
                </a:lnTo>
                <a:lnTo>
                  <a:pt x="324" y="1097"/>
                </a:lnTo>
                <a:lnTo>
                  <a:pt x="324" y="1096"/>
                </a:lnTo>
                <a:lnTo>
                  <a:pt x="324" y="1095"/>
                </a:lnTo>
                <a:lnTo>
                  <a:pt x="318" y="1095"/>
                </a:lnTo>
                <a:lnTo>
                  <a:pt x="316" y="1095"/>
                </a:lnTo>
                <a:lnTo>
                  <a:pt x="317" y="1092"/>
                </a:lnTo>
                <a:lnTo>
                  <a:pt x="316" y="1092"/>
                </a:lnTo>
                <a:lnTo>
                  <a:pt x="318" y="1081"/>
                </a:lnTo>
                <a:lnTo>
                  <a:pt x="320" y="1064"/>
                </a:lnTo>
                <a:lnTo>
                  <a:pt x="322" y="1057"/>
                </a:lnTo>
                <a:lnTo>
                  <a:pt x="322" y="1055"/>
                </a:lnTo>
                <a:lnTo>
                  <a:pt x="324" y="1046"/>
                </a:lnTo>
                <a:lnTo>
                  <a:pt x="336" y="1046"/>
                </a:lnTo>
                <a:lnTo>
                  <a:pt x="360" y="1046"/>
                </a:lnTo>
                <a:lnTo>
                  <a:pt x="362" y="1046"/>
                </a:lnTo>
                <a:lnTo>
                  <a:pt x="362" y="1045"/>
                </a:lnTo>
                <a:lnTo>
                  <a:pt x="362" y="1043"/>
                </a:lnTo>
                <a:lnTo>
                  <a:pt x="362" y="1037"/>
                </a:lnTo>
                <a:lnTo>
                  <a:pt x="362" y="1020"/>
                </a:lnTo>
                <a:lnTo>
                  <a:pt x="362" y="1017"/>
                </a:lnTo>
                <a:lnTo>
                  <a:pt x="362" y="1014"/>
                </a:lnTo>
                <a:lnTo>
                  <a:pt x="362" y="1012"/>
                </a:lnTo>
                <a:lnTo>
                  <a:pt x="362" y="1010"/>
                </a:lnTo>
                <a:lnTo>
                  <a:pt x="360" y="1010"/>
                </a:lnTo>
                <a:lnTo>
                  <a:pt x="352" y="1010"/>
                </a:lnTo>
                <a:lnTo>
                  <a:pt x="341" y="1010"/>
                </a:lnTo>
                <a:lnTo>
                  <a:pt x="335" y="1010"/>
                </a:lnTo>
                <a:lnTo>
                  <a:pt x="329" y="1010"/>
                </a:lnTo>
                <a:lnTo>
                  <a:pt x="329" y="1009"/>
                </a:lnTo>
                <a:lnTo>
                  <a:pt x="332" y="996"/>
                </a:lnTo>
                <a:lnTo>
                  <a:pt x="336" y="967"/>
                </a:lnTo>
                <a:lnTo>
                  <a:pt x="337" y="958"/>
                </a:lnTo>
                <a:lnTo>
                  <a:pt x="339" y="951"/>
                </a:lnTo>
                <a:lnTo>
                  <a:pt x="341" y="938"/>
                </a:lnTo>
                <a:lnTo>
                  <a:pt x="344" y="922"/>
                </a:lnTo>
                <a:lnTo>
                  <a:pt x="344" y="920"/>
                </a:lnTo>
                <a:lnTo>
                  <a:pt x="346" y="906"/>
                </a:lnTo>
                <a:lnTo>
                  <a:pt x="337" y="906"/>
                </a:lnTo>
                <a:lnTo>
                  <a:pt x="332" y="906"/>
                </a:lnTo>
                <a:lnTo>
                  <a:pt x="307" y="906"/>
                </a:lnTo>
                <a:lnTo>
                  <a:pt x="305" y="906"/>
                </a:lnTo>
                <a:lnTo>
                  <a:pt x="301" y="906"/>
                </a:lnTo>
                <a:lnTo>
                  <a:pt x="297" y="906"/>
                </a:lnTo>
                <a:lnTo>
                  <a:pt x="297" y="926"/>
                </a:lnTo>
                <a:lnTo>
                  <a:pt x="297" y="932"/>
                </a:lnTo>
                <a:lnTo>
                  <a:pt x="285" y="932"/>
                </a:lnTo>
                <a:lnTo>
                  <a:pt x="285" y="947"/>
                </a:lnTo>
                <a:lnTo>
                  <a:pt x="285" y="957"/>
                </a:lnTo>
                <a:lnTo>
                  <a:pt x="285" y="958"/>
                </a:lnTo>
                <a:lnTo>
                  <a:pt x="271" y="958"/>
                </a:lnTo>
                <a:lnTo>
                  <a:pt x="265" y="958"/>
                </a:lnTo>
                <a:lnTo>
                  <a:pt x="259" y="958"/>
                </a:lnTo>
                <a:lnTo>
                  <a:pt x="259" y="976"/>
                </a:lnTo>
                <a:lnTo>
                  <a:pt x="259" y="984"/>
                </a:lnTo>
                <a:lnTo>
                  <a:pt x="265" y="984"/>
                </a:lnTo>
                <a:lnTo>
                  <a:pt x="266" y="984"/>
                </a:lnTo>
                <a:lnTo>
                  <a:pt x="272" y="984"/>
                </a:lnTo>
                <a:lnTo>
                  <a:pt x="288" y="984"/>
                </a:lnTo>
                <a:lnTo>
                  <a:pt x="301" y="984"/>
                </a:lnTo>
                <a:lnTo>
                  <a:pt x="310" y="986"/>
                </a:lnTo>
                <a:lnTo>
                  <a:pt x="310" y="988"/>
                </a:lnTo>
                <a:lnTo>
                  <a:pt x="311" y="996"/>
                </a:lnTo>
                <a:lnTo>
                  <a:pt x="311" y="998"/>
                </a:lnTo>
                <a:lnTo>
                  <a:pt x="310" y="1000"/>
                </a:lnTo>
                <a:lnTo>
                  <a:pt x="310" y="1010"/>
                </a:lnTo>
                <a:lnTo>
                  <a:pt x="311" y="1025"/>
                </a:lnTo>
                <a:lnTo>
                  <a:pt x="311" y="1029"/>
                </a:lnTo>
                <a:lnTo>
                  <a:pt x="311" y="1030"/>
                </a:lnTo>
                <a:lnTo>
                  <a:pt x="310" y="1030"/>
                </a:lnTo>
                <a:lnTo>
                  <a:pt x="309" y="1030"/>
                </a:lnTo>
                <a:lnTo>
                  <a:pt x="303" y="1030"/>
                </a:lnTo>
                <a:lnTo>
                  <a:pt x="285" y="1030"/>
                </a:lnTo>
                <a:lnTo>
                  <a:pt x="275" y="1030"/>
                </a:lnTo>
                <a:lnTo>
                  <a:pt x="273" y="1030"/>
                </a:lnTo>
                <a:lnTo>
                  <a:pt x="260" y="1030"/>
                </a:lnTo>
                <a:lnTo>
                  <a:pt x="259" y="1030"/>
                </a:lnTo>
                <a:lnTo>
                  <a:pt x="259" y="1032"/>
                </a:lnTo>
                <a:lnTo>
                  <a:pt x="259" y="1042"/>
                </a:lnTo>
                <a:lnTo>
                  <a:pt x="253" y="1042"/>
                </a:lnTo>
                <a:lnTo>
                  <a:pt x="222" y="1042"/>
                </a:lnTo>
                <a:lnTo>
                  <a:pt x="220" y="1042"/>
                </a:lnTo>
                <a:lnTo>
                  <a:pt x="220" y="1041"/>
                </a:lnTo>
                <a:lnTo>
                  <a:pt x="219" y="1041"/>
                </a:lnTo>
                <a:lnTo>
                  <a:pt x="207" y="1041"/>
                </a:lnTo>
                <a:lnTo>
                  <a:pt x="181" y="1041"/>
                </a:lnTo>
                <a:lnTo>
                  <a:pt x="181" y="1034"/>
                </a:lnTo>
                <a:lnTo>
                  <a:pt x="178" y="1034"/>
                </a:lnTo>
                <a:lnTo>
                  <a:pt x="178" y="1031"/>
                </a:lnTo>
                <a:lnTo>
                  <a:pt x="172" y="1031"/>
                </a:lnTo>
                <a:lnTo>
                  <a:pt x="172" y="1034"/>
                </a:lnTo>
                <a:lnTo>
                  <a:pt x="161" y="1034"/>
                </a:lnTo>
                <a:lnTo>
                  <a:pt x="151" y="1034"/>
                </a:lnTo>
                <a:lnTo>
                  <a:pt x="144" y="1034"/>
                </a:lnTo>
                <a:lnTo>
                  <a:pt x="144" y="1014"/>
                </a:lnTo>
                <a:lnTo>
                  <a:pt x="144" y="1010"/>
                </a:lnTo>
                <a:lnTo>
                  <a:pt x="144" y="1001"/>
                </a:lnTo>
                <a:lnTo>
                  <a:pt x="147" y="1001"/>
                </a:lnTo>
                <a:lnTo>
                  <a:pt x="148" y="1001"/>
                </a:lnTo>
                <a:lnTo>
                  <a:pt x="163" y="1001"/>
                </a:lnTo>
                <a:lnTo>
                  <a:pt x="163" y="989"/>
                </a:lnTo>
                <a:lnTo>
                  <a:pt x="156" y="989"/>
                </a:lnTo>
                <a:lnTo>
                  <a:pt x="153" y="989"/>
                </a:lnTo>
                <a:lnTo>
                  <a:pt x="152" y="989"/>
                </a:lnTo>
                <a:lnTo>
                  <a:pt x="148" y="989"/>
                </a:lnTo>
                <a:lnTo>
                  <a:pt x="144" y="989"/>
                </a:lnTo>
                <a:lnTo>
                  <a:pt x="144" y="984"/>
                </a:lnTo>
                <a:lnTo>
                  <a:pt x="143" y="978"/>
                </a:lnTo>
                <a:lnTo>
                  <a:pt x="143" y="971"/>
                </a:lnTo>
                <a:lnTo>
                  <a:pt x="147" y="971"/>
                </a:lnTo>
                <a:lnTo>
                  <a:pt x="150" y="971"/>
                </a:lnTo>
                <a:lnTo>
                  <a:pt x="148" y="964"/>
                </a:lnTo>
                <a:lnTo>
                  <a:pt x="146" y="964"/>
                </a:lnTo>
                <a:lnTo>
                  <a:pt x="144" y="965"/>
                </a:lnTo>
                <a:lnTo>
                  <a:pt x="143" y="965"/>
                </a:lnTo>
                <a:lnTo>
                  <a:pt x="142" y="958"/>
                </a:lnTo>
                <a:lnTo>
                  <a:pt x="148" y="958"/>
                </a:lnTo>
                <a:lnTo>
                  <a:pt x="150" y="958"/>
                </a:lnTo>
                <a:lnTo>
                  <a:pt x="148" y="946"/>
                </a:lnTo>
                <a:lnTo>
                  <a:pt x="148" y="939"/>
                </a:lnTo>
                <a:lnTo>
                  <a:pt x="148" y="933"/>
                </a:lnTo>
                <a:lnTo>
                  <a:pt x="147" y="933"/>
                </a:lnTo>
                <a:lnTo>
                  <a:pt x="142" y="933"/>
                </a:lnTo>
                <a:lnTo>
                  <a:pt x="142" y="921"/>
                </a:lnTo>
                <a:lnTo>
                  <a:pt x="142" y="911"/>
                </a:lnTo>
                <a:lnTo>
                  <a:pt x="145" y="911"/>
                </a:lnTo>
                <a:lnTo>
                  <a:pt x="145" y="907"/>
                </a:lnTo>
                <a:lnTo>
                  <a:pt x="148" y="907"/>
                </a:lnTo>
                <a:lnTo>
                  <a:pt x="148" y="900"/>
                </a:lnTo>
                <a:lnTo>
                  <a:pt x="155" y="900"/>
                </a:lnTo>
                <a:lnTo>
                  <a:pt x="160" y="900"/>
                </a:lnTo>
                <a:lnTo>
                  <a:pt x="162" y="900"/>
                </a:lnTo>
                <a:lnTo>
                  <a:pt x="162" y="894"/>
                </a:lnTo>
                <a:lnTo>
                  <a:pt x="168" y="894"/>
                </a:lnTo>
                <a:lnTo>
                  <a:pt x="171" y="894"/>
                </a:lnTo>
                <a:lnTo>
                  <a:pt x="171" y="897"/>
                </a:lnTo>
                <a:lnTo>
                  <a:pt x="177" y="897"/>
                </a:lnTo>
                <a:lnTo>
                  <a:pt x="185" y="897"/>
                </a:lnTo>
                <a:lnTo>
                  <a:pt x="187" y="897"/>
                </a:lnTo>
                <a:lnTo>
                  <a:pt x="187" y="899"/>
                </a:lnTo>
                <a:lnTo>
                  <a:pt x="187" y="900"/>
                </a:lnTo>
                <a:lnTo>
                  <a:pt x="189" y="900"/>
                </a:lnTo>
                <a:lnTo>
                  <a:pt x="194" y="900"/>
                </a:lnTo>
                <a:lnTo>
                  <a:pt x="194" y="901"/>
                </a:lnTo>
                <a:lnTo>
                  <a:pt x="194" y="904"/>
                </a:lnTo>
                <a:lnTo>
                  <a:pt x="199" y="904"/>
                </a:lnTo>
                <a:lnTo>
                  <a:pt x="199" y="907"/>
                </a:lnTo>
                <a:lnTo>
                  <a:pt x="204" y="907"/>
                </a:lnTo>
                <a:lnTo>
                  <a:pt x="215" y="906"/>
                </a:lnTo>
                <a:lnTo>
                  <a:pt x="219" y="906"/>
                </a:lnTo>
                <a:lnTo>
                  <a:pt x="221" y="906"/>
                </a:lnTo>
                <a:lnTo>
                  <a:pt x="222" y="906"/>
                </a:lnTo>
                <a:lnTo>
                  <a:pt x="227" y="906"/>
                </a:lnTo>
                <a:lnTo>
                  <a:pt x="227" y="901"/>
                </a:lnTo>
                <a:lnTo>
                  <a:pt x="225" y="899"/>
                </a:lnTo>
                <a:lnTo>
                  <a:pt x="234" y="899"/>
                </a:lnTo>
                <a:lnTo>
                  <a:pt x="242" y="899"/>
                </a:lnTo>
                <a:lnTo>
                  <a:pt x="251" y="899"/>
                </a:lnTo>
                <a:lnTo>
                  <a:pt x="251" y="895"/>
                </a:lnTo>
                <a:lnTo>
                  <a:pt x="251" y="890"/>
                </a:lnTo>
                <a:lnTo>
                  <a:pt x="258" y="890"/>
                </a:lnTo>
                <a:lnTo>
                  <a:pt x="258" y="894"/>
                </a:lnTo>
                <a:lnTo>
                  <a:pt x="265" y="894"/>
                </a:lnTo>
                <a:lnTo>
                  <a:pt x="265" y="889"/>
                </a:lnTo>
                <a:lnTo>
                  <a:pt x="265" y="887"/>
                </a:lnTo>
                <a:lnTo>
                  <a:pt x="258" y="887"/>
                </a:lnTo>
                <a:lnTo>
                  <a:pt x="251" y="887"/>
                </a:lnTo>
                <a:lnTo>
                  <a:pt x="246" y="887"/>
                </a:lnTo>
                <a:lnTo>
                  <a:pt x="246" y="894"/>
                </a:lnTo>
                <a:lnTo>
                  <a:pt x="224" y="894"/>
                </a:lnTo>
                <a:lnTo>
                  <a:pt x="220" y="894"/>
                </a:lnTo>
                <a:lnTo>
                  <a:pt x="220" y="890"/>
                </a:lnTo>
                <a:lnTo>
                  <a:pt x="220" y="880"/>
                </a:lnTo>
                <a:lnTo>
                  <a:pt x="232" y="880"/>
                </a:lnTo>
                <a:lnTo>
                  <a:pt x="232" y="874"/>
                </a:lnTo>
                <a:lnTo>
                  <a:pt x="239" y="874"/>
                </a:lnTo>
                <a:lnTo>
                  <a:pt x="246" y="874"/>
                </a:lnTo>
                <a:lnTo>
                  <a:pt x="271" y="874"/>
                </a:lnTo>
                <a:lnTo>
                  <a:pt x="277" y="874"/>
                </a:lnTo>
                <a:lnTo>
                  <a:pt x="277" y="872"/>
                </a:lnTo>
                <a:lnTo>
                  <a:pt x="277" y="869"/>
                </a:lnTo>
                <a:lnTo>
                  <a:pt x="277" y="867"/>
                </a:lnTo>
                <a:lnTo>
                  <a:pt x="289" y="867"/>
                </a:lnTo>
                <a:lnTo>
                  <a:pt x="297" y="867"/>
                </a:lnTo>
                <a:lnTo>
                  <a:pt x="297" y="863"/>
                </a:lnTo>
                <a:lnTo>
                  <a:pt x="297" y="861"/>
                </a:lnTo>
                <a:lnTo>
                  <a:pt x="305" y="861"/>
                </a:lnTo>
                <a:lnTo>
                  <a:pt x="312" y="861"/>
                </a:lnTo>
                <a:lnTo>
                  <a:pt x="323" y="861"/>
                </a:lnTo>
                <a:lnTo>
                  <a:pt x="323" y="857"/>
                </a:lnTo>
                <a:lnTo>
                  <a:pt x="323" y="856"/>
                </a:lnTo>
                <a:lnTo>
                  <a:pt x="323" y="855"/>
                </a:lnTo>
                <a:lnTo>
                  <a:pt x="318" y="855"/>
                </a:lnTo>
                <a:lnTo>
                  <a:pt x="319" y="854"/>
                </a:lnTo>
                <a:lnTo>
                  <a:pt x="320" y="854"/>
                </a:lnTo>
                <a:lnTo>
                  <a:pt x="322" y="854"/>
                </a:lnTo>
                <a:lnTo>
                  <a:pt x="323" y="854"/>
                </a:lnTo>
                <a:lnTo>
                  <a:pt x="336" y="849"/>
                </a:lnTo>
                <a:lnTo>
                  <a:pt x="348" y="846"/>
                </a:lnTo>
                <a:lnTo>
                  <a:pt x="336" y="849"/>
                </a:lnTo>
                <a:lnTo>
                  <a:pt x="323" y="853"/>
                </a:lnTo>
                <a:lnTo>
                  <a:pt x="322" y="854"/>
                </a:lnTo>
                <a:lnTo>
                  <a:pt x="320" y="854"/>
                </a:lnTo>
                <a:lnTo>
                  <a:pt x="319" y="854"/>
                </a:lnTo>
                <a:lnTo>
                  <a:pt x="318" y="855"/>
                </a:lnTo>
                <a:lnTo>
                  <a:pt x="316" y="855"/>
                </a:lnTo>
                <a:lnTo>
                  <a:pt x="314" y="855"/>
                </a:lnTo>
                <a:lnTo>
                  <a:pt x="310" y="856"/>
                </a:lnTo>
                <a:lnTo>
                  <a:pt x="307" y="857"/>
                </a:lnTo>
                <a:lnTo>
                  <a:pt x="306" y="858"/>
                </a:lnTo>
                <a:lnTo>
                  <a:pt x="303" y="858"/>
                </a:lnTo>
                <a:lnTo>
                  <a:pt x="297" y="861"/>
                </a:lnTo>
                <a:lnTo>
                  <a:pt x="291" y="862"/>
                </a:lnTo>
                <a:lnTo>
                  <a:pt x="272" y="867"/>
                </a:lnTo>
                <a:lnTo>
                  <a:pt x="271" y="867"/>
                </a:lnTo>
                <a:lnTo>
                  <a:pt x="271" y="857"/>
                </a:lnTo>
                <a:lnTo>
                  <a:pt x="271" y="855"/>
                </a:lnTo>
                <a:lnTo>
                  <a:pt x="264" y="855"/>
                </a:lnTo>
                <a:lnTo>
                  <a:pt x="246" y="855"/>
                </a:lnTo>
                <a:lnTo>
                  <a:pt x="246" y="856"/>
                </a:lnTo>
                <a:lnTo>
                  <a:pt x="245" y="856"/>
                </a:lnTo>
                <a:lnTo>
                  <a:pt x="245" y="855"/>
                </a:lnTo>
                <a:lnTo>
                  <a:pt x="241" y="855"/>
                </a:lnTo>
                <a:lnTo>
                  <a:pt x="232" y="855"/>
                </a:lnTo>
                <a:lnTo>
                  <a:pt x="220" y="855"/>
                </a:lnTo>
                <a:lnTo>
                  <a:pt x="216" y="855"/>
                </a:lnTo>
                <a:lnTo>
                  <a:pt x="215" y="855"/>
                </a:lnTo>
                <a:lnTo>
                  <a:pt x="214" y="851"/>
                </a:lnTo>
                <a:lnTo>
                  <a:pt x="213" y="851"/>
                </a:lnTo>
                <a:lnTo>
                  <a:pt x="213" y="850"/>
                </a:lnTo>
                <a:lnTo>
                  <a:pt x="212" y="848"/>
                </a:lnTo>
                <a:lnTo>
                  <a:pt x="211" y="845"/>
                </a:lnTo>
                <a:lnTo>
                  <a:pt x="211" y="844"/>
                </a:lnTo>
                <a:lnTo>
                  <a:pt x="210" y="842"/>
                </a:lnTo>
                <a:lnTo>
                  <a:pt x="210" y="841"/>
                </a:lnTo>
                <a:lnTo>
                  <a:pt x="210" y="840"/>
                </a:lnTo>
                <a:lnTo>
                  <a:pt x="208" y="838"/>
                </a:lnTo>
                <a:lnTo>
                  <a:pt x="207" y="837"/>
                </a:lnTo>
                <a:lnTo>
                  <a:pt x="207" y="836"/>
                </a:lnTo>
                <a:lnTo>
                  <a:pt x="206" y="833"/>
                </a:lnTo>
                <a:lnTo>
                  <a:pt x="205" y="831"/>
                </a:lnTo>
                <a:lnTo>
                  <a:pt x="205" y="830"/>
                </a:lnTo>
                <a:lnTo>
                  <a:pt x="205" y="829"/>
                </a:lnTo>
                <a:lnTo>
                  <a:pt x="204" y="828"/>
                </a:lnTo>
                <a:lnTo>
                  <a:pt x="202" y="827"/>
                </a:lnTo>
                <a:lnTo>
                  <a:pt x="201" y="825"/>
                </a:lnTo>
                <a:lnTo>
                  <a:pt x="199" y="824"/>
                </a:lnTo>
                <a:lnTo>
                  <a:pt x="198" y="823"/>
                </a:lnTo>
                <a:lnTo>
                  <a:pt x="197" y="823"/>
                </a:lnTo>
                <a:lnTo>
                  <a:pt x="197" y="822"/>
                </a:lnTo>
                <a:lnTo>
                  <a:pt x="196" y="820"/>
                </a:lnTo>
                <a:lnTo>
                  <a:pt x="195" y="817"/>
                </a:lnTo>
                <a:lnTo>
                  <a:pt x="194" y="816"/>
                </a:lnTo>
                <a:lnTo>
                  <a:pt x="189" y="811"/>
                </a:lnTo>
                <a:lnTo>
                  <a:pt x="185" y="803"/>
                </a:lnTo>
                <a:lnTo>
                  <a:pt x="182" y="800"/>
                </a:lnTo>
                <a:lnTo>
                  <a:pt x="182" y="799"/>
                </a:lnTo>
                <a:lnTo>
                  <a:pt x="181" y="798"/>
                </a:lnTo>
                <a:lnTo>
                  <a:pt x="179" y="795"/>
                </a:lnTo>
                <a:lnTo>
                  <a:pt x="179" y="794"/>
                </a:lnTo>
                <a:lnTo>
                  <a:pt x="178" y="794"/>
                </a:lnTo>
                <a:lnTo>
                  <a:pt x="178" y="792"/>
                </a:lnTo>
                <a:lnTo>
                  <a:pt x="177" y="791"/>
                </a:lnTo>
                <a:lnTo>
                  <a:pt x="176" y="789"/>
                </a:lnTo>
                <a:lnTo>
                  <a:pt x="174" y="787"/>
                </a:lnTo>
                <a:lnTo>
                  <a:pt x="173" y="786"/>
                </a:lnTo>
                <a:lnTo>
                  <a:pt x="172" y="783"/>
                </a:lnTo>
                <a:lnTo>
                  <a:pt x="169" y="779"/>
                </a:lnTo>
                <a:lnTo>
                  <a:pt x="168" y="777"/>
                </a:lnTo>
                <a:lnTo>
                  <a:pt x="168" y="772"/>
                </a:lnTo>
                <a:lnTo>
                  <a:pt x="168" y="750"/>
                </a:lnTo>
                <a:lnTo>
                  <a:pt x="168" y="749"/>
                </a:lnTo>
                <a:lnTo>
                  <a:pt x="168" y="739"/>
                </a:lnTo>
                <a:lnTo>
                  <a:pt x="168" y="737"/>
                </a:lnTo>
                <a:lnTo>
                  <a:pt x="168" y="735"/>
                </a:lnTo>
                <a:lnTo>
                  <a:pt x="168" y="733"/>
                </a:lnTo>
                <a:lnTo>
                  <a:pt x="168" y="729"/>
                </a:lnTo>
                <a:lnTo>
                  <a:pt x="168" y="728"/>
                </a:lnTo>
                <a:lnTo>
                  <a:pt x="168" y="724"/>
                </a:lnTo>
                <a:lnTo>
                  <a:pt x="168" y="712"/>
                </a:lnTo>
                <a:lnTo>
                  <a:pt x="167" y="712"/>
                </a:lnTo>
                <a:lnTo>
                  <a:pt x="165" y="712"/>
                </a:lnTo>
                <a:lnTo>
                  <a:pt x="161" y="712"/>
                </a:lnTo>
                <a:lnTo>
                  <a:pt x="161" y="710"/>
                </a:lnTo>
                <a:lnTo>
                  <a:pt x="161" y="705"/>
                </a:lnTo>
                <a:lnTo>
                  <a:pt x="163" y="705"/>
                </a:lnTo>
                <a:lnTo>
                  <a:pt x="163" y="702"/>
                </a:lnTo>
                <a:lnTo>
                  <a:pt x="162" y="702"/>
                </a:lnTo>
                <a:lnTo>
                  <a:pt x="161" y="702"/>
                </a:lnTo>
                <a:lnTo>
                  <a:pt x="161" y="700"/>
                </a:lnTo>
                <a:lnTo>
                  <a:pt x="161" y="699"/>
                </a:lnTo>
                <a:lnTo>
                  <a:pt x="161" y="691"/>
                </a:lnTo>
                <a:lnTo>
                  <a:pt x="161" y="677"/>
                </a:lnTo>
                <a:lnTo>
                  <a:pt x="161" y="675"/>
                </a:lnTo>
                <a:lnTo>
                  <a:pt x="161" y="673"/>
                </a:lnTo>
                <a:lnTo>
                  <a:pt x="158" y="673"/>
                </a:lnTo>
                <a:lnTo>
                  <a:pt x="156" y="673"/>
                </a:lnTo>
                <a:lnTo>
                  <a:pt x="155" y="673"/>
                </a:lnTo>
                <a:lnTo>
                  <a:pt x="154" y="673"/>
                </a:lnTo>
                <a:lnTo>
                  <a:pt x="154" y="672"/>
                </a:lnTo>
                <a:lnTo>
                  <a:pt x="154" y="670"/>
                </a:lnTo>
                <a:lnTo>
                  <a:pt x="154" y="665"/>
                </a:lnTo>
                <a:lnTo>
                  <a:pt x="154" y="652"/>
                </a:lnTo>
                <a:lnTo>
                  <a:pt x="154" y="647"/>
                </a:lnTo>
                <a:lnTo>
                  <a:pt x="154" y="643"/>
                </a:lnTo>
                <a:lnTo>
                  <a:pt x="154" y="636"/>
                </a:lnTo>
                <a:lnTo>
                  <a:pt x="158" y="637"/>
                </a:lnTo>
                <a:lnTo>
                  <a:pt x="167" y="639"/>
                </a:lnTo>
                <a:lnTo>
                  <a:pt x="168" y="639"/>
                </a:lnTo>
                <a:lnTo>
                  <a:pt x="168" y="638"/>
                </a:lnTo>
                <a:lnTo>
                  <a:pt x="168" y="633"/>
                </a:lnTo>
                <a:lnTo>
                  <a:pt x="168" y="631"/>
                </a:lnTo>
                <a:lnTo>
                  <a:pt x="168" y="629"/>
                </a:lnTo>
                <a:lnTo>
                  <a:pt x="168" y="627"/>
                </a:lnTo>
                <a:lnTo>
                  <a:pt x="168" y="624"/>
                </a:lnTo>
                <a:lnTo>
                  <a:pt x="168" y="621"/>
                </a:lnTo>
                <a:lnTo>
                  <a:pt x="170" y="621"/>
                </a:lnTo>
                <a:lnTo>
                  <a:pt x="172" y="621"/>
                </a:lnTo>
                <a:lnTo>
                  <a:pt x="172" y="620"/>
                </a:lnTo>
                <a:lnTo>
                  <a:pt x="171" y="620"/>
                </a:lnTo>
                <a:lnTo>
                  <a:pt x="168" y="620"/>
                </a:lnTo>
                <a:lnTo>
                  <a:pt x="167" y="596"/>
                </a:lnTo>
                <a:lnTo>
                  <a:pt x="167" y="595"/>
                </a:lnTo>
                <a:lnTo>
                  <a:pt x="167" y="594"/>
                </a:lnTo>
                <a:lnTo>
                  <a:pt x="167" y="591"/>
                </a:lnTo>
                <a:lnTo>
                  <a:pt x="167" y="590"/>
                </a:lnTo>
                <a:lnTo>
                  <a:pt x="167" y="589"/>
                </a:lnTo>
                <a:lnTo>
                  <a:pt x="167" y="587"/>
                </a:lnTo>
                <a:lnTo>
                  <a:pt x="167" y="585"/>
                </a:lnTo>
                <a:lnTo>
                  <a:pt x="167" y="581"/>
                </a:lnTo>
                <a:lnTo>
                  <a:pt x="167" y="580"/>
                </a:lnTo>
                <a:lnTo>
                  <a:pt x="167" y="579"/>
                </a:lnTo>
                <a:lnTo>
                  <a:pt x="167" y="569"/>
                </a:lnTo>
                <a:lnTo>
                  <a:pt x="171" y="569"/>
                </a:lnTo>
                <a:lnTo>
                  <a:pt x="177" y="569"/>
                </a:lnTo>
                <a:lnTo>
                  <a:pt x="180" y="569"/>
                </a:lnTo>
                <a:lnTo>
                  <a:pt x="180" y="568"/>
                </a:lnTo>
                <a:lnTo>
                  <a:pt x="180" y="556"/>
                </a:lnTo>
                <a:lnTo>
                  <a:pt x="186" y="556"/>
                </a:lnTo>
                <a:lnTo>
                  <a:pt x="186" y="568"/>
                </a:lnTo>
                <a:lnTo>
                  <a:pt x="186" y="569"/>
                </a:lnTo>
                <a:lnTo>
                  <a:pt x="186" y="571"/>
                </a:lnTo>
                <a:lnTo>
                  <a:pt x="185" y="571"/>
                </a:lnTo>
                <a:lnTo>
                  <a:pt x="184" y="571"/>
                </a:lnTo>
                <a:lnTo>
                  <a:pt x="184" y="576"/>
                </a:lnTo>
                <a:lnTo>
                  <a:pt x="184" y="579"/>
                </a:lnTo>
                <a:lnTo>
                  <a:pt x="184" y="580"/>
                </a:lnTo>
                <a:lnTo>
                  <a:pt x="184" y="581"/>
                </a:lnTo>
                <a:lnTo>
                  <a:pt x="184" y="582"/>
                </a:lnTo>
                <a:lnTo>
                  <a:pt x="187" y="582"/>
                </a:lnTo>
                <a:lnTo>
                  <a:pt x="188" y="582"/>
                </a:lnTo>
                <a:lnTo>
                  <a:pt x="190" y="582"/>
                </a:lnTo>
                <a:lnTo>
                  <a:pt x="193" y="582"/>
                </a:lnTo>
                <a:lnTo>
                  <a:pt x="193" y="585"/>
                </a:lnTo>
                <a:lnTo>
                  <a:pt x="193" y="586"/>
                </a:lnTo>
                <a:lnTo>
                  <a:pt x="193" y="588"/>
                </a:lnTo>
                <a:lnTo>
                  <a:pt x="193" y="591"/>
                </a:lnTo>
                <a:lnTo>
                  <a:pt x="193" y="593"/>
                </a:lnTo>
                <a:lnTo>
                  <a:pt x="193" y="595"/>
                </a:lnTo>
                <a:lnTo>
                  <a:pt x="193" y="596"/>
                </a:lnTo>
                <a:lnTo>
                  <a:pt x="193" y="597"/>
                </a:lnTo>
                <a:lnTo>
                  <a:pt x="193" y="598"/>
                </a:lnTo>
                <a:lnTo>
                  <a:pt x="193" y="602"/>
                </a:lnTo>
                <a:lnTo>
                  <a:pt x="193" y="603"/>
                </a:lnTo>
                <a:lnTo>
                  <a:pt x="193" y="605"/>
                </a:lnTo>
                <a:lnTo>
                  <a:pt x="193" y="606"/>
                </a:lnTo>
                <a:lnTo>
                  <a:pt x="193" y="610"/>
                </a:lnTo>
                <a:lnTo>
                  <a:pt x="193" y="611"/>
                </a:lnTo>
                <a:lnTo>
                  <a:pt x="193" y="612"/>
                </a:lnTo>
                <a:lnTo>
                  <a:pt x="193" y="613"/>
                </a:lnTo>
                <a:lnTo>
                  <a:pt x="193" y="614"/>
                </a:lnTo>
                <a:lnTo>
                  <a:pt x="193" y="615"/>
                </a:lnTo>
                <a:lnTo>
                  <a:pt x="193" y="619"/>
                </a:lnTo>
                <a:lnTo>
                  <a:pt x="193" y="620"/>
                </a:lnTo>
                <a:lnTo>
                  <a:pt x="193" y="621"/>
                </a:lnTo>
                <a:lnTo>
                  <a:pt x="194" y="621"/>
                </a:lnTo>
                <a:lnTo>
                  <a:pt x="198" y="621"/>
                </a:lnTo>
                <a:lnTo>
                  <a:pt x="199" y="621"/>
                </a:lnTo>
                <a:lnTo>
                  <a:pt x="219" y="621"/>
                </a:lnTo>
                <a:lnTo>
                  <a:pt x="219" y="620"/>
                </a:lnTo>
                <a:lnTo>
                  <a:pt x="219" y="619"/>
                </a:lnTo>
                <a:lnTo>
                  <a:pt x="219" y="613"/>
                </a:lnTo>
                <a:lnTo>
                  <a:pt x="219" y="612"/>
                </a:lnTo>
                <a:lnTo>
                  <a:pt x="219" y="607"/>
                </a:lnTo>
                <a:lnTo>
                  <a:pt x="219" y="606"/>
                </a:lnTo>
                <a:lnTo>
                  <a:pt x="219" y="605"/>
                </a:lnTo>
                <a:lnTo>
                  <a:pt x="219" y="598"/>
                </a:lnTo>
                <a:lnTo>
                  <a:pt x="219" y="595"/>
                </a:lnTo>
                <a:lnTo>
                  <a:pt x="215" y="595"/>
                </a:lnTo>
                <a:lnTo>
                  <a:pt x="205" y="595"/>
                </a:lnTo>
                <a:lnTo>
                  <a:pt x="206" y="595"/>
                </a:lnTo>
                <a:lnTo>
                  <a:pt x="206" y="591"/>
                </a:lnTo>
                <a:lnTo>
                  <a:pt x="206" y="588"/>
                </a:lnTo>
                <a:lnTo>
                  <a:pt x="206" y="587"/>
                </a:lnTo>
                <a:lnTo>
                  <a:pt x="206" y="586"/>
                </a:lnTo>
                <a:lnTo>
                  <a:pt x="205" y="586"/>
                </a:lnTo>
                <a:lnTo>
                  <a:pt x="205" y="585"/>
                </a:lnTo>
                <a:lnTo>
                  <a:pt x="205" y="582"/>
                </a:lnTo>
                <a:lnTo>
                  <a:pt x="206" y="582"/>
                </a:lnTo>
                <a:lnTo>
                  <a:pt x="205" y="582"/>
                </a:lnTo>
                <a:lnTo>
                  <a:pt x="204" y="582"/>
                </a:lnTo>
                <a:lnTo>
                  <a:pt x="203" y="582"/>
                </a:lnTo>
                <a:lnTo>
                  <a:pt x="203" y="581"/>
                </a:lnTo>
                <a:lnTo>
                  <a:pt x="203" y="576"/>
                </a:lnTo>
                <a:lnTo>
                  <a:pt x="202" y="576"/>
                </a:lnTo>
                <a:lnTo>
                  <a:pt x="199" y="576"/>
                </a:lnTo>
                <a:lnTo>
                  <a:pt x="198" y="576"/>
                </a:lnTo>
                <a:lnTo>
                  <a:pt x="196" y="576"/>
                </a:lnTo>
                <a:lnTo>
                  <a:pt x="195" y="576"/>
                </a:lnTo>
                <a:lnTo>
                  <a:pt x="194" y="576"/>
                </a:lnTo>
                <a:lnTo>
                  <a:pt x="193" y="576"/>
                </a:lnTo>
                <a:lnTo>
                  <a:pt x="193" y="573"/>
                </a:lnTo>
                <a:lnTo>
                  <a:pt x="193" y="572"/>
                </a:lnTo>
                <a:lnTo>
                  <a:pt x="194" y="572"/>
                </a:lnTo>
                <a:lnTo>
                  <a:pt x="196" y="572"/>
                </a:lnTo>
                <a:lnTo>
                  <a:pt x="198" y="572"/>
                </a:lnTo>
                <a:lnTo>
                  <a:pt x="199" y="572"/>
                </a:lnTo>
                <a:lnTo>
                  <a:pt x="202" y="572"/>
                </a:lnTo>
                <a:lnTo>
                  <a:pt x="203" y="572"/>
                </a:lnTo>
                <a:lnTo>
                  <a:pt x="203" y="569"/>
                </a:lnTo>
                <a:lnTo>
                  <a:pt x="204" y="569"/>
                </a:lnTo>
                <a:lnTo>
                  <a:pt x="204" y="568"/>
                </a:lnTo>
                <a:lnTo>
                  <a:pt x="205" y="568"/>
                </a:lnTo>
                <a:lnTo>
                  <a:pt x="205" y="566"/>
                </a:lnTo>
                <a:lnTo>
                  <a:pt x="205" y="565"/>
                </a:lnTo>
                <a:lnTo>
                  <a:pt x="205" y="564"/>
                </a:lnTo>
                <a:lnTo>
                  <a:pt x="205" y="563"/>
                </a:lnTo>
                <a:lnTo>
                  <a:pt x="205" y="562"/>
                </a:lnTo>
                <a:lnTo>
                  <a:pt x="205" y="560"/>
                </a:lnTo>
                <a:lnTo>
                  <a:pt x="205" y="558"/>
                </a:lnTo>
                <a:lnTo>
                  <a:pt x="205" y="557"/>
                </a:lnTo>
                <a:lnTo>
                  <a:pt x="205" y="556"/>
                </a:lnTo>
                <a:lnTo>
                  <a:pt x="205" y="553"/>
                </a:lnTo>
                <a:lnTo>
                  <a:pt x="205" y="551"/>
                </a:lnTo>
                <a:lnTo>
                  <a:pt x="205" y="549"/>
                </a:lnTo>
                <a:lnTo>
                  <a:pt x="205" y="546"/>
                </a:lnTo>
                <a:lnTo>
                  <a:pt x="205" y="545"/>
                </a:lnTo>
                <a:lnTo>
                  <a:pt x="204" y="545"/>
                </a:lnTo>
                <a:lnTo>
                  <a:pt x="204" y="543"/>
                </a:lnTo>
                <a:lnTo>
                  <a:pt x="203" y="543"/>
                </a:lnTo>
                <a:lnTo>
                  <a:pt x="199" y="543"/>
                </a:lnTo>
                <a:lnTo>
                  <a:pt x="194" y="543"/>
                </a:lnTo>
                <a:lnTo>
                  <a:pt x="194" y="544"/>
                </a:lnTo>
                <a:lnTo>
                  <a:pt x="194" y="545"/>
                </a:lnTo>
                <a:lnTo>
                  <a:pt x="193" y="545"/>
                </a:lnTo>
                <a:lnTo>
                  <a:pt x="193" y="544"/>
                </a:lnTo>
                <a:lnTo>
                  <a:pt x="193" y="543"/>
                </a:lnTo>
                <a:lnTo>
                  <a:pt x="191" y="543"/>
                </a:lnTo>
                <a:lnTo>
                  <a:pt x="185" y="543"/>
                </a:lnTo>
                <a:lnTo>
                  <a:pt x="182" y="543"/>
                </a:lnTo>
                <a:lnTo>
                  <a:pt x="180" y="543"/>
                </a:lnTo>
                <a:lnTo>
                  <a:pt x="180" y="541"/>
                </a:lnTo>
                <a:lnTo>
                  <a:pt x="180" y="530"/>
                </a:lnTo>
                <a:lnTo>
                  <a:pt x="180" y="519"/>
                </a:lnTo>
                <a:lnTo>
                  <a:pt x="180" y="516"/>
                </a:lnTo>
                <a:lnTo>
                  <a:pt x="172" y="516"/>
                </a:lnTo>
                <a:lnTo>
                  <a:pt x="171" y="516"/>
                </a:lnTo>
                <a:lnTo>
                  <a:pt x="169" y="516"/>
                </a:lnTo>
                <a:lnTo>
                  <a:pt x="168" y="516"/>
                </a:lnTo>
                <a:lnTo>
                  <a:pt x="167" y="516"/>
                </a:lnTo>
                <a:lnTo>
                  <a:pt x="167" y="491"/>
                </a:lnTo>
                <a:lnTo>
                  <a:pt x="169" y="491"/>
                </a:lnTo>
                <a:lnTo>
                  <a:pt x="170" y="491"/>
                </a:lnTo>
                <a:lnTo>
                  <a:pt x="180" y="491"/>
                </a:lnTo>
                <a:lnTo>
                  <a:pt x="191" y="491"/>
                </a:lnTo>
                <a:lnTo>
                  <a:pt x="193" y="491"/>
                </a:lnTo>
                <a:lnTo>
                  <a:pt x="193" y="482"/>
                </a:lnTo>
                <a:lnTo>
                  <a:pt x="193" y="478"/>
                </a:lnTo>
                <a:lnTo>
                  <a:pt x="193" y="474"/>
                </a:lnTo>
                <a:lnTo>
                  <a:pt x="193" y="472"/>
                </a:lnTo>
                <a:lnTo>
                  <a:pt x="193" y="469"/>
                </a:lnTo>
                <a:lnTo>
                  <a:pt x="193" y="464"/>
                </a:lnTo>
                <a:lnTo>
                  <a:pt x="219" y="465"/>
                </a:lnTo>
                <a:lnTo>
                  <a:pt x="219" y="445"/>
                </a:lnTo>
                <a:lnTo>
                  <a:pt x="219" y="423"/>
                </a:lnTo>
                <a:lnTo>
                  <a:pt x="219" y="417"/>
                </a:lnTo>
                <a:lnTo>
                  <a:pt x="219" y="413"/>
                </a:lnTo>
                <a:lnTo>
                  <a:pt x="217" y="413"/>
                </a:lnTo>
                <a:lnTo>
                  <a:pt x="202" y="413"/>
                </a:lnTo>
                <a:lnTo>
                  <a:pt x="193" y="413"/>
                </a:lnTo>
                <a:lnTo>
                  <a:pt x="193" y="399"/>
                </a:lnTo>
                <a:lnTo>
                  <a:pt x="190" y="399"/>
                </a:lnTo>
                <a:lnTo>
                  <a:pt x="189" y="399"/>
                </a:lnTo>
                <a:lnTo>
                  <a:pt x="187" y="399"/>
                </a:lnTo>
                <a:lnTo>
                  <a:pt x="185" y="399"/>
                </a:lnTo>
                <a:lnTo>
                  <a:pt x="179" y="399"/>
                </a:lnTo>
                <a:lnTo>
                  <a:pt x="174" y="399"/>
                </a:lnTo>
                <a:lnTo>
                  <a:pt x="167" y="401"/>
                </a:lnTo>
                <a:lnTo>
                  <a:pt x="167" y="393"/>
                </a:lnTo>
                <a:lnTo>
                  <a:pt x="167" y="387"/>
                </a:lnTo>
                <a:lnTo>
                  <a:pt x="162" y="387"/>
                </a:lnTo>
                <a:lnTo>
                  <a:pt x="158" y="387"/>
                </a:lnTo>
                <a:lnTo>
                  <a:pt x="153" y="387"/>
                </a:lnTo>
                <a:lnTo>
                  <a:pt x="152" y="387"/>
                </a:lnTo>
                <a:lnTo>
                  <a:pt x="148" y="387"/>
                </a:lnTo>
                <a:lnTo>
                  <a:pt x="147" y="387"/>
                </a:lnTo>
                <a:lnTo>
                  <a:pt x="146" y="387"/>
                </a:lnTo>
                <a:lnTo>
                  <a:pt x="143" y="387"/>
                </a:lnTo>
                <a:lnTo>
                  <a:pt x="141" y="387"/>
                </a:lnTo>
                <a:lnTo>
                  <a:pt x="138" y="387"/>
                </a:lnTo>
                <a:lnTo>
                  <a:pt x="130" y="387"/>
                </a:lnTo>
                <a:lnTo>
                  <a:pt x="128" y="387"/>
                </a:lnTo>
                <a:lnTo>
                  <a:pt x="124" y="387"/>
                </a:lnTo>
                <a:lnTo>
                  <a:pt x="121" y="387"/>
                </a:lnTo>
                <a:lnTo>
                  <a:pt x="118" y="387"/>
                </a:lnTo>
                <a:lnTo>
                  <a:pt x="116" y="387"/>
                </a:lnTo>
                <a:lnTo>
                  <a:pt x="116" y="386"/>
                </a:lnTo>
                <a:lnTo>
                  <a:pt x="116" y="381"/>
                </a:lnTo>
                <a:lnTo>
                  <a:pt x="116" y="372"/>
                </a:lnTo>
                <a:lnTo>
                  <a:pt x="116" y="365"/>
                </a:lnTo>
                <a:lnTo>
                  <a:pt x="116" y="363"/>
                </a:lnTo>
                <a:lnTo>
                  <a:pt x="115" y="362"/>
                </a:lnTo>
                <a:lnTo>
                  <a:pt x="115" y="361"/>
                </a:lnTo>
                <a:lnTo>
                  <a:pt x="113" y="361"/>
                </a:lnTo>
                <a:lnTo>
                  <a:pt x="111" y="361"/>
                </a:lnTo>
                <a:lnTo>
                  <a:pt x="107" y="361"/>
                </a:lnTo>
                <a:lnTo>
                  <a:pt x="102" y="361"/>
                </a:lnTo>
                <a:lnTo>
                  <a:pt x="94" y="361"/>
                </a:lnTo>
                <a:lnTo>
                  <a:pt x="92" y="361"/>
                </a:lnTo>
                <a:lnTo>
                  <a:pt x="90" y="361"/>
                </a:lnTo>
                <a:lnTo>
                  <a:pt x="85" y="361"/>
                </a:lnTo>
                <a:lnTo>
                  <a:pt x="79" y="361"/>
                </a:lnTo>
                <a:lnTo>
                  <a:pt x="77" y="361"/>
                </a:lnTo>
                <a:lnTo>
                  <a:pt x="73" y="361"/>
                </a:lnTo>
                <a:lnTo>
                  <a:pt x="70" y="361"/>
                </a:lnTo>
                <a:lnTo>
                  <a:pt x="65" y="361"/>
                </a:lnTo>
                <a:lnTo>
                  <a:pt x="64" y="361"/>
                </a:lnTo>
                <a:lnTo>
                  <a:pt x="62" y="361"/>
                </a:lnTo>
                <a:lnTo>
                  <a:pt x="61" y="361"/>
                </a:lnTo>
                <a:lnTo>
                  <a:pt x="59" y="361"/>
                </a:lnTo>
                <a:lnTo>
                  <a:pt x="59" y="360"/>
                </a:lnTo>
                <a:lnTo>
                  <a:pt x="59" y="359"/>
                </a:lnTo>
                <a:lnTo>
                  <a:pt x="58" y="357"/>
                </a:lnTo>
                <a:lnTo>
                  <a:pt x="57" y="356"/>
                </a:lnTo>
                <a:lnTo>
                  <a:pt x="56" y="355"/>
                </a:lnTo>
                <a:lnTo>
                  <a:pt x="53" y="352"/>
                </a:lnTo>
                <a:lnTo>
                  <a:pt x="52" y="351"/>
                </a:lnTo>
                <a:lnTo>
                  <a:pt x="52" y="349"/>
                </a:lnTo>
                <a:lnTo>
                  <a:pt x="52" y="348"/>
                </a:lnTo>
                <a:lnTo>
                  <a:pt x="51" y="347"/>
                </a:lnTo>
                <a:lnTo>
                  <a:pt x="51" y="346"/>
                </a:lnTo>
                <a:lnTo>
                  <a:pt x="51" y="345"/>
                </a:lnTo>
                <a:lnTo>
                  <a:pt x="48" y="335"/>
                </a:lnTo>
                <a:lnTo>
                  <a:pt x="48" y="334"/>
                </a:lnTo>
                <a:lnTo>
                  <a:pt x="48" y="331"/>
                </a:lnTo>
                <a:lnTo>
                  <a:pt x="47" y="309"/>
                </a:lnTo>
                <a:lnTo>
                  <a:pt x="46" y="301"/>
                </a:lnTo>
                <a:lnTo>
                  <a:pt x="46" y="296"/>
                </a:lnTo>
                <a:lnTo>
                  <a:pt x="46" y="290"/>
                </a:lnTo>
                <a:lnTo>
                  <a:pt x="46" y="289"/>
                </a:lnTo>
                <a:lnTo>
                  <a:pt x="46" y="288"/>
                </a:lnTo>
                <a:lnTo>
                  <a:pt x="46" y="287"/>
                </a:lnTo>
                <a:lnTo>
                  <a:pt x="46" y="285"/>
                </a:lnTo>
                <a:lnTo>
                  <a:pt x="46" y="284"/>
                </a:lnTo>
                <a:lnTo>
                  <a:pt x="47" y="282"/>
                </a:lnTo>
                <a:lnTo>
                  <a:pt x="47" y="279"/>
                </a:lnTo>
                <a:lnTo>
                  <a:pt x="47" y="277"/>
                </a:lnTo>
                <a:lnTo>
                  <a:pt x="46" y="273"/>
                </a:lnTo>
                <a:lnTo>
                  <a:pt x="46" y="271"/>
                </a:lnTo>
                <a:lnTo>
                  <a:pt x="44" y="270"/>
                </a:lnTo>
                <a:lnTo>
                  <a:pt x="44" y="269"/>
                </a:lnTo>
                <a:lnTo>
                  <a:pt x="44" y="268"/>
                </a:lnTo>
                <a:lnTo>
                  <a:pt x="43" y="267"/>
                </a:lnTo>
                <a:lnTo>
                  <a:pt x="42" y="263"/>
                </a:lnTo>
                <a:close/>
                <a:moveTo>
                  <a:pt x="168" y="621"/>
                </a:moveTo>
                <a:lnTo>
                  <a:pt x="168" y="623"/>
                </a:lnTo>
                <a:lnTo>
                  <a:pt x="168" y="624"/>
                </a:lnTo>
                <a:lnTo>
                  <a:pt x="168" y="630"/>
                </a:lnTo>
                <a:lnTo>
                  <a:pt x="168" y="633"/>
                </a:lnTo>
                <a:lnTo>
                  <a:pt x="169" y="633"/>
                </a:lnTo>
                <a:lnTo>
                  <a:pt x="170" y="633"/>
                </a:lnTo>
                <a:lnTo>
                  <a:pt x="173" y="633"/>
                </a:lnTo>
                <a:lnTo>
                  <a:pt x="177" y="633"/>
                </a:lnTo>
                <a:lnTo>
                  <a:pt x="178" y="633"/>
                </a:lnTo>
                <a:lnTo>
                  <a:pt x="181" y="633"/>
                </a:lnTo>
                <a:lnTo>
                  <a:pt x="187" y="633"/>
                </a:lnTo>
                <a:lnTo>
                  <a:pt x="187" y="635"/>
                </a:lnTo>
                <a:lnTo>
                  <a:pt x="187" y="638"/>
                </a:lnTo>
                <a:lnTo>
                  <a:pt x="187" y="640"/>
                </a:lnTo>
                <a:lnTo>
                  <a:pt x="187" y="643"/>
                </a:lnTo>
                <a:lnTo>
                  <a:pt x="191" y="644"/>
                </a:lnTo>
                <a:lnTo>
                  <a:pt x="193" y="645"/>
                </a:lnTo>
                <a:lnTo>
                  <a:pt x="196" y="646"/>
                </a:lnTo>
                <a:lnTo>
                  <a:pt x="197" y="646"/>
                </a:lnTo>
                <a:lnTo>
                  <a:pt x="198" y="646"/>
                </a:lnTo>
                <a:lnTo>
                  <a:pt x="201" y="647"/>
                </a:lnTo>
                <a:lnTo>
                  <a:pt x="202" y="647"/>
                </a:lnTo>
                <a:lnTo>
                  <a:pt x="203" y="647"/>
                </a:lnTo>
                <a:lnTo>
                  <a:pt x="204" y="647"/>
                </a:lnTo>
                <a:lnTo>
                  <a:pt x="206" y="648"/>
                </a:lnTo>
                <a:lnTo>
                  <a:pt x="210" y="649"/>
                </a:lnTo>
                <a:lnTo>
                  <a:pt x="213" y="650"/>
                </a:lnTo>
                <a:lnTo>
                  <a:pt x="216" y="650"/>
                </a:lnTo>
                <a:lnTo>
                  <a:pt x="217" y="652"/>
                </a:lnTo>
                <a:lnTo>
                  <a:pt x="219" y="652"/>
                </a:lnTo>
                <a:lnTo>
                  <a:pt x="220" y="652"/>
                </a:lnTo>
                <a:lnTo>
                  <a:pt x="222" y="653"/>
                </a:lnTo>
                <a:lnTo>
                  <a:pt x="223" y="653"/>
                </a:lnTo>
                <a:lnTo>
                  <a:pt x="225" y="653"/>
                </a:lnTo>
                <a:lnTo>
                  <a:pt x="228" y="654"/>
                </a:lnTo>
                <a:lnTo>
                  <a:pt x="230" y="655"/>
                </a:lnTo>
                <a:lnTo>
                  <a:pt x="232" y="655"/>
                </a:lnTo>
                <a:lnTo>
                  <a:pt x="234" y="656"/>
                </a:lnTo>
                <a:lnTo>
                  <a:pt x="238" y="656"/>
                </a:lnTo>
                <a:lnTo>
                  <a:pt x="240" y="657"/>
                </a:lnTo>
                <a:lnTo>
                  <a:pt x="242" y="657"/>
                </a:lnTo>
                <a:lnTo>
                  <a:pt x="243" y="658"/>
                </a:lnTo>
                <a:lnTo>
                  <a:pt x="245" y="658"/>
                </a:lnTo>
                <a:lnTo>
                  <a:pt x="247" y="660"/>
                </a:lnTo>
                <a:lnTo>
                  <a:pt x="254" y="661"/>
                </a:lnTo>
                <a:lnTo>
                  <a:pt x="258" y="662"/>
                </a:lnTo>
                <a:lnTo>
                  <a:pt x="262" y="663"/>
                </a:lnTo>
                <a:lnTo>
                  <a:pt x="264" y="664"/>
                </a:lnTo>
                <a:lnTo>
                  <a:pt x="267" y="664"/>
                </a:lnTo>
                <a:lnTo>
                  <a:pt x="268" y="664"/>
                </a:lnTo>
                <a:lnTo>
                  <a:pt x="270" y="664"/>
                </a:lnTo>
                <a:lnTo>
                  <a:pt x="271" y="664"/>
                </a:lnTo>
                <a:lnTo>
                  <a:pt x="272" y="665"/>
                </a:lnTo>
                <a:lnTo>
                  <a:pt x="275" y="666"/>
                </a:lnTo>
                <a:lnTo>
                  <a:pt x="277" y="668"/>
                </a:lnTo>
                <a:lnTo>
                  <a:pt x="280" y="669"/>
                </a:lnTo>
                <a:lnTo>
                  <a:pt x="283" y="669"/>
                </a:lnTo>
                <a:lnTo>
                  <a:pt x="284" y="670"/>
                </a:lnTo>
                <a:lnTo>
                  <a:pt x="290" y="671"/>
                </a:lnTo>
                <a:lnTo>
                  <a:pt x="293" y="672"/>
                </a:lnTo>
                <a:lnTo>
                  <a:pt x="300" y="673"/>
                </a:lnTo>
                <a:lnTo>
                  <a:pt x="303" y="674"/>
                </a:lnTo>
                <a:lnTo>
                  <a:pt x="305" y="674"/>
                </a:lnTo>
                <a:lnTo>
                  <a:pt x="307" y="674"/>
                </a:lnTo>
                <a:lnTo>
                  <a:pt x="314" y="675"/>
                </a:lnTo>
                <a:lnTo>
                  <a:pt x="317" y="675"/>
                </a:lnTo>
                <a:lnTo>
                  <a:pt x="318" y="677"/>
                </a:lnTo>
                <a:lnTo>
                  <a:pt x="319" y="677"/>
                </a:lnTo>
                <a:lnTo>
                  <a:pt x="320" y="677"/>
                </a:lnTo>
                <a:lnTo>
                  <a:pt x="322" y="677"/>
                </a:lnTo>
                <a:lnTo>
                  <a:pt x="324" y="678"/>
                </a:lnTo>
                <a:lnTo>
                  <a:pt x="325" y="679"/>
                </a:lnTo>
                <a:lnTo>
                  <a:pt x="326" y="679"/>
                </a:lnTo>
                <a:lnTo>
                  <a:pt x="328" y="680"/>
                </a:lnTo>
                <a:lnTo>
                  <a:pt x="331" y="681"/>
                </a:lnTo>
                <a:lnTo>
                  <a:pt x="333" y="682"/>
                </a:lnTo>
                <a:lnTo>
                  <a:pt x="335" y="683"/>
                </a:lnTo>
                <a:lnTo>
                  <a:pt x="336" y="683"/>
                </a:lnTo>
                <a:lnTo>
                  <a:pt x="337" y="685"/>
                </a:lnTo>
                <a:lnTo>
                  <a:pt x="339" y="685"/>
                </a:lnTo>
                <a:lnTo>
                  <a:pt x="342" y="685"/>
                </a:lnTo>
                <a:lnTo>
                  <a:pt x="344" y="683"/>
                </a:lnTo>
                <a:lnTo>
                  <a:pt x="345" y="683"/>
                </a:lnTo>
                <a:lnTo>
                  <a:pt x="348" y="683"/>
                </a:lnTo>
                <a:lnTo>
                  <a:pt x="349" y="683"/>
                </a:lnTo>
                <a:lnTo>
                  <a:pt x="353" y="683"/>
                </a:lnTo>
                <a:lnTo>
                  <a:pt x="354" y="685"/>
                </a:lnTo>
                <a:lnTo>
                  <a:pt x="355" y="686"/>
                </a:lnTo>
                <a:lnTo>
                  <a:pt x="360" y="686"/>
                </a:lnTo>
                <a:lnTo>
                  <a:pt x="360" y="685"/>
                </a:lnTo>
                <a:lnTo>
                  <a:pt x="361" y="681"/>
                </a:lnTo>
                <a:lnTo>
                  <a:pt x="363" y="681"/>
                </a:lnTo>
                <a:lnTo>
                  <a:pt x="363" y="680"/>
                </a:lnTo>
                <a:lnTo>
                  <a:pt x="374" y="680"/>
                </a:lnTo>
                <a:lnTo>
                  <a:pt x="374" y="685"/>
                </a:lnTo>
                <a:lnTo>
                  <a:pt x="374" y="686"/>
                </a:lnTo>
                <a:lnTo>
                  <a:pt x="375" y="686"/>
                </a:lnTo>
                <a:lnTo>
                  <a:pt x="376" y="685"/>
                </a:lnTo>
                <a:lnTo>
                  <a:pt x="378" y="683"/>
                </a:lnTo>
                <a:lnTo>
                  <a:pt x="383" y="682"/>
                </a:lnTo>
                <a:lnTo>
                  <a:pt x="389" y="680"/>
                </a:lnTo>
                <a:lnTo>
                  <a:pt x="389" y="679"/>
                </a:lnTo>
                <a:lnTo>
                  <a:pt x="393" y="678"/>
                </a:lnTo>
                <a:lnTo>
                  <a:pt x="393" y="673"/>
                </a:lnTo>
                <a:lnTo>
                  <a:pt x="388" y="673"/>
                </a:lnTo>
                <a:lnTo>
                  <a:pt x="388" y="669"/>
                </a:lnTo>
                <a:lnTo>
                  <a:pt x="393" y="669"/>
                </a:lnTo>
                <a:lnTo>
                  <a:pt x="393" y="668"/>
                </a:lnTo>
                <a:lnTo>
                  <a:pt x="393" y="660"/>
                </a:lnTo>
                <a:lnTo>
                  <a:pt x="384" y="660"/>
                </a:lnTo>
                <a:lnTo>
                  <a:pt x="374" y="661"/>
                </a:lnTo>
                <a:lnTo>
                  <a:pt x="374" y="647"/>
                </a:lnTo>
                <a:lnTo>
                  <a:pt x="361" y="647"/>
                </a:lnTo>
                <a:lnTo>
                  <a:pt x="360" y="647"/>
                </a:lnTo>
                <a:lnTo>
                  <a:pt x="359" y="647"/>
                </a:lnTo>
                <a:lnTo>
                  <a:pt x="348" y="647"/>
                </a:lnTo>
                <a:lnTo>
                  <a:pt x="348" y="644"/>
                </a:lnTo>
                <a:lnTo>
                  <a:pt x="348" y="635"/>
                </a:lnTo>
                <a:lnTo>
                  <a:pt x="348" y="632"/>
                </a:lnTo>
                <a:lnTo>
                  <a:pt x="348" y="631"/>
                </a:lnTo>
                <a:lnTo>
                  <a:pt x="348" y="629"/>
                </a:lnTo>
                <a:lnTo>
                  <a:pt x="348" y="622"/>
                </a:lnTo>
                <a:lnTo>
                  <a:pt x="348" y="621"/>
                </a:lnTo>
                <a:lnTo>
                  <a:pt x="346" y="621"/>
                </a:lnTo>
                <a:lnTo>
                  <a:pt x="344" y="621"/>
                </a:lnTo>
                <a:lnTo>
                  <a:pt x="343" y="621"/>
                </a:lnTo>
                <a:lnTo>
                  <a:pt x="341" y="621"/>
                </a:lnTo>
                <a:lnTo>
                  <a:pt x="339" y="621"/>
                </a:lnTo>
                <a:lnTo>
                  <a:pt x="337" y="621"/>
                </a:lnTo>
                <a:lnTo>
                  <a:pt x="336" y="621"/>
                </a:lnTo>
                <a:lnTo>
                  <a:pt x="335" y="621"/>
                </a:lnTo>
                <a:lnTo>
                  <a:pt x="333" y="621"/>
                </a:lnTo>
                <a:lnTo>
                  <a:pt x="332" y="621"/>
                </a:lnTo>
                <a:lnTo>
                  <a:pt x="331" y="621"/>
                </a:lnTo>
                <a:lnTo>
                  <a:pt x="329" y="621"/>
                </a:lnTo>
                <a:lnTo>
                  <a:pt x="328" y="621"/>
                </a:lnTo>
                <a:lnTo>
                  <a:pt x="327" y="621"/>
                </a:lnTo>
                <a:lnTo>
                  <a:pt x="326" y="621"/>
                </a:lnTo>
                <a:lnTo>
                  <a:pt x="325" y="621"/>
                </a:lnTo>
                <a:lnTo>
                  <a:pt x="324" y="621"/>
                </a:lnTo>
                <a:lnTo>
                  <a:pt x="323" y="621"/>
                </a:lnTo>
                <a:lnTo>
                  <a:pt x="322" y="621"/>
                </a:lnTo>
                <a:lnTo>
                  <a:pt x="322" y="623"/>
                </a:lnTo>
                <a:lnTo>
                  <a:pt x="322" y="633"/>
                </a:lnTo>
                <a:lnTo>
                  <a:pt x="322" y="641"/>
                </a:lnTo>
                <a:lnTo>
                  <a:pt x="322" y="645"/>
                </a:lnTo>
                <a:lnTo>
                  <a:pt x="322" y="647"/>
                </a:lnTo>
                <a:lnTo>
                  <a:pt x="323" y="647"/>
                </a:lnTo>
                <a:lnTo>
                  <a:pt x="326" y="647"/>
                </a:lnTo>
                <a:lnTo>
                  <a:pt x="335" y="647"/>
                </a:lnTo>
                <a:lnTo>
                  <a:pt x="337" y="647"/>
                </a:lnTo>
                <a:lnTo>
                  <a:pt x="339" y="647"/>
                </a:lnTo>
                <a:lnTo>
                  <a:pt x="340" y="647"/>
                </a:lnTo>
                <a:lnTo>
                  <a:pt x="341" y="647"/>
                </a:lnTo>
                <a:lnTo>
                  <a:pt x="341" y="648"/>
                </a:lnTo>
                <a:lnTo>
                  <a:pt x="341" y="653"/>
                </a:lnTo>
                <a:lnTo>
                  <a:pt x="341" y="654"/>
                </a:lnTo>
                <a:lnTo>
                  <a:pt x="337" y="654"/>
                </a:lnTo>
                <a:lnTo>
                  <a:pt x="336" y="654"/>
                </a:lnTo>
                <a:lnTo>
                  <a:pt x="335" y="654"/>
                </a:lnTo>
                <a:lnTo>
                  <a:pt x="335" y="655"/>
                </a:lnTo>
                <a:lnTo>
                  <a:pt x="335" y="656"/>
                </a:lnTo>
                <a:lnTo>
                  <a:pt x="335" y="657"/>
                </a:lnTo>
                <a:lnTo>
                  <a:pt x="335" y="658"/>
                </a:lnTo>
                <a:lnTo>
                  <a:pt x="335" y="660"/>
                </a:lnTo>
                <a:lnTo>
                  <a:pt x="335" y="661"/>
                </a:lnTo>
                <a:lnTo>
                  <a:pt x="332" y="661"/>
                </a:lnTo>
                <a:lnTo>
                  <a:pt x="329" y="661"/>
                </a:lnTo>
                <a:lnTo>
                  <a:pt x="329" y="660"/>
                </a:lnTo>
                <a:lnTo>
                  <a:pt x="328" y="660"/>
                </a:lnTo>
                <a:lnTo>
                  <a:pt x="328" y="658"/>
                </a:lnTo>
                <a:lnTo>
                  <a:pt x="328" y="657"/>
                </a:lnTo>
                <a:lnTo>
                  <a:pt x="328" y="655"/>
                </a:lnTo>
                <a:lnTo>
                  <a:pt x="328" y="652"/>
                </a:lnTo>
                <a:lnTo>
                  <a:pt x="324" y="652"/>
                </a:lnTo>
                <a:lnTo>
                  <a:pt x="324" y="654"/>
                </a:lnTo>
                <a:lnTo>
                  <a:pt x="325" y="654"/>
                </a:lnTo>
                <a:lnTo>
                  <a:pt x="325" y="655"/>
                </a:lnTo>
                <a:lnTo>
                  <a:pt x="325" y="657"/>
                </a:lnTo>
                <a:lnTo>
                  <a:pt x="323" y="657"/>
                </a:lnTo>
                <a:lnTo>
                  <a:pt x="322" y="657"/>
                </a:lnTo>
                <a:lnTo>
                  <a:pt x="322" y="658"/>
                </a:lnTo>
                <a:lnTo>
                  <a:pt x="322" y="660"/>
                </a:lnTo>
                <a:lnTo>
                  <a:pt x="322" y="663"/>
                </a:lnTo>
                <a:lnTo>
                  <a:pt x="322" y="666"/>
                </a:lnTo>
                <a:lnTo>
                  <a:pt x="323" y="666"/>
                </a:lnTo>
                <a:lnTo>
                  <a:pt x="328" y="666"/>
                </a:lnTo>
                <a:lnTo>
                  <a:pt x="328" y="668"/>
                </a:lnTo>
                <a:lnTo>
                  <a:pt x="328" y="671"/>
                </a:lnTo>
                <a:lnTo>
                  <a:pt x="328" y="673"/>
                </a:lnTo>
                <a:lnTo>
                  <a:pt x="323" y="673"/>
                </a:lnTo>
                <a:lnTo>
                  <a:pt x="322" y="673"/>
                </a:lnTo>
                <a:lnTo>
                  <a:pt x="322" y="672"/>
                </a:lnTo>
                <a:lnTo>
                  <a:pt x="322" y="671"/>
                </a:lnTo>
                <a:lnTo>
                  <a:pt x="316" y="672"/>
                </a:lnTo>
                <a:lnTo>
                  <a:pt x="316" y="671"/>
                </a:lnTo>
                <a:lnTo>
                  <a:pt x="316" y="670"/>
                </a:lnTo>
                <a:lnTo>
                  <a:pt x="314" y="670"/>
                </a:lnTo>
                <a:lnTo>
                  <a:pt x="310" y="670"/>
                </a:lnTo>
                <a:lnTo>
                  <a:pt x="309" y="670"/>
                </a:lnTo>
                <a:lnTo>
                  <a:pt x="306" y="670"/>
                </a:lnTo>
                <a:lnTo>
                  <a:pt x="306" y="669"/>
                </a:lnTo>
                <a:lnTo>
                  <a:pt x="306" y="666"/>
                </a:lnTo>
                <a:lnTo>
                  <a:pt x="297" y="668"/>
                </a:lnTo>
                <a:lnTo>
                  <a:pt x="297" y="666"/>
                </a:lnTo>
                <a:lnTo>
                  <a:pt x="297" y="664"/>
                </a:lnTo>
                <a:lnTo>
                  <a:pt x="294" y="664"/>
                </a:lnTo>
                <a:lnTo>
                  <a:pt x="292" y="664"/>
                </a:lnTo>
                <a:lnTo>
                  <a:pt x="286" y="664"/>
                </a:lnTo>
                <a:lnTo>
                  <a:pt x="286" y="663"/>
                </a:lnTo>
                <a:lnTo>
                  <a:pt x="286" y="662"/>
                </a:lnTo>
                <a:lnTo>
                  <a:pt x="286" y="661"/>
                </a:lnTo>
                <a:lnTo>
                  <a:pt x="286" y="660"/>
                </a:lnTo>
                <a:lnTo>
                  <a:pt x="284" y="660"/>
                </a:lnTo>
                <a:lnTo>
                  <a:pt x="279" y="660"/>
                </a:lnTo>
                <a:lnTo>
                  <a:pt x="279" y="658"/>
                </a:lnTo>
                <a:lnTo>
                  <a:pt x="277" y="658"/>
                </a:lnTo>
                <a:lnTo>
                  <a:pt x="277" y="657"/>
                </a:lnTo>
                <a:lnTo>
                  <a:pt x="274" y="657"/>
                </a:lnTo>
                <a:lnTo>
                  <a:pt x="271" y="657"/>
                </a:lnTo>
                <a:lnTo>
                  <a:pt x="271" y="656"/>
                </a:lnTo>
                <a:lnTo>
                  <a:pt x="271" y="654"/>
                </a:lnTo>
                <a:lnTo>
                  <a:pt x="271" y="650"/>
                </a:lnTo>
                <a:lnTo>
                  <a:pt x="271" y="647"/>
                </a:lnTo>
                <a:lnTo>
                  <a:pt x="273" y="647"/>
                </a:lnTo>
                <a:lnTo>
                  <a:pt x="274" y="647"/>
                </a:lnTo>
                <a:lnTo>
                  <a:pt x="277" y="647"/>
                </a:lnTo>
                <a:lnTo>
                  <a:pt x="280" y="647"/>
                </a:lnTo>
                <a:lnTo>
                  <a:pt x="281" y="647"/>
                </a:lnTo>
                <a:lnTo>
                  <a:pt x="283" y="647"/>
                </a:lnTo>
                <a:lnTo>
                  <a:pt x="283" y="646"/>
                </a:lnTo>
                <a:lnTo>
                  <a:pt x="283" y="644"/>
                </a:lnTo>
                <a:lnTo>
                  <a:pt x="283" y="640"/>
                </a:lnTo>
                <a:lnTo>
                  <a:pt x="281" y="640"/>
                </a:lnTo>
                <a:lnTo>
                  <a:pt x="279" y="640"/>
                </a:lnTo>
                <a:lnTo>
                  <a:pt x="276" y="640"/>
                </a:lnTo>
                <a:lnTo>
                  <a:pt x="274" y="640"/>
                </a:lnTo>
                <a:lnTo>
                  <a:pt x="273" y="640"/>
                </a:lnTo>
                <a:lnTo>
                  <a:pt x="272" y="640"/>
                </a:lnTo>
                <a:lnTo>
                  <a:pt x="271" y="640"/>
                </a:lnTo>
                <a:lnTo>
                  <a:pt x="271" y="639"/>
                </a:lnTo>
                <a:lnTo>
                  <a:pt x="271" y="637"/>
                </a:lnTo>
                <a:lnTo>
                  <a:pt x="271" y="636"/>
                </a:lnTo>
                <a:lnTo>
                  <a:pt x="268" y="636"/>
                </a:lnTo>
                <a:lnTo>
                  <a:pt x="268" y="635"/>
                </a:lnTo>
                <a:lnTo>
                  <a:pt x="268" y="633"/>
                </a:lnTo>
                <a:lnTo>
                  <a:pt x="268" y="632"/>
                </a:lnTo>
                <a:lnTo>
                  <a:pt x="270" y="632"/>
                </a:lnTo>
                <a:lnTo>
                  <a:pt x="271" y="632"/>
                </a:lnTo>
                <a:lnTo>
                  <a:pt x="271" y="631"/>
                </a:lnTo>
                <a:lnTo>
                  <a:pt x="271" y="629"/>
                </a:lnTo>
                <a:lnTo>
                  <a:pt x="270" y="629"/>
                </a:lnTo>
                <a:lnTo>
                  <a:pt x="270" y="628"/>
                </a:lnTo>
                <a:lnTo>
                  <a:pt x="268" y="628"/>
                </a:lnTo>
                <a:lnTo>
                  <a:pt x="267" y="628"/>
                </a:lnTo>
                <a:lnTo>
                  <a:pt x="266" y="628"/>
                </a:lnTo>
                <a:lnTo>
                  <a:pt x="264" y="628"/>
                </a:lnTo>
                <a:lnTo>
                  <a:pt x="264" y="625"/>
                </a:lnTo>
                <a:lnTo>
                  <a:pt x="264" y="624"/>
                </a:lnTo>
                <a:lnTo>
                  <a:pt x="267" y="624"/>
                </a:lnTo>
                <a:lnTo>
                  <a:pt x="267" y="623"/>
                </a:lnTo>
                <a:lnTo>
                  <a:pt x="267" y="622"/>
                </a:lnTo>
                <a:lnTo>
                  <a:pt x="267" y="623"/>
                </a:lnTo>
                <a:lnTo>
                  <a:pt x="268" y="623"/>
                </a:lnTo>
                <a:lnTo>
                  <a:pt x="270" y="623"/>
                </a:lnTo>
                <a:lnTo>
                  <a:pt x="271" y="623"/>
                </a:lnTo>
                <a:lnTo>
                  <a:pt x="270" y="623"/>
                </a:lnTo>
                <a:lnTo>
                  <a:pt x="270" y="622"/>
                </a:lnTo>
                <a:lnTo>
                  <a:pt x="270" y="621"/>
                </a:lnTo>
                <a:lnTo>
                  <a:pt x="268" y="621"/>
                </a:lnTo>
                <a:lnTo>
                  <a:pt x="267" y="621"/>
                </a:lnTo>
                <a:lnTo>
                  <a:pt x="267" y="622"/>
                </a:lnTo>
                <a:lnTo>
                  <a:pt x="266" y="622"/>
                </a:lnTo>
                <a:lnTo>
                  <a:pt x="265" y="621"/>
                </a:lnTo>
                <a:lnTo>
                  <a:pt x="264" y="621"/>
                </a:lnTo>
                <a:lnTo>
                  <a:pt x="263" y="621"/>
                </a:lnTo>
                <a:lnTo>
                  <a:pt x="260" y="621"/>
                </a:lnTo>
                <a:lnTo>
                  <a:pt x="257" y="621"/>
                </a:lnTo>
                <a:lnTo>
                  <a:pt x="256" y="621"/>
                </a:lnTo>
                <a:lnTo>
                  <a:pt x="255" y="621"/>
                </a:lnTo>
                <a:lnTo>
                  <a:pt x="254" y="621"/>
                </a:lnTo>
                <a:lnTo>
                  <a:pt x="251" y="621"/>
                </a:lnTo>
                <a:lnTo>
                  <a:pt x="250" y="621"/>
                </a:lnTo>
                <a:lnTo>
                  <a:pt x="245" y="621"/>
                </a:lnTo>
                <a:lnTo>
                  <a:pt x="238" y="621"/>
                </a:lnTo>
                <a:lnTo>
                  <a:pt x="237" y="621"/>
                </a:lnTo>
                <a:lnTo>
                  <a:pt x="233" y="621"/>
                </a:lnTo>
                <a:lnTo>
                  <a:pt x="232" y="621"/>
                </a:lnTo>
                <a:lnTo>
                  <a:pt x="230" y="621"/>
                </a:lnTo>
                <a:lnTo>
                  <a:pt x="229" y="621"/>
                </a:lnTo>
                <a:lnTo>
                  <a:pt x="228" y="621"/>
                </a:lnTo>
                <a:lnTo>
                  <a:pt x="227" y="621"/>
                </a:lnTo>
                <a:lnTo>
                  <a:pt x="225" y="621"/>
                </a:lnTo>
                <a:lnTo>
                  <a:pt x="223" y="621"/>
                </a:lnTo>
                <a:lnTo>
                  <a:pt x="222" y="621"/>
                </a:lnTo>
                <a:lnTo>
                  <a:pt x="220" y="621"/>
                </a:lnTo>
                <a:lnTo>
                  <a:pt x="219" y="621"/>
                </a:lnTo>
                <a:lnTo>
                  <a:pt x="212" y="621"/>
                </a:lnTo>
                <a:lnTo>
                  <a:pt x="206" y="621"/>
                </a:lnTo>
                <a:lnTo>
                  <a:pt x="203" y="621"/>
                </a:lnTo>
                <a:lnTo>
                  <a:pt x="199" y="621"/>
                </a:lnTo>
                <a:lnTo>
                  <a:pt x="198" y="621"/>
                </a:lnTo>
                <a:lnTo>
                  <a:pt x="195" y="621"/>
                </a:lnTo>
                <a:lnTo>
                  <a:pt x="194" y="621"/>
                </a:lnTo>
                <a:lnTo>
                  <a:pt x="193" y="621"/>
                </a:lnTo>
                <a:lnTo>
                  <a:pt x="188" y="621"/>
                </a:lnTo>
                <a:lnTo>
                  <a:pt x="185" y="621"/>
                </a:lnTo>
                <a:lnTo>
                  <a:pt x="180" y="621"/>
                </a:lnTo>
                <a:lnTo>
                  <a:pt x="173" y="621"/>
                </a:lnTo>
                <a:lnTo>
                  <a:pt x="172" y="621"/>
                </a:lnTo>
                <a:lnTo>
                  <a:pt x="170" y="621"/>
                </a:lnTo>
                <a:lnTo>
                  <a:pt x="169" y="621"/>
                </a:lnTo>
                <a:lnTo>
                  <a:pt x="168" y="621"/>
                </a:lnTo>
                <a:close/>
                <a:moveTo>
                  <a:pt x="168" y="725"/>
                </a:moveTo>
                <a:lnTo>
                  <a:pt x="168" y="728"/>
                </a:lnTo>
                <a:lnTo>
                  <a:pt x="168" y="733"/>
                </a:lnTo>
                <a:lnTo>
                  <a:pt x="168" y="735"/>
                </a:lnTo>
                <a:lnTo>
                  <a:pt x="168" y="737"/>
                </a:lnTo>
                <a:lnTo>
                  <a:pt x="168" y="738"/>
                </a:lnTo>
                <a:lnTo>
                  <a:pt x="168" y="739"/>
                </a:lnTo>
                <a:lnTo>
                  <a:pt x="168" y="748"/>
                </a:lnTo>
                <a:lnTo>
                  <a:pt x="168" y="750"/>
                </a:lnTo>
                <a:lnTo>
                  <a:pt x="168" y="772"/>
                </a:lnTo>
                <a:lnTo>
                  <a:pt x="168" y="773"/>
                </a:lnTo>
                <a:lnTo>
                  <a:pt x="168" y="777"/>
                </a:lnTo>
                <a:lnTo>
                  <a:pt x="169" y="779"/>
                </a:lnTo>
                <a:lnTo>
                  <a:pt x="173" y="786"/>
                </a:lnTo>
                <a:lnTo>
                  <a:pt x="174" y="787"/>
                </a:lnTo>
                <a:lnTo>
                  <a:pt x="176" y="789"/>
                </a:lnTo>
                <a:lnTo>
                  <a:pt x="177" y="790"/>
                </a:lnTo>
                <a:lnTo>
                  <a:pt x="178" y="791"/>
                </a:lnTo>
                <a:lnTo>
                  <a:pt x="178" y="792"/>
                </a:lnTo>
                <a:lnTo>
                  <a:pt x="179" y="794"/>
                </a:lnTo>
                <a:lnTo>
                  <a:pt x="179" y="795"/>
                </a:lnTo>
                <a:lnTo>
                  <a:pt x="181" y="797"/>
                </a:lnTo>
                <a:lnTo>
                  <a:pt x="181" y="798"/>
                </a:lnTo>
                <a:lnTo>
                  <a:pt x="182" y="800"/>
                </a:lnTo>
                <a:lnTo>
                  <a:pt x="184" y="802"/>
                </a:lnTo>
                <a:lnTo>
                  <a:pt x="185" y="802"/>
                </a:lnTo>
                <a:lnTo>
                  <a:pt x="186" y="802"/>
                </a:lnTo>
                <a:lnTo>
                  <a:pt x="187" y="802"/>
                </a:lnTo>
                <a:lnTo>
                  <a:pt x="187" y="800"/>
                </a:lnTo>
                <a:lnTo>
                  <a:pt x="187" y="799"/>
                </a:lnTo>
                <a:lnTo>
                  <a:pt x="188" y="799"/>
                </a:lnTo>
                <a:lnTo>
                  <a:pt x="189" y="799"/>
                </a:lnTo>
                <a:lnTo>
                  <a:pt x="190" y="799"/>
                </a:lnTo>
                <a:lnTo>
                  <a:pt x="194" y="798"/>
                </a:lnTo>
                <a:lnTo>
                  <a:pt x="195" y="798"/>
                </a:lnTo>
                <a:lnTo>
                  <a:pt x="196" y="798"/>
                </a:lnTo>
                <a:lnTo>
                  <a:pt x="196" y="800"/>
                </a:lnTo>
                <a:lnTo>
                  <a:pt x="196" y="803"/>
                </a:lnTo>
                <a:lnTo>
                  <a:pt x="201" y="803"/>
                </a:lnTo>
                <a:lnTo>
                  <a:pt x="204" y="802"/>
                </a:lnTo>
                <a:lnTo>
                  <a:pt x="205" y="802"/>
                </a:lnTo>
                <a:lnTo>
                  <a:pt x="206" y="802"/>
                </a:lnTo>
                <a:lnTo>
                  <a:pt x="207" y="802"/>
                </a:lnTo>
                <a:lnTo>
                  <a:pt x="208" y="800"/>
                </a:lnTo>
                <a:lnTo>
                  <a:pt x="210" y="800"/>
                </a:lnTo>
                <a:lnTo>
                  <a:pt x="211" y="800"/>
                </a:lnTo>
                <a:lnTo>
                  <a:pt x="212" y="800"/>
                </a:lnTo>
                <a:lnTo>
                  <a:pt x="212" y="802"/>
                </a:lnTo>
                <a:lnTo>
                  <a:pt x="213" y="802"/>
                </a:lnTo>
                <a:lnTo>
                  <a:pt x="214" y="802"/>
                </a:lnTo>
                <a:lnTo>
                  <a:pt x="216" y="803"/>
                </a:lnTo>
                <a:lnTo>
                  <a:pt x="217" y="803"/>
                </a:lnTo>
                <a:lnTo>
                  <a:pt x="220" y="803"/>
                </a:lnTo>
                <a:lnTo>
                  <a:pt x="224" y="803"/>
                </a:lnTo>
                <a:lnTo>
                  <a:pt x="231" y="803"/>
                </a:lnTo>
                <a:lnTo>
                  <a:pt x="246" y="803"/>
                </a:lnTo>
                <a:lnTo>
                  <a:pt x="253" y="803"/>
                </a:lnTo>
                <a:lnTo>
                  <a:pt x="255" y="803"/>
                </a:lnTo>
                <a:lnTo>
                  <a:pt x="258" y="803"/>
                </a:lnTo>
                <a:lnTo>
                  <a:pt x="264" y="803"/>
                </a:lnTo>
                <a:lnTo>
                  <a:pt x="271" y="803"/>
                </a:lnTo>
                <a:lnTo>
                  <a:pt x="272" y="803"/>
                </a:lnTo>
                <a:lnTo>
                  <a:pt x="279" y="803"/>
                </a:lnTo>
                <a:lnTo>
                  <a:pt x="284" y="800"/>
                </a:lnTo>
                <a:lnTo>
                  <a:pt x="284" y="799"/>
                </a:lnTo>
                <a:lnTo>
                  <a:pt x="284" y="798"/>
                </a:lnTo>
                <a:lnTo>
                  <a:pt x="284" y="787"/>
                </a:lnTo>
                <a:lnTo>
                  <a:pt x="291" y="787"/>
                </a:lnTo>
                <a:lnTo>
                  <a:pt x="297" y="786"/>
                </a:lnTo>
                <a:lnTo>
                  <a:pt x="298" y="786"/>
                </a:lnTo>
                <a:lnTo>
                  <a:pt x="310" y="784"/>
                </a:lnTo>
                <a:lnTo>
                  <a:pt x="316" y="783"/>
                </a:lnTo>
                <a:lnTo>
                  <a:pt x="323" y="782"/>
                </a:lnTo>
                <a:lnTo>
                  <a:pt x="324" y="782"/>
                </a:lnTo>
                <a:lnTo>
                  <a:pt x="335" y="781"/>
                </a:lnTo>
                <a:lnTo>
                  <a:pt x="345" y="780"/>
                </a:lnTo>
                <a:lnTo>
                  <a:pt x="345" y="786"/>
                </a:lnTo>
                <a:lnTo>
                  <a:pt x="344" y="787"/>
                </a:lnTo>
                <a:lnTo>
                  <a:pt x="344" y="788"/>
                </a:lnTo>
                <a:lnTo>
                  <a:pt x="346" y="788"/>
                </a:lnTo>
                <a:lnTo>
                  <a:pt x="348" y="788"/>
                </a:lnTo>
                <a:lnTo>
                  <a:pt x="349" y="787"/>
                </a:lnTo>
                <a:lnTo>
                  <a:pt x="349" y="786"/>
                </a:lnTo>
                <a:lnTo>
                  <a:pt x="349" y="784"/>
                </a:lnTo>
                <a:lnTo>
                  <a:pt x="349" y="780"/>
                </a:lnTo>
                <a:lnTo>
                  <a:pt x="349" y="779"/>
                </a:lnTo>
                <a:lnTo>
                  <a:pt x="349" y="778"/>
                </a:lnTo>
                <a:lnTo>
                  <a:pt x="349" y="777"/>
                </a:lnTo>
                <a:lnTo>
                  <a:pt x="346" y="777"/>
                </a:lnTo>
                <a:lnTo>
                  <a:pt x="344" y="777"/>
                </a:lnTo>
                <a:lnTo>
                  <a:pt x="346" y="777"/>
                </a:lnTo>
                <a:lnTo>
                  <a:pt x="349" y="777"/>
                </a:lnTo>
                <a:lnTo>
                  <a:pt x="349" y="778"/>
                </a:lnTo>
                <a:lnTo>
                  <a:pt x="349" y="779"/>
                </a:lnTo>
                <a:lnTo>
                  <a:pt x="349" y="780"/>
                </a:lnTo>
                <a:lnTo>
                  <a:pt x="349" y="783"/>
                </a:lnTo>
                <a:lnTo>
                  <a:pt x="349" y="786"/>
                </a:lnTo>
                <a:lnTo>
                  <a:pt x="349" y="787"/>
                </a:lnTo>
                <a:lnTo>
                  <a:pt x="348" y="788"/>
                </a:lnTo>
                <a:lnTo>
                  <a:pt x="349" y="788"/>
                </a:lnTo>
                <a:lnTo>
                  <a:pt x="350" y="788"/>
                </a:lnTo>
                <a:lnTo>
                  <a:pt x="350" y="787"/>
                </a:lnTo>
                <a:lnTo>
                  <a:pt x="349" y="786"/>
                </a:lnTo>
                <a:lnTo>
                  <a:pt x="349" y="784"/>
                </a:lnTo>
                <a:lnTo>
                  <a:pt x="349" y="783"/>
                </a:lnTo>
                <a:lnTo>
                  <a:pt x="349" y="782"/>
                </a:lnTo>
                <a:lnTo>
                  <a:pt x="349" y="781"/>
                </a:lnTo>
                <a:lnTo>
                  <a:pt x="349" y="779"/>
                </a:lnTo>
                <a:lnTo>
                  <a:pt x="361" y="778"/>
                </a:lnTo>
                <a:lnTo>
                  <a:pt x="366" y="778"/>
                </a:lnTo>
                <a:lnTo>
                  <a:pt x="374" y="777"/>
                </a:lnTo>
                <a:lnTo>
                  <a:pt x="374" y="778"/>
                </a:lnTo>
                <a:lnTo>
                  <a:pt x="375" y="778"/>
                </a:lnTo>
                <a:lnTo>
                  <a:pt x="376" y="778"/>
                </a:lnTo>
                <a:lnTo>
                  <a:pt x="386" y="778"/>
                </a:lnTo>
                <a:lnTo>
                  <a:pt x="387" y="778"/>
                </a:lnTo>
                <a:lnTo>
                  <a:pt x="392" y="778"/>
                </a:lnTo>
                <a:lnTo>
                  <a:pt x="394" y="778"/>
                </a:lnTo>
                <a:lnTo>
                  <a:pt x="397" y="778"/>
                </a:lnTo>
                <a:lnTo>
                  <a:pt x="398" y="778"/>
                </a:lnTo>
                <a:lnTo>
                  <a:pt x="400" y="778"/>
                </a:lnTo>
                <a:lnTo>
                  <a:pt x="400" y="777"/>
                </a:lnTo>
                <a:lnTo>
                  <a:pt x="400" y="775"/>
                </a:lnTo>
                <a:lnTo>
                  <a:pt x="398" y="777"/>
                </a:lnTo>
                <a:lnTo>
                  <a:pt x="396" y="777"/>
                </a:lnTo>
                <a:lnTo>
                  <a:pt x="387" y="777"/>
                </a:lnTo>
                <a:lnTo>
                  <a:pt x="380" y="777"/>
                </a:lnTo>
                <a:lnTo>
                  <a:pt x="377" y="777"/>
                </a:lnTo>
                <a:lnTo>
                  <a:pt x="375" y="777"/>
                </a:lnTo>
                <a:lnTo>
                  <a:pt x="374" y="777"/>
                </a:lnTo>
                <a:lnTo>
                  <a:pt x="369" y="777"/>
                </a:lnTo>
                <a:lnTo>
                  <a:pt x="368" y="777"/>
                </a:lnTo>
                <a:lnTo>
                  <a:pt x="367" y="777"/>
                </a:lnTo>
                <a:lnTo>
                  <a:pt x="367" y="775"/>
                </a:lnTo>
                <a:lnTo>
                  <a:pt x="374" y="775"/>
                </a:lnTo>
                <a:lnTo>
                  <a:pt x="374" y="773"/>
                </a:lnTo>
                <a:lnTo>
                  <a:pt x="374" y="771"/>
                </a:lnTo>
                <a:lnTo>
                  <a:pt x="374" y="770"/>
                </a:lnTo>
                <a:lnTo>
                  <a:pt x="368" y="770"/>
                </a:lnTo>
                <a:lnTo>
                  <a:pt x="367" y="770"/>
                </a:lnTo>
                <a:lnTo>
                  <a:pt x="361" y="770"/>
                </a:lnTo>
                <a:lnTo>
                  <a:pt x="361" y="773"/>
                </a:lnTo>
                <a:lnTo>
                  <a:pt x="361" y="777"/>
                </a:lnTo>
                <a:lnTo>
                  <a:pt x="360" y="777"/>
                </a:lnTo>
                <a:lnTo>
                  <a:pt x="359" y="777"/>
                </a:lnTo>
                <a:lnTo>
                  <a:pt x="355" y="777"/>
                </a:lnTo>
                <a:lnTo>
                  <a:pt x="353" y="777"/>
                </a:lnTo>
                <a:lnTo>
                  <a:pt x="351" y="777"/>
                </a:lnTo>
                <a:lnTo>
                  <a:pt x="350" y="777"/>
                </a:lnTo>
                <a:lnTo>
                  <a:pt x="349" y="777"/>
                </a:lnTo>
                <a:lnTo>
                  <a:pt x="349" y="775"/>
                </a:lnTo>
                <a:lnTo>
                  <a:pt x="349" y="774"/>
                </a:lnTo>
                <a:lnTo>
                  <a:pt x="349" y="773"/>
                </a:lnTo>
                <a:lnTo>
                  <a:pt x="348" y="772"/>
                </a:lnTo>
                <a:lnTo>
                  <a:pt x="348" y="771"/>
                </a:lnTo>
                <a:lnTo>
                  <a:pt x="348" y="770"/>
                </a:lnTo>
                <a:lnTo>
                  <a:pt x="348" y="767"/>
                </a:lnTo>
                <a:lnTo>
                  <a:pt x="348" y="764"/>
                </a:lnTo>
                <a:lnTo>
                  <a:pt x="349" y="764"/>
                </a:lnTo>
                <a:lnTo>
                  <a:pt x="349" y="757"/>
                </a:lnTo>
                <a:lnTo>
                  <a:pt x="350" y="752"/>
                </a:lnTo>
                <a:lnTo>
                  <a:pt x="350" y="750"/>
                </a:lnTo>
                <a:lnTo>
                  <a:pt x="349" y="750"/>
                </a:lnTo>
                <a:lnTo>
                  <a:pt x="348" y="750"/>
                </a:lnTo>
                <a:lnTo>
                  <a:pt x="345" y="750"/>
                </a:lnTo>
                <a:lnTo>
                  <a:pt x="344" y="750"/>
                </a:lnTo>
                <a:lnTo>
                  <a:pt x="343" y="750"/>
                </a:lnTo>
                <a:lnTo>
                  <a:pt x="342" y="750"/>
                </a:lnTo>
                <a:lnTo>
                  <a:pt x="335" y="750"/>
                </a:lnTo>
                <a:lnTo>
                  <a:pt x="323" y="750"/>
                </a:lnTo>
                <a:lnTo>
                  <a:pt x="323" y="739"/>
                </a:lnTo>
                <a:lnTo>
                  <a:pt x="323" y="738"/>
                </a:lnTo>
                <a:lnTo>
                  <a:pt x="323" y="728"/>
                </a:lnTo>
                <a:lnTo>
                  <a:pt x="332" y="725"/>
                </a:lnTo>
                <a:lnTo>
                  <a:pt x="335" y="725"/>
                </a:lnTo>
                <a:lnTo>
                  <a:pt x="336" y="724"/>
                </a:lnTo>
                <a:lnTo>
                  <a:pt x="340" y="723"/>
                </a:lnTo>
                <a:lnTo>
                  <a:pt x="341" y="723"/>
                </a:lnTo>
                <a:lnTo>
                  <a:pt x="344" y="723"/>
                </a:lnTo>
                <a:lnTo>
                  <a:pt x="344" y="724"/>
                </a:lnTo>
                <a:lnTo>
                  <a:pt x="344" y="725"/>
                </a:lnTo>
                <a:lnTo>
                  <a:pt x="343" y="725"/>
                </a:lnTo>
                <a:lnTo>
                  <a:pt x="344" y="725"/>
                </a:lnTo>
                <a:lnTo>
                  <a:pt x="345" y="725"/>
                </a:lnTo>
                <a:lnTo>
                  <a:pt x="348" y="725"/>
                </a:lnTo>
                <a:lnTo>
                  <a:pt x="348" y="721"/>
                </a:lnTo>
                <a:lnTo>
                  <a:pt x="346" y="721"/>
                </a:lnTo>
                <a:lnTo>
                  <a:pt x="345" y="721"/>
                </a:lnTo>
                <a:lnTo>
                  <a:pt x="346" y="721"/>
                </a:lnTo>
                <a:lnTo>
                  <a:pt x="345" y="721"/>
                </a:lnTo>
                <a:lnTo>
                  <a:pt x="343" y="721"/>
                </a:lnTo>
                <a:lnTo>
                  <a:pt x="341" y="722"/>
                </a:lnTo>
                <a:lnTo>
                  <a:pt x="342" y="722"/>
                </a:lnTo>
                <a:lnTo>
                  <a:pt x="342" y="721"/>
                </a:lnTo>
                <a:lnTo>
                  <a:pt x="343" y="721"/>
                </a:lnTo>
                <a:lnTo>
                  <a:pt x="342" y="721"/>
                </a:lnTo>
                <a:lnTo>
                  <a:pt x="341" y="722"/>
                </a:lnTo>
                <a:lnTo>
                  <a:pt x="340" y="723"/>
                </a:lnTo>
                <a:lnTo>
                  <a:pt x="335" y="724"/>
                </a:lnTo>
                <a:lnTo>
                  <a:pt x="335" y="725"/>
                </a:lnTo>
                <a:lnTo>
                  <a:pt x="333" y="725"/>
                </a:lnTo>
                <a:lnTo>
                  <a:pt x="332" y="725"/>
                </a:lnTo>
                <a:lnTo>
                  <a:pt x="329" y="727"/>
                </a:lnTo>
                <a:lnTo>
                  <a:pt x="323" y="728"/>
                </a:lnTo>
                <a:lnTo>
                  <a:pt x="323" y="727"/>
                </a:lnTo>
                <a:lnTo>
                  <a:pt x="323" y="724"/>
                </a:lnTo>
                <a:lnTo>
                  <a:pt x="322" y="724"/>
                </a:lnTo>
                <a:lnTo>
                  <a:pt x="322" y="727"/>
                </a:lnTo>
                <a:lnTo>
                  <a:pt x="322" y="728"/>
                </a:lnTo>
                <a:lnTo>
                  <a:pt x="319" y="728"/>
                </a:lnTo>
                <a:lnTo>
                  <a:pt x="316" y="729"/>
                </a:lnTo>
                <a:lnTo>
                  <a:pt x="315" y="729"/>
                </a:lnTo>
                <a:lnTo>
                  <a:pt x="309" y="728"/>
                </a:lnTo>
                <a:lnTo>
                  <a:pt x="305" y="727"/>
                </a:lnTo>
                <a:lnTo>
                  <a:pt x="292" y="725"/>
                </a:lnTo>
                <a:lnTo>
                  <a:pt x="292" y="724"/>
                </a:lnTo>
                <a:lnTo>
                  <a:pt x="291" y="724"/>
                </a:lnTo>
                <a:lnTo>
                  <a:pt x="288" y="723"/>
                </a:lnTo>
                <a:lnTo>
                  <a:pt x="286" y="723"/>
                </a:lnTo>
                <a:lnTo>
                  <a:pt x="281" y="722"/>
                </a:lnTo>
                <a:lnTo>
                  <a:pt x="276" y="721"/>
                </a:lnTo>
                <a:lnTo>
                  <a:pt x="275" y="720"/>
                </a:lnTo>
                <a:lnTo>
                  <a:pt x="273" y="720"/>
                </a:lnTo>
                <a:lnTo>
                  <a:pt x="271" y="719"/>
                </a:lnTo>
                <a:lnTo>
                  <a:pt x="271" y="712"/>
                </a:lnTo>
                <a:lnTo>
                  <a:pt x="270" y="712"/>
                </a:lnTo>
                <a:lnTo>
                  <a:pt x="262" y="712"/>
                </a:lnTo>
                <a:lnTo>
                  <a:pt x="245" y="713"/>
                </a:lnTo>
                <a:lnTo>
                  <a:pt x="245" y="706"/>
                </a:lnTo>
                <a:lnTo>
                  <a:pt x="245" y="702"/>
                </a:lnTo>
                <a:lnTo>
                  <a:pt x="245" y="694"/>
                </a:lnTo>
                <a:lnTo>
                  <a:pt x="245" y="674"/>
                </a:lnTo>
                <a:lnTo>
                  <a:pt x="242" y="673"/>
                </a:lnTo>
                <a:lnTo>
                  <a:pt x="241" y="673"/>
                </a:lnTo>
                <a:lnTo>
                  <a:pt x="240" y="673"/>
                </a:lnTo>
                <a:lnTo>
                  <a:pt x="232" y="673"/>
                </a:lnTo>
                <a:lnTo>
                  <a:pt x="232" y="674"/>
                </a:lnTo>
                <a:lnTo>
                  <a:pt x="232" y="675"/>
                </a:lnTo>
                <a:lnTo>
                  <a:pt x="232" y="677"/>
                </a:lnTo>
                <a:lnTo>
                  <a:pt x="229" y="677"/>
                </a:lnTo>
                <a:lnTo>
                  <a:pt x="229" y="674"/>
                </a:lnTo>
                <a:lnTo>
                  <a:pt x="229" y="673"/>
                </a:lnTo>
                <a:lnTo>
                  <a:pt x="229" y="666"/>
                </a:lnTo>
                <a:lnTo>
                  <a:pt x="225" y="666"/>
                </a:lnTo>
                <a:lnTo>
                  <a:pt x="222" y="666"/>
                </a:lnTo>
                <a:lnTo>
                  <a:pt x="222" y="673"/>
                </a:lnTo>
                <a:lnTo>
                  <a:pt x="221" y="673"/>
                </a:lnTo>
                <a:lnTo>
                  <a:pt x="219" y="673"/>
                </a:lnTo>
                <a:lnTo>
                  <a:pt x="219" y="674"/>
                </a:lnTo>
                <a:lnTo>
                  <a:pt x="219" y="679"/>
                </a:lnTo>
                <a:lnTo>
                  <a:pt x="217" y="679"/>
                </a:lnTo>
                <a:lnTo>
                  <a:pt x="216" y="679"/>
                </a:lnTo>
                <a:lnTo>
                  <a:pt x="215" y="679"/>
                </a:lnTo>
                <a:lnTo>
                  <a:pt x="213" y="679"/>
                </a:lnTo>
                <a:lnTo>
                  <a:pt x="211" y="679"/>
                </a:lnTo>
                <a:lnTo>
                  <a:pt x="210" y="679"/>
                </a:lnTo>
                <a:lnTo>
                  <a:pt x="208" y="679"/>
                </a:lnTo>
                <a:lnTo>
                  <a:pt x="207" y="679"/>
                </a:lnTo>
                <a:lnTo>
                  <a:pt x="206" y="679"/>
                </a:lnTo>
                <a:lnTo>
                  <a:pt x="206" y="682"/>
                </a:lnTo>
                <a:lnTo>
                  <a:pt x="206" y="686"/>
                </a:lnTo>
                <a:lnTo>
                  <a:pt x="207" y="686"/>
                </a:lnTo>
                <a:lnTo>
                  <a:pt x="210" y="686"/>
                </a:lnTo>
                <a:lnTo>
                  <a:pt x="213" y="686"/>
                </a:lnTo>
                <a:lnTo>
                  <a:pt x="215" y="686"/>
                </a:lnTo>
                <a:lnTo>
                  <a:pt x="219" y="686"/>
                </a:lnTo>
                <a:lnTo>
                  <a:pt x="225" y="686"/>
                </a:lnTo>
                <a:lnTo>
                  <a:pt x="227" y="686"/>
                </a:lnTo>
                <a:lnTo>
                  <a:pt x="230" y="686"/>
                </a:lnTo>
                <a:lnTo>
                  <a:pt x="232" y="687"/>
                </a:lnTo>
                <a:lnTo>
                  <a:pt x="232" y="691"/>
                </a:lnTo>
                <a:lnTo>
                  <a:pt x="232" y="692"/>
                </a:lnTo>
                <a:lnTo>
                  <a:pt x="229" y="692"/>
                </a:lnTo>
                <a:lnTo>
                  <a:pt x="223" y="692"/>
                </a:lnTo>
                <a:lnTo>
                  <a:pt x="222" y="692"/>
                </a:lnTo>
                <a:lnTo>
                  <a:pt x="221" y="692"/>
                </a:lnTo>
                <a:lnTo>
                  <a:pt x="220" y="692"/>
                </a:lnTo>
                <a:lnTo>
                  <a:pt x="219" y="692"/>
                </a:lnTo>
                <a:lnTo>
                  <a:pt x="219" y="694"/>
                </a:lnTo>
                <a:lnTo>
                  <a:pt x="219" y="695"/>
                </a:lnTo>
                <a:lnTo>
                  <a:pt x="219" y="699"/>
                </a:lnTo>
                <a:lnTo>
                  <a:pt x="219" y="704"/>
                </a:lnTo>
                <a:lnTo>
                  <a:pt x="219" y="705"/>
                </a:lnTo>
                <a:lnTo>
                  <a:pt x="219" y="711"/>
                </a:lnTo>
                <a:lnTo>
                  <a:pt x="219" y="716"/>
                </a:lnTo>
                <a:lnTo>
                  <a:pt x="219" y="720"/>
                </a:lnTo>
                <a:lnTo>
                  <a:pt x="219" y="721"/>
                </a:lnTo>
                <a:lnTo>
                  <a:pt x="219" y="723"/>
                </a:lnTo>
                <a:lnTo>
                  <a:pt x="219" y="724"/>
                </a:lnTo>
                <a:lnTo>
                  <a:pt x="219" y="727"/>
                </a:lnTo>
                <a:lnTo>
                  <a:pt x="220" y="737"/>
                </a:lnTo>
                <a:lnTo>
                  <a:pt x="220" y="738"/>
                </a:lnTo>
                <a:lnTo>
                  <a:pt x="219" y="738"/>
                </a:lnTo>
                <a:lnTo>
                  <a:pt x="217" y="738"/>
                </a:lnTo>
                <a:lnTo>
                  <a:pt x="217" y="740"/>
                </a:lnTo>
                <a:lnTo>
                  <a:pt x="220" y="740"/>
                </a:lnTo>
                <a:lnTo>
                  <a:pt x="220" y="738"/>
                </a:lnTo>
                <a:lnTo>
                  <a:pt x="221" y="738"/>
                </a:lnTo>
                <a:lnTo>
                  <a:pt x="223" y="738"/>
                </a:lnTo>
                <a:lnTo>
                  <a:pt x="228" y="738"/>
                </a:lnTo>
                <a:lnTo>
                  <a:pt x="229" y="738"/>
                </a:lnTo>
                <a:lnTo>
                  <a:pt x="230" y="738"/>
                </a:lnTo>
                <a:lnTo>
                  <a:pt x="231" y="738"/>
                </a:lnTo>
                <a:lnTo>
                  <a:pt x="232" y="738"/>
                </a:lnTo>
                <a:lnTo>
                  <a:pt x="232" y="741"/>
                </a:lnTo>
                <a:lnTo>
                  <a:pt x="232" y="745"/>
                </a:lnTo>
                <a:lnTo>
                  <a:pt x="239" y="745"/>
                </a:lnTo>
                <a:lnTo>
                  <a:pt x="245" y="745"/>
                </a:lnTo>
                <a:lnTo>
                  <a:pt x="245" y="752"/>
                </a:lnTo>
                <a:lnTo>
                  <a:pt x="242" y="752"/>
                </a:lnTo>
                <a:lnTo>
                  <a:pt x="239" y="750"/>
                </a:lnTo>
                <a:lnTo>
                  <a:pt x="239" y="752"/>
                </a:lnTo>
                <a:lnTo>
                  <a:pt x="239" y="757"/>
                </a:lnTo>
                <a:lnTo>
                  <a:pt x="245" y="757"/>
                </a:lnTo>
                <a:lnTo>
                  <a:pt x="245" y="761"/>
                </a:lnTo>
                <a:lnTo>
                  <a:pt x="245" y="764"/>
                </a:lnTo>
                <a:lnTo>
                  <a:pt x="245" y="771"/>
                </a:lnTo>
                <a:lnTo>
                  <a:pt x="245" y="774"/>
                </a:lnTo>
                <a:lnTo>
                  <a:pt x="245" y="777"/>
                </a:lnTo>
                <a:lnTo>
                  <a:pt x="246" y="777"/>
                </a:lnTo>
                <a:lnTo>
                  <a:pt x="246" y="783"/>
                </a:lnTo>
                <a:lnTo>
                  <a:pt x="246" y="789"/>
                </a:lnTo>
                <a:lnTo>
                  <a:pt x="245" y="789"/>
                </a:lnTo>
                <a:lnTo>
                  <a:pt x="239" y="789"/>
                </a:lnTo>
                <a:lnTo>
                  <a:pt x="237" y="789"/>
                </a:lnTo>
                <a:lnTo>
                  <a:pt x="233" y="789"/>
                </a:lnTo>
                <a:lnTo>
                  <a:pt x="233" y="783"/>
                </a:lnTo>
                <a:lnTo>
                  <a:pt x="238" y="783"/>
                </a:lnTo>
                <a:lnTo>
                  <a:pt x="234" y="777"/>
                </a:lnTo>
                <a:lnTo>
                  <a:pt x="233" y="777"/>
                </a:lnTo>
                <a:lnTo>
                  <a:pt x="233" y="778"/>
                </a:lnTo>
                <a:lnTo>
                  <a:pt x="233" y="779"/>
                </a:lnTo>
                <a:lnTo>
                  <a:pt x="233" y="780"/>
                </a:lnTo>
                <a:lnTo>
                  <a:pt x="232" y="780"/>
                </a:lnTo>
                <a:lnTo>
                  <a:pt x="231" y="780"/>
                </a:lnTo>
                <a:lnTo>
                  <a:pt x="231" y="779"/>
                </a:lnTo>
                <a:lnTo>
                  <a:pt x="231" y="777"/>
                </a:lnTo>
                <a:lnTo>
                  <a:pt x="229" y="777"/>
                </a:lnTo>
                <a:lnTo>
                  <a:pt x="227" y="777"/>
                </a:lnTo>
                <a:lnTo>
                  <a:pt x="225" y="777"/>
                </a:lnTo>
                <a:lnTo>
                  <a:pt x="225" y="772"/>
                </a:lnTo>
                <a:lnTo>
                  <a:pt x="225" y="770"/>
                </a:lnTo>
                <a:lnTo>
                  <a:pt x="225" y="765"/>
                </a:lnTo>
                <a:lnTo>
                  <a:pt x="225" y="758"/>
                </a:lnTo>
                <a:lnTo>
                  <a:pt x="225" y="756"/>
                </a:lnTo>
                <a:lnTo>
                  <a:pt x="225" y="754"/>
                </a:lnTo>
                <a:lnTo>
                  <a:pt x="225" y="752"/>
                </a:lnTo>
                <a:lnTo>
                  <a:pt x="225" y="750"/>
                </a:lnTo>
                <a:lnTo>
                  <a:pt x="223" y="750"/>
                </a:lnTo>
                <a:lnTo>
                  <a:pt x="221" y="750"/>
                </a:lnTo>
                <a:lnTo>
                  <a:pt x="220" y="750"/>
                </a:lnTo>
                <a:lnTo>
                  <a:pt x="220" y="747"/>
                </a:lnTo>
                <a:lnTo>
                  <a:pt x="220" y="745"/>
                </a:lnTo>
                <a:lnTo>
                  <a:pt x="220" y="744"/>
                </a:lnTo>
                <a:lnTo>
                  <a:pt x="220" y="742"/>
                </a:lnTo>
                <a:lnTo>
                  <a:pt x="217" y="742"/>
                </a:lnTo>
                <a:lnTo>
                  <a:pt x="215" y="742"/>
                </a:lnTo>
                <a:lnTo>
                  <a:pt x="215" y="744"/>
                </a:lnTo>
                <a:lnTo>
                  <a:pt x="215" y="745"/>
                </a:lnTo>
                <a:lnTo>
                  <a:pt x="217" y="745"/>
                </a:lnTo>
                <a:lnTo>
                  <a:pt x="219" y="745"/>
                </a:lnTo>
                <a:lnTo>
                  <a:pt x="219" y="746"/>
                </a:lnTo>
                <a:lnTo>
                  <a:pt x="219" y="747"/>
                </a:lnTo>
                <a:lnTo>
                  <a:pt x="217" y="747"/>
                </a:lnTo>
                <a:lnTo>
                  <a:pt x="215" y="747"/>
                </a:lnTo>
                <a:lnTo>
                  <a:pt x="215" y="746"/>
                </a:lnTo>
                <a:lnTo>
                  <a:pt x="213" y="746"/>
                </a:lnTo>
                <a:lnTo>
                  <a:pt x="213" y="750"/>
                </a:lnTo>
                <a:lnTo>
                  <a:pt x="212" y="750"/>
                </a:lnTo>
                <a:lnTo>
                  <a:pt x="211" y="750"/>
                </a:lnTo>
                <a:lnTo>
                  <a:pt x="210" y="750"/>
                </a:lnTo>
                <a:lnTo>
                  <a:pt x="206" y="750"/>
                </a:lnTo>
                <a:lnTo>
                  <a:pt x="204" y="750"/>
                </a:lnTo>
                <a:lnTo>
                  <a:pt x="199" y="750"/>
                </a:lnTo>
                <a:lnTo>
                  <a:pt x="199" y="745"/>
                </a:lnTo>
                <a:lnTo>
                  <a:pt x="197" y="745"/>
                </a:lnTo>
                <a:lnTo>
                  <a:pt x="197" y="749"/>
                </a:lnTo>
                <a:lnTo>
                  <a:pt x="195" y="749"/>
                </a:lnTo>
                <a:lnTo>
                  <a:pt x="194" y="749"/>
                </a:lnTo>
                <a:lnTo>
                  <a:pt x="194" y="736"/>
                </a:lnTo>
                <a:lnTo>
                  <a:pt x="196" y="736"/>
                </a:lnTo>
                <a:lnTo>
                  <a:pt x="196" y="727"/>
                </a:lnTo>
                <a:lnTo>
                  <a:pt x="196" y="724"/>
                </a:lnTo>
                <a:lnTo>
                  <a:pt x="194" y="724"/>
                </a:lnTo>
                <a:lnTo>
                  <a:pt x="193" y="724"/>
                </a:lnTo>
                <a:lnTo>
                  <a:pt x="187" y="724"/>
                </a:lnTo>
                <a:lnTo>
                  <a:pt x="187" y="725"/>
                </a:lnTo>
                <a:lnTo>
                  <a:pt x="187" y="735"/>
                </a:lnTo>
                <a:lnTo>
                  <a:pt x="184" y="735"/>
                </a:lnTo>
                <a:lnTo>
                  <a:pt x="184" y="736"/>
                </a:lnTo>
                <a:lnTo>
                  <a:pt x="182" y="736"/>
                </a:lnTo>
                <a:lnTo>
                  <a:pt x="180" y="736"/>
                </a:lnTo>
                <a:lnTo>
                  <a:pt x="180" y="735"/>
                </a:lnTo>
                <a:lnTo>
                  <a:pt x="180" y="731"/>
                </a:lnTo>
                <a:lnTo>
                  <a:pt x="179" y="731"/>
                </a:lnTo>
                <a:lnTo>
                  <a:pt x="178" y="731"/>
                </a:lnTo>
                <a:lnTo>
                  <a:pt x="176" y="731"/>
                </a:lnTo>
                <a:lnTo>
                  <a:pt x="174" y="731"/>
                </a:lnTo>
                <a:lnTo>
                  <a:pt x="174" y="728"/>
                </a:lnTo>
                <a:lnTo>
                  <a:pt x="173" y="728"/>
                </a:lnTo>
                <a:lnTo>
                  <a:pt x="172" y="728"/>
                </a:lnTo>
                <a:lnTo>
                  <a:pt x="172" y="724"/>
                </a:lnTo>
                <a:lnTo>
                  <a:pt x="169" y="724"/>
                </a:lnTo>
                <a:lnTo>
                  <a:pt x="168" y="724"/>
                </a:lnTo>
                <a:lnTo>
                  <a:pt x="168" y="725"/>
                </a:lnTo>
                <a:close/>
                <a:moveTo>
                  <a:pt x="173" y="590"/>
                </a:moveTo>
                <a:lnTo>
                  <a:pt x="173" y="591"/>
                </a:lnTo>
                <a:lnTo>
                  <a:pt x="173" y="595"/>
                </a:lnTo>
                <a:lnTo>
                  <a:pt x="178" y="595"/>
                </a:lnTo>
                <a:lnTo>
                  <a:pt x="180" y="595"/>
                </a:lnTo>
                <a:lnTo>
                  <a:pt x="180" y="594"/>
                </a:lnTo>
                <a:lnTo>
                  <a:pt x="180" y="593"/>
                </a:lnTo>
                <a:lnTo>
                  <a:pt x="180" y="591"/>
                </a:lnTo>
                <a:lnTo>
                  <a:pt x="180" y="589"/>
                </a:lnTo>
                <a:lnTo>
                  <a:pt x="180" y="587"/>
                </a:lnTo>
                <a:lnTo>
                  <a:pt x="180" y="585"/>
                </a:lnTo>
                <a:lnTo>
                  <a:pt x="180" y="583"/>
                </a:lnTo>
                <a:lnTo>
                  <a:pt x="177" y="583"/>
                </a:lnTo>
                <a:lnTo>
                  <a:pt x="177" y="588"/>
                </a:lnTo>
                <a:lnTo>
                  <a:pt x="173" y="588"/>
                </a:lnTo>
                <a:lnTo>
                  <a:pt x="173" y="590"/>
                </a:lnTo>
                <a:close/>
                <a:moveTo>
                  <a:pt x="177" y="648"/>
                </a:moveTo>
                <a:lnTo>
                  <a:pt x="177" y="649"/>
                </a:lnTo>
                <a:lnTo>
                  <a:pt x="177" y="654"/>
                </a:lnTo>
                <a:lnTo>
                  <a:pt x="177" y="660"/>
                </a:lnTo>
                <a:lnTo>
                  <a:pt x="180" y="660"/>
                </a:lnTo>
                <a:lnTo>
                  <a:pt x="180" y="661"/>
                </a:lnTo>
                <a:lnTo>
                  <a:pt x="180" y="663"/>
                </a:lnTo>
                <a:lnTo>
                  <a:pt x="180" y="666"/>
                </a:lnTo>
                <a:lnTo>
                  <a:pt x="180" y="668"/>
                </a:lnTo>
                <a:lnTo>
                  <a:pt x="180" y="669"/>
                </a:lnTo>
                <a:lnTo>
                  <a:pt x="180" y="670"/>
                </a:lnTo>
                <a:lnTo>
                  <a:pt x="180" y="671"/>
                </a:lnTo>
                <a:lnTo>
                  <a:pt x="180" y="673"/>
                </a:lnTo>
                <a:lnTo>
                  <a:pt x="181" y="673"/>
                </a:lnTo>
                <a:lnTo>
                  <a:pt x="182" y="673"/>
                </a:lnTo>
                <a:lnTo>
                  <a:pt x="185" y="673"/>
                </a:lnTo>
                <a:lnTo>
                  <a:pt x="186" y="673"/>
                </a:lnTo>
                <a:lnTo>
                  <a:pt x="187" y="673"/>
                </a:lnTo>
                <a:lnTo>
                  <a:pt x="188" y="673"/>
                </a:lnTo>
                <a:lnTo>
                  <a:pt x="190" y="673"/>
                </a:lnTo>
                <a:lnTo>
                  <a:pt x="193" y="673"/>
                </a:lnTo>
                <a:lnTo>
                  <a:pt x="193" y="674"/>
                </a:lnTo>
                <a:lnTo>
                  <a:pt x="193" y="675"/>
                </a:lnTo>
                <a:lnTo>
                  <a:pt x="193" y="679"/>
                </a:lnTo>
                <a:lnTo>
                  <a:pt x="193" y="683"/>
                </a:lnTo>
                <a:lnTo>
                  <a:pt x="193" y="686"/>
                </a:lnTo>
                <a:lnTo>
                  <a:pt x="195" y="686"/>
                </a:lnTo>
                <a:lnTo>
                  <a:pt x="198" y="686"/>
                </a:lnTo>
                <a:lnTo>
                  <a:pt x="198" y="681"/>
                </a:lnTo>
                <a:lnTo>
                  <a:pt x="198" y="677"/>
                </a:lnTo>
                <a:lnTo>
                  <a:pt x="197" y="677"/>
                </a:lnTo>
                <a:lnTo>
                  <a:pt x="196" y="677"/>
                </a:lnTo>
                <a:lnTo>
                  <a:pt x="196" y="675"/>
                </a:lnTo>
                <a:lnTo>
                  <a:pt x="196" y="673"/>
                </a:lnTo>
                <a:lnTo>
                  <a:pt x="199" y="673"/>
                </a:lnTo>
                <a:lnTo>
                  <a:pt x="203" y="673"/>
                </a:lnTo>
                <a:lnTo>
                  <a:pt x="204" y="673"/>
                </a:lnTo>
                <a:lnTo>
                  <a:pt x="205" y="673"/>
                </a:lnTo>
                <a:lnTo>
                  <a:pt x="210" y="673"/>
                </a:lnTo>
                <a:lnTo>
                  <a:pt x="213" y="673"/>
                </a:lnTo>
                <a:lnTo>
                  <a:pt x="216" y="673"/>
                </a:lnTo>
                <a:lnTo>
                  <a:pt x="219" y="673"/>
                </a:lnTo>
                <a:lnTo>
                  <a:pt x="219" y="670"/>
                </a:lnTo>
                <a:lnTo>
                  <a:pt x="219" y="669"/>
                </a:lnTo>
                <a:lnTo>
                  <a:pt x="219" y="665"/>
                </a:lnTo>
                <a:lnTo>
                  <a:pt x="219" y="663"/>
                </a:lnTo>
                <a:lnTo>
                  <a:pt x="217" y="663"/>
                </a:lnTo>
                <a:lnTo>
                  <a:pt x="215" y="663"/>
                </a:lnTo>
                <a:lnTo>
                  <a:pt x="215" y="666"/>
                </a:lnTo>
                <a:lnTo>
                  <a:pt x="213" y="666"/>
                </a:lnTo>
                <a:lnTo>
                  <a:pt x="213" y="664"/>
                </a:lnTo>
                <a:lnTo>
                  <a:pt x="213" y="663"/>
                </a:lnTo>
                <a:lnTo>
                  <a:pt x="212" y="654"/>
                </a:lnTo>
                <a:lnTo>
                  <a:pt x="211" y="654"/>
                </a:lnTo>
                <a:lnTo>
                  <a:pt x="210" y="654"/>
                </a:lnTo>
                <a:lnTo>
                  <a:pt x="210" y="656"/>
                </a:lnTo>
                <a:lnTo>
                  <a:pt x="206" y="656"/>
                </a:lnTo>
                <a:lnTo>
                  <a:pt x="206" y="660"/>
                </a:lnTo>
                <a:lnTo>
                  <a:pt x="204" y="660"/>
                </a:lnTo>
                <a:lnTo>
                  <a:pt x="203" y="660"/>
                </a:lnTo>
                <a:lnTo>
                  <a:pt x="202" y="660"/>
                </a:lnTo>
                <a:lnTo>
                  <a:pt x="198" y="660"/>
                </a:lnTo>
                <a:lnTo>
                  <a:pt x="193" y="660"/>
                </a:lnTo>
                <a:lnTo>
                  <a:pt x="193" y="654"/>
                </a:lnTo>
                <a:lnTo>
                  <a:pt x="193" y="648"/>
                </a:lnTo>
                <a:lnTo>
                  <a:pt x="193" y="647"/>
                </a:lnTo>
                <a:lnTo>
                  <a:pt x="195" y="647"/>
                </a:lnTo>
                <a:lnTo>
                  <a:pt x="193" y="646"/>
                </a:lnTo>
                <a:lnTo>
                  <a:pt x="187" y="645"/>
                </a:lnTo>
                <a:lnTo>
                  <a:pt x="187" y="646"/>
                </a:lnTo>
                <a:lnTo>
                  <a:pt x="187" y="647"/>
                </a:lnTo>
                <a:lnTo>
                  <a:pt x="184" y="647"/>
                </a:lnTo>
                <a:lnTo>
                  <a:pt x="180" y="647"/>
                </a:lnTo>
                <a:lnTo>
                  <a:pt x="177" y="647"/>
                </a:lnTo>
                <a:lnTo>
                  <a:pt x="177" y="648"/>
                </a:lnTo>
                <a:close/>
                <a:moveTo>
                  <a:pt x="180" y="363"/>
                </a:moveTo>
                <a:lnTo>
                  <a:pt x="180" y="374"/>
                </a:lnTo>
                <a:lnTo>
                  <a:pt x="184" y="374"/>
                </a:lnTo>
                <a:lnTo>
                  <a:pt x="186" y="374"/>
                </a:lnTo>
                <a:lnTo>
                  <a:pt x="186" y="376"/>
                </a:lnTo>
                <a:lnTo>
                  <a:pt x="186" y="377"/>
                </a:lnTo>
                <a:lnTo>
                  <a:pt x="186" y="378"/>
                </a:lnTo>
                <a:lnTo>
                  <a:pt x="186" y="379"/>
                </a:lnTo>
                <a:lnTo>
                  <a:pt x="186" y="380"/>
                </a:lnTo>
                <a:lnTo>
                  <a:pt x="186" y="381"/>
                </a:lnTo>
                <a:lnTo>
                  <a:pt x="186" y="382"/>
                </a:lnTo>
                <a:lnTo>
                  <a:pt x="186" y="385"/>
                </a:lnTo>
                <a:lnTo>
                  <a:pt x="186" y="387"/>
                </a:lnTo>
                <a:lnTo>
                  <a:pt x="187" y="387"/>
                </a:lnTo>
                <a:lnTo>
                  <a:pt x="188" y="387"/>
                </a:lnTo>
                <a:lnTo>
                  <a:pt x="189" y="387"/>
                </a:lnTo>
                <a:lnTo>
                  <a:pt x="193" y="387"/>
                </a:lnTo>
                <a:lnTo>
                  <a:pt x="193" y="378"/>
                </a:lnTo>
                <a:lnTo>
                  <a:pt x="193" y="377"/>
                </a:lnTo>
                <a:lnTo>
                  <a:pt x="193" y="376"/>
                </a:lnTo>
                <a:lnTo>
                  <a:pt x="193" y="374"/>
                </a:lnTo>
                <a:lnTo>
                  <a:pt x="193" y="373"/>
                </a:lnTo>
                <a:lnTo>
                  <a:pt x="193" y="370"/>
                </a:lnTo>
                <a:lnTo>
                  <a:pt x="193" y="369"/>
                </a:lnTo>
                <a:lnTo>
                  <a:pt x="193" y="361"/>
                </a:lnTo>
                <a:lnTo>
                  <a:pt x="195" y="361"/>
                </a:lnTo>
                <a:lnTo>
                  <a:pt x="205" y="361"/>
                </a:lnTo>
                <a:lnTo>
                  <a:pt x="205" y="340"/>
                </a:lnTo>
                <a:lnTo>
                  <a:pt x="205" y="336"/>
                </a:lnTo>
                <a:lnTo>
                  <a:pt x="205" y="335"/>
                </a:lnTo>
                <a:lnTo>
                  <a:pt x="208" y="335"/>
                </a:lnTo>
                <a:lnTo>
                  <a:pt x="215" y="335"/>
                </a:lnTo>
                <a:lnTo>
                  <a:pt x="217" y="335"/>
                </a:lnTo>
                <a:lnTo>
                  <a:pt x="219" y="335"/>
                </a:lnTo>
                <a:lnTo>
                  <a:pt x="219" y="330"/>
                </a:lnTo>
                <a:lnTo>
                  <a:pt x="219" y="327"/>
                </a:lnTo>
                <a:lnTo>
                  <a:pt x="219" y="315"/>
                </a:lnTo>
                <a:lnTo>
                  <a:pt x="219" y="309"/>
                </a:lnTo>
                <a:lnTo>
                  <a:pt x="219" y="307"/>
                </a:lnTo>
                <a:lnTo>
                  <a:pt x="219" y="305"/>
                </a:lnTo>
                <a:lnTo>
                  <a:pt x="219" y="302"/>
                </a:lnTo>
                <a:lnTo>
                  <a:pt x="219" y="298"/>
                </a:lnTo>
                <a:lnTo>
                  <a:pt x="219" y="293"/>
                </a:lnTo>
                <a:lnTo>
                  <a:pt x="219" y="284"/>
                </a:lnTo>
                <a:lnTo>
                  <a:pt x="219" y="271"/>
                </a:lnTo>
                <a:lnTo>
                  <a:pt x="219" y="270"/>
                </a:lnTo>
                <a:lnTo>
                  <a:pt x="221" y="270"/>
                </a:lnTo>
                <a:lnTo>
                  <a:pt x="222" y="270"/>
                </a:lnTo>
                <a:lnTo>
                  <a:pt x="225" y="270"/>
                </a:lnTo>
                <a:lnTo>
                  <a:pt x="225" y="268"/>
                </a:lnTo>
                <a:lnTo>
                  <a:pt x="225" y="265"/>
                </a:lnTo>
                <a:lnTo>
                  <a:pt x="224" y="263"/>
                </a:lnTo>
                <a:lnTo>
                  <a:pt x="231" y="263"/>
                </a:lnTo>
                <a:lnTo>
                  <a:pt x="231" y="253"/>
                </a:lnTo>
                <a:lnTo>
                  <a:pt x="231" y="248"/>
                </a:lnTo>
                <a:lnTo>
                  <a:pt x="231" y="246"/>
                </a:lnTo>
                <a:lnTo>
                  <a:pt x="231" y="245"/>
                </a:lnTo>
                <a:lnTo>
                  <a:pt x="231" y="236"/>
                </a:lnTo>
                <a:lnTo>
                  <a:pt x="231" y="230"/>
                </a:lnTo>
                <a:lnTo>
                  <a:pt x="223" y="230"/>
                </a:lnTo>
                <a:lnTo>
                  <a:pt x="220" y="230"/>
                </a:lnTo>
                <a:lnTo>
                  <a:pt x="219" y="230"/>
                </a:lnTo>
                <a:lnTo>
                  <a:pt x="219" y="234"/>
                </a:lnTo>
                <a:lnTo>
                  <a:pt x="219" y="235"/>
                </a:lnTo>
                <a:lnTo>
                  <a:pt x="219" y="236"/>
                </a:lnTo>
                <a:lnTo>
                  <a:pt x="219" y="237"/>
                </a:lnTo>
                <a:lnTo>
                  <a:pt x="219" y="256"/>
                </a:lnTo>
                <a:lnTo>
                  <a:pt x="217" y="256"/>
                </a:lnTo>
                <a:lnTo>
                  <a:pt x="216" y="256"/>
                </a:lnTo>
                <a:lnTo>
                  <a:pt x="213" y="256"/>
                </a:lnTo>
                <a:lnTo>
                  <a:pt x="212" y="256"/>
                </a:lnTo>
                <a:lnTo>
                  <a:pt x="212" y="258"/>
                </a:lnTo>
                <a:lnTo>
                  <a:pt x="212" y="268"/>
                </a:lnTo>
                <a:lnTo>
                  <a:pt x="212" y="270"/>
                </a:lnTo>
                <a:lnTo>
                  <a:pt x="211" y="270"/>
                </a:lnTo>
                <a:lnTo>
                  <a:pt x="210" y="270"/>
                </a:lnTo>
                <a:lnTo>
                  <a:pt x="207" y="270"/>
                </a:lnTo>
                <a:lnTo>
                  <a:pt x="205" y="270"/>
                </a:lnTo>
                <a:lnTo>
                  <a:pt x="205" y="275"/>
                </a:lnTo>
                <a:lnTo>
                  <a:pt x="205" y="276"/>
                </a:lnTo>
                <a:lnTo>
                  <a:pt x="205" y="277"/>
                </a:lnTo>
                <a:lnTo>
                  <a:pt x="205" y="282"/>
                </a:lnTo>
                <a:lnTo>
                  <a:pt x="204" y="282"/>
                </a:lnTo>
                <a:lnTo>
                  <a:pt x="203" y="282"/>
                </a:lnTo>
                <a:lnTo>
                  <a:pt x="193" y="282"/>
                </a:lnTo>
                <a:lnTo>
                  <a:pt x="193" y="285"/>
                </a:lnTo>
                <a:lnTo>
                  <a:pt x="193" y="288"/>
                </a:lnTo>
                <a:lnTo>
                  <a:pt x="193" y="294"/>
                </a:lnTo>
                <a:lnTo>
                  <a:pt x="193" y="297"/>
                </a:lnTo>
                <a:lnTo>
                  <a:pt x="193" y="298"/>
                </a:lnTo>
                <a:lnTo>
                  <a:pt x="193" y="300"/>
                </a:lnTo>
                <a:lnTo>
                  <a:pt x="193" y="301"/>
                </a:lnTo>
                <a:lnTo>
                  <a:pt x="193" y="302"/>
                </a:lnTo>
                <a:lnTo>
                  <a:pt x="193" y="306"/>
                </a:lnTo>
                <a:lnTo>
                  <a:pt x="193" y="307"/>
                </a:lnTo>
                <a:lnTo>
                  <a:pt x="193" y="309"/>
                </a:lnTo>
                <a:lnTo>
                  <a:pt x="193" y="311"/>
                </a:lnTo>
                <a:lnTo>
                  <a:pt x="193" y="313"/>
                </a:lnTo>
                <a:lnTo>
                  <a:pt x="193" y="314"/>
                </a:lnTo>
                <a:lnTo>
                  <a:pt x="193" y="317"/>
                </a:lnTo>
                <a:lnTo>
                  <a:pt x="193" y="321"/>
                </a:lnTo>
                <a:lnTo>
                  <a:pt x="193" y="322"/>
                </a:lnTo>
                <a:lnTo>
                  <a:pt x="193" y="323"/>
                </a:lnTo>
                <a:lnTo>
                  <a:pt x="193" y="328"/>
                </a:lnTo>
                <a:lnTo>
                  <a:pt x="193" y="330"/>
                </a:lnTo>
                <a:lnTo>
                  <a:pt x="193" y="334"/>
                </a:lnTo>
                <a:lnTo>
                  <a:pt x="193" y="335"/>
                </a:lnTo>
                <a:lnTo>
                  <a:pt x="191" y="335"/>
                </a:lnTo>
                <a:lnTo>
                  <a:pt x="190" y="335"/>
                </a:lnTo>
                <a:lnTo>
                  <a:pt x="189" y="335"/>
                </a:lnTo>
                <a:lnTo>
                  <a:pt x="188" y="335"/>
                </a:lnTo>
                <a:lnTo>
                  <a:pt x="187" y="335"/>
                </a:lnTo>
                <a:lnTo>
                  <a:pt x="186" y="335"/>
                </a:lnTo>
                <a:lnTo>
                  <a:pt x="182" y="335"/>
                </a:lnTo>
                <a:lnTo>
                  <a:pt x="180" y="335"/>
                </a:lnTo>
                <a:lnTo>
                  <a:pt x="180" y="363"/>
                </a:lnTo>
                <a:close/>
                <a:moveTo>
                  <a:pt x="185" y="803"/>
                </a:moveTo>
                <a:lnTo>
                  <a:pt x="185" y="804"/>
                </a:lnTo>
                <a:lnTo>
                  <a:pt x="189" y="809"/>
                </a:lnTo>
                <a:lnTo>
                  <a:pt x="190" y="811"/>
                </a:lnTo>
                <a:lnTo>
                  <a:pt x="193" y="815"/>
                </a:lnTo>
                <a:lnTo>
                  <a:pt x="194" y="816"/>
                </a:lnTo>
                <a:lnTo>
                  <a:pt x="195" y="817"/>
                </a:lnTo>
                <a:lnTo>
                  <a:pt x="196" y="820"/>
                </a:lnTo>
                <a:lnTo>
                  <a:pt x="196" y="821"/>
                </a:lnTo>
                <a:lnTo>
                  <a:pt x="197" y="822"/>
                </a:lnTo>
                <a:lnTo>
                  <a:pt x="197" y="823"/>
                </a:lnTo>
                <a:lnTo>
                  <a:pt x="198" y="823"/>
                </a:lnTo>
                <a:lnTo>
                  <a:pt x="198" y="824"/>
                </a:lnTo>
                <a:lnTo>
                  <a:pt x="199" y="824"/>
                </a:lnTo>
                <a:lnTo>
                  <a:pt x="201" y="825"/>
                </a:lnTo>
                <a:lnTo>
                  <a:pt x="202" y="825"/>
                </a:lnTo>
                <a:lnTo>
                  <a:pt x="202" y="827"/>
                </a:lnTo>
                <a:lnTo>
                  <a:pt x="204" y="828"/>
                </a:lnTo>
                <a:lnTo>
                  <a:pt x="205" y="829"/>
                </a:lnTo>
                <a:lnTo>
                  <a:pt x="205" y="830"/>
                </a:lnTo>
                <a:lnTo>
                  <a:pt x="206" y="831"/>
                </a:lnTo>
                <a:lnTo>
                  <a:pt x="207" y="834"/>
                </a:lnTo>
                <a:lnTo>
                  <a:pt x="207" y="836"/>
                </a:lnTo>
                <a:lnTo>
                  <a:pt x="207" y="837"/>
                </a:lnTo>
                <a:lnTo>
                  <a:pt x="210" y="840"/>
                </a:lnTo>
                <a:lnTo>
                  <a:pt x="210" y="841"/>
                </a:lnTo>
                <a:lnTo>
                  <a:pt x="211" y="842"/>
                </a:lnTo>
                <a:lnTo>
                  <a:pt x="211" y="844"/>
                </a:lnTo>
                <a:lnTo>
                  <a:pt x="211" y="845"/>
                </a:lnTo>
                <a:lnTo>
                  <a:pt x="211" y="846"/>
                </a:lnTo>
                <a:lnTo>
                  <a:pt x="213" y="849"/>
                </a:lnTo>
                <a:lnTo>
                  <a:pt x="213" y="850"/>
                </a:lnTo>
                <a:lnTo>
                  <a:pt x="214" y="853"/>
                </a:lnTo>
                <a:lnTo>
                  <a:pt x="215" y="855"/>
                </a:lnTo>
                <a:lnTo>
                  <a:pt x="216" y="855"/>
                </a:lnTo>
                <a:lnTo>
                  <a:pt x="217" y="855"/>
                </a:lnTo>
                <a:lnTo>
                  <a:pt x="220" y="855"/>
                </a:lnTo>
                <a:lnTo>
                  <a:pt x="221" y="855"/>
                </a:lnTo>
                <a:lnTo>
                  <a:pt x="225" y="855"/>
                </a:lnTo>
                <a:lnTo>
                  <a:pt x="229" y="855"/>
                </a:lnTo>
                <a:lnTo>
                  <a:pt x="230" y="855"/>
                </a:lnTo>
                <a:lnTo>
                  <a:pt x="232" y="855"/>
                </a:lnTo>
                <a:lnTo>
                  <a:pt x="234" y="855"/>
                </a:lnTo>
                <a:lnTo>
                  <a:pt x="237" y="855"/>
                </a:lnTo>
                <a:lnTo>
                  <a:pt x="238" y="855"/>
                </a:lnTo>
                <a:lnTo>
                  <a:pt x="239" y="855"/>
                </a:lnTo>
                <a:lnTo>
                  <a:pt x="241" y="855"/>
                </a:lnTo>
                <a:lnTo>
                  <a:pt x="242" y="855"/>
                </a:lnTo>
                <a:lnTo>
                  <a:pt x="245" y="855"/>
                </a:lnTo>
                <a:lnTo>
                  <a:pt x="245" y="856"/>
                </a:lnTo>
                <a:lnTo>
                  <a:pt x="246" y="856"/>
                </a:lnTo>
                <a:lnTo>
                  <a:pt x="246" y="855"/>
                </a:lnTo>
                <a:lnTo>
                  <a:pt x="251" y="855"/>
                </a:lnTo>
                <a:lnTo>
                  <a:pt x="258" y="855"/>
                </a:lnTo>
                <a:lnTo>
                  <a:pt x="264" y="855"/>
                </a:lnTo>
                <a:lnTo>
                  <a:pt x="265" y="855"/>
                </a:lnTo>
                <a:lnTo>
                  <a:pt x="271" y="855"/>
                </a:lnTo>
                <a:lnTo>
                  <a:pt x="271" y="857"/>
                </a:lnTo>
                <a:lnTo>
                  <a:pt x="271" y="859"/>
                </a:lnTo>
                <a:lnTo>
                  <a:pt x="271" y="862"/>
                </a:lnTo>
                <a:lnTo>
                  <a:pt x="271" y="865"/>
                </a:lnTo>
                <a:lnTo>
                  <a:pt x="271" y="867"/>
                </a:lnTo>
                <a:lnTo>
                  <a:pt x="272" y="867"/>
                </a:lnTo>
                <a:lnTo>
                  <a:pt x="273" y="867"/>
                </a:lnTo>
                <a:lnTo>
                  <a:pt x="274" y="866"/>
                </a:lnTo>
                <a:lnTo>
                  <a:pt x="275" y="866"/>
                </a:lnTo>
                <a:lnTo>
                  <a:pt x="291" y="862"/>
                </a:lnTo>
                <a:lnTo>
                  <a:pt x="292" y="862"/>
                </a:lnTo>
                <a:lnTo>
                  <a:pt x="294" y="861"/>
                </a:lnTo>
                <a:lnTo>
                  <a:pt x="297" y="861"/>
                </a:lnTo>
                <a:lnTo>
                  <a:pt x="298" y="859"/>
                </a:lnTo>
                <a:lnTo>
                  <a:pt x="301" y="859"/>
                </a:lnTo>
                <a:lnTo>
                  <a:pt x="303" y="858"/>
                </a:lnTo>
                <a:lnTo>
                  <a:pt x="305" y="858"/>
                </a:lnTo>
                <a:lnTo>
                  <a:pt x="307" y="857"/>
                </a:lnTo>
                <a:lnTo>
                  <a:pt x="316" y="855"/>
                </a:lnTo>
                <a:lnTo>
                  <a:pt x="317" y="855"/>
                </a:lnTo>
                <a:lnTo>
                  <a:pt x="319" y="854"/>
                </a:lnTo>
                <a:lnTo>
                  <a:pt x="320" y="854"/>
                </a:lnTo>
                <a:lnTo>
                  <a:pt x="322" y="854"/>
                </a:lnTo>
                <a:lnTo>
                  <a:pt x="323" y="853"/>
                </a:lnTo>
                <a:lnTo>
                  <a:pt x="336" y="849"/>
                </a:lnTo>
                <a:lnTo>
                  <a:pt x="348" y="846"/>
                </a:lnTo>
                <a:lnTo>
                  <a:pt x="349" y="838"/>
                </a:lnTo>
                <a:lnTo>
                  <a:pt x="349" y="837"/>
                </a:lnTo>
                <a:lnTo>
                  <a:pt x="349" y="832"/>
                </a:lnTo>
                <a:lnTo>
                  <a:pt x="349" y="830"/>
                </a:lnTo>
                <a:lnTo>
                  <a:pt x="349" y="829"/>
                </a:lnTo>
                <a:lnTo>
                  <a:pt x="350" y="829"/>
                </a:lnTo>
                <a:lnTo>
                  <a:pt x="358" y="829"/>
                </a:lnTo>
                <a:lnTo>
                  <a:pt x="361" y="829"/>
                </a:lnTo>
                <a:lnTo>
                  <a:pt x="361" y="830"/>
                </a:lnTo>
                <a:lnTo>
                  <a:pt x="361" y="839"/>
                </a:lnTo>
                <a:lnTo>
                  <a:pt x="361" y="841"/>
                </a:lnTo>
                <a:lnTo>
                  <a:pt x="374" y="838"/>
                </a:lnTo>
                <a:lnTo>
                  <a:pt x="374" y="839"/>
                </a:lnTo>
                <a:lnTo>
                  <a:pt x="375" y="838"/>
                </a:lnTo>
                <a:lnTo>
                  <a:pt x="377" y="838"/>
                </a:lnTo>
                <a:lnTo>
                  <a:pt x="383" y="836"/>
                </a:lnTo>
                <a:lnTo>
                  <a:pt x="385" y="836"/>
                </a:lnTo>
                <a:lnTo>
                  <a:pt x="386" y="834"/>
                </a:lnTo>
                <a:lnTo>
                  <a:pt x="386" y="830"/>
                </a:lnTo>
                <a:lnTo>
                  <a:pt x="386" y="829"/>
                </a:lnTo>
                <a:lnTo>
                  <a:pt x="385" y="829"/>
                </a:lnTo>
                <a:lnTo>
                  <a:pt x="383" y="829"/>
                </a:lnTo>
                <a:lnTo>
                  <a:pt x="380" y="829"/>
                </a:lnTo>
                <a:lnTo>
                  <a:pt x="380" y="828"/>
                </a:lnTo>
                <a:lnTo>
                  <a:pt x="380" y="827"/>
                </a:lnTo>
                <a:lnTo>
                  <a:pt x="383" y="827"/>
                </a:lnTo>
                <a:lnTo>
                  <a:pt x="385" y="827"/>
                </a:lnTo>
                <a:lnTo>
                  <a:pt x="386" y="827"/>
                </a:lnTo>
                <a:lnTo>
                  <a:pt x="386" y="825"/>
                </a:lnTo>
                <a:lnTo>
                  <a:pt x="386" y="827"/>
                </a:lnTo>
                <a:lnTo>
                  <a:pt x="385" y="827"/>
                </a:lnTo>
                <a:lnTo>
                  <a:pt x="383" y="827"/>
                </a:lnTo>
                <a:lnTo>
                  <a:pt x="380" y="827"/>
                </a:lnTo>
                <a:lnTo>
                  <a:pt x="380" y="825"/>
                </a:lnTo>
                <a:lnTo>
                  <a:pt x="380" y="822"/>
                </a:lnTo>
                <a:lnTo>
                  <a:pt x="380" y="821"/>
                </a:lnTo>
                <a:lnTo>
                  <a:pt x="380" y="816"/>
                </a:lnTo>
                <a:lnTo>
                  <a:pt x="380" y="815"/>
                </a:lnTo>
                <a:lnTo>
                  <a:pt x="378" y="815"/>
                </a:lnTo>
                <a:lnTo>
                  <a:pt x="374" y="815"/>
                </a:lnTo>
                <a:lnTo>
                  <a:pt x="361" y="815"/>
                </a:lnTo>
                <a:lnTo>
                  <a:pt x="355" y="816"/>
                </a:lnTo>
                <a:lnTo>
                  <a:pt x="352" y="816"/>
                </a:lnTo>
                <a:lnTo>
                  <a:pt x="349" y="816"/>
                </a:lnTo>
                <a:lnTo>
                  <a:pt x="349" y="815"/>
                </a:lnTo>
                <a:lnTo>
                  <a:pt x="349" y="804"/>
                </a:lnTo>
                <a:lnTo>
                  <a:pt x="349" y="803"/>
                </a:lnTo>
                <a:lnTo>
                  <a:pt x="349" y="800"/>
                </a:lnTo>
                <a:lnTo>
                  <a:pt x="349" y="799"/>
                </a:lnTo>
                <a:lnTo>
                  <a:pt x="349" y="796"/>
                </a:lnTo>
                <a:lnTo>
                  <a:pt x="350" y="796"/>
                </a:lnTo>
                <a:lnTo>
                  <a:pt x="355" y="796"/>
                </a:lnTo>
                <a:lnTo>
                  <a:pt x="360" y="796"/>
                </a:lnTo>
                <a:lnTo>
                  <a:pt x="361" y="796"/>
                </a:lnTo>
                <a:lnTo>
                  <a:pt x="360" y="796"/>
                </a:lnTo>
                <a:lnTo>
                  <a:pt x="360" y="790"/>
                </a:lnTo>
                <a:lnTo>
                  <a:pt x="361" y="790"/>
                </a:lnTo>
                <a:lnTo>
                  <a:pt x="369" y="790"/>
                </a:lnTo>
                <a:lnTo>
                  <a:pt x="370" y="790"/>
                </a:lnTo>
                <a:lnTo>
                  <a:pt x="371" y="790"/>
                </a:lnTo>
                <a:lnTo>
                  <a:pt x="372" y="790"/>
                </a:lnTo>
                <a:lnTo>
                  <a:pt x="374" y="790"/>
                </a:lnTo>
                <a:lnTo>
                  <a:pt x="362" y="790"/>
                </a:lnTo>
                <a:lnTo>
                  <a:pt x="361" y="790"/>
                </a:lnTo>
                <a:lnTo>
                  <a:pt x="361" y="788"/>
                </a:lnTo>
                <a:lnTo>
                  <a:pt x="362" y="788"/>
                </a:lnTo>
                <a:lnTo>
                  <a:pt x="367" y="787"/>
                </a:lnTo>
                <a:lnTo>
                  <a:pt x="369" y="787"/>
                </a:lnTo>
                <a:lnTo>
                  <a:pt x="370" y="787"/>
                </a:lnTo>
                <a:lnTo>
                  <a:pt x="371" y="787"/>
                </a:lnTo>
                <a:lnTo>
                  <a:pt x="372" y="787"/>
                </a:lnTo>
                <a:lnTo>
                  <a:pt x="374" y="786"/>
                </a:lnTo>
                <a:lnTo>
                  <a:pt x="374" y="789"/>
                </a:lnTo>
                <a:lnTo>
                  <a:pt x="374" y="790"/>
                </a:lnTo>
                <a:lnTo>
                  <a:pt x="375" y="790"/>
                </a:lnTo>
                <a:lnTo>
                  <a:pt x="380" y="790"/>
                </a:lnTo>
                <a:lnTo>
                  <a:pt x="385" y="790"/>
                </a:lnTo>
                <a:lnTo>
                  <a:pt x="386" y="790"/>
                </a:lnTo>
                <a:lnTo>
                  <a:pt x="387" y="790"/>
                </a:lnTo>
                <a:lnTo>
                  <a:pt x="388" y="790"/>
                </a:lnTo>
                <a:lnTo>
                  <a:pt x="389" y="790"/>
                </a:lnTo>
                <a:lnTo>
                  <a:pt x="394" y="790"/>
                </a:lnTo>
                <a:lnTo>
                  <a:pt x="396" y="790"/>
                </a:lnTo>
                <a:lnTo>
                  <a:pt x="400" y="790"/>
                </a:lnTo>
                <a:lnTo>
                  <a:pt x="400" y="789"/>
                </a:lnTo>
                <a:lnTo>
                  <a:pt x="400" y="788"/>
                </a:lnTo>
                <a:lnTo>
                  <a:pt x="400" y="787"/>
                </a:lnTo>
                <a:lnTo>
                  <a:pt x="400" y="786"/>
                </a:lnTo>
                <a:lnTo>
                  <a:pt x="400" y="784"/>
                </a:lnTo>
                <a:lnTo>
                  <a:pt x="398" y="784"/>
                </a:lnTo>
                <a:lnTo>
                  <a:pt x="397" y="784"/>
                </a:lnTo>
                <a:lnTo>
                  <a:pt x="397" y="783"/>
                </a:lnTo>
                <a:lnTo>
                  <a:pt x="400" y="783"/>
                </a:lnTo>
                <a:lnTo>
                  <a:pt x="400" y="782"/>
                </a:lnTo>
                <a:lnTo>
                  <a:pt x="398" y="783"/>
                </a:lnTo>
                <a:lnTo>
                  <a:pt x="394" y="783"/>
                </a:lnTo>
                <a:lnTo>
                  <a:pt x="392" y="784"/>
                </a:lnTo>
                <a:lnTo>
                  <a:pt x="391" y="784"/>
                </a:lnTo>
                <a:lnTo>
                  <a:pt x="389" y="784"/>
                </a:lnTo>
                <a:lnTo>
                  <a:pt x="388" y="784"/>
                </a:lnTo>
                <a:lnTo>
                  <a:pt x="387" y="784"/>
                </a:lnTo>
                <a:lnTo>
                  <a:pt x="386" y="784"/>
                </a:lnTo>
                <a:lnTo>
                  <a:pt x="385" y="784"/>
                </a:lnTo>
                <a:lnTo>
                  <a:pt x="384" y="784"/>
                </a:lnTo>
                <a:lnTo>
                  <a:pt x="383" y="784"/>
                </a:lnTo>
                <a:lnTo>
                  <a:pt x="380" y="784"/>
                </a:lnTo>
                <a:lnTo>
                  <a:pt x="379" y="784"/>
                </a:lnTo>
                <a:lnTo>
                  <a:pt x="377" y="784"/>
                </a:lnTo>
                <a:lnTo>
                  <a:pt x="376" y="784"/>
                </a:lnTo>
                <a:lnTo>
                  <a:pt x="376" y="786"/>
                </a:lnTo>
                <a:lnTo>
                  <a:pt x="375" y="786"/>
                </a:lnTo>
                <a:lnTo>
                  <a:pt x="374" y="786"/>
                </a:lnTo>
                <a:lnTo>
                  <a:pt x="371" y="787"/>
                </a:lnTo>
                <a:lnTo>
                  <a:pt x="369" y="787"/>
                </a:lnTo>
                <a:lnTo>
                  <a:pt x="368" y="787"/>
                </a:lnTo>
                <a:lnTo>
                  <a:pt x="367" y="787"/>
                </a:lnTo>
                <a:lnTo>
                  <a:pt x="366" y="787"/>
                </a:lnTo>
                <a:lnTo>
                  <a:pt x="361" y="788"/>
                </a:lnTo>
                <a:lnTo>
                  <a:pt x="357" y="788"/>
                </a:lnTo>
                <a:lnTo>
                  <a:pt x="354" y="788"/>
                </a:lnTo>
                <a:lnTo>
                  <a:pt x="353" y="788"/>
                </a:lnTo>
                <a:lnTo>
                  <a:pt x="350" y="789"/>
                </a:lnTo>
                <a:lnTo>
                  <a:pt x="350" y="788"/>
                </a:lnTo>
                <a:lnTo>
                  <a:pt x="350" y="789"/>
                </a:lnTo>
                <a:lnTo>
                  <a:pt x="350" y="788"/>
                </a:lnTo>
                <a:lnTo>
                  <a:pt x="349" y="788"/>
                </a:lnTo>
                <a:lnTo>
                  <a:pt x="349" y="789"/>
                </a:lnTo>
                <a:lnTo>
                  <a:pt x="346" y="789"/>
                </a:lnTo>
                <a:lnTo>
                  <a:pt x="344" y="789"/>
                </a:lnTo>
                <a:lnTo>
                  <a:pt x="343" y="789"/>
                </a:lnTo>
                <a:lnTo>
                  <a:pt x="342" y="790"/>
                </a:lnTo>
                <a:lnTo>
                  <a:pt x="341" y="790"/>
                </a:lnTo>
                <a:lnTo>
                  <a:pt x="340" y="790"/>
                </a:lnTo>
                <a:lnTo>
                  <a:pt x="339" y="790"/>
                </a:lnTo>
                <a:lnTo>
                  <a:pt x="336" y="791"/>
                </a:lnTo>
                <a:lnTo>
                  <a:pt x="335" y="791"/>
                </a:lnTo>
                <a:lnTo>
                  <a:pt x="334" y="791"/>
                </a:lnTo>
                <a:lnTo>
                  <a:pt x="333" y="791"/>
                </a:lnTo>
                <a:lnTo>
                  <a:pt x="332" y="791"/>
                </a:lnTo>
                <a:lnTo>
                  <a:pt x="331" y="791"/>
                </a:lnTo>
                <a:lnTo>
                  <a:pt x="329" y="791"/>
                </a:lnTo>
                <a:lnTo>
                  <a:pt x="328" y="791"/>
                </a:lnTo>
                <a:lnTo>
                  <a:pt x="327" y="792"/>
                </a:lnTo>
                <a:lnTo>
                  <a:pt x="324" y="794"/>
                </a:lnTo>
                <a:lnTo>
                  <a:pt x="323" y="794"/>
                </a:lnTo>
                <a:lnTo>
                  <a:pt x="322" y="794"/>
                </a:lnTo>
                <a:lnTo>
                  <a:pt x="320" y="794"/>
                </a:lnTo>
                <a:lnTo>
                  <a:pt x="319" y="795"/>
                </a:lnTo>
                <a:lnTo>
                  <a:pt x="318" y="795"/>
                </a:lnTo>
                <a:lnTo>
                  <a:pt x="310" y="797"/>
                </a:lnTo>
                <a:lnTo>
                  <a:pt x="309" y="797"/>
                </a:lnTo>
                <a:lnTo>
                  <a:pt x="301" y="797"/>
                </a:lnTo>
                <a:lnTo>
                  <a:pt x="297" y="798"/>
                </a:lnTo>
                <a:lnTo>
                  <a:pt x="293" y="798"/>
                </a:lnTo>
                <a:lnTo>
                  <a:pt x="291" y="799"/>
                </a:lnTo>
                <a:lnTo>
                  <a:pt x="285" y="800"/>
                </a:lnTo>
                <a:lnTo>
                  <a:pt x="284" y="802"/>
                </a:lnTo>
                <a:lnTo>
                  <a:pt x="280" y="803"/>
                </a:lnTo>
                <a:lnTo>
                  <a:pt x="279" y="803"/>
                </a:lnTo>
                <a:lnTo>
                  <a:pt x="277" y="803"/>
                </a:lnTo>
                <a:lnTo>
                  <a:pt x="271" y="803"/>
                </a:lnTo>
                <a:lnTo>
                  <a:pt x="263" y="803"/>
                </a:lnTo>
                <a:lnTo>
                  <a:pt x="258" y="803"/>
                </a:lnTo>
                <a:lnTo>
                  <a:pt x="254" y="803"/>
                </a:lnTo>
                <a:lnTo>
                  <a:pt x="246" y="803"/>
                </a:lnTo>
                <a:lnTo>
                  <a:pt x="232" y="803"/>
                </a:lnTo>
                <a:lnTo>
                  <a:pt x="223" y="803"/>
                </a:lnTo>
                <a:lnTo>
                  <a:pt x="221" y="803"/>
                </a:lnTo>
                <a:lnTo>
                  <a:pt x="220" y="803"/>
                </a:lnTo>
                <a:lnTo>
                  <a:pt x="219" y="803"/>
                </a:lnTo>
                <a:lnTo>
                  <a:pt x="217" y="803"/>
                </a:lnTo>
                <a:lnTo>
                  <a:pt x="216" y="803"/>
                </a:lnTo>
                <a:lnTo>
                  <a:pt x="214" y="803"/>
                </a:lnTo>
                <a:lnTo>
                  <a:pt x="213" y="802"/>
                </a:lnTo>
                <a:lnTo>
                  <a:pt x="212" y="802"/>
                </a:lnTo>
                <a:lnTo>
                  <a:pt x="211" y="802"/>
                </a:lnTo>
                <a:lnTo>
                  <a:pt x="210" y="802"/>
                </a:lnTo>
                <a:lnTo>
                  <a:pt x="208" y="802"/>
                </a:lnTo>
                <a:lnTo>
                  <a:pt x="207" y="802"/>
                </a:lnTo>
                <a:lnTo>
                  <a:pt x="206" y="802"/>
                </a:lnTo>
                <a:lnTo>
                  <a:pt x="205" y="802"/>
                </a:lnTo>
                <a:lnTo>
                  <a:pt x="204" y="803"/>
                </a:lnTo>
                <a:lnTo>
                  <a:pt x="202" y="803"/>
                </a:lnTo>
                <a:lnTo>
                  <a:pt x="201" y="803"/>
                </a:lnTo>
                <a:lnTo>
                  <a:pt x="199" y="803"/>
                </a:lnTo>
                <a:lnTo>
                  <a:pt x="197" y="803"/>
                </a:lnTo>
                <a:lnTo>
                  <a:pt x="196" y="803"/>
                </a:lnTo>
                <a:lnTo>
                  <a:pt x="195" y="803"/>
                </a:lnTo>
                <a:lnTo>
                  <a:pt x="190" y="803"/>
                </a:lnTo>
                <a:lnTo>
                  <a:pt x="188" y="803"/>
                </a:lnTo>
                <a:lnTo>
                  <a:pt x="187" y="803"/>
                </a:lnTo>
                <a:lnTo>
                  <a:pt x="186" y="803"/>
                </a:lnTo>
                <a:lnTo>
                  <a:pt x="185" y="803"/>
                </a:lnTo>
                <a:lnTo>
                  <a:pt x="184" y="803"/>
                </a:lnTo>
                <a:lnTo>
                  <a:pt x="185" y="803"/>
                </a:lnTo>
                <a:close/>
                <a:moveTo>
                  <a:pt x="206" y="650"/>
                </a:moveTo>
                <a:lnTo>
                  <a:pt x="207" y="650"/>
                </a:lnTo>
                <a:lnTo>
                  <a:pt x="206" y="649"/>
                </a:lnTo>
                <a:lnTo>
                  <a:pt x="206" y="650"/>
                </a:lnTo>
                <a:close/>
                <a:moveTo>
                  <a:pt x="217" y="653"/>
                </a:moveTo>
                <a:lnTo>
                  <a:pt x="217" y="654"/>
                </a:lnTo>
                <a:lnTo>
                  <a:pt x="219" y="654"/>
                </a:lnTo>
                <a:lnTo>
                  <a:pt x="219" y="655"/>
                </a:lnTo>
                <a:lnTo>
                  <a:pt x="219" y="657"/>
                </a:lnTo>
                <a:lnTo>
                  <a:pt x="219" y="658"/>
                </a:lnTo>
                <a:lnTo>
                  <a:pt x="219" y="660"/>
                </a:lnTo>
                <a:lnTo>
                  <a:pt x="219" y="658"/>
                </a:lnTo>
                <a:lnTo>
                  <a:pt x="220" y="658"/>
                </a:lnTo>
                <a:lnTo>
                  <a:pt x="220" y="655"/>
                </a:lnTo>
                <a:lnTo>
                  <a:pt x="220" y="654"/>
                </a:lnTo>
                <a:lnTo>
                  <a:pt x="219" y="653"/>
                </a:lnTo>
                <a:lnTo>
                  <a:pt x="217" y="653"/>
                </a:lnTo>
                <a:close/>
                <a:moveTo>
                  <a:pt x="271" y="678"/>
                </a:moveTo>
                <a:lnTo>
                  <a:pt x="271" y="681"/>
                </a:lnTo>
                <a:lnTo>
                  <a:pt x="271" y="695"/>
                </a:lnTo>
                <a:lnTo>
                  <a:pt x="271" y="698"/>
                </a:lnTo>
                <a:lnTo>
                  <a:pt x="271" y="699"/>
                </a:lnTo>
                <a:lnTo>
                  <a:pt x="277" y="699"/>
                </a:lnTo>
                <a:lnTo>
                  <a:pt x="286" y="699"/>
                </a:lnTo>
                <a:lnTo>
                  <a:pt x="289" y="699"/>
                </a:lnTo>
                <a:lnTo>
                  <a:pt x="290" y="699"/>
                </a:lnTo>
                <a:lnTo>
                  <a:pt x="294" y="699"/>
                </a:lnTo>
                <a:lnTo>
                  <a:pt x="296" y="699"/>
                </a:lnTo>
                <a:lnTo>
                  <a:pt x="297" y="699"/>
                </a:lnTo>
                <a:lnTo>
                  <a:pt x="297" y="698"/>
                </a:lnTo>
                <a:lnTo>
                  <a:pt x="297" y="697"/>
                </a:lnTo>
                <a:lnTo>
                  <a:pt x="297" y="696"/>
                </a:lnTo>
                <a:lnTo>
                  <a:pt x="297" y="695"/>
                </a:lnTo>
                <a:lnTo>
                  <a:pt x="297" y="694"/>
                </a:lnTo>
                <a:lnTo>
                  <a:pt x="297" y="692"/>
                </a:lnTo>
                <a:lnTo>
                  <a:pt x="297" y="691"/>
                </a:lnTo>
                <a:lnTo>
                  <a:pt x="297" y="690"/>
                </a:lnTo>
                <a:lnTo>
                  <a:pt x="297" y="689"/>
                </a:lnTo>
                <a:lnTo>
                  <a:pt x="297" y="688"/>
                </a:lnTo>
                <a:lnTo>
                  <a:pt x="297" y="687"/>
                </a:lnTo>
                <a:lnTo>
                  <a:pt x="297" y="686"/>
                </a:lnTo>
                <a:lnTo>
                  <a:pt x="297" y="685"/>
                </a:lnTo>
                <a:lnTo>
                  <a:pt x="297" y="681"/>
                </a:lnTo>
                <a:lnTo>
                  <a:pt x="297" y="680"/>
                </a:lnTo>
                <a:lnTo>
                  <a:pt x="297" y="677"/>
                </a:lnTo>
                <a:lnTo>
                  <a:pt x="297" y="674"/>
                </a:lnTo>
                <a:lnTo>
                  <a:pt x="293" y="674"/>
                </a:lnTo>
                <a:lnTo>
                  <a:pt x="290" y="674"/>
                </a:lnTo>
                <a:lnTo>
                  <a:pt x="288" y="674"/>
                </a:lnTo>
                <a:lnTo>
                  <a:pt x="288" y="673"/>
                </a:lnTo>
                <a:lnTo>
                  <a:pt x="285" y="673"/>
                </a:lnTo>
                <a:lnTo>
                  <a:pt x="283" y="673"/>
                </a:lnTo>
                <a:lnTo>
                  <a:pt x="279" y="673"/>
                </a:lnTo>
                <a:lnTo>
                  <a:pt x="277" y="673"/>
                </a:lnTo>
                <a:lnTo>
                  <a:pt x="277" y="674"/>
                </a:lnTo>
                <a:lnTo>
                  <a:pt x="276" y="674"/>
                </a:lnTo>
                <a:lnTo>
                  <a:pt x="275" y="674"/>
                </a:lnTo>
                <a:lnTo>
                  <a:pt x="274" y="674"/>
                </a:lnTo>
                <a:lnTo>
                  <a:pt x="273" y="674"/>
                </a:lnTo>
                <a:lnTo>
                  <a:pt x="272" y="674"/>
                </a:lnTo>
                <a:lnTo>
                  <a:pt x="271" y="674"/>
                </a:lnTo>
                <a:lnTo>
                  <a:pt x="271" y="677"/>
                </a:lnTo>
                <a:lnTo>
                  <a:pt x="271" y="678"/>
                </a:lnTo>
                <a:close/>
                <a:moveTo>
                  <a:pt x="322" y="682"/>
                </a:moveTo>
                <a:lnTo>
                  <a:pt x="322" y="683"/>
                </a:lnTo>
                <a:lnTo>
                  <a:pt x="322" y="685"/>
                </a:lnTo>
                <a:lnTo>
                  <a:pt x="322" y="686"/>
                </a:lnTo>
                <a:lnTo>
                  <a:pt x="326" y="686"/>
                </a:lnTo>
                <a:lnTo>
                  <a:pt x="327" y="686"/>
                </a:lnTo>
                <a:lnTo>
                  <a:pt x="328" y="686"/>
                </a:lnTo>
                <a:lnTo>
                  <a:pt x="332" y="686"/>
                </a:lnTo>
                <a:lnTo>
                  <a:pt x="335" y="686"/>
                </a:lnTo>
                <a:lnTo>
                  <a:pt x="340" y="686"/>
                </a:lnTo>
                <a:lnTo>
                  <a:pt x="339" y="686"/>
                </a:lnTo>
                <a:lnTo>
                  <a:pt x="337" y="686"/>
                </a:lnTo>
                <a:lnTo>
                  <a:pt x="336" y="686"/>
                </a:lnTo>
                <a:lnTo>
                  <a:pt x="335" y="685"/>
                </a:lnTo>
                <a:lnTo>
                  <a:pt x="334" y="685"/>
                </a:lnTo>
                <a:lnTo>
                  <a:pt x="333" y="685"/>
                </a:lnTo>
                <a:lnTo>
                  <a:pt x="331" y="685"/>
                </a:lnTo>
                <a:lnTo>
                  <a:pt x="329" y="683"/>
                </a:lnTo>
                <a:lnTo>
                  <a:pt x="326" y="683"/>
                </a:lnTo>
                <a:lnTo>
                  <a:pt x="325" y="682"/>
                </a:lnTo>
                <a:lnTo>
                  <a:pt x="322" y="682"/>
                </a:lnTo>
                <a:close/>
                <a:moveTo>
                  <a:pt x="323" y="794"/>
                </a:moveTo>
                <a:lnTo>
                  <a:pt x="328" y="791"/>
                </a:lnTo>
                <a:lnTo>
                  <a:pt x="331" y="791"/>
                </a:lnTo>
                <a:lnTo>
                  <a:pt x="334" y="791"/>
                </a:lnTo>
                <a:lnTo>
                  <a:pt x="335" y="790"/>
                </a:lnTo>
                <a:lnTo>
                  <a:pt x="328" y="790"/>
                </a:lnTo>
                <a:lnTo>
                  <a:pt x="323" y="790"/>
                </a:lnTo>
                <a:lnTo>
                  <a:pt x="323" y="791"/>
                </a:lnTo>
                <a:lnTo>
                  <a:pt x="323" y="792"/>
                </a:lnTo>
                <a:lnTo>
                  <a:pt x="323" y="794"/>
                </a:lnTo>
                <a:close/>
                <a:moveTo>
                  <a:pt x="324" y="1084"/>
                </a:moveTo>
                <a:lnTo>
                  <a:pt x="324" y="1088"/>
                </a:lnTo>
                <a:lnTo>
                  <a:pt x="329" y="1089"/>
                </a:lnTo>
                <a:lnTo>
                  <a:pt x="336" y="1089"/>
                </a:lnTo>
                <a:lnTo>
                  <a:pt x="337" y="1089"/>
                </a:lnTo>
                <a:lnTo>
                  <a:pt x="346" y="1089"/>
                </a:lnTo>
                <a:lnTo>
                  <a:pt x="360" y="1089"/>
                </a:lnTo>
                <a:lnTo>
                  <a:pt x="362" y="1089"/>
                </a:lnTo>
                <a:lnTo>
                  <a:pt x="362" y="1088"/>
                </a:lnTo>
                <a:lnTo>
                  <a:pt x="362" y="1063"/>
                </a:lnTo>
                <a:lnTo>
                  <a:pt x="360" y="1063"/>
                </a:lnTo>
                <a:lnTo>
                  <a:pt x="354" y="1063"/>
                </a:lnTo>
                <a:lnTo>
                  <a:pt x="353" y="1063"/>
                </a:lnTo>
                <a:lnTo>
                  <a:pt x="352" y="1063"/>
                </a:lnTo>
                <a:lnTo>
                  <a:pt x="351" y="1063"/>
                </a:lnTo>
                <a:lnTo>
                  <a:pt x="350" y="1063"/>
                </a:lnTo>
                <a:lnTo>
                  <a:pt x="349" y="1063"/>
                </a:lnTo>
                <a:lnTo>
                  <a:pt x="348" y="1063"/>
                </a:lnTo>
                <a:lnTo>
                  <a:pt x="346" y="1063"/>
                </a:lnTo>
                <a:lnTo>
                  <a:pt x="345" y="1063"/>
                </a:lnTo>
                <a:lnTo>
                  <a:pt x="344" y="1063"/>
                </a:lnTo>
                <a:lnTo>
                  <a:pt x="343" y="1063"/>
                </a:lnTo>
                <a:lnTo>
                  <a:pt x="342" y="1063"/>
                </a:lnTo>
                <a:lnTo>
                  <a:pt x="341" y="1063"/>
                </a:lnTo>
                <a:lnTo>
                  <a:pt x="340" y="1063"/>
                </a:lnTo>
                <a:lnTo>
                  <a:pt x="336" y="1063"/>
                </a:lnTo>
                <a:lnTo>
                  <a:pt x="336" y="1067"/>
                </a:lnTo>
                <a:lnTo>
                  <a:pt x="336" y="1075"/>
                </a:lnTo>
                <a:lnTo>
                  <a:pt x="324" y="1075"/>
                </a:lnTo>
                <a:lnTo>
                  <a:pt x="324" y="1084"/>
                </a:lnTo>
                <a:close/>
                <a:moveTo>
                  <a:pt x="328" y="696"/>
                </a:moveTo>
                <a:lnTo>
                  <a:pt x="332" y="696"/>
                </a:lnTo>
                <a:lnTo>
                  <a:pt x="332" y="699"/>
                </a:lnTo>
                <a:lnTo>
                  <a:pt x="331" y="699"/>
                </a:lnTo>
                <a:lnTo>
                  <a:pt x="329" y="699"/>
                </a:lnTo>
                <a:lnTo>
                  <a:pt x="328" y="699"/>
                </a:lnTo>
                <a:lnTo>
                  <a:pt x="328" y="711"/>
                </a:lnTo>
                <a:lnTo>
                  <a:pt x="329" y="711"/>
                </a:lnTo>
                <a:lnTo>
                  <a:pt x="335" y="711"/>
                </a:lnTo>
                <a:lnTo>
                  <a:pt x="336" y="710"/>
                </a:lnTo>
                <a:lnTo>
                  <a:pt x="337" y="710"/>
                </a:lnTo>
                <a:lnTo>
                  <a:pt x="339" y="708"/>
                </a:lnTo>
                <a:lnTo>
                  <a:pt x="340" y="708"/>
                </a:lnTo>
                <a:lnTo>
                  <a:pt x="341" y="707"/>
                </a:lnTo>
                <a:lnTo>
                  <a:pt x="341" y="705"/>
                </a:lnTo>
                <a:lnTo>
                  <a:pt x="335" y="705"/>
                </a:lnTo>
                <a:lnTo>
                  <a:pt x="335" y="699"/>
                </a:lnTo>
                <a:lnTo>
                  <a:pt x="334" y="699"/>
                </a:lnTo>
                <a:lnTo>
                  <a:pt x="333" y="699"/>
                </a:lnTo>
                <a:lnTo>
                  <a:pt x="332" y="699"/>
                </a:lnTo>
                <a:lnTo>
                  <a:pt x="332" y="696"/>
                </a:lnTo>
                <a:lnTo>
                  <a:pt x="335" y="696"/>
                </a:lnTo>
                <a:lnTo>
                  <a:pt x="335" y="692"/>
                </a:lnTo>
                <a:lnTo>
                  <a:pt x="332" y="692"/>
                </a:lnTo>
                <a:lnTo>
                  <a:pt x="328" y="692"/>
                </a:lnTo>
                <a:lnTo>
                  <a:pt x="328" y="694"/>
                </a:lnTo>
                <a:lnTo>
                  <a:pt x="328" y="695"/>
                </a:lnTo>
                <a:lnTo>
                  <a:pt x="328" y="696"/>
                </a:lnTo>
                <a:close/>
                <a:moveTo>
                  <a:pt x="342" y="699"/>
                </a:moveTo>
                <a:lnTo>
                  <a:pt x="342" y="705"/>
                </a:lnTo>
                <a:lnTo>
                  <a:pt x="342" y="707"/>
                </a:lnTo>
                <a:lnTo>
                  <a:pt x="343" y="707"/>
                </a:lnTo>
                <a:lnTo>
                  <a:pt x="344" y="706"/>
                </a:lnTo>
                <a:lnTo>
                  <a:pt x="345" y="705"/>
                </a:lnTo>
                <a:lnTo>
                  <a:pt x="345" y="699"/>
                </a:lnTo>
                <a:lnTo>
                  <a:pt x="346" y="699"/>
                </a:lnTo>
                <a:lnTo>
                  <a:pt x="348" y="699"/>
                </a:lnTo>
                <a:lnTo>
                  <a:pt x="349" y="699"/>
                </a:lnTo>
                <a:lnTo>
                  <a:pt x="349" y="700"/>
                </a:lnTo>
                <a:lnTo>
                  <a:pt x="349" y="702"/>
                </a:lnTo>
                <a:lnTo>
                  <a:pt x="350" y="704"/>
                </a:lnTo>
                <a:lnTo>
                  <a:pt x="350" y="705"/>
                </a:lnTo>
                <a:lnTo>
                  <a:pt x="351" y="705"/>
                </a:lnTo>
                <a:lnTo>
                  <a:pt x="354" y="705"/>
                </a:lnTo>
                <a:lnTo>
                  <a:pt x="354" y="699"/>
                </a:lnTo>
                <a:lnTo>
                  <a:pt x="354" y="698"/>
                </a:lnTo>
                <a:lnTo>
                  <a:pt x="354" y="696"/>
                </a:lnTo>
                <a:lnTo>
                  <a:pt x="358" y="696"/>
                </a:lnTo>
                <a:lnTo>
                  <a:pt x="358" y="695"/>
                </a:lnTo>
                <a:lnTo>
                  <a:pt x="360" y="695"/>
                </a:lnTo>
                <a:lnTo>
                  <a:pt x="360" y="692"/>
                </a:lnTo>
                <a:lnTo>
                  <a:pt x="352" y="692"/>
                </a:lnTo>
                <a:lnTo>
                  <a:pt x="351" y="692"/>
                </a:lnTo>
                <a:lnTo>
                  <a:pt x="351" y="694"/>
                </a:lnTo>
                <a:lnTo>
                  <a:pt x="350" y="694"/>
                </a:lnTo>
                <a:lnTo>
                  <a:pt x="350" y="695"/>
                </a:lnTo>
                <a:lnTo>
                  <a:pt x="349" y="695"/>
                </a:lnTo>
                <a:lnTo>
                  <a:pt x="349" y="696"/>
                </a:lnTo>
                <a:lnTo>
                  <a:pt x="349" y="697"/>
                </a:lnTo>
                <a:lnTo>
                  <a:pt x="348" y="697"/>
                </a:lnTo>
                <a:lnTo>
                  <a:pt x="348" y="698"/>
                </a:lnTo>
                <a:lnTo>
                  <a:pt x="346" y="698"/>
                </a:lnTo>
                <a:lnTo>
                  <a:pt x="345" y="698"/>
                </a:lnTo>
                <a:lnTo>
                  <a:pt x="345" y="699"/>
                </a:lnTo>
                <a:lnTo>
                  <a:pt x="344" y="699"/>
                </a:lnTo>
                <a:lnTo>
                  <a:pt x="342" y="699"/>
                </a:lnTo>
                <a:close/>
                <a:moveTo>
                  <a:pt x="343" y="725"/>
                </a:moveTo>
                <a:lnTo>
                  <a:pt x="344" y="725"/>
                </a:lnTo>
                <a:lnTo>
                  <a:pt x="343" y="725"/>
                </a:lnTo>
                <a:close/>
                <a:moveTo>
                  <a:pt x="348" y="699"/>
                </a:moveTo>
                <a:lnTo>
                  <a:pt x="348" y="702"/>
                </a:lnTo>
                <a:lnTo>
                  <a:pt x="348" y="703"/>
                </a:lnTo>
                <a:lnTo>
                  <a:pt x="348" y="705"/>
                </a:lnTo>
                <a:lnTo>
                  <a:pt x="350" y="705"/>
                </a:lnTo>
                <a:lnTo>
                  <a:pt x="349" y="703"/>
                </a:lnTo>
                <a:lnTo>
                  <a:pt x="349" y="702"/>
                </a:lnTo>
                <a:lnTo>
                  <a:pt x="348" y="702"/>
                </a:lnTo>
                <a:lnTo>
                  <a:pt x="348" y="700"/>
                </a:lnTo>
                <a:lnTo>
                  <a:pt x="348" y="699"/>
                </a:lnTo>
                <a:close/>
                <a:moveTo>
                  <a:pt x="348" y="719"/>
                </a:moveTo>
                <a:lnTo>
                  <a:pt x="349" y="721"/>
                </a:lnTo>
                <a:lnTo>
                  <a:pt x="349" y="724"/>
                </a:lnTo>
                <a:lnTo>
                  <a:pt x="353" y="724"/>
                </a:lnTo>
                <a:lnTo>
                  <a:pt x="353" y="725"/>
                </a:lnTo>
                <a:lnTo>
                  <a:pt x="354" y="725"/>
                </a:lnTo>
                <a:lnTo>
                  <a:pt x="355" y="724"/>
                </a:lnTo>
                <a:lnTo>
                  <a:pt x="355" y="723"/>
                </a:lnTo>
                <a:lnTo>
                  <a:pt x="354" y="722"/>
                </a:lnTo>
                <a:lnTo>
                  <a:pt x="354" y="721"/>
                </a:lnTo>
                <a:lnTo>
                  <a:pt x="354" y="719"/>
                </a:lnTo>
                <a:lnTo>
                  <a:pt x="353" y="719"/>
                </a:lnTo>
                <a:lnTo>
                  <a:pt x="353" y="716"/>
                </a:lnTo>
                <a:lnTo>
                  <a:pt x="352" y="716"/>
                </a:lnTo>
                <a:lnTo>
                  <a:pt x="351" y="717"/>
                </a:lnTo>
                <a:lnTo>
                  <a:pt x="350" y="717"/>
                </a:lnTo>
                <a:lnTo>
                  <a:pt x="348" y="719"/>
                </a:lnTo>
                <a:close/>
                <a:moveTo>
                  <a:pt x="353" y="716"/>
                </a:moveTo>
                <a:lnTo>
                  <a:pt x="354" y="717"/>
                </a:lnTo>
                <a:lnTo>
                  <a:pt x="354" y="719"/>
                </a:lnTo>
                <a:lnTo>
                  <a:pt x="354" y="721"/>
                </a:lnTo>
                <a:lnTo>
                  <a:pt x="355" y="721"/>
                </a:lnTo>
                <a:lnTo>
                  <a:pt x="355" y="722"/>
                </a:lnTo>
                <a:lnTo>
                  <a:pt x="355" y="723"/>
                </a:lnTo>
                <a:lnTo>
                  <a:pt x="355" y="724"/>
                </a:lnTo>
                <a:lnTo>
                  <a:pt x="355" y="725"/>
                </a:lnTo>
                <a:lnTo>
                  <a:pt x="360" y="725"/>
                </a:lnTo>
                <a:lnTo>
                  <a:pt x="361" y="714"/>
                </a:lnTo>
                <a:lnTo>
                  <a:pt x="361" y="713"/>
                </a:lnTo>
                <a:lnTo>
                  <a:pt x="362" y="713"/>
                </a:lnTo>
                <a:lnTo>
                  <a:pt x="365" y="713"/>
                </a:lnTo>
                <a:lnTo>
                  <a:pt x="366" y="713"/>
                </a:lnTo>
                <a:lnTo>
                  <a:pt x="367" y="712"/>
                </a:lnTo>
                <a:lnTo>
                  <a:pt x="368" y="712"/>
                </a:lnTo>
                <a:lnTo>
                  <a:pt x="368" y="713"/>
                </a:lnTo>
                <a:lnTo>
                  <a:pt x="370" y="713"/>
                </a:lnTo>
                <a:lnTo>
                  <a:pt x="371" y="713"/>
                </a:lnTo>
                <a:lnTo>
                  <a:pt x="372" y="713"/>
                </a:lnTo>
                <a:lnTo>
                  <a:pt x="374" y="713"/>
                </a:lnTo>
                <a:lnTo>
                  <a:pt x="375" y="713"/>
                </a:lnTo>
                <a:lnTo>
                  <a:pt x="375" y="714"/>
                </a:lnTo>
                <a:lnTo>
                  <a:pt x="383" y="715"/>
                </a:lnTo>
                <a:lnTo>
                  <a:pt x="386" y="715"/>
                </a:lnTo>
                <a:lnTo>
                  <a:pt x="388" y="714"/>
                </a:lnTo>
                <a:lnTo>
                  <a:pt x="389" y="714"/>
                </a:lnTo>
                <a:lnTo>
                  <a:pt x="391" y="714"/>
                </a:lnTo>
                <a:lnTo>
                  <a:pt x="394" y="714"/>
                </a:lnTo>
                <a:lnTo>
                  <a:pt x="395" y="714"/>
                </a:lnTo>
                <a:lnTo>
                  <a:pt x="398" y="714"/>
                </a:lnTo>
                <a:lnTo>
                  <a:pt x="400" y="714"/>
                </a:lnTo>
                <a:lnTo>
                  <a:pt x="395" y="714"/>
                </a:lnTo>
                <a:lnTo>
                  <a:pt x="393" y="714"/>
                </a:lnTo>
                <a:lnTo>
                  <a:pt x="392" y="714"/>
                </a:lnTo>
                <a:lnTo>
                  <a:pt x="389" y="714"/>
                </a:lnTo>
                <a:lnTo>
                  <a:pt x="388" y="714"/>
                </a:lnTo>
                <a:lnTo>
                  <a:pt x="387" y="714"/>
                </a:lnTo>
                <a:lnTo>
                  <a:pt x="385" y="714"/>
                </a:lnTo>
                <a:lnTo>
                  <a:pt x="383" y="714"/>
                </a:lnTo>
                <a:lnTo>
                  <a:pt x="382" y="714"/>
                </a:lnTo>
                <a:lnTo>
                  <a:pt x="380" y="714"/>
                </a:lnTo>
                <a:lnTo>
                  <a:pt x="376" y="713"/>
                </a:lnTo>
                <a:lnTo>
                  <a:pt x="375" y="713"/>
                </a:lnTo>
                <a:lnTo>
                  <a:pt x="374" y="713"/>
                </a:lnTo>
                <a:lnTo>
                  <a:pt x="372" y="713"/>
                </a:lnTo>
                <a:lnTo>
                  <a:pt x="371" y="713"/>
                </a:lnTo>
                <a:lnTo>
                  <a:pt x="369" y="712"/>
                </a:lnTo>
                <a:lnTo>
                  <a:pt x="368" y="712"/>
                </a:lnTo>
                <a:lnTo>
                  <a:pt x="367" y="712"/>
                </a:lnTo>
                <a:lnTo>
                  <a:pt x="366" y="712"/>
                </a:lnTo>
                <a:lnTo>
                  <a:pt x="365" y="712"/>
                </a:lnTo>
                <a:lnTo>
                  <a:pt x="363" y="713"/>
                </a:lnTo>
                <a:lnTo>
                  <a:pt x="362" y="713"/>
                </a:lnTo>
                <a:lnTo>
                  <a:pt x="361" y="713"/>
                </a:lnTo>
                <a:lnTo>
                  <a:pt x="360" y="713"/>
                </a:lnTo>
                <a:lnTo>
                  <a:pt x="359" y="713"/>
                </a:lnTo>
                <a:lnTo>
                  <a:pt x="358" y="714"/>
                </a:lnTo>
                <a:lnTo>
                  <a:pt x="357" y="714"/>
                </a:lnTo>
                <a:lnTo>
                  <a:pt x="355" y="715"/>
                </a:lnTo>
                <a:lnTo>
                  <a:pt x="353" y="716"/>
                </a:lnTo>
                <a:close/>
                <a:moveTo>
                  <a:pt x="374" y="807"/>
                </a:moveTo>
                <a:lnTo>
                  <a:pt x="375" y="807"/>
                </a:lnTo>
                <a:lnTo>
                  <a:pt x="375" y="809"/>
                </a:lnTo>
                <a:lnTo>
                  <a:pt x="380" y="809"/>
                </a:lnTo>
                <a:lnTo>
                  <a:pt x="380" y="803"/>
                </a:lnTo>
                <a:lnTo>
                  <a:pt x="374" y="803"/>
                </a:lnTo>
                <a:lnTo>
                  <a:pt x="374" y="807"/>
                </a:lnTo>
                <a:close/>
                <a:moveTo>
                  <a:pt x="374" y="786"/>
                </a:moveTo>
                <a:lnTo>
                  <a:pt x="375" y="786"/>
                </a:lnTo>
                <a:lnTo>
                  <a:pt x="375" y="784"/>
                </a:lnTo>
                <a:lnTo>
                  <a:pt x="375" y="783"/>
                </a:lnTo>
                <a:lnTo>
                  <a:pt x="374" y="783"/>
                </a:lnTo>
                <a:lnTo>
                  <a:pt x="374" y="786"/>
                </a:lnTo>
                <a:close/>
                <a:moveTo>
                  <a:pt x="375" y="766"/>
                </a:moveTo>
                <a:lnTo>
                  <a:pt x="375" y="767"/>
                </a:lnTo>
                <a:lnTo>
                  <a:pt x="375" y="769"/>
                </a:lnTo>
                <a:lnTo>
                  <a:pt x="377" y="769"/>
                </a:lnTo>
                <a:lnTo>
                  <a:pt x="377" y="770"/>
                </a:lnTo>
                <a:lnTo>
                  <a:pt x="379" y="770"/>
                </a:lnTo>
                <a:lnTo>
                  <a:pt x="379" y="764"/>
                </a:lnTo>
                <a:lnTo>
                  <a:pt x="376" y="764"/>
                </a:lnTo>
                <a:lnTo>
                  <a:pt x="376" y="765"/>
                </a:lnTo>
                <a:lnTo>
                  <a:pt x="375" y="765"/>
                </a:lnTo>
                <a:lnTo>
                  <a:pt x="375" y="766"/>
                </a:lnTo>
                <a:close/>
                <a:moveTo>
                  <a:pt x="384" y="750"/>
                </a:moveTo>
                <a:lnTo>
                  <a:pt x="387" y="750"/>
                </a:lnTo>
                <a:lnTo>
                  <a:pt x="387" y="752"/>
                </a:lnTo>
                <a:lnTo>
                  <a:pt x="393" y="750"/>
                </a:lnTo>
                <a:lnTo>
                  <a:pt x="393" y="745"/>
                </a:lnTo>
                <a:lnTo>
                  <a:pt x="387" y="745"/>
                </a:lnTo>
                <a:lnTo>
                  <a:pt x="384" y="745"/>
                </a:lnTo>
                <a:lnTo>
                  <a:pt x="384" y="750"/>
                </a:lnTo>
                <a:close/>
                <a:moveTo>
                  <a:pt x="386" y="775"/>
                </a:moveTo>
                <a:lnTo>
                  <a:pt x="386" y="770"/>
                </a:lnTo>
                <a:lnTo>
                  <a:pt x="386" y="775"/>
                </a:lnTo>
                <a:close/>
                <a:moveTo>
                  <a:pt x="386" y="621"/>
                </a:moveTo>
                <a:lnTo>
                  <a:pt x="393" y="621"/>
                </a:lnTo>
                <a:lnTo>
                  <a:pt x="398" y="621"/>
                </a:lnTo>
                <a:lnTo>
                  <a:pt x="398" y="622"/>
                </a:lnTo>
                <a:lnTo>
                  <a:pt x="398" y="624"/>
                </a:lnTo>
                <a:lnTo>
                  <a:pt x="400" y="630"/>
                </a:lnTo>
                <a:lnTo>
                  <a:pt x="400" y="633"/>
                </a:lnTo>
                <a:lnTo>
                  <a:pt x="400" y="639"/>
                </a:lnTo>
                <a:lnTo>
                  <a:pt x="400" y="640"/>
                </a:lnTo>
                <a:lnTo>
                  <a:pt x="400" y="641"/>
                </a:lnTo>
                <a:lnTo>
                  <a:pt x="400" y="647"/>
                </a:lnTo>
                <a:lnTo>
                  <a:pt x="400" y="648"/>
                </a:lnTo>
                <a:lnTo>
                  <a:pt x="400" y="649"/>
                </a:lnTo>
                <a:lnTo>
                  <a:pt x="400" y="650"/>
                </a:lnTo>
                <a:lnTo>
                  <a:pt x="400" y="652"/>
                </a:lnTo>
                <a:lnTo>
                  <a:pt x="401" y="652"/>
                </a:lnTo>
                <a:lnTo>
                  <a:pt x="402" y="652"/>
                </a:lnTo>
                <a:lnTo>
                  <a:pt x="404" y="652"/>
                </a:lnTo>
                <a:lnTo>
                  <a:pt x="405" y="652"/>
                </a:lnTo>
                <a:lnTo>
                  <a:pt x="405" y="653"/>
                </a:lnTo>
                <a:lnTo>
                  <a:pt x="405" y="654"/>
                </a:lnTo>
                <a:lnTo>
                  <a:pt x="405" y="657"/>
                </a:lnTo>
                <a:lnTo>
                  <a:pt x="405" y="658"/>
                </a:lnTo>
                <a:lnTo>
                  <a:pt x="403" y="658"/>
                </a:lnTo>
                <a:lnTo>
                  <a:pt x="400" y="658"/>
                </a:lnTo>
                <a:lnTo>
                  <a:pt x="400" y="660"/>
                </a:lnTo>
                <a:lnTo>
                  <a:pt x="400" y="668"/>
                </a:lnTo>
                <a:lnTo>
                  <a:pt x="400" y="669"/>
                </a:lnTo>
                <a:lnTo>
                  <a:pt x="400" y="670"/>
                </a:lnTo>
                <a:lnTo>
                  <a:pt x="400" y="671"/>
                </a:lnTo>
                <a:lnTo>
                  <a:pt x="400" y="673"/>
                </a:lnTo>
                <a:lnTo>
                  <a:pt x="400" y="674"/>
                </a:lnTo>
                <a:lnTo>
                  <a:pt x="403" y="674"/>
                </a:lnTo>
                <a:lnTo>
                  <a:pt x="405" y="673"/>
                </a:lnTo>
                <a:lnTo>
                  <a:pt x="408" y="672"/>
                </a:lnTo>
                <a:lnTo>
                  <a:pt x="411" y="671"/>
                </a:lnTo>
                <a:lnTo>
                  <a:pt x="421" y="668"/>
                </a:lnTo>
                <a:lnTo>
                  <a:pt x="424" y="665"/>
                </a:lnTo>
                <a:lnTo>
                  <a:pt x="426" y="665"/>
                </a:lnTo>
                <a:lnTo>
                  <a:pt x="428" y="664"/>
                </a:lnTo>
                <a:lnTo>
                  <a:pt x="430" y="664"/>
                </a:lnTo>
                <a:lnTo>
                  <a:pt x="431" y="663"/>
                </a:lnTo>
                <a:lnTo>
                  <a:pt x="436" y="662"/>
                </a:lnTo>
                <a:lnTo>
                  <a:pt x="446" y="657"/>
                </a:lnTo>
                <a:lnTo>
                  <a:pt x="447" y="657"/>
                </a:lnTo>
                <a:lnTo>
                  <a:pt x="451" y="656"/>
                </a:lnTo>
                <a:lnTo>
                  <a:pt x="454" y="655"/>
                </a:lnTo>
                <a:lnTo>
                  <a:pt x="455" y="654"/>
                </a:lnTo>
                <a:lnTo>
                  <a:pt x="463" y="652"/>
                </a:lnTo>
                <a:lnTo>
                  <a:pt x="464" y="650"/>
                </a:lnTo>
                <a:lnTo>
                  <a:pt x="470" y="648"/>
                </a:lnTo>
                <a:lnTo>
                  <a:pt x="477" y="646"/>
                </a:lnTo>
                <a:lnTo>
                  <a:pt x="477" y="644"/>
                </a:lnTo>
                <a:lnTo>
                  <a:pt x="477" y="641"/>
                </a:lnTo>
                <a:lnTo>
                  <a:pt x="478" y="637"/>
                </a:lnTo>
                <a:lnTo>
                  <a:pt x="477" y="637"/>
                </a:lnTo>
                <a:lnTo>
                  <a:pt x="469" y="637"/>
                </a:lnTo>
                <a:lnTo>
                  <a:pt x="469" y="641"/>
                </a:lnTo>
                <a:lnTo>
                  <a:pt x="463" y="641"/>
                </a:lnTo>
                <a:lnTo>
                  <a:pt x="464" y="633"/>
                </a:lnTo>
                <a:lnTo>
                  <a:pt x="463" y="633"/>
                </a:lnTo>
                <a:lnTo>
                  <a:pt x="462" y="633"/>
                </a:lnTo>
                <a:lnTo>
                  <a:pt x="461" y="633"/>
                </a:lnTo>
                <a:lnTo>
                  <a:pt x="460" y="633"/>
                </a:lnTo>
                <a:lnTo>
                  <a:pt x="458" y="633"/>
                </a:lnTo>
                <a:lnTo>
                  <a:pt x="457" y="633"/>
                </a:lnTo>
                <a:lnTo>
                  <a:pt x="456" y="633"/>
                </a:lnTo>
                <a:lnTo>
                  <a:pt x="455" y="633"/>
                </a:lnTo>
                <a:lnTo>
                  <a:pt x="454" y="633"/>
                </a:lnTo>
                <a:lnTo>
                  <a:pt x="453" y="633"/>
                </a:lnTo>
                <a:lnTo>
                  <a:pt x="452" y="633"/>
                </a:lnTo>
                <a:lnTo>
                  <a:pt x="451" y="633"/>
                </a:lnTo>
                <a:lnTo>
                  <a:pt x="451" y="632"/>
                </a:lnTo>
                <a:lnTo>
                  <a:pt x="451" y="631"/>
                </a:lnTo>
                <a:lnTo>
                  <a:pt x="451" y="630"/>
                </a:lnTo>
                <a:lnTo>
                  <a:pt x="451" y="629"/>
                </a:lnTo>
                <a:lnTo>
                  <a:pt x="451" y="628"/>
                </a:lnTo>
                <a:lnTo>
                  <a:pt x="451" y="627"/>
                </a:lnTo>
                <a:lnTo>
                  <a:pt x="451" y="624"/>
                </a:lnTo>
                <a:lnTo>
                  <a:pt x="451" y="623"/>
                </a:lnTo>
                <a:lnTo>
                  <a:pt x="451" y="622"/>
                </a:lnTo>
                <a:lnTo>
                  <a:pt x="451" y="621"/>
                </a:lnTo>
                <a:lnTo>
                  <a:pt x="452" y="621"/>
                </a:lnTo>
                <a:lnTo>
                  <a:pt x="453" y="621"/>
                </a:lnTo>
                <a:lnTo>
                  <a:pt x="454" y="621"/>
                </a:lnTo>
                <a:lnTo>
                  <a:pt x="455" y="621"/>
                </a:lnTo>
                <a:lnTo>
                  <a:pt x="456" y="621"/>
                </a:lnTo>
                <a:lnTo>
                  <a:pt x="457" y="621"/>
                </a:lnTo>
                <a:lnTo>
                  <a:pt x="460" y="621"/>
                </a:lnTo>
                <a:lnTo>
                  <a:pt x="461" y="621"/>
                </a:lnTo>
                <a:lnTo>
                  <a:pt x="462" y="621"/>
                </a:lnTo>
                <a:lnTo>
                  <a:pt x="463" y="621"/>
                </a:lnTo>
                <a:lnTo>
                  <a:pt x="466" y="621"/>
                </a:lnTo>
                <a:lnTo>
                  <a:pt x="467" y="621"/>
                </a:lnTo>
                <a:lnTo>
                  <a:pt x="470" y="621"/>
                </a:lnTo>
                <a:lnTo>
                  <a:pt x="472" y="621"/>
                </a:lnTo>
                <a:lnTo>
                  <a:pt x="473" y="621"/>
                </a:lnTo>
                <a:lnTo>
                  <a:pt x="475" y="621"/>
                </a:lnTo>
                <a:lnTo>
                  <a:pt x="477" y="621"/>
                </a:lnTo>
                <a:lnTo>
                  <a:pt x="478" y="621"/>
                </a:lnTo>
                <a:lnTo>
                  <a:pt x="479" y="621"/>
                </a:lnTo>
                <a:lnTo>
                  <a:pt x="480" y="621"/>
                </a:lnTo>
                <a:lnTo>
                  <a:pt x="481" y="621"/>
                </a:lnTo>
                <a:lnTo>
                  <a:pt x="482" y="621"/>
                </a:lnTo>
                <a:lnTo>
                  <a:pt x="483" y="621"/>
                </a:lnTo>
                <a:lnTo>
                  <a:pt x="484" y="621"/>
                </a:lnTo>
                <a:lnTo>
                  <a:pt x="486" y="621"/>
                </a:lnTo>
                <a:lnTo>
                  <a:pt x="487" y="621"/>
                </a:lnTo>
                <a:lnTo>
                  <a:pt x="488" y="621"/>
                </a:lnTo>
                <a:lnTo>
                  <a:pt x="489" y="621"/>
                </a:lnTo>
                <a:lnTo>
                  <a:pt x="490" y="621"/>
                </a:lnTo>
                <a:lnTo>
                  <a:pt x="491" y="621"/>
                </a:lnTo>
                <a:lnTo>
                  <a:pt x="492" y="621"/>
                </a:lnTo>
                <a:lnTo>
                  <a:pt x="493" y="621"/>
                </a:lnTo>
                <a:lnTo>
                  <a:pt x="495" y="621"/>
                </a:lnTo>
                <a:lnTo>
                  <a:pt x="496" y="621"/>
                </a:lnTo>
                <a:lnTo>
                  <a:pt x="497" y="621"/>
                </a:lnTo>
                <a:lnTo>
                  <a:pt x="499" y="621"/>
                </a:lnTo>
                <a:lnTo>
                  <a:pt x="501" y="621"/>
                </a:lnTo>
                <a:lnTo>
                  <a:pt x="501" y="614"/>
                </a:lnTo>
                <a:lnTo>
                  <a:pt x="504" y="610"/>
                </a:lnTo>
                <a:lnTo>
                  <a:pt x="505" y="608"/>
                </a:lnTo>
                <a:lnTo>
                  <a:pt x="504" y="608"/>
                </a:lnTo>
                <a:lnTo>
                  <a:pt x="505" y="607"/>
                </a:lnTo>
                <a:lnTo>
                  <a:pt x="507" y="605"/>
                </a:lnTo>
                <a:lnTo>
                  <a:pt x="507" y="604"/>
                </a:lnTo>
                <a:lnTo>
                  <a:pt x="504" y="599"/>
                </a:lnTo>
                <a:lnTo>
                  <a:pt x="503" y="600"/>
                </a:lnTo>
                <a:lnTo>
                  <a:pt x="498" y="605"/>
                </a:lnTo>
                <a:lnTo>
                  <a:pt x="497" y="606"/>
                </a:lnTo>
                <a:lnTo>
                  <a:pt x="497" y="607"/>
                </a:lnTo>
                <a:lnTo>
                  <a:pt x="496" y="607"/>
                </a:lnTo>
                <a:lnTo>
                  <a:pt x="492" y="607"/>
                </a:lnTo>
                <a:lnTo>
                  <a:pt x="491" y="614"/>
                </a:lnTo>
                <a:lnTo>
                  <a:pt x="489" y="614"/>
                </a:lnTo>
                <a:lnTo>
                  <a:pt x="489" y="602"/>
                </a:lnTo>
                <a:lnTo>
                  <a:pt x="479" y="602"/>
                </a:lnTo>
                <a:lnTo>
                  <a:pt x="479" y="595"/>
                </a:lnTo>
                <a:lnTo>
                  <a:pt x="472" y="595"/>
                </a:lnTo>
                <a:lnTo>
                  <a:pt x="466" y="595"/>
                </a:lnTo>
                <a:lnTo>
                  <a:pt x="466" y="602"/>
                </a:lnTo>
                <a:lnTo>
                  <a:pt x="448" y="602"/>
                </a:lnTo>
                <a:lnTo>
                  <a:pt x="444" y="602"/>
                </a:lnTo>
                <a:lnTo>
                  <a:pt x="444" y="595"/>
                </a:lnTo>
                <a:lnTo>
                  <a:pt x="444" y="594"/>
                </a:lnTo>
                <a:lnTo>
                  <a:pt x="444" y="593"/>
                </a:lnTo>
                <a:lnTo>
                  <a:pt x="444" y="588"/>
                </a:lnTo>
                <a:lnTo>
                  <a:pt x="441" y="588"/>
                </a:lnTo>
                <a:lnTo>
                  <a:pt x="437" y="588"/>
                </a:lnTo>
                <a:lnTo>
                  <a:pt x="436" y="588"/>
                </a:lnTo>
                <a:lnTo>
                  <a:pt x="431" y="588"/>
                </a:lnTo>
                <a:lnTo>
                  <a:pt x="431" y="591"/>
                </a:lnTo>
                <a:lnTo>
                  <a:pt x="431" y="593"/>
                </a:lnTo>
                <a:lnTo>
                  <a:pt x="431" y="607"/>
                </a:lnTo>
                <a:lnTo>
                  <a:pt x="437" y="607"/>
                </a:lnTo>
                <a:lnTo>
                  <a:pt x="437" y="614"/>
                </a:lnTo>
                <a:lnTo>
                  <a:pt x="438" y="614"/>
                </a:lnTo>
                <a:lnTo>
                  <a:pt x="444" y="614"/>
                </a:lnTo>
                <a:lnTo>
                  <a:pt x="444" y="621"/>
                </a:lnTo>
                <a:lnTo>
                  <a:pt x="436" y="621"/>
                </a:lnTo>
                <a:lnTo>
                  <a:pt x="426" y="621"/>
                </a:lnTo>
                <a:lnTo>
                  <a:pt x="415" y="621"/>
                </a:lnTo>
                <a:lnTo>
                  <a:pt x="411" y="621"/>
                </a:lnTo>
                <a:lnTo>
                  <a:pt x="411" y="614"/>
                </a:lnTo>
                <a:lnTo>
                  <a:pt x="412" y="595"/>
                </a:lnTo>
                <a:lnTo>
                  <a:pt x="386" y="595"/>
                </a:lnTo>
                <a:lnTo>
                  <a:pt x="386" y="612"/>
                </a:lnTo>
                <a:lnTo>
                  <a:pt x="386" y="618"/>
                </a:lnTo>
                <a:lnTo>
                  <a:pt x="386" y="621"/>
                </a:lnTo>
                <a:close/>
                <a:moveTo>
                  <a:pt x="392" y="783"/>
                </a:moveTo>
                <a:lnTo>
                  <a:pt x="394" y="783"/>
                </a:lnTo>
                <a:lnTo>
                  <a:pt x="392" y="783"/>
                </a:lnTo>
                <a:close/>
                <a:moveTo>
                  <a:pt x="398" y="781"/>
                </a:moveTo>
                <a:lnTo>
                  <a:pt x="400" y="781"/>
                </a:lnTo>
                <a:lnTo>
                  <a:pt x="400" y="780"/>
                </a:lnTo>
                <a:lnTo>
                  <a:pt x="398" y="780"/>
                </a:lnTo>
                <a:lnTo>
                  <a:pt x="398" y="781"/>
                </a:lnTo>
                <a:close/>
                <a:moveTo>
                  <a:pt x="400" y="763"/>
                </a:moveTo>
                <a:lnTo>
                  <a:pt x="400" y="764"/>
                </a:lnTo>
                <a:lnTo>
                  <a:pt x="402" y="764"/>
                </a:lnTo>
                <a:lnTo>
                  <a:pt x="402" y="763"/>
                </a:lnTo>
                <a:lnTo>
                  <a:pt x="402" y="762"/>
                </a:lnTo>
                <a:lnTo>
                  <a:pt x="401" y="762"/>
                </a:lnTo>
                <a:lnTo>
                  <a:pt x="401" y="763"/>
                </a:lnTo>
                <a:lnTo>
                  <a:pt x="400" y="763"/>
                </a:lnTo>
                <a:close/>
                <a:moveTo>
                  <a:pt x="400" y="689"/>
                </a:moveTo>
                <a:lnTo>
                  <a:pt x="401" y="689"/>
                </a:lnTo>
                <a:lnTo>
                  <a:pt x="403" y="689"/>
                </a:lnTo>
                <a:lnTo>
                  <a:pt x="403" y="690"/>
                </a:lnTo>
                <a:lnTo>
                  <a:pt x="403" y="691"/>
                </a:lnTo>
                <a:lnTo>
                  <a:pt x="403" y="692"/>
                </a:lnTo>
                <a:lnTo>
                  <a:pt x="402" y="692"/>
                </a:lnTo>
                <a:lnTo>
                  <a:pt x="401" y="692"/>
                </a:lnTo>
                <a:lnTo>
                  <a:pt x="401" y="695"/>
                </a:lnTo>
                <a:lnTo>
                  <a:pt x="402" y="695"/>
                </a:lnTo>
                <a:lnTo>
                  <a:pt x="402" y="692"/>
                </a:lnTo>
                <a:lnTo>
                  <a:pt x="403" y="692"/>
                </a:lnTo>
                <a:lnTo>
                  <a:pt x="403" y="694"/>
                </a:lnTo>
                <a:lnTo>
                  <a:pt x="404" y="694"/>
                </a:lnTo>
                <a:lnTo>
                  <a:pt x="405" y="694"/>
                </a:lnTo>
                <a:lnTo>
                  <a:pt x="406" y="694"/>
                </a:lnTo>
                <a:lnTo>
                  <a:pt x="408" y="692"/>
                </a:lnTo>
                <a:lnTo>
                  <a:pt x="409" y="692"/>
                </a:lnTo>
                <a:lnTo>
                  <a:pt x="410" y="692"/>
                </a:lnTo>
                <a:lnTo>
                  <a:pt x="410" y="691"/>
                </a:lnTo>
                <a:lnTo>
                  <a:pt x="411" y="691"/>
                </a:lnTo>
                <a:lnTo>
                  <a:pt x="410" y="690"/>
                </a:lnTo>
                <a:lnTo>
                  <a:pt x="411" y="690"/>
                </a:lnTo>
                <a:lnTo>
                  <a:pt x="411" y="689"/>
                </a:lnTo>
                <a:lnTo>
                  <a:pt x="412" y="689"/>
                </a:lnTo>
                <a:lnTo>
                  <a:pt x="411" y="689"/>
                </a:lnTo>
                <a:lnTo>
                  <a:pt x="411" y="688"/>
                </a:lnTo>
                <a:lnTo>
                  <a:pt x="412" y="688"/>
                </a:lnTo>
                <a:lnTo>
                  <a:pt x="412" y="687"/>
                </a:lnTo>
                <a:lnTo>
                  <a:pt x="411" y="687"/>
                </a:lnTo>
                <a:lnTo>
                  <a:pt x="410" y="687"/>
                </a:lnTo>
                <a:lnTo>
                  <a:pt x="408" y="687"/>
                </a:lnTo>
                <a:lnTo>
                  <a:pt x="406" y="687"/>
                </a:lnTo>
                <a:lnTo>
                  <a:pt x="404" y="687"/>
                </a:lnTo>
                <a:lnTo>
                  <a:pt x="403" y="687"/>
                </a:lnTo>
                <a:lnTo>
                  <a:pt x="403" y="688"/>
                </a:lnTo>
                <a:lnTo>
                  <a:pt x="403" y="689"/>
                </a:lnTo>
                <a:lnTo>
                  <a:pt x="402" y="689"/>
                </a:lnTo>
                <a:lnTo>
                  <a:pt x="402" y="688"/>
                </a:lnTo>
                <a:lnTo>
                  <a:pt x="401" y="688"/>
                </a:lnTo>
                <a:lnTo>
                  <a:pt x="401" y="689"/>
                </a:lnTo>
                <a:lnTo>
                  <a:pt x="400" y="689"/>
                </a:lnTo>
                <a:close/>
                <a:moveTo>
                  <a:pt x="405" y="677"/>
                </a:moveTo>
                <a:lnTo>
                  <a:pt x="406" y="677"/>
                </a:lnTo>
                <a:lnTo>
                  <a:pt x="409" y="677"/>
                </a:lnTo>
                <a:lnTo>
                  <a:pt x="409" y="674"/>
                </a:lnTo>
                <a:lnTo>
                  <a:pt x="410" y="673"/>
                </a:lnTo>
                <a:lnTo>
                  <a:pt x="411" y="673"/>
                </a:lnTo>
                <a:lnTo>
                  <a:pt x="412" y="673"/>
                </a:lnTo>
                <a:lnTo>
                  <a:pt x="411" y="673"/>
                </a:lnTo>
                <a:lnTo>
                  <a:pt x="410" y="673"/>
                </a:lnTo>
                <a:lnTo>
                  <a:pt x="409" y="674"/>
                </a:lnTo>
                <a:lnTo>
                  <a:pt x="408" y="674"/>
                </a:lnTo>
                <a:lnTo>
                  <a:pt x="406" y="674"/>
                </a:lnTo>
                <a:lnTo>
                  <a:pt x="406" y="675"/>
                </a:lnTo>
                <a:lnTo>
                  <a:pt x="405" y="677"/>
                </a:lnTo>
                <a:close/>
                <a:moveTo>
                  <a:pt x="405" y="686"/>
                </a:moveTo>
                <a:lnTo>
                  <a:pt x="408" y="686"/>
                </a:lnTo>
                <a:lnTo>
                  <a:pt x="408" y="685"/>
                </a:lnTo>
                <a:lnTo>
                  <a:pt x="405" y="685"/>
                </a:lnTo>
                <a:lnTo>
                  <a:pt x="405" y="686"/>
                </a:lnTo>
                <a:close/>
                <a:moveTo>
                  <a:pt x="410" y="770"/>
                </a:moveTo>
                <a:lnTo>
                  <a:pt x="410" y="771"/>
                </a:lnTo>
                <a:lnTo>
                  <a:pt x="411" y="771"/>
                </a:lnTo>
                <a:lnTo>
                  <a:pt x="411" y="772"/>
                </a:lnTo>
                <a:lnTo>
                  <a:pt x="411" y="773"/>
                </a:lnTo>
                <a:lnTo>
                  <a:pt x="412" y="773"/>
                </a:lnTo>
                <a:lnTo>
                  <a:pt x="412" y="775"/>
                </a:lnTo>
                <a:lnTo>
                  <a:pt x="412" y="777"/>
                </a:lnTo>
                <a:lnTo>
                  <a:pt x="414" y="777"/>
                </a:lnTo>
                <a:lnTo>
                  <a:pt x="414" y="775"/>
                </a:lnTo>
                <a:lnTo>
                  <a:pt x="414" y="773"/>
                </a:lnTo>
                <a:lnTo>
                  <a:pt x="415" y="773"/>
                </a:lnTo>
                <a:lnTo>
                  <a:pt x="418" y="773"/>
                </a:lnTo>
                <a:lnTo>
                  <a:pt x="419" y="773"/>
                </a:lnTo>
                <a:lnTo>
                  <a:pt x="420" y="774"/>
                </a:lnTo>
                <a:lnTo>
                  <a:pt x="421" y="774"/>
                </a:lnTo>
                <a:lnTo>
                  <a:pt x="419" y="775"/>
                </a:lnTo>
                <a:lnTo>
                  <a:pt x="419" y="777"/>
                </a:lnTo>
                <a:lnTo>
                  <a:pt x="420" y="777"/>
                </a:lnTo>
                <a:lnTo>
                  <a:pt x="421" y="777"/>
                </a:lnTo>
                <a:lnTo>
                  <a:pt x="423" y="777"/>
                </a:lnTo>
                <a:lnTo>
                  <a:pt x="423" y="775"/>
                </a:lnTo>
                <a:lnTo>
                  <a:pt x="424" y="775"/>
                </a:lnTo>
                <a:lnTo>
                  <a:pt x="424" y="774"/>
                </a:lnTo>
                <a:lnTo>
                  <a:pt x="424" y="773"/>
                </a:lnTo>
                <a:lnTo>
                  <a:pt x="424" y="772"/>
                </a:lnTo>
                <a:lnTo>
                  <a:pt x="424" y="769"/>
                </a:lnTo>
                <a:lnTo>
                  <a:pt x="422" y="769"/>
                </a:lnTo>
                <a:lnTo>
                  <a:pt x="422" y="767"/>
                </a:lnTo>
                <a:lnTo>
                  <a:pt x="422" y="765"/>
                </a:lnTo>
                <a:lnTo>
                  <a:pt x="423" y="765"/>
                </a:lnTo>
                <a:lnTo>
                  <a:pt x="424" y="765"/>
                </a:lnTo>
                <a:lnTo>
                  <a:pt x="424" y="764"/>
                </a:lnTo>
                <a:lnTo>
                  <a:pt x="419" y="764"/>
                </a:lnTo>
                <a:lnTo>
                  <a:pt x="415" y="764"/>
                </a:lnTo>
                <a:lnTo>
                  <a:pt x="412" y="764"/>
                </a:lnTo>
                <a:lnTo>
                  <a:pt x="410" y="764"/>
                </a:lnTo>
                <a:lnTo>
                  <a:pt x="410" y="765"/>
                </a:lnTo>
                <a:lnTo>
                  <a:pt x="410" y="766"/>
                </a:lnTo>
                <a:lnTo>
                  <a:pt x="410" y="767"/>
                </a:lnTo>
                <a:lnTo>
                  <a:pt x="411" y="767"/>
                </a:lnTo>
                <a:lnTo>
                  <a:pt x="412" y="767"/>
                </a:lnTo>
                <a:lnTo>
                  <a:pt x="413" y="767"/>
                </a:lnTo>
                <a:lnTo>
                  <a:pt x="413" y="769"/>
                </a:lnTo>
                <a:lnTo>
                  <a:pt x="412" y="770"/>
                </a:lnTo>
                <a:lnTo>
                  <a:pt x="411" y="769"/>
                </a:lnTo>
                <a:lnTo>
                  <a:pt x="410" y="769"/>
                </a:lnTo>
                <a:lnTo>
                  <a:pt x="410" y="770"/>
                </a:lnTo>
                <a:close/>
                <a:moveTo>
                  <a:pt x="411" y="527"/>
                </a:moveTo>
                <a:lnTo>
                  <a:pt x="411" y="537"/>
                </a:lnTo>
                <a:lnTo>
                  <a:pt x="411" y="538"/>
                </a:lnTo>
                <a:lnTo>
                  <a:pt x="411" y="543"/>
                </a:lnTo>
                <a:lnTo>
                  <a:pt x="437" y="543"/>
                </a:lnTo>
                <a:lnTo>
                  <a:pt x="437" y="531"/>
                </a:lnTo>
                <a:lnTo>
                  <a:pt x="437" y="518"/>
                </a:lnTo>
                <a:lnTo>
                  <a:pt x="437" y="516"/>
                </a:lnTo>
                <a:lnTo>
                  <a:pt x="436" y="516"/>
                </a:lnTo>
                <a:lnTo>
                  <a:pt x="411" y="516"/>
                </a:lnTo>
                <a:lnTo>
                  <a:pt x="411" y="527"/>
                </a:lnTo>
                <a:close/>
                <a:moveTo>
                  <a:pt x="412" y="714"/>
                </a:moveTo>
                <a:lnTo>
                  <a:pt x="415" y="714"/>
                </a:lnTo>
                <a:lnTo>
                  <a:pt x="418" y="714"/>
                </a:lnTo>
                <a:lnTo>
                  <a:pt x="419" y="714"/>
                </a:lnTo>
                <a:lnTo>
                  <a:pt x="420" y="714"/>
                </a:lnTo>
                <a:lnTo>
                  <a:pt x="424" y="714"/>
                </a:lnTo>
                <a:lnTo>
                  <a:pt x="424" y="713"/>
                </a:lnTo>
                <a:lnTo>
                  <a:pt x="426" y="713"/>
                </a:lnTo>
                <a:lnTo>
                  <a:pt x="424" y="713"/>
                </a:lnTo>
                <a:lnTo>
                  <a:pt x="412" y="713"/>
                </a:lnTo>
                <a:lnTo>
                  <a:pt x="412" y="714"/>
                </a:lnTo>
                <a:close/>
                <a:moveTo>
                  <a:pt x="419" y="806"/>
                </a:moveTo>
                <a:lnTo>
                  <a:pt x="420" y="806"/>
                </a:lnTo>
                <a:lnTo>
                  <a:pt x="420" y="803"/>
                </a:lnTo>
                <a:lnTo>
                  <a:pt x="419" y="803"/>
                </a:lnTo>
                <a:lnTo>
                  <a:pt x="419" y="806"/>
                </a:lnTo>
                <a:close/>
                <a:moveTo>
                  <a:pt x="421" y="739"/>
                </a:moveTo>
                <a:lnTo>
                  <a:pt x="421" y="741"/>
                </a:lnTo>
                <a:lnTo>
                  <a:pt x="424" y="741"/>
                </a:lnTo>
                <a:lnTo>
                  <a:pt x="424" y="739"/>
                </a:lnTo>
                <a:lnTo>
                  <a:pt x="424" y="738"/>
                </a:lnTo>
                <a:lnTo>
                  <a:pt x="421" y="738"/>
                </a:lnTo>
                <a:lnTo>
                  <a:pt x="421" y="739"/>
                </a:lnTo>
                <a:close/>
                <a:moveTo>
                  <a:pt x="424" y="775"/>
                </a:moveTo>
                <a:lnTo>
                  <a:pt x="426" y="775"/>
                </a:lnTo>
                <a:lnTo>
                  <a:pt x="426" y="777"/>
                </a:lnTo>
                <a:lnTo>
                  <a:pt x="426" y="775"/>
                </a:lnTo>
                <a:lnTo>
                  <a:pt x="426" y="773"/>
                </a:lnTo>
                <a:lnTo>
                  <a:pt x="426" y="774"/>
                </a:lnTo>
                <a:lnTo>
                  <a:pt x="426" y="775"/>
                </a:lnTo>
                <a:lnTo>
                  <a:pt x="424" y="774"/>
                </a:lnTo>
                <a:lnTo>
                  <a:pt x="424" y="775"/>
                </a:lnTo>
                <a:close/>
                <a:moveTo>
                  <a:pt x="436" y="732"/>
                </a:moveTo>
                <a:lnTo>
                  <a:pt x="436" y="738"/>
                </a:lnTo>
                <a:lnTo>
                  <a:pt x="437" y="738"/>
                </a:lnTo>
                <a:lnTo>
                  <a:pt x="438" y="738"/>
                </a:lnTo>
                <a:lnTo>
                  <a:pt x="438" y="731"/>
                </a:lnTo>
                <a:lnTo>
                  <a:pt x="437" y="731"/>
                </a:lnTo>
                <a:lnTo>
                  <a:pt x="436" y="731"/>
                </a:lnTo>
                <a:lnTo>
                  <a:pt x="436" y="732"/>
                </a:lnTo>
                <a:close/>
                <a:moveTo>
                  <a:pt x="438" y="711"/>
                </a:moveTo>
                <a:lnTo>
                  <a:pt x="441" y="710"/>
                </a:lnTo>
                <a:lnTo>
                  <a:pt x="441" y="711"/>
                </a:lnTo>
                <a:lnTo>
                  <a:pt x="441" y="712"/>
                </a:lnTo>
                <a:lnTo>
                  <a:pt x="451" y="712"/>
                </a:lnTo>
                <a:lnTo>
                  <a:pt x="451" y="710"/>
                </a:lnTo>
                <a:lnTo>
                  <a:pt x="451" y="708"/>
                </a:lnTo>
                <a:lnTo>
                  <a:pt x="451" y="707"/>
                </a:lnTo>
                <a:lnTo>
                  <a:pt x="448" y="708"/>
                </a:lnTo>
                <a:lnTo>
                  <a:pt x="446" y="708"/>
                </a:lnTo>
                <a:lnTo>
                  <a:pt x="445" y="708"/>
                </a:lnTo>
                <a:lnTo>
                  <a:pt x="444" y="710"/>
                </a:lnTo>
                <a:lnTo>
                  <a:pt x="443" y="710"/>
                </a:lnTo>
                <a:lnTo>
                  <a:pt x="440" y="710"/>
                </a:lnTo>
                <a:lnTo>
                  <a:pt x="439" y="711"/>
                </a:lnTo>
                <a:lnTo>
                  <a:pt x="438" y="711"/>
                </a:lnTo>
                <a:close/>
                <a:moveTo>
                  <a:pt x="446" y="660"/>
                </a:moveTo>
                <a:lnTo>
                  <a:pt x="447" y="660"/>
                </a:lnTo>
                <a:lnTo>
                  <a:pt x="448" y="660"/>
                </a:lnTo>
                <a:lnTo>
                  <a:pt x="448" y="658"/>
                </a:lnTo>
                <a:lnTo>
                  <a:pt x="449" y="658"/>
                </a:lnTo>
                <a:lnTo>
                  <a:pt x="451" y="658"/>
                </a:lnTo>
                <a:lnTo>
                  <a:pt x="451" y="657"/>
                </a:lnTo>
                <a:lnTo>
                  <a:pt x="449" y="657"/>
                </a:lnTo>
                <a:lnTo>
                  <a:pt x="448" y="658"/>
                </a:lnTo>
                <a:lnTo>
                  <a:pt x="447" y="658"/>
                </a:lnTo>
                <a:lnTo>
                  <a:pt x="446" y="660"/>
                </a:lnTo>
                <a:lnTo>
                  <a:pt x="440" y="662"/>
                </a:lnTo>
                <a:lnTo>
                  <a:pt x="446" y="660"/>
                </a:lnTo>
                <a:close/>
                <a:moveTo>
                  <a:pt x="445" y="780"/>
                </a:moveTo>
                <a:lnTo>
                  <a:pt x="445" y="778"/>
                </a:lnTo>
                <a:lnTo>
                  <a:pt x="445" y="777"/>
                </a:lnTo>
                <a:lnTo>
                  <a:pt x="445" y="778"/>
                </a:lnTo>
                <a:lnTo>
                  <a:pt x="445" y="780"/>
                </a:lnTo>
                <a:close/>
                <a:moveTo>
                  <a:pt x="451" y="658"/>
                </a:moveTo>
                <a:lnTo>
                  <a:pt x="451" y="660"/>
                </a:lnTo>
                <a:lnTo>
                  <a:pt x="451" y="658"/>
                </a:lnTo>
                <a:lnTo>
                  <a:pt x="452" y="658"/>
                </a:lnTo>
                <a:lnTo>
                  <a:pt x="453" y="657"/>
                </a:lnTo>
                <a:lnTo>
                  <a:pt x="454" y="657"/>
                </a:lnTo>
                <a:lnTo>
                  <a:pt x="455" y="656"/>
                </a:lnTo>
                <a:lnTo>
                  <a:pt x="456" y="656"/>
                </a:lnTo>
                <a:lnTo>
                  <a:pt x="457" y="655"/>
                </a:lnTo>
                <a:lnTo>
                  <a:pt x="461" y="654"/>
                </a:lnTo>
                <a:lnTo>
                  <a:pt x="463" y="653"/>
                </a:lnTo>
                <a:lnTo>
                  <a:pt x="461" y="654"/>
                </a:lnTo>
                <a:lnTo>
                  <a:pt x="457" y="655"/>
                </a:lnTo>
                <a:lnTo>
                  <a:pt x="456" y="655"/>
                </a:lnTo>
                <a:lnTo>
                  <a:pt x="455" y="656"/>
                </a:lnTo>
                <a:lnTo>
                  <a:pt x="454" y="656"/>
                </a:lnTo>
                <a:lnTo>
                  <a:pt x="451" y="657"/>
                </a:lnTo>
                <a:lnTo>
                  <a:pt x="451" y="658"/>
                </a:lnTo>
                <a:close/>
                <a:moveTo>
                  <a:pt x="451" y="724"/>
                </a:moveTo>
                <a:lnTo>
                  <a:pt x="454" y="724"/>
                </a:lnTo>
                <a:lnTo>
                  <a:pt x="462" y="724"/>
                </a:lnTo>
                <a:lnTo>
                  <a:pt x="462" y="719"/>
                </a:lnTo>
                <a:lnTo>
                  <a:pt x="460" y="719"/>
                </a:lnTo>
                <a:lnTo>
                  <a:pt x="452" y="719"/>
                </a:lnTo>
                <a:lnTo>
                  <a:pt x="451" y="719"/>
                </a:lnTo>
                <a:lnTo>
                  <a:pt x="451" y="724"/>
                </a:lnTo>
                <a:close/>
                <a:moveTo>
                  <a:pt x="451" y="752"/>
                </a:moveTo>
                <a:lnTo>
                  <a:pt x="451" y="750"/>
                </a:lnTo>
                <a:lnTo>
                  <a:pt x="451" y="752"/>
                </a:lnTo>
                <a:close/>
                <a:moveTo>
                  <a:pt x="452" y="698"/>
                </a:moveTo>
                <a:lnTo>
                  <a:pt x="454" y="698"/>
                </a:lnTo>
                <a:lnTo>
                  <a:pt x="457" y="698"/>
                </a:lnTo>
                <a:lnTo>
                  <a:pt x="462" y="698"/>
                </a:lnTo>
                <a:lnTo>
                  <a:pt x="464" y="698"/>
                </a:lnTo>
                <a:lnTo>
                  <a:pt x="465" y="698"/>
                </a:lnTo>
                <a:lnTo>
                  <a:pt x="466" y="698"/>
                </a:lnTo>
                <a:lnTo>
                  <a:pt x="467" y="698"/>
                </a:lnTo>
                <a:lnTo>
                  <a:pt x="469" y="698"/>
                </a:lnTo>
                <a:lnTo>
                  <a:pt x="471" y="698"/>
                </a:lnTo>
                <a:lnTo>
                  <a:pt x="473" y="698"/>
                </a:lnTo>
                <a:lnTo>
                  <a:pt x="474" y="698"/>
                </a:lnTo>
                <a:lnTo>
                  <a:pt x="475" y="698"/>
                </a:lnTo>
                <a:lnTo>
                  <a:pt x="477" y="698"/>
                </a:lnTo>
                <a:lnTo>
                  <a:pt x="477" y="697"/>
                </a:lnTo>
                <a:lnTo>
                  <a:pt x="477" y="695"/>
                </a:lnTo>
                <a:lnTo>
                  <a:pt x="475" y="695"/>
                </a:lnTo>
                <a:lnTo>
                  <a:pt x="475" y="694"/>
                </a:lnTo>
                <a:lnTo>
                  <a:pt x="477" y="694"/>
                </a:lnTo>
                <a:lnTo>
                  <a:pt x="477" y="692"/>
                </a:lnTo>
                <a:lnTo>
                  <a:pt x="477" y="691"/>
                </a:lnTo>
                <a:lnTo>
                  <a:pt x="477" y="690"/>
                </a:lnTo>
                <a:lnTo>
                  <a:pt x="477" y="689"/>
                </a:lnTo>
                <a:lnTo>
                  <a:pt x="477" y="688"/>
                </a:lnTo>
                <a:lnTo>
                  <a:pt x="477" y="687"/>
                </a:lnTo>
                <a:lnTo>
                  <a:pt x="477" y="686"/>
                </a:lnTo>
                <a:lnTo>
                  <a:pt x="475" y="686"/>
                </a:lnTo>
                <a:lnTo>
                  <a:pt x="474" y="686"/>
                </a:lnTo>
                <a:lnTo>
                  <a:pt x="473" y="686"/>
                </a:lnTo>
                <a:lnTo>
                  <a:pt x="470" y="686"/>
                </a:lnTo>
                <a:lnTo>
                  <a:pt x="463" y="686"/>
                </a:lnTo>
                <a:lnTo>
                  <a:pt x="462" y="686"/>
                </a:lnTo>
                <a:lnTo>
                  <a:pt x="457" y="686"/>
                </a:lnTo>
                <a:lnTo>
                  <a:pt x="454" y="686"/>
                </a:lnTo>
                <a:lnTo>
                  <a:pt x="452" y="686"/>
                </a:lnTo>
                <a:lnTo>
                  <a:pt x="452" y="688"/>
                </a:lnTo>
                <a:lnTo>
                  <a:pt x="453" y="688"/>
                </a:lnTo>
                <a:lnTo>
                  <a:pt x="453" y="689"/>
                </a:lnTo>
                <a:lnTo>
                  <a:pt x="452" y="689"/>
                </a:lnTo>
                <a:lnTo>
                  <a:pt x="452" y="690"/>
                </a:lnTo>
                <a:lnTo>
                  <a:pt x="452" y="692"/>
                </a:lnTo>
                <a:lnTo>
                  <a:pt x="452" y="696"/>
                </a:lnTo>
                <a:lnTo>
                  <a:pt x="452" y="698"/>
                </a:lnTo>
                <a:close/>
                <a:moveTo>
                  <a:pt x="457" y="628"/>
                </a:moveTo>
                <a:lnTo>
                  <a:pt x="458" y="628"/>
                </a:lnTo>
                <a:lnTo>
                  <a:pt x="460" y="628"/>
                </a:lnTo>
                <a:lnTo>
                  <a:pt x="462" y="628"/>
                </a:lnTo>
                <a:lnTo>
                  <a:pt x="463" y="628"/>
                </a:lnTo>
                <a:lnTo>
                  <a:pt x="464" y="627"/>
                </a:lnTo>
                <a:lnTo>
                  <a:pt x="463" y="625"/>
                </a:lnTo>
                <a:lnTo>
                  <a:pt x="463" y="624"/>
                </a:lnTo>
                <a:lnTo>
                  <a:pt x="463" y="622"/>
                </a:lnTo>
                <a:lnTo>
                  <a:pt x="463" y="621"/>
                </a:lnTo>
                <a:lnTo>
                  <a:pt x="460" y="621"/>
                </a:lnTo>
                <a:lnTo>
                  <a:pt x="458" y="621"/>
                </a:lnTo>
                <a:lnTo>
                  <a:pt x="457" y="621"/>
                </a:lnTo>
                <a:lnTo>
                  <a:pt x="457" y="622"/>
                </a:lnTo>
                <a:lnTo>
                  <a:pt x="457" y="624"/>
                </a:lnTo>
                <a:lnTo>
                  <a:pt x="457" y="625"/>
                </a:lnTo>
                <a:lnTo>
                  <a:pt x="457" y="627"/>
                </a:lnTo>
                <a:lnTo>
                  <a:pt x="457" y="628"/>
                </a:lnTo>
                <a:close/>
                <a:moveTo>
                  <a:pt x="463" y="581"/>
                </a:moveTo>
                <a:lnTo>
                  <a:pt x="467" y="582"/>
                </a:lnTo>
                <a:lnTo>
                  <a:pt x="489" y="582"/>
                </a:lnTo>
                <a:lnTo>
                  <a:pt x="489" y="577"/>
                </a:lnTo>
                <a:lnTo>
                  <a:pt x="489" y="570"/>
                </a:lnTo>
                <a:lnTo>
                  <a:pt x="489" y="569"/>
                </a:lnTo>
                <a:lnTo>
                  <a:pt x="488" y="569"/>
                </a:lnTo>
                <a:lnTo>
                  <a:pt x="487" y="569"/>
                </a:lnTo>
                <a:lnTo>
                  <a:pt x="486" y="569"/>
                </a:lnTo>
                <a:lnTo>
                  <a:pt x="484" y="569"/>
                </a:lnTo>
                <a:lnTo>
                  <a:pt x="464" y="569"/>
                </a:lnTo>
                <a:lnTo>
                  <a:pt x="463" y="569"/>
                </a:lnTo>
                <a:lnTo>
                  <a:pt x="463" y="571"/>
                </a:lnTo>
                <a:lnTo>
                  <a:pt x="463" y="574"/>
                </a:lnTo>
                <a:lnTo>
                  <a:pt x="463" y="581"/>
                </a:lnTo>
                <a:close/>
                <a:moveTo>
                  <a:pt x="463" y="738"/>
                </a:moveTo>
                <a:lnTo>
                  <a:pt x="463" y="740"/>
                </a:lnTo>
                <a:lnTo>
                  <a:pt x="464" y="744"/>
                </a:lnTo>
                <a:lnTo>
                  <a:pt x="464" y="749"/>
                </a:lnTo>
                <a:lnTo>
                  <a:pt x="464" y="750"/>
                </a:lnTo>
                <a:lnTo>
                  <a:pt x="470" y="750"/>
                </a:lnTo>
                <a:lnTo>
                  <a:pt x="477" y="750"/>
                </a:lnTo>
                <a:lnTo>
                  <a:pt x="477" y="744"/>
                </a:lnTo>
                <a:lnTo>
                  <a:pt x="477" y="739"/>
                </a:lnTo>
                <a:lnTo>
                  <a:pt x="477" y="738"/>
                </a:lnTo>
                <a:lnTo>
                  <a:pt x="474" y="738"/>
                </a:lnTo>
                <a:lnTo>
                  <a:pt x="473" y="738"/>
                </a:lnTo>
                <a:lnTo>
                  <a:pt x="472" y="738"/>
                </a:lnTo>
                <a:lnTo>
                  <a:pt x="471" y="738"/>
                </a:lnTo>
                <a:lnTo>
                  <a:pt x="470" y="738"/>
                </a:lnTo>
                <a:lnTo>
                  <a:pt x="469" y="738"/>
                </a:lnTo>
                <a:lnTo>
                  <a:pt x="467" y="738"/>
                </a:lnTo>
                <a:lnTo>
                  <a:pt x="466" y="738"/>
                </a:lnTo>
                <a:lnTo>
                  <a:pt x="464" y="738"/>
                </a:lnTo>
                <a:lnTo>
                  <a:pt x="463" y="738"/>
                </a:lnTo>
                <a:close/>
                <a:moveTo>
                  <a:pt x="467" y="805"/>
                </a:moveTo>
                <a:lnTo>
                  <a:pt x="469" y="805"/>
                </a:lnTo>
                <a:lnTo>
                  <a:pt x="470" y="805"/>
                </a:lnTo>
                <a:lnTo>
                  <a:pt x="471" y="805"/>
                </a:lnTo>
                <a:lnTo>
                  <a:pt x="471" y="803"/>
                </a:lnTo>
                <a:lnTo>
                  <a:pt x="467" y="803"/>
                </a:lnTo>
                <a:lnTo>
                  <a:pt x="467" y="805"/>
                </a:lnTo>
                <a:close/>
                <a:moveTo>
                  <a:pt x="473" y="698"/>
                </a:moveTo>
                <a:lnTo>
                  <a:pt x="477" y="699"/>
                </a:lnTo>
                <a:lnTo>
                  <a:pt x="477" y="700"/>
                </a:lnTo>
                <a:lnTo>
                  <a:pt x="477" y="698"/>
                </a:lnTo>
                <a:lnTo>
                  <a:pt x="474" y="698"/>
                </a:lnTo>
                <a:lnTo>
                  <a:pt x="473" y="698"/>
                </a:lnTo>
                <a:close/>
                <a:moveTo>
                  <a:pt x="475" y="518"/>
                </a:moveTo>
                <a:lnTo>
                  <a:pt x="475" y="540"/>
                </a:lnTo>
                <a:lnTo>
                  <a:pt x="475" y="543"/>
                </a:lnTo>
                <a:lnTo>
                  <a:pt x="479" y="543"/>
                </a:lnTo>
                <a:lnTo>
                  <a:pt x="486" y="543"/>
                </a:lnTo>
                <a:lnTo>
                  <a:pt x="487" y="543"/>
                </a:lnTo>
                <a:lnTo>
                  <a:pt x="488" y="543"/>
                </a:lnTo>
                <a:lnTo>
                  <a:pt x="489" y="543"/>
                </a:lnTo>
                <a:lnTo>
                  <a:pt x="489" y="541"/>
                </a:lnTo>
                <a:lnTo>
                  <a:pt x="489" y="540"/>
                </a:lnTo>
                <a:lnTo>
                  <a:pt x="489" y="539"/>
                </a:lnTo>
                <a:lnTo>
                  <a:pt x="489" y="538"/>
                </a:lnTo>
                <a:lnTo>
                  <a:pt x="489" y="536"/>
                </a:lnTo>
                <a:lnTo>
                  <a:pt x="489" y="535"/>
                </a:lnTo>
                <a:lnTo>
                  <a:pt x="489" y="532"/>
                </a:lnTo>
                <a:lnTo>
                  <a:pt x="489" y="529"/>
                </a:lnTo>
                <a:lnTo>
                  <a:pt x="489" y="528"/>
                </a:lnTo>
                <a:lnTo>
                  <a:pt x="489" y="527"/>
                </a:lnTo>
                <a:lnTo>
                  <a:pt x="489" y="526"/>
                </a:lnTo>
                <a:lnTo>
                  <a:pt x="489" y="518"/>
                </a:lnTo>
                <a:lnTo>
                  <a:pt x="489" y="516"/>
                </a:lnTo>
                <a:lnTo>
                  <a:pt x="487" y="516"/>
                </a:lnTo>
                <a:lnTo>
                  <a:pt x="483" y="516"/>
                </a:lnTo>
                <a:lnTo>
                  <a:pt x="481" y="516"/>
                </a:lnTo>
                <a:lnTo>
                  <a:pt x="479" y="516"/>
                </a:lnTo>
                <a:lnTo>
                  <a:pt x="478" y="516"/>
                </a:lnTo>
                <a:lnTo>
                  <a:pt x="475" y="516"/>
                </a:lnTo>
                <a:lnTo>
                  <a:pt x="475" y="518"/>
                </a:lnTo>
                <a:close/>
                <a:moveTo>
                  <a:pt x="475" y="732"/>
                </a:moveTo>
                <a:lnTo>
                  <a:pt x="477" y="732"/>
                </a:lnTo>
                <a:lnTo>
                  <a:pt x="477" y="731"/>
                </a:lnTo>
                <a:lnTo>
                  <a:pt x="475" y="731"/>
                </a:lnTo>
                <a:lnTo>
                  <a:pt x="475" y="732"/>
                </a:lnTo>
                <a:close/>
                <a:moveTo>
                  <a:pt x="477" y="722"/>
                </a:moveTo>
                <a:lnTo>
                  <a:pt x="477" y="724"/>
                </a:lnTo>
                <a:lnTo>
                  <a:pt x="478" y="724"/>
                </a:lnTo>
                <a:lnTo>
                  <a:pt x="480" y="724"/>
                </a:lnTo>
                <a:lnTo>
                  <a:pt x="480" y="723"/>
                </a:lnTo>
                <a:lnTo>
                  <a:pt x="479" y="723"/>
                </a:lnTo>
                <a:lnTo>
                  <a:pt x="479" y="721"/>
                </a:lnTo>
                <a:lnTo>
                  <a:pt x="477" y="721"/>
                </a:lnTo>
                <a:lnTo>
                  <a:pt x="477" y="722"/>
                </a:lnTo>
                <a:close/>
                <a:moveTo>
                  <a:pt x="477" y="744"/>
                </a:moveTo>
                <a:lnTo>
                  <a:pt x="478" y="750"/>
                </a:lnTo>
                <a:lnTo>
                  <a:pt x="480" y="750"/>
                </a:lnTo>
                <a:lnTo>
                  <a:pt x="483" y="750"/>
                </a:lnTo>
                <a:lnTo>
                  <a:pt x="488" y="750"/>
                </a:lnTo>
                <a:lnTo>
                  <a:pt x="490" y="750"/>
                </a:lnTo>
                <a:lnTo>
                  <a:pt x="490" y="748"/>
                </a:lnTo>
                <a:lnTo>
                  <a:pt x="490" y="747"/>
                </a:lnTo>
                <a:lnTo>
                  <a:pt x="490" y="746"/>
                </a:lnTo>
                <a:lnTo>
                  <a:pt x="490" y="745"/>
                </a:lnTo>
                <a:lnTo>
                  <a:pt x="490" y="741"/>
                </a:lnTo>
                <a:lnTo>
                  <a:pt x="490" y="739"/>
                </a:lnTo>
                <a:lnTo>
                  <a:pt x="490" y="738"/>
                </a:lnTo>
                <a:lnTo>
                  <a:pt x="488" y="738"/>
                </a:lnTo>
                <a:lnTo>
                  <a:pt x="487" y="738"/>
                </a:lnTo>
                <a:lnTo>
                  <a:pt x="484" y="738"/>
                </a:lnTo>
                <a:lnTo>
                  <a:pt x="483" y="738"/>
                </a:lnTo>
                <a:lnTo>
                  <a:pt x="483" y="741"/>
                </a:lnTo>
                <a:lnTo>
                  <a:pt x="483" y="744"/>
                </a:lnTo>
                <a:lnTo>
                  <a:pt x="482" y="744"/>
                </a:lnTo>
                <a:lnTo>
                  <a:pt x="480" y="744"/>
                </a:lnTo>
                <a:lnTo>
                  <a:pt x="478" y="744"/>
                </a:lnTo>
                <a:lnTo>
                  <a:pt x="477" y="744"/>
                </a:lnTo>
                <a:close/>
                <a:moveTo>
                  <a:pt x="479" y="647"/>
                </a:moveTo>
                <a:lnTo>
                  <a:pt x="481" y="647"/>
                </a:lnTo>
                <a:lnTo>
                  <a:pt x="483" y="647"/>
                </a:lnTo>
                <a:lnTo>
                  <a:pt x="489" y="647"/>
                </a:lnTo>
                <a:lnTo>
                  <a:pt x="496" y="647"/>
                </a:lnTo>
                <a:lnTo>
                  <a:pt x="496" y="646"/>
                </a:lnTo>
                <a:lnTo>
                  <a:pt x="489" y="646"/>
                </a:lnTo>
                <a:lnTo>
                  <a:pt x="483" y="646"/>
                </a:lnTo>
                <a:lnTo>
                  <a:pt x="479" y="646"/>
                </a:lnTo>
                <a:lnTo>
                  <a:pt x="479" y="647"/>
                </a:lnTo>
                <a:close/>
                <a:moveTo>
                  <a:pt x="493" y="712"/>
                </a:moveTo>
                <a:lnTo>
                  <a:pt x="495" y="712"/>
                </a:lnTo>
                <a:lnTo>
                  <a:pt x="495" y="710"/>
                </a:lnTo>
                <a:lnTo>
                  <a:pt x="493" y="710"/>
                </a:lnTo>
                <a:lnTo>
                  <a:pt x="493" y="712"/>
                </a:lnTo>
                <a:close/>
                <a:moveTo>
                  <a:pt x="498" y="712"/>
                </a:moveTo>
                <a:lnTo>
                  <a:pt x="500" y="712"/>
                </a:lnTo>
                <a:lnTo>
                  <a:pt x="500" y="711"/>
                </a:lnTo>
                <a:lnTo>
                  <a:pt x="500" y="710"/>
                </a:lnTo>
                <a:lnTo>
                  <a:pt x="498" y="710"/>
                </a:lnTo>
                <a:lnTo>
                  <a:pt x="498" y="712"/>
                </a:lnTo>
                <a:close/>
                <a:moveTo>
                  <a:pt x="536" y="646"/>
                </a:moveTo>
                <a:lnTo>
                  <a:pt x="536" y="647"/>
                </a:lnTo>
                <a:lnTo>
                  <a:pt x="538" y="647"/>
                </a:lnTo>
                <a:lnTo>
                  <a:pt x="539" y="647"/>
                </a:lnTo>
                <a:lnTo>
                  <a:pt x="540" y="647"/>
                </a:lnTo>
                <a:lnTo>
                  <a:pt x="540" y="645"/>
                </a:lnTo>
                <a:lnTo>
                  <a:pt x="540" y="644"/>
                </a:lnTo>
                <a:lnTo>
                  <a:pt x="541" y="644"/>
                </a:lnTo>
                <a:lnTo>
                  <a:pt x="541" y="635"/>
                </a:lnTo>
                <a:lnTo>
                  <a:pt x="540" y="635"/>
                </a:lnTo>
                <a:lnTo>
                  <a:pt x="540" y="640"/>
                </a:lnTo>
                <a:lnTo>
                  <a:pt x="536" y="640"/>
                </a:lnTo>
                <a:lnTo>
                  <a:pt x="536" y="646"/>
                </a:lnTo>
                <a:close/>
                <a:moveTo>
                  <a:pt x="540" y="621"/>
                </a:moveTo>
                <a:lnTo>
                  <a:pt x="541" y="621"/>
                </a:lnTo>
                <a:lnTo>
                  <a:pt x="543" y="621"/>
                </a:lnTo>
                <a:lnTo>
                  <a:pt x="547" y="621"/>
                </a:lnTo>
                <a:lnTo>
                  <a:pt x="550" y="621"/>
                </a:lnTo>
                <a:lnTo>
                  <a:pt x="552" y="621"/>
                </a:lnTo>
                <a:lnTo>
                  <a:pt x="553" y="621"/>
                </a:lnTo>
                <a:lnTo>
                  <a:pt x="553" y="624"/>
                </a:lnTo>
                <a:lnTo>
                  <a:pt x="553" y="621"/>
                </a:lnTo>
                <a:lnTo>
                  <a:pt x="559" y="621"/>
                </a:lnTo>
                <a:lnTo>
                  <a:pt x="560" y="621"/>
                </a:lnTo>
                <a:lnTo>
                  <a:pt x="564" y="621"/>
                </a:lnTo>
                <a:lnTo>
                  <a:pt x="566" y="621"/>
                </a:lnTo>
                <a:lnTo>
                  <a:pt x="566" y="622"/>
                </a:lnTo>
                <a:lnTo>
                  <a:pt x="567" y="622"/>
                </a:lnTo>
                <a:lnTo>
                  <a:pt x="567" y="623"/>
                </a:lnTo>
                <a:lnTo>
                  <a:pt x="569" y="623"/>
                </a:lnTo>
                <a:lnTo>
                  <a:pt x="573" y="624"/>
                </a:lnTo>
                <a:lnTo>
                  <a:pt x="575" y="624"/>
                </a:lnTo>
                <a:lnTo>
                  <a:pt x="576" y="624"/>
                </a:lnTo>
                <a:lnTo>
                  <a:pt x="578" y="624"/>
                </a:lnTo>
                <a:lnTo>
                  <a:pt x="582" y="624"/>
                </a:lnTo>
                <a:lnTo>
                  <a:pt x="583" y="624"/>
                </a:lnTo>
                <a:lnTo>
                  <a:pt x="583" y="622"/>
                </a:lnTo>
                <a:lnTo>
                  <a:pt x="582" y="622"/>
                </a:lnTo>
                <a:lnTo>
                  <a:pt x="582" y="621"/>
                </a:lnTo>
                <a:lnTo>
                  <a:pt x="581" y="621"/>
                </a:lnTo>
                <a:lnTo>
                  <a:pt x="579" y="621"/>
                </a:lnTo>
                <a:lnTo>
                  <a:pt x="578" y="621"/>
                </a:lnTo>
                <a:lnTo>
                  <a:pt x="578" y="620"/>
                </a:lnTo>
                <a:lnTo>
                  <a:pt x="578" y="619"/>
                </a:lnTo>
                <a:lnTo>
                  <a:pt x="578" y="618"/>
                </a:lnTo>
                <a:lnTo>
                  <a:pt x="578" y="616"/>
                </a:lnTo>
                <a:lnTo>
                  <a:pt x="578" y="614"/>
                </a:lnTo>
                <a:lnTo>
                  <a:pt x="578" y="613"/>
                </a:lnTo>
                <a:lnTo>
                  <a:pt x="578" y="611"/>
                </a:lnTo>
                <a:lnTo>
                  <a:pt x="576" y="611"/>
                </a:lnTo>
                <a:lnTo>
                  <a:pt x="574" y="611"/>
                </a:lnTo>
                <a:lnTo>
                  <a:pt x="573" y="611"/>
                </a:lnTo>
                <a:lnTo>
                  <a:pt x="572" y="611"/>
                </a:lnTo>
                <a:lnTo>
                  <a:pt x="570" y="611"/>
                </a:lnTo>
                <a:lnTo>
                  <a:pt x="569" y="611"/>
                </a:lnTo>
                <a:lnTo>
                  <a:pt x="567" y="611"/>
                </a:lnTo>
                <a:lnTo>
                  <a:pt x="566" y="611"/>
                </a:lnTo>
                <a:lnTo>
                  <a:pt x="566" y="612"/>
                </a:lnTo>
                <a:lnTo>
                  <a:pt x="566" y="614"/>
                </a:lnTo>
                <a:lnTo>
                  <a:pt x="566" y="616"/>
                </a:lnTo>
                <a:lnTo>
                  <a:pt x="566" y="618"/>
                </a:lnTo>
                <a:lnTo>
                  <a:pt x="566" y="619"/>
                </a:lnTo>
                <a:lnTo>
                  <a:pt x="566" y="621"/>
                </a:lnTo>
                <a:lnTo>
                  <a:pt x="564" y="621"/>
                </a:lnTo>
                <a:lnTo>
                  <a:pt x="560" y="621"/>
                </a:lnTo>
                <a:lnTo>
                  <a:pt x="559" y="621"/>
                </a:lnTo>
                <a:lnTo>
                  <a:pt x="559" y="620"/>
                </a:lnTo>
                <a:lnTo>
                  <a:pt x="559" y="619"/>
                </a:lnTo>
                <a:lnTo>
                  <a:pt x="559" y="618"/>
                </a:lnTo>
                <a:lnTo>
                  <a:pt x="559" y="616"/>
                </a:lnTo>
                <a:lnTo>
                  <a:pt x="559" y="615"/>
                </a:lnTo>
                <a:lnTo>
                  <a:pt x="559" y="614"/>
                </a:lnTo>
                <a:lnTo>
                  <a:pt x="560" y="614"/>
                </a:lnTo>
                <a:lnTo>
                  <a:pt x="563" y="614"/>
                </a:lnTo>
                <a:lnTo>
                  <a:pt x="563" y="610"/>
                </a:lnTo>
                <a:lnTo>
                  <a:pt x="563" y="607"/>
                </a:lnTo>
                <a:lnTo>
                  <a:pt x="563" y="605"/>
                </a:lnTo>
                <a:lnTo>
                  <a:pt x="561" y="605"/>
                </a:lnTo>
                <a:lnTo>
                  <a:pt x="561" y="602"/>
                </a:lnTo>
                <a:lnTo>
                  <a:pt x="560" y="602"/>
                </a:lnTo>
                <a:lnTo>
                  <a:pt x="559" y="602"/>
                </a:lnTo>
                <a:lnTo>
                  <a:pt x="558" y="602"/>
                </a:lnTo>
                <a:lnTo>
                  <a:pt x="557" y="602"/>
                </a:lnTo>
                <a:lnTo>
                  <a:pt x="557" y="600"/>
                </a:lnTo>
                <a:lnTo>
                  <a:pt x="557" y="599"/>
                </a:lnTo>
                <a:lnTo>
                  <a:pt x="557" y="597"/>
                </a:lnTo>
                <a:lnTo>
                  <a:pt x="557" y="596"/>
                </a:lnTo>
                <a:lnTo>
                  <a:pt x="557" y="595"/>
                </a:lnTo>
                <a:lnTo>
                  <a:pt x="553" y="595"/>
                </a:lnTo>
                <a:lnTo>
                  <a:pt x="550" y="595"/>
                </a:lnTo>
                <a:lnTo>
                  <a:pt x="550" y="597"/>
                </a:lnTo>
                <a:lnTo>
                  <a:pt x="550" y="600"/>
                </a:lnTo>
                <a:lnTo>
                  <a:pt x="550" y="602"/>
                </a:lnTo>
                <a:lnTo>
                  <a:pt x="547" y="602"/>
                </a:lnTo>
                <a:lnTo>
                  <a:pt x="547" y="603"/>
                </a:lnTo>
                <a:lnTo>
                  <a:pt x="547" y="604"/>
                </a:lnTo>
                <a:lnTo>
                  <a:pt x="547" y="605"/>
                </a:lnTo>
                <a:lnTo>
                  <a:pt x="547" y="607"/>
                </a:lnTo>
                <a:lnTo>
                  <a:pt x="544" y="607"/>
                </a:lnTo>
                <a:lnTo>
                  <a:pt x="543" y="607"/>
                </a:lnTo>
                <a:lnTo>
                  <a:pt x="541" y="607"/>
                </a:lnTo>
                <a:lnTo>
                  <a:pt x="540" y="607"/>
                </a:lnTo>
                <a:lnTo>
                  <a:pt x="540" y="608"/>
                </a:lnTo>
                <a:lnTo>
                  <a:pt x="540" y="610"/>
                </a:lnTo>
                <a:lnTo>
                  <a:pt x="540" y="611"/>
                </a:lnTo>
                <a:lnTo>
                  <a:pt x="540" y="613"/>
                </a:lnTo>
                <a:lnTo>
                  <a:pt x="540" y="614"/>
                </a:lnTo>
                <a:lnTo>
                  <a:pt x="540" y="616"/>
                </a:lnTo>
                <a:lnTo>
                  <a:pt x="540" y="618"/>
                </a:lnTo>
                <a:lnTo>
                  <a:pt x="540" y="619"/>
                </a:lnTo>
                <a:lnTo>
                  <a:pt x="540" y="621"/>
                </a:lnTo>
                <a:close/>
                <a:moveTo>
                  <a:pt x="540" y="630"/>
                </a:moveTo>
                <a:lnTo>
                  <a:pt x="540" y="633"/>
                </a:lnTo>
                <a:lnTo>
                  <a:pt x="541" y="633"/>
                </a:lnTo>
                <a:lnTo>
                  <a:pt x="541" y="625"/>
                </a:lnTo>
                <a:lnTo>
                  <a:pt x="540" y="625"/>
                </a:lnTo>
                <a:lnTo>
                  <a:pt x="540" y="630"/>
                </a:lnTo>
                <a:close/>
                <a:moveTo>
                  <a:pt x="540" y="621"/>
                </a:moveTo>
                <a:lnTo>
                  <a:pt x="540" y="624"/>
                </a:lnTo>
                <a:lnTo>
                  <a:pt x="541" y="624"/>
                </a:lnTo>
                <a:lnTo>
                  <a:pt x="541" y="622"/>
                </a:lnTo>
                <a:lnTo>
                  <a:pt x="541" y="621"/>
                </a:lnTo>
                <a:lnTo>
                  <a:pt x="540" y="621"/>
                </a:lnTo>
                <a:close/>
                <a:moveTo>
                  <a:pt x="541" y="633"/>
                </a:moveTo>
                <a:lnTo>
                  <a:pt x="542" y="633"/>
                </a:lnTo>
                <a:lnTo>
                  <a:pt x="552" y="633"/>
                </a:lnTo>
                <a:lnTo>
                  <a:pt x="564" y="633"/>
                </a:lnTo>
                <a:lnTo>
                  <a:pt x="565" y="633"/>
                </a:lnTo>
                <a:lnTo>
                  <a:pt x="564" y="633"/>
                </a:lnTo>
                <a:lnTo>
                  <a:pt x="553" y="633"/>
                </a:lnTo>
                <a:lnTo>
                  <a:pt x="553" y="625"/>
                </a:lnTo>
                <a:lnTo>
                  <a:pt x="553" y="627"/>
                </a:lnTo>
                <a:lnTo>
                  <a:pt x="553" y="633"/>
                </a:lnTo>
                <a:lnTo>
                  <a:pt x="552" y="633"/>
                </a:lnTo>
                <a:lnTo>
                  <a:pt x="542" y="633"/>
                </a:lnTo>
                <a:lnTo>
                  <a:pt x="541" y="633"/>
                </a:lnTo>
                <a:close/>
                <a:moveTo>
                  <a:pt x="564" y="641"/>
                </a:moveTo>
                <a:lnTo>
                  <a:pt x="566" y="641"/>
                </a:lnTo>
                <a:lnTo>
                  <a:pt x="566" y="639"/>
                </a:lnTo>
                <a:lnTo>
                  <a:pt x="566" y="638"/>
                </a:lnTo>
                <a:lnTo>
                  <a:pt x="566" y="637"/>
                </a:lnTo>
                <a:lnTo>
                  <a:pt x="566" y="635"/>
                </a:lnTo>
                <a:lnTo>
                  <a:pt x="566" y="633"/>
                </a:lnTo>
                <a:lnTo>
                  <a:pt x="565" y="633"/>
                </a:lnTo>
                <a:lnTo>
                  <a:pt x="565" y="635"/>
                </a:lnTo>
                <a:lnTo>
                  <a:pt x="565" y="636"/>
                </a:lnTo>
                <a:lnTo>
                  <a:pt x="564" y="641"/>
                </a:lnTo>
                <a:close/>
                <a:moveTo>
                  <a:pt x="566" y="641"/>
                </a:moveTo>
                <a:lnTo>
                  <a:pt x="566" y="643"/>
                </a:lnTo>
                <a:lnTo>
                  <a:pt x="566" y="645"/>
                </a:lnTo>
                <a:lnTo>
                  <a:pt x="566" y="646"/>
                </a:lnTo>
                <a:lnTo>
                  <a:pt x="566" y="647"/>
                </a:lnTo>
                <a:lnTo>
                  <a:pt x="568" y="647"/>
                </a:lnTo>
                <a:lnTo>
                  <a:pt x="573" y="647"/>
                </a:lnTo>
                <a:lnTo>
                  <a:pt x="574" y="647"/>
                </a:lnTo>
                <a:lnTo>
                  <a:pt x="575" y="647"/>
                </a:lnTo>
                <a:lnTo>
                  <a:pt x="577" y="647"/>
                </a:lnTo>
                <a:lnTo>
                  <a:pt x="578" y="647"/>
                </a:lnTo>
                <a:lnTo>
                  <a:pt x="578" y="646"/>
                </a:lnTo>
                <a:lnTo>
                  <a:pt x="578" y="645"/>
                </a:lnTo>
                <a:lnTo>
                  <a:pt x="578" y="644"/>
                </a:lnTo>
                <a:lnTo>
                  <a:pt x="578" y="643"/>
                </a:lnTo>
                <a:lnTo>
                  <a:pt x="578" y="641"/>
                </a:lnTo>
                <a:lnTo>
                  <a:pt x="578" y="640"/>
                </a:lnTo>
                <a:lnTo>
                  <a:pt x="578" y="639"/>
                </a:lnTo>
                <a:lnTo>
                  <a:pt x="578" y="638"/>
                </a:lnTo>
                <a:lnTo>
                  <a:pt x="578" y="637"/>
                </a:lnTo>
                <a:lnTo>
                  <a:pt x="578" y="633"/>
                </a:lnTo>
                <a:lnTo>
                  <a:pt x="579" y="633"/>
                </a:lnTo>
                <a:lnTo>
                  <a:pt x="581" y="633"/>
                </a:lnTo>
                <a:lnTo>
                  <a:pt x="582" y="633"/>
                </a:lnTo>
                <a:lnTo>
                  <a:pt x="584" y="633"/>
                </a:lnTo>
                <a:lnTo>
                  <a:pt x="585" y="633"/>
                </a:lnTo>
                <a:lnTo>
                  <a:pt x="587" y="633"/>
                </a:lnTo>
                <a:lnTo>
                  <a:pt x="590" y="633"/>
                </a:lnTo>
                <a:lnTo>
                  <a:pt x="591" y="633"/>
                </a:lnTo>
                <a:lnTo>
                  <a:pt x="585" y="633"/>
                </a:lnTo>
                <a:lnTo>
                  <a:pt x="585" y="631"/>
                </a:lnTo>
                <a:lnTo>
                  <a:pt x="585" y="630"/>
                </a:lnTo>
                <a:lnTo>
                  <a:pt x="585" y="628"/>
                </a:lnTo>
                <a:lnTo>
                  <a:pt x="585" y="625"/>
                </a:lnTo>
                <a:lnTo>
                  <a:pt x="578" y="625"/>
                </a:lnTo>
                <a:lnTo>
                  <a:pt x="576" y="625"/>
                </a:lnTo>
                <a:lnTo>
                  <a:pt x="575" y="625"/>
                </a:lnTo>
                <a:lnTo>
                  <a:pt x="573" y="625"/>
                </a:lnTo>
                <a:lnTo>
                  <a:pt x="572" y="627"/>
                </a:lnTo>
                <a:lnTo>
                  <a:pt x="569" y="627"/>
                </a:lnTo>
                <a:lnTo>
                  <a:pt x="569" y="628"/>
                </a:lnTo>
                <a:lnTo>
                  <a:pt x="569" y="630"/>
                </a:lnTo>
                <a:lnTo>
                  <a:pt x="566" y="630"/>
                </a:lnTo>
                <a:lnTo>
                  <a:pt x="566" y="631"/>
                </a:lnTo>
                <a:lnTo>
                  <a:pt x="566" y="632"/>
                </a:lnTo>
                <a:lnTo>
                  <a:pt x="567" y="632"/>
                </a:lnTo>
                <a:lnTo>
                  <a:pt x="567" y="631"/>
                </a:lnTo>
                <a:lnTo>
                  <a:pt x="568" y="631"/>
                </a:lnTo>
                <a:lnTo>
                  <a:pt x="569" y="631"/>
                </a:lnTo>
                <a:lnTo>
                  <a:pt x="569" y="633"/>
                </a:lnTo>
                <a:lnTo>
                  <a:pt x="568" y="633"/>
                </a:lnTo>
                <a:lnTo>
                  <a:pt x="567" y="633"/>
                </a:lnTo>
                <a:lnTo>
                  <a:pt x="566" y="633"/>
                </a:lnTo>
                <a:lnTo>
                  <a:pt x="566" y="635"/>
                </a:lnTo>
                <a:lnTo>
                  <a:pt x="569" y="635"/>
                </a:lnTo>
                <a:lnTo>
                  <a:pt x="569" y="637"/>
                </a:lnTo>
                <a:lnTo>
                  <a:pt x="568" y="637"/>
                </a:lnTo>
                <a:lnTo>
                  <a:pt x="568" y="639"/>
                </a:lnTo>
                <a:lnTo>
                  <a:pt x="569" y="639"/>
                </a:lnTo>
                <a:lnTo>
                  <a:pt x="569" y="640"/>
                </a:lnTo>
                <a:lnTo>
                  <a:pt x="566" y="640"/>
                </a:lnTo>
                <a:lnTo>
                  <a:pt x="566" y="641"/>
                </a:lnTo>
                <a:close/>
                <a:moveTo>
                  <a:pt x="245" y="674"/>
                </a:moveTo>
                <a:lnTo>
                  <a:pt x="246" y="674"/>
                </a:lnTo>
                <a:lnTo>
                  <a:pt x="248" y="674"/>
                </a:lnTo>
                <a:lnTo>
                  <a:pt x="251" y="674"/>
                </a:lnTo>
                <a:lnTo>
                  <a:pt x="254" y="674"/>
                </a:lnTo>
                <a:lnTo>
                  <a:pt x="257" y="674"/>
                </a:lnTo>
                <a:lnTo>
                  <a:pt x="257" y="673"/>
                </a:lnTo>
                <a:lnTo>
                  <a:pt x="257" y="663"/>
                </a:lnTo>
                <a:lnTo>
                  <a:pt x="248" y="661"/>
                </a:lnTo>
                <a:lnTo>
                  <a:pt x="248" y="664"/>
                </a:lnTo>
                <a:lnTo>
                  <a:pt x="245" y="664"/>
                </a:lnTo>
                <a:lnTo>
                  <a:pt x="245" y="674"/>
                </a:lnTo>
                <a:close/>
                <a:moveTo>
                  <a:pt x="39" y="256"/>
                </a:moveTo>
                <a:lnTo>
                  <a:pt x="39" y="258"/>
                </a:lnTo>
                <a:lnTo>
                  <a:pt x="39" y="259"/>
                </a:lnTo>
                <a:lnTo>
                  <a:pt x="39" y="258"/>
                </a:lnTo>
                <a:lnTo>
                  <a:pt x="39" y="256"/>
                </a:lnTo>
                <a:close/>
                <a:moveTo>
                  <a:pt x="0" y="307"/>
                </a:moveTo>
                <a:lnTo>
                  <a:pt x="0" y="304"/>
                </a:lnTo>
                <a:lnTo>
                  <a:pt x="0" y="297"/>
                </a:lnTo>
                <a:lnTo>
                  <a:pt x="0" y="287"/>
                </a:lnTo>
                <a:lnTo>
                  <a:pt x="0" y="282"/>
                </a:lnTo>
                <a:lnTo>
                  <a:pt x="0" y="264"/>
                </a:lnTo>
                <a:lnTo>
                  <a:pt x="0" y="256"/>
                </a:lnTo>
                <a:lnTo>
                  <a:pt x="14" y="256"/>
                </a:lnTo>
                <a:lnTo>
                  <a:pt x="17" y="256"/>
                </a:lnTo>
                <a:lnTo>
                  <a:pt x="26" y="256"/>
                </a:lnTo>
                <a:lnTo>
                  <a:pt x="34" y="256"/>
                </a:lnTo>
                <a:lnTo>
                  <a:pt x="38" y="256"/>
                </a:lnTo>
                <a:lnTo>
                  <a:pt x="38" y="258"/>
                </a:lnTo>
                <a:lnTo>
                  <a:pt x="39" y="259"/>
                </a:lnTo>
                <a:lnTo>
                  <a:pt x="39" y="260"/>
                </a:lnTo>
                <a:lnTo>
                  <a:pt x="39" y="263"/>
                </a:lnTo>
                <a:lnTo>
                  <a:pt x="40" y="263"/>
                </a:lnTo>
                <a:lnTo>
                  <a:pt x="41" y="263"/>
                </a:lnTo>
                <a:lnTo>
                  <a:pt x="42" y="264"/>
                </a:lnTo>
                <a:lnTo>
                  <a:pt x="43" y="267"/>
                </a:lnTo>
                <a:lnTo>
                  <a:pt x="44" y="269"/>
                </a:lnTo>
                <a:lnTo>
                  <a:pt x="44" y="270"/>
                </a:lnTo>
                <a:lnTo>
                  <a:pt x="44" y="271"/>
                </a:lnTo>
                <a:lnTo>
                  <a:pt x="44" y="272"/>
                </a:lnTo>
                <a:lnTo>
                  <a:pt x="46" y="277"/>
                </a:lnTo>
                <a:lnTo>
                  <a:pt x="46" y="278"/>
                </a:lnTo>
                <a:lnTo>
                  <a:pt x="46" y="280"/>
                </a:lnTo>
                <a:lnTo>
                  <a:pt x="46" y="282"/>
                </a:lnTo>
                <a:lnTo>
                  <a:pt x="46" y="284"/>
                </a:lnTo>
                <a:lnTo>
                  <a:pt x="46" y="285"/>
                </a:lnTo>
                <a:lnTo>
                  <a:pt x="46" y="287"/>
                </a:lnTo>
                <a:lnTo>
                  <a:pt x="44" y="287"/>
                </a:lnTo>
                <a:lnTo>
                  <a:pt x="44" y="288"/>
                </a:lnTo>
                <a:lnTo>
                  <a:pt x="44" y="289"/>
                </a:lnTo>
                <a:lnTo>
                  <a:pt x="44" y="290"/>
                </a:lnTo>
                <a:lnTo>
                  <a:pt x="44" y="296"/>
                </a:lnTo>
                <a:lnTo>
                  <a:pt x="46" y="301"/>
                </a:lnTo>
                <a:lnTo>
                  <a:pt x="46" y="309"/>
                </a:lnTo>
                <a:lnTo>
                  <a:pt x="47" y="331"/>
                </a:lnTo>
                <a:lnTo>
                  <a:pt x="47" y="332"/>
                </a:lnTo>
                <a:lnTo>
                  <a:pt x="47" y="334"/>
                </a:lnTo>
                <a:lnTo>
                  <a:pt x="48" y="335"/>
                </a:lnTo>
                <a:lnTo>
                  <a:pt x="50" y="344"/>
                </a:lnTo>
                <a:lnTo>
                  <a:pt x="51" y="344"/>
                </a:lnTo>
                <a:lnTo>
                  <a:pt x="51" y="345"/>
                </a:lnTo>
                <a:lnTo>
                  <a:pt x="51" y="346"/>
                </a:lnTo>
                <a:lnTo>
                  <a:pt x="51" y="347"/>
                </a:lnTo>
                <a:lnTo>
                  <a:pt x="51" y="348"/>
                </a:lnTo>
                <a:lnTo>
                  <a:pt x="51" y="349"/>
                </a:lnTo>
                <a:lnTo>
                  <a:pt x="52" y="351"/>
                </a:lnTo>
                <a:lnTo>
                  <a:pt x="52" y="352"/>
                </a:lnTo>
                <a:lnTo>
                  <a:pt x="56" y="356"/>
                </a:lnTo>
                <a:lnTo>
                  <a:pt x="57" y="357"/>
                </a:lnTo>
                <a:lnTo>
                  <a:pt x="58" y="359"/>
                </a:lnTo>
                <a:lnTo>
                  <a:pt x="58" y="360"/>
                </a:lnTo>
                <a:lnTo>
                  <a:pt x="59" y="360"/>
                </a:lnTo>
                <a:lnTo>
                  <a:pt x="59" y="361"/>
                </a:lnTo>
                <a:lnTo>
                  <a:pt x="58" y="361"/>
                </a:lnTo>
                <a:lnTo>
                  <a:pt x="53" y="361"/>
                </a:lnTo>
                <a:lnTo>
                  <a:pt x="52" y="361"/>
                </a:lnTo>
                <a:lnTo>
                  <a:pt x="39" y="361"/>
                </a:lnTo>
                <a:lnTo>
                  <a:pt x="33" y="361"/>
                </a:lnTo>
                <a:lnTo>
                  <a:pt x="27" y="361"/>
                </a:lnTo>
                <a:lnTo>
                  <a:pt x="26" y="361"/>
                </a:lnTo>
                <a:lnTo>
                  <a:pt x="26" y="357"/>
                </a:lnTo>
                <a:lnTo>
                  <a:pt x="26" y="355"/>
                </a:lnTo>
                <a:lnTo>
                  <a:pt x="26" y="352"/>
                </a:lnTo>
                <a:lnTo>
                  <a:pt x="26" y="348"/>
                </a:lnTo>
                <a:lnTo>
                  <a:pt x="26" y="336"/>
                </a:lnTo>
                <a:lnTo>
                  <a:pt x="26" y="335"/>
                </a:lnTo>
                <a:lnTo>
                  <a:pt x="23" y="335"/>
                </a:lnTo>
                <a:lnTo>
                  <a:pt x="3" y="335"/>
                </a:lnTo>
                <a:lnTo>
                  <a:pt x="0" y="335"/>
                </a:lnTo>
                <a:lnTo>
                  <a:pt x="0" y="326"/>
                </a:lnTo>
                <a:lnTo>
                  <a:pt x="0" y="321"/>
                </a:lnTo>
                <a:lnTo>
                  <a:pt x="0" y="311"/>
                </a:lnTo>
                <a:lnTo>
                  <a:pt x="0" y="307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40" name="Freeform 831">
            <a:extLst>
              <a:ext uri="{FF2B5EF4-FFF2-40B4-BE49-F238E27FC236}">
                <a16:creationId xmlns:a16="http://schemas.microsoft.com/office/drawing/2014/main" id="{D874068C-8819-ADBD-7F52-0B2F27801EA5}"/>
              </a:ext>
            </a:extLst>
          </p:cNvPr>
          <p:cNvSpPr>
            <a:spLocks noEditPoints="1"/>
          </p:cNvSpPr>
          <p:nvPr/>
        </p:nvSpPr>
        <p:spPr bwMode="auto">
          <a:xfrm>
            <a:off x="5218230" y="3755980"/>
            <a:ext cx="427430" cy="872788"/>
          </a:xfrm>
          <a:custGeom>
            <a:avLst/>
            <a:gdLst>
              <a:gd name="T0" fmla="*/ 546 w 596"/>
              <a:gd name="T1" fmla="*/ 719 h 1217"/>
              <a:gd name="T2" fmla="*/ 517 w 596"/>
              <a:gd name="T3" fmla="*/ 809 h 1217"/>
              <a:gd name="T4" fmla="*/ 566 w 596"/>
              <a:gd name="T5" fmla="*/ 719 h 1217"/>
              <a:gd name="T6" fmla="*/ 596 w 596"/>
              <a:gd name="T7" fmla="*/ 778 h 1217"/>
              <a:gd name="T8" fmla="*/ 547 w 596"/>
              <a:gd name="T9" fmla="*/ 744 h 1217"/>
              <a:gd name="T10" fmla="*/ 479 w 596"/>
              <a:gd name="T11" fmla="*/ 766 h 1217"/>
              <a:gd name="T12" fmla="*/ 436 w 596"/>
              <a:gd name="T13" fmla="*/ 774 h 1217"/>
              <a:gd name="T14" fmla="*/ 324 w 596"/>
              <a:gd name="T15" fmla="*/ 1045 h 1217"/>
              <a:gd name="T16" fmla="*/ 271 w 596"/>
              <a:gd name="T17" fmla="*/ 735 h 1217"/>
              <a:gd name="T18" fmla="*/ 340 w 596"/>
              <a:gd name="T19" fmla="*/ 779 h 1217"/>
              <a:gd name="T20" fmla="*/ 303 w 596"/>
              <a:gd name="T21" fmla="*/ 122 h 1217"/>
              <a:gd name="T22" fmla="*/ 253 w 596"/>
              <a:gd name="T23" fmla="*/ 1088 h 1217"/>
              <a:gd name="T24" fmla="*/ 311 w 596"/>
              <a:gd name="T25" fmla="*/ 1152 h 1217"/>
              <a:gd name="T26" fmla="*/ 305 w 596"/>
              <a:gd name="T27" fmla="*/ 1088 h 1217"/>
              <a:gd name="T28" fmla="*/ 206 w 596"/>
              <a:gd name="T29" fmla="*/ 790 h 1217"/>
              <a:gd name="T30" fmla="*/ 191 w 596"/>
              <a:gd name="T31" fmla="*/ 178 h 1217"/>
              <a:gd name="T32" fmla="*/ 265 w 596"/>
              <a:gd name="T33" fmla="*/ 131 h 1217"/>
              <a:gd name="T34" fmla="*/ 322 w 596"/>
              <a:gd name="T35" fmla="*/ 335 h 1217"/>
              <a:gd name="T36" fmla="*/ 526 w 596"/>
              <a:gd name="T37" fmla="*/ 491 h 1217"/>
              <a:gd name="T38" fmla="*/ 566 w 596"/>
              <a:gd name="T39" fmla="*/ 556 h 1217"/>
              <a:gd name="T40" fmla="*/ 592 w 596"/>
              <a:gd name="T41" fmla="*/ 595 h 1217"/>
              <a:gd name="T42" fmla="*/ 515 w 596"/>
              <a:gd name="T43" fmla="*/ 673 h 1217"/>
              <a:gd name="T44" fmla="*/ 503 w 596"/>
              <a:gd name="T45" fmla="*/ 738 h 1217"/>
              <a:gd name="T46" fmla="*/ 492 w 596"/>
              <a:gd name="T47" fmla="*/ 756 h 1217"/>
              <a:gd name="T48" fmla="*/ 449 w 596"/>
              <a:gd name="T49" fmla="*/ 771 h 1217"/>
              <a:gd name="T50" fmla="*/ 465 w 596"/>
              <a:gd name="T51" fmla="*/ 804 h 1217"/>
              <a:gd name="T52" fmla="*/ 351 w 596"/>
              <a:gd name="T53" fmla="*/ 887 h 1217"/>
              <a:gd name="T54" fmla="*/ 516 w 596"/>
              <a:gd name="T55" fmla="*/ 1007 h 1217"/>
              <a:gd name="T56" fmla="*/ 360 w 596"/>
              <a:gd name="T57" fmla="*/ 1046 h 1217"/>
              <a:gd name="T58" fmla="*/ 163 w 596"/>
              <a:gd name="T59" fmla="*/ 989 h 1217"/>
              <a:gd name="T60" fmla="*/ 305 w 596"/>
              <a:gd name="T61" fmla="*/ 861 h 1217"/>
              <a:gd name="T62" fmla="*/ 168 w 596"/>
              <a:gd name="T63" fmla="*/ 739 h 1217"/>
              <a:gd name="T64" fmla="*/ 193 w 596"/>
              <a:gd name="T65" fmla="*/ 595 h 1217"/>
              <a:gd name="T66" fmla="*/ 193 w 596"/>
              <a:gd name="T67" fmla="*/ 545 h 1217"/>
              <a:gd name="T68" fmla="*/ 59 w 596"/>
              <a:gd name="T69" fmla="*/ 360 h 1217"/>
              <a:gd name="T70" fmla="*/ 271 w 596"/>
              <a:gd name="T71" fmla="*/ 664 h 1217"/>
              <a:gd name="T72" fmla="*/ 326 w 596"/>
              <a:gd name="T73" fmla="*/ 621 h 1217"/>
              <a:gd name="T74" fmla="*/ 271 w 596"/>
              <a:gd name="T75" fmla="*/ 647 h 1217"/>
              <a:gd name="T76" fmla="*/ 172 w 596"/>
              <a:gd name="T77" fmla="*/ 621 h 1217"/>
              <a:gd name="T78" fmla="*/ 349 w 596"/>
              <a:gd name="T79" fmla="*/ 786 h 1217"/>
              <a:gd name="T80" fmla="*/ 335 w 596"/>
              <a:gd name="T81" fmla="*/ 750 h 1217"/>
              <a:gd name="T82" fmla="*/ 211 w 596"/>
              <a:gd name="T83" fmla="*/ 679 h 1217"/>
              <a:gd name="T84" fmla="*/ 225 w 596"/>
              <a:gd name="T85" fmla="*/ 772 h 1217"/>
              <a:gd name="T86" fmla="*/ 180 w 596"/>
              <a:gd name="T87" fmla="*/ 661 h 1217"/>
              <a:gd name="T88" fmla="*/ 193 w 596"/>
              <a:gd name="T89" fmla="*/ 387 h 1217"/>
              <a:gd name="T90" fmla="*/ 193 w 596"/>
              <a:gd name="T91" fmla="*/ 323 h 1217"/>
              <a:gd name="T92" fmla="*/ 303 w 596"/>
              <a:gd name="T93" fmla="*/ 858 h 1217"/>
              <a:gd name="T94" fmla="*/ 380 w 596"/>
              <a:gd name="T95" fmla="*/ 790 h 1217"/>
              <a:gd name="T96" fmla="*/ 263 w 596"/>
              <a:gd name="T97" fmla="*/ 803 h 1217"/>
              <a:gd name="T98" fmla="*/ 279 w 596"/>
              <a:gd name="T99" fmla="*/ 673 h 1217"/>
              <a:gd name="T100" fmla="*/ 341 w 596"/>
              <a:gd name="T101" fmla="*/ 705 h 1217"/>
              <a:gd name="T102" fmla="*/ 355 w 596"/>
              <a:gd name="T103" fmla="*/ 721 h 1217"/>
              <a:gd name="T104" fmla="*/ 393 w 596"/>
              <a:gd name="T105" fmla="*/ 745 h 1217"/>
              <a:gd name="T106" fmla="*/ 451 w 596"/>
              <a:gd name="T107" fmla="*/ 623 h 1217"/>
              <a:gd name="T108" fmla="*/ 386 w 596"/>
              <a:gd name="T109" fmla="*/ 595 h 1217"/>
              <a:gd name="T110" fmla="*/ 412 w 596"/>
              <a:gd name="T111" fmla="*/ 773 h 1217"/>
              <a:gd name="T112" fmla="*/ 436 w 596"/>
              <a:gd name="T113" fmla="*/ 732 h 1217"/>
              <a:gd name="T114" fmla="*/ 477 w 596"/>
              <a:gd name="T115" fmla="*/ 695 h 1217"/>
              <a:gd name="T116" fmla="*/ 467 w 596"/>
              <a:gd name="T117" fmla="*/ 803 h 1217"/>
              <a:gd name="T118" fmla="*/ 493 w 596"/>
              <a:gd name="T119" fmla="*/ 710 h 1217"/>
              <a:gd name="T120" fmla="*/ 561 w 596"/>
              <a:gd name="T121" fmla="*/ 602 h 1217"/>
              <a:gd name="T122" fmla="*/ 578 w 596"/>
              <a:gd name="T123" fmla="*/ 639 h 1217"/>
              <a:gd name="T124" fmla="*/ 46 w 596"/>
              <a:gd name="T125" fmla="*/ 277 h 1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6" h="1217">
                <a:moveTo>
                  <a:pt x="584" y="629"/>
                </a:moveTo>
                <a:lnTo>
                  <a:pt x="585" y="629"/>
                </a:lnTo>
                <a:lnTo>
                  <a:pt x="585" y="630"/>
                </a:lnTo>
                <a:lnTo>
                  <a:pt x="584" y="630"/>
                </a:lnTo>
                <a:lnTo>
                  <a:pt x="584" y="629"/>
                </a:lnTo>
                <a:close/>
                <a:moveTo>
                  <a:pt x="577" y="630"/>
                </a:moveTo>
                <a:lnTo>
                  <a:pt x="578" y="630"/>
                </a:lnTo>
                <a:lnTo>
                  <a:pt x="578" y="631"/>
                </a:lnTo>
                <a:lnTo>
                  <a:pt x="577" y="631"/>
                </a:lnTo>
                <a:lnTo>
                  <a:pt x="577" y="630"/>
                </a:lnTo>
                <a:close/>
                <a:moveTo>
                  <a:pt x="577" y="628"/>
                </a:moveTo>
                <a:lnTo>
                  <a:pt x="578" y="628"/>
                </a:lnTo>
                <a:lnTo>
                  <a:pt x="577" y="628"/>
                </a:lnTo>
                <a:close/>
                <a:moveTo>
                  <a:pt x="568" y="781"/>
                </a:moveTo>
                <a:lnTo>
                  <a:pt x="568" y="778"/>
                </a:lnTo>
                <a:lnTo>
                  <a:pt x="568" y="777"/>
                </a:lnTo>
                <a:lnTo>
                  <a:pt x="570" y="777"/>
                </a:lnTo>
                <a:lnTo>
                  <a:pt x="572" y="777"/>
                </a:lnTo>
                <a:lnTo>
                  <a:pt x="576" y="777"/>
                </a:lnTo>
                <a:lnTo>
                  <a:pt x="581" y="777"/>
                </a:lnTo>
                <a:lnTo>
                  <a:pt x="581" y="778"/>
                </a:lnTo>
                <a:lnTo>
                  <a:pt x="587" y="778"/>
                </a:lnTo>
                <a:lnTo>
                  <a:pt x="589" y="778"/>
                </a:lnTo>
                <a:lnTo>
                  <a:pt x="587" y="778"/>
                </a:lnTo>
                <a:lnTo>
                  <a:pt x="581" y="778"/>
                </a:lnTo>
                <a:lnTo>
                  <a:pt x="581" y="780"/>
                </a:lnTo>
                <a:lnTo>
                  <a:pt x="578" y="781"/>
                </a:lnTo>
                <a:lnTo>
                  <a:pt x="577" y="781"/>
                </a:lnTo>
                <a:lnTo>
                  <a:pt x="576" y="782"/>
                </a:lnTo>
                <a:lnTo>
                  <a:pt x="575" y="782"/>
                </a:lnTo>
                <a:lnTo>
                  <a:pt x="574" y="782"/>
                </a:lnTo>
                <a:lnTo>
                  <a:pt x="572" y="782"/>
                </a:lnTo>
                <a:lnTo>
                  <a:pt x="568" y="783"/>
                </a:lnTo>
                <a:lnTo>
                  <a:pt x="568" y="781"/>
                </a:lnTo>
                <a:close/>
                <a:moveTo>
                  <a:pt x="566" y="686"/>
                </a:moveTo>
                <a:lnTo>
                  <a:pt x="568" y="686"/>
                </a:lnTo>
                <a:lnTo>
                  <a:pt x="568" y="687"/>
                </a:lnTo>
                <a:lnTo>
                  <a:pt x="568" y="689"/>
                </a:lnTo>
                <a:lnTo>
                  <a:pt x="566" y="689"/>
                </a:lnTo>
                <a:lnTo>
                  <a:pt x="566" y="686"/>
                </a:lnTo>
                <a:close/>
                <a:moveTo>
                  <a:pt x="553" y="774"/>
                </a:moveTo>
                <a:lnTo>
                  <a:pt x="555" y="774"/>
                </a:lnTo>
                <a:lnTo>
                  <a:pt x="555" y="771"/>
                </a:lnTo>
                <a:lnTo>
                  <a:pt x="556" y="771"/>
                </a:lnTo>
                <a:lnTo>
                  <a:pt x="558" y="771"/>
                </a:lnTo>
                <a:lnTo>
                  <a:pt x="559" y="771"/>
                </a:lnTo>
                <a:lnTo>
                  <a:pt x="559" y="772"/>
                </a:lnTo>
                <a:lnTo>
                  <a:pt x="559" y="773"/>
                </a:lnTo>
                <a:lnTo>
                  <a:pt x="558" y="773"/>
                </a:lnTo>
                <a:lnTo>
                  <a:pt x="558" y="774"/>
                </a:lnTo>
                <a:lnTo>
                  <a:pt x="557" y="774"/>
                </a:lnTo>
                <a:lnTo>
                  <a:pt x="556" y="774"/>
                </a:lnTo>
                <a:lnTo>
                  <a:pt x="556" y="777"/>
                </a:lnTo>
                <a:lnTo>
                  <a:pt x="555" y="777"/>
                </a:lnTo>
                <a:lnTo>
                  <a:pt x="553" y="777"/>
                </a:lnTo>
                <a:lnTo>
                  <a:pt x="555" y="775"/>
                </a:lnTo>
                <a:lnTo>
                  <a:pt x="553" y="775"/>
                </a:lnTo>
                <a:lnTo>
                  <a:pt x="553" y="774"/>
                </a:lnTo>
                <a:close/>
                <a:moveTo>
                  <a:pt x="543" y="708"/>
                </a:moveTo>
                <a:lnTo>
                  <a:pt x="544" y="708"/>
                </a:lnTo>
                <a:lnTo>
                  <a:pt x="544" y="710"/>
                </a:lnTo>
                <a:lnTo>
                  <a:pt x="543" y="710"/>
                </a:lnTo>
                <a:lnTo>
                  <a:pt x="543" y="708"/>
                </a:lnTo>
                <a:close/>
                <a:moveTo>
                  <a:pt x="540" y="712"/>
                </a:moveTo>
                <a:lnTo>
                  <a:pt x="541" y="712"/>
                </a:lnTo>
                <a:lnTo>
                  <a:pt x="542" y="712"/>
                </a:lnTo>
                <a:lnTo>
                  <a:pt x="544" y="712"/>
                </a:lnTo>
                <a:lnTo>
                  <a:pt x="546" y="712"/>
                </a:lnTo>
                <a:lnTo>
                  <a:pt x="547" y="712"/>
                </a:lnTo>
                <a:lnTo>
                  <a:pt x="548" y="712"/>
                </a:lnTo>
                <a:lnTo>
                  <a:pt x="549" y="712"/>
                </a:lnTo>
                <a:lnTo>
                  <a:pt x="550" y="712"/>
                </a:lnTo>
                <a:lnTo>
                  <a:pt x="551" y="712"/>
                </a:lnTo>
                <a:lnTo>
                  <a:pt x="552" y="712"/>
                </a:lnTo>
                <a:lnTo>
                  <a:pt x="553" y="712"/>
                </a:lnTo>
                <a:lnTo>
                  <a:pt x="553" y="715"/>
                </a:lnTo>
                <a:lnTo>
                  <a:pt x="553" y="719"/>
                </a:lnTo>
                <a:lnTo>
                  <a:pt x="560" y="719"/>
                </a:lnTo>
                <a:lnTo>
                  <a:pt x="560" y="724"/>
                </a:lnTo>
                <a:lnTo>
                  <a:pt x="559" y="724"/>
                </a:lnTo>
                <a:lnTo>
                  <a:pt x="557" y="724"/>
                </a:lnTo>
                <a:lnTo>
                  <a:pt x="553" y="724"/>
                </a:lnTo>
                <a:lnTo>
                  <a:pt x="551" y="724"/>
                </a:lnTo>
                <a:lnTo>
                  <a:pt x="547" y="724"/>
                </a:lnTo>
                <a:lnTo>
                  <a:pt x="547" y="719"/>
                </a:lnTo>
                <a:lnTo>
                  <a:pt x="546" y="719"/>
                </a:lnTo>
                <a:lnTo>
                  <a:pt x="541" y="719"/>
                </a:lnTo>
                <a:lnTo>
                  <a:pt x="540" y="719"/>
                </a:lnTo>
                <a:lnTo>
                  <a:pt x="540" y="716"/>
                </a:lnTo>
                <a:lnTo>
                  <a:pt x="540" y="715"/>
                </a:lnTo>
                <a:lnTo>
                  <a:pt x="540" y="713"/>
                </a:lnTo>
                <a:lnTo>
                  <a:pt x="540" y="712"/>
                </a:lnTo>
                <a:close/>
                <a:moveTo>
                  <a:pt x="529" y="740"/>
                </a:moveTo>
                <a:lnTo>
                  <a:pt x="529" y="739"/>
                </a:lnTo>
                <a:lnTo>
                  <a:pt x="529" y="738"/>
                </a:lnTo>
                <a:lnTo>
                  <a:pt x="529" y="737"/>
                </a:lnTo>
                <a:lnTo>
                  <a:pt x="529" y="733"/>
                </a:lnTo>
                <a:lnTo>
                  <a:pt x="529" y="731"/>
                </a:lnTo>
                <a:lnTo>
                  <a:pt x="529" y="727"/>
                </a:lnTo>
                <a:lnTo>
                  <a:pt x="529" y="725"/>
                </a:lnTo>
                <a:lnTo>
                  <a:pt x="540" y="725"/>
                </a:lnTo>
                <a:lnTo>
                  <a:pt x="540" y="724"/>
                </a:lnTo>
                <a:lnTo>
                  <a:pt x="541" y="724"/>
                </a:lnTo>
                <a:lnTo>
                  <a:pt x="541" y="725"/>
                </a:lnTo>
                <a:lnTo>
                  <a:pt x="553" y="725"/>
                </a:lnTo>
                <a:lnTo>
                  <a:pt x="560" y="725"/>
                </a:lnTo>
                <a:lnTo>
                  <a:pt x="566" y="725"/>
                </a:lnTo>
                <a:lnTo>
                  <a:pt x="566" y="731"/>
                </a:lnTo>
                <a:lnTo>
                  <a:pt x="566" y="739"/>
                </a:lnTo>
                <a:lnTo>
                  <a:pt x="553" y="740"/>
                </a:lnTo>
                <a:lnTo>
                  <a:pt x="552" y="740"/>
                </a:lnTo>
                <a:lnTo>
                  <a:pt x="544" y="741"/>
                </a:lnTo>
                <a:lnTo>
                  <a:pt x="541" y="742"/>
                </a:lnTo>
                <a:lnTo>
                  <a:pt x="540" y="742"/>
                </a:lnTo>
                <a:lnTo>
                  <a:pt x="532" y="744"/>
                </a:lnTo>
                <a:lnTo>
                  <a:pt x="530" y="744"/>
                </a:lnTo>
                <a:lnTo>
                  <a:pt x="529" y="744"/>
                </a:lnTo>
                <a:lnTo>
                  <a:pt x="529" y="740"/>
                </a:lnTo>
                <a:close/>
                <a:moveTo>
                  <a:pt x="522" y="766"/>
                </a:moveTo>
                <a:lnTo>
                  <a:pt x="525" y="766"/>
                </a:lnTo>
                <a:lnTo>
                  <a:pt x="529" y="766"/>
                </a:lnTo>
                <a:lnTo>
                  <a:pt x="529" y="774"/>
                </a:lnTo>
                <a:lnTo>
                  <a:pt x="529" y="775"/>
                </a:lnTo>
                <a:lnTo>
                  <a:pt x="529" y="777"/>
                </a:lnTo>
                <a:lnTo>
                  <a:pt x="524" y="777"/>
                </a:lnTo>
                <a:lnTo>
                  <a:pt x="522" y="777"/>
                </a:lnTo>
                <a:lnTo>
                  <a:pt x="522" y="766"/>
                </a:lnTo>
                <a:close/>
                <a:moveTo>
                  <a:pt x="515" y="698"/>
                </a:moveTo>
                <a:lnTo>
                  <a:pt x="515" y="690"/>
                </a:lnTo>
                <a:lnTo>
                  <a:pt x="515" y="689"/>
                </a:lnTo>
                <a:lnTo>
                  <a:pt x="516" y="689"/>
                </a:lnTo>
                <a:lnTo>
                  <a:pt x="517" y="689"/>
                </a:lnTo>
                <a:lnTo>
                  <a:pt x="517" y="688"/>
                </a:lnTo>
                <a:lnTo>
                  <a:pt x="521" y="687"/>
                </a:lnTo>
                <a:lnTo>
                  <a:pt x="522" y="686"/>
                </a:lnTo>
                <a:lnTo>
                  <a:pt x="523" y="686"/>
                </a:lnTo>
                <a:lnTo>
                  <a:pt x="524" y="686"/>
                </a:lnTo>
                <a:lnTo>
                  <a:pt x="526" y="686"/>
                </a:lnTo>
                <a:lnTo>
                  <a:pt x="529" y="686"/>
                </a:lnTo>
                <a:lnTo>
                  <a:pt x="529" y="692"/>
                </a:lnTo>
                <a:lnTo>
                  <a:pt x="529" y="697"/>
                </a:lnTo>
                <a:lnTo>
                  <a:pt x="529" y="698"/>
                </a:lnTo>
                <a:lnTo>
                  <a:pt x="529" y="699"/>
                </a:lnTo>
                <a:lnTo>
                  <a:pt x="540" y="699"/>
                </a:lnTo>
                <a:lnTo>
                  <a:pt x="540" y="705"/>
                </a:lnTo>
                <a:lnTo>
                  <a:pt x="540" y="710"/>
                </a:lnTo>
                <a:lnTo>
                  <a:pt x="540" y="711"/>
                </a:lnTo>
                <a:lnTo>
                  <a:pt x="536" y="711"/>
                </a:lnTo>
                <a:lnTo>
                  <a:pt x="534" y="711"/>
                </a:lnTo>
                <a:lnTo>
                  <a:pt x="529" y="711"/>
                </a:lnTo>
                <a:lnTo>
                  <a:pt x="529" y="712"/>
                </a:lnTo>
                <a:lnTo>
                  <a:pt x="515" y="712"/>
                </a:lnTo>
                <a:lnTo>
                  <a:pt x="515" y="705"/>
                </a:lnTo>
                <a:lnTo>
                  <a:pt x="515" y="698"/>
                </a:lnTo>
                <a:close/>
                <a:moveTo>
                  <a:pt x="505" y="809"/>
                </a:moveTo>
                <a:lnTo>
                  <a:pt x="515" y="809"/>
                </a:lnTo>
                <a:lnTo>
                  <a:pt x="516" y="809"/>
                </a:lnTo>
                <a:lnTo>
                  <a:pt x="517" y="809"/>
                </a:lnTo>
                <a:lnTo>
                  <a:pt x="518" y="809"/>
                </a:lnTo>
                <a:lnTo>
                  <a:pt x="527" y="809"/>
                </a:lnTo>
                <a:lnTo>
                  <a:pt x="527" y="808"/>
                </a:lnTo>
                <a:lnTo>
                  <a:pt x="529" y="808"/>
                </a:lnTo>
                <a:lnTo>
                  <a:pt x="532" y="808"/>
                </a:lnTo>
                <a:lnTo>
                  <a:pt x="555" y="808"/>
                </a:lnTo>
                <a:lnTo>
                  <a:pt x="553" y="808"/>
                </a:lnTo>
                <a:lnTo>
                  <a:pt x="540" y="808"/>
                </a:lnTo>
                <a:lnTo>
                  <a:pt x="532" y="808"/>
                </a:lnTo>
                <a:lnTo>
                  <a:pt x="529" y="808"/>
                </a:lnTo>
                <a:lnTo>
                  <a:pt x="527" y="809"/>
                </a:lnTo>
                <a:lnTo>
                  <a:pt x="520" y="809"/>
                </a:lnTo>
                <a:lnTo>
                  <a:pt x="518" y="809"/>
                </a:lnTo>
                <a:lnTo>
                  <a:pt x="517" y="809"/>
                </a:lnTo>
                <a:lnTo>
                  <a:pt x="516" y="809"/>
                </a:lnTo>
                <a:lnTo>
                  <a:pt x="515" y="809"/>
                </a:lnTo>
                <a:lnTo>
                  <a:pt x="512" y="809"/>
                </a:lnTo>
                <a:lnTo>
                  <a:pt x="510" y="809"/>
                </a:lnTo>
                <a:lnTo>
                  <a:pt x="505" y="809"/>
                </a:lnTo>
                <a:close/>
                <a:moveTo>
                  <a:pt x="503" y="753"/>
                </a:moveTo>
                <a:lnTo>
                  <a:pt x="509" y="750"/>
                </a:lnTo>
                <a:lnTo>
                  <a:pt x="509" y="754"/>
                </a:lnTo>
                <a:lnTo>
                  <a:pt x="510" y="754"/>
                </a:lnTo>
                <a:lnTo>
                  <a:pt x="512" y="754"/>
                </a:lnTo>
                <a:lnTo>
                  <a:pt x="513" y="754"/>
                </a:lnTo>
                <a:lnTo>
                  <a:pt x="514" y="753"/>
                </a:lnTo>
                <a:lnTo>
                  <a:pt x="515" y="753"/>
                </a:lnTo>
                <a:lnTo>
                  <a:pt x="516" y="753"/>
                </a:lnTo>
                <a:lnTo>
                  <a:pt x="517" y="752"/>
                </a:lnTo>
                <a:lnTo>
                  <a:pt x="522" y="752"/>
                </a:lnTo>
                <a:lnTo>
                  <a:pt x="526" y="750"/>
                </a:lnTo>
                <a:lnTo>
                  <a:pt x="529" y="749"/>
                </a:lnTo>
                <a:lnTo>
                  <a:pt x="529" y="750"/>
                </a:lnTo>
                <a:lnTo>
                  <a:pt x="530" y="749"/>
                </a:lnTo>
                <a:lnTo>
                  <a:pt x="535" y="748"/>
                </a:lnTo>
                <a:lnTo>
                  <a:pt x="536" y="748"/>
                </a:lnTo>
                <a:lnTo>
                  <a:pt x="540" y="748"/>
                </a:lnTo>
                <a:lnTo>
                  <a:pt x="540" y="747"/>
                </a:lnTo>
                <a:lnTo>
                  <a:pt x="541" y="747"/>
                </a:lnTo>
                <a:lnTo>
                  <a:pt x="542" y="746"/>
                </a:lnTo>
                <a:lnTo>
                  <a:pt x="543" y="746"/>
                </a:lnTo>
                <a:lnTo>
                  <a:pt x="543" y="745"/>
                </a:lnTo>
                <a:lnTo>
                  <a:pt x="544" y="745"/>
                </a:lnTo>
                <a:lnTo>
                  <a:pt x="546" y="744"/>
                </a:lnTo>
                <a:lnTo>
                  <a:pt x="547" y="744"/>
                </a:lnTo>
                <a:lnTo>
                  <a:pt x="547" y="742"/>
                </a:lnTo>
                <a:lnTo>
                  <a:pt x="551" y="741"/>
                </a:lnTo>
                <a:lnTo>
                  <a:pt x="552" y="741"/>
                </a:lnTo>
                <a:lnTo>
                  <a:pt x="553" y="741"/>
                </a:lnTo>
                <a:lnTo>
                  <a:pt x="560" y="740"/>
                </a:lnTo>
                <a:lnTo>
                  <a:pt x="561" y="740"/>
                </a:lnTo>
                <a:lnTo>
                  <a:pt x="563" y="740"/>
                </a:lnTo>
                <a:lnTo>
                  <a:pt x="564" y="740"/>
                </a:lnTo>
                <a:lnTo>
                  <a:pt x="565" y="739"/>
                </a:lnTo>
                <a:lnTo>
                  <a:pt x="566" y="739"/>
                </a:lnTo>
                <a:lnTo>
                  <a:pt x="566" y="740"/>
                </a:lnTo>
                <a:lnTo>
                  <a:pt x="567" y="740"/>
                </a:lnTo>
                <a:lnTo>
                  <a:pt x="570" y="739"/>
                </a:lnTo>
                <a:lnTo>
                  <a:pt x="573" y="739"/>
                </a:lnTo>
                <a:lnTo>
                  <a:pt x="574" y="739"/>
                </a:lnTo>
                <a:lnTo>
                  <a:pt x="576" y="739"/>
                </a:lnTo>
                <a:lnTo>
                  <a:pt x="577" y="739"/>
                </a:lnTo>
                <a:lnTo>
                  <a:pt x="578" y="739"/>
                </a:lnTo>
                <a:lnTo>
                  <a:pt x="579" y="739"/>
                </a:lnTo>
                <a:lnTo>
                  <a:pt x="581" y="739"/>
                </a:lnTo>
                <a:lnTo>
                  <a:pt x="582" y="739"/>
                </a:lnTo>
                <a:lnTo>
                  <a:pt x="583" y="739"/>
                </a:lnTo>
                <a:lnTo>
                  <a:pt x="584" y="739"/>
                </a:lnTo>
                <a:lnTo>
                  <a:pt x="585" y="739"/>
                </a:lnTo>
                <a:lnTo>
                  <a:pt x="586" y="740"/>
                </a:lnTo>
                <a:lnTo>
                  <a:pt x="587" y="740"/>
                </a:lnTo>
                <a:lnTo>
                  <a:pt x="589" y="740"/>
                </a:lnTo>
                <a:lnTo>
                  <a:pt x="590" y="740"/>
                </a:lnTo>
                <a:lnTo>
                  <a:pt x="590" y="741"/>
                </a:lnTo>
                <a:lnTo>
                  <a:pt x="591" y="741"/>
                </a:lnTo>
                <a:lnTo>
                  <a:pt x="592" y="741"/>
                </a:lnTo>
                <a:lnTo>
                  <a:pt x="592" y="738"/>
                </a:lnTo>
                <a:lnTo>
                  <a:pt x="592" y="736"/>
                </a:lnTo>
                <a:lnTo>
                  <a:pt x="592" y="733"/>
                </a:lnTo>
                <a:lnTo>
                  <a:pt x="592" y="731"/>
                </a:lnTo>
                <a:lnTo>
                  <a:pt x="591" y="731"/>
                </a:lnTo>
                <a:lnTo>
                  <a:pt x="590" y="731"/>
                </a:lnTo>
                <a:lnTo>
                  <a:pt x="589" y="731"/>
                </a:lnTo>
                <a:lnTo>
                  <a:pt x="587" y="731"/>
                </a:lnTo>
                <a:lnTo>
                  <a:pt x="586" y="731"/>
                </a:lnTo>
                <a:lnTo>
                  <a:pt x="584" y="731"/>
                </a:lnTo>
                <a:lnTo>
                  <a:pt x="583" y="731"/>
                </a:lnTo>
                <a:lnTo>
                  <a:pt x="581" y="731"/>
                </a:lnTo>
                <a:lnTo>
                  <a:pt x="579" y="731"/>
                </a:lnTo>
                <a:lnTo>
                  <a:pt x="579" y="729"/>
                </a:lnTo>
                <a:lnTo>
                  <a:pt x="578" y="725"/>
                </a:lnTo>
                <a:lnTo>
                  <a:pt x="578" y="724"/>
                </a:lnTo>
                <a:lnTo>
                  <a:pt x="573" y="724"/>
                </a:lnTo>
                <a:lnTo>
                  <a:pt x="569" y="724"/>
                </a:lnTo>
                <a:lnTo>
                  <a:pt x="569" y="722"/>
                </a:lnTo>
                <a:lnTo>
                  <a:pt x="568" y="722"/>
                </a:lnTo>
                <a:lnTo>
                  <a:pt x="567" y="722"/>
                </a:lnTo>
                <a:lnTo>
                  <a:pt x="566" y="722"/>
                </a:lnTo>
                <a:lnTo>
                  <a:pt x="566" y="720"/>
                </a:lnTo>
                <a:lnTo>
                  <a:pt x="566" y="719"/>
                </a:lnTo>
                <a:lnTo>
                  <a:pt x="566" y="717"/>
                </a:lnTo>
                <a:lnTo>
                  <a:pt x="566" y="712"/>
                </a:lnTo>
                <a:lnTo>
                  <a:pt x="567" y="712"/>
                </a:lnTo>
                <a:lnTo>
                  <a:pt x="567" y="711"/>
                </a:lnTo>
                <a:lnTo>
                  <a:pt x="567" y="710"/>
                </a:lnTo>
                <a:lnTo>
                  <a:pt x="567" y="708"/>
                </a:lnTo>
                <a:lnTo>
                  <a:pt x="566" y="708"/>
                </a:lnTo>
                <a:lnTo>
                  <a:pt x="566" y="707"/>
                </a:lnTo>
                <a:lnTo>
                  <a:pt x="566" y="706"/>
                </a:lnTo>
                <a:lnTo>
                  <a:pt x="566" y="705"/>
                </a:lnTo>
                <a:lnTo>
                  <a:pt x="566" y="703"/>
                </a:lnTo>
                <a:lnTo>
                  <a:pt x="566" y="702"/>
                </a:lnTo>
                <a:lnTo>
                  <a:pt x="566" y="699"/>
                </a:lnTo>
                <a:lnTo>
                  <a:pt x="566" y="697"/>
                </a:lnTo>
                <a:lnTo>
                  <a:pt x="566" y="696"/>
                </a:lnTo>
                <a:lnTo>
                  <a:pt x="566" y="692"/>
                </a:lnTo>
                <a:lnTo>
                  <a:pt x="573" y="692"/>
                </a:lnTo>
                <a:lnTo>
                  <a:pt x="579" y="692"/>
                </a:lnTo>
                <a:lnTo>
                  <a:pt x="581" y="692"/>
                </a:lnTo>
                <a:lnTo>
                  <a:pt x="591" y="692"/>
                </a:lnTo>
                <a:lnTo>
                  <a:pt x="592" y="692"/>
                </a:lnTo>
                <a:lnTo>
                  <a:pt x="592" y="699"/>
                </a:lnTo>
                <a:lnTo>
                  <a:pt x="591" y="699"/>
                </a:lnTo>
                <a:lnTo>
                  <a:pt x="586" y="699"/>
                </a:lnTo>
                <a:lnTo>
                  <a:pt x="581" y="699"/>
                </a:lnTo>
                <a:lnTo>
                  <a:pt x="579" y="699"/>
                </a:lnTo>
                <a:lnTo>
                  <a:pt x="579" y="705"/>
                </a:lnTo>
                <a:lnTo>
                  <a:pt x="581" y="705"/>
                </a:lnTo>
                <a:lnTo>
                  <a:pt x="586" y="705"/>
                </a:lnTo>
                <a:lnTo>
                  <a:pt x="591" y="705"/>
                </a:lnTo>
                <a:lnTo>
                  <a:pt x="592" y="705"/>
                </a:lnTo>
                <a:lnTo>
                  <a:pt x="592" y="712"/>
                </a:lnTo>
                <a:lnTo>
                  <a:pt x="591" y="712"/>
                </a:lnTo>
                <a:lnTo>
                  <a:pt x="592" y="719"/>
                </a:lnTo>
                <a:lnTo>
                  <a:pt x="592" y="724"/>
                </a:lnTo>
                <a:lnTo>
                  <a:pt x="592" y="725"/>
                </a:lnTo>
                <a:lnTo>
                  <a:pt x="592" y="728"/>
                </a:lnTo>
                <a:lnTo>
                  <a:pt x="592" y="731"/>
                </a:lnTo>
                <a:lnTo>
                  <a:pt x="592" y="733"/>
                </a:lnTo>
                <a:lnTo>
                  <a:pt x="592" y="735"/>
                </a:lnTo>
                <a:lnTo>
                  <a:pt x="592" y="736"/>
                </a:lnTo>
                <a:lnTo>
                  <a:pt x="592" y="738"/>
                </a:lnTo>
                <a:lnTo>
                  <a:pt x="592" y="740"/>
                </a:lnTo>
                <a:lnTo>
                  <a:pt x="592" y="741"/>
                </a:lnTo>
                <a:lnTo>
                  <a:pt x="592" y="752"/>
                </a:lnTo>
                <a:lnTo>
                  <a:pt x="592" y="756"/>
                </a:lnTo>
                <a:lnTo>
                  <a:pt x="592" y="757"/>
                </a:lnTo>
                <a:lnTo>
                  <a:pt x="591" y="757"/>
                </a:lnTo>
                <a:lnTo>
                  <a:pt x="591" y="771"/>
                </a:lnTo>
                <a:lnTo>
                  <a:pt x="591" y="777"/>
                </a:lnTo>
                <a:lnTo>
                  <a:pt x="592" y="777"/>
                </a:lnTo>
                <a:lnTo>
                  <a:pt x="593" y="777"/>
                </a:lnTo>
                <a:lnTo>
                  <a:pt x="596" y="777"/>
                </a:lnTo>
                <a:lnTo>
                  <a:pt x="596" y="778"/>
                </a:lnTo>
                <a:lnTo>
                  <a:pt x="596" y="783"/>
                </a:lnTo>
                <a:lnTo>
                  <a:pt x="596" y="784"/>
                </a:lnTo>
                <a:lnTo>
                  <a:pt x="595" y="784"/>
                </a:lnTo>
                <a:lnTo>
                  <a:pt x="595" y="786"/>
                </a:lnTo>
                <a:lnTo>
                  <a:pt x="592" y="790"/>
                </a:lnTo>
                <a:lnTo>
                  <a:pt x="592" y="791"/>
                </a:lnTo>
                <a:lnTo>
                  <a:pt x="589" y="797"/>
                </a:lnTo>
                <a:lnTo>
                  <a:pt x="586" y="799"/>
                </a:lnTo>
                <a:lnTo>
                  <a:pt x="584" y="803"/>
                </a:lnTo>
                <a:lnTo>
                  <a:pt x="581" y="808"/>
                </a:lnTo>
                <a:lnTo>
                  <a:pt x="576" y="808"/>
                </a:lnTo>
                <a:lnTo>
                  <a:pt x="573" y="808"/>
                </a:lnTo>
                <a:lnTo>
                  <a:pt x="570" y="808"/>
                </a:lnTo>
                <a:lnTo>
                  <a:pt x="557" y="808"/>
                </a:lnTo>
                <a:lnTo>
                  <a:pt x="555" y="808"/>
                </a:lnTo>
                <a:lnTo>
                  <a:pt x="557" y="808"/>
                </a:lnTo>
                <a:lnTo>
                  <a:pt x="570" y="808"/>
                </a:lnTo>
                <a:lnTo>
                  <a:pt x="573" y="808"/>
                </a:lnTo>
                <a:lnTo>
                  <a:pt x="574" y="808"/>
                </a:lnTo>
                <a:lnTo>
                  <a:pt x="576" y="808"/>
                </a:lnTo>
                <a:lnTo>
                  <a:pt x="581" y="808"/>
                </a:lnTo>
                <a:lnTo>
                  <a:pt x="583" y="804"/>
                </a:lnTo>
                <a:lnTo>
                  <a:pt x="584" y="803"/>
                </a:lnTo>
                <a:lnTo>
                  <a:pt x="584" y="802"/>
                </a:lnTo>
                <a:lnTo>
                  <a:pt x="586" y="799"/>
                </a:lnTo>
                <a:lnTo>
                  <a:pt x="592" y="791"/>
                </a:lnTo>
                <a:lnTo>
                  <a:pt x="592" y="790"/>
                </a:lnTo>
                <a:lnTo>
                  <a:pt x="595" y="786"/>
                </a:lnTo>
                <a:lnTo>
                  <a:pt x="595" y="784"/>
                </a:lnTo>
                <a:lnTo>
                  <a:pt x="596" y="784"/>
                </a:lnTo>
                <a:lnTo>
                  <a:pt x="596" y="783"/>
                </a:lnTo>
                <a:lnTo>
                  <a:pt x="596" y="778"/>
                </a:lnTo>
                <a:lnTo>
                  <a:pt x="596" y="777"/>
                </a:lnTo>
                <a:lnTo>
                  <a:pt x="594" y="777"/>
                </a:lnTo>
                <a:lnTo>
                  <a:pt x="593" y="777"/>
                </a:lnTo>
                <a:lnTo>
                  <a:pt x="592" y="777"/>
                </a:lnTo>
                <a:lnTo>
                  <a:pt x="591" y="777"/>
                </a:lnTo>
                <a:lnTo>
                  <a:pt x="591" y="778"/>
                </a:lnTo>
                <a:lnTo>
                  <a:pt x="590" y="778"/>
                </a:lnTo>
                <a:lnTo>
                  <a:pt x="589" y="778"/>
                </a:lnTo>
                <a:lnTo>
                  <a:pt x="590" y="778"/>
                </a:lnTo>
                <a:lnTo>
                  <a:pt x="591" y="778"/>
                </a:lnTo>
                <a:lnTo>
                  <a:pt x="591" y="777"/>
                </a:lnTo>
                <a:lnTo>
                  <a:pt x="591" y="757"/>
                </a:lnTo>
                <a:lnTo>
                  <a:pt x="592" y="757"/>
                </a:lnTo>
                <a:lnTo>
                  <a:pt x="592" y="756"/>
                </a:lnTo>
                <a:lnTo>
                  <a:pt x="592" y="754"/>
                </a:lnTo>
                <a:lnTo>
                  <a:pt x="592" y="753"/>
                </a:lnTo>
                <a:lnTo>
                  <a:pt x="592" y="752"/>
                </a:lnTo>
                <a:lnTo>
                  <a:pt x="579" y="752"/>
                </a:lnTo>
                <a:lnTo>
                  <a:pt x="579" y="757"/>
                </a:lnTo>
                <a:lnTo>
                  <a:pt x="567" y="757"/>
                </a:lnTo>
                <a:lnTo>
                  <a:pt x="567" y="759"/>
                </a:lnTo>
                <a:lnTo>
                  <a:pt x="567" y="762"/>
                </a:lnTo>
                <a:lnTo>
                  <a:pt x="567" y="764"/>
                </a:lnTo>
                <a:lnTo>
                  <a:pt x="560" y="764"/>
                </a:lnTo>
                <a:lnTo>
                  <a:pt x="560" y="757"/>
                </a:lnTo>
                <a:lnTo>
                  <a:pt x="561" y="757"/>
                </a:lnTo>
                <a:lnTo>
                  <a:pt x="563" y="757"/>
                </a:lnTo>
                <a:lnTo>
                  <a:pt x="564" y="757"/>
                </a:lnTo>
                <a:lnTo>
                  <a:pt x="565" y="757"/>
                </a:lnTo>
                <a:lnTo>
                  <a:pt x="567" y="757"/>
                </a:lnTo>
                <a:lnTo>
                  <a:pt x="567" y="750"/>
                </a:lnTo>
                <a:lnTo>
                  <a:pt x="567" y="747"/>
                </a:lnTo>
                <a:lnTo>
                  <a:pt x="567" y="746"/>
                </a:lnTo>
                <a:lnTo>
                  <a:pt x="567" y="745"/>
                </a:lnTo>
                <a:lnTo>
                  <a:pt x="567" y="744"/>
                </a:lnTo>
                <a:lnTo>
                  <a:pt x="568" y="744"/>
                </a:lnTo>
                <a:lnTo>
                  <a:pt x="569" y="742"/>
                </a:lnTo>
                <a:lnTo>
                  <a:pt x="569" y="746"/>
                </a:lnTo>
                <a:lnTo>
                  <a:pt x="567" y="746"/>
                </a:lnTo>
                <a:lnTo>
                  <a:pt x="567" y="747"/>
                </a:lnTo>
                <a:lnTo>
                  <a:pt x="567" y="750"/>
                </a:lnTo>
                <a:lnTo>
                  <a:pt x="574" y="750"/>
                </a:lnTo>
                <a:lnTo>
                  <a:pt x="576" y="750"/>
                </a:lnTo>
                <a:lnTo>
                  <a:pt x="577" y="750"/>
                </a:lnTo>
                <a:lnTo>
                  <a:pt x="579" y="750"/>
                </a:lnTo>
                <a:lnTo>
                  <a:pt x="579" y="752"/>
                </a:lnTo>
                <a:lnTo>
                  <a:pt x="581" y="752"/>
                </a:lnTo>
                <a:lnTo>
                  <a:pt x="585" y="752"/>
                </a:lnTo>
                <a:lnTo>
                  <a:pt x="586" y="752"/>
                </a:lnTo>
                <a:lnTo>
                  <a:pt x="591" y="752"/>
                </a:lnTo>
                <a:lnTo>
                  <a:pt x="592" y="752"/>
                </a:lnTo>
                <a:lnTo>
                  <a:pt x="592" y="748"/>
                </a:lnTo>
                <a:lnTo>
                  <a:pt x="592" y="741"/>
                </a:lnTo>
                <a:lnTo>
                  <a:pt x="591" y="741"/>
                </a:lnTo>
                <a:lnTo>
                  <a:pt x="590" y="741"/>
                </a:lnTo>
                <a:lnTo>
                  <a:pt x="589" y="741"/>
                </a:lnTo>
                <a:lnTo>
                  <a:pt x="587" y="740"/>
                </a:lnTo>
                <a:lnTo>
                  <a:pt x="586" y="740"/>
                </a:lnTo>
                <a:lnTo>
                  <a:pt x="585" y="740"/>
                </a:lnTo>
                <a:lnTo>
                  <a:pt x="584" y="740"/>
                </a:lnTo>
                <a:lnTo>
                  <a:pt x="583" y="740"/>
                </a:lnTo>
                <a:lnTo>
                  <a:pt x="582" y="740"/>
                </a:lnTo>
                <a:lnTo>
                  <a:pt x="581" y="740"/>
                </a:lnTo>
                <a:lnTo>
                  <a:pt x="579" y="739"/>
                </a:lnTo>
                <a:lnTo>
                  <a:pt x="578" y="739"/>
                </a:lnTo>
                <a:lnTo>
                  <a:pt x="577" y="739"/>
                </a:lnTo>
                <a:lnTo>
                  <a:pt x="576" y="739"/>
                </a:lnTo>
                <a:lnTo>
                  <a:pt x="574" y="739"/>
                </a:lnTo>
                <a:lnTo>
                  <a:pt x="573" y="739"/>
                </a:lnTo>
                <a:lnTo>
                  <a:pt x="572" y="739"/>
                </a:lnTo>
                <a:lnTo>
                  <a:pt x="569" y="740"/>
                </a:lnTo>
                <a:lnTo>
                  <a:pt x="568" y="740"/>
                </a:lnTo>
                <a:lnTo>
                  <a:pt x="567" y="740"/>
                </a:lnTo>
                <a:lnTo>
                  <a:pt x="566" y="740"/>
                </a:lnTo>
                <a:lnTo>
                  <a:pt x="566" y="741"/>
                </a:lnTo>
                <a:lnTo>
                  <a:pt x="566" y="742"/>
                </a:lnTo>
                <a:lnTo>
                  <a:pt x="566" y="744"/>
                </a:lnTo>
                <a:lnTo>
                  <a:pt x="566" y="745"/>
                </a:lnTo>
                <a:lnTo>
                  <a:pt x="560" y="745"/>
                </a:lnTo>
                <a:lnTo>
                  <a:pt x="556" y="745"/>
                </a:lnTo>
                <a:lnTo>
                  <a:pt x="553" y="745"/>
                </a:lnTo>
                <a:lnTo>
                  <a:pt x="550" y="745"/>
                </a:lnTo>
                <a:lnTo>
                  <a:pt x="550" y="744"/>
                </a:lnTo>
                <a:lnTo>
                  <a:pt x="549" y="744"/>
                </a:lnTo>
                <a:lnTo>
                  <a:pt x="548" y="744"/>
                </a:lnTo>
                <a:lnTo>
                  <a:pt x="547" y="744"/>
                </a:lnTo>
                <a:lnTo>
                  <a:pt x="546" y="744"/>
                </a:lnTo>
                <a:lnTo>
                  <a:pt x="544" y="745"/>
                </a:lnTo>
                <a:lnTo>
                  <a:pt x="543" y="745"/>
                </a:lnTo>
                <a:lnTo>
                  <a:pt x="543" y="746"/>
                </a:lnTo>
                <a:lnTo>
                  <a:pt x="542" y="746"/>
                </a:lnTo>
                <a:lnTo>
                  <a:pt x="542" y="747"/>
                </a:lnTo>
                <a:lnTo>
                  <a:pt x="541" y="747"/>
                </a:lnTo>
                <a:lnTo>
                  <a:pt x="540" y="748"/>
                </a:lnTo>
                <a:lnTo>
                  <a:pt x="538" y="748"/>
                </a:lnTo>
                <a:lnTo>
                  <a:pt x="536" y="748"/>
                </a:lnTo>
                <a:lnTo>
                  <a:pt x="535" y="748"/>
                </a:lnTo>
                <a:lnTo>
                  <a:pt x="535" y="749"/>
                </a:lnTo>
                <a:lnTo>
                  <a:pt x="533" y="749"/>
                </a:lnTo>
                <a:lnTo>
                  <a:pt x="532" y="749"/>
                </a:lnTo>
                <a:lnTo>
                  <a:pt x="531" y="749"/>
                </a:lnTo>
                <a:lnTo>
                  <a:pt x="529" y="750"/>
                </a:lnTo>
                <a:lnTo>
                  <a:pt x="526" y="750"/>
                </a:lnTo>
                <a:lnTo>
                  <a:pt x="524" y="750"/>
                </a:lnTo>
                <a:lnTo>
                  <a:pt x="522" y="752"/>
                </a:lnTo>
                <a:lnTo>
                  <a:pt x="521" y="752"/>
                </a:lnTo>
                <a:lnTo>
                  <a:pt x="520" y="752"/>
                </a:lnTo>
                <a:lnTo>
                  <a:pt x="518" y="752"/>
                </a:lnTo>
                <a:lnTo>
                  <a:pt x="517" y="753"/>
                </a:lnTo>
                <a:lnTo>
                  <a:pt x="516" y="753"/>
                </a:lnTo>
                <a:lnTo>
                  <a:pt x="515" y="753"/>
                </a:lnTo>
                <a:lnTo>
                  <a:pt x="514" y="753"/>
                </a:lnTo>
                <a:lnTo>
                  <a:pt x="513" y="754"/>
                </a:lnTo>
                <a:lnTo>
                  <a:pt x="512" y="754"/>
                </a:lnTo>
                <a:lnTo>
                  <a:pt x="510" y="754"/>
                </a:lnTo>
                <a:lnTo>
                  <a:pt x="509" y="754"/>
                </a:lnTo>
                <a:lnTo>
                  <a:pt x="508" y="754"/>
                </a:lnTo>
                <a:lnTo>
                  <a:pt x="507" y="755"/>
                </a:lnTo>
                <a:lnTo>
                  <a:pt x="506" y="755"/>
                </a:lnTo>
                <a:lnTo>
                  <a:pt x="505" y="755"/>
                </a:lnTo>
                <a:lnTo>
                  <a:pt x="504" y="755"/>
                </a:lnTo>
                <a:lnTo>
                  <a:pt x="503" y="755"/>
                </a:lnTo>
                <a:lnTo>
                  <a:pt x="503" y="753"/>
                </a:lnTo>
                <a:close/>
                <a:moveTo>
                  <a:pt x="484" y="700"/>
                </a:moveTo>
                <a:lnTo>
                  <a:pt x="484" y="699"/>
                </a:lnTo>
                <a:lnTo>
                  <a:pt x="487" y="698"/>
                </a:lnTo>
                <a:lnTo>
                  <a:pt x="488" y="698"/>
                </a:lnTo>
                <a:lnTo>
                  <a:pt x="488" y="700"/>
                </a:lnTo>
                <a:lnTo>
                  <a:pt x="489" y="700"/>
                </a:lnTo>
                <a:lnTo>
                  <a:pt x="488" y="700"/>
                </a:lnTo>
                <a:lnTo>
                  <a:pt x="487" y="700"/>
                </a:lnTo>
                <a:lnTo>
                  <a:pt x="484" y="700"/>
                </a:lnTo>
                <a:close/>
                <a:moveTo>
                  <a:pt x="477" y="770"/>
                </a:moveTo>
                <a:lnTo>
                  <a:pt x="478" y="770"/>
                </a:lnTo>
                <a:lnTo>
                  <a:pt x="478" y="769"/>
                </a:lnTo>
                <a:lnTo>
                  <a:pt x="477" y="769"/>
                </a:lnTo>
                <a:lnTo>
                  <a:pt x="477" y="767"/>
                </a:lnTo>
                <a:lnTo>
                  <a:pt x="477" y="764"/>
                </a:lnTo>
                <a:lnTo>
                  <a:pt x="477" y="762"/>
                </a:lnTo>
                <a:lnTo>
                  <a:pt x="478" y="762"/>
                </a:lnTo>
                <a:lnTo>
                  <a:pt x="479" y="762"/>
                </a:lnTo>
                <a:lnTo>
                  <a:pt x="479" y="761"/>
                </a:lnTo>
                <a:lnTo>
                  <a:pt x="480" y="761"/>
                </a:lnTo>
                <a:lnTo>
                  <a:pt x="481" y="761"/>
                </a:lnTo>
                <a:lnTo>
                  <a:pt x="482" y="759"/>
                </a:lnTo>
                <a:lnTo>
                  <a:pt x="483" y="759"/>
                </a:lnTo>
                <a:lnTo>
                  <a:pt x="484" y="759"/>
                </a:lnTo>
                <a:lnTo>
                  <a:pt x="486" y="758"/>
                </a:lnTo>
                <a:lnTo>
                  <a:pt x="487" y="758"/>
                </a:lnTo>
                <a:lnTo>
                  <a:pt x="488" y="758"/>
                </a:lnTo>
                <a:lnTo>
                  <a:pt x="489" y="757"/>
                </a:lnTo>
                <a:lnTo>
                  <a:pt x="490" y="757"/>
                </a:lnTo>
                <a:lnTo>
                  <a:pt x="491" y="757"/>
                </a:lnTo>
                <a:lnTo>
                  <a:pt x="495" y="757"/>
                </a:lnTo>
                <a:lnTo>
                  <a:pt x="496" y="757"/>
                </a:lnTo>
                <a:lnTo>
                  <a:pt x="496" y="758"/>
                </a:lnTo>
                <a:lnTo>
                  <a:pt x="496" y="763"/>
                </a:lnTo>
                <a:lnTo>
                  <a:pt x="496" y="764"/>
                </a:lnTo>
                <a:lnTo>
                  <a:pt x="496" y="769"/>
                </a:lnTo>
                <a:lnTo>
                  <a:pt x="496" y="777"/>
                </a:lnTo>
                <a:lnTo>
                  <a:pt x="490" y="777"/>
                </a:lnTo>
                <a:lnTo>
                  <a:pt x="489" y="777"/>
                </a:lnTo>
                <a:lnTo>
                  <a:pt x="484" y="777"/>
                </a:lnTo>
                <a:lnTo>
                  <a:pt x="483" y="777"/>
                </a:lnTo>
                <a:lnTo>
                  <a:pt x="478" y="777"/>
                </a:lnTo>
                <a:lnTo>
                  <a:pt x="477" y="777"/>
                </a:lnTo>
                <a:lnTo>
                  <a:pt x="477" y="774"/>
                </a:lnTo>
                <a:lnTo>
                  <a:pt x="477" y="770"/>
                </a:lnTo>
                <a:close/>
                <a:moveTo>
                  <a:pt x="477" y="767"/>
                </a:moveTo>
                <a:lnTo>
                  <a:pt x="478" y="767"/>
                </a:lnTo>
                <a:lnTo>
                  <a:pt x="479" y="767"/>
                </a:lnTo>
                <a:lnTo>
                  <a:pt x="479" y="766"/>
                </a:lnTo>
                <a:lnTo>
                  <a:pt x="479" y="764"/>
                </a:lnTo>
                <a:lnTo>
                  <a:pt x="478" y="764"/>
                </a:lnTo>
                <a:lnTo>
                  <a:pt x="477" y="764"/>
                </a:lnTo>
                <a:lnTo>
                  <a:pt x="477" y="767"/>
                </a:lnTo>
                <a:close/>
                <a:moveTo>
                  <a:pt x="471" y="689"/>
                </a:moveTo>
                <a:lnTo>
                  <a:pt x="471" y="690"/>
                </a:lnTo>
                <a:lnTo>
                  <a:pt x="471" y="689"/>
                </a:lnTo>
                <a:close/>
                <a:moveTo>
                  <a:pt x="467" y="691"/>
                </a:moveTo>
                <a:lnTo>
                  <a:pt x="467" y="690"/>
                </a:lnTo>
                <a:lnTo>
                  <a:pt x="469" y="690"/>
                </a:lnTo>
                <a:lnTo>
                  <a:pt x="469" y="691"/>
                </a:lnTo>
                <a:lnTo>
                  <a:pt x="467" y="691"/>
                </a:lnTo>
                <a:close/>
                <a:moveTo>
                  <a:pt x="462" y="686"/>
                </a:moveTo>
                <a:lnTo>
                  <a:pt x="463" y="686"/>
                </a:lnTo>
                <a:lnTo>
                  <a:pt x="463" y="687"/>
                </a:lnTo>
                <a:lnTo>
                  <a:pt x="463" y="688"/>
                </a:lnTo>
                <a:lnTo>
                  <a:pt x="463" y="689"/>
                </a:lnTo>
                <a:lnTo>
                  <a:pt x="462" y="689"/>
                </a:lnTo>
                <a:lnTo>
                  <a:pt x="462" y="688"/>
                </a:lnTo>
                <a:lnTo>
                  <a:pt x="462" y="686"/>
                </a:lnTo>
                <a:close/>
                <a:moveTo>
                  <a:pt x="462" y="691"/>
                </a:moveTo>
                <a:lnTo>
                  <a:pt x="462" y="690"/>
                </a:lnTo>
                <a:lnTo>
                  <a:pt x="463" y="690"/>
                </a:lnTo>
                <a:lnTo>
                  <a:pt x="463" y="691"/>
                </a:lnTo>
                <a:lnTo>
                  <a:pt x="462" y="691"/>
                </a:lnTo>
                <a:close/>
                <a:moveTo>
                  <a:pt x="461" y="689"/>
                </a:moveTo>
                <a:lnTo>
                  <a:pt x="462" y="689"/>
                </a:lnTo>
                <a:lnTo>
                  <a:pt x="461" y="690"/>
                </a:lnTo>
                <a:lnTo>
                  <a:pt x="461" y="689"/>
                </a:lnTo>
                <a:close/>
                <a:moveTo>
                  <a:pt x="456" y="772"/>
                </a:moveTo>
                <a:lnTo>
                  <a:pt x="456" y="771"/>
                </a:lnTo>
                <a:lnTo>
                  <a:pt x="463" y="771"/>
                </a:lnTo>
                <a:lnTo>
                  <a:pt x="464" y="771"/>
                </a:lnTo>
                <a:lnTo>
                  <a:pt x="464" y="770"/>
                </a:lnTo>
                <a:lnTo>
                  <a:pt x="464" y="767"/>
                </a:lnTo>
                <a:lnTo>
                  <a:pt x="469" y="766"/>
                </a:lnTo>
                <a:lnTo>
                  <a:pt x="469" y="765"/>
                </a:lnTo>
                <a:lnTo>
                  <a:pt x="470" y="765"/>
                </a:lnTo>
                <a:lnTo>
                  <a:pt x="471" y="765"/>
                </a:lnTo>
                <a:lnTo>
                  <a:pt x="471" y="766"/>
                </a:lnTo>
                <a:lnTo>
                  <a:pt x="474" y="766"/>
                </a:lnTo>
                <a:lnTo>
                  <a:pt x="474" y="765"/>
                </a:lnTo>
                <a:lnTo>
                  <a:pt x="472" y="765"/>
                </a:lnTo>
                <a:lnTo>
                  <a:pt x="471" y="765"/>
                </a:lnTo>
                <a:lnTo>
                  <a:pt x="473" y="764"/>
                </a:lnTo>
                <a:lnTo>
                  <a:pt x="475" y="763"/>
                </a:lnTo>
                <a:lnTo>
                  <a:pt x="477" y="762"/>
                </a:lnTo>
                <a:lnTo>
                  <a:pt x="477" y="763"/>
                </a:lnTo>
                <a:lnTo>
                  <a:pt x="477" y="764"/>
                </a:lnTo>
                <a:lnTo>
                  <a:pt x="477" y="765"/>
                </a:lnTo>
                <a:lnTo>
                  <a:pt x="477" y="766"/>
                </a:lnTo>
                <a:lnTo>
                  <a:pt x="477" y="769"/>
                </a:lnTo>
                <a:lnTo>
                  <a:pt x="477" y="770"/>
                </a:lnTo>
                <a:lnTo>
                  <a:pt x="477" y="774"/>
                </a:lnTo>
                <a:lnTo>
                  <a:pt x="477" y="777"/>
                </a:lnTo>
                <a:lnTo>
                  <a:pt x="470" y="777"/>
                </a:lnTo>
                <a:lnTo>
                  <a:pt x="467" y="777"/>
                </a:lnTo>
                <a:lnTo>
                  <a:pt x="467" y="774"/>
                </a:lnTo>
                <a:lnTo>
                  <a:pt x="466" y="774"/>
                </a:lnTo>
                <a:lnTo>
                  <a:pt x="466" y="777"/>
                </a:lnTo>
                <a:lnTo>
                  <a:pt x="464" y="777"/>
                </a:lnTo>
                <a:lnTo>
                  <a:pt x="464" y="774"/>
                </a:lnTo>
                <a:lnTo>
                  <a:pt x="464" y="777"/>
                </a:lnTo>
                <a:lnTo>
                  <a:pt x="463" y="777"/>
                </a:lnTo>
                <a:lnTo>
                  <a:pt x="460" y="777"/>
                </a:lnTo>
                <a:lnTo>
                  <a:pt x="457" y="777"/>
                </a:lnTo>
                <a:lnTo>
                  <a:pt x="457" y="774"/>
                </a:lnTo>
                <a:lnTo>
                  <a:pt x="457" y="777"/>
                </a:lnTo>
                <a:lnTo>
                  <a:pt x="456" y="777"/>
                </a:lnTo>
                <a:lnTo>
                  <a:pt x="456" y="775"/>
                </a:lnTo>
                <a:lnTo>
                  <a:pt x="456" y="773"/>
                </a:lnTo>
                <a:lnTo>
                  <a:pt x="456" y="772"/>
                </a:lnTo>
                <a:close/>
                <a:moveTo>
                  <a:pt x="453" y="770"/>
                </a:moveTo>
                <a:lnTo>
                  <a:pt x="454" y="770"/>
                </a:lnTo>
                <a:lnTo>
                  <a:pt x="454" y="771"/>
                </a:lnTo>
                <a:lnTo>
                  <a:pt x="453" y="771"/>
                </a:lnTo>
                <a:lnTo>
                  <a:pt x="453" y="770"/>
                </a:lnTo>
                <a:close/>
                <a:moveTo>
                  <a:pt x="452" y="645"/>
                </a:moveTo>
                <a:lnTo>
                  <a:pt x="452" y="644"/>
                </a:lnTo>
                <a:lnTo>
                  <a:pt x="453" y="644"/>
                </a:lnTo>
                <a:lnTo>
                  <a:pt x="453" y="647"/>
                </a:lnTo>
                <a:lnTo>
                  <a:pt x="452" y="647"/>
                </a:lnTo>
                <a:lnTo>
                  <a:pt x="452" y="645"/>
                </a:lnTo>
                <a:close/>
                <a:moveTo>
                  <a:pt x="434" y="775"/>
                </a:moveTo>
                <a:lnTo>
                  <a:pt x="435" y="775"/>
                </a:lnTo>
                <a:lnTo>
                  <a:pt x="436" y="774"/>
                </a:lnTo>
                <a:lnTo>
                  <a:pt x="437" y="774"/>
                </a:lnTo>
                <a:lnTo>
                  <a:pt x="437" y="777"/>
                </a:lnTo>
                <a:lnTo>
                  <a:pt x="434" y="777"/>
                </a:lnTo>
                <a:lnTo>
                  <a:pt x="434" y="775"/>
                </a:lnTo>
                <a:close/>
                <a:moveTo>
                  <a:pt x="413" y="769"/>
                </a:moveTo>
                <a:lnTo>
                  <a:pt x="414" y="769"/>
                </a:lnTo>
                <a:lnTo>
                  <a:pt x="415" y="767"/>
                </a:lnTo>
                <a:lnTo>
                  <a:pt x="415" y="766"/>
                </a:lnTo>
                <a:lnTo>
                  <a:pt x="417" y="767"/>
                </a:lnTo>
                <a:lnTo>
                  <a:pt x="415" y="767"/>
                </a:lnTo>
                <a:lnTo>
                  <a:pt x="415" y="769"/>
                </a:lnTo>
                <a:lnTo>
                  <a:pt x="415" y="767"/>
                </a:lnTo>
                <a:lnTo>
                  <a:pt x="415" y="769"/>
                </a:lnTo>
                <a:lnTo>
                  <a:pt x="414" y="769"/>
                </a:lnTo>
                <a:lnTo>
                  <a:pt x="413" y="769"/>
                </a:lnTo>
                <a:close/>
                <a:moveTo>
                  <a:pt x="412" y="633"/>
                </a:moveTo>
                <a:lnTo>
                  <a:pt x="413" y="633"/>
                </a:lnTo>
                <a:lnTo>
                  <a:pt x="417" y="635"/>
                </a:lnTo>
                <a:lnTo>
                  <a:pt x="424" y="635"/>
                </a:lnTo>
                <a:lnTo>
                  <a:pt x="424" y="647"/>
                </a:lnTo>
                <a:lnTo>
                  <a:pt x="426" y="647"/>
                </a:lnTo>
                <a:lnTo>
                  <a:pt x="428" y="647"/>
                </a:lnTo>
                <a:lnTo>
                  <a:pt x="431" y="647"/>
                </a:lnTo>
                <a:lnTo>
                  <a:pt x="432" y="647"/>
                </a:lnTo>
                <a:lnTo>
                  <a:pt x="434" y="647"/>
                </a:lnTo>
                <a:lnTo>
                  <a:pt x="437" y="647"/>
                </a:lnTo>
                <a:lnTo>
                  <a:pt x="451" y="647"/>
                </a:lnTo>
                <a:lnTo>
                  <a:pt x="451" y="648"/>
                </a:lnTo>
                <a:lnTo>
                  <a:pt x="451" y="649"/>
                </a:lnTo>
                <a:lnTo>
                  <a:pt x="451" y="650"/>
                </a:lnTo>
                <a:lnTo>
                  <a:pt x="451" y="652"/>
                </a:lnTo>
                <a:lnTo>
                  <a:pt x="446" y="652"/>
                </a:lnTo>
                <a:lnTo>
                  <a:pt x="441" y="652"/>
                </a:lnTo>
                <a:lnTo>
                  <a:pt x="440" y="652"/>
                </a:lnTo>
                <a:lnTo>
                  <a:pt x="440" y="654"/>
                </a:lnTo>
                <a:lnTo>
                  <a:pt x="440" y="655"/>
                </a:lnTo>
                <a:lnTo>
                  <a:pt x="439" y="655"/>
                </a:lnTo>
                <a:lnTo>
                  <a:pt x="438" y="655"/>
                </a:lnTo>
                <a:lnTo>
                  <a:pt x="432" y="655"/>
                </a:lnTo>
                <a:lnTo>
                  <a:pt x="431" y="655"/>
                </a:lnTo>
                <a:lnTo>
                  <a:pt x="431" y="654"/>
                </a:lnTo>
                <a:lnTo>
                  <a:pt x="430" y="654"/>
                </a:lnTo>
                <a:lnTo>
                  <a:pt x="428" y="654"/>
                </a:lnTo>
                <a:lnTo>
                  <a:pt x="427" y="654"/>
                </a:lnTo>
                <a:lnTo>
                  <a:pt x="426" y="654"/>
                </a:lnTo>
                <a:lnTo>
                  <a:pt x="424" y="654"/>
                </a:lnTo>
                <a:lnTo>
                  <a:pt x="424" y="657"/>
                </a:lnTo>
                <a:lnTo>
                  <a:pt x="415" y="661"/>
                </a:lnTo>
                <a:lnTo>
                  <a:pt x="412" y="661"/>
                </a:lnTo>
                <a:lnTo>
                  <a:pt x="412" y="647"/>
                </a:lnTo>
                <a:lnTo>
                  <a:pt x="412" y="645"/>
                </a:lnTo>
                <a:lnTo>
                  <a:pt x="412" y="633"/>
                </a:lnTo>
                <a:close/>
                <a:moveTo>
                  <a:pt x="406" y="690"/>
                </a:moveTo>
                <a:lnTo>
                  <a:pt x="408" y="689"/>
                </a:lnTo>
                <a:lnTo>
                  <a:pt x="408" y="691"/>
                </a:lnTo>
                <a:lnTo>
                  <a:pt x="406" y="690"/>
                </a:lnTo>
                <a:close/>
                <a:moveTo>
                  <a:pt x="394" y="787"/>
                </a:moveTo>
                <a:lnTo>
                  <a:pt x="395" y="787"/>
                </a:lnTo>
                <a:lnTo>
                  <a:pt x="395" y="783"/>
                </a:lnTo>
                <a:lnTo>
                  <a:pt x="396" y="783"/>
                </a:lnTo>
                <a:lnTo>
                  <a:pt x="396" y="787"/>
                </a:lnTo>
                <a:lnTo>
                  <a:pt x="396" y="789"/>
                </a:lnTo>
                <a:lnTo>
                  <a:pt x="394" y="789"/>
                </a:lnTo>
                <a:lnTo>
                  <a:pt x="394" y="787"/>
                </a:lnTo>
                <a:close/>
                <a:moveTo>
                  <a:pt x="389" y="787"/>
                </a:moveTo>
                <a:lnTo>
                  <a:pt x="389" y="789"/>
                </a:lnTo>
                <a:lnTo>
                  <a:pt x="389" y="787"/>
                </a:lnTo>
                <a:close/>
                <a:moveTo>
                  <a:pt x="352" y="791"/>
                </a:moveTo>
                <a:lnTo>
                  <a:pt x="353" y="791"/>
                </a:lnTo>
                <a:lnTo>
                  <a:pt x="353" y="790"/>
                </a:lnTo>
                <a:lnTo>
                  <a:pt x="354" y="790"/>
                </a:lnTo>
                <a:lnTo>
                  <a:pt x="355" y="790"/>
                </a:lnTo>
                <a:lnTo>
                  <a:pt x="357" y="790"/>
                </a:lnTo>
                <a:lnTo>
                  <a:pt x="357" y="794"/>
                </a:lnTo>
                <a:lnTo>
                  <a:pt x="352" y="794"/>
                </a:lnTo>
                <a:lnTo>
                  <a:pt x="352" y="791"/>
                </a:lnTo>
                <a:close/>
                <a:moveTo>
                  <a:pt x="350" y="816"/>
                </a:moveTo>
                <a:lnTo>
                  <a:pt x="351" y="816"/>
                </a:lnTo>
                <a:lnTo>
                  <a:pt x="352" y="816"/>
                </a:lnTo>
                <a:lnTo>
                  <a:pt x="352" y="817"/>
                </a:lnTo>
                <a:lnTo>
                  <a:pt x="351" y="817"/>
                </a:lnTo>
                <a:lnTo>
                  <a:pt x="351" y="822"/>
                </a:lnTo>
                <a:lnTo>
                  <a:pt x="350" y="822"/>
                </a:lnTo>
                <a:lnTo>
                  <a:pt x="349" y="816"/>
                </a:lnTo>
                <a:lnTo>
                  <a:pt x="350" y="816"/>
                </a:lnTo>
                <a:close/>
                <a:moveTo>
                  <a:pt x="324" y="1045"/>
                </a:moveTo>
                <a:lnTo>
                  <a:pt x="325" y="1045"/>
                </a:lnTo>
                <a:lnTo>
                  <a:pt x="326" y="1045"/>
                </a:lnTo>
                <a:lnTo>
                  <a:pt x="326" y="1043"/>
                </a:lnTo>
                <a:lnTo>
                  <a:pt x="335" y="1042"/>
                </a:lnTo>
                <a:lnTo>
                  <a:pt x="336" y="1042"/>
                </a:lnTo>
                <a:lnTo>
                  <a:pt x="336" y="1045"/>
                </a:lnTo>
                <a:lnTo>
                  <a:pt x="335" y="1045"/>
                </a:lnTo>
                <a:lnTo>
                  <a:pt x="331" y="1045"/>
                </a:lnTo>
                <a:lnTo>
                  <a:pt x="328" y="1045"/>
                </a:lnTo>
                <a:lnTo>
                  <a:pt x="327" y="1045"/>
                </a:lnTo>
                <a:lnTo>
                  <a:pt x="326" y="1046"/>
                </a:lnTo>
                <a:lnTo>
                  <a:pt x="324" y="1046"/>
                </a:lnTo>
                <a:lnTo>
                  <a:pt x="324" y="1045"/>
                </a:lnTo>
                <a:close/>
                <a:moveTo>
                  <a:pt x="297" y="814"/>
                </a:moveTo>
                <a:lnTo>
                  <a:pt x="297" y="803"/>
                </a:lnTo>
                <a:lnTo>
                  <a:pt x="297" y="799"/>
                </a:lnTo>
                <a:lnTo>
                  <a:pt x="297" y="798"/>
                </a:lnTo>
                <a:lnTo>
                  <a:pt x="298" y="798"/>
                </a:lnTo>
                <a:lnTo>
                  <a:pt x="299" y="798"/>
                </a:lnTo>
                <a:lnTo>
                  <a:pt x="300" y="798"/>
                </a:lnTo>
                <a:lnTo>
                  <a:pt x="301" y="798"/>
                </a:lnTo>
                <a:lnTo>
                  <a:pt x="302" y="798"/>
                </a:lnTo>
                <a:lnTo>
                  <a:pt x="308" y="797"/>
                </a:lnTo>
                <a:lnTo>
                  <a:pt x="309" y="797"/>
                </a:lnTo>
                <a:lnTo>
                  <a:pt x="312" y="797"/>
                </a:lnTo>
                <a:lnTo>
                  <a:pt x="312" y="796"/>
                </a:lnTo>
                <a:lnTo>
                  <a:pt x="314" y="796"/>
                </a:lnTo>
                <a:lnTo>
                  <a:pt x="316" y="796"/>
                </a:lnTo>
                <a:lnTo>
                  <a:pt x="317" y="795"/>
                </a:lnTo>
                <a:lnTo>
                  <a:pt x="318" y="795"/>
                </a:lnTo>
                <a:lnTo>
                  <a:pt x="322" y="795"/>
                </a:lnTo>
                <a:lnTo>
                  <a:pt x="323" y="794"/>
                </a:lnTo>
                <a:lnTo>
                  <a:pt x="323" y="795"/>
                </a:lnTo>
                <a:lnTo>
                  <a:pt x="324" y="795"/>
                </a:lnTo>
                <a:lnTo>
                  <a:pt x="328" y="794"/>
                </a:lnTo>
                <a:lnTo>
                  <a:pt x="329" y="792"/>
                </a:lnTo>
                <a:lnTo>
                  <a:pt x="332" y="792"/>
                </a:lnTo>
                <a:lnTo>
                  <a:pt x="333" y="792"/>
                </a:lnTo>
                <a:lnTo>
                  <a:pt x="335" y="792"/>
                </a:lnTo>
                <a:lnTo>
                  <a:pt x="337" y="791"/>
                </a:lnTo>
                <a:lnTo>
                  <a:pt x="340" y="791"/>
                </a:lnTo>
                <a:lnTo>
                  <a:pt x="342" y="791"/>
                </a:lnTo>
                <a:lnTo>
                  <a:pt x="343" y="791"/>
                </a:lnTo>
                <a:lnTo>
                  <a:pt x="345" y="790"/>
                </a:lnTo>
                <a:lnTo>
                  <a:pt x="345" y="791"/>
                </a:lnTo>
                <a:lnTo>
                  <a:pt x="345" y="792"/>
                </a:lnTo>
                <a:lnTo>
                  <a:pt x="345" y="796"/>
                </a:lnTo>
                <a:lnTo>
                  <a:pt x="345" y="803"/>
                </a:lnTo>
                <a:lnTo>
                  <a:pt x="345" y="813"/>
                </a:lnTo>
                <a:lnTo>
                  <a:pt x="345" y="815"/>
                </a:lnTo>
                <a:lnTo>
                  <a:pt x="340" y="815"/>
                </a:lnTo>
                <a:lnTo>
                  <a:pt x="340" y="816"/>
                </a:lnTo>
                <a:lnTo>
                  <a:pt x="336" y="816"/>
                </a:lnTo>
                <a:lnTo>
                  <a:pt x="335" y="816"/>
                </a:lnTo>
                <a:lnTo>
                  <a:pt x="334" y="816"/>
                </a:lnTo>
                <a:lnTo>
                  <a:pt x="332" y="816"/>
                </a:lnTo>
                <a:lnTo>
                  <a:pt x="329" y="816"/>
                </a:lnTo>
                <a:lnTo>
                  <a:pt x="328" y="816"/>
                </a:lnTo>
                <a:lnTo>
                  <a:pt x="323" y="816"/>
                </a:lnTo>
                <a:lnTo>
                  <a:pt x="323" y="817"/>
                </a:lnTo>
                <a:lnTo>
                  <a:pt x="323" y="822"/>
                </a:lnTo>
                <a:lnTo>
                  <a:pt x="323" y="829"/>
                </a:lnTo>
                <a:lnTo>
                  <a:pt x="309" y="829"/>
                </a:lnTo>
                <a:lnTo>
                  <a:pt x="309" y="825"/>
                </a:lnTo>
                <a:lnTo>
                  <a:pt x="309" y="822"/>
                </a:lnTo>
                <a:lnTo>
                  <a:pt x="309" y="821"/>
                </a:lnTo>
                <a:lnTo>
                  <a:pt x="309" y="820"/>
                </a:lnTo>
                <a:lnTo>
                  <a:pt x="309" y="819"/>
                </a:lnTo>
                <a:lnTo>
                  <a:pt x="309" y="817"/>
                </a:lnTo>
                <a:lnTo>
                  <a:pt x="310" y="816"/>
                </a:lnTo>
                <a:lnTo>
                  <a:pt x="309" y="816"/>
                </a:lnTo>
                <a:lnTo>
                  <a:pt x="308" y="816"/>
                </a:lnTo>
                <a:lnTo>
                  <a:pt x="307" y="816"/>
                </a:lnTo>
                <a:lnTo>
                  <a:pt x="306" y="816"/>
                </a:lnTo>
                <a:lnTo>
                  <a:pt x="305" y="816"/>
                </a:lnTo>
                <a:lnTo>
                  <a:pt x="299" y="816"/>
                </a:lnTo>
                <a:lnTo>
                  <a:pt x="297" y="816"/>
                </a:lnTo>
                <a:lnTo>
                  <a:pt x="297" y="815"/>
                </a:lnTo>
                <a:lnTo>
                  <a:pt x="297" y="814"/>
                </a:lnTo>
                <a:close/>
                <a:moveTo>
                  <a:pt x="273" y="788"/>
                </a:moveTo>
                <a:lnTo>
                  <a:pt x="284" y="787"/>
                </a:lnTo>
                <a:lnTo>
                  <a:pt x="284" y="790"/>
                </a:lnTo>
                <a:lnTo>
                  <a:pt x="282" y="790"/>
                </a:lnTo>
                <a:lnTo>
                  <a:pt x="273" y="790"/>
                </a:lnTo>
                <a:lnTo>
                  <a:pt x="273" y="788"/>
                </a:lnTo>
                <a:close/>
                <a:moveTo>
                  <a:pt x="271" y="735"/>
                </a:moveTo>
                <a:lnTo>
                  <a:pt x="271" y="725"/>
                </a:lnTo>
                <a:lnTo>
                  <a:pt x="271" y="720"/>
                </a:lnTo>
                <a:lnTo>
                  <a:pt x="275" y="721"/>
                </a:lnTo>
                <a:lnTo>
                  <a:pt x="277" y="721"/>
                </a:lnTo>
                <a:lnTo>
                  <a:pt x="282" y="722"/>
                </a:lnTo>
                <a:lnTo>
                  <a:pt x="284" y="723"/>
                </a:lnTo>
                <a:lnTo>
                  <a:pt x="286" y="723"/>
                </a:lnTo>
                <a:lnTo>
                  <a:pt x="288" y="723"/>
                </a:lnTo>
                <a:lnTo>
                  <a:pt x="288" y="724"/>
                </a:lnTo>
                <a:lnTo>
                  <a:pt x="290" y="724"/>
                </a:lnTo>
                <a:lnTo>
                  <a:pt x="291" y="725"/>
                </a:lnTo>
                <a:lnTo>
                  <a:pt x="292" y="725"/>
                </a:lnTo>
                <a:lnTo>
                  <a:pt x="297" y="727"/>
                </a:lnTo>
                <a:lnTo>
                  <a:pt x="309" y="728"/>
                </a:lnTo>
                <a:lnTo>
                  <a:pt x="314" y="729"/>
                </a:lnTo>
                <a:lnTo>
                  <a:pt x="315" y="729"/>
                </a:lnTo>
                <a:lnTo>
                  <a:pt x="316" y="729"/>
                </a:lnTo>
                <a:lnTo>
                  <a:pt x="322" y="728"/>
                </a:lnTo>
                <a:lnTo>
                  <a:pt x="322" y="730"/>
                </a:lnTo>
                <a:lnTo>
                  <a:pt x="322" y="738"/>
                </a:lnTo>
                <a:lnTo>
                  <a:pt x="309" y="738"/>
                </a:lnTo>
                <a:lnTo>
                  <a:pt x="297" y="738"/>
                </a:lnTo>
                <a:lnTo>
                  <a:pt x="291" y="738"/>
                </a:lnTo>
                <a:lnTo>
                  <a:pt x="291" y="744"/>
                </a:lnTo>
                <a:lnTo>
                  <a:pt x="293" y="744"/>
                </a:lnTo>
                <a:lnTo>
                  <a:pt x="293" y="745"/>
                </a:lnTo>
                <a:lnTo>
                  <a:pt x="293" y="746"/>
                </a:lnTo>
                <a:lnTo>
                  <a:pt x="297" y="746"/>
                </a:lnTo>
                <a:lnTo>
                  <a:pt x="297" y="750"/>
                </a:lnTo>
                <a:lnTo>
                  <a:pt x="294" y="750"/>
                </a:lnTo>
                <a:lnTo>
                  <a:pt x="284" y="750"/>
                </a:lnTo>
                <a:lnTo>
                  <a:pt x="284" y="744"/>
                </a:lnTo>
                <a:lnTo>
                  <a:pt x="284" y="738"/>
                </a:lnTo>
                <a:lnTo>
                  <a:pt x="271" y="738"/>
                </a:lnTo>
                <a:lnTo>
                  <a:pt x="271" y="735"/>
                </a:lnTo>
                <a:close/>
                <a:moveTo>
                  <a:pt x="271" y="757"/>
                </a:moveTo>
                <a:lnTo>
                  <a:pt x="277" y="757"/>
                </a:lnTo>
                <a:lnTo>
                  <a:pt x="281" y="757"/>
                </a:lnTo>
                <a:lnTo>
                  <a:pt x="284" y="757"/>
                </a:lnTo>
                <a:lnTo>
                  <a:pt x="294" y="757"/>
                </a:lnTo>
                <a:lnTo>
                  <a:pt x="297" y="757"/>
                </a:lnTo>
                <a:lnTo>
                  <a:pt x="297" y="758"/>
                </a:lnTo>
                <a:lnTo>
                  <a:pt x="297" y="762"/>
                </a:lnTo>
                <a:lnTo>
                  <a:pt x="297" y="764"/>
                </a:lnTo>
                <a:lnTo>
                  <a:pt x="297" y="765"/>
                </a:lnTo>
                <a:lnTo>
                  <a:pt x="297" y="767"/>
                </a:lnTo>
                <a:lnTo>
                  <a:pt x="297" y="770"/>
                </a:lnTo>
                <a:lnTo>
                  <a:pt x="297" y="771"/>
                </a:lnTo>
                <a:lnTo>
                  <a:pt x="297" y="772"/>
                </a:lnTo>
                <a:lnTo>
                  <a:pt x="297" y="773"/>
                </a:lnTo>
                <a:lnTo>
                  <a:pt x="297" y="774"/>
                </a:lnTo>
                <a:lnTo>
                  <a:pt x="297" y="775"/>
                </a:lnTo>
                <a:lnTo>
                  <a:pt x="297" y="777"/>
                </a:lnTo>
                <a:lnTo>
                  <a:pt x="298" y="777"/>
                </a:lnTo>
                <a:lnTo>
                  <a:pt x="299" y="777"/>
                </a:lnTo>
                <a:lnTo>
                  <a:pt x="300" y="777"/>
                </a:lnTo>
                <a:lnTo>
                  <a:pt x="303" y="777"/>
                </a:lnTo>
                <a:lnTo>
                  <a:pt x="309" y="777"/>
                </a:lnTo>
                <a:lnTo>
                  <a:pt x="310" y="777"/>
                </a:lnTo>
                <a:lnTo>
                  <a:pt x="309" y="777"/>
                </a:lnTo>
                <a:lnTo>
                  <a:pt x="308" y="777"/>
                </a:lnTo>
                <a:lnTo>
                  <a:pt x="303" y="777"/>
                </a:lnTo>
                <a:lnTo>
                  <a:pt x="303" y="764"/>
                </a:lnTo>
                <a:lnTo>
                  <a:pt x="305" y="764"/>
                </a:lnTo>
                <a:lnTo>
                  <a:pt x="309" y="764"/>
                </a:lnTo>
                <a:lnTo>
                  <a:pt x="323" y="764"/>
                </a:lnTo>
                <a:lnTo>
                  <a:pt x="323" y="750"/>
                </a:lnTo>
                <a:lnTo>
                  <a:pt x="333" y="750"/>
                </a:lnTo>
                <a:lnTo>
                  <a:pt x="335" y="750"/>
                </a:lnTo>
                <a:lnTo>
                  <a:pt x="342" y="750"/>
                </a:lnTo>
                <a:lnTo>
                  <a:pt x="342" y="757"/>
                </a:lnTo>
                <a:lnTo>
                  <a:pt x="345" y="757"/>
                </a:lnTo>
                <a:lnTo>
                  <a:pt x="345" y="758"/>
                </a:lnTo>
                <a:lnTo>
                  <a:pt x="346" y="762"/>
                </a:lnTo>
                <a:lnTo>
                  <a:pt x="346" y="765"/>
                </a:lnTo>
                <a:lnTo>
                  <a:pt x="346" y="770"/>
                </a:lnTo>
                <a:lnTo>
                  <a:pt x="346" y="777"/>
                </a:lnTo>
                <a:lnTo>
                  <a:pt x="344" y="777"/>
                </a:lnTo>
                <a:lnTo>
                  <a:pt x="343" y="777"/>
                </a:lnTo>
                <a:lnTo>
                  <a:pt x="340" y="777"/>
                </a:lnTo>
                <a:lnTo>
                  <a:pt x="336" y="777"/>
                </a:lnTo>
                <a:lnTo>
                  <a:pt x="340" y="777"/>
                </a:lnTo>
                <a:lnTo>
                  <a:pt x="344" y="777"/>
                </a:lnTo>
                <a:lnTo>
                  <a:pt x="344" y="779"/>
                </a:lnTo>
                <a:lnTo>
                  <a:pt x="341" y="779"/>
                </a:lnTo>
                <a:lnTo>
                  <a:pt x="340" y="779"/>
                </a:lnTo>
                <a:lnTo>
                  <a:pt x="335" y="780"/>
                </a:lnTo>
                <a:lnTo>
                  <a:pt x="332" y="780"/>
                </a:lnTo>
                <a:lnTo>
                  <a:pt x="328" y="781"/>
                </a:lnTo>
                <a:lnTo>
                  <a:pt x="323" y="781"/>
                </a:lnTo>
                <a:lnTo>
                  <a:pt x="319" y="782"/>
                </a:lnTo>
                <a:lnTo>
                  <a:pt x="316" y="782"/>
                </a:lnTo>
                <a:lnTo>
                  <a:pt x="310" y="783"/>
                </a:lnTo>
                <a:lnTo>
                  <a:pt x="298" y="784"/>
                </a:lnTo>
                <a:lnTo>
                  <a:pt x="284" y="786"/>
                </a:lnTo>
                <a:lnTo>
                  <a:pt x="284" y="787"/>
                </a:lnTo>
                <a:lnTo>
                  <a:pt x="273" y="788"/>
                </a:lnTo>
                <a:lnTo>
                  <a:pt x="273" y="787"/>
                </a:lnTo>
                <a:lnTo>
                  <a:pt x="273" y="786"/>
                </a:lnTo>
                <a:lnTo>
                  <a:pt x="272" y="786"/>
                </a:lnTo>
                <a:lnTo>
                  <a:pt x="272" y="783"/>
                </a:lnTo>
                <a:lnTo>
                  <a:pt x="272" y="781"/>
                </a:lnTo>
                <a:lnTo>
                  <a:pt x="272" y="778"/>
                </a:lnTo>
                <a:lnTo>
                  <a:pt x="272" y="777"/>
                </a:lnTo>
                <a:lnTo>
                  <a:pt x="271" y="777"/>
                </a:lnTo>
                <a:lnTo>
                  <a:pt x="271" y="764"/>
                </a:lnTo>
                <a:lnTo>
                  <a:pt x="271" y="757"/>
                </a:lnTo>
                <a:close/>
                <a:moveTo>
                  <a:pt x="323" y="777"/>
                </a:moveTo>
                <a:lnTo>
                  <a:pt x="335" y="777"/>
                </a:lnTo>
                <a:lnTo>
                  <a:pt x="323" y="777"/>
                </a:lnTo>
                <a:close/>
                <a:moveTo>
                  <a:pt x="323" y="764"/>
                </a:moveTo>
                <a:lnTo>
                  <a:pt x="323" y="765"/>
                </a:lnTo>
                <a:lnTo>
                  <a:pt x="324" y="765"/>
                </a:lnTo>
                <a:lnTo>
                  <a:pt x="324" y="764"/>
                </a:lnTo>
                <a:lnTo>
                  <a:pt x="323" y="764"/>
                </a:lnTo>
                <a:close/>
                <a:moveTo>
                  <a:pt x="268" y="639"/>
                </a:moveTo>
                <a:lnTo>
                  <a:pt x="270" y="639"/>
                </a:lnTo>
                <a:lnTo>
                  <a:pt x="270" y="640"/>
                </a:lnTo>
                <a:lnTo>
                  <a:pt x="270" y="641"/>
                </a:lnTo>
                <a:lnTo>
                  <a:pt x="268" y="640"/>
                </a:lnTo>
                <a:lnTo>
                  <a:pt x="268" y="639"/>
                </a:lnTo>
                <a:close/>
                <a:moveTo>
                  <a:pt x="265" y="111"/>
                </a:moveTo>
                <a:lnTo>
                  <a:pt x="265" y="108"/>
                </a:lnTo>
                <a:lnTo>
                  <a:pt x="265" y="105"/>
                </a:lnTo>
                <a:lnTo>
                  <a:pt x="265" y="103"/>
                </a:lnTo>
                <a:lnTo>
                  <a:pt x="267" y="103"/>
                </a:lnTo>
                <a:lnTo>
                  <a:pt x="272" y="103"/>
                </a:lnTo>
                <a:lnTo>
                  <a:pt x="274" y="103"/>
                </a:lnTo>
                <a:lnTo>
                  <a:pt x="277" y="103"/>
                </a:lnTo>
                <a:lnTo>
                  <a:pt x="277" y="84"/>
                </a:lnTo>
                <a:lnTo>
                  <a:pt x="277" y="79"/>
                </a:lnTo>
                <a:lnTo>
                  <a:pt x="277" y="77"/>
                </a:lnTo>
                <a:lnTo>
                  <a:pt x="281" y="77"/>
                </a:lnTo>
                <a:lnTo>
                  <a:pt x="285" y="77"/>
                </a:lnTo>
                <a:lnTo>
                  <a:pt x="288" y="77"/>
                </a:lnTo>
                <a:lnTo>
                  <a:pt x="291" y="77"/>
                </a:lnTo>
                <a:lnTo>
                  <a:pt x="291" y="72"/>
                </a:lnTo>
                <a:lnTo>
                  <a:pt x="291" y="64"/>
                </a:lnTo>
                <a:lnTo>
                  <a:pt x="291" y="56"/>
                </a:lnTo>
                <a:lnTo>
                  <a:pt x="291" y="51"/>
                </a:lnTo>
                <a:lnTo>
                  <a:pt x="291" y="47"/>
                </a:lnTo>
                <a:lnTo>
                  <a:pt x="291" y="45"/>
                </a:lnTo>
                <a:lnTo>
                  <a:pt x="293" y="45"/>
                </a:lnTo>
                <a:lnTo>
                  <a:pt x="297" y="45"/>
                </a:lnTo>
                <a:lnTo>
                  <a:pt x="297" y="43"/>
                </a:lnTo>
                <a:lnTo>
                  <a:pt x="297" y="41"/>
                </a:lnTo>
                <a:lnTo>
                  <a:pt x="297" y="31"/>
                </a:lnTo>
                <a:lnTo>
                  <a:pt x="291" y="31"/>
                </a:lnTo>
                <a:lnTo>
                  <a:pt x="291" y="30"/>
                </a:lnTo>
                <a:lnTo>
                  <a:pt x="291" y="17"/>
                </a:lnTo>
                <a:lnTo>
                  <a:pt x="291" y="16"/>
                </a:lnTo>
                <a:lnTo>
                  <a:pt x="291" y="12"/>
                </a:lnTo>
                <a:lnTo>
                  <a:pt x="291" y="11"/>
                </a:lnTo>
                <a:lnTo>
                  <a:pt x="291" y="3"/>
                </a:lnTo>
                <a:lnTo>
                  <a:pt x="291" y="0"/>
                </a:lnTo>
                <a:lnTo>
                  <a:pt x="303" y="0"/>
                </a:lnTo>
                <a:lnTo>
                  <a:pt x="303" y="3"/>
                </a:lnTo>
                <a:lnTo>
                  <a:pt x="303" y="5"/>
                </a:lnTo>
                <a:lnTo>
                  <a:pt x="303" y="12"/>
                </a:lnTo>
                <a:lnTo>
                  <a:pt x="303" y="22"/>
                </a:lnTo>
                <a:lnTo>
                  <a:pt x="303" y="39"/>
                </a:lnTo>
                <a:lnTo>
                  <a:pt x="303" y="43"/>
                </a:lnTo>
                <a:lnTo>
                  <a:pt x="303" y="50"/>
                </a:lnTo>
                <a:lnTo>
                  <a:pt x="303" y="51"/>
                </a:lnTo>
                <a:lnTo>
                  <a:pt x="303" y="61"/>
                </a:lnTo>
                <a:lnTo>
                  <a:pt x="303" y="72"/>
                </a:lnTo>
                <a:lnTo>
                  <a:pt x="303" y="75"/>
                </a:lnTo>
                <a:lnTo>
                  <a:pt x="303" y="81"/>
                </a:lnTo>
                <a:lnTo>
                  <a:pt x="303" y="92"/>
                </a:lnTo>
                <a:lnTo>
                  <a:pt x="303" y="103"/>
                </a:lnTo>
                <a:lnTo>
                  <a:pt x="303" y="109"/>
                </a:lnTo>
                <a:lnTo>
                  <a:pt x="303" y="122"/>
                </a:lnTo>
                <a:lnTo>
                  <a:pt x="303" y="128"/>
                </a:lnTo>
                <a:lnTo>
                  <a:pt x="303" y="129"/>
                </a:lnTo>
                <a:lnTo>
                  <a:pt x="297" y="129"/>
                </a:lnTo>
                <a:lnTo>
                  <a:pt x="296" y="129"/>
                </a:lnTo>
                <a:lnTo>
                  <a:pt x="291" y="129"/>
                </a:lnTo>
                <a:lnTo>
                  <a:pt x="288" y="129"/>
                </a:lnTo>
                <a:lnTo>
                  <a:pt x="281" y="129"/>
                </a:lnTo>
                <a:lnTo>
                  <a:pt x="277" y="129"/>
                </a:lnTo>
                <a:lnTo>
                  <a:pt x="274" y="129"/>
                </a:lnTo>
                <a:lnTo>
                  <a:pt x="268" y="129"/>
                </a:lnTo>
                <a:lnTo>
                  <a:pt x="266" y="129"/>
                </a:lnTo>
                <a:lnTo>
                  <a:pt x="265" y="129"/>
                </a:lnTo>
                <a:lnTo>
                  <a:pt x="265" y="126"/>
                </a:lnTo>
                <a:lnTo>
                  <a:pt x="265" y="125"/>
                </a:lnTo>
                <a:lnTo>
                  <a:pt x="265" y="117"/>
                </a:lnTo>
                <a:lnTo>
                  <a:pt x="265" y="114"/>
                </a:lnTo>
                <a:lnTo>
                  <a:pt x="265" y="111"/>
                </a:lnTo>
                <a:close/>
                <a:moveTo>
                  <a:pt x="264" y="654"/>
                </a:moveTo>
                <a:lnTo>
                  <a:pt x="266" y="654"/>
                </a:lnTo>
                <a:lnTo>
                  <a:pt x="267" y="654"/>
                </a:lnTo>
                <a:lnTo>
                  <a:pt x="268" y="654"/>
                </a:lnTo>
                <a:lnTo>
                  <a:pt x="271" y="654"/>
                </a:lnTo>
                <a:lnTo>
                  <a:pt x="271" y="655"/>
                </a:lnTo>
                <a:lnTo>
                  <a:pt x="266" y="655"/>
                </a:lnTo>
                <a:lnTo>
                  <a:pt x="265" y="655"/>
                </a:lnTo>
                <a:lnTo>
                  <a:pt x="264" y="655"/>
                </a:lnTo>
                <a:lnTo>
                  <a:pt x="264" y="654"/>
                </a:lnTo>
                <a:close/>
                <a:moveTo>
                  <a:pt x="263" y="647"/>
                </a:moveTo>
                <a:lnTo>
                  <a:pt x="264" y="647"/>
                </a:lnTo>
                <a:lnTo>
                  <a:pt x="267" y="647"/>
                </a:lnTo>
                <a:lnTo>
                  <a:pt x="267" y="650"/>
                </a:lnTo>
                <a:lnTo>
                  <a:pt x="268" y="650"/>
                </a:lnTo>
                <a:lnTo>
                  <a:pt x="268" y="649"/>
                </a:lnTo>
                <a:lnTo>
                  <a:pt x="268" y="647"/>
                </a:lnTo>
                <a:lnTo>
                  <a:pt x="267" y="647"/>
                </a:lnTo>
                <a:lnTo>
                  <a:pt x="267" y="646"/>
                </a:lnTo>
                <a:lnTo>
                  <a:pt x="267" y="644"/>
                </a:lnTo>
                <a:lnTo>
                  <a:pt x="268" y="644"/>
                </a:lnTo>
                <a:lnTo>
                  <a:pt x="270" y="644"/>
                </a:lnTo>
                <a:lnTo>
                  <a:pt x="271" y="644"/>
                </a:lnTo>
                <a:lnTo>
                  <a:pt x="271" y="645"/>
                </a:lnTo>
                <a:lnTo>
                  <a:pt x="271" y="647"/>
                </a:lnTo>
                <a:lnTo>
                  <a:pt x="271" y="649"/>
                </a:lnTo>
                <a:lnTo>
                  <a:pt x="271" y="650"/>
                </a:lnTo>
                <a:lnTo>
                  <a:pt x="271" y="652"/>
                </a:lnTo>
                <a:lnTo>
                  <a:pt x="271" y="654"/>
                </a:lnTo>
                <a:lnTo>
                  <a:pt x="270" y="654"/>
                </a:lnTo>
                <a:lnTo>
                  <a:pt x="268" y="654"/>
                </a:lnTo>
                <a:lnTo>
                  <a:pt x="267" y="654"/>
                </a:lnTo>
                <a:lnTo>
                  <a:pt x="266" y="654"/>
                </a:lnTo>
                <a:lnTo>
                  <a:pt x="266" y="653"/>
                </a:lnTo>
                <a:lnTo>
                  <a:pt x="266" y="652"/>
                </a:lnTo>
                <a:lnTo>
                  <a:pt x="266" y="650"/>
                </a:lnTo>
                <a:lnTo>
                  <a:pt x="263" y="650"/>
                </a:lnTo>
                <a:lnTo>
                  <a:pt x="263" y="647"/>
                </a:lnTo>
                <a:close/>
                <a:moveTo>
                  <a:pt x="258" y="777"/>
                </a:moveTo>
                <a:lnTo>
                  <a:pt x="259" y="777"/>
                </a:lnTo>
                <a:lnTo>
                  <a:pt x="265" y="777"/>
                </a:lnTo>
                <a:lnTo>
                  <a:pt x="265" y="784"/>
                </a:lnTo>
                <a:lnTo>
                  <a:pt x="272" y="784"/>
                </a:lnTo>
                <a:lnTo>
                  <a:pt x="272" y="787"/>
                </a:lnTo>
                <a:lnTo>
                  <a:pt x="272" y="788"/>
                </a:lnTo>
                <a:lnTo>
                  <a:pt x="267" y="788"/>
                </a:lnTo>
                <a:lnTo>
                  <a:pt x="259" y="789"/>
                </a:lnTo>
                <a:lnTo>
                  <a:pt x="258" y="789"/>
                </a:lnTo>
                <a:lnTo>
                  <a:pt x="258" y="777"/>
                </a:lnTo>
                <a:close/>
                <a:moveTo>
                  <a:pt x="253" y="647"/>
                </a:moveTo>
                <a:lnTo>
                  <a:pt x="255" y="647"/>
                </a:lnTo>
                <a:lnTo>
                  <a:pt x="257" y="647"/>
                </a:lnTo>
                <a:lnTo>
                  <a:pt x="257" y="650"/>
                </a:lnTo>
                <a:lnTo>
                  <a:pt x="253" y="650"/>
                </a:lnTo>
                <a:lnTo>
                  <a:pt x="253" y="649"/>
                </a:lnTo>
                <a:lnTo>
                  <a:pt x="253" y="648"/>
                </a:lnTo>
                <a:lnTo>
                  <a:pt x="253" y="647"/>
                </a:lnTo>
                <a:close/>
                <a:moveTo>
                  <a:pt x="250" y="621"/>
                </a:moveTo>
                <a:lnTo>
                  <a:pt x="251" y="621"/>
                </a:lnTo>
                <a:lnTo>
                  <a:pt x="254" y="621"/>
                </a:lnTo>
                <a:lnTo>
                  <a:pt x="254" y="622"/>
                </a:lnTo>
                <a:lnTo>
                  <a:pt x="254" y="625"/>
                </a:lnTo>
                <a:lnTo>
                  <a:pt x="254" y="628"/>
                </a:lnTo>
                <a:lnTo>
                  <a:pt x="251" y="628"/>
                </a:lnTo>
                <a:lnTo>
                  <a:pt x="251" y="624"/>
                </a:lnTo>
                <a:lnTo>
                  <a:pt x="250" y="624"/>
                </a:lnTo>
                <a:lnTo>
                  <a:pt x="250" y="621"/>
                </a:lnTo>
                <a:close/>
                <a:moveTo>
                  <a:pt x="247" y="1088"/>
                </a:moveTo>
                <a:lnTo>
                  <a:pt x="253" y="1088"/>
                </a:lnTo>
                <a:lnTo>
                  <a:pt x="255" y="1088"/>
                </a:lnTo>
                <a:lnTo>
                  <a:pt x="259" y="1088"/>
                </a:lnTo>
                <a:lnTo>
                  <a:pt x="259" y="1084"/>
                </a:lnTo>
                <a:lnTo>
                  <a:pt x="259" y="1082"/>
                </a:lnTo>
                <a:lnTo>
                  <a:pt x="259" y="1081"/>
                </a:lnTo>
                <a:lnTo>
                  <a:pt x="260" y="1081"/>
                </a:lnTo>
                <a:lnTo>
                  <a:pt x="260" y="1082"/>
                </a:lnTo>
                <a:lnTo>
                  <a:pt x="263" y="1081"/>
                </a:lnTo>
                <a:lnTo>
                  <a:pt x="264" y="1081"/>
                </a:lnTo>
                <a:lnTo>
                  <a:pt x="272" y="1081"/>
                </a:lnTo>
                <a:lnTo>
                  <a:pt x="273" y="1081"/>
                </a:lnTo>
                <a:lnTo>
                  <a:pt x="279" y="1081"/>
                </a:lnTo>
                <a:lnTo>
                  <a:pt x="279" y="1078"/>
                </a:lnTo>
                <a:lnTo>
                  <a:pt x="279" y="1070"/>
                </a:lnTo>
                <a:lnTo>
                  <a:pt x="279" y="1068"/>
                </a:lnTo>
                <a:lnTo>
                  <a:pt x="279" y="1065"/>
                </a:lnTo>
                <a:lnTo>
                  <a:pt x="279" y="1063"/>
                </a:lnTo>
                <a:lnTo>
                  <a:pt x="279" y="1062"/>
                </a:lnTo>
                <a:lnTo>
                  <a:pt x="282" y="1062"/>
                </a:lnTo>
                <a:lnTo>
                  <a:pt x="285" y="1062"/>
                </a:lnTo>
                <a:lnTo>
                  <a:pt x="285" y="1056"/>
                </a:lnTo>
                <a:lnTo>
                  <a:pt x="285" y="1046"/>
                </a:lnTo>
                <a:lnTo>
                  <a:pt x="285" y="1037"/>
                </a:lnTo>
                <a:lnTo>
                  <a:pt x="302" y="1037"/>
                </a:lnTo>
                <a:lnTo>
                  <a:pt x="307" y="1037"/>
                </a:lnTo>
                <a:lnTo>
                  <a:pt x="310" y="1037"/>
                </a:lnTo>
                <a:lnTo>
                  <a:pt x="311" y="1037"/>
                </a:lnTo>
                <a:lnTo>
                  <a:pt x="323" y="1037"/>
                </a:lnTo>
                <a:lnTo>
                  <a:pt x="323" y="1039"/>
                </a:lnTo>
                <a:lnTo>
                  <a:pt x="322" y="1042"/>
                </a:lnTo>
                <a:lnTo>
                  <a:pt x="322" y="1045"/>
                </a:lnTo>
                <a:lnTo>
                  <a:pt x="322" y="1047"/>
                </a:lnTo>
                <a:lnTo>
                  <a:pt x="322" y="1048"/>
                </a:lnTo>
                <a:lnTo>
                  <a:pt x="322" y="1050"/>
                </a:lnTo>
                <a:lnTo>
                  <a:pt x="322" y="1053"/>
                </a:lnTo>
                <a:lnTo>
                  <a:pt x="320" y="1055"/>
                </a:lnTo>
                <a:lnTo>
                  <a:pt x="320" y="1056"/>
                </a:lnTo>
                <a:lnTo>
                  <a:pt x="320" y="1057"/>
                </a:lnTo>
                <a:lnTo>
                  <a:pt x="320" y="1058"/>
                </a:lnTo>
                <a:lnTo>
                  <a:pt x="319" y="1063"/>
                </a:lnTo>
                <a:lnTo>
                  <a:pt x="318" y="1064"/>
                </a:lnTo>
                <a:lnTo>
                  <a:pt x="318" y="1067"/>
                </a:lnTo>
                <a:lnTo>
                  <a:pt x="317" y="1074"/>
                </a:lnTo>
                <a:lnTo>
                  <a:pt x="316" y="1074"/>
                </a:lnTo>
                <a:lnTo>
                  <a:pt x="317" y="1074"/>
                </a:lnTo>
                <a:lnTo>
                  <a:pt x="316" y="1080"/>
                </a:lnTo>
                <a:lnTo>
                  <a:pt x="316" y="1082"/>
                </a:lnTo>
                <a:lnTo>
                  <a:pt x="315" y="1084"/>
                </a:lnTo>
                <a:lnTo>
                  <a:pt x="315" y="1087"/>
                </a:lnTo>
                <a:lnTo>
                  <a:pt x="314" y="1088"/>
                </a:lnTo>
                <a:lnTo>
                  <a:pt x="314" y="1089"/>
                </a:lnTo>
                <a:lnTo>
                  <a:pt x="314" y="1090"/>
                </a:lnTo>
                <a:lnTo>
                  <a:pt x="312" y="1090"/>
                </a:lnTo>
                <a:lnTo>
                  <a:pt x="311" y="1092"/>
                </a:lnTo>
                <a:lnTo>
                  <a:pt x="311" y="1093"/>
                </a:lnTo>
                <a:lnTo>
                  <a:pt x="311" y="1095"/>
                </a:lnTo>
                <a:lnTo>
                  <a:pt x="311" y="1096"/>
                </a:lnTo>
                <a:lnTo>
                  <a:pt x="311" y="1097"/>
                </a:lnTo>
                <a:lnTo>
                  <a:pt x="312" y="1098"/>
                </a:lnTo>
                <a:lnTo>
                  <a:pt x="312" y="1099"/>
                </a:lnTo>
                <a:lnTo>
                  <a:pt x="312" y="1100"/>
                </a:lnTo>
                <a:lnTo>
                  <a:pt x="314" y="1101"/>
                </a:lnTo>
                <a:lnTo>
                  <a:pt x="311" y="1104"/>
                </a:lnTo>
                <a:lnTo>
                  <a:pt x="311" y="1107"/>
                </a:lnTo>
                <a:lnTo>
                  <a:pt x="311" y="1114"/>
                </a:lnTo>
                <a:lnTo>
                  <a:pt x="311" y="1120"/>
                </a:lnTo>
                <a:lnTo>
                  <a:pt x="311" y="1121"/>
                </a:lnTo>
                <a:lnTo>
                  <a:pt x="311" y="1122"/>
                </a:lnTo>
                <a:lnTo>
                  <a:pt x="311" y="1124"/>
                </a:lnTo>
                <a:lnTo>
                  <a:pt x="311" y="1125"/>
                </a:lnTo>
                <a:lnTo>
                  <a:pt x="311" y="1126"/>
                </a:lnTo>
                <a:lnTo>
                  <a:pt x="311" y="1127"/>
                </a:lnTo>
                <a:lnTo>
                  <a:pt x="311" y="1129"/>
                </a:lnTo>
                <a:lnTo>
                  <a:pt x="311" y="1137"/>
                </a:lnTo>
                <a:lnTo>
                  <a:pt x="311" y="1138"/>
                </a:lnTo>
                <a:lnTo>
                  <a:pt x="311" y="1140"/>
                </a:lnTo>
                <a:lnTo>
                  <a:pt x="311" y="1143"/>
                </a:lnTo>
                <a:lnTo>
                  <a:pt x="311" y="1145"/>
                </a:lnTo>
                <a:lnTo>
                  <a:pt x="311" y="1146"/>
                </a:lnTo>
                <a:lnTo>
                  <a:pt x="319" y="1146"/>
                </a:lnTo>
                <a:lnTo>
                  <a:pt x="324" y="1146"/>
                </a:lnTo>
                <a:lnTo>
                  <a:pt x="324" y="1140"/>
                </a:lnTo>
                <a:lnTo>
                  <a:pt x="337" y="1140"/>
                </a:lnTo>
                <a:lnTo>
                  <a:pt x="337" y="1152"/>
                </a:lnTo>
                <a:lnTo>
                  <a:pt x="319" y="1152"/>
                </a:lnTo>
                <a:lnTo>
                  <a:pt x="311" y="1152"/>
                </a:lnTo>
                <a:lnTo>
                  <a:pt x="311" y="1154"/>
                </a:lnTo>
                <a:lnTo>
                  <a:pt x="310" y="1156"/>
                </a:lnTo>
                <a:lnTo>
                  <a:pt x="310" y="1165"/>
                </a:lnTo>
                <a:lnTo>
                  <a:pt x="311" y="1166"/>
                </a:lnTo>
                <a:lnTo>
                  <a:pt x="312" y="1166"/>
                </a:lnTo>
                <a:lnTo>
                  <a:pt x="317" y="1165"/>
                </a:lnTo>
                <a:lnTo>
                  <a:pt x="323" y="1165"/>
                </a:lnTo>
                <a:lnTo>
                  <a:pt x="324" y="1165"/>
                </a:lnTo>
                <a:lnTo>
                  <a:pt x="324" y="1166"/>
                </a:lnTo>
                <a:lnTo>
                  <a:pt x="324" y="1184"/>
                </a:lnTo>
                <a:lnTo>
                  <a:pt x="324" y="1191"/>
                </a:lnTo>
                <a:lnTo>
                  <a:pt x="323" y="1191"/>
                </a:lnTo>
                <a:lnTo>
                  <a:pt x="312" y="1191"/>
                </a:lnTo>
                <a:lnTo>
                  <a:pt x="311" y="1191"/>
                </a:lnTo>
                <a:lnTo>
                  <a:pt x="298" y="1191"/>
                </a:lnTo>
                <a:lnTo>
                  <a:pt x="298" y="1192"/>
                </a:lnTo>
                <a:lnTo>
                  <a:pt x="298" y="1197"/>
                </a:lnTo>
                <a:lnTo>
                  <a:pt x="298" y="1198"/>
                </a:lnTo>
                <a:lnTo>
                  <a:pt x="285" y="1198"/>
                </a:lnTo>
                <a:lnTo>
                  <a:pt x="285" y="1191"/>
                </a:lnTo>
                <a:lnTo>
                  <a:pt x="285" y="1190"/>
                </a:lnTo>
                <a:lnTo>
                  <a:pt x="285" y="1185"/>
                </a:lnTo>
                <a:lnTo>
                  <a:pt x="285" y="1184"/>
                </a:lnTo>
                <a:lnTo>
                  <a:pt x="273" y="1184"/>
                </a:lnTo>
                <a:lnTo>
                  <a:pt x="271" y="1184"/>
                </a:lnTo>
                <a:lnTo>
                  <a:pt x="270" y="1184"/>
                </a:lnTo>
                <a:lnTo>
                  <a:pt x="270" y="1183"/>
                </a:lnTo>
                <a:lnTo>
                  <a:pt x="267" y="1175"/>
                </a:lnTo>
                <a:lnTo>
                  <a:pt x="264" y="1165"/>
                </a:lnTo>
                <a:lnTo>
                  <a:pt x="264" y="1164"/>
                </a:lnTo>
                <a:lnTo>
                  <a:pt x="264" y="1162"/>
                </a:lnTo>
                <a:lnTo>
                  <a:pt x="264" y="1160"/>
                </a:lnTo>
                <a:lnTo>
                  <a:pt x="263" y="1159"/>
                </a:lnTo>
                <a:lnTo>
                  <a:pt x="264" y="1158"/>
                </a:lnTo>
                <a:lnTo>
                  <a:pt x="265" y="1158"/>
                </a:lnTo>
                <a:lnTo>
                  <a:pt x="266" y="1157"/>
                </a:lnTo>
                <a:lnTo>
                  <a:pt x="265" y="1155"/>
                </a:lnTo>
                <a:lnTo>
                  <a:pt x="264" y="1155"/>
                </a:lnTo>
                <a:lnTo>
                  <a:pt x="263" y="1156"/>
                </a:lnTo>
                <a:lnTo>
                  <a:pt x="262" y="1157"/>
                </a:lnTo>
                <a:lnTo>
                  <a:pt x="260" y="1155"/>
                </a:lnTo>
                <a:lnTo>
                  <a:pt x="259" y="1152"/>
                </a:lnTo>
                <a:lnTo>
                  <a:pt x="258" y="1149"/>
                </a:lnTo>
                <a:lnTo>
                  <a:pt x="255" y="1143"/>
                </a:lnTo>
                <a:lnTo>
                  <a:pt x="249" y="1134"/>
                </a:lnTo>
                <a:lnTo>
                  <a:pt x="247" y="1131"/>
                </a:lnTo>
                <a:lnTo>
                  <a:pt x="247" y="1126"/>
                </a:lnTo>
                <a:lnTo>
                  <a:pt x="247" y="1114"/>
                </a:lnTo>
                <a:lnTo>
                  <a:pt x="247" y="1112"/>
                </a:lnTo>
                <a:lnTo>
                  <a:pt x="247" y="1105"/>
                </a:lnTo>
                <a:lnTo>
                  <a:pt x="247" y="1098"/>
                </a:lnTo>
                <a:lnTo>
                  <a:pt x="247" y="1097"/>
                </a:lnTo>
                <a:lnTo>
                  <a:pt x="247" y="1096"/>
                </a:lnTo>
                <a:lnTo>
                  <a:pt x="247" y="1088"/>
                </a:lnTo>
                <a:close/>
                <a:moveTo>
                  <a:pt x="259" y="1114"/>
                </a:moveTo>
                <a:lnTo>
                  <a:pt x="260" y="1114"/>
                </a:lnTo>
                <a:lnTo>
                  <a:pt x="264" y="1113"/>
                </a:lnTo>
                <a:lnTo>
                  <a:pt x="272" y="1113"/>
                </a:lnTo>
                <a:lnTo>
                  <a:pt x="273" y="1113"/>
                </a:lnTo>
                <a:lnTo>
                  <a:pt x="274" y="1113"/>
                </a:lnTo>
                <a:lnTo>
                  <a:pt x="275" y="1113"/>
                </a:lnTo>
                <a:lnTo>
                  <a:pt x="279" y="1113"/>
                </a:lnTo>
                <a:lnTo>
                  <a:pt x="285" y="1114"/>
                </a:lnTo>
                <a:lnTo>
                  <a:pt x="285" y="1113"/>
                </a:lnTo>
                <a:lnTo>
                  <a:pt x="284" y="1113"/>
                </a:lnTo>
                <a:lnTo>
                  <a:pt x="279" y="1113"/>
                </a:lnTo>
                <a:lnTo>
                  <a:pt x="275" y="1113"/>
                </a:lnTo>
                <a:lnTo>
                  <a:pt x="274" y="1113"/>
                </a:lnTo>
                <a:lnTo>
                  <a:pt x="273" y="1113"/>
                </a:lnTo>
                <a:lnTo>
                  <a:pt x="272" y="1113"/>
                </a:lnTo>
                <a:lnTo>
                  <a:pt x="268" y="1113"/>
                </a:lnTo>
                <a:lnTo>
                  <a:pt x="266" y="1113"/>
                </a:lnTo>
                <a:lnTo>
                  <a:pt x="265" y="1113"/>
                </a:lnTo>
                <a:lnTo>
                  <a:pt x="264" y="1113"/>
                </a:lnTo>
                <a:lnTo>
                  <a:pt x="260" y="1114"/>
                </a:lnTo>
                <a:lnTo>
                  <a:pt x="259" y="1114"/>
                </a:lnTo>
                <a:close/>
                <a:moveTo>
                  <a:pt x="285" y="1100"/>
                </a:moveTo>
                <a:lnTo>
                  <a:pt x="285" y="1101"/>
                </a:lnTo>
                <a:lnTo>
                  <a:pt x="290" y="1101"/>
                </a:lnTo>
                <a:lnTo>
                  <a:pt x="303" y="1101"/>
                </a:lnTo>
                <a:lnTo>
                  <a:pt x="305" y="1101"/>
                </a:lnTo>
                <a:lnTo>
                  <a:pt x="305" y="1096"/>
                </a:lnTo>
                <a:lnTo>
                  <a:pt x="305" y="1092"/>
                </a:lnTo>
                <a:lnTo>
                  <a:pt x="305" y="1091"/>
                </a:lnTo>
                <a:lnTo>
                  <a:pt x="305" y="1090"/>
                </a:lnTo>
                <a:lnTo>
                  <a:pt x="305" y="1088"/>
                </a:lnTo>
                <a:lnTo>
                  <a:pt x="303" y="1088"/>
                </a:lnTo>
                <a:lnTo>
                  <a:pt x="299" y="1088"/>
                </a:lnTo>
                <a:lnTo>
                  <a:pt x="298" y="1088"/>
                </a:lnTo>
                <a:lnTo>
                  <a:pt x="298" y="1091"/>
                </a:lnTo>
                <a:lnTo>
                  <a:pt x="298" y="1095"/>
                </a:lnTo>
                <a:lnTo>
                  <a:pt x="285" y="1095"/>
                </a:lnTo>
                <a:lnTo>
                  <a:pt x="285" y="1100"/>
                </a:lnTo>
                <a:close/>
                <a:moveTo>
                  <a:pt x="285" y="1062"/>
                </a:moveTo>
                <a:lnTo>
                  <a:pt x="285" y="1063"/>
                </a:lnTo>
                <a:lnTo>
                  <a:pt x="285" y="1065"/>
                </a:lnTo>
                <a:lnTo>
                  <a:pt x="285" y="1070"/>
                </a:lnTo>
                <a:lnTo>
                  <a:pt x="285" y="1075"/>
                </a:lnTo>
                <a:lnTo>
                  <a:pt x="296" y="1075"/>
                </a:lnTo>
                <a:lnTo>
                  <a:pt x="298" y="1075"/>
                </a:lnTo>
                <a:lnTo>
                  <a:pt x="298" y="1073"/>
                </a:lnTo>
                <a:lnTo>
                  <a:pt x="298" y="1072"/>
                </a:lnTo>
                <a:lnTo>
                  <a:pt x="298" y="1070"/>
                </a:lnTo>
                <a:lnTo>
                  <a:pt x="298" y="1067"/>
                </a:lnTo>
                <a:lnTo>
                  <a:pt x="298" y="1063"/>
                </a:lnTo>
                <a:lnTo>
                  <a:pt x="298" y="1062"/>
                </a:lnTo>
                <a:lnTo>
                  <a:pt x="296" y="1062"/>
                </a:lnTo>
                <a:lnTo>
                  <a:pt x="289" y="1062"/>
                </a:lnTo>
                <a:lnTo>
                  <a:pt x="286" y="1062"/>
                </a:lnTo>
                <a:lnTo>
                  <a:pt x="285" y="1062"/>
                </a:lnTo>
                <a:close/>
                <a:moveTo>
                  <a:pt x="243" y="646"/>
                </a:moveTo>
                <a:lnTo>
                  <a:pt x="245" y="646"/>
                </a:lnTo>
                <a:lnTo>
                  <a:pt x="245" y="647"/>
                </a:lnTo>
                <a:lnTo>
                  <a:pt x="243" y="647"/>
                </a:lnTo>
                <a:lnTo>
                  <a:pt x="243" y="646"/>
                </a:lnTo>
                <a:close/>
                <a:moveTo>
                  <a:pt x="240" y="638"/>
                </a:moveTo>
                <a:lnTo>
                  <a:pt x="240" y="639"/>
                </a:lnTo>
                <a:lnTo>
                  <a:pt x="240" y="638"/>
                </a:lnTo>
                <a:close/>
                <a:moveTo>
                  <a:pt x="239" y="790"/>
                </a:moveTo>
                <a:lnTo>
                  <a:pt x="245" y="790"/>
                </a:lnTo>
                <a:lnTo>
                  <a:pt x="246" y="790"/>
                </a:lnTo>
                <a:lnTo>
                  <a:pt x="246" y="791"/>
                </a:lnTo>
                <a:lnTo>
                  <a:pt x="245" y="791"/>
                </a:lnTo>
                <a:lnTo>
                  <a:pt x="239" y="791"/>
                </a:lnTo>
                <a:lnTo>
                  <a:pt x="239" y="790"/>
                </a:lnTo>
                <a:close/>
                <a:moveTo>
                  <a:pt x="237" y="640"/>
                </a:moveTo>
                <a:lnTo>
                  <a:pt x="239" y="640"/>
                </a:lnTo>
                <a:lnTo>
                  <a:pt x="240" y="640"/>
                </a:lnTo>
                <a:lnTo>
                  <a:pt x="240" y="641"/>
                </a:lnTo>
                <a:lnTo>
                  <a:pt x="239" y="641"/>
                </a:lnTo>
                <a:lnTo>
                  <a:pt x="238" y="641"/>
                </a:lnTo>
                <a:lnTo>
                  <a:pt x="238" y="643"/>
                </a:lnTo>
                <a:lnTo>
                  <a:pt x="237" y="643"/>
                </a:lnTo>
                <a:lnTo>
                  <a:pt x="237" y="641"/>
                </a:lnTo>
                <a:lnTo>
                  <a:pt x="237" y="640"/>
                </a:lnTo>
                <a:close/>
                <a:moveTo>
                  <a:pt x="237" y="638"/>
                </a:moveTo>
                <a:lnTo>
                  <a:pt x="239" y="638"/>
                </a:lnTo>
                <a:lnTo>
                  <a:pt x="239" y="639"/>
                </a:lnTo>
                <a:lnTo>
                  <a:pt x="238" y="639"/>
                </a:lnTo>
                <a:lnTo>
                  <a:pt x="237" y="639"/>
                </a:lnTo>
                <a:lnTo>
                  <a:pt x="237" y="638"/>
                </a:lnTo>
                <a:close/>
                <a:moveTo>
                  <a:pt x="220" y="792"/>
                </a:moveTo>
                <a:lnTo>
                  <a:pt x="220" y="791"/>
                </a:lnTo>
                <a:lnTo>
                  <a:pt x="220" y="789"/>
                </a:lnTo>
                <a:lnTo>
                  <a:pt x="220" y="788"/>
                </a:lnTo>
                <a:lnTo>
                  <a:pt x="227" y="788"/>
                </a:lnTo>
                <a:lnTo>
                  <a:pt x="227" y="789"/>
                </a:lnTo>
                <a:lnTo>
                  <a:pt x="224" y="789"/>
                </a:lnTo>
                <a:lnTo>
                  <a:pt x="224" y="794"/>
                </a:lnTo>
                <a:lnTo>
                  <a:pt x="220" y="794"/>
                </a:lnTo>
                <a:lnTo>
                  <a:pt x="220" y="792"/>
                </a:lnTo>
                <a:close/>
                <a:moveTo>
                  <a:pt x="216" y="777"/>
                </a:moveTo>
                <a:lnTo>
                  <a:pt x="220" y="777"/>
                </a:lnTo>
                <a:lnTo>
                  <a:pt x="220" y="781"/>
                </a:lnTo>
                <a:lnTo>
                  <a:pt x="220" y="783"/>
                </a:lnTo>
                <a:lnTo>
                  <a:pt x="219" y="783"/>
                </a:lnTo>
                <a:lnTo>
                  <a:pt x="216" y="783"/>
                </a:lnTo>
                <a:lnTo>
                  <a:pt x="216" y="782"/>
                </a:lnTo>
                <a:lnTo>
                  <a:pt x="216" y="781"/>
                </a:lnTo>
                <a:lnTo>
                  <a:pt x="216" y="777"/>
                </a:lnTo>
                <a:close/>
                <a:moveTo>
                  <a:pt x="206" y="777"/>
                </a:moveTo>
                <a:lnTo>
                  <a:pt x="210" y="777"/>
                </a:lnTo>
                <a:lnTo>
                  <a:pt x="210" y="779"/>
                </a:lnTo>
                <a:lnTo>
                  <a:pt x="210" y="780"/>
                </a:lnTo>
                <a:lnTo>
                  <a:pt x="211" y="780"/>
                </a:lnTo>
                <a:lnTo>
                  <a:pt x="211" y="782"/>
                </a:lnTo>
                <a:lnTo>
                  <a:pt x="211" y="789"/>
                </a:lnTo>
                <a:lnTo>
                  <a:pt x="213" y="795"/>
                </a:lnTo>
                <a:lnTo>
                  <a:pt x="208" y="795"/>
                </a:lnTo>
                <a:lnTo>
                  <a:pt x="207" y="792"/>
                </a:lnTo>
                <a:lnTo>
                  <a:pt x="207" y="791"/>
                </a:lnTo>
                <a:lnTo>
                  <a:pt x="206" y="790"/>
                </a:lnTo>
                <a:lnTo>
                  <a:pt x="206" y="789"/>
                </a:lnTo>
                <a:lnTo>
                  <a:pt x="206" y="786"/>
                </a:lnTo>
                <a:lnTo>
                  <a:pt x="206" y="781"/>
                </a:lnTo>
                <a:lnTo>
                  <a:pt x="206" y="777"/>
                </a:lnTo>
                <a:close/>
                <a:moveTo>
                  <a:pt x="194" y="759"/>
                </a:moveTo>
                <a:lnTo>
                  <a:pt x="194" y="756"/>
                </a:lnTo>
                <a:lnTo>
                  <a:pt x="194" y="750"/>
                </a:lnTo>
                <a:lnTo>
                  <a:pt x="196" y="752"/>
                </a:lnTo>
                <a:lnTo>
                  <a:pt x="198" y="752"/>
                </a:lnTo>
                <a:lnTo>
                  <a:pt x="199" y="752"/>
                </a:lnTo>
                <a:lnTo>
                  <a:pt x="199" y="750"/>
                </a:lnTo>
                <a:lnTo>
                  <a:pt x="199" y="757"/>
                </a:lnTo>
                <a:lnTo>
                  <a:pt x="212" y="757"/>
                </a:lnTo>
                <a:lnTo>
                  <a:pt x="213" y="757"/>
                </a:lnTo>
                <a:lnTo>
                  <a:pt x="213" y="752"/>
                </a:lnTo>
                <a:lnTo>
                  <a:pt x="213" y="750"/>
                </a:lnTo>
                <a:lnTo>
                  <a:pt x="220" y="750"/>
                </a:lnTo>
                <a:lnTo>
                  <a:pt x="220" y="758"/>
                </a:lnTo>
                <a:lnTo>
                  <a:pt x="220" y="770"/>
                </a:lnTo>
                <a:lnTo>
                  <a:pt x="220" y="775"/>
                </a:lnTo>
                <a:lnTo>
                  <a:pt x="220" y="777"/>
                </a:lnTo>
                <a:lnTo>
                  <a:pt x="219" y="777"/>
                </a:lnTo>
                <a:lnTo>
                  <a:pt x="216" y="777"/>
                </a:lnTo>
                <a:lnTo>
                  <a:pt x="214" y="777"/>
                </a:lnTo>
                <a:lnTo>
                  <a:pt x="211" y="777"/>
                </a:lnTo>
                <a:lnTo>
                  <a:pt x="210" y="777"/>
                </a:lnTo>
                <a:lnTo>
                  <a:pt x="206" y="777"/>
                </a:lnTo>
                <a:lnTo>
                  <a:pt x="204" y="777"/>
                </a:lnTo>
                <a:lnTo>
                  <a:pt x="203" y="777"/>
                </a:lnTo>
                <a:lnTo>
                  <a:pt x="203" y="774"/>
                </a:lnTo>
                <a:lnTo>
                  <a:pt x="203" y="772"/>
                </a:lnTo>
                <a:lnTo>
                  <a:pt x="203" y="769"/>
                </a:lnTo>
                <a:lnTo>
                  <a:pt x="203" y="764"/>
                </a:lnTo>
                <a:lnTo>
                  <a:pt x="202" y="764"/>
                </a:lnTo>
                <a:lnTo>
                  <a:pt x="199" y="764"/>
                </a:lnTo>
                <a:lnTo>
                  <a:pt x="196" y="764"/>
                </a:lnTo>
                <a:lnTo>
                  <a:pt x="195" y="764"/>
                </a:lnTo>
                <a:lnTo>
                  <a:pt x="194" y="764"/>
                </a:lnTo>
                <a:lnTo>
                  <a:pt x="194" y="763"/>
                </a:lnTo>
                <a:lnTo>
                  <a:pt x="194" y="761"/>
                </a:lnTo>
                <a:lnTo>
                  <a:pt x="194" y="759"/>
                </a:lnTo>
                <a:close/>
                <a:moveTo>
                  <a:pt x="42" y="263"/>
                </a:moveTo>
                <a:lnTo>
                  <a:pt x="46" y="263"/>
                </a:lnTo>
                <a:lnTo>
                  <a:pt x="46" y="258"/>
                </a:lnTo>
                <a:lnTo>
                  <a:pt x="46" y="256"/>
                </a:lnTo>
                <a:lnTo>
                  <a:pt x="47" y="256"/>
                </a:lnTo>
                <a:lnTo>
                  <a:pt x="60" y="256"/>
                </a:lnTo>
                <a:lnTo>
                  <a:pt x="62" y="256"/>
                </a:lnTo>
                <a:lnTo>
                  <a:pt x="65" y="256"/>
                </a:lnTo>
                <a:lnTo>
                  <a:pt x="65" y="253"/>
                </a:lnTo>
                <a:lnTo>
                  <a:pt x="65" y="250"/>
                </a:lnTo>
                <a:lnTo>
                  <a:pt x="65" y="242"/>
                </a:lnTo>
                <a:lnTo>
                  <a:pt x="65" y="234"/>
                </a:lnTo>
                <a:lnTo>
                  <a:pt x="65" y="208"/>
                </a:lnTo>
                <a:lnTo>
                  <a:pt x="65" y="193"/>
                </a:lnTo>
                <a:lnTo>
                  <a:pt x="65" y="178"/>
                </a:lnTo>
                <a:lnTo>
                  <a:pt x="65" y="175"/>
                </a:lnTo>
                <a:lnTo>
                  <a:pt x="65" y="156"/>
                </a:lnTo>
                <a:lnTo>
                  <a:pt x="65" y="155"/>
                </a:lnTo>
                <a:lnTo>
                  <a:pt x="74" y="155"/>
                </a:lnTo>
                <a:lnTo>
                  <a:pt x="95" y="155"/>
                </a:lnTo>
                <a:lnTo>
                  <a:pt x="103" y="155"/>
                </a:lnTo>
                <a:lnTo>
                  <a:pt x="104" y="155"/>
                </a:lnTo>
                <a:lnTo>
                  <a:pt x="110" y="155"/>
                </a:lnTo>
                <a:lnTo>
                  <a:pt x="122" y="155"/>
                </a:lnTo>
                <a:lnTo>
                  <a:pt x="137" y="155"/>
                </a:lnTo>
                <a:lnTo>
                  <a:pt x="143" y="155"/>
                </a:lnTo>
                <a:lnTo>
                  <a:pt x="162" y="155"/>
                </a:lnTo>
                <a:lnTo>
                  <a:pt x="163" y="155"/>
                </a:lnTo>
                <a:lnTo>
                  <a:pt x="165" y="155"/>
                </a:lnTo>
                <a:lnTo>
                  <a:pt x="167" y="155"/>
                </a:lnTo>
                <a:lnTo>
                  <a:pt x="167" y="161"/>
                </a:lnTo>
                <a:lnTo>
                  <a:pt x="167" y="162"/>
                </a:lnTo>
                <a:lnTo>
                  <a:pt x="167" y="166"/>
                </a:lnTo>
                <a:lnTo>
                  <a:pt x="167" y="168"/>
                </a:lnTo>
                <a:lnTo>
                  <a:pt x="167" y="172"/>
                </a:lnTo>
                <a:lnTo>
                  <a:pt x="167" y="175"/>
                </a:lnTo>
                <a:lnTo>
                  <a:pt x="167" y="178"/>
                </a:lnTo>
                <a:lnTo>
                  <a:pt x="170" y="178"/>
                </a:lnTo>
                <a:lnTo>
                  <a:pt x="172" y="178"/>
                </a:lnTo>
                <a:lnTo>
                  <a:pt x="176" y="178"/>
                </a:lnTo>
                <a:lnTo>
                  <a:pt x="177" y="178"/>
                </a:lnTo>
                <a:lnTo>
                  <a:pt x="181" y="178"/>
                </a:lnTo>
                <a:lnTo>
                  <a:pt x="186" y="178"/>
                </a:lnTo>
                <a:lnTo>
                  <a:pt x="190" y="178"/>
                </a:lnTo>
                <a:lnTo>
                  <a:pt x="191" y="178"/>
                </a:lnTo>
                <a:lnTo>
                  <a:pt x="193" y="178"/>
                </a:lnTo>
                <a:lnTo>
                  <a:pt x="193" y="173"/>
                </a:lnTo>
                <a:lnTo>
                  <a:pt x="193" y="172"/>
                </a:lnTo>
                <a:lnTo>
                  <a:pt x="193" y="169"/>
                </a:lnTo>
                <a:lnTo>
                  <a:pt x="193" y="168"/>
                </a:lnTo>
                <a:lnTo>
                  <a:pt x="193" y="166"/>
                </a:lnTo>
                <a:lnTo>
                  <a:pt x="193" y="164"/>
                </a:lnTo>
                <a:lnTo>
                  <a:pt x="193" y="163"/>
                </a:lnTo>
                <a:lnTo>
                  <a:pt x="193" y="162"/>
                </a:lnTo>
                <a:lnTo>
                  <a:pt x="193" y="158"/>
                </a:lnTo>
                <a:lnTo>
                  <a:pt x="193" y="155"/>
                </a:lnTo>
                <a:lnTo>
                  <a:pt x="196" y="155"/>
                </a:lnTo>
                <a:lnTo>
                  <a:pt x="197" y="155"/>
                </a:lnTo>
                <a:lnTo>
                  <a:pt x="198" y="155"/>
                </a:lnTo>
                <a:lnTo>
                  <a:pt x="199" y="155"/>
                </a:lnTo>
                <a:lnTo>
                  <a:pt x="201" y="155"/>
                </a:lnTo>
                <a:lnTo>
                  <a:pt x="202" y="155"/>
                </a:lnTo>
                <a:lnTo>
                  <a:pt x="203" y="155"/>
                </a:lnTo>
                <a:lnTo>
                  <a:pt x="204" y="155"/>
                </a:lnTo>
                <a:lnTo>
                  <a:pt x="205" y="155"/>
                </a:lnTo>
                <a:lnTo>
                  <a:pt x="206" y="155"/>
                </a:lnTo>
                <a:lnTo>
                  <a:pt x="208" y="155"/>
                </a:lnTo>
                <a:lnTo>
                  <a:pt x="210" y="155"/>
                </a:lnTo>
                <a:lnTo>
                  <a:pt x="214" y="155"/>
                </a:lnTo>
                <a:lnTo>
                  <a:pt x="215" y="155"/>
                </a:lnTo>
                <a:lnTo>
                  <a:pt x="217" y="155"/>
                </a:lnTo>
                <a:lnTo>
                  <a:pt x="219" y="155"/>
                </a:lnTo>
                <a:lnTo>
                  <a:pt x="219" y="162"/>
                </a:lnTo>
                <a:lnTo>
                  <a:pt x="219" y="171"/>
                </a:lnTo>
                <a:lnTo>
                  <a:pt x="219" y="172"/>
                </a:lnTo>
                <a:lnTo>
                  <a:pt x="219" y="173"/>
                </a:lnTo>
                <a:lnTo>
                  <a:pt x="219" y="178"/>
                </a:lnTo>
                <a:lnTo>
                  <a:pt x="221" y="178"/>
                </a:lnTo>
                <a:lnTo>
                  <a:pt x="228" y="178"/>
                </a:lnTo>
                <a:lnTo>
                  <a:pt x="231" y="178"/>
                </a:lnTo>
                <a:lnTo>
                  <a:pt x="242" y="179"/>
                </a:lnTo>
                <a:lnTo>
                  <a:pt x="245" y="179"/>
                </a:lnTo>
                <a:lnTo>
                  <a:pt x="245" y="183"/>
                </a:lnTo>
                <a:lnTo>
                  <a:pt x="245" y="192"/>
                </a:lnTo>
                <a:lnTo>
                  <a:pt x="246" y="192"/>
                </a:lnTo>
                <a:lnTo>
                  <a:pt x="250" y="192"/>
                </a:lnTo>
                <a:lnTo>
                  <a:pt x="253" y="192"/>
                </a:lnTo>
                <a:lnTo>
                  <a:pt x="254" y="192"/>
                </a:lnTo>
                <a:lnTo>
                  <a:pt x="255" y="192"/>
                </a:lnTo>
                <a:lnTo>
                  <a:pt x="257" y="192"/>
                </a:lnTo>
                <a:lnTo>
                  <a:pt x="257" y="194"/>
                </a:lnTo>
                <a:lnTo>
                  <a:pt x="257" y="202"/>
                </a:lnTo>
                <a:lnTo>
                  <a:pt x="257" y="204"/>
                </a:lnTo>
                <a:lnTo>
                  <a:pt x="259" y="205"/>
                </a:lnTo>
                <a:lnTo>
                  <a:pt x="263" y="204"/>
                </a:lnTo>
                <a:lnTo>
                  <a:pt x="264" y="205"/>
                </a:lnTo>
                <a:lnTo>
                  <a:pt x="267" y="205"/>
                </a:lnTo>
                <a:lnTo>
                  <a:pt x="270" y="205"/>
                </a:lnTo>
                <a:lnTo>
                  <a:pt x="270" y="203"/>
                </a:lnTo>
                <a:lnTo>
                  <a:pt x="270" y="202"/>
                </a:lnTo>
                <a:lnTo>
                  <a:pt x="270" y="201"/>
                </a:lnTo>
                <a:lnTo>
                  <a:pt x="270" y="200"/>
                </a:lnTo>
                <a:lnTo>
                  <a:pt x="270" y="195"/>
                </a:lnTo>
                <a:lnTo>
                  <a:pt x="270" y="189"/>
                </a:lnTo>
                <a:lnTo>
                  <a:pt x="270" y="185"/>
                </a:lnTo>
                <a:lnTo>
                  <a:pt x="270" y="180"/>
                </a:lnTo>
                <a:lnTo>
                  <a:pt x="270" y="179"/>
                </a:lnTo>
                <a:lnTo>
                  <a:pt x="270" y="178"/>
                </a:lnTo>
                <a:lnTo>
                  <a:pt x="270" y="177"/>
                </a:lnTo>
                <a:lnTo>
                  <a:pt x="270" y="176"/>
                </a:lnTo>
                <a:lnTo>
                  <a:pt x="270" y="173"/>
                </a:lnTo>
                <a:lnTo>
                  <a:pt x="270" y="172"/>
                </a:lnTo>
                <a:lnTo>
                  <a:pt x="270" y="171"/>
                </a:lnTo>
                <a:lnTo>
                  <a:pt x="270" y="170"/>
                </a:lnTo>
                <a:lnTo>
                  <a:pt x="270" y="166"/>
                </a:lnTo>
                <a:lnTo>
                  <a:pt x="270" y="162"/>
                </a:lnTo>
                <a:lnTo>
                  <a:pt x="270" y="156"/>
                </a:lnTo>
                <a:lnTo>
                  <a:pt x="270" y="155"/>
                </a:lnTo>
                <a:lnTo>
                  <a:pt x="267" y="155"/>
                </a:lnTo>
                <a:lnTo>
                  <a:pt x="265" y="155"/>
                </a:lnTo>
                <a:lnTo>
                  <a:pt x="265" y="154"/>
                </a:lnTo>
                <a:lnTo>
                  <a:pt x="265" y="152"/>
                </a:lnTo>
                <a:lnTo>
                  <a:pt x="266" y="152"/>
                </a:lnTo>
                <a:lnTo>
                  <a:pt x="267" y="152"/>
                </a:lnTo>
                <a:lnTo>
                  <a:pt x="268" y="152"/>
                </a:lnTo>
                <a:lnTo>
                  <a:pt x="268" y="147"/>
                </a:lnTo>
                <a:lnTo>
                  <a:pt x="267" y="147"/>
                </a:lnTo>
                <a:lnTo>
                  <a:pt x="265" y="147"/>
                </a:lnTo>
                <a:lnTo>
                  <a:pt x="265" y="137"/>
                </a:lnTo>
                <a:lnTo>
                  <a:pt x="265" y="134"/>
                </a:lnTo>
                <a:lnTo>
                  <a:pt x="265" y="131"/>
                </a:lnTo>
                <a:lnTo>
                  <a:pt x="265" y="130"/>
                </a:lnTo>
                <a:lnTo>
                  <a:pt x="266" y="130"/>
                </a:lnTo>
                <a:lnTo>
                  <a:pt x="267" y="130"/>
                </a:lnTo>
                <a:lnTo>
                  <a:pt x="274" y="130"/>
                </a:lnTo>
                <a:lnTo>
                  <a:pt x="277" y="130"/>
                </a:lnTo>
                <a:lnTo>
                  <a:pt x="281" y="130"/>
                </a:lnTo>
                <a:lnTo>
                  <a:pt x="288" y="130"/>
                </a:lnTo>
                <a:lnTo>
                  <a:pt x="291" y="130"/>
                </a:lnTo>
                <a:lnTo>
                  <a:pt x="296" y="130"/>
                </a:lnTo>
                <a:lnTo>
                  <a:pt x="297" y="130"/>
                </a:lnTo>
                <a:lnTo>
                  <a:pt x="303" y="130"/>
                </a:lnTo>
                <a:lnTo>
                  <a:pt x="303" y="138"/>
                </a:lnTo>
                <a:lnTo>
                  <a:pt x="303" y="139"/>
                </a:lnTo>
                <a:lnTo>
                  <a:pt x="303" y="155"/>
                </a:lnTo>
                <a:lnTo>
                  <a:pt x="302" y="155"/>
                </a:lnTo>
                <a:lnTo>
                  <a:pt x="300" y="155"/>
                </a:lnTo>
                <a:lnTo>
                  <a:pt x="296" y="155"/>
                </a:lnTo>
                <a:lnTo>
                  <a:pt x="289" y="155"/>
                </a:lnTo>
                <a:lnTo>
                  <a:pt x="286" y="155"/>
                </a:lnTo>
                <a:lnTo>
                  <a:pt x="285" y="155"/>
                </a:lnTo>
                <a:lnTo>
                  <a:pt x="283" y="155"/>
                </a:lnTo>
                <a:lnTo>
                  <a:pt x="283" y="161"/>
                </a:lnTo>
                <a:lnTo>
                  <a:pt x="283" y="168"/>
                </a:lnTo>
                <a:lnTo>
                  <a:pt x="283" y="173"/>
                </a:lnTo>
                <a:lnTo>
                  <a:pt x="283" y="175"/>
                </a:lnTo>
                <a:lnTo>
                  <a:pt x="283" y="176"/>
                </a:lnTo>
                <a:lnTo>
                  <a:pt x="283" y="178"/>
                </a:lnTo>
                <a:lnTo>
                  <a:pt x="283" y="179"/>
                </a:lnTo>
                <a:lnTo>
                  <a:pt x="294" y="179"/>
                </a:lnTo>
                <a:lnTo>
                  <a:pt x="296" y="179"/>
                </a:lnTo>
                <a:lnTo>
                  <a:pt x="307" y="178"/>
                </a:lnTo>
                <a:lnTo>
                  <a:pt x="322" y="179"/>
                </a:lnTo>
                <a:lnTo>
                  <a:pt x="323" y="179"/>
                </a:lnTo>
                <a:lnTo>
                  <a:pt x="344" y="179"/>
                </a:lnTo>
                <a:lnTo>
                  <a:pt x="348" y="179"/>
                </a:lnTo>
                <a:lnTo>
                  <a:pt x="349" y="179"/>
                </a:lnTo>
                <a:lnTo>
                  <a:pt x="368" y="179"/>
                </a:lnTo>
                <a:lnTo>
                  <a:pt x="374" y="179"/>
                </a:lnTo>
                <a:lnTo>
                  <a:pt x="374" y="194"/>
                </a:lnTo>
                <a:lnTo>
                  <a:pt x="374" y="204"/>
                </a:lnTo>
                <a:lnTo>
                  <a:pt x="372" y="218"/>
                </a:lnTo>
                <a:lnTo>
                  <a:pt x="372" y="220"/>
                </a:lnTo>
                <a:lnTo>
                  <a:pt x="372" y="221"/>
                </a:lnTo>
                <a:lnTo>
                  <a:pt x="374" y="226"/>
                </a:lnTo>
                <a:lnTo>
                  <a:pt x="372" y="238"/>
                </a:lnTo>
                <a:lnTo>
                  <a:pt x="372" y="239"/>
                </a:lnTo>
                <a:lnTo>
                  <a:pt x="372" y="244"/>
                </a:lnTo>
                <a:lnTo>
                  <a:pt x="374" y="245"/>
                </a:lnTo>
                <a:lnTo>
                  <a:pt x="374" y="246"/>
                </a:lnTo>
                <a:lnTo>
                  <a:pt x="372" y="246"/>
                </a:lnTo>
                <a:lnTo>
                  <a:pt x="374" y="246"/>
                </a:lnTo>
                <a:lnTo>
                  <a:pt x="374" y="258"/>
                </a:lnTo>
                <a:lnTo>
                  <a:pt x="374" y="263"/>
                </a:lnTo>
                <a:lnTo>
                  <a:pt x="374" y="269"/>
                </a:lnTo>
                <a:lnTo>
                  <a:pt x="369" y="270"/>
                </a:lnTo>
                <a:lnTo>
                  <a:pt x="368" y="270"/>
                </a:lnTo>
                <a:lnTo>
                  <a:pt x="369" y="270"/>
                </a:lnTo>
                <a:lnTo>
                  <a:pt x="370" y="270"/>
                </a:lnTo>
                <a:lnTo>
                  <a:pt x="374" y="270"/>
                </a:lnTo>
                <a:lnTo>
                  <a:pt x="374" y="282"/>
                </a:lnTo>
                <a:lnTo>
                  <a:pt x="371" y="282"/>
                </a:lnTo>
                <a:lnTo>
                  <a:pt x="368" y="282"/>
                </a:lnTo>
                <a:lnTo>
                  <a:pt x="365" y="282"/>
                </a:lnTo>
                <a:lnTo>
                  <a:pt x="349" y="282"/>
                </a:lnTo>
                <a:lnTo>
                  <a:pt x="348" y="282"/>
                </a:lnTo>
                <a:lnTo>
                  <a:pt x="348" y="285"/>
                </a:lnTo>
                <a:lnTo>
                  <a:pt x="348" y="309"/>
                </a:lnTo>
                <a:lnTo>
                  <a:pt x="343" y="309"/>
                </a:lnTo>
                <a:lnTo>
                  <a:pt x="342" y="309"/>
                </a:lnTo>
                <a:lnTo>
                  <a:pt x="340" y="309"/>
                </a:lnTo>
                <a:lnTo>
                  <a:pt x="339" y="309"/>
                </a:lnTo>
                <a:lnTo>
                  <a:pt x="335" y="309"/>
                </a:lnTo>
                <a:lnTo>
                  <a:pt x="334" y="309"/>
                </a:lnTo>
                <a:lnTo>
                  <a:pt x="333" y="309"/>
                </a:lnTo>
                <a:lnTo>
                  <a:pt x="332" y="309"/>
                </a:lnTo>
                <a:lnTo>
                  <a:pt x="331" y="309"/>
                </a:lnTo>
                <a:lnTo>
                  <a:pt x="329" y="309"/>
                </a:lnTo>
                <a:lnTo>
                  <a:pt x="328" y="309"/>
                </a:lnTo>
                <a:lnTo>
                  <a:pt x="327" y="309"/>
                </a:lnTo>
                <a:lnTo>
                  <a:pt x="325" y="309"/>
                </a:lnTo>
                <a:lnTo>
                  <a:pt x="324" y="309"/>
                </a:lnTo>
                <a:lnTo>
                  <a:pt x="322" y="309"/>
                </a:lnTo>
                <a:lnTo>
                  <a:pt x="322" y="313"/>
                </a:lnTo>
                <a:lnTo>
                  <a:pt x="322" y="331"/>
                </a:lnTo>
                <a:lnTo>
                  <a:pt x="322" y="332"/>
                </a:lnTo>
                <a:lnTo>
                  <a:pt x="322" y="335"/>
                </a:lnTo>
                <a:lnTo>
                  <a:pt x="285" y="335"/>
                </a:lnTo>
                <a:lnTo>
                  <a:pt x="283" y="335"/>
                </a:lnTo>
                <a:lnTo>
                  <a:pt x="283" y="349"/>
                </a:lnTo>
                <a:lnTo>
                  <a:pt x="283" y="377"/>
                </a:lnTo>
                <a:lnTo>
                  <a:pt x="283" y="393"/>
                </a:lnTo>
                <a:lnTo>
                  <a:pt x="283" y="401"/>
                </a:lnTo>
                <a:lnTo>
                  <a:pt x="283" y="403"/>
                </a:lnTo>
                <a:lnTo>
                  <a:pt x="283" y="409"/>
                </a:lnTo>
                <a:lnTo>
                  <a:pt x="283" y="410"/>
                </a:lnTo>
                <a:lnTo>
                  <a:pt x="283" y="413"/>
                </a:lnTo>
                <a:lnTo>
                  <a:pt x="283" y="417"/>
                </a:lnTo>
                <a:lnTo>
                  <a:pt x="283" y="421"/>
                </a:lnTo>
                <a:lnTo>
                  <a:pt x="283" y="426"/>
                </a:lnTo>
                <a:lnTo>
                  <a:pt x="283" y="432"/>
                </a:lnTo>
                <a:lnTo>
                  <a:pt x="283" y="435"/>
                </a:lnTo>
                <a:lnTo>
                  <a:pt x="283" y="457"/>
                </a:lnTo>
                <a:lnTo>
                  <a:pt x="283" y="462"/>
                </a:lnTo>
                <a:lnTo>
                  <a:pt x="283" y="464"/>
                </a:lnTo>
                <a:lnTo>
                  <a:pt x="284" y="464"/>
                </a:lnTo>
                <a:lnTo>
                  <a:pt x="285" y="464"/>
                </a:lnTo>
                <a:lnTo>
                  <a:pt x="286" y="464"/>
                </a:lnTo>
                <a:lnTo>
                  <a:pt x="296" y="464"/>
                </a:lnTo>
                <a:lnTo>
                  <a:pt x="301" y="464"/>
                </a:lnTo>
                <a:lnTo>
                  <a:pt x="341" y="464"/>
                </a:lnTo>
                <a:lnTo>
                  <a:pt x="344" y="464"/>
                </a:lnTo>
                <a:lnTo>
                  <a:pt x="345" y="464"/>
                </a:lnTo>
                <a:lnTo>
                  <a:pt x="346" y="464"/>
                </a:lnTo>
                <a:lnTo>
                  <a:pt x="348" y="464"/>
                </a:lnTo>
                <a:lnTo>
                  <a:pt x="348" y="478"/>
                </a:lnTo>
                <a:lnTo>
                  <a:pt x="351" y="478"/>
                </a:lnTo>
                <a:lnTo>
                  <a:pt x="352" y="478"/>
                </a:lnTo>
                <a:lnTo>
                  <a:pt x="358" y="478"/>
                </a:lnTo>
                <a:lnTo>
                  <a:pt x="359" y="478"/>
                </a:lnTo>
                <a:lnTo>
                  <a:pt x="366" y="478"/>
                </a:lnTo>
                <a:lnTo>
                  <a:pt x="369" y="478"/>
                </a:lnTo>
                <a:lnTo>
                  <a:pt x="374" y="478"/>
                </a:lnTo>
                <a:lnTo>
                  <a:pt x="374" y="490"/>
                </a:lnTo>
                <a:lnTo>
                  <a:pt x="360" y="490"/>
                </a:lnTo>
                <a:lnTo>
                  <a:pt x="354" y="490"/>
                </a:lnTo>
                <a:lnTo>
                  <a:pt x="348" y="490"/>
                </a:lnTo>
                <a:lnTo>
                  <a:pt x="348" y="493"/>
                </a:lnTo>
                <a:lnTo>
                  <a:pt x="348" y="504"/>
                </a:lnTo>
                <a:lnTo>
                  <a:pt x="348" y="512"/>
                </a:lnTo>
                <a:lnTo>
                  <a:pt x="348" y="516"/>
                </a:lnTo>
                <a:lnTo>
                  <a:pt x="350" y="516"/>
                </a:lnTo>
                <a:lnTo>
                  <a:pt x="351" y="516"/>
                </a:lnTo>
                <a:lnTo>
                  <a:pt x="353" y="516"/>
                </a:lnTo>
                <a:lnTo>
                  <a:pt x="354" y="516"/>
                </a:lnTo>
                <a:lnTo>
                  <a:pt x="362" y="516"/>
                </a:lnTo>
                <a:lnTo>
                  <a:pt x="374" y="516"/>
                </a:lnTo>
                <a:lnTo>
                  <a:pt x="375" y="516"/>
                </a:lnTo>
                <a:lnTo>
                  <a:pt x="379" y="516"/>
                </a:lnTo>
                <a:lnTo>
                  <a:pt x="386" y="516"/>
                </a:lnTo>
                <a:lnTo>
                  <a:pt x="405" y="516"/>
                </a:lnTo>
                <a:lnTo>
                  <a:pt x="405" y="497"/>
                </a:lnTo>
                <a:lnTo>
                  <a:pt x="405" y="496"/>
                </a:lnTo>
                <a:lnTo>
                  <a:pt x="405" y="489"/>
                </a:lnTo>
                <a:lnTo>
                  <a:pt x="405" y="480"/>
                </a:lnTo>
                <a:lnTo>
                  <a:pt x="405" y="471"/>
                </a:lnTo>
                <a:lnTo>
                  <a:pt x="405" y="469"/>
                </a:lnTo>
                <a:lnTo>
                  <a:pt x="405" y="465"/>
                </a:lnTo>
                <a:lnTo>
                  <a:pt x="405" y="464"/>
                </a:lnTo>
                <a:lnTo>
                  <a:pt x="411" y="464"/>
                </a:lnTo>
                <a:lnTo>
                  <a:pt x="419" y="464"/>
                </a:lnTo>
                <a:lnTo>
                  <a:pt x="426" y="465"/>
                </a:lnTo>
                <a:lnTo>
                  <a:pt x="437" y="465"/>
                </a:lnTo>
                <a:lnTo>
                  <a:pt x="444" y="465"/>
                </a:lnTo>
                <a:lnTo>
                  <a:pt x="445" y="465"/>
                </a:lnTo>
                <a:lnTo>
                  <a:pt x="446" y="465"/>
                </a:lnTo>
                <a:lnTo>
                  <a:pt x="447" y="465"/>
                </a:lnTo>
                <a:lnTo>
                  <a:pt x="451" y="465"/>
                </a:lnTo>
                <a:lnTo>
                  <a:pt x="461" y="465"/>
                </a:lnTo>
                <a:lnTo>
                  <a:pt x="463" y="465"/>
                </a:lnTo>
                <a:lnTo>
                  <a:pt x="463" y="491"/>
                </a:lnTo>
                <a:lnTo>
                  <a:pt x="470" y="491"/>
                </a:lnTo>
                <a:lnTo>
                  <a:pt x="472" y="491"/>
                </a:lnTo>
                <a:lnTo>
                  <a:pt x="474" y="491"/>
                </a:lnTo>
                <a:lnTo>
                  <a:pt x="482" y="491"/>
                </a:lnTo>
                <a:lnTo>
                  <a:pt x="492" y="491"/>
                </a:lnTo>
                <a:lnTo>
                  <a:pt x="500" y="491"/>
                </a:lnTo>
                <a:lnTo>
                  <a:pt x="506" y="491"/>
                </a:lnTo>
                <a:lnTo>
                  <a:pt x="509" y="491"/>
                </a:lnTo>
                <a:lnTo>
                  <a:pt x="512" y="491"/>
                </a:lnTo>
                <a:lnTo>
                  <a:pt x="514" y="491"/>
                </a:lnTo>
                <a:lnTo>
                  <a:pt x="517" y="491"/>
                </a:lnTo>
                <a:lnTo>
                  <a:pt x="526" y="491"/>
                </a:lnTo>
                <a:lnTo>
                  <a:pt x="532" y="491"/>
                </a:lnTo>
                <a:lnTo>
                  <a:pt x="534" y="491"/>
                </a:lnTo>
                <a:lnTo>
                  <a:pt x="536" y="491"/>
                </a:lnTo>
                <a:lnTo>
                  <a:pt x="539" y="491"/>
                </a:lnTo>
                <a:lnTo>
                  <a:pt x="540" y="491"/>
                </a:lnTo>
                <a:lnTo>
                  <a:pt x="540" y="495"/>
                </a:lnTo>
                <a:lnTo>
                  <a:pt x="540" y="499"/>
                </a:lnTo>
                <a:lnTo>
                  <a:pt x="540" y="504"/>
                </a:lnTo>
                <a:lnTo>
                  <a:pt x="540" y="518"/>
                </a:lnTo>
                <a:lnTo>
                  <a:pt x="544" y="518"/>
                </a:lnTo>
                <a:lnTo>
                  <a:pt x="548" y="518"/>
                </a:lnTo>
                <a:lnTo>
                  <a:pt x="549" y="518"/>
                </a:lnTo>
                <a:lnTo>
                  <a:pt x="556" y="513"/>
                </a:lnTo>
                <a:lnTo>
                  <a:pt x="556" y="510"/>
                </a:lnTo>
                <a:lnTo>
                  <a:pt x="558" y="507"/>
                </a:lnTo>
                <a:lnTo>
                  <a:pt x="555" y="506"/>
                </a:lnTo>
                <a:lnTo>
                  <a:pt x="552" y="505"/>
                </a:lnTo>
                <a:lnTo>
                  <a:pt x="552" y="504"/>
                </a:lnTo>
                <a:lnTo>
                  <a:pt x="556" y="504"/>
                </a:lnTo>
                <a:lnTo>
                  <a:pt x="556" y="503"/>
                </a:lnTo>
                <a:lnTo>
                  <a:pt x="559" y="505"/>
                </a:lnTo>
                <a:lnTo>
                  <a:pt x="560" y="504"/>
                </a:lnTo>
                <a:lnTo>
                  <a:pt x="557" y="501"/>
                </a:lnTo>
                <a:lnTo>
                  <a:pt x="560" y="501"/>
                </a:lnTo>
                <a:lnTo>
                  <a:pt x="560" y="499"/>
                </a:lnTo>
                <a:lnTo>
                  <a:pt x="561" y="499"/>
                </a:lnTo>
                <a:lnTo>
                  <a:pt x="561" y="498"/>
                </a:lnTo>
                <a:lnTo>
                  <a:pt x="559" y="497"/>
                </a:lnTo>
                <a:lnTo>
                  <a:pt x="559" y="496"/>
                </a:lnTo>
                <a:lnTo>
                  <a:pt x="561" y="497"/>
                </a:lnTo>
                <a:lnTo>
                  <a:pt x="561" y="495"/>
                </a:lnTo>
                <a:lnTo>
                  <a:pt x="563" y="497"/>
                </a:lnTo>
                <a:lnTo>
                  <a:pt x="563" y="496"/>
                </a:lnTo>
                <a:lnTo>
                  <a:pt x="564" y="496"/>
                </a:lnTo>
                <a:lnTo>
                  <a:pt x="564" y="494"/>
                </a:lnTo>
                <a:lnTo>
                  <a:pt x="565" y="494"/>
                </a:lnTo>
                <a:lnTo>
                  <a:pt x="565" y="493"/>
                </a:lnTo>
                <a:lnTo>
                  <a:pt x="565" y="491"/>
                </a:lnTo>
                <a:lnTo>
                  <a:pt x="566" y="491"/>
                </a:lnTo>
                <a:lnTo>
                  <a:pt x="567" y="491"/>
                </a:lnTo>
                <a:lnTo>
                  <a:pt x="568" y="491"/>
                </a:lnTo>
                <a:lnTo>
                  <a:pt x="570" y="491"/>
                </a:lnTo>
                <a:lnTo>
                  <a:pt x="573" y="491"/>
                </a:lnTo>
                <a:lnTo>
                  <a:pt x="574" y="491"/>
                </a:lnTo>
                <a:lnTo>
                  <a:pt x="576" y="491"/>
                </a:lnTo>
                <a:lnTo>
                  <a:pt x="578" y="491"/>
                </a:lnTo>
                <a:lnTo>
                  <a:pt x="579" y="491"/>
                </a:lnTo>
                <a:lnTo>
                  <a:pt x="579" y="495"/>
                </a:lnTo>
                <a:lnTo>
                  <a:pt x="579" y="501"/>
                </a:lnTo>
                <a:lnTo>
                  <a:pt x="579" y="507"/>
                </a:lnTo>
                <a:lnTo>
                  <a:pt x="579" y="511"/>
                </a:lnTo>
                <a:lnTo>
                  <a:pt x="584" y="511"/>
                </a:lnTo>
                <a:lnTo>
                  <a:pt x="589" y="511"/>
                </a:lnTo>
                <a:lnTo>
                  <a:pt x="590" y="513"/>
                </a:lnTo>
                <a:lnTo>
                  <a:pt x="590" y="514"/>
                </a:lnTo>
                <a:lnTo>
                  <a:pt x="591" y="515"/>
                </a:lnTo>
                <a:lnTo>
                  <a:pt x="591" y="516"/>
                </a:lnTo>
                <a:lnTo>
                  <a:pt x="583" y="516"/>
                </a:lnTo>
                <a:lnTo>
                  <a:pt x="579" y="516"/>
                </a:lnTo>
                <a:lnTo>
                  <a:pt x="578" y="516"/>
                </a:lnTo>
                <a:lnTo>
                  <a:pt x="573" y="516"/>
                </a:lnTo>
                <a:lnTo>
                  <a:pt x="572" y="516"/>
                </a:lnTo>
                <a:lnTo>
                  <a:pt x="566" y="516"/>
                </a:lnTo>
                <a:lnTo>
                  <a:pt x="566" y="518"/>
                </a:lnTo>
                <a:lnTo>
                  <a:pt x="566" y="521"/>
                </a:lnTo>
                <a:lnTo>
                  <a:pt x="566" y="527"/>
                </a:lnTo>
                <a:lnTo>
                  <a:pt x="566" y="528"/>
                </a:lnTo>
                <a:lnTo>
                  <a:pt x="566" y="529"/>
                </a:lnTo>
                <a:lnTo>
                  <a:pt x="566" y="530"/>
                </a:lnTo>
                <a:lnTo>
                  <a:pt x="565" y="530"/>
                </a:lnTo>
                <a:lnTo>
                  <a:pt x="559" y="530"/>
                </a:lnTo>
                <a:lnTo>
                  <a:pt x="555" y="530"/>
                </a:lnTo>
                <a:lnTo>
                  <a:pt x="553" y="530"/>
                </a:lnTo>
                <a:lnTo>
                  <a:pt x="552" y="530"/>
                </a:lnTo>
                <a:lnTo>
                  <a:pt x="547" y="530"/>
                </a:lnTo>
                <a:lnTo>
                  <a:pt x="541" y="530"/>
                </a:lnTo>
                <a:lnTo>
                  <a:pt x="540" y="530"/>
                </a:lnTo>
                <a:lnTo>
                  <a:pt x="540" y="533"/>
                </a:lnTo>
                <a:lnTo>
                  <a:pt x="540" y="535"/>
                </a:lnTo>
                <a:lnTo>
                  <a:pt x="540" y="543"/>
                </a:lnTo>
                <a:lnTo>
                  <a:pt x="540" y="556"/>
                </a:lnTo>
                <a:lnTo>
                  <a:pt x="556" y="556"/>
                </a:lnTo>
                <a:lnTo>
                  <a:pt x="561" y="556"/>
                </a:lnTo>
                <a:lnTo>
                  <a:pt x="564" y="556"/>
                </a:lnTo>
                <a:lnTo>
                  <a:pt x="565" y="556"/>
                </a:lnTo>
                <a:lnTo>
                  <a:pt x="566" y="556"/>
                </a:lnTo>
                <a:lnTo>
                  <a:pt x="566" y="557"/>
                </a:lnTo>
                <a:lnTo>
                  <a:pt x="566" y="560"/>
                </a:lnTo>
                <a:lnTo>
                  <a:pt x="566" y="563"/>
                </a:lnTo>
                <a:lnTo>
                  <a:pt x="570" y="563"/>
                </a:lnTo>
                <a:lnTo>
                  <a:pt x="570" y="566"/>
                </a:lnTo>
                <a:lnTo>
                  <a:pt x="572" y="566"/>
                </a:lnTo>
                <a:lnTo>
                  <a:pt x="573" y="566"/>
                </a:lnTo>
                <a:lnTo>
                  <a:pt x="573" y="564"/>
                </a:lnTo>
                <a:lnTo>
                  <a:pt x="573" y="563"/>
                </a:lnTo>
                <a:lnTo>
                  <a:pt x="575" y="563"/>
                </a:lnTo>
                <a:lnTo>
                  <a:pt x="576" y="563"/>
                </a:lnTo>
                <a:lnTo>
                  <a:pt x="578" y="563"/>
                </a:lnTo>
                <a:lnTo>
                  <a:pt x="579" y="563"/>
                </a:lnTo>
                <a:lnTo>
                  <a:pt x="579" y="564"/>
                </a:lnTo>
                <a:lnTo>
                  <a:pt x="579" y="566"/>
                </a:lnTo>
                <a:lnTo>
                  <a:pt x="579" y="568"/>
                </a:lnTo>
                <a:lnTo>
                  <a:pt x="579" y="569"/>
                </a:lnTo>
                <a:lnTo>
                  <a:pt x="578" y="569"/>
                </a:lnTo>
                <a:lnTo>
                  <a:pt x="577" y="569"/>
                </a:lnTo>
                <a:lnTo>
                  <a:pt x="576" y="569"/>
                </a:lnTo>
                <a:lnTo>
                  <a:pt x="573" y="569"/>
                </a:lnTo>
                <a:lnTo>
                  <a:pt x="570" y="569"/>
                </a:lnTo>
                <a:lnTo>
                  <a:pt x="570" y="572"/>
                </a:lnTo>
                <a:lnTo>
                  <a:pt x="569" y="572"/>
                </a:lnTo>
                <a:lnTo>
                  <a:pt x="566" y="572"/>
                </a:lnTo>
                <a:lnTo>
                  <a:pt x="566" y="570"/>
                </a:lnTo>
                <a:lnTo>
                  <a:pt x="566" y="569"/>
                </a:lnTo>
                <a:lnTo>
                  <a:pt x="565" y="569"/>
                </a:lnTo>
                <a:lnTo>
                  <a:pt x="565" y="570"/>
                </a:lnTo>
                <a:lnTo>
                  <a:pt x="565" y="572"/>
                </a:lnTo>
                <a:lnTo>
                  <a:pt x="564" y="572"/>
                </a:lnTo>
                <a:lnTo>
                  <a:pt x="563" y="572"/>
                </a:lnTo>
                <a:lnTo>
                  <a:pt x="561" y="572"/>
                </a:lnTo>
                <a:lnTo>
                  <a:pt x="560" y="572"/>
                </a:lnTo>
                <a:lnTo>
                  <a:pt x="560" y="571"/>
                </a:lnTo>
                <a:lnTo>
                  <a:pt x="560" y="570"/>
                </a:lnTo>
                <a:lnTo>
                  <a:pt x="560" y="569"/>
                </a:lnTo>
                <a:lnTo>
                  <a:pt x="558" y="569"/>
                </a:lnTo>
                <a:lnTo>
                  <a:pt x="557" y="569"/>
                </a:lnTo>
                <a:lnTo>
                  <a:pt x="556" y="569"/>
                </a:lnTo>
                <a:lnTo>
                  <a:pt x="553" y="569"/>
                </a:lnTo>
                <a:lnTo>
                  <a:pt x="550" y="569"/>
                </a:lnTo>
                <a:lnTo>
                  <a:pt x="547" y="569"/>
                </a:lnTo>
                <a:lnTo>
                  <a:pt x="544" y="569"/>
                </a:lnTo>
                <a:lnTo>
                  <a:pt x="543" y="569"/>
                </a:lnTo>
                <a:lnTo>
                  <a:pt x="540" y="569"/>
                </a:lnTo>
                <a:lnTo>
                  <a:pt x="540" y="570"/>
                </a:lnTo>
                <a:lnTo>
                  <a:pt x="540" y="581"/>
                </a:lnTo>
                <a:lnTo>
                  <a:pt x="540" y="582"/>
                </a:lnTo>
                <a:lnTo>
                  <a:pt x="546" y="582"/>
                </a:lnTo>
                <a:lnTo>
                  <a:pt x="546" y="581"/>
                </a:lnTo>
                <a:lnTo>
                  <a:pt x="544" y="581"/>
                </a:lnTo>
                <a:lnTo>
                  <a:pt x="546" y="581"/>
                </a:lnTo>
                <a:lnTo>
                  <a:pt x="547" y="581"/>
                </a:lnTo>
                <a:lnTo>
                  <a:pt x="550" y="581"/>
                </a:lnTo>
                <a:lnTo>
                  <a:pt x="551" y="581"/>
                </a:lnTo>
                <a:lnTo>
                  <a:pt x="553" y="581"/>
                </a:lnTo>
                <a:lnTo>
                  <a:pt x="558" y="581"/>
                </a:lnTo>
                <a:lnTo>
                  <a:pt x="560" y="581"/>
                </a:lnTo>
                <a:lnTo>
                  <a:pt x="566" y="581"/>
                </a:lnTo>
                <a:lnTo>
                  <a:pt x="566" y="582"/>
                </a:lnTo>
                <a:lnTo>
                  <a:pt x="566" y="583"/>
                </a:lnTo>
                <a:lnTo>
                  <a:pt x="566" y="585"/>
                </a:lnTo>
                <a:lnTo>
                  <a:pt x="566" y="587"/>
                </a:lnTo>
                <a:lnTo>
                  <a:pt x="566" y="588"/>
                </a:lnTo>
                <a:lnTo>
                  <a:pt x="566" y="591"/>
                </a:lnTo>
                <a:lnTo>
                  <a:pt x="566" y="595"/>
                </a:lnTo>
                <a:lnTo>
                  <a:pt x="566" y="597"/>
                </a:lnTo>
                <a:lnTo>
                  <a:pt x="566" y="598"/>
                </a:lnTo>
                <a:lnTo>
                  <a:pt x="566" y="599"/>
                </a:lnTo>
                <a:lnTo>
                  <a:pt x="566" y="600"/>
                </a:lnTo>
                <a:lnTo>
                  <a:pt x="566" y="602"/>
                </a:lnTo>
                <a:lnTo>
                  <a:pt x="566" y="605"/>
                </a:lnTo>
                <a:lnTo>
                  <a:pt x="566" y="607"/>
                </a:lnTo>
                <a:lnTo>
                  <a:pt x="570" y="607"/>
                </a:lnTo>
                <a:lnTo>
                  <a:pt x="572" y="607"/>
                </a:lnTo>
                <a:lnTo>
                  <a:pt x="578" y="608"/>
                </a:lnTo>
                <a:lnTo>
                  <a:pt x="578" y="604"/>
                </a:lnTo>
                <a:lnTo>
                  <a:pt x="578" y="603"/>
                </a:lnTo>
                <a:lnTo>
                  <a:pt x="578" y="602"/>
                </a:lnTo>
                <a:lnTo>
                  <a:pt x="578" y="599"/>
                </a:lnTo>
                <a:lnTo>
                  <a:pt x="578" y="598"/>
                </a:lnTo>
                <a:lnTo>
                  <a:pt x="578" y="595"/>
                </a:lnTo>
                <a:lnTo>
                  <a:pt x="581" y="595"/>
                </a:lnTo>
                <a:lnTo>
                  <a:pt x="586" y="595"/>
                </a:lnTo>
                <a:lnTo>
                  <a:pt x="592" y="595"/>
                </a:lnTo>
                <a:lnTo>
                  <a:pt x="592" y="602"/>
                </a:lnTo>
                <a:lnTo>
                  <a:pt x="591" y="602"/>
                </a:lnTo>
                <a:lnTo>
                  <a:pt x="591" y="603"/>
                </a:lnTo>
                <a:lnTo>
                  <a:pt x="592" y="603"/>
                </a:lnTo>
                <a:lnTo>
                  <a:pt x="592" y="604"/>
                </a:lnTo>
                <a:lnTo>
                  <a:pt x="592" y="606"/>
                </a:lnTo>
                <a:lnTo>
                  <a:pt x="592" y="607"/>
                </a:lnTo>
                <a:lnTo>
                  <a:pt x="592" y="614"/>
                </a:lnTo>
                <a:lnTo>
                  <a:pt x="592" y="615"/>
                </a:lnTo>
                <a:lnTo>
                  <a:pt x="592" y="616"/>
                </a:lnTo>
                <a:lnTo>
                  <a:pt x="592" y="619"/>
                </a:lnTo>
                <a:lnTo>
                  <a:pt x="592" y="621"/>
                </a:lnTo>
                <a:lnTo>
                  <a:pt x="592" y="624"/>
                </a:lnTo>
                <a:lnTo>
                  <a:pt x="592" y="625"/>
                </a:lnTo>
                <a:lnTo>
                  <a:pt x="592" y="627"/>
                </a:lnTo>
                <a:lnTo>
                  <a:pt x="592" y="628"/>
                </a:lnTo>
                <a:lnTo>
                  <a:pt x="592" y="630"/>
                </a:lnTo>
                <a:lnTo>
                  <a:pt x="592" y="633"/>
                </a:lnTo>
                <a:lnTo>
                  <a:pt x="592" y="640"/>
                </a:lnTo>
                <a:lnTo>
                  <a:pt x="592" y="647"/>
                </a:lnTo>
                <a:lnTo>
                  <a:pt x="592" y="650"/>
                </a:lnTo>
                <a:lnTo>
                  <a:pt x="592" y="654"/>
                </a:lnTo>
                <a:lnTo>
                  <a:pt x="591" y="654"/>
                </a:lnTo>
                <a:lnTo>
                  <a:pt x="590" y="655"/>
                </a:lnTo>
                <a:lnTo>
                  <a:pt x="589" y="655"/>
                </a:lnTo>
                <a:lnTo>
                  <a:pt x="587" y="656"/>
                </a:lnTo>
                <a:lnTo>
                  <a:pt x="585" y="657"/>
                </a:lnTo>
                <a:lnTo>
                  <a:pt x="583" y="657"/>
                </a:lnTo>
                <a:lnTo>
                  <a:pt x="578" y="660"/>
                </a:lnTo>
                <a:lnTo>
                  <a:pt x="566" y="664"/>
                </a:lnTo>
                <a:lnTo>
                  <a:pt x="566" y="665"/>
                </a:lnTo>
                <a:lnTo>
                  <a:pt x="553" y="670"/>
                </a:lnTo>
                <a:lnTo>
                  <a:pt x="553" y="673"/>
                </a:lnTo>
                <a:lnTo>
                  <a:pt x="553" y="686"/>
                </a:lnTo>
                <a:lnTo>
                  <a:pt x="551" y="686"/>
                </a:lnTo>
                <a:lnTo>
                  <a:pt x="550" y="686"/>
                </a:lnTo>
                <a:lnTo>
                  <a:pt x="549" y="686"/>
                </a:lnTo>
                <a:lnTo>
                  <a:pt x="548" y="686"/>
                </a:lnTo>
                <a:lnTo>
                  <a:pt x="547" y="686"/>
                </a:lnTo>
                <a:lnTo>
                  <a:pt x="546" y="686"/>
                </a:lnTo>
                <a:lnTo>
                  <a:pt x="544" y="686"/>
                </a:lnTo>
                <a:lnTo>
                  <a:pt x="541" y="686"/>
                </a:lnTo>
                <a:lnTo>
                  <a:pt x="540" y="686"/>
                </a:lnTo>
                <a:lnTo>
                  <a:pt x="540" y="685"/>
                </a:lnTo>
                <a:lnTo>
                  <a:pt x="540" y="683"/>
                </a:lnTo>
                <a:lnTo>
                  <a:pt x="540" y="682"/>
                </a:lnTo>
                <a:lnTo>
                  <a:pt x="540" y="680"/>
                </a:lnTo>
                <a:lnTo>
                  <a:pt x="540" y="677"/>
                </a:lnTo>
                <a:lnTo>
                  <a:pt x="541" y="677"/>
                </a:lnTo>
                <a:lnTo>
                  <a:pt x="543" y="675"/>
                </a:lnTo>
                <a:lnTo>
                  <a:pt x="544" y="675"/>
                </a:lnTo>
                <a:lnTo>
                  <a:pt x="546" y="674"/>
                </a:lnTo>
                <a:lnTo>
                  <a:pt x="548" y="673"/>
                </a:lnTo>
                <a:lnTo>
                  <a:pt x="549" y="673"/>
                </a:lnTo>
                <a:lnTo>
                  <a:pt x="548" y="673"/>
                </a:lnTo>
                <a:lnTo>
                  <a:pt x="547" y="673"/>
                </a:lnTo>
                <a:lnTo>
                  <a:pt x="546" y="674"/>
                </a:lnTo>
                <a:lnTo>
                  <a:pt x="546" y="673"/>
                </a:lnTo>
                <a:lnTo>
                  <a:pt x="546" y="674"/>
                </a:lnTo>
                <a:lnTo>
                  <a:pt x="544" y="674"/>
                </a:lnTo>
                <a:lnTo>
                  <a:pt x="541" y="677"/>
                </a:lnTo>
                <a:lnTo>
                  <a:pt x="540" y="677"/>
                </a:lnTo>
                <a:lnTo>
                  <a:pt x="540" y="674"/>
                </a:lnTo>
                <a:lnTo>
                  <a:pt x="540" y="673"/>
                </a:lnTo>
                <a:lnTo>
                  <a:pt x="539" y="673"/>
                </a:lnTo>
                <a:lnTo>
                  <a:pt x="538" y="673"/>
                </a:lnTo>
                <a:lnTo>
                  <a:pt x="536" y="673"/>
                </a:lnTo>
                <a:lnTo>
                  <a:pt x="535" y="673"/>
                </a:lnTo>
                <a:lnTo>
                  <a:pt x="534" y="673"/>
                </a:lnTo>
                <a:lnTo>
                  <a:pt x="534" y="680"/>
                </a:lnTo>
                <a:lnTo>
                  <a:pt x="533" y="680"/>
                </a:lnTo>
                <a:lnTo>
                  <a:pt x="529" y="683"/>
                </a:lnTo>
                <a:lnTo>
                  <a:pt x="529" y="685"/>
                </a:lnTo>
                <a:lnTo>
                  <a:pt x="529" y="683"/>
                </a:lnTo>
                <a:lnTo>
                  <a:pt x="529" y="682"/>
                </a:lnTo>
                <a:lnTo>
                  <a:pt x="529" y="679"/>
                </a:lnTo>
                <a:lnTo>
                  <a:pt x="529" y="678"/>
                </a:lnTo>
                <a:lnTo>
                  <a:pt x="529" y="677"/>
                </a:lnTo>
                <a:lnTo>
                  <a:pt x="529" y="674"/>
                </a:lnTo>
                <a:lnTo>
                  <a:pt x="529" y="673"/>
                </a:lnTo>
                <a:lnTo>
                  <a:pt x="527" y="673"/>
                </a:lnTo>
                <a:lnTo>
                  <a:pt x="524" y="673"/>
                </a:lnTo>
                <a:lnTo>
                  <a:pt x="522" y="673"/>
                </a:lnTo>
                <a:lnTo>
                  <a:pt x="518" y="673"/>
                </a:lnTo>
                <a:lnTo>
                  <a:pt x="516" y="673"/>
                </a:lnTo>
                <a:lnTo>
                  <a:pt x="515" y="673"/>
                </a:lnTo>
                <a:lnTo>
                  <a:pt x="515" y="686"/>
                </a:lnTo>
                <a:lnTo>
                  <a:pt x="515" y="689"/>
                </a:lnTo>
                <a:lnTo>
                  <a:pt x="514" y="690"/>
                </a:lnTo>
                <a:lnTo>
                  <a:pt x="512" y="691"/>
                </a:lnTo>
                <a:lnTo>
                  <a:pt x="510" y="692"/>
                </a:lnTo>
                <a:lnTo>
                  <a:pt x="508" y="694"/>
                </a:lnTo>
                <a:lnTo>
                  <a:pt x="507" y="694"/>
                </a:lnTo>
                <a:lnTo>
                  <a:pt x="505" y="695"/>
                </a:lnTo>
                <a:lnTo>
                  <a:pt x="504" y="695"/>
                </a:lnTo>
                <a:lnTo>
                  <a:pt x="503" y="695"/>
                </a:lnTo>
                <a:lnTo>
                  <a:pt x="501" y="695"/>
                </a:lnTo>
                <a:lnTo>
                  <a:pt x="497" y="697"/>
                </a:lnTo>
                <a:lnTo>
                  <a:pt x="493" y="698"/>
                </a:lnTo>
                <a:lnTo>
                  <a:pt x="492" y="698"/>
                </a:lnTo>
                <a:lnTo>
                  <a:pt x="489" y="698"/>
                </a:lnTo>
                <a:lnTo>
                  <a:pt x="487" y="698"/>
                </a:lnTo>
                <a:lnTo>
                  <a:pt x="483" y="698"/>
                </a:lnTo>
                <a:lnTo>
                  <a:pt x="477" y="698"/>
                </a:lnTo>
                <a:lnTo>
                  <a:pt x="477" y="703"/>
                </a:lnTo>
                <a:lnTo>
                  <a:pt x="475" y="703"/>
                </a:lnTo>
                <a:lnTo>
                  <a:pt x="474" y="703"/>
                </a:lnTo>
                <a:lnTo>
                  <a:pt x="470" y="704"/>
                </a:lnTo>
                <a:lnTo>
                  <a:pt x="466" y="705"/>
                </a:lnTo>
                <a:lnTo>
                  <a:pt x="465" y="706"/>
                </a:lnTo>
                <a:lnTo>
                  <a:pt x="464" y="706"/>
                </a:lnTo>
                <a:lnTo>
                  <a:pt x="464" y="705"/>
                </a:lnTo>
                <a:lnTo>
                  <a:pt x="463" y="705"/>
                </a:lnTo>
                <a:lnTo>
                  <a:pt x="458" y="705"/>
                </a:lnTo>
                <a:lnTo>
                  <a:pt x="458" y="706"/>
                </a:lnTo>
                <a:lnTo>
                  <a:pt x="457" y="707"/>
                </a:lnTo>
                <a:lnTo>
                  <a:pt x="454" y="707"/>
                </a:lnTo>
                <a:lnTo>
                  <a:pt x="454" y="705"/>
                </a:lnTo>
                <a:lnTo>
                  <a:pt x="451" y="705"/>
                </a:lnTo>
                <a:lnTo>
                  <a:pt x="451" y="707"/>
                </a:lnTo>
                <a:lnTo>
                  <a:pt x="451" y="710"/>
                </a:lnTo>
                <a:lnTo>
                  <a:pt x="451" y="712"/>
                </a:lnTo>
                <a:lnTo>
                  <a:pt x="452" y="712"/>
                </a:lnTo>
                <a:lnTo>
                  <a:pt x="453" y="712"/>
                </a:lnTo>
                <a:lnTo>
                  <a:pt x="453" y="707"/>
                </a:lnTo>
                <a:lnTo>
                  <a:pt x="455" y="707"/>
                </a:lnTo>
                <a:lnTo>
                  <a:pt x="457" y="707"/>
                </a:lnTo>
                <a:lnTo>
                  <a:pt x="458" y="707"/>
                </a:lnTo>
                <a:lnTo>
                  <a:pt x="460" y="706"/>
                </a:lnTo>
                <a:lnTo>
                  <a:pt x="461" y="706"/>
                </a:lnTo>
                <a:lnTo>
                  <a:pt x="462" y="706"/>
                </a:lnTo>
                <a:lnTo>
                  <a:pt x="463" y="706"/>
                </a:lnTo>
                <a:lnTo>
                  <a:pt x="464" y="706"/>
                </a:lnTo>
                <a:lnTo>
                  <a:pt x="465" y="706"/>
                </a:lnTo>
                <a:lnTo>
                  <a:pt x="466" y="706"/>
                </a:lnTo>
                <a:lnTo>
                  <a:pt x="467" y="705"/>
                </a:lnTo>
                <a:lnTo>
                  <a:pt x="469" y="705"/>
                </a:lnTo>
                <a:lnTo>
                  <a:pt x="470" y="705"/>
                </a:lnTo>
                <a:lnTo>
                  <a:pt x="471" y="704"/>
                </a:lnTo>
                <a:lnTo>
                  <a:pt x="472" y="704"/>
                </a:lnTo>
                <a:lnTo>
                  <a:pt x="474" y="704"/>
                </a:lnTo>
                <a:lnTo>
                  <a:pt x="475" y="703"/>
                </a:lnTo>
                <a:lnTo>
                  <a:pt x="477" y="703"/>
                </a:lnTo>
                <a:lnTo>
                  <a:pt x="479" y="702"/>
                </a:lnTo>
                <a:lnTo>
                  <a:pt x="480" y="702"/>
                </a:lnTo>
                <a:lnTo>
                  <a:pt x="481" y="702"/>
                </a:lnTo>
                <a:lnTo>
                  <a:pt x="482" y="702"/>
                </a:lnTo>
                <a:lnTo>
                  <a:pt x="486" y="702"/>
                </a:lnTo>
                <a:lnTo>
                  <a:pt x="486" y="700"/>
                </a:lnTo>
                <a:lnTo>
                  <a:pt x="487" y="700"/>
                </a:lnTo>
                <a:lnTo>
                  <a:pt x="488" y="700"/>
                </a:lnTo>
                <a:lnTo>
                  <a:pt x="489" y="700"/>
                </a:lnTo>
                <a:lnTo>
                  <a:pt x="489" y="705"/>
                </a:lnTo>
                <a:lnTo>
                  <a:pt x="490" y="705"/>
                </a:lnTo>
                <a:lnTo>
                  <a:pt x="491" y="705"/>
                </a:lnTo>
                <a:lnTo>
                  <a:pt x="492" y="705"/>
                </a:lnTo>
                <a:lnTo>
                  <a:pt x="495" y="705"/>
                </a:lnTo>
                <a:lnTo>
                  <a:pt x="498" y="705"/>
                </a:lnTo>
                <a:lnTo>
                  <a:pt x="499" y="705"/>
                </a:lnTo>
                <a:lnTo>
                  <a:pt x="501" y="705"/>
                </a:lnTo>
                <a:lnTo>
                  <a:pt x="503" y="705"/>
                </a:lnTo>
                <a:lnTo>
                  <a:pt x="503" y="712"/>
                </a:lnTo>
                <a:lnTo>
                  <a:pt x="501" y="712"/>
                </a:lnTo>
                <a:lnTo>
                  <a:pt x="500" y="712"/>
                </a:lnTo>
                <a:lnTo>
                  <a:pt x="500" y="717"/>
                </a:lnTo>
                <a:lnTo>
                  <a:pt x="503" y="717"/>
                </a:lnTo>
                <a:lnTo>
                  <a:pt x="503" y="721"/>
                </a:lnTo>
                <a:lnTo>
                  <a:pt x="503" y="722"/>
                </a:lnTo>
                <a:lnTo>
                  <a:pt x="503" y="724"/>
                </a:lnTo>
                <a:lnTo>
                  <a:pt x="503" y="727"/>
                </a:lnTo>
                <a:lnTo>
                  <a:pt x="503" y="730"/>
                </a:lnTo>
                <a:lnTo>
                  <a:pt x="503" y="738"/>
                </a:lnTo>
                <a:lnTo>
                  <a:pt x="503" y="744"/>
                </a:lnTo>
                <a:lnTo>
                  <a:pt x="503" y="749"/>
                </a:lnTo>
                <a:lnTo>
                  <a:pt x="503" y="750"/>
                </a:lnTo>
                <a:lnTo>
                  <a:pt x="492" y="750"/>
                </a:lnTo>
                <a:lnTo>
                  <a:pt x="490" y="750"/>
                </a:lnTo>
                <a:lnTo>
                  <a:pt x="490" y="752"/>
                </a:lnTo>
                <a:lnTo>
                  <a:pt x="490" y="755"/>
                </a:lnTo>
                <a:lnTo>
                  <a:pt x="483" y="757"/>
                </a:lnTo>
                <a:lnTo>
                  <a:pt x="482" y="757"/>
                </a:lnTo>
                <a:lnTo>
                  <a:pt x="481" y="757"/>
                </a:lnTo>
                <a:lnTo>
                  <a:pt x="481" y="756"/>
                </a:lnTo>
                <a:lnTo>
                  <a:pt x="478" y="756"/>
                </a:lnTo>
                <a:lnTo>
                  <a:pt x="478" y="754"/>
                </a:lnTo>
                <a:lnTo>
                  <a:pt x="477" y="754"/>
                </a:lnTo>
                <a:lnTo>
                  <a:pt x="477" y="753"/>
                </a:lnTo>
                <a:lnTo>
                  <a:pt x="477" y="752"/>
                </a:lnTo>
                <a:lnTo>
                  <a:pt x="477" y="750"/>
                </a:lnTo>
                <a:lnTo>
                  <a:pt x="477" y="753"/>
                </a:lnTo>
                <a:lnTo>
                  <a:pt x="477" y="756"/>
                </a:lnTo>
                <a:lnTo>
                  <a:pt x="477" y="758"/>
                </a:lnTo>
                <a:lnTo>
                  <a:pt x="463" y="763"/>
                </a:lnTo>
                <a:lnTo>
                  <a:pt x="458" y="764"/>
                </a:lnTo>
                <a:lnTo>
                  <a:pt x="451" y="766"/>
                </a:lnTo>
                <a:lnTo>
                  <a:pt x="438" y="770"/>
                </a:lnTo>
                <a:lnTo>
                  <a:pt x="437" y="770"/>
                </a:lnTo>
                <a:lnTo>
                  <a:pt x="436" y="770"/>
                </a:lnTo>
                <a:lnTo>
                  <a:pt x="430" y="772"/>
                </a:lnTo>
                <a:lnTo>
                  <a:pt x="426" y="773"/>
                </a:lnTo>
                <a:lnTo>
                  <a:pt x="426" y="775"/>
                </a:lnTo>
                <a:lnTo>
                  <a:pt x="426" y="777"/>
                </a:lnTo>
                <a:lnTo>
                  <a:pt x="427" y="777"/>
                </a:lnTo>
                <a:lnTo>
                  <a:pt x="428" y="777"/>
                </a:lnTo>
                <a:lnTo>
                  <a:pt x="429" y="775"/>
                </a:lnTo>
                <a:lnTo>
                  <a:pt x="431" y="775"/>
                </a:lnTo>
                <a:lnTo>
                  <a:pt x="432" y="775"/>
                </a:lnTo>
                <a:lnTo>
                  <a:pt x="435" y="774"/>
                </a:lnTo>
                <a:lnTo>
                  <a:pt x="436" y="774"/>
                </a:lnTo>
                <a:lnTo>
                  <a:pt x="438" y="774"/>
                </a:lnTo>
                <a:lnTo>
                  <a:pt x="438" y="773"/>
                </a:lnTo>
                <a:lnTo>
                  <a:pt x="439" y="773"/>
                </a:lnTo>
                <a:lnTo>
                  <a:pt x="441" y="773"/>
                </a:lnTo>
                <a:lnTo>
                  <a:pt x="443" y="773"/>
                </a:lnTo>
                <a:lnTo>
                  <a:pt x="446" y="772"/>
                </a:lnTo>
                <a:lnTo>
                  <a:pt x="446" y="771"/>
                </a:lnTo>
                <a:lnTo>
                  <a:pt x="447" y="771"/>
                </a:lnTo>
                <a:lnTo>
                  <a:pt x="448" y="770"/>
                </a:lnTo>
                <a:lnTo>
                  <a:pt x="449" y="770"/>
                </a:lnTo>
                <a:lnTo>
                  <a:pt x="451" y="770"/>
                </a:lnTo>
                <a:lnTo>
                  <a:pt x="452" y="770"/>
                </a:lnTo>
                <a:lnTo>
                  <a:pt x="453" y="770"/>
                </a:lnTo>
                <a:lnTo>
                  <a:pt x="455" y="770"/>
                </a:lnTo>
                <a:lnTo>
                  <a:pt x="456" y="770"/>
                </a:lnTo>
                <a:lnTo>
                  <a:pt x="457" y="770"/>
                </a:lnTo>
                <a:lnTo>
                  <a:pt x="457" y="769"/>
                </a:lnTo>
                <a:lnTo>
                  <a:pt x="458" y="769"/>
                </a:lnTo>
                <a:lnTo>
                  <a:pt x="463" y="767"/>
                </a:lnTo>
                <a:lnTo>
                  <a:pt x="463" y="766"/>
                </a:lnTo>
                <a:lnTo>
                  <a:pt x="464" y="766"/>
                </a:lnTo>
                <a:lnTo>
                  <a:pt x="464" y="765"/>
                </a:lnTo>
                <a:lnTo>
                  <a:pt x="464" y="763"/>
                </a:lnTo>
                <a:lnTo>
                  <a:pt x="477" y="759"/>
                </a:lnTo>
                <a:lnTo>
                  <a:pt x="478" y="759"/>
                </a:lnTo>
                <a:lnTo>
                  <a:pt x="483" y="758"/>
                </a:lnTo>
                <a:lnTo>
                  <a:pt x="483" y="757"/>
                </a:lnTo>
                <a:lnTo>
                  <a:pt x="486" y="757"/>
                </a:lnTo>
                <a:lnTo>
                  <a:pt x="487" y="757"/>
                </a:lnTo>
                <a:lnTo>
                  <a:pt x="489" y="757"/>
                </a:lnTo>
                <a:lnTo>
                  <a:pt x="490" y="757"/>
                </a:lnTo>
                <a:lnTo>
                  <a:pt x="491" y="757"/>
                </a:lnTo>
                <a:lnTo>
                  <a:pt x="491" y="756"/>
                </a:lnTo>
                <a:lnTo>
                  <a:pt x="492" y="756"/>
                </a:lnTo>
                <a:lnTo>
                  <a:pt x="493" y="756"/>
                </a:lnTo>
                <a:lnTo>
                  <a:pt x="495" y="756"/>
                </a:lnTo>
                <a:lnTo>
                  <a:pt x="496" y="756"/>
                </a:lnTo>
                <a:lnTo>
                  <a:pt x="499" y="755"/>
                </a:lnTo>
                <a:lnTo>
                  <a:pt x="500" y="755"/>
                </a:lnTo>
                <a:lnTo>
                  <a:pt x="500" y="754"/>
                </a:lnTo>
                <a:lnTo>
                  <a:pt x="500" y="753"/>
                </a:lnTo>
                <a:lnTo>
                  <a:pt x="503" y="753"/>
                </a:lnTo>
                <a:lnTo>
                  <a:pt x="503" y="755"/>
                </a:lnTo>
                <a:lnTo>
                  <a:pt x="501" y="755"/>
                </a:lnTo>
                <a:lnTo>
                  <a:pt x="500" y="755"/>
                </a:lnTo>
                <a:lnTo>
                  <a:pt x="496" y="756"/>
                </a:lnTo>
                <a:lnTo>
                  <a:pt x="495" y="756"/>
                </a:lnTo>
                <a:lnTo>
                  <a:pt x="493" y="756"/>
                </a:lnTo>
                <a:lnTo>
                  <a:pt x="492" y="756"/>
                </a:lnTo>
                <a:lnTo>
                  <a:pt x="491" y="756"/>
                </a:lnTo>
                <a:lnTo>
                  <a:pt x="491" y="757"/>
                </a:lnTo>
                <a:lnTo>
                  <a:pt x="489" y="757"/>
                </a:lnTo>
                <a:lnTo>
                  <a:pt x="488" y="757"/>
                </a:lnTo>
                <a:lnTo>
                  <a:pt x="486" y="758"/>
                </a:lnTo>
                <a:lnTo>
                  <a:pt x="484" y="758"/>
                </a:lnTo>
                <a:lnTo>
                  <a:pt x="482" y="759"/>
                </a:lnTo>
                <a:lnTo>
                  <a:pt x="481" y="759"/>
                </a:lnTo>
                <a:lnTo>
                  <a:pt x="481" y="761"/>
                </a:lnTo>
                <a:lnTo>
                  <a:pt x="480" y="761"/>
                </a:lnTo>
                <a:lnTo>
                  <a:pt x="479" y="761"/>
                </a:lnTo>
                <a:lnTo>
                  <a:pt x="478" y="762"/>
                </a:lnTo>
                <a:lnTo>
                  <a:pt x="477" y="762"/>
                </a:lnTo>
                <a:lnTo>
                  <a:pt x="475" y="762"/>
                </a:lnTo>
                <a:lnTo>
                  <a:pt x="473" y="763"/>
                </a:lnTo>
                <a:lnTo>
                  <a:pt x="471" y="764"/>
                </a:lnTo>
                <a:lnTo>
                  <a:pt x="471" y="765"/>
                </a:lnTo>
                <a:lnTo>
                  <a:pt x="470" y="765"/>
                </a:lnTo>
                <a:lnTo>
                  <a:pt x="466" y="766"/>
                </a:lnTo>
                <a:lnTo>
                  <a:pt x="465" y="766"/>
                </a:lnTo>
                <a:lnTo>
                  <a:pt x="464" y="767"/>
                </a:lnTo>
                <a:lnTo>
                  <a:pt x="463" y="767"/>
                </a:lnTo>
                <a:lnTo>
                  <a:pt x="462" y="767"/>
                </a:lnTo>
                <a:lnTo>
                  <a:pt x="460" y="769"/>
                </a:lnTo>
                <a:lnTo>
                  <a:pt x="458" y="769"/>
                </a:lnTo>
                <a:lnTo>
                  <a:pt x="457" y="770"/>
                </a:lnTo>
                <a:lnTo>
                  <a:pt x="456" y="770"/>
                </a:lnTo>
                <a:lnTo>
                  <a:pt x="452" y="770"/>
                </a:lnTo>
                <a:lnTo>
                  <a:pt x="451" y="770"/>
                </a:lnTo>
                <a:lnTo>
                  <a:pt x="449" y="770"/>
                </a:lnTo>
                <a:lnTo>
                  <a:pt x="448" y="771"/>
                </a:lnTo>
                <a:lnTo>
                  <a:pt x="447" y="771"/>
                </a:lnTo>
                <a:lnTo>
                  <a:pt x="444" y="772"/>
                </a:lnTo>
                <a:lnTo>
                  <a:pt x="444" y="773"/>
                </a:lnTo>
                <a:lnTo>
                  <a:pt x="443" y="773"/>
                </a:lnTo>
                <a:lnTo>
                  <a:pt x="441" y="773"/>
                </a:lnTo>
                <a:lnTo>
                  <a:pt x="440" y="773"/>
                </a:lnTo>
                <a:lnTo>
                  <a:pt x="439" y="773"/>
                </a:lnTo>
                <a:lnTo>
                  <a:pt x="438" y="774"/>
                </a:lnTo>
                <a:lnTo>
                  <a:pt x="436" y="774"/>
                </a:lnTo>
                <a:lnTo>
                  <a:pt x="435" y="774"/>
                </a:lnTo>
                <a:lnTo>
                  <a:pt x="434" y="775"/>
                </a:lnTo>
                <a:lnTo>
                  <a:pt x="432" y="775"/>
                </a:lnTo>
                <a:lnTo>
                  <a:pt x="431" y="775"/>
                </a:lnTo>
                <a:lnTo>
                  <a:pt x="429" y="777"/>
                </a:lnTo>
                <a:lnTo>
                  <a:pt x="428" y="777"/>
                </a:lnTo>
                <a:lnTo>
                  <a:pt x="427" y="777"/>
                </a:lnTo>
                <a:lnTo>
                  <a:pt x="426" y="777"/>
                </a:lnTo>
                <a:lnTo>
                  <a:pt x="426" y="778"/>
                </a:lnTo>
                <a:lnTo>
                  <a:pt x="427" y="779"/>
                </a:lnTo>
                <a:lnTo>
                  <a:pt x="428" y="779"/>
                </a:lnTo>
                <a:lnTo>
                  <a:pt x="427" y="779"/>
                </a:lnTo>
                <a:lnTo>
                  <a:pt x="427" y="780"/>
                </a:lnTo>
                <a:lnTo>
                  <a:pt x="426" y="780"/>
                </a:lnTo>
                <a:lnTo>
                  <a:pt x="426" y="781"/>
                </a:lnTo>
                <a:lnTo>
                  <a:pt x="426" y="782"/>
                </a:lnTo>
                <a:lnTo>
                  <a:pt x="427" y="782"/>
                </a:lnTo>
                <a:lnTo>
                  <a:pt x="427" y="781"/>
                </a:lnTo>
                <a:lnTo>
                  <a:pt x="428" y="781"/>
                </a:lnTo>
                <a:lnTo>
                  <a:pt x="428" y="780"/>
                </a:lnTo>
                <a:lnTo>
                  <a:pt x="429" y="780"/>
                </a:lnTo>
                <a:lnTo>
                  <a:pt x="428" y="779"/>
                </a:lnTo>
                <a:lnTo>
                  <a:pt x="429" y="779"/>
                </a:lnTo>
                <a:lnTo>
                  <a:pt x="429" y="778"/>
                </a:lnTo>
                <a:lnTo>
                  <a:pt x="430" y="778"/>
                </a:lnTo>
                <a:lnTo>
                  <a:pt x="432" y="777"/>
                </a:lnTo>
                <a:lnTo>
                  <a:pt x="434" y="777"/>
                </a:lnTo>
                <a:lnTo>
                  <a:pt x="438" y="777"/>
                </a:lnTo>
                <a:lnTo>
                  <a:pt x="441" y="777"/>
                </a:lnTo>
                <a:lnTo>
                  <a:pt x="443" y="777"/>
                </a:lnTo>
                <a:lnTo>
                  <a:pt x="444" y="777"/>
                </a:lnTo>
                <a:lnTo>
                  <a:pt x="445" y="777"/>
                </a:lnTo>
                <a:lnTo>
                  <a:pt x="446" y="777"/>
                </a:lnTo>
                <a:lnTo>
                  <a:pt x="451" y="777"/>
                </a:lnTo>
                <a:lnTo>
                  <a:pt x="451" y="778"/>
                </a:lnTo>
                <a:lnTo>
                  <a:pt x="451" y="777"/>
                </a:lnTo>
                <a:lnTo>
                  <a:pt x="446" y="777"/>
                </a:lnTo>
                <a:lnTo>
                  <a:pt x="445" y="777"/>
                </a:lnTo>
                <a:lnTo>
                  <a:pt x="444" y="777"/>
                </a:lnTo>
                <a:lnTo>
                  <a:pt x="443" y="773"/>
                </a:lnTo>
                <a:lnTo>
                  <a:pt x="444" y="773"/>
                </a:lnTo>
                <a:lnTo>
                  <a:pt x="445" y="773"/>
                </a:lnTo>
                <a:lnTo>
                  <a:pt x="445" y="772"/>
                </a:lnTo>
                <a:lnTo>
                  <a:pt x="446" y="772"/>
                </a:lnTo>
                <a:lnTo>
                  <a:pt x="448" y="771"/>
                </a:lnTo>
                <a:lnTo>
                  <a:pt x="449" y="771"/>
                </a:lnTo>
                <a:lnTo>
                  <a:pt x="451" y="771"/>
                </a:lnTo>
                <a:lnTo>
                  <a:pt x="451" y="773"/>
                </a:lnTo>
                <a:lnTo>
                  <a:pt x="452" y="773"/>
                </a:lnTo>
                <a:lnTo>
                  <a:pt x="453" y="773"/>
                </a:lnTo>
                <a:lnTo>
                  <a:pt x="454" y="773"/>
                </a:lnTo>
                <a:lnTo>
                  <a:pt x="454" y="774"/>
                </a:lnTo>
                <a:lnTo>
                  <a:pt x="454" y="777"/>
                </a:lnTo>
                <a:lnTo>
                  <a:pt x="456" y="777"/>
                </a:lnTo>
                <a:lnTo>
                  <a:pt x="463" y="777"/>
                </a:lnTo>
                <a:lnTo>
                  <a:pt x="464" y="777"/>
                </a:lnTo>
                <a:lnTo>
                  <a:pt x="466" y="777"/>
                </a:lnTo>
                <a:lnTo>
                  <a:pt x="467" y="777"/>
                </a:lnTo>
                <a:lnTo>
                  <a:pt x="470" y="777"/>
                </a:lnTo>
                <a:lnTo>
                  <a:pt x="471" y="777"/>
                </a:lnTo>
                <a:lnTo>
                  <a:pt x="477" y="777"/>
                </a:lnTo>
                <a:lnTo>
                  <a:pt x="478" y="777"/>
                </a:lnTo>
                <a:lnTo>
                  <a:pt x="483" y="777"/>
                </a:lnTo>
                <a:lnTo>
                  <a:pt x="483" y="779"/>
                </a:lnTo>
                <a:lnTo>
                  <a:pt x="482" y="779"/>
                </a:lnTo>
                <a:lnTo>
                  <a:pt x="482" y="780"/>
                </a:lnTo>
                <a:lnTo>
                  <a:pt x="478" y="780"/>
                </a:lnTo>
                <a:lnTo>
                  <a:pt x="478" y="781"/>
                </a:lnTo>
                <a:lnTo>
                  <a:pt x="478" y="782"/>
                </a:lnTo>
                <a:lnTo>
                  <a:pt x="478" y="783"/>
                </a:lnTo>
                <a:lnTo>
                  <a:pt x="478" y="784"/>
                </a:lnTo>
                <a:lnTo>
                  <a:pt x="478" y="786"/>
                </a:lnTo>
                <a:lnTo>
                  <a:pt x="478" y="787"/>
                </a:lnTo>
                <a:lnTo>
                  <a:pt x="478" y="789"/>
                </a:lnTo>
                <a:lnTo>
                  <a:pt x="478" y="790"/>
                </a:lnTo>
                <a:lnTo>
                  <a:pt x="467" y="790"/>
                </a:lnTo>
                <a:lnTo>
                  <a:pt x="463" y="790"/>
                </a:lnTo>
                <a:lnTo>
                  <a:pt x="461" y="790"/>
                </a:lnTo>
                <a:lnTo>
                  <a:pt x="452" y="790"/>
                </a:lnTo>
                <a:lnTo>
                  <a:pt x="452" y="792"/>
                </a:lnTo>
                <a:lnTo>
                  <a:pt x="452" y="796"/>
                </a:lnTo>
                <a:lnTo>
                  <a:pt x="452" y="797"/>
                </a:lnTo>
                <a:lnTo>
                  <a:pt x="452" y="803"/>
                </a:lnTo>
                <a:lnTo>
                  <a:pt x="464" y="803"/>
                </a:lnTo>
                <a:lnTo>
                  <a:pt x="466" y="803"/>
                </a:lnTo>
                <a:lnTo>
                  <a:pt x="467" y="803"/>
                </a:lnTo>
                <a:lnTo>
                  <a:pt x="469" y="803"/>
                </a:lnTo>
                <a:lnTo>
                  <a:pt x="470" y="803"/>
                </a:lnTo>
                <a:lnTo>
                  <a:pt x="475" y="803"/>
                </a:lnTo>
                <a:lnTo>
                  <a:pt x="477" y="803"/>
                </a:lnTo>
                <a:lnTo>
                  <a:pt x="478" y="803"/>
                </a:lnTo>
                <a:lnTo>
                  <a:pt x="487" y="803"/>
                </a:lnTo>
                <a:lnTo>
                  <a:pt x="487" y="809"/>
                </a:lnTo>
                <a:lnTo>
                  <a:pt x="478" y="809"/>
                </a:lnTo>
                <a:lnTo>
                  <a:pt x="477" y="809"/>
                </a:lnTo>
                <a:lnTo>
                  <a:pt x="477" y="808"/>
                </a:lnTo>
                <a:lnTo>
                  <a:pt x="477" y="809"/>
                </a:lnTo>
                <a:lnTo>
                  <a:pt x="475" y="809"/>
                </a:lnTo>
                <a:lnTo>
                  <a:pt x="473" y="809"/>
                </a:lnTo>
                <a:lnTo>
                  <a:pt x="470" y="809"/>
                </a:lnTo>
                <a:lnTo>
                  <a:pt x="467" y="809"/>
                </a:lnTo>
                <a:lnTo>
                  <a:pt x="464" y="809"/>
                </a:lnTo>
                <a:lnTo>
                  <a:pt x="463" y="809"/>
                </a:lnTo>
                <a:lnTo>
                  <a:pt x="461" y="809"/>
                </a:lnTo>
                <a:lnTo>
                  <a:pt x="460" y="809"/>
                </a:lnTo>
                <a:lnTo>
                  <a:pt x="457" y="809"/>
                </a:lnTo>
                <a:lnTo>
                  <a:pt x="455" y="809"/>
                </a:lnTo>
                <a:lnTo>
                  <a:pt x="454" y="809"/>
                </a:lnTo>
                <a:lnTo>
                  <a:pt x="452" y="809"/>
                </a:lnTo>
                <a:lnTo>
                  <a:pt x="451" y="809"/>
                </a:lnTo>
                <a:lnTo>
                  <a:pt x="449" y="809"/>
                </a:lnTo>
                <a:lnTo>
                  <a:pt x="448" y="809"/>
                </a:lnTo>
                <a:lnTo>
                  <a:pt x="439" y="809"/>
                </a:lnTo>
                <a:lnTo>
                  <a:pt x="426" y="808"/>
                </a:lnTo>
                <a:lnTo>
                  <a:pt x="428" y="808"/>
                </a:lnTo>
                <a:lnTo>
                  <a:pt x="431" y="808"/>
                </a:lnTo>
                <a:lnTo>
                  <a:pt x="439" y="809"/>
                </a:lnTo>
                <a:lnTo>
                  <a:pt x="448" y="809"/>
                </a:lnTo>
                <a:lnTo>
                  <a:pt x="449" y="809"/>
                </a:lnTo>
                <a:lnTo>
                  <a:pt x="451" y="809"/>
                </a:lnTo>
                <a:lnTo>
                  <a:pt x="452" y="809"/>
                </a:lnTo>
                <a:lnTo>
                  <a:pt x="455" y="809"/>
                </a:lnTo>
                <a:lnTo>
                  <a:pt x="457" y="809"/>
                </a:lnTo>
                <a:lnTo>
                  <a:pt x="461" y="809"/>
                </a:lnTo>
                <a:lnTo>
                  <a:pt x="462" y="809"/>
                </a:lnTo>
                <a:lnTo>
                  <a:pt x="463" y="809"/>
                </a:lnTo>
                <a:lnTo>
                  <a:pt x="464" y="809"/>
                </a:lnTo>
                <a:lnTo>
                  <a:pt x="464" y="808"/>
                </a:lnTo>
                <a:lnTo>
                  <a:pt x="464" y="807"/>
                </a:lnTo>
                <a:lnTo>
                  <a:pt x="464" y="805"/>
                </a:lnTo>
                <a:lnTo>
                  <a:pt x="465" y="805"/>
                </a:lnTo>
                <a:lnTo>
                  <a:pt x="465" y="804"/>
                </a:lnTo>
                <a:lnTo>
                  <a:pt x="465" y="803"/>
                </a:lnTo>
                <a:lnTo>
                  <a:pt x="458" y="803"/>
                </a:lnTo>
                <a:lnTo>
                  <a:pt x="452" y="803"/>
                </a:lnTo>
                <a:lnTo>
                  <a:pt x="451" y="803"/>
                </a:lnTo>
                <a:lnTo>
                  <a:pt x="447" y="803"/>
                </a:lnTo>
                <a:lnTo>
                  <a:pt x="445" y="803"/>
                </a:lnTo>
                <a:lnTo>
                  <a:pt x="438" y="803"/>
                </a:lnTo>
                <a:lnTo>
                  <a:pt x="431" y="803"/>
                </a:lnTo>
                <a:lnTo>
                  <a:pt x="426" y="803"/>
                </a:lnTo>
                <a:lnTo>
                  <a:pt x="422" y="803"/>
                </a:lnTo>
                <a:lnTo>
                  <a:pt x="422" y="808"/>
                </a:lnTo>
                <a:lnTo>
                  <a:pt x="420" y="808"/>
                </a:lnTo>
                <a:lnTo>
                  <a:pt x="419" y="808"/>
                </a:lnTo>
                <a:lnTo>
                  <a:pt x="419" y="809"/>
                </a:lnTo>
                <a:lnTo>
                  <a:pt x="419" y="815"/>
                </a:lnTo>
                <a:lnTo>
                  <a:pt x="414" y="815"/>
                </a:lnTo>
                <a:lnTo>
                  <a:pt x="413" y="815"/>
                </a:lnTo>
                <a:lnTo>
                  <a:pt x="412" y="815"/>
                </a:lnTo>
                <a:lnTo>
                  <a:pt x="406" y="815"/>
                </a:lnTo>
                <a:lnTo>
                  <a:pt x="404" y="815"/>
                </a:lnTo>
                <a:lnTo>
                  <a:pt x="406" y="815"/>
                </a:lnTo>
                <a:lnTo>
                  <a:pt x="412" y="815"/>
                </a:lnTo>
                <a:lnTo>
                  <a:pt x="413" y="815"/>
                </a:lnTo>
                <a:lnTo>
                  <a:pt x="417" y="815"/>
                </a:lnTo>
                <a:lnTo>
                  <a:pt x="418" y="815"/>
                </a:lnTo>
                <a:lnTo>
                  <a:pt x="419" y="815"/>
                </a:lnTo>
                <a:lnTo>
                  <a:pt x="418" y="815"/>
                </a:lnTo>
                <a:lnTo>
                  <a:pt x="413" y="815"/>
                </a:lnTo>
                <a:lnTo>
                  <a:pt x="412" y="815"/>
                </a:lnTo>
                <a:lnTo>
                  <a:pt x="410" y="815"/>
                </a:lnTo>
                <a:lnTo>
                  <a:pt x="406" y="815"/>
                </a:lnTo>
                <a:lnTo>
                  <a:pt x="400" y="815"/>
                </a:lnTo>
                <a:lnTo>
                  <a:pt x="400" y="816"/>
                </a:lnTo>
                <a:lnTo>
                  <a:pt x="400" y="817"/>
                </a:lnTo>
                <a:lnTo>
                  <a:pt x="400" y="821"/>
                </a:lnTo>
                <a:lnTo>
                  <a:pt x="400" y="822"/>
                </a:lnTo>
                <a:lnTo>
                  <a:pt x="400" y="823"/>
                </a:lnTo>
                <a:lnTo>
                  <a:pt x="400" y="824"/>
                </a:lnTo>
                <a:lnTo>
                  <a:pt x="400" y="828"/>
                </a:lnTo>
                <a:lnTo>
                  <a:pt x="400" y="829"/>
                </a:lnTo>
                <a:lnTo>
                  <a:pt x="394" y="829"/>
                </a:lnTo>
                <a:lnTo>
                  <a:pt x="393" y="829"/>
                </a:lnTo>
                <a:lnTo>
                  <a:pt x="389" y="829"/>
                </a:lnTo>
                <a:lnTo>
                  <a:pt x="387" y="829"/>
                </a:lnTo>
                <a:lnTo>
                  <a:pt x="386" y="829"/>
                </a:lnTo>
                <a:lnTo>
                  <a:pt x="386" y="831"/>
                </a:lnTo>
                <a:lnTo>
                  <a:pt x="386" y="836"/>
                </a:lnTo>
                <a:lnTo>
                  <a:pt x="385" y="836"/>
                </a:lnTo>
                <a:lnTo>
                  <a:pt x="383" y="836"/>
                </a:lnTo>
                <a:lnTo>
                  <a:pt x="378" y="838"/>
                </a:lnTo>
                <a:lnTo>
                  <a:pt x="376" y="838"/>
                </a:lnTo>
                <a:lnTo>
                  <a:pt x="374" y="839"/>
                </a:lnTo>
                <a:lnTo>
                  <a:pt x="374" y="840"/>
                </a:lnTo>
                <a:lnTo>
                  <a:pt x="374" y="842"/>
                </a:lnTo>
                <a:lnTo>
                  <a:pt x="374" y="848"/>
                </a:lnTo>
                <a:lnTo>
                  <a:pt x="358" y="848"/>
                </a:lnTo>
                <a:lnTo>
                  <a:pt x="354" y="848"/>
                </a:lnTo>
                <a:lnTo>
                  <a:pt x="354" y="849"/>
                </a:lnTo>
                <a:lnTo>
                  <a:pt x="354" y="854"/>
                </a:lnTo>
                <a:lnTo>
                  <a:pt x="354" y="855"/>
                </a:lnTo>
                <a:lnTo>
                  <a:pt x="367" y="855"/>
                </a:lnTo>
                <a:lnTo>
                  <a:pt x="367" y="861"/>
                </a:lnTo>
                <a:lnTo>
                  <a:pt x="367" y="862"/>
                </a:lnTo>
                <a:lnTo>
                  <a:pt x="361" y="862"/>
                </a:lnTo>
                <a:lnTo>
                  <a:pt x="360" y="862"/>
                </a:lnTo>
                <a:lnTo>
                  <a:pt x="359" y="862"/>
                </a:lnTo>
                <a:lnTo>
                  <a:pt x="358" y="862"/>
                </a:lnTo>
                <a:lnTo>
                  <a:pt x="355" y="862"/>
                </a:lnTo>
                <a:lnTo>
                  <a:pt x="355" y="861"/>
                </a:lnTo>
                <a:lnTo>
                  <a:pt x="354" y="862"/>
                </a:lnTo>
                <a:lnTo>
                  <a:pt x="351" y="862"/>
                </a:lnTo>
                <a:lnTo>
                  <a:pt x="351" y="872"/>
                </a:lnTo>
                <a:lnTo>
                  <a:pt x="351" y="873"/>
                </a:lnTo>
                <a:lnTo>
                  <a:pt x="351" y="874"/>
                </a:lnTo>
                <a:lnTo>
                  <a:pt x="351" y="875"/>
                </a:lnTo>
                <a:lnTo>
                  <a:pt x="351" y="876"/>
                </a:lnTo>
                <a:lnTo>
                  <a:pt x="351" y="878"/>
                </a:lnTo>
                <a:lnTo>
                  <a:pt x="351" y="879"/>
                </a:lnTo>
                <a:lnTo>
                  <a:pt x="351" y="880"/>
                </a:lnTo>
                <a:lnTo>
                  <a:pt x="350" y="880"/>
                </a:lnTo>
                <a:lnTo>
                  <a:pt x="350" y="881"/>
                </a:lnTo>
                <a:lnTo>
                  <a:pt x="350" y="882"/>
                </a:lnTo>
                <a:lnTo>
                  <a:pt x="350" y="883"/>
                </a:lnTo>
                <a:lnTo>
                  <a:pt x="350" y="886"/>
                </a:lnTo>
                <a:lnTo>
                  <a:pt x="350" y="887"/>
                </a:lnTo>
                <a:lnTo>
                  <a:pt x="351" y="887"/>
                </a:lnTo>
                <a:lnTo>
                  <a:pt x="361" y="887"/>
                </a:lnTo>
                <a:lnTo>
                  <a:pt x="361" y="886"/>
                </a:lnTo>
                <a:lnTo>
                  <a:pt x="361" y="883"/>
                </a:lnTo>
                <a:lnTo>
                  <a:pt x="361" y="880"/>
                </a:lnTo>
                <a:lnTo>
                  <a:pt x="367" y="880"/>
                </a:lnTo>
                <a:lnTo>
                  <a:pt x="368" y="881"/>
                </a:lnTo>
                <a:lnTo>
                  <a:pt x="374" y="881"/>
                </a:lnTo>
                <a:lnTo>
                  <a:pt x="374" y="879"/>
                </a:lnTo>
                <a:lnTo>
                  <a:pt x="374" y="878"/>
                </a:lnTo>
                <a:lnTo>
                  <a:pt x="374" y="875"/>
                </a:lnTo>
                <a:lnTo>
                  <a:pt x="374" y="874"/>
                </a:lnTo>
                <a:lnTo>
                  <a:pt x="375" y="874"/>
                </a:lnTo>
                <a:lnTo>
                  <a:pt x="377" y="874"/>
                </a:lnTo>
                <a:lnTo>
                  <a:pt x="379" y="874"/>
                </a:lnTo>
                <a:lnTo>
                  <a:pt x="379" y="871"/>
                </a:lnTo>
                <a:lnTo>
                  <a:pt x="379" y="867"/>
                </a:lnTo>
                <a:lnTo>
                  <a:pt x="387" y="867"/>
                </a:lnTo>
                <a:lnTo>
                  <a:pt x="393" y="867"/>
                </a:lnTo>
                <a:lnTo>
                  <a:pt x="393" y="864"/>
                </a:lnTo>
                <a:lnTo>
                  <a:pt x="393" y="861"/>
                </a:lnTo>
                <a:lnTo>
                  <a:pt x="397" y="861"/>
                </a:lnTo>
                <a:lnTo>
                  <a:pt x="400" y="861"/>
                </a:lnTo>
                <a:lnTo>
                  <a:pt x="400" y="856"/>
                </a:lnTo>
                <a:lnTo>
                  <a:pt x="400" y="854"/>
                </a:lnTo>
                <a:lnTo>
                  <a:pt x="401" y="854"/>
                </a:lnTo>
                <a:lnTo>
                  <a:pt x="402" y="854"/>
                </a:lnTo>
                <a:lnTo>
                  <a:pt x="403" y="854"/>
                </a:lnTo>
                <a:lnTo>
                  <a:pt x="404" y="854"/>
                </a:lnTo>
                <a:lnTo>
                  <a:pt x="412" y="854"/>
                </a:lnTo>
                <a:lnTo>
                  <a:pt x="412" y="853"/>
                </a:lnTo>
                <a:lnTo>
                  <a:pt x="412" y="849"/>
                </a:lnTo>
                <a:lnTo>
                  <a:pt x="412" y="847"/>
                </a:lnTo>
                <a:lnTo>
                  <a:pt x="412" y="834"/>
                </a:lnTo>
                <a:lnTo>
                  <a:pt x="412" y="833"/>
                </a:lnTo>
                <a:lnTo>
                  <a:pt x="412" y="832"/>
                </a:lnTo>
                <a:lnTo>
                  <a:pt x="412" y="829"/>
                </a:lnTo>
                <a:lnTo>
                  <a:pt x="415" y="829"/>
                </a:lnTo>
                <a:lnTo>
                  <a:pt x="419" y="829"/>
                </a:lnTo>
                <a:lnTo>
                  <a:pt x="419" y="827"/>
                </a:lnTo>
                <a:lnTo>
                  <a:pt x="419" y="822"/>
                </a:lnTo>
                <a:lnTo>
                  <a:pt x="420" y="822"/>
                </a:lnTo>
                <a:lnTo>
                  <a:pt x="421" y="822"/>
                </a:lnTo>
                <a:lnTo>
                  <a:pt x="422" y="822"/>
                </a:lnTo>
                <a:lnTo>
                  <a:pt x="423" y="822"/>
                </a:lnTo>
                <a:lnTo>
                  <a:pt x="426" y="822"/>
                </a:lnTo>
                <a:lnTo>
                  <a:pt x="426" y="823"/>
                </a:lnTo>
                <a:lnTo>
                  <a:pt x="426" y="824"/>
                </a:lnTo>
                <a:lnTo>
                  <a:pt x="426" y="825"/>
                </a:lnTo>
                <a:lnTo>
                  <a:pt x="426" y="827"/>
                </a:lnTo>
                <a:lnTo>
                  <a:pt x="426" y="828"/>
                </a:lnTo>
                <a:lnTo>
                  <a:pt x="426" y="829"/>
                </a:lnTo>
                <a:lnTo>
                  <a:pt x="426" y="830"/>
                </a:lnTo>
                <a:lnTo>
                  <a:pt x="426" y="833"/>
                </a:lnTo>
                <a:lnTo>
                  <a:pt x="426" y="834"/>
                </a:lnTo>
                <a:lnTo>
                  <a:pt x="426" y="838"/>
                </a:lnTo>
                <a:lnTo>
                  <a:pt x="426" y="849"/>
                </a:lnTo>
                <a:lnTo>
                  <a:pt x="426" y="854"/>
                </a:lnTo>
                <a:lnTo>
                  <a:pt x="429" y="854"/>
                </a:lnTo>
                <a:lnTo>
                  <a:pt x="440" y="854"/>
                </a:lnTo>
                <a:lnTo>
                  <a:pt x="449" y="854"/>
                </a:lnTo>
                <a:lnTo>
                  <a:pt x="451" y="854"/>
                </a:lnTo>
                <a:lnTo>
                  <a:pt x="451" y="856"/>
                </a:lnTo>
                <a:lnTo>
                  <a:pt x="451" y="864"/>
                </a:lnTo>
                <a:lnTo>
                  <a:pt x="451" y="899"/>
                </a:lnTo>
                <a:lnTo>
                  <a:pt x="452" y="903"/>
                </a:lnTo>
                <a:lnTo>
                  <a:pt x="452" y="906"/>
                </a:lnTo>
                <a:lnTo>
                  <a:pt x="452" y="931"/>
                </a:lnTo>
                <a:lnTo>
                  <a:pt x="452" y="932"/>
                </a:lnTo>
                <a:lnTo>
                  <a:pt x="457" y="932"/>
                </a:lnTo>
                <a:lnTo>
                  <a:pt x="464" y="932"/>
                </a:lnTo>
                <a:lnTo>
                  <a:pt x="472" y="932"/>
                </a:lnTo>
                <a:lnTo>
                  <a:pt x="473" y="932"/>
                </a:lnTo>
                <a:lnTo>
                  <a:pt x="477" y="932"/>
                </a:lnTo>
                <a:lnTo>
                  <a:pt x="515" y="932"/>
                </a:lnTo>
                <a:lnTo>
                  <a:pt x="516" y="951"/>
                </a:lnTo>
                <a:lnTo>
                  <a:pt x="516" y="970"/>
                </a:lnTo>
                <a:lnTo>
                  <a:pt x="516" y="979"/>
                </a:lnTo>
                <a:lnTo>
                  <a:pt x="516" y="997"/>
                </a:lnTo>
                <a:lnTo>
                  <a:pt x="516" y="999"/>
                </a:lnTo>
                <a:lnTo>
                  <a:pt x="516" y="1000"/>
                </a:lnTo>
                <a:lnTo>
                  <a:pt x="516" y="1001"/>
                </a:lnTo>
                <a:lnTo>
                  <a:pt x="516" y="1003"/>
                </a:lnTo>
                <a:lnTo>
                  <a:pt x="516" y="1004"/>
                </a:lnTo>
                <a:lnTo>
                  <a:pt x="516" y="1005"/>
                </a:lnTo>
                <a:lnTo>
                  <a:pt x="516" y="1006"/>
                </a:lnTo>
                <a:lnTo>
                  <a:pt x="516" y="1007"/>
                </a:lnTo>
                <a:lnTo>
                  <a:pt x="516" y="1008"/>
                </a:lnTo>
                <a:lnTo>
                  <a:pt x="516" y="1009"/>
                </a:lnTo>
                <a:lnTo>
                  <a:pt x="516" y="1010"/>
                </a:lnTo>
                <a:lnTo>
                  <a:pt x="516" y="1016"/>
                </a:lnTo>
                <a:lnTo>
                  <a:pt x="516" y="1023"/>
                </a:lnTo>
                <a:lnTo>
                  <a:pt x="522" y="1023"/>
                </a:lnTo>
                <a:lnTo>
                  <a:pt x="526" y="1023"/>
                </a:lnTo>
                <a:lnTo>
                  <a:pt x="527" y="1023"/>
                </a:lnTo>
                <a:lnTo>
                  <a:pt x="527" y="1035"/>
                </a:lnTo>
                <a:lnTo>
                  <a:pt x="526" y="1035"/>
                </a:lnTo>
                <a:lnTo>
                  <a:pt x="522" y="1035"/>
                </a:lnTo>
                <a:lnTo>
                  <a:pt x="522" y="1045"/>
                </a:lnTo>
                <a:lnTo>
                  <a:pt x="522" y="1049"/>
                </a:lnTo>
                <a:lnTo>
                  <a:pt x="526" y="1049"/>
                </a:lnTo>
                <a:lnTo>
                  <a:pt x="527" y="1049"/>
                </a:lnTo>
                <a:lnTo>
                  <a:pt x="534" y="1049"/>
                </a:lnTo>
                <a:lnTo>
                  <a:pt x="534" y="1048"/>
                </a:lnTo>
                <a:lnTo>
                  <a:pt x="534" y="1037"/>
                </a:lnTo>
                <a:lnTo>
                  <a:pt x="534" y="1035"/>
                </a:lnTo>
                <a:lnTo>
                  <a:pt x="539" y="1035"/>
                </a:lnTo>
                <a:lnTo>
                  <a:pt x="540" y="1035"/>
                </a:lnTo>
                <a:lnTo>
                  <a:pt x="540" y="1062"/>
                </a:lnTo>
                <a:lnTo>
                  <a:pt x="540" y="1091"/>
                </a:lnTo>
                <a:lnTo>
                  <a:pt x="540" y="1139"/>
                </a:lnTo>
                <a:lnTo>
                  <a:pt x="540" y="1193"/>
                </a:lnTo>
                <a:lnTo>
                  <a:pt x="541" y="1217"/>
                </a:lnTo>
                <a:lnTo>
                  <a:pt x="517" y="1217"/>
                </a:lnTo>
                <a:lnTo>
                  <a:pt x="512" y="1217"/>
                </a:lnTo>
                <a:lnTo>
                  <a:pt x="497" y="1217"/>
                </a:lnTo>
                <a:lnTo>
                  <a:pt x="487" y="1217"/>
                </a:lnTo>
                <a:lnTo>
                  <a:pt x="464" y="1217"/>
                </a:lnTo>
                <a:lnTo>
                  <a:pt x="463" y="1217"/>
                </a:lnTo>
                <a:lnTo>
                  <a:pt x="438" y="1217"/>
                </a:lnTo>
                <a:lnTo>
                  <a:pt x="411" y="1217"/>
                </a:lnTo>
                <a:lnTo>
                  <a:pt x="410" y="1217"/>
                </a:lnTo>
                <a:lnTo>
                  <a:pt x="401" y="1217"/>
                </a:lnTo>
                <a:lnTo>
                  <a:pt x="396" y="1217"/>
                </a:lnTo>
                <a:lnTo>
                  <a:pt x="387" y="1217"/>
                </a:lnTo>
                <a:lnTo>
                  <a:pt x="363" y="1217"/>
                </a:lnTo>
                <a:lnTo>
                  <a:pt x="359" y="1217"/>
                </a:lnTo>
                <a:lnTo>
                  <a:pt x="358" y="1217"/>
                </a:lnTo>
                <a:lnTo>
                  <a:pt x="335" y="1217"/>
                </a:lnTo>
                <a:lnTo>
                  <a:pt x="334" y="1217"/>
                </a:lnTo>
                <a:lnTo>
                  <a:pt x="332" y="1217"/>
                </a:lnTo>
                <a:lnTo>
                  <a:pt x="325" y="1217"/>
                </a:lnTo>
                <a:lnTo>
                  <a:pt x="324" y="1217"/>
                </a:lnTo>
                <a:lnTo>
                  <a:pt x="324" y="1212"/>
                </a:lnTo>
                <a:lnTo>
                  <a:pt x="324" y="1201"/>
                </a:lnTo>
                <a:lnTo>
                  <a:pt x="324" y="1198"/>
                </a:lnTo>
                <a:lnTo>
                  <a:pt x="331" y="1198"/>
                </a:lnTo>
                <a:lnTo>
                  <a:pt x="331" y="1180"/>
                </a:lnTo>
                <a:lnTo>
                  <a:pt x="331" y="1179"/>
                </a:lnTo>
                <a:lnTo>
                  <a:pt x="336" y="1179"/>
                </a:lnTo>
                <a:lnTo>
                  <a:pt x="343" y="1179"/>
                </a:lnTo>
                <a:lnTo>
                  <a:pt x="343" y="1173"/>
                </a:lnTo>
                <a:lnTo>
                  <a:pt x="343" y="1155"/>
                </a:lnTo>
                <a:lnTo>
                  <a:pt x="343" y="1154"/>
                </a:lnTo>
                <a:lnTo>
                  <a:pt x="343" y="1134"/>
                </a:lnTo>
                <a:lnTo>
                  <a:pt x="343" y="1133"/>
                </a:lnTo>
                <a:lnTo>
                  <a:pt x="340" y="1133"/>
                </a:lnTo>
                <a:lnTo>
                  <a:pt x="339" y="1133"/>
                </a:lnTo>
                <a:lnTo>
                  <a:pt x="317" y="1133"/>
                </a:lnTo>
                <a:lnTo>
                  <a:pt x="317" y="1121"/>
                </a:lnTo>
                <a:lnTo>
                  <a:pt x="318" y="1121"/>
                </a:lnTo>
                <a:lnTo>
                  <a:pt x="323" y="1121"/>
                </a:lnTo>
                <a:lnTo>
                  <a:pt x="323" y="1122"/>
                </a:lnTo>
                <a:lnTo>
                  <a:pt x="324" y="1122"/>
                </a:lnTo>
                <a:lnTo>
                  <a:pt x="324" y="1121"/>
                </a:lnTo>
                <a:lnTo>
                  <a:pt x="336" y="1121"/>
                </a:lnTo>
                <a:lnTo>
                  <a:pt x="336" y="1114"/>
                </a:lnTo>
                <a:lnTo>
                  <a:pt x="324" y="1114"/>
                </a:lnTo>
                <a:lnTo>
                  <a:pt x="324" y="1110"/>
                </a:lnTo>
                <a:lnTo>
                  <a:pt x="324" y="1097"/>
                </a:lnTo>
                <a:lnTo>
                  <a:pt x="324" y="1096"/>
                </a:lnTo>
                <a:lnTo>
                  <a:pt x="324" y="1095"/>
                </a:lnTo>
                <a:lnTo>
                  <a:pt x="318" y="1095"/>
                </a:lnTo>
                <a:lnTo>
                  <a:pt x="316" y="1095"/>
                </a:lnTo>
                <a:lnTo>
                  <a:pt x="317" y="1092"/>
                </a:lnTo>
                <a:lnTo>
                  <a:pt x="316" y="1092"/>
                </a:lnTo>
                <a:lnTo>
                  <a:pt x="318" y="1081"/>
                </a:lnTo>
                <a:lnTo>
                  <a:pt x="320" y="1064"/>
                </a:lnTo>
                <a:lnTo>
                  <a:pt x="322" y="1057"/>
                </a:lnTo>
                <a:lnTo>
                  <a:pt x="322" y="1055"/>
                </a:lnTo>
                <a:lnTo>
                  <a:pt x="324" y="1046"/>
                </a:lnTo>
                <a:lnTo>
                  <a:pt x="336" y="1046"/>
                </a:lnTo>
                <a:lnTo>
                  <a:pt x="360" y="1046"/>
                </a:lnTo>
                <a:lnTo>
                  <a:pt x="362" y="1046"/>
                </a:lnTo>
                <a:lnTo>
                  <a:pt x="362" y="1045"/>
                </a:lnTo>
                <a:lnTo>
                  <a:pt x="362" y="1043"/>
                </a:lnTo>
                <a:lnTo>
                  <a:pt x="362" y="1037"/>
                </a:lnTo>
                <a:lnTo>
                  <a:pt x="362" y="1020"/>
                </a:lnTo>
                <a:lnTo>
                  <a:pt x="362" y="1017"/>
                </a:lnTo>
                <a:lnTo>
                  <a:pt x="362" y="1014"/>
                </a:lnTo>
                <a:lnTo>
                  <a:pt x="362" y="1012"/>
                </a:lnTo>
                <a:lnTo>
                  <a:pt x="362" y="1010"/>
                </a:lnTo>
                <a:lnTo>
                  <a:pt x="360" y="1010"/>
                </a:lnTo>
                <a:lnTo>
                  <a:pt x="352" y="1010"/>
                </a:lnTo>
                <a:lnTo>
                  <a:pt x="341" y="1010"/>
                </a:lnTo>
                <a:lnTo>
                  <a:pt x="335" y="1010"/>
                </a:lnTo>
                <a:lnTo>
                  <a:pt x="329" y="1010"/>
                </a:lnTo>
                <a:lnTo>
                  <a:pt x="329" y="1009"/>
                </a:lnTo>
                <a:lnTo>
                  <a:pt x="332" y="996"/>
                </a:lnTo>
                <a:lnTo>
                  <a:pt x="336" y="967"/>
                </a:lnTo>
                <a:lnTo>
                  <a:pt x="337" y="958"/>
                </a:lnTo>
                <a:lnTo>
                  <a:pt x="339" y="951"/>
                </a:lnTo>
                <a:lnTo>
                  <a:pt x="341" y="938"/>
                </a:lnTo>
                <a:lnTo>
                  <a:pt x="344" y="922"/>
                </a:lnTo>
                <a:lnTo>
                  <a:pt x="344" y="920"/>
                </a:lnTo>
                <a:lnTo>
                  <a:pt x="346" y="906"/>
                </a:lnTo>
                <a:lnTo>
                  <a:pt x="337" y="906"/>
                </a:lnTo>
                <a:lnTo>
                  <a:pt x="332" y="906"/>
                </a:lnTo>
                <a:lnTo>
                  <a:pt x="307" y="906"/>
                </a:lnTo>
                <a:lnTo>
                  <a:pt x="305" y="906"/>
                </a:lnTo>
                <a:lnTo>
                  <a:pt x="301" y="906"/>
                </a:lnTo>
                <a:lnTo>
                  <a:pt x="297" y="906"/>
                </a:lnTo>
                <a:lnTo>
                  <a:pt x="297" y="926"/>
                </a:lnTo>
                <a:lnTo>
                  <a:pt x="297" y="932"/>
                </a:lnTo>
                <a:lnTo>
                  <a:pt x="285" y="932"/>
                </a:lnTo>
                <a:lnTo>
                  <a:pt x="285" y="947"/>
                </a:lnTo>
                <a:lnTo>
                  <a:pt x="285" y="957"/>
                </a:lnTo>
                <a:lnTo>
                  <a:pt x="285" y="958"/>
                </a:lnTo>
                <a:lnTo>
                  <a:pt x="271" y="958"/>
                </a:lnTo>
                <a:lnTo>
                  <a:pt x="265" y="958"/>
                </a:lnTo>
                <a:lnTo>
                  <a:pt x="259" y="958"/>
                </a:lnTo>
                <a:lnTo>
                  <a:pt x="259" y="976"/>
                </a:lnTo>
                <a:lnTo>
                  <a:pt x="259" y="984"/>
                </a:lnTo>
                <a:lnTo>
                  <a:pt x="265" y="984"/>
                </a:lnTo>
                <a:lnTo>
                  <a:pt x="266" y="984"/>
                </a:lnTo>
                <a:lnTo>
                  <a:pt x="272" y="984"/>
                </a:lnTo>
                <a:lnTo>
                  <a:pt x="288" y="984"/>
                </a:lnTo>
                <a:lnTo>
                  <a:pt x="301" y="984"/>
                </a:lnTo>
                <a:lnTo>
                  <a:pt x="310" y="986"/>
                </a:lnTo>
                <a:lnTo>
                  <a:pt x="310" y="988"/>
                </a:lnTo>
                <a:lnTo>
                  <a:pt x="311" y="996"/>
                </a:lnTo>
                <a:lnTo>
                  <a:pt x="311" y="998"/>
                </a:lnTo>
                <a:lnTo>
                  <a:pt x="310" y="1000"/>
                </a:lnTo>
                <a:lnTo>
                  <a:pt x="310" y="1010"/>
                </a:lnTo>
                <a:lnTo>
                  <a:pt x="311" y="1025"/>
                </a:lnTo>
                <a:lnTo>
                  <a:pt x="311" y="1029"/>
                </a:lnTo>
                <a:lnTo>
                  <a:pt x="311" y="1030"/>
                </a:lnTo>
                <a:lnTo>
                  <a:pt x="310" y="1030"/>
                </a:lnTo>
                <a:lnTo>
                  <a:pt x="309" y="1030"/>
                </a:lnTo>
                <a:lnTo>
                  <a:pt x="303" y="1030"/>
                </a:lnTo>
                <a:lnTo>
                  <a:pt x="285" y="1030"/>
                </a:lnTo>
                <a:lnTo>
                  <a:pt x="275" y="1030"/>
                </a:lnTo>
                <a:lnTo>
                  <a:pt x="273" y="1030"/>
                </a:lnTo>
                <a:lnTo>
                  <a:pt x="260" y="1030"/>
                </a:lnTo>
                <a:lnTo>
                  <a:pt x="259" y="1030"/>
                </a:lnTo>
                <a:lnTo>
                  <a:pt x="259" y="1032"/>
                </a:lnTo>
                <a:lnTo>
                  <a:pt x="259" y="1042"/>
                </a:lnTo>
                <a:lnTo>
                  <a:pt x="253" y="1042"/>
                </a:lnTo>
                <a:lnTo>
                  <a:pt x="222" y="1042"/>
                </a:lnTo>
                <a:lnTo>
                  <a:pt x="220" y="1042"/>
                </a:lnTo>
                <a:lnTo>
                  <a:pt x="220" y="1041"/>
                </a:lnTo>
                <a:lnTo>
                  <a:pt x="219" y="1041"/>
                </a:lnTo>
                <a:lnTo>
                  <a:pt x="207" y="1041"/>
                </a:lnTo>
                <a:lnTo>
                  <a:pt x="181" y="1041"/>
                </a:lnTo>
                <a:lnTo>
                  <a:pt x="181" y="1034"/>
                </a:lnTo>
                <a:lnTo>
                  <a:pt x="178" y="1034"/>
                </a:lnTo>
                <a:lnTo>
                  <a:pt x="178" y="1031"/>
                </a:lnTo>
                <a:lnTo>
                  <a:pt x="172" y="1031"/>
                </a:lnTo>
                <a:lnTo>
                  <a:pt x="172" y="1034"/>
                </a:lnTo>
                <a:lnTo>
                  <a:pt x="161" y="1034"/>
                </a:lnTo>
                <a:lnTo>
                  <a:pt x="151" y="1034"/>
                </a:lnTo>
                <a:lnTo>
                  <a:pt x="144" y="1034"/>
                </a:lnTo>
                <a:lnTo>
                  <a:pt x="144" y="1014"/>
                </a:lnTo>
                <a:lnTo>
                  <a:pt x="144" y="1010"/>
                </a:lnTo>
                <a:lnTo>
                  <a:pt x="144" y="1001"/>
                </a:lnTo>
                <a:lnTo>
                  <a:pt x="147" y="1001"/>
                </a:lnTo>
                <a:lnTo>
                  <a:pt x="148" y="1001"/>
                </a:lnTo>
                <a:lnTo>
                  <a:pt x="163" y="1001"/>
                </a:lnTo>
                <a:lnTo>
                  <a:pt x="163" y="989"/>
                </a:lnTo>
                <a:lnTo>
                  <a:pt x="156" y="989"/>
                </a:lnTo>
                <a:lnTo>
                  <a:pt x="153" y="989"/>
                </a:lnTo>
                <a:lnTo>
                  <a:pt x="152" y="989"/>
                </a:lnTo>
                <a:lnTo>
                  <a:pt x="148" y="989"/>
                </a:lnTo>
                <a:lnTo>
                  <a:pt x="144" y="989"/>
                </a:lnTo>
                <a:lnTo>
                  <a:pt x="144" y="984"/>
                </a:lnTo>
                <a:lnTo>
                  <a:pt x="143" y="978"/>
                </a:lnTo>
                <a:lnTo>
                  <a:pt x="143" y="971"/>
                </a:lnTo>
                <a:lnTo>
                  <a:pt x="147" y="971"/>
                </a:lnTo>
                <a:lnTo>
                  <a:pt x="150" y="971"/>
                </a:lnTo>
                <a:lnTo>
                  <a:pt x="148" y="964"/>
                </a:lnTo>
                <a:lnTo>
                  <a:pt x="146" y="964"/>
                </a:lnTo>
                <a:lnTo>
                  <a:pt x="144" y="965"/>
                </a:lnTo>
                <a:lnTo>
                  <a:pt x="143" y="965"/>
                </a:lnTo>
                <a:lnTo>
                  <a:pt x="142" y="958"/>
                </a:lnTo>
                <a:lnTo>
                  <a:pt x="148" y="958"/>
                </a:lnTo>
                <a:lnTo>
                  <a:pt x="150" y="958"/>
                </a:lnTo>
                <a:lnTo>
                  <a:pt x="148" y="946"/>
                </a:lnTo>
                <a:lnTo>
                  <a:pt x="148" y="939"/>
                </a:lnTo>
                <a:lnTo>
                  <a:pt x="148" y="933"/>
                </a:lnTo>
                <a:lnTo>
                  <a:pt x="147" y="933"/>
                </a:lnTo>
                <a:lnTo>
                  <a:pt x="142" y="933"/>
                </a:lnTo>
                <a:lnTo>
                  <a:pt x="142" y="921"/>
                </a:lnTo>
                <a:lnTo>
                  <a:pt x="142" y="911"/>
                </a:lnTo>
                <a:lnTo>
                  <a:pt x="145" y="911"/>
                </a:lnTo>
                <a:lnTo>
                  <a:pt x="145" y="907"/>
                </a:lnTo>
                <a:lnTo>
                  <a:pt x="148" y="907"/>
                </a:lnTo>
                <a:lnTo>
                  <a:pt x="148" y="900"/>
                </a:lnTo>
                <a:lnTo>
                  <a:pt x="155" y="900"/>
                </a:lnTo>
                <a:lnTo>
                  <a:pt x="160" y="900"/>
                </a:lnTo>
                <a:lnTo>
                  <a:pt x="162" y="900"/>
                </a:lnTo>
                <a:lnTo>
                  <a:pt x="162" y="894"/>
                </a:lnTo>
                <a:lnTo>
                  <a:pt x="168" y="894"/>
                </a:lnTo>
                <a:lnTo>
                  <a:pt x="171" y="894"/>
                </a:lnTo>
                <a:lnTo>
                  <a:pt x="171" y="897"/>
                </a:lnTo>
                <a:lnTo>
                  <a:pt x="177" y="897"/>
                </a:lnTo>
                <a:lnTo>
                  <a:pt x="185" y="897"/>
                </a:lnTo>
                <a:lnTo>
                  <a:pt x="187" y="897"/>
                </a:lnTo>
                <a:lnTo>
                  <a:pt x="187" y="899"/>
                </a:lnTo>
                <a:lnTo>
                  <a:pt x="187" y="900"/>
                </a:lnTo>
                <a:lnTo>
                  <a:pt x="189" y="900"/>
                </a:lnTo>
                <a:lnTo>
                  <a:pt x="194" y="900"/>
                </a:lnTo>
                <a:lnTo>
                  <a:pt x="194" y="901"/>
                </a:lnTo>
                <a:lnTo>
                  <a:pt x="194" y="904"/>
                </a:lnTo>
                <a:lnTo>
                  <a:pt x="199" y="904"/>
                </a:lnTo>
                <a:lnTo>
                  <a:pt x="199" y="907"/>
                </a:lnTo>
                <a:lnTo>
                  <a:pt x="204" y="907"/>
                </a:lnTo>
                <a:lnTo>
                  <a:pt x="215" y="906"/>
                </a:lnTo>
                <a:lnTo>
                  <a:pt x="219" y="906"/>
                </a:lnTo>
                <a:lnTo>
                  <a:pt x="221" y="906"/>
                </a:lnTo>
                <a:lnTo>
                  <a:pt x="222" y="906"/>
                </a:lnTo>
                <a:lnTo>
                  <a:pt x="227" y="906"/>
                </a:lnTo>
                <a:lnTo>
                  <a:pt x="227" y="901"/>
                </a:lnTo>
                <a:lnTo>
                  <a:pt x="225" y="899"/>
                </a:lnTo>
                <a:lnTo>
                  <a:pt x="234" y="899"/>
                </a:lnTo>
                <a:lnTo>
                  <a:pt x="242" y="899"/>
                </a:lnTo>
                <a:lnTo>
                  <a:pt x="251" y="899"/>
                </a:lnTo>
                <a:lnTo>
                  <a:pt x="251" y="895"/>
                </a:lnTo>
                <a:lnTo>
                  <a:pt x="251" y="890"/>
                </a:lnTo>
                <a:lnTo>
                  <a:pt x="258" y="890"/>
                </a:lnTo>
                <a:lnTo>
                  <a:pt x="258" y="894"/>
                </a:lnTo>
                <a:lnTo>
                  <a:pt x="265" y="894"/>
                </a:lnTo>
                <a:lnTo>
                  <a:pt x="265" y="889"/>
                </a:lnTo>
                <a:lnTo>
                  <a:pt x="265" y="887"/>
                </a:lnTo>
                <a:lnTo>
                  <a:pt x="258" y="887"/>
                </a:lnTo>
                <a:lnTo>
                  <a:pt x="251" y="887"/>
                </a:lnTo>
                <a:lnTo>
                  <a:pt x="246" y="887"/>
                </a:lnTo>
                <a:lnTo>
                  <a:pt x="246" y="894"/>
                </a:lnTo>
                <a:lnTo>
                  <a:pt x="224" y="894"/>
                </a:lnTo>
                <a:lnTo>
                  <a:pt x="220" y="894"/>
                </a:lnTo>
                <a:lnTo>
                  <a:pt x="220" y="890"/>
                </a:lnTo>
                <a:lnTo>
                  <a:pt x="220" y="880"/>
                </a:lnTo>
                <a:lnTo>
                  <a:pt x="232" y="880"/>
                </a:lnTo>
                <a:lnTo>
                  <a:pt x="232" y="874"/>
                </a:lnTo>
                <a:lnTo>
                  <a:pt x="239" y="874"/>
                </a:lnTo>
                <a:lnTo>
                  <a:pt x="246" y="874"/>
                </a:lnTo>
                <a:lnTo>
                  <a:pt x="271" y="874"/>
                </a:lnTo>
                <a:lnTo>
                  <a:pt x="277" y="874"/>
                </a:lnTo>
                <a:lnTo>
                  <a:pt x="277" y="872"/>
                </a:lnTo>
                <a:lnTo>
                  <a:pt x="277" y="869"/>
                </a:lnTo>
                <a:lnTo>
                  <a:pt x="277" y="867"/>
                </a:lnTo>
                <a:lnTo>
                  <a:pt x="289" y="867"/>
                </a:lnTo>
                <a:lnTo>
                  <a:pt x="297" y="867"/>
                </a:lnTo>
                <a:lnTo>
                  <a:pt x="297" y="863"/>
                </a:lnTo>
                <a:lnTo>
                  <a:pt x="297" y="861"/>
                </a:lnTo>
                <a:lnTo>
                  <a:pt x="305" y="861"/>
                </a:lnTo>
                <a:lnTo>
                  <a:pt x="312" y="861"/>
                </a:lnTo>
                <a:lnTo>
                  <a:pt x="323" y="861"/>
                </a:lnTo>
                <a:lnTo>
                  <a:pt x="323" y="857"/>
                </a:lnTo>
                <a:lnTo>
                  <a:pt x="323" y="856"/>
                </a:lnTo>
                <a:lnTo>
                  <a:pt x="323" y="855"/>
                </a:lnTo>
                <a:lnTo>
                  <a:pt x="318" y="855"/>
                </a:lnTo>
                <a:lnTo>
                  <a:pt x="319" y="854"/>
                </a:lnTo>
                <a:lnTo>
                  <a:pt x="320" y="854"/>
                </a:lnTo>
                <a:lnTo>
                  <a:pt x="322" y="854"/>
                </a:lnTo>
                <a:lnTo>
                  <a:pt x="323" y="854"/>
                </a:lnTo>
                <a:lnTo>
                  <a:pt x="336" y="849"/>
                </a:lnTo>
                <a:lnTo>
                  <a:pt x="348" y="846"/>
                </a:lnTo>
                <a:lnTo>
                  <a:pt x="336" y="849"/>
                </a:lnTo>
                <a:lnTo>
                  <a:pt x="323" y="853"/>
                </a:lnTo>
                <a:lnTo>
                  <a:pt x="322" y="854"/>
                </a:lnTo>
                <a:lnTo>
                  <a:pt x="320" y="854"/>
                </a:lnTo>
                <a:lnTo>
                  <a:pt x="319" y="854"/>
                </a:lnTo>
                <a:lnTo>
                  <a:pt x="318" y="855"/>
                </a:lnTo>
                <a:lnTo>
                  <a:pt x="316" y="855"/>
                </a:lnTo>
                <a:lnTo>
                  <a:pt x="314" y="855"/>
                </a:lnTo>
                <a:lnTo>
                  <a:pt x="310" y="856"/>
                </a:lnTo>
                <a:lnTo>
                  <a:pt x="307" y="857"/>
                </a:lnTo>
                <a:lnTo>
                  <a:pt x="306" y="858"/>
                </a:lnTo>
                <a:lnTo>
                  <a:pt x="303" y="858"/>
                </a:lnTo>
                <a:lnTo>
                  <a:pt x="297" y="861"/>
                </a:lnTo>
                <a:lnTo>
                  <a:pt x="291" y="862"/>
                </a:lnTo>
                <a:lnTo>
                  <a:pt x="272" y="867"/>
                </a:lnTo>
                <a:lnTo>
                  <a:pt x="271" y="867"/>
                </a:lnTo>
                <a:lnTo>
                  <a:pt x="271" y="857"/>
                </a:lnTo>
                <a:lnTo>
                  <a:pt x="271" y="855"/>
                </a:lnTo>
                <a:lnTo>
                  <a:pt x="264" y="855"/>
                </a:lnTo>
                <a:lnTo>
                  <a:pt x="246" y="855"/>
                </a:lnTo>
                <a:lnTo>
                  <a:pt x="246" y="856"/>
                </a:lnTo>
                <a:lnTo>
                  <a:pt x="245" y="856"/>
                </a:lnTo>
                <a:lnTo>
                  <a:pt x="245" y="855"/>
                </a:lnTo>
                <a:lnTo>
                  <a:pt x="241" y="855"/>
                </a:lnTo>
                <a:lnTo>
                  <a:pt x="232" y="855"/>
                </a:lnTo>
                <a:lnTo>
                  <a:pt x="220" y="855"/>
                </a:lnTo>
                <a:lnTo>
                  <a:pt x="216" y="855"/>
                </a:lnTo>
                <a:lnTo>
                  <a:pt x="215" y="855"/>
                </a:lnTo>
                <a:lnTo>
                  <a:pt x="214" y="851"/>
                </a:lnTo>
                <a:lnTo>
                  <a:pt x="213" y="851"/>
                </a:lnTo>
                <a:lnTo>
                  <a:pt x="213" y="850"/>
                </a:lnTo>
                <a:lnTo>
                  <a:pt x="212" y="848"/>
                </a:lnTo>
                <a:lnTo>
                  <a:pt x="211" y="845"/>
                </a:lnTo>
                <a:lnTo>
                  <a:pt x="211" y="844"/>
                </a:lnTo>
                <a:lnTo>
                  <a:pt x="210" y="842"/>
                </a:lnTo>
                <a:lnTo>
                  <a:pt x="210" y="841"/>
                </a:lnTo>
                <a:lnTo>
                  <a:pt x="210" y="840"/>
                </a:lnTo>
                <a:lnTo>
                  <a:pt x="208" y="838"/>
                </a:lnTo>
                <a:lnTo>
                  <a:pt x="207" y="837"/>
                </a:lnTo>
                <a:lnTo>
                  <a:pt x="207" y="836"/>
                </a:lnTo>
                <a:lnTo>
                  <a:pt x="206" y="833"/>
                </a:lnTo>
                <a:lnTo>
                  <a:pt x="205" y="831"/>
                </a:lnTo>
                <a:lnTo>
                  <a:pt x="205" y="830"/>
                </a:lnTo>
                <a:lnTo>
                  <a:pt x="205" y="829"/>
                </a:lnTo>
                <a:lnTo>
                  <a:pt x="204" y="828"/>
                </a:lnTo>
                <a:lnTo>
                  <a:pt x="202" y="827"/>
                </a:lnTo>
                <a:lnTo>
                  <a:pt x="201" y="825"/>
                </a:lnTo>
                <a:lnTo>
                  <a:pt x="199" y="824"/>
                </a:lnTo>
                <a:lnTo>
                  <a:pt x="198" y="823"/>
                </a:lnTo>
                <a:lnTo>
                  <a:pt x="197" y="823"/>
                </a:lnTo>
                <a:lnTo>
                  <a:pt x="197" y="822"/>
                </a:lnTo>
                <a:lnTo>
                  <a:pt x="196" y="820"/>
                </a:lnTo>
                <a:lnTo>
                  <a:pt x="195" y="817"/>
                </a:lnTo>
                <a:lnTo>
                  <a:pt x="194" y="816"/>
                </a:lnTo>
                <a:lnTo>
                  <a:pt x="189" y="811"/>
                </a:lnTo>
                <a:lnTo>
                  <a:pt x="185" y="803"/>
                </a:lnTo>
                <a:lnTo>
                  <a:pt x="182" y="800"/>
                </a:lnTo>
                <a:lnTo>
                  <a:pt x="182" y="799"/>
                </a:lnTo>
                <a:lnTo>
                  <a:pt x="181" y="798"/>
                </a:lnTo>
                <a:lnTo>
                  <a:pt x="179" y="795"/>
                </a:lnTo>
                <a:lnTo>
                  <a:pt x="179" y="794"/>
                </a:lnTo>
                <a:lnTo>
                  <a:pt x="178" y="794"/>
                </a:lnTo>
                <a:lnTo>
                  <a:pt x="178" y="792"/>
                </a:lnTo>
                <a:lnTo>
                  <a:pt x="177" y="791"/>
                </a:lnTo>
                <a:lnTo>
                  <a:pt x="176" y="789"/>
                </a:lnTo>
                <a:lnTo>
                  <a:pt x="174" y="787"/>
                </a:lnTo>
                <a:lnTo>
                  <a:pt x="173" y="786"/>
                </a:lnTo>
                <a:lnTo>
                  <a:pt x="172" y="783"/>
                </a:lnTo>
                <a:lnTo>
                  <a:pt x="169" y="779"/>
                </a:lnTo>
                <a:lnTo>
                  <a:pt x="168" y="777"/>
                </a:lnTo>
                <a:lnTo>
                  <a:pt x="168" y="772"/>
                </a:lnTo>
                <a:lnTo>
                  <a:pt x="168" y="750"/>
                </a:lnTo>
                <a:lnTo>
                  <a:pt x="168" y="749"/>
                </a:lnTo>
                <a:lnTo>
                  <a:pt x="168" y="739"/>
                </a:lnTo>
                <a:lnTo>
                  <a:pt x="168" y="737"/>
                </a:lnTo>
                <a:lnTo>
                  <a:pt x="168" y="735"/>
                </a:lnTo>
                <a:lnTo>
                  <a:pt x="168" y="733"/>
                </a:lnTo>
                <a:lnTo>
                  <a:pt x="168" y="729"/>
                </a:lnTo>
                <a:lnTo>
                  <a:pt x="168" y="728"/>
                </a:lnTo>
                <a:lnTo>
                  <a:pt x="168" y="724"/>
                </a:lnTo>
                <a:lnTo>
                  <a:pt x="168" y="712"/>
                </a:lnTo>
                <a:lnTo>
                  <a:pt x="167" y="712"/>
                </a:lnTo>
                <a:lnTo>
                  <a:pt x="165" y="712"/>
                </a:lnTo>
                <a:lnTo>
                  <a:pt x="161" y="712"/>
                </a:lnTo>
                <a:lnTo>
                  <a:pt x="161" y="710"/>
                </a:lnTo>
                <a:lnTo>
                  <a:pt x="161" y="705"/>
                </a:lnTo>
                <a:lnTo>
                  <a:pt x="163" y="705"/>
                </a:lnTo>
                <a:lnTo>
                  <a:pt x="163" y="702"/>
                </a:lnTo>
                <a:lnTo>
                  <a:pt x="162" y="702"/>
                </a:lnTo>
                <a:lnTo>
                  <a:pt x="161" y="702"/>
                </a:lnTo>
                <a:lnTo>
                  <a:pt x="161" y="700"/>
                </a:lnTo>
                <a:lnTo>
                  <a:pt x="161" y="699"/>
                </a:lnTo>
                <a:lnTo>
                  <a:pt x="161" y="691"/>
                </a:lnTo>
                <a:lnTo>
                  <a:pt x="161" y="677"/>
                </a:lnTo>
                <a:lnTo>
                  <a:pt x="161" y="675"/>
                </a:lnTo>
                <a:lnTo>
                  <a:pt x="161" y="673"/>
                </a:lnTo>
                <a:lnTo>
                  <a:pt x="158" y="673"/>
                </a:lnTo>
                <a:lnTo>
                  <a:pt x="156" y="673"/>
                </a:lnTo>
                <a:lnTo>
                  <a:pt x="155" y="673"/>
                </a:lnTo>
                <a:lnTo>
                  <a:pt x="154" y="673"/>
                </a:lnTo>
                <a:lnTo>
                  <a:pt x="154" y="672"/>
                </a:lnTo>
                <a:lnTo>
                  <a:pt x="154" y="670"/>
                </a:lnTo>
                <a:lnTo>
                  <a:pt x="154" y="665"/>
                </a:lnTo>
                <a:lnTo>
                  <a:pt x="154" y="652"/>
                </a:lnTo>
                <a:lnTo>
                  <a:pt x="154" y="647"/>
                </a:lnTo>
                <a:lnTo>
                  <a:pt x="154" y="643"/>
                </a:lnTo>
                <a:lnTo>
                  <a:pt x="154" y="636"/>
                </a:lnTo>
                <a:lnTo>
                  <a:pt x="158" y="637"/>
                </a:lnTo>
                <a:lnTo>
                  <a:pt x="167" y="639"/>
                </a:lnTo>
                <a:lnTo>
                  <a:pt x="168" y="639"/>
                </a:lnTo>
                <a:lnTo>
                  <a:pt x="168" y="638"/>
                </a:lnTo>
                <a:lnTo>
                  <a:pt x="168" y="633"/>
                </a:lnTo>
                <a:lnTo>
                  <a:pt x="168" y="631"/>
                </a:lnTo>
                <a:lnTo>
                  <a:pt x="168" y="629"/>
                </a:lnTo>
                <a:lnTo>
                  <a:pt x="168" y="627"/>
                </a:lnTo>
                <a:lnTo>
                  <a:pt x="168" y="624"/>
                </a:lnTo>
                <a:lnTo>
                  <a:pt x="168" y="621"/>
                </a:lnTo>
                <a:lnTo>
                  <a:pt x="170" y="621"/>
                </a:lnTo>
                <a:lnTo>
                  <a:pt x="172" y="621"/>
                </a:lnTo>
                <a:lnTo>
                  <a:pt x="172" y="620"/>
                </a:lnTo>
                <a:lnTo>
                  <a:pt x="171" y="620"/>
                </a:lnTo>
                <a:lnTo>
                  <a:pt x="168" y="620"/>
                </a:lnTo>
                <a:lnTo>
                  <a:pt x="167" y="596"/>
                </a:lnTo>
                <a:lnTo>
                  <a:pt x="167" y="595"/>
                </a:lnTo>
                <a:lnTo>
                  <a:pt x="167" y="594"/>
                </a:lnTo>
                <a:lnTo>
                  <a:pt x="167" y="591"/>
                </a:lnTo>
                <a:lnTo>
                  <a:pt x="167" y="590"/>
                </a:lnTo>
                <a:lnTo>
                  <a:pt x="167" y="589"/>
                </a:lnTo>
                <a:lnTo>
                  <a:pt x="167" y="587"/>
                </a:lnTo>
                <a:lnTo>
                  <a:pt x="167" y="585"/>
                </a:lnTo>
                <a:lnTo>
                  <a:pt x="167" y="581"/>
                </a:lnTo>
                <a:lnTo>
                  <a:pt x="167" y="580"/>
                </a:lnTo>
                <a:lnTo>
                  <a:pt x="167" y="579"/>
                </a:lnTo>
                <a:lnTo>
                  <a:pt x="167" y="569"/>
                </a:lnTo>
                <a:lnTo>
                  <a:pt x="171" y="569"/>
                </a:lnTo>
                <a:lnTo>
                  <a:pt x="177" y="569"/>
                </a:lnTo>
                <a:lnTo>
                  <a:pt x="180" y="569"/>
                </a:lnTo>
                <a:lnTo>
                  <a:pt x="180" y="568"/>
                </a:lnTo>
                <a:lnTo>
                  <a:pt x="180" y="556"/>
                </a:lnTo>
                <a:lnTo>
                  <a:pt x="186" y="556"/>
                </a:lnTo>
                <a:lnTo>
                  <a:pt x="186" y="568"/>
                </a:lnTo>
                <a:lnTo>
                  <a:pt x="186" y="569"/>
                </a:lnTo>
                <a:lnTo>
                  <a:pt x="186" y="571"/>
                </a:lnTo>
                <a:lnTo>
                  <a:pt x="185" y="571"/>
                </a:lnTo>
                <a:lnTo>
                  <a:pt x="184" y="571"/>
                </a:lnTo>
                <a:lnTo>
                  <a:pt x="184" y="576"/>
                </a:lnTo>
                <a:lnTo>
                  <a:pt x="184" y="579"/>
                </a:lnTo>
                <a:lnTo>
                  <a:pt x="184" y="580"/>
                </a:lnTo>
                <a:lnTo>
                  <a:pt x="184" y="581"/>
                </a:lnTo>
                <a:lnTo>
                  <a:pt x="184" y="582"/>
                </a:lnTo>
                <a:lnTo>
                  <a:pt x="187" y="582"/>
                </a:lnTo>
                <a:lnTo>
                  <a:pt x="188" y="582"/>
                </a:lnTo>
                <a:lnTo>
                  <a:pt x="190" y="582"/>
                </a:lnTo>
                <a:lnTo>
                  <a:pt x="193" y="582"/>
                </a:lnTo>
                <a:lnTo>
                  <a:pt x="193" y="585"/>
                </a:lnTo>
                <a:lnTo>
                  <a:pt x="193" y="586"/>
                </a:lnTo>
                <a:lnTo>
                  <a:pt x="193" y="588"/>
                </a:lnTo>
                <a:lnTo>
                  <a:pt x="193" y="591"/>
                </a:lnTo>
                <a:lnTo>
                  <a:pt x="193" y="593"/>
                </a:lnTo>
                <a:lnTo>
                  <a:pt x="193" y="595"/>
                </a:lnTo>
                <a:lnTo>
                  <a:pt x="193" y="596"/>
                </a:lnTo>
                <a:lnTo>
                  <a:pt x="193" y="597"/>
                </a:lnTo>
                <a:lnTo>
                  <a:pt x="193" y="598"/>
                </a:lnTo>
                <a:lnTo>
                  <a:pt x="193" y="602"/>
                </a:lnTo>
                <a:lnTo>
                  <a:pt x="193" y="603"/>
                </a:lnTo>
                <a:lnTo>
                  <a:pt x="193" y="605"/>
                </a:lnTo>
                <a:lnTo>
                  <a:pt x="193" y="606"/>
                </a:lnTo>
                <a:lnTo>
                  <a:pt x="193" y="610"/>
                </a:lnTo>
                <a:lnTo>
                  <a:pt x="193" y="611"/>
                </a:lnTo>
                <a:lnTo>
                  <a:pt x="193" y="612"/>
                </a:lnTo>
                <a:lnTo>
                  <a:pt x="193" y="613"/>
                </a:lnTo>
                <a:lnTo>
                  <a:pt x="193" y="614"/>
                </a:lnTo>
                <a:lnTo>
                  <a:pt x="193" y="615"/>
                </a:lnTo>
                <a:lnTo>
                  <a:pt x="193" y="619"/>
                </a:lnTo>
                <a:lnTo>
                  <a:pt x="193" y="620"/>
                </a:lnTo>
                <a:lnTo>
                  <a:pt x="193" y="621"/>
                </a:lnTo>
                <a:lnTo>
                  <a:pt x="194" y="621"/>
                </a:lnTo>
                <a:lnTo>
                  <a:pt x="198" y="621"/>
                </a:lnTo>
                <a:lnTo>
                  <a:pt x="199" y="621"/>
                </a:lnTo>
                <a:lnTo>
                  <a:pt x="219" y="621"/>
                </a:lnTo>
                <a:lnTo>
                  <a:pt x="219" y="620"/>
                </a:lnTo>
                <a:lnTo>
                  <a:pt x="219" y="619"/>
                </a:lnTo>
                <a:lnTo>
                  <a:pt x="219" y="613"/>
                </a:lnTo>
                <a:lnTo>
                  <a:pt x="219" y="612"/>
                </a:lnTo>
                <a:lnTo>
                  <a:pt x="219" y="607"/>
                </a:lnTo>
                <a:lnTo>
                  <a:pt x="219" y="606"/>
                </a:lnTo>
                <a:lnTo>
                  <a:pt x="219" y="605"/>
                </a:lnTo>
                <a:lnTo>
                  <a:pt x="219" y="598"/>
                </a:lnTo>
                <a:lnTo>
                  <a:pt x="219" y="595"/>
                </a:lnTo>
                <a:lnTo>
                  <a:pt x="215" y="595"/>
                </a:lnTo>
                <a:lnTo>
                  <a:pt x="205" y="595"/>
                </a:lnTo>
                <a:lnTo>
                  <a:pt x="206" y="595"/>
                </a:lnTo>
                <a:lnTo>
                  <a:pt x="206" y="591"/>
                </a:lnTo>
                <a:lnTo>
                  <a:pt x="206" y="588"/>
                </a:lnTo>
                <a:lnTo>
                  <a:pt x="206" y="587"/>
                </a:lnTo>
                <a:lnTo>
                  <a:pt x="206" y="586"/>
                </a:lnTo>
                <a:lnTo>
                  <a:pt x="205" y="586"/>
                </a:lnTo>
                <a:lnTo>
                  <a:pt x="205" y="585"/>
                </a:lnTo>
                <a:lnTo>
                  <a:pt x="205" y="582"/>
                </a:lnTo>
                <a:lnTo>
                  <a:pt x="206" y="582"/>
                </a:lnTo>
                <a:lnTo>
                  <a:pt x="205" y="582"/>
                </a:lnTo>
                <a:lnTo>
                  <a:pt x="204" y="582"/>
                </a:lnTo>
                <a:lnTo>
                  <a:pt x="203" y="582"/>
                </a:lnTo>
                <a:lnTo>
                  <a:pt x="203" y="581"/>
                </a:lnTo>
                <a:lnTo>
                  <a:pt x="203" y="576"/>
                </a:lnTo>
                <a:lnTo>
                  <a:pt x="202" y="576"/>
                </a:lnTo>
                <a:lnTo>
                  <a:pt x="199" y="576"/>
                </a:lnTo>
                <a:lnTo>
                  <a:pt x="198" y="576"/>
                </a:lnTo>
                <a:lnTo>
                  <a:pt x="196" y="576"/>
                </a:lnTo>
                <a:lnTo>
                  <a:pt x="195" y="576"/>
                </a:lnTo>
                <a:lnTo>
                  <a:pt x="194" y="576"/>
                </a:lnTo>
                <a:lnTo>
                  <a:pt x="193" y="576"/>
                </a:lnTo>
                <a:lnTo>
                  <a:pt x="193" y="573"/>
                </a:lnTo>
                <a:lnTo>
                  <a:pt x="193" y="572"/>
                </a:lnTo>
                <a:lnTo>
                  <a:pt x="194" y="572"/>
                </a:lnTo>
                <a:lnTo>
                  <a:pt x="196" y="572"/>
                </a:lnTo>
                <a:lnTo>
                  <a:pt x="198" y="572"/>
                </a:lnTo>
                <a:lnTo>
                  <a:pt x="199" y="572"/>
                </a:lnTo>
                <a:lnTo>
                  <a:pt x="202" y="572"/>
                </a:lnTo>
                <a:lnTo>
                  <a:pt x="203" y="572"/>
                </a:lnTo>
                <a:lnTo>
                  <a:pt x="203" y="569"/>
                </a:lnTo>
                <a:lnTo>
                  <a:pt x="204" y="569"/>
                </a:lnTo>
                <a:lnTo>
                  <a:pt x="204" y="568"/>
                </a:lnTo>
                <a:lnTo>
                  <a:pt x="205" y="568"/>
                </a:lnTo>
                <a:lnTo>
                  <a:pt x="205" y="566"/>
                </a:lnTo>
                <a:lnTo>
                  <a:pt x="205" y="565"/>
                </a:lnTo>
                <a:lnTo>
                  <a:pt x="205" y="564"/>
                </a:lnTo>
                <a:lnTo>
                  <a:pt x="205" y="563"/>
                </a:lnTo>
                <a:lnTo>
                  <a:pt x="205" y="562"/>
                </a:lnTo>
                <a:lnTo>
                  <a:pt x="205" y="560"/>
                </a:lnTo>
                <a:lnTo>
                  <a:pt x="205" y="558"/>
                </a:lnTo>
                <a:lnTo>
                  <a:pt x="205" y="557"/>
                </a:lnTo>
                <a:lnTo>
                  <a:pt x="205" y="556"/>
                </a:lnTo>
                <a:lnTo>
                  <a:pt x="205" y="553"/>
                </a:lnTo>
                <a:lnTo>
                  <a:pt x="205" y="551"/>
                </a:lnTo>
                <a:lnTo>
                  <a:pt x="205" y="549"/>
                </a:lnTo>
                <a:lnTo>
                  <a:pt x="205" y="546"/>
                </a:lnTo>
                <a:lnTo>
                  <a:pt x="205" y="545"/>
                </a:lnTo>
                <a:lnTo>
                  <a:pt x="204" y="545"/>
                </a:lnTo>
                <a:lnTo>
                  <a:pt x="204" y="543"/>
                </a:lnTo>
                <a:lnTo>
                  <a:pt x="203" y="543"/>
                </a:lnTo>
                <a:lnTo>
                  <a:pt x="199" y="543"/>
                </a:lnTo>
                <a:lnTo>
                  <a:pt x="194" y="543"/>
                </a:lnTo>
                <a:lnTo>
                  <a:pt x="194" y="544"/>
                </a:lnTo>
                <a:lnTo>
                  <a:pt x="194" y="545"/>
                </a:lnTo>
                <a:lnTo>
                  <a:pt x="193" y="545"/>
                </a:lnTo>
                <a:lnTo>
                  <a:pt x="193" y="544"/>
                </a:lnTo>
                <a:lnTo>
                  <a:pt x="193" y="543"/>
                </a:lnTo>
                <a:lnTo>
                  <a:pt x="191" y="543"/>
                </a:lnTo>
                <a:lnTo>
                  <a:pt x="185" y="543"/>
                </a:lnTo>
                <a:lnTo>
                  <a:pt x="182" y="543"/>
                </a:lnTo>
                <a:lnTo>
                  <a:pt x="180" y="543"/>
                </a:lnTo>
                <a:lnTo>
                  <a:pt x="180" y="541"/>
                </a:lnTo>
                <a:lnTo>
                  <a:pt x="180" y="530"/>
                </a:lnTo>
                <a:lnTo>
                  <a:pt x="180" y="519"/>
                </a:lnTo>
                <a:lnTo>
                  <a:pt x="180" y="516"/>
                </a:lnTo>
                <a:lnTo>
                  <a:pt x="172" y="516"/>
                </a:lnTo>
                <a:lnTo>
                  <a:pt x="171" y="516"/>
                </a:lnTo>
                <a:lnTo>
                  <a:pt x="169" y="516"/>
                </a:lnTo>
                <a:lnTo>
                  <a:pt x="168" y="516"/>
                </a:lnTo>
                <a:lnTo>
                  <a:pt x="167" y="516"/>
                </a:lnTo>
                <a:lnTo>
                  <a:pt x="167" y="491"/>
                </a:lnTo>
                <a:lnTo>
                  <a:pt x="169" y="491"/>
                </a:lnTo>
                <a:lnTo>
                  <a:pt x="170" y="491"/>
                </a:lnTo>
                <a:lnTo>
                  <a:pt x="180" y="491"/>
                </a:lnTo>
                <a:lnTo>
                  <a:pt x="191" y="491"/>
                </a:lnTo>
                <a:lnTo>
                  <a:pt x="193" y="491"/>
                </a:lnTo>
                <a:lnTo>
                  <a:pt x="193" y="482"/>
                </a:lnTo>
                <a:lnTo>
                  <a:pt x="193" y="478"/>
                </a:lnTo>
                <a:lnTo>
                  <a:pt x="193" y="474"/>
                </a:lnTo>
                <a:lnTo>
                  <a:pt x="193" y="472"/>
                </a:lnTo>
                <a:lnTo>
                  <a:pt x="193" y="469"/>
                </a:lnTo>
                <a:lnTo>
                  <a:pt x="193" y="464"/>
                </a:lnTo>
                <a:lnTo>
                  <a:pt x="219" y="465"/>
                </a:lnTo>
                <a:lnTo>
                  <a:pt x="219" y="445"/>
                </a:lnTo>
                <a:lnTo>
                  <a:pt x="219" y="423"/>
                </a:lnTo>
                <a:lnTo>
                  <a:pt x="219" y="417"/>
                </a:lnTo>
                <a:lnTo>
                  <a:pt x="219" y="413"/>
                </a:lnTo>
                <a:lnTo>
                  <a:pt x="217" y="413"/>
                </a:lnTo>
                <a:lnTo>
                  <a:pt x="202" y="413"/>
                </a:lnTo>
                <a:lnTo>
                  <a:pt x="193" y="413"/>
                </a:lnTo>
                <a:lnTo>
                  <a:pt x="193" y="399"/>
                </a:lnTo>
                <a:lnTo>
                  <a:pt x="190" y="399"/>
                </a:lnTo>
                <a:lnTo>
                  <a:pt x="189" y="399"/>
                </a:lnTo>
                <a:lnTo>
                  <a:pt x="187" y="399"/>
                </a:lnTo>
                <a:lnTo>
                  <a:pt x="185" y="399"/>
                </a:lnTo>
                <a:lnTo>
                  <a:pt x="179" y="399"/>
                </a:lnTo>
                <a:lnTo>
                  <a:pt x="174" y="399"/>
                </a:lnTo>
                <a:lnTo>
                  <a:pt x="167" y="401"/>
                </a:lnTo>
                <a:lnTo>
                  <a:pt x="167" y="393"/>
                </a:lnTo>
                <a:lnTo>
                  <a:pt x="167" y="387"/>
                </a:lnTo>
                <a:lnTo>
                  <a:pt x="162" y="387"/>
                </a:lnTo>
                <a:lnTo>
                  <a:pt x="158" y="387"/>
                </a:lnTo>
                <a:lnTo>
                  <a:pt x="153" y="387"/>
                </a:lnTo>
                <a:lnTo>
                  <a:pt x="152" y="387"/>
                </a:lnTo>
                <a:lnTo>
                  <a:pt x="148" y="387"/>
                </a:lnTo>
                <a:lnTo>
                  <a:pt x="147" y="387"/>
                </a:lnTo>
                <a:lnTo>
                  <a:pt x="146" y="387"/>
                </a:lnTo>
                <a:lnTo>
                  <a:pt x="143" y="387"/>
                </a:lnTo>
                <a:lnTo>
                  <a:pt x="141" y="387"/>
                </a:lnTo>
                <a:lnTo>
                  <a:pt x="138" y="387"/>
                </a:lnTo>
                <a:lnTo>
                  <a:pt x="130" y="387"/>
                </a:lnTo>
                <a:lnTo>
                  <a:pt x="128" y="387"/>
                </a:lnTo>
                <a:lnTo>
                  <a:pt x="124" y="387"/>
                </a:lnTo>
                <a:lnTo>
                  <a:pt x="121" y="387"/>
                </a:lnTo>
                <a:lnTo>
                  <a:pt x="118" y="387"/>
                </a:lnTo>
                <a:lnTo>
                  <a:pt x="116" y="387"/>
                </a:lnTo>
                <a:lnTo>
                  <a:pt x="116" y="386"/>
                </a:lnTo>
                <a:lnTo>
                  <a:pt x="116" y="381"/>
                </a:lnTo>
                <a:lnTo>
                  <a:pt x="116" y="372"/>
                </a:lnTo>
                <a:lnTo>
                  <a:pt x="116" y="365"/>
                </a:lnTo>
                <a:lnTo>
                  <a:pt x="116" y="363"/>
                </a:lnTo>
                <a:lnTo>
                  <a:pt x="115" y="362"/>
                </a:lnTo>
                <a:lnTo>
                  <a:pt x="115" y="361"/>
                </a:lnTo>
                <a:lnTo>
                  <a:pt x="113" y="361"/>
                </a:lnTo>
                <a:lnTo>
                  <a:pt x="111" y="361"/>
                </a:lnTo>
                <a:lnTo>
                  <a:pt x="107" y="361"/>
                </a:lnTo>
                <a:lnTo>
                  <a:pt x="102" y="361"/>
                </a:lnTo>
                <a:lnTo>
                  <a:pt x="94" y="361"/>
                </a:lnTo>
                <a:lnTo>
                  <a:pt x="92" y="361"/>
                </a:lnTo>
                <a:lnTo>
                  <a:pt x="90" y="361"/>
                </a:lnTo>
                <a:lnTo>
                  <a:pt x="85" y="361"/>
                </a:lnTo>
                <a:lnTo>
                  <a:pt x="79" y="361"/>
                </a:lnTo>
                <a:lnTo>
                  <a:pt x="77" y="361"/>
                </a:lnTo>
                <a:lnTo>
                  <a:pt x="73" y="361"/>
                </a:lnTo>
                <a:lnTo>
                  <a:pt x="70" y="361"/>
                </a:lnTo>
                <a:lnTo>
                  <a:pt x="65" y="361"/>
                </a:lnTo>
                <a:lnTo>
                  <a:pt x="64" y="361"/>
                </a:lnTo>
                <a:lnTo>
                  <a:pt x="62" y="361"/>
                </a:lnTo>
                <a:lnTo>
                  <a:pt x="61" y="361"/>
                </a:lnTo>
                <a:lnTo>
                  <a:pt x="59" y="361"/>
                </a:lnTo>
                <a:lnTo>
                  <a:pt x="59" y="360"/>
                </a:lnTo>
                <a:lnTo>
                  <a:pt x="59" y="359"/>
                </a:lnTo>
                <a:lnTo>
                  <a:pt x="58" y="357"/>
                </a:lnTo>
                <a:lnTo>
                  <a:pt x="57" y="356"/>
                </a:lnTo>
                <a:lnTo>
                  <a:pt x="56" y="355"/>
                </a:lnTo>
                <a:lnTo>
                  <a:pt x="53" y="352"/>
                </a:lnTo>
                <a:lnTo>
                  <a:pt x="52" y="351"/>
                </a:lnTo>
                <a:lnTo>
                  <a:pt x="52" y="349"/>
                </a:lnTo>
                <a:lnTo>
                  <a:pt x="52" y="348"/>
                </a:lnTo>
                <a:lnTo>
                  <a:pt x="51" y="347"/>
                </a:lnTo>
                <a:lnTo>
                  <a:pt x="51" y="346"/>
                </a:lnTo>
                <a:lnTo>
                  <a:pt x="51" y="345"/>
                </a:lnTo>
                <a:lnTo>
                  <a:pt x="48" y="335"/>
                </a:lnTo>
                <a:lnTo>
                  <a:pt x="48" y="334"/>
                </a:lnTo>
                <a:lnTo>
                  <a:pt x="48" y="331"/>
                </a:lnTo>
                <a:lnTo>
                  <a:pt x="47" y="309"/>
                </a:lnTo>
                <a:lnTo>
                  <a:pt x="46" y="301"/>
                </a:lnTo>
                <a:lnTo>
                  <a:pt x="46" y="296"/>
                </a:lnTo>
                <a:lnTo>
                  <a:pt x="46" y="290"/>
                </a:lnTo>
                <a:lnTo>
                  <a:pt x="46" y="289"/>
                </a:lnTo>
                <a:lnTo>
                  <a:pt x="46" y="288"/>
                </a:lnTo>
                <a:lnTo>
                  <a:pt x="46" y="287"/>
                </a:lnTo>
                <a:lnTo>
                  <a:pt x="46" y="285"/>
                </a:lnTo>
                <a:lnTo>
                  <a:pt x="46" y="284"/>
                </a:lnTo>
                <a:lnTo>
                  <a:pt x="47" y="282"/>
                </a:lnTo>
                <a:lnTo>
                  <a:pt x="47" y="279"/>
                </a:lnTo>
                <a:lnTo>
                  <a:pt x="47" y="277"/>
                </a:lnTo>
                <a:lnTo>
                  <a:pt x="46" y="273"/>
                </a:lnTo>
                <a:lnTo>
                  <a:pt x="46" y="271"/>
                </a:lnTo>
                <a:lnTo>
                  <a:pt x="44" y="270"/>
                </a:lnTo>
                <a:lnTo>
                  <a:pt x="44" y="269"/>
                </a:lnTo>
                <a:lnTo>
                  <a:pt x="44" y="268"/>
                </a:lnTo>
                <a:lnTo>
                  <a:pt x="43" y="267"/>
                </a:lnTo>
                <a:lnTo>
                  <a:pt x="42" y="263"/>
                </a:lnTo>
                <a:close/>
                <a:moveTo>
                  <a:pt x="168" y="621"/>
                </a:moveTo>
                <a:lnTo>
                  <a:pt x="168" y="623"/>
                </a:lnTo>
                <a:lnTo>
                  <a:pt x="168" y="624"/>
                </a:lnTo>
                <a:lnTo>
                  <a:pt x="168" y="630"/>
                </a:lnTo>
                <a:lnTo>
                  <a:pt x="168" y="633"/>
                </a:lnTo>
                <a:lnTo>
                  <a:pt x="169" y="633"/>
                </a:lnTo>
                <a:lnTo>
                  <a:pt x="170" y="633"/>
                </a:lnTo>
                <a:lnTo>
                  <a:pt x="173" y="633"/>
                </a:lnTo>
                <a:lnTo>
                  <a:pt x="177" y="633"/>
                </a:lnTo>
                <a:lnTo>
                  <a:pt x="178" y="633"/>
                </a:lnTo>
                <a:lnTo>
                  <a:pt x="181" y="633"/>
                </a:lnTo>
                <a:lnTo>
                  <a:pt x="187" y="633"/>
                </a:lnTo>
                <a:lnTo>
                  <a:pt x="187" y="635"/>
                </a:lnTo>
                <a:lnTo>
                  <a:pt x="187" y="638"/>
                </a:lnTo>
                <a:lnTo>
                  <a:pt x="187" y="640"/>
                </a:lnTo>
                <a:lnTo>
                  <a:pt x="187" y="643"/>
                </a:lnTo>
                <a:lnTo>
                  <a:pt x="191" y="644"/>
                </a:lnTo>
                <a:lnTo>
                  <a:pt x="193" y="645"/>
                </a:lnTo>
                <a:lnTo>
                  <a:pt x="196" y="646"/>
                </a:lnTo>
                <a:lnTo>
                  <a:pt x="197" y="646"/>
                </a:lnTo>
                <a:lnTo>
                  <a:pt x="198" y="646"/>
                </a:lnTo>
                <a:lnTo>
                  <a:pt x="201" y="647"/>
                </a:lnTo>
                <a:lnTo>
                  <a:pt x="202" y="647"/>
                </a:lnTo>
                <a:lnTo>
                  <a:pt x="203" y="647"/>
                </a:lnTo>
                <a:lnTo>
                  <a:pt x="204" y="647"/>
                </a:lnTo>
                <a:lnTo>
                  <a:pt x="206" y="648"/>
                </a:lnTo>
                <a:lnTo>
                  <a:pt x="210" y="649"/>
                </a:lnTo>
                <a:lnTo>
                  <a:pt x="213" y="650"/>
                </a:lnTo>
                <a:lnTo>
                  <a:pt x="216" y="650"/>
                </a:lnTo>
                <a:lnTo>
                  <a:pt x="217" y="652"/>
                </a:lnTo>
                <a:lnTo>
                  <a:pt x="219" y="652"/>
                </a:lnTo>
                <a:lnTo>
                  <a:pt x="220" y="652"/>
                </a:lnTo>
                <a:lnTo>
                  <a:pt x="222" y="653"/>
                </a:lnTo>
                <a:lnTo>
                  <a:pt x="223" y="653"/>
                </a:lnTo>
                <a:lnTo>
                  <a:pt x="225" y="653"/>
                </a:lnTo>
                <a:lnTo>
                  <a:pt x="228" y="654"/>
                </a:lnTo>
                <a:lnTo>
                  <a:pt x="230" y="655"/>
                </a:lnTo>
                <a:lnTo>
                  <a:pt x="232" y="655"/>
                </a:lnTo>
                <a:lnTo>
                  <a:pt x="234" y="656"/>
                </a:lnTo>
                <a:lnTo>
                  <a:pt x="238" y="656"/>
                </a:lnTo>
                <a:lnTo>
                  <a:pt x="240" y="657"/>
                </a:lnTo>
                <a:lnTo>
                  <a:pt x="242" y="657"/>
                </a:lnTo>
                <a:lnTo>
                  <a:pt x="243" y="658"/>
                </a:lnTo>
                <a:lnTo>
                  <a:pt x="245" y="658"/>
                </a:lnTo>
                <a:lnTo>
                  <a:pt x="247" y="660"/>
                </a:lnTo>
                <a:lnTo>
                  <a:pt x="254" y="661"/>
                </a:lnTo>
                <a:lnTo>
                  <a:pt x="258" y="662"/>
                </a:lnTo>
                <a:lnTo>
                  <a:pt x="262" y="663"/>
                </a:lnTo>
                <a:lnTo>
                  <a:pt x="264" y="664"/>
                </a:lnTo>
                <a:lnTo>
                  <a:pt x="267" y="664"/>
                </a:lnTo>
                <a:lnTo>
                  <a:pt x="268" y="664"/>
                </a:lnTo>
                <a:lnTo>
                  <a:pt x="270" y="664"/>
                </a:lnTo>
                <a:lnTo>
                  <a:pt x="271" y="664"/>
                </a:lnTo>
                <a:lnTo>
                  <a:pt x="272" y="665"/>
                </a:lnTo>
                <a:lnTo>
                  <a:pt x="275" y="666"/>
                </a:lnTo>
                <a:lnTo>
                  <a:pt x="277" y="668"/>
                </a:lnTo>
                <a:lnTo>
                  <a:pt x="280" y="669"/>
                </a:lnTo>
                <a:lnTo>
                  <a:pt x="283" y="669"/>
                </a:lnTo>
                <a:lnTo>
                  <a:pt x="284" y="670"/>
                </a:lnTo>
                <a:lnTo>
                  <a:pt x="290" y="671"/>
                </a:lnTo>
                <a:lnTo>
                  <a:pt x="293" y="672"/>
                </a:lnTo>
                <a:lnTo>
                  <a:pt x="300" y="673"/>
                </a:lnTo>
                <a:lnTo>
                  <a:pt x="303" y="674"/>
                </a:lnTo>
                <a:lnTo>
                  <a:pt x="305" y="674"/>
                </a:lnTo>
                <a:lnTo>
                  <a:pt x="307" y="674"/>
                </a:lnTo>
                <a:lnTo>
                  <a:pt x="314" y="675"/>
                </a:lnTo>
                <a:lnTo>
                  <a:pt x="317" y="675"/>
                </a:lnTo>
                <a:lnTo>
                  <a:pt x="318" y="677"/>
                </a:lnTo>
                <a:lnTo>
                  <a:pt x="319" y="677"/>
                </a:lnTo>
                <a:lnTo>
                  <a:pt x="320" y="677"/>
                </a:lnTo>
                <a:lnTo>
                  <a:pt x="322" y="677"/>
                </a:lnTo>
                <a:lnTo>
                  <a:pt x="324" y="678"/>
                </a:lnTo>
                <a:lnTo>
                  <a:pt x="325" y="679"/>
                </a:lnTo>
                <a:lnTo>
                  <a:pt x="326" y="679"/>
                </a:lnTo>
                <a:lnTo>
                  <a:pt x="328" y="680"/>
                </a:lnTo>
                <a:lnTo>
                  <a:pt x="331" y="681"/>
                </a:lnTo>
                <a:lnTo>
                  <a:pt x="333" y="682"/>
                </a:lnTo>
                <a:lnTo>
                  <a:pt x="335" y="683"/>
                </a:lnTo>
                <a:lnTo>
                  <a:pt x="336" y="683"/>
                </a:lnTo>
                <a:lnTo>
                  <a:pt x="337" y="685"/>
                </a:lnTo>
                <a:lnTo>
                  <a:pt x="339" y="685"/>
                </a:lnTo>
                <a:lnTo>
                  <a:pt x="342" y="685"/>
                </a:lnTo>
                <a:lnTo>
                  <a:pt x="344" y="683"/>
                </a:lnTo>
                <a:lnTo>
                  <a:pt x="345" y="683"/>
                </a:lnTo>
                <a:lnTo>
                  <a:pt x="348" y="683"/>
                </a:lnTo>
                <a:lnTo>
                  <a:pt x="349" y="683"/>
                </a:lnTo>
                <a:lnTo>
                  <a:pt x="353" y="683"/>
                </a:lnTo>
                <a:lnTo>
                  <a:pt x="354" y="685"/>
                </a:lnTo>
                <a:lnTo>
                  <a:pt x="355" y="686"/>
                </a:lnTo>
                <a:lnTo>
                  <a:pt x="360" y="686"/>
                </a:lnTo>
                <a:lnTo>
                  <a:pt x="360" y="685"/>
                </a:lnTo>
                <a:lnTo>
                  <a:pt x="361" y="681"/>
                </a:lnTo>
                <a:lnTo>
                  <a:pt x="363" y="681"/>
                </a:lnTo>
                <a:lnTo>
                  <a:pt x="363" y="680"/>
                </a:lnTo>
                <a:lnTo>
                  <a:pt x="374" y="680"/>
                </a:lnTo>
                <a:lnTo>
                  <a:pt x="374" y="685"/>
                </a:lnTo>
                <a:lnTo>
                  <a:pt x="374" y="686"/>
                </a:lnTo>
                <a:lnTo>
                  <a:pt x="375" y="686"/>
                </a:lnTo>
                <a:lnTo>
                  <a:pt x="376" y="685"/>
                </a:lnTo>
                <a:lnTo>
                  <a:pt x="378" y="683"/>
                </a:lnTo>
                <a:lnTo>
                  <a:pt x="383" y="682"/>
                </a:lnTo>
                <a:lnTo>
                  <a:pt x="389" y="680"/>
                </a:lnTo>
                <a:lnTo>
                  <a:pt x="389" y="679"/>
                </a:lnTo>
                <a:lnTo>
                  <a:pt x="393" y="678"/>
                </a:lnTo>
                <a:lnTo>
                  <a:pt x="393" y="673"/>
                </a:lnTo>
                <a:lnTo>
                  <a:pt x="388" y="673"/>
                </a:lnTo>
                <a:lnTo>
                  <a:pt x="388" y="669"/>
                </a:lnTo>
                <a:lnTo>
                  <a:pt x="393" y="669"/>
                </a:lnTo>
                <a:lnTo>
                  <a:pt x="393" y="668"/>
                </a:lnTo>
                <a:lnTo>
                  <a:pt x="393" y="660"/>
                </a:lnTo>
                <a:lnTo>
                  <a:pt x="384" y="660"/>
                </a:lnTo>
                <a:lnTo>
                  <a:pt x="374" y="661"/>
                </a:lnTo>
                <a:lnTo>
                  <a:pt x="374" y="647"/>
                </a:lnTo>
                <a:lnTo>
                  <a:pt x="361" y="647"/>
                </a:lnTo>
                <a:lnTo>
                  <a:pt x="360" y="647"/>
                </a:lnTo>
                <a:lnTo>
                  <a:pt x="359" y="647"/>
                </a:lnTo>
                <a:lnTo>
                  <a:pt x="348" y="647"/>
                </a:lnTo>
                <a:lnTo>
                  <a:pt x="348" y="644"/>
                </a:lnTo>
                <a:lnTo>
                  <a:pt x="348" y="635"/>
                </a:lnTo>
                <a:lnTo>
                  <a:pt x="348" y="632"/>
                </a:lnTo>
                <a:lnTo>
                  <a:pt x="348" y="631"/>
                </a:lnTo>
                <a:lnTo>
                  <a:pt x="348" y="629"/>
                </a:lnTo>
                <a:lnTo>
                  <a:pt x="348" y="622"/>
                </a:lnTo>
                <a:lnTo>
                  <a:pt x="348" y="621"/>
                </a:lnTo>
                <a:lnTo>
                  <a:pt x="346" y="621"/>
                </a:lnTo>
                <a:lnTo>
                  <a:pt x="344" y="621"/>
                </a:lnTo>
                <a:lnTo>
                  <a:pt x="343" y="621"/>
                </a:lnTo>
                <a:lnTo>
                  <a:pt x="341" y="621"/>
                </a:lnTo>
                <a:lnTo>
                  <a:pt x="339" y="621"/>
                </a:lnTo>
                <a:lnTo>
                  <a:pt x="337" y="621"/>
                </a:lnTo>
                <a:lnTo>
                  <a:pt x="336" y="621"/>
                </a:lnTo>
                <a:lnTo>
                  <a:pt x="335" y="621"/>
                </a:lnTo>
                <a:lnTo>
                  <a:pt x="333" y="621"/>
                </a:lnTo>
                <a:lnTo>
                  <a:pt x="332" y="621"/>
                </a:lnTo>
                <a:lnTo>
                  <a:pt x="331" y="621"/>
                </a:lnTo>
                <a:lnTo>
                  <a:pt x="329" y="621"/>
                </a:lnTo>
                <a:lnTo>
                  <a:pt x="328" y="621"/>
                </a:lnTo>
                <a:lnTo>
                  <a:pt x="327" y="621"/>
                </a:lnTo>
                <a:lnTo>
                  <a:pt x="326" y="621"/>
                </a:lnTo>
                <a:lnTo>
                  <a:pt x="325" y="621"/>
                </a:lnTo>
                <a:lnTo>
                  <a:pt x="324" y="621"/>
                </a:lnTo>
                <a:lnTo>
                  <a:pt x="323" y="621"/>
                </a:lnTo>
                <a:lnTo>
                  <a:pt x="322" y="621"/>
                </a:lnTo>
                <a:lnTo>
                  <a:pt x="322" y="623"/>
                </a:lnTo>
                <a:lnTo>
                  <a:pt x="322" y="633"/>
                </a:lnTo>
                <a:lnTo>
                  <a:pt x="322" y="641"/>
                </a:lnTo>
                <a:lnTo>
                  <a:pt x="322" y="645"/>
                </a:lnTo>
                <a:lnTo>
                  <a:pt x="322" y="647"/>
                </a:lnTo>
                <a:lnTo>
                  <a:pt x="323" y="647"/>
                </a:lnTo>
                <a:lnTo>
                  <a:pt x="326" y="647"/>
                </a:lnTo>
                <a:lnTo>
                  <a:pt x="335" y="647"/>
                </a:lnTo>
                <a:lnTo>
                  <a:pt x="337" y="647"/>
                </a:lnTo>
                <a:lnTo>
                  <a:pt x="339" y="647"/>
                </a:lnTo>
                <a:lnTo>
                  <a:pt x="340" y="647"/>
                </a:lnTo>
                <a:lnTo>
                  <a:pt x="341" y="647"/>
                </a:lnTo>
                <a:lnTo>
                  <a:pt x="341" y="648"/>
                </a:lnTo>
                <a:lnTo>
                  <a:pt x="341" y="653"/>
                </a:lnTo>
                <a:lnTo>
                  <a:pt x="341" y="654"/>
                </a:lnTo>
                <a:lnTo>
                  <a:pt x="337" y="654"/>
                </a:lnTo>
                <a:lnTo>
                  <a:pt x="336" y="654"/>
                </a:lnTo>
                <a:lnTo>
                  <a:pt x="335" y="654"/>
                </a:lnTo>
                <a:lnTo>
                  <a:pt x="335" y="655"/>
                </a:lnTo>
                <a:lnTo>
                  <a:pt x="335" y="656"/>
                </a:lnTo>
                <a:lnTo>
                  <a:pt x="335" y="657"/>
                </a:lnTo>
                <a:lnTo>
                  <a:pt x="335" y="658"/>
                </a:lnTo>
                <a:lnTo>
                  <a:pt x="335" y="660"/>
                </a:lnTo>
                <a:lnTo>
                  <a:pt x="335" y="661"/>
                </a:lnTo>
                <a:lnTo>
                  <a:pt x="332" y="661"/>
                </a:lnTo>
                <a:lnTo>
                  <a:pt x="329" y="661"/>
                </a:lnTo>
                <a:lnTo>
                  <a:pt x="329" y="660"/>
                </a:lnTo>
                <a:lnTo>
                  <a:pt x="328" y="660"/>
                </a:lnTo>
                <a:lnTo>
                  <a:pt x="328" y="658"/>
                </a:lnTo>
                <a:lnTo>
                  <a:pt x="328" y="657"/>
                </a:lnTo>
                <a:lnTo>
                  <a:pt x="328" y="655"/>
                </a:lnTo>
                <a:lnTo>
                  <a:pt x="328" y="652"/>
                </a:lnTo>
                <a:lnTo>
                  <a:pt x="324" y="652"/>
                </a:lnTo>
                <a:lnTo>
                  <a:pt x="324" y="654"/>
                </a:lnTo>
                <a:lnTo>
                  <a:pt x="325" y="654"/>
                </a:lnTo>
                <a:lnTo>
                  <a:pt x="325" y="655"/>
                </a:lnTo>
                <a:lnTo>
                  <a:pt x="325" y="657"/>
                </a:lnTo>
                <a:lnTo>
                  <a:pt x="323" y="657"/>
                </a:lnTo>
                <a:lnTo>
                  <a:pt x="322" y="657"/>
                </a:lnTo>
                <a:lnTo>
                  <a:pt x="322" y="658"/>
                </a:lnTo>
                <a:lnTo>
                  <a:pt x="322" y="660"/>
                </a:lnTo>
                <a:lnTo>
                  <a:pt x="322" y="663"/>
                </a:lnTo>
                <a:lnTo>
                  <a:pt x="322" y="666"/>
                </a:lnTo>
                <a:lnTo>
                  <a:pt x="323" y="666"/>
                </a:lnTo>
                <a:lnTo>
                  <a:pt x="328" y="666"/>
                </a:lnTo>
                <a:lnTo>
                  <a:pt x="328" y="668"/>
                </a:lnTo>
                <a:lnTo>
                  <a:pt x="328" y="671"/>
                </a:lnTo>
                <a:lnTo>
                  <a:pt x="328" y="673"/>
                </a:lnTo>
                <a:lnTo>
                  <a:pt x="323" y="673"/>
                </a:lnTo>
                <a:lnTo>
                  <a:pt x="322" y="673"/>
                </a:lnTo>
                <a:lnTo>
                  <a:pt x="322" y="672"/>
                </a:lnTo>
                <a:lnTo>
                  <a:pt x="322" y="671"/>
                </a:lnTo>
                <a:lnTo>
                  <a:pt x="316" y="672"/>
                </a:lnTo>
                <a:lnTo>
                  <a:pt x="316" y="671"/>
                </a:lnTo>
                <a:lnTo>
                  <a:pt x="316" y="670"/>
                </a:lnTo>
                <a:lnTo>
                  <a:pt x="314" y="670"/>
                </a:lnTo>
                <a:lnTo>
                  <a:pt x="310" y="670"/>
                </a:lnTo>
                <a:lnTo>
                  <a:pt x="309" y="670"/>
                </a:lnTo>
                <a:lnTo>
                  <a:pt x="306" y="670"/>
                </a:lnTo>
                <a:lnTo>
                  <a:pt x="306" y="669"/>
                </a:lnTo>
                <a:lnTo>
                  <a:pt x="306" y="666"/>
                </a:lnTo>
                <a:lnTo>
                  <a:pt x="297" y="668"/>
                </a:lnTo>
                <a:lnTo>
                  <a:pt x="297" y="666"/>
                </a:lnTo>
                <a:lnTo>
                  <a:pt x="297" y="664"/>
                </a:lnTo>
                <a:lnTo>
                  <a:pt x="294" y="664"/>
                </a:lnTo>
                <a:lnTo>
                  <a:pt x="292" y="664"/>
                </a:lnTo>
                <a:lnTo>
                  <a:pt x="286" y="664"/>
                </a:lnTo>
                <a:lnTo>
                  <a:pt x="286" y="663"/>
                </a:lnTo>
                <a:lnTo>
                  <a:pt x="286" y="662"/>
                </a:lnTo>
                <a:lnTo>
                  <a:pt x="286" y="661"/>
                </a:lnTo>
                <a:lnTo>
                  <a:pt x="286" y="660"/>
                </a:lnTo>
                <a:lnTo>
                  <a:pt x="284" y="660"/>
                </a:lnTo>
                <a:lnTo>
                  <a:pt x="279" y="660"/>
                </a:lnTo>
                <a:lnTo>
                  <a:pt x="279" y="658"/>
                </a:lnTo>
                <a:lnTo>
                  <a:pt x="277" y="658"/>
                </a:lnTo>
                <a:lnTo>
                  <a:pt x="277" y="657"/>
                </a:lnTo>
                <a:lnTo>
                  <a:pt x="274" y="657"/>
                </a:lnTo>
                <a:lnTo>
                  <a:pt x="271" y="657"/>
                </a:lnTo>
                <a:lnTo>
                  <a:pt x="271" y="656"/>
                </a:lnTo>
                <a:lnTo>
                  <a:pt x="271" y="654"/>
                </a:lnTo>
                <a:lnTo>
                  <a:pt x="271" y="650"/>
                </a:lnTo>
                <a:lnTo>
                  <a:pt x="271" y="647"/>
                </a:lnTo>
                <a:lnTo>
                  <a:pt x="273" y="647"/>
                </a:lnTo>
                <a:lnTo>
                  <a:pt x="274" y="647"/>
                </a:lnTo>
                <a:lnTo>
                  <a:pt x="277" y="647"/>
                </a:lnTo>
                <a:lnTo>
                  <a:pt x="280" y="647"/>
                </a:lnTo>
                <a:lnTo>
                  <a:pt x="281" y="647"/>
                </a:lnTo>
                <a:lnTo>
                  <a:pt x="283" y="647"/>
                </a:lnTo>
                <a:lnTo>
                  <a:pt x="283" y="646"/>
                </a:lnTo>
                <a:lnTo>
                  <a:pt x="283" y="644"/>
                </a:lnTo>
                <a:lnTo>
                  <a:pt x="283" y="640"/>
                </a:lnTo>
                <a:lnTo>
                  <a:pt x="281" y="640"/>
                </a:lnTo>
                <a:lnTo>
                  <a:pt x="279" y="640"/>
                </a:lnTo>
                <a:lnTo>
                  <a:pt x="276" y="640"/>
                </a:lnTo>
                <a:lnTo>
                  <a:pt x="274" y="640"/>
                </a:lnTo>
                <a:lnTo>
                  <a:pt x="273" y="640"/>
                </a:lnTo>
                <a:lnTo>
                  <a:pt x="272" y="640"/>
                </a:lnTo>
                <a:lnTo>
                  <a:pt x="271" y="640"/>
                </a:lnTo>
                <a:lnTo>
                  <a:pt x="271" y="639"/>
                </a:lnTo>
                <a:lnTo>
                  <a:pt x="271" y="637"/>
                </a:lnTo>
                <a:lnTo>
                  <a:pt x="271" y="636"/>
                </a:lnTo>
                <a:lnTo>
                  <a:pt x="268" y="636"/>
                </a:lnTo>
                <a:lnTo>
                  <a:pt x="268" y="635"/>
                </a:lnTo>
                <a:lnTo>
                  <a:pt x="268" y="633"/>
                </a:lnTo>
                <a:lnTo>
                  <a:pt x="268" y="632"/>
                </a:lnTo>
                <a:lnTo>
                  <a:pt x="270" y="632"/>
                </a:lnTo>
                <a:lnTo>
                  <a:pt x="271" y="632"/>
                </a:lnTo>
                <a:lnTo>
                  <a:pt x="271" y="631"/>
                </a:lnTo>
                <a:lnTo>
                  <a:pt x="271" y="629"/>
                </a:lnTo>
                <a:lnTo>
                  <a:pt x="270" y="629"/>
                </a:lnTo>
                <a:lnTo>
                  <a:pt x="270" y="628"/>
                </a:lnTo>
                <a:lnTo>
                  <a:pt x="268" y="628"/>
                </a:lnTo>
                <a:lnTo>
                  <a:pt x="267" y="628"/>
                </a:lnTo>
                <a:lnTo>
                  <a:pt x="266" y="628"/>
                </a:lnTo>
                <a:lnTo>
                  <a:pt x="264" y="628"/>
                </a:lnTo>
                <a:lnTo>
                  <a:pt x="264" y="625"/>
                </a:lnTo>
                <a:lnTo>
                  <a:pt x="264" y="624"/>
                </a:lnTo>
                <a:lnTo>
                  <a:pt x="267" y="624"/>
                </a:lnTo>
                <a:lnTo>
                  <a:pt x="267" y="623"/>
                </a:lnTo>
                <a:lnTo>
                  <a:pt x="267" y="622"/>
                </a:lnTo>
                <a:lnTo>
                  <a:pt x="267" y="623"/>
                </a:lnTo>
                <a:lnTo>
                  <a:pt x="268" y="623"/>
                </a:lnTo>
                <a:lnTo>
                  <a:pt x="270" y="623"/>
                </a:lnTo>
                <a:lnTo>
                  <a:pt x="271" y="623"/>
                </a:lnTo>
                <a:lnTo>
                  <a:pt x="270" y="623"/>
                </a:lnTo>
                <a:lnTo>
                  <a:pt x="270" y="622"/>
                </a:lnTo>
                <a:lnTo>
                  <a:pt x="270" y="621"/>
                </a:lnTo>
                <a:lnTo>
                  <a:pt x="268" y="621"/>
                </a:lnTo>
                <a:lnTo>
                  <a:pt x="267" y="621"/>
                </a:lnTo>
                <a:lnTo>
                  <a:pt x="267" y="622"/>
                </a:lnTo>
                <a:lnTo>
                  <a:pt x="266" y="622"/>
                </a:lnTo>
                <a:lnTo>
                  <a:pt x="265" y="621"/>
                </a:lnTo>
                <a:lnTo>
                  <a:pt x="264" y="621"/>
                </a:lnTo>
                <a:lnTo>
                  <a:pt x="263" y="621"/>
                </a:lnTo>
                <a:lnTo>
                  <a:pt x="260" y="621"/>
                </a:lnTo>
                <a:lnTo>
                  <a:pt x="257" y="621"/>
                </a:lnTo>
                <a:lnTo>
                  <a:pt x="256" y="621"/>
                </a:lnTo>
                <a:lnTo>
                  <a:pt x="255" y="621"/>
                </a:lnTo>
                <a:lnTo>
                  <a:pt x="254" y="621"/>
                </a:lnTo>
                <a:lnTo>
                  <a:pt x="251" y="621"/>
                </a:lnTo>
                <a:lnTo>
                  <a:pt x="250" y="621"/>
                </a:lnTo>
                <a:lnTo>
                  <a:pt x="245" y="621"/>
                </a:lnTo>
                <a:lnTo>
                  <a:pt x="238" y="621"/>
                </a:lnTo>
                <a:lnTo>
                  <a:pt x="237" y="621"/>
                </a:lnTo>
                <a:lnTo>
                  <a:pt x="233" y="621"/>
                </a:lnTo>
                <a:lnTo>
                  <a:pt x="232" y="621"/>
                </a:lnTo>
                <a:lnTo>
                  <a:pt x="230" y="621"/>
                </a:lnTo>
                <a:lnTo>
                  <a:pt x="229" y="621"/>
                </a:lnTo>
                <a:lnTo>
                  <a:pt x="228" y="621"/>
                </a:lnTo>
                <a:lnTo>
                  <a:pt x="227" y="621"/>
                </a:lnTo>
                <a:lnTo>
                  <a:pt x="225" y="621"/>
                </a:lnTo>
                <a:lnTo>
                  <a:pt x="223" y="621"/>
                </a:lnTo>
                <a:lnTo>
                  <a:pt x="222" y="621"/>
                </a:lnTo>
                <a:lnTo>
                  <a:pt x="220" y="621"/>
                </a:lnTo>
                <a:lnTo>
                  <a:pt x="219" y="621"/>
                </a:lnTo>
                <a:lnTo>
                  <a:pt x="212" y="621"/>
                </a:lnTo>
                <a:lnTo>
                  <a:pt x="206" y="621"/>
                </a:lnTo>
                <a:lnTo>
                  <a:pt x="203" y="621"/>
                </a:lnTo>
                <a:lnTo>
                  <a:pt x="199" y="621"/>
                </a:lnTo>
                <a:lnTo>
                  <a:pt x="198" y="621"/>
                </a:lnTo>
                <a:lnTo>
                  <a:pt x="195" y="621"/>
                </a:lnTo>
                <a:lnTo>
                  <a:pt x="194" y="621"/>
                </a:lnTo>
                <a:lnTo>
                  <a:pt x="193" y="621"/>
                </a:lnTo>
                <a:lnTo>
                  <a:pt x="188" y="621"/>
                </a:lnTo>
                <a:lnTo>
                  <a:pt x="185" y="621"/>
                </a:lnTo>
                <a:lnTo>
                  <a:pt x="180" y="621"/>
                </a:lnTo>
                <a:lnTo>
                  <a:pt x="173" y="621"/>
                </a:lnTo>
                <a:lnTo>
                  <a:pt x="172" y="621"/>
                </a:lnTo>
                <a:lnTo>
                  <a:pt x="170" y="621"/>
                </a:lnTo>
                <a:lnTo>
                  <a:pt x="169" y="621"/>
                </a:lnTo>
                <a:lnTo>
                  <a:pt x="168" y="621"/>
                </a:lnTo>
                <a:close/>
                <a:moveTo>
                  <a:pt x="168" y="725"/>
                </a:moveTo>
                <a:lnTo>
                  <a:pt x="168" y="728"/>
                </a:lnTo>
                <a:lnTo>
                  <a:pt x="168" y="733"/>
                </a:lnTo>
                <a:lnTo>
                  <a:pt x="168" y="735"/>
                </a:lnTo>
                <a:lnTo>
                  <a:pt x="168" y="737"/>
                </a:lnTo>
                <a:lnTo>
                  <a:pt x="168" y="738"/>
                </a:lnTo>
                <a:lnTo>
                  <a:pt x="168" y="739"/>
                </a:lnTo>
                <a:lnTo>
                  <a:pt x="168" y="748"/>
                </a:lnTo>
                <a:lnTo>
                  <a:pt x="168" y="750"/>
                </a:lnTo>
                <a:lnTo>
                  <a:pt x="168" y="772"/>
                </a:lnTo>
                <a:lnTo>
                  <a:pt x="168" y="773"/>
                </a:lnTo>
                <a:lnTo>
                  <a:pt x="168" y="777"/>
                </a:lnTo>
                <a:lnTo>
                  <a:pt x="169" y="779"/>
                </a:lnTo>
                <a:lnTo>
                  <a:pt x="173" y="786"/>
                </a:lnTo>
                <a:lnTo>
                  <a:pt x="174" y="787"/>
                </a:lnTo>
                <a:lnTo>
                  <a:pt x="176" y="789"/>
                </a:lnTo>
                <a:lnTo>
                  <a:pt x="177" y="790"/>
                </a:lnTo>
                <a:lnTo>
                  <a:pt x="178" y="791"/>
                </a:lnTo>
                <a:lnTo>
                  <a:pt x="178" y="792"/>
                </a:lnTo>
                <a:lnTo>
                  <a:pt x="179" y="794"/>
                </a:lnTo>
                <a:lnTo>
                  <a:pt x="179" y="795"/>
                </a:lnTo>
                <a:lnTo>
                  <a:pt x="181" y="797"/>
                </a:lnTo>
                <a:lnTo>
                  <a:pt x="181" y="798"/>
                </a:lnTo>
                <a:lnTo>
                  <a:pt x="182" y="800"/>
                </a:lnTo>
                <a:lnTo>
                  <a:pt x="184" y="802"/>
                </a:lnTo>
                <a:lnTo>
                  <a:pt x="185" y="802"/>
                </a:lnTo>
                <a:lnTo>
                  <a:pt x="186" y="802"/>
                </a:lnTo>
                <a:lnTo>
                  <a:pt x="187" y="802"/>
                </a:lnTo>
                <a:lnTo>
                  <a:pt x="187" y="800"/>
                </a:lnTo>
                <a:lnTo>
                  <a:pt x="187" y="799"/>
                </a:lnTo>
                <a:lnTo>
                  <a:pt x="188" y="799"/>
                </a:lnTo>
                <a:lnTo>
                  <a:pt x="189" y="799"/>
                </a:lnTo>
                <a:lnTo>
                  <a:pt x="190" y="799"/>
                </a:lnTo>
                <a:lnTo>
                  <a:pt x="194" y="798"/>
                </a:lnTo>
                <a:lnTo>
                  <a:pt x="195" y="798"/>
                </a:lnTo>
                <a:lnTo>
                  <a:pt x="196" y="798"/>
                </a:lnTo>
                <a:lnTo>
                  <a:pt x="196" y="800"/>
                </a:lnTo>
                <a:lnTo>
                  <a:pt x="196" y="803"/>
                </a:lnTo>
                <a:lnTo>
                  <a:pt x="201" y="803"/>
                </a:lnTo>
                <a:lnTo>
                  <a:pt x="204" y="802"/>
                </a:lnTo>
                <a:lnTo>
                  <a:pt x="205" y="802"/>
                </a:lnTo>
                <a:lnTo>
                  <a:pt x="206" y="802"/>
                </a:lnTo>
                <a:lnTo>
                  <a:pt x="207" y="802"/>
                </a:lnTo>
                <a:lnTo>
                  <a:pt x="208" y="800"/>
                </a:lnTo>
                <a:lnTo>
                  <a:pt x="210" y="800"/>
                </a:lnTo>
                <a:lnTo>
                  <a:pt x="211" y="800"/>
                </a:lnTo>
                <a:lnTo>
                  <a:pt x="212" y="800"/>
                </a:lnTo>
                <a:lnTo>
                  <a:pt x="212" y="802"/>
                </a:lnTo>
                <a:lnTo>
                  <a:pt x="213" y="802"/>
                </a:lnTo>
                <a:lnTo>
                  <a:pt x="214" y="802"/>
                </a:lnTo>
                <a:lnTo>
                  <a:pt x="216" y="803"/>
                </a:lnTo>
                <a:lnTo>
                  <a:pt x="217" y="803"/>
                </a:lnTo>
                <a:lnTo>
                  <a:pt x="220" y="803"/>
                </a:lnTo>
                <a:lnTo>
                  <a:pt x="224" y="803"/>
                </a:lnTo>
                <a:lnTo>
                  <a:pt x="231" y="803"/>
                </a:lnTo>
                <a:lnTo>
                  <a:pt x="246" y="803"/>
                </a:lnTo>
                <a:lnTo>
                  <a:pt x="253" y="803"/>
                </a:lnTo>
                <a:lnTo>
                  <a:pt x="255" y="803"/>
                </a:lnTo>
                <a:lnTo>
                  <a:pt x="258" y="803"/>
                </a:lnTo>
                <a:lnTo>
                  <a:pt x="264" y="803"/>
                </a:lnTo>
                <a:lnTo>
                  <a:pt x="271" y="803"/>
                </a:lnTo>
                <a:lnTo>
                  <a:pt x="272" y="803"/>
                </a:lnTo>
                <a:lnTo>
                  <a:pt x="279" y="803"/>
                </a:lnTo>
                <a:lnTo>
                  <a:pt x="284" y="800"/>
                </a:lnTo>
                <a:lnTo>
                  <a:pt x="284" y="799"/>
                </a:lnTo>
                <a:lnTo>
                  <a:pt x="284" y="798"/>
                </a:lnTo>
                <a:lnTo>
                  <a:pt x="284" y="787"/>
                </a:lnTo>
                <a:lnTo>
                  <a:pt x="291" y="787"/>
                </a:lnTo>
                <a:lnTo>
                  <a:pt x="297" y="786"/>
                </a:lnTo>
                <a:lnTo>
                  <a:pt x="298" y="786"/>
                </a:lnTo>
                <a:lnTo>
                  <a:pt x="310" y="784"/>
                </a:lnTo>
                <a:lnTo>
                  <a:pt x="316" y="783"/>
                </a:lnTo>
                <a:lnTo>
                  <a:pt x="323" y="782"/>
                </a:lnTo>
                <a:lnTo>
                  <a:pt x="324" y="782"/>
                </a:lnTo>
                <a:lnTo>
                  <a:pt x="335" y="781"/>
                </a:lnTo>
                <a:lnTo>
                  <a:pt x="345" y="780"/>
                </a:lnTo>
                <a:lnTo>
                  <a:pt x="345" y="786"/>
                </a:lnTo>
                <a:lnTo>
                  <a:pt x="344" y="787"/>
                </a:lnTo>
                <a:lnTo>
                  <a:pt x="344" y="788"/>
                </a:lnTo>
                <a:lnTo>
                  <a:pt x="346" y="788"/>
                </a:lnTo>
                <a:lnTo>
                  <a:pt x="348" y="788"/>
                </a:lnTo>
                <a:lnTo>
                  <a:pt x="349" y="787"/>
                </a:lnTo>
                <a:lnTo>
                  <a:pt x="349" y="786"/>
                </a:lnTo>
                <a:lnTo>
                  <a:pt x="349" y="784"/>
                </a:lnTo>
                <a:lnTo>
                  <a:pt x="349" y="780"/>
                </a:lnTo>
                <a:lnTo>
                  <a:pt x="349" y="779"/>
                </a:lnTo>
                <a:lnTo>
                  <a:pt x="349" y="778"/>
                </a:lnTo>
                <a:lnTo>
                  <a:pt x="349" y="777"/>
                </a:lnTo>
                <a:lnTo>
                  <a:pt x="346" y="777"/>
                </a:lnTo>
                <a:lnTo>
                  <a:pt x="344" y="777"/>
                </a:lnTo>
                <a:lnTo>
                  <a:pt x="346" y="777"/>
                </a:lnTo>
                <a:lnTo>
                  <a:pt x="349" y="777"/>
                </a:lnTo>
                <a:lnTo>
                  <a:pt x="349" y="778"/>
                </a:lnTo>
                <a:lnTo>
                  <a:pt x="349" y="779"/>
                </a:lnTo>
                <a:lnTo>
                  <a:pt x="349" y="780"/>
                </a:lnTo>
                <a:lnTo>
                  <a:pt x="349" y="783"/>
                </a:lnTo>
                <a:lnTo>
                  <a:pt x="349" y="786"/>
                </a:lnTo>
                <a:lnTo>
                  <a:pt x="349" y="787"/>
                </a:lnTo>
                <a:lnTo>
                  <a:pt x="348" y="788"/>
                </a:lnTo>
                <a:lnTo>
                  <a:pt x="349" y="788"/>
                </a:lnTo>
                <a:lnTo>
                  <a:pt x="350" y="788"/>
                </a:lnTo>
                <a:lnTo>
                  <a:pt x="350" y="787"/>
                </a:lnTo>
                <a:lnTo>
                  <a:pt x="349" y="786"/>
                </a:lnTo>
                <a:lnTo>
                  <a:pt x="349" y="784"/>
                </a:lnTo>
                <a:lnTo>
                  <a:pt x="349" y="783"/>
                </a:lnTo>
                <a:lnTo>
                  <a:pt x="349" y="782"/>
                </a:lnTo>
                <a:lnTo>
                  <a:pt x="349" y="781"/>
                </a:lnTo>
                <a:lnTo>
                  <a:pt x="349" y="779"/>
                </a:lnTo>
                <a:lnTo>
                  <a:pt x="361" y="778"/>
                </a:lnTo>
                <a:lnTo>
                  <a:pt x="366" y="778"/>
                </a:lnTo>
                <a:lnTo>
                  <a:pt x="374" y="777"/>
                </a:lnTo>
                <a:lnTo>
                  <a:pt x="374" y="778"/>
                </a:lnTo>
                <a:lnTo>
                  <a:pt x="375" y="778"/>
                </a:lnTo>
                <a:lnTo>
                  <a:pt x="376" y="778"/>
                </a:lnTo>
                <a:lnTo>
                  <a:pt x="386" y="778"/>
                </a:lnTo>
                <a:lnTo>
                  <a:pt x="387" y="778"/>
                </a:lnTo>
                <a:lnTo>
                  <a:pt x="392" y="778"/>
                </a:lnTo>
                <a:lnTo>
                  <a:pt x="394" y="778"/>
                </a:lnTo>
                <a:lnTo>
                  <a:pt x="397" y="778"/>
                </a:lnTo>
                <a:lnTo>
                  <a:pt x="398" y="778"/>
                </a:lnTo>
                <a:lnTo>
                  <a:pt x="400" y="778"/>
                </a:lnTo>
                <a:lnTo>
                  <a:pt x="400" y="777"/>
                </a:lnTo>
                <a:lnTo>
                  <a:pt x="400" y="775"/>
                </a:lnTo>
                <a:lnTo>
                  <a:pt x="398" y="777"/>
                </a:lnTo>
                <a:lnTo>
                  <a:pt x="396" y="777"/>
                </a:lnTo>
                <a:lnTo>
                  <a:pt x="387" y="777"/>
                </a:lnTo>
                <a:lnTo>
                  <a:pt x="380" y="777"/>
                </a:lnTo>
                <a:lnTo>
                  <a:pt x="377" y="777"/>
                </a:lnTo>
                <a:lnTo>
                  <a:pt x="375" y="777"/>
                </a:lnTo>
                <a:lnTo>
                  <a:pt x="374" y="777"/>
                </a:lnTo>
                <a:lnTo>
                  <a:pt x="369" y="777"/>
                </a:lnTo>
                <a:lnTo>
                  <a:pt x="368" y="777"/>
                </a:lnTo>
                <a:lnTo>
                  <a:pt x="367" y="777"/>
                </a:lnTo>
                <a:lnTo>
                  <a:pt x="367" y="775"/>
                </a:lnTo>
                <a:lnTo>
                  <a:pt x="374" y="775"/>
                </a:lnTo>
                <a:lnTo>
                  <a:pt x="374" y="773"/>
                </a:lnTo>
                <a:lnTo>
                  <a:pt x="374" y="771"/>
                </a:lnTo>
                <a:lnTo>
                  <a:pt x="374" y="770"/>
                </a:lnTo>
                <a:lnTo>
                  <a:pt x="368" y="770"/>
                </a:lnTo>
                <a:lnTo>
                  <a:pt x="367" y="770"/>
                </a:lnTo>
                <a:lnTo>
                  <a:pt x="361" y="770"/>
                </a:lnTo>
                <a:lnTo>
                  <a:pt x="361" y="773"/>
                </a:lnTo>
                <a:lnTo>
                  <a:pt x="361" y="777"/>
                </a:lnTo>
                <a:lnTo>
                  <a:pt x="360" y="777"/>
                </a:lnTo>
                <a:lnTo>
                  <a:pt x="359" y="777"/>
                </a:lnTo>
                <a:lnTo>
                  <a:pt x="355" y="777"/>
                </a:lnTo>
                <a:lnTo>
                  <a:pt x="353" y="777"/>
                </a:lnTo>
                <a:lnTo>
                  <a:pt x="351" y="777"/>
                </a:lnTo>
                <a:lnTo>
                  <a:pt x="350" y="777"/>
                </a:lnTo>
                <a:lnTo>
                  <a:pt x="349" y="777"/>
                </a:lnTo>
                <a:lnTo>
                  <a:pt x="349" y="775"/>
                </a:lnTo>
                <a:lnTo>
                  <a:pt x="349" y="774"/>
                </a:lnTo>
                <a:lnTo>
                  <a:pt x="349" y="773"/>
                </a:lnTo>
                <a:lnTo>
                  <a:pt x="348" y="772"/>
                </a:lnTo>
                <a:lnTo>
                  <a:pt x="348" y="771"/>
                </a:lnTo>
                <a:lnTo>
                  <a:pt x="348" y="770"/>
                </a:lnTo>
                <a:lnTo>
                  <a:pt x="348" y="767"/>
                </a:lnTo>
                <a:lnTo>
                  <a:pt x="348" y="764"/>
                </a:lnTo>
                <a:lnTo>
                  <a:pt x="349" y="764"/>
                </a:lnTo>
                <a:lnTo>
                  <a:pt x="349" y="757"/>
                </a:lnTo>
                <a:lnTo>
                  <a:pt x="350" y="752"/>
                </a:lnTo>
                <a:lnTo>
                  <a:pt x="350" y="750"/>
                </a:lnTo>
                <a:lnTo>
                  <a:pt x="349" y="750"/>
                </a:lnTo>
                <a:lnTo>
                  <a:pt x="348" y="750"/>
                </a:lnTo>
                <a:lnTo>
                  <a:pt x="345" y="750"/>
                </a:lnTo>
                <a:lnTo>
                  <a:pt x="344" y="750"/>
                </a:lnTo>
                <a:lnTo>
                  <a:pt x="343" y="750"/>
                </a:lnTo>
                <a:lnTo>
                  <a:pt x="342" y="750"/>
                </a:lnTo>
                <a:lnTo>
                  <a:pt x="335" y="750"/>
                </a:lnTo>
                <a:lnTo>
                  <a:pt x="323" y="750"/>
                </a:lnTo>
                <a:lnTo>
                  <a:pt x="323" y="739"/>
                </a:lnTo>
                <a:lnTo>
                  <a:pt x="323" y="738"/>
                </a:lnTo>
                <a:lnTo>
                  <a:pt x="323" y="728"/>
                </a:lnTo>
                <a:lnTo>
                  <a:pt x="332" y="725"/>
                </a:lnTo>
                <a:lnTo>
                  <a:pt x="335" y="725"/>
                </a:lnTo>
                <a:lnTo>
                  <a:pt x="336" y="724"/>
                </a:lnTo>
                <a:lnTo>
                  <a:pt x="340" y="723"/>
                </a:lnTo>
                <a:lnTo>
                  <a:pt x="341" y="723"/>
                </a:lnTo>
                <a:lnTo>
                  <a:pt x="344" y="723"/>
                </a:lnTo>
                <a:lnTo>
                  <a:pt x="344" y="724"/>
                </a:lnTo>
                <a:lnTo>
                  <a:pt x="344" y="725"/>
                </a:lnTo>
                <a:lnTo>
                  <a:pt x="343" y="725"/>
                </a:lnTo>
                <a:lnTo>
                  <a:pt x="344" y="725"/>
                </a:lnTo>
                <a:lnTo>
                  <a:pt x="345" y="725"/>
                </a:lnTo>
                <a:lnTo>
                  <a:pt x="348" y="725"/>
                </a:lnTo>
                <a:lnTo>
                  <a:pt x="348" y="721"/>
                </a:lnTo>
                <a:lnTo>
                  <a:pt x="346" y="721"/>
                </a:lnTo>
                <a:lnTo>
                  <a:pt x="345" y="721"/>
                </a:lnTo>
                <a:lnTo>
                  <a:pt x="346" y="721"/>
                </a:lnTo>
                <a:lnTo>
                  <a:pt x="345" y="721"/>
                </a:lnTo>
                <a:lnTo>
                  <a:pt x="343" y="721"/>
                </a:lnTo>
                <a:lnTo>
                  <a:pt x="341" y="722"/>
                </a:lnTo>
                <a:lnTo>
                  <a:pt x="342" y="722"/>
                </a:lnTo>
                <a:lnTo>
                  <a:pt x="342" y="721"/>
                </a:lnTo>
                <a:lnTo>
                  <a:pt x="343" y="721"/>
                </a:lnTo>
                <a:lnTo>
                  <a:pt x="342" y="721"/>
                </a:lnTo>
                <a:lnTo>
                  <a:pt x="341" y="722"/>
                </a:lnTo>
                <a:lnTo>
                  <a:pt x="340" y="723"/>
                </a:lnTo>
                <a:lnTo>
                  <a:pt x="335" y="724"/>
                </a:lnTo>
                <a:lnTo>
                  <a:pt x="335" y="725"/>
                </a:lnTo>
                <a:lnTo>
                  <a:pt x="333" y="725"/>
                </a:lnTo>
                <a:lnTo>
                  <a:pt x="332" y="725"/>
                </a:lnTo>
                <a:lnTo>
                  <a:pt x="329" y="727"/>
                </a:lnTo>
                <a:lnTo>
                  <a:pt x="323" y="728"/>
                </a:lnTo>
                <a:lnTo>
                  <a:pt x="323" y="727"/>
                </a:lnTo>
                <a:lnTo>
                  <a:pt x="323" y="724"/>
                </a:lnTo>
                <a:lnTo>
                  <a:pt x="322" y="724"/>
                </a:lnTo>
                <a:lnTo>
                  <a:pt x="322" y="727"/>
                </a:lnTo>
                <a:lnTo>
                  <a:pt x="322" y="728"/>
                </a:lnTo>
                <a:lnTo>
                  <a:pt x="319" y="728"/>
                </a:lnTo>
                <a:lnTo>
                  <a:pt x="316" y="729"/>
                </a:lnTo>
                <a:lnTo>
                  <a:pt x="315" y="729"/>
                </a:lnTo>
                <a:lnTo>
                  <a:pt x="309" y="728"/>
                </a:lnTo>
                <a:lnTo>
                  <a:pt x="305" y="727"/>
                </a:lnTo>
                <a:lnTo>
                  <a:pt x="292" y="725"/>
                </a:lnTo>
                <a:lnTo>
                  <a:pt x="292" y="724"/>
                </a:lnTo>
                <a:lnTo>
                  <a:pt x="291" y="724"/>
                </a:lnTo>
                <a:lnTo>
                  <a:pt x="288" y="723"/>
                </a:lnTo>
                <a:lnTo>
                  <a:pt x="286" y="723"/>
                </a:lnTo>
                <a:lnTo>
                  <a:pt x="281" y="722"/>
                </a:lnTo>
                <a:lnTo>
                  <a:pt x="276" y="721"/>
                </a:lnTo>
                <a:lnTo>
                  <a:pt x="275" y="720"/>
                </a:lnTo>
                <a:lnTo>
                  <a:pt x="273" y="720"/>
                </a:lnTo>
                <a:lnTo>
                  <a:pt x="271" y="719"/>
                </a:lnTo>
                <a:lnTo>
                  <a:pt x="271" y="712"/>
                </a:lnTo>
                <a:lnTo>
                  <a:pt x="270" y="712"/>
                </a:lnTo>
                <a:lnTo>
                  <a:pt x="262" y="712"/>
                </a:lnTo>
                <a:lnTo>
                  <a:pt x="245" y="713"/>
                </a:lnTo>
                <a:lnTo>
                  <a:pt x="245" y="706"/>
                </a:lnTo>
                <a:lnTo>
                  <a:pt x="245" y="702"/>
                </a:lnTo>
                <a:lnTo>
                  <a:pt x="245" y="694"/>
                </a:lnTo>
                <a:lnTo>
                  <a:pt x="245" y="674"/>
                </a:lnTo>
                <a:lnTo>
                  <a:pt x="242" y="673"/>
                </a:lnTo>
                <a:lnTo>
                  <a:pt x="241" y="673"/>
                </a:lnTo>
                <a:lnTo>
                  <a:pt x="240" y="673"/>
                </a:lnTo>
                <a:lnTo>
                  <a:pt x="232" y="673"/>
                </a:lnTo>
                <a:lnTo>
                  <a:pt x="232" y="674"/>
                </a:lnTo>
                <a:lnTo>
                  <a:pt x="232" y="675"/>
                </a:lnTo>
                <a:lnTo>
                  <a:pt x="232" y="677"/>
                </a:lnTo>
                <a:lnTo>
                  <a:pt x="229" y="677"/>
                </a:lnTo>
                <a:lnTo>
                  <a:pt x="229" y="674"/>
                </a:lnTo>
                <a:lnTo>
                  <a:pt x="229" y="673"/>
                </a:lnTo>
                <a:lnTo>
                  <a:pt x="229" y="666"/>
                </a:lnTo>
                <a:lnTo>
                  <a:pt x="225" y="666"/>
                </a:lnTo>
                <a:lnTo>
                  <a:pt x="222" y="666"/>
                </a:lnTo>
                <a:lnTo>
                  <a:pt x="222" y="673"/>
                </a:lnTo>
                <a:lnTo>
                  <a:pt x="221" y="673"/>
                </a:lnTo>
                <a:lnTo>
                  <a:pt x="219" y="673"/>
                </a:lnTo>
                <a:lnTo>
                  <a:pt x="219" y="674"/>
                </a:lnTo>
                <a:lnTo>
                  <a:pt x="219" y="679"/>
                </a:lnTo>
                <a:lnTo>
                  <a:pt x="217" y="679"/>
                </a:lnTo>
                <a:lnTo>
                  <a:pt x="216" y="679"/>
                </a:lnTo>
                <a:lnTo>
                  <a:pt x="215" y="679"/>
                </a:lnTo>
                <a:lnTo>
                  <a:pt x="213" y="679"/>
                </a:lnTo>
                <a:lnTo>
                  <a:pt x="211" y="679"/>
                </a:lnTo>
                <a:lnTo>
                  <a:pt x="210" y="679"/>
                </a:lnTo>
                <a:lnTo>
                  <a:pt x="208" y="679"/>
                </a:lnTo>
                <a:lnTo>
                  <a:pt x="207" y="679"/>
                </a:lnTo>
                <a:lnTo>
                  <a:pt x="206" y="679"/>
                </a:lnTo>
                <a:lnTo>
                  <a:pt x="206" y="682"/>
                </a:lnTo>
                <a:lnTo>
                  <a:pt x="206" y="686"/>
                </a:lnTo>
                <a:lnTo>
                  <a:pt x="207" y="686"/>
                </a:lnTo>
                <a:lnTo>
                  <a:pt x="210" y="686"/>
                </a:lnTo>
                <a:lnTo>
                  <a:pt x="213" y="686"/>
                </a:lnTo>
                <a:lnTo>
                  <a:pt x="215" y="686"/>
                </a:lnTo>
                <a:lnTo>
                  <a:pt x="219" y="686"/>
                </a:lnTo>
                <a:lnTo>
                  <a:pt x="225" y="686"/>
                </a:lnTo>
                <a:lnTo>
                  <a:pt x="227" y="686"/>
                </a:lnTo>
                <a:lnTo>
                  <a:pt x="230" y="686"/>
                </a:lnTo>
                <a:lnTo>
                  <a:pt x="232" y="687"/>
                </a:lnTo>
                <a:lnTo>
                  <a:pt x="232" y="691"/>
                </a:lnTo>
                <a:lnTo>
                  <a:pt x="232" y="692"/>
                </a:lnTo>
                <a:lnTo>
                  <a:pt x="229" y="692"/>
                </a:lnTo>
                <a:lnTo>
                  <a:pt x="223" y="692"/>
                </a:lnTo>
                <a:lnTo>
                  <a:pt x="222" y="692"/>
                </a:lnTo>
                <a:lnTo>
                  <a:pt x="221" y="692"/>
                </a:lnTo>
                <a:lnTo>
                  <a:pt x="220" y="692"/>
                </a:lnTo>
                <a:lnTo>
                  <a:pt x="219" y="692"/>
                </a:lnTo>
                <a:lnTo>
                  <a:pt x="219" y="694"/>
                </a:lnTo>
                <a:lnTo>
                  <a:pt x="219" y="695"/>
                </a:lnTo>
                <a:lnTo>
                  <a:pt x="219" y="699"/>
                </a:lnTo>
                <a:lnTo>
                  <a:pt x="219" y="704"/>
                </a:lnTo>
                <a:lnTo>
                  <a:pt x="219" y="705"/>
                </a:lnTo>
                <a:lnTo>
                  <a:pt x="219" y="711"/>
                </a:lnTo>
                <a:lnTo>
                  <a:pt x="219" y="716"/>
                </a:lnTo>
                <a:lnTo>
                  <a:pt x="219" y="720"/>
                </a:lnTo>
                <a:lnTo>
                  <a:pt x="219" y="721"/>
                </a:lnTo>
                <a:lnTo>
                  <a:pt x="219" y="723"/>
                </a:lnTo>
                <a:lnTo>
                  <a:pt x="219" y="724"/>
                </a:lnTo>
                <a:lnTo>
                  <a:pt x="219" y="727"/>
                </a:lnTo>
                <a:lnTo>
                  <a:pt x="220" y="737"/>
                </a:lnTo>
                <a:lnTo>
                  <a:pt x="220" y="738"/>
                </a:lnTo>
                <a:lnTo>
                  <a:pt x="219" y="738"/>
                </a:lnTo>
                <a:lnTo>
                  <a:pt x="217" y="738"/>
                </a:lnTo>
                <a:lnTo>
                  <a:pt x="217" y="740"/>
                </a:lnTo>
                <a:lnTo>
                  <a:pt x="220" y="740"/>
                </a:lnTo>
                <a:lnTo>
                  <a:pt x="220" y="738"/>
                </a:lnTo>
                <a:lnTo>
                  <a:pt x="221" y="738"/>
                </a:lnTo>
                <a:lnTo>
                  <a:pt x="223" y="738"/>
                </a:lnTo>
                <a:lnTo>
                  <a:pt x="228" y="738"/>
                </a:lnTo>
                <a:lnTo>
                  <a:pt x="229" y="738"/>
                </a:lnTo>
                <a:lnTo>
                  <a:pt x="230" y="738"/>
                </a:lnTo>
                <a:lnTo>
                  <a:pt x="231" y="738"/>
                </a:lnTo>
                <a:lnTo>
                  <a:pt x="232" y="738"/>
                </a:lnTo>
                <a:lnTo>
                  <a:pt x="232" y="741"/>
                </a:lnTo>
                <a:lnTo>
                  <a:pt x="232" y="745"/>
                </a:lnTo>
                <a:lnTo>
                  <a:pt x="239" y="745"/>
                </a:lnTo>
                <a:lnTo>
                  <a:pt x="245" y="745"/>
                </a:lnTo>
                <a:lnTo>
                  <a:pt x="245" y="752"/>
                </a:lnTo>
                <a:lnTo>
                  <a:pt x="242" y="752"/>
                </a:lnTo>
                <a:lnTo>
                  <a:pt x="239" y="750"/>
                </a:lnTo>
                <a:lnTo>
                  <a:pt x="239" y="752"/>
                </a:lnTo>
                <a:lnTo>
                  <a:pt x="239" y="757"/>
                </a:lnTo>
                <a:lnTo>
                  <a:pt x="245" y="757"/>
                </a:lnTo>
                <a:lnTo>
                  <a:pt x="245" y="761"/>
                </a:lnTo>
                <a:lnTo>
                  <a:pt x="245" y="764"/>
                </a:lnTo>
                <a:lnTo>
                  <a:pt x="245" y="771"/>
                </a:lnTo>
                <a:lnTo>
                  <a:pt x="245" y="774"/>
                </a:lnTo>
                <a:lnTo>
                  <a:pt x="245" y="777"/>
                </a:lnTo>
                <a:lnTo>
                  <a:pt x="246" y="777"/>
                </a:lnTo>
                <a:lnTo>
                  <a:pt x="246" y="783"/>
                </a:lnTo>
                <a:lnTo>
                  <a:pt x="246" y="789"/>
                </a:lnTo>
                <a:lnTo>
                  <a:pt x="245" y="789"/>
                </a:lnTo>
                <a:lnTo>
                  <a:pt x="239" y="789"/>
                </a:lnTo>
                <a:lnTo>
                  <a:pt x="237" y="789"/>
                </a:lnTo>
                <a:lnTo>
                  <a:pt x="233" y="789"/>
                </a:lnTo>
                <a:lnTo>
                  <a:pt x="233" y="783"/>
                </a:lnTo>
                <a:lnTo>
                  <a:pt x="238" y="783"/>
                </a:lnTo>
                <a:lnTo>
                  <a:pt x="234" y="777"/>
                </a:lnTo>
                <a:lnTo>
                  <a:pt x="233" y="777"/>
                </a:lnTo>
                <a:lnTo>
                  <a:pt x="233" y="778"/>
                </a:lnTo>
                <a:lnTo>
                  <a:pt x="233" y="779"/>
                </a:lnTo>
                <a:lnTo>
                  <a:pt x="233" y="780"/>
                </a:lnTo>
                <a:lnTo>
                  <a:pt x="232" y="780"/>
                </a:lnTo>
                <a:lnTo>
                  <a:pt x="231" y="780"/>
                </a:lnTo>
                <a:lnTo>
                  <a:pt x="231" y="779"/>
                </a:lnTo>
                <a:lnTo>
                  <a:pt x="231" y="777"/>
                </a:lnTo>
                <a:lnTo>
                  <a:pt x="229" y="777"/>
                </a:lnTo>
                <a:lnTo>
                  <a:pt x="227" y="777"/>
                </a:lnTo>
                <a:lnTo>
                  <a:pt x="225" y="777"/>
                </a:lnTo>
                <a:lnTo>
                  <a:pt x="225" y="772"/>
                </a:lnTo>
                <a:lnTo>
                  <a:pt x="225" y="770"/>
                </a:lnTo>
                <a:lnTo>
                  <a:pt x="225" y="765"/>
                </a:lnTo>
                <a:lnTo>
                  <a:pt x="225" y="758"/>
                </a:lnTo>
                <a:lnTo>
                  <a:pt x="225" y="756"/>
                </a:lnTo>
                <a:lnTo>
                  <a:pt x="225" y="754"/>
                </a:lnTo>
                <a:lnTo>
                  <a:pt x="225" y="752"/>
                </a:lnTo>
                <a:lnTo>
                  <a:pt x="225" y="750"/>
                </a:lnTo>
                <a:lnTo>
                  <a:pt x="223" y="750"/>
                </a:lnTo>
                <a:lnTo>
                  <a:pt x="221" y="750"/>
                </a:lnTo>
                <a:lnTo>
                  <a:pt x="220" y="750"/>
                </a:lnTo>
                <a:lnTo>
                  <a:pt x="220" y="747"/>
                </a:lnTo>
                <a:lnTo>
                  <a:pt x="220" y="745"/>
                </a:lnTo>
                <a:lnTo>
                  <a:pt x="220" y="744"/>
                </a:lnTo>
                <a:lnTo>
                  <a:pt x="220" y="742"/>
                </a:lnTo>
                <a:lnTo>
                  <a:pt x="217" y="742"/>
                </a:lnTo>
                <a:lnTo>
                  <a:pt x="215" y="742"/>
                </a:lnTo>
                <a:lnTo>
                  <a:pt x="215" y="744"/>
                </a:lnTo>
                <a:lnTo>
                  <a:pt x="215" y="745"/>
                </a:lnTo>
                <a:lnTo>
                  <a:pt x="217" y="745"/>
                </a:lnTo>
                <a:lnTo>
                  <a:pt x="219" y="745"/>
                </a:lnTo>
                <a:lnTo>
                  <a:pt x="219" y="746"/>
                </a:lnTo>
                <a:lnTo>
                  <a:pt x="219" y="747"/>
                </a:lnTo>
                <a:lnTo>
                  <a:pt x="217" y="747"/>
                </a:lnTo>
                <a:lnTo>
                  <a:pt x="215" y="747"/>
                </a:lnTo>
                <a:lnTo>
                  <a:pt x="215" y="746"/>
                </a:lnTo>
                <a:lnTo>
                  <a:pt x="213" y="746"/>
                </a:lnTo>
                <a:lnTo>
                  <a:pt x="213" y="750"/>
                </a:lnTo>
                <a:lnTo>
                  <a:pt x="212" y="750"/>
                </a:lnTo>
                <a:lnTo>
                  <a:pt x="211" y="750"/>
                </a:lnTo>
                <a:lnTo>
                  <a:pt x="210" y="750"/>
                </a:lnTo>
                <a:lnTo>
                  <a:pt x="206" y="750"/>
                </a:lnTo>
                <a:lnTo>
                  <a:pt x="204" y="750"/>
                </a:lnTo>
                <a:lnTo>
                  <a:pt x="199" y="750"/>
                </a:lnTo>
                <a:lnTo>
                  <a:pt x="199" y="745"/>
                </a:lnTo>
                <a:lnTo>
                  <a:pt x="197" y="745"/>
                </a:lnTo>
                <a:lnTo>
                  <a:pt x="197" y="749"/>
                </a:lnTo>
                <a:lnTo>
                  <a:pt x="195" y="749"/>
                </a:lnTo>
                <a:lnTo>
                  <a:pt x="194" y="749"/>
                </a:lnTo>
                <a:lnTo>
                  <a:pt x="194" y="736"/>
                </a:lnTo>
                <a:lnTo>
                  <a:pt x="196" y="736"/>
                </a:lnTo>
                <a:lnTo>
                  <a:pt x="196" y="727"/>
                </a:lnTo>
                <a:lnTo>
                  <a:pt x="196" y="724"/>
                </a:lnTo>
                <a:lnTo>
                  <a:pt x="194" y="724"/>
                </a:lnTo>
                <a:lnTo>
                  <a:pt x="193" y="724"/>
                </a:lnTo>
                <a:lnTo>
                  <a:pt x="187" y="724"/>
                </a:lnTo>
                <a:lnTo>
                  <a:pt x="187" y="725"/>
                </a:lnTo>
                <a:lnTo>
                  <a:pt x="187" y="735"/>
                </a:lnTo>
                <a:lnTo>
                  <a:pt x="184" y="735"/>
                </a:lnTo>
                <a:lnTo>
                  <a:pt x="184" y="736"/>
                </a:lnTo>
                <a:lnTo>
                  <a:pt x="182" y="736"/>
                </a:lnTo>
                <a:lnTo>
                  <a:pt x="180" y="736"/>
                </a:lnTo>
                <a:lnTo>
                  <a:pt x="180" y="735"/>
                </a:lnTo>
                <a:lnTo>
                  <a:pt x="180" y="731"/>
                </a:lnTo>
                <a:lnTo>
                  <a:pt x="179" y="731"/>
                </a:lnTo>
                <a:lnTo>
                  <a:pt x="178" y="731"/>
                </a:lnTo>
                <a:lnTo>
                  <a:pt x="176" y="731"/>
                </a:lnTo>
                <a:lnTo>
                  <a:pt x="174" y="731"/>
                </a:lnTo>
                <a:lnTo>
                  <a:pt x="174" y="728"/>
                </a:lnTo>
                <a:lnTo>
                  <a:pt x="173" y="728"/>
                </a:lnTo>
                <a:lnTo>
                  <a:pt x="172" y="728"/>
                </a:lnTo>
                <a:lnTo>
                  <a:pt x="172" y="724"/>
                </a:lnTo>
                <a:lnTo>
                  <a:pt x="169" y="724"/>
                </a:lnTo>
                <a:lnTo>
                  <a:pt x="168" y="724"/>
                </a:lnTo>
                <a:lnTo>
                  <a:pt x="168" y="725"/>
                </a:lnTo>
                <a:close/>
                <a:moveTo>
                  <a:pt x="173" y="590"/>
                </a:moveTo>
                <a:lnTo>
                  <a:pt x="173" y="591"/>
                </a:lnTo>
                <a:lnTo>
                  <a:pt x="173" y="595"/>
                </a:lnTo>
                <a:lnTo>
                  <a:pt x="178" y="595"/>
                </a:lnTo>
                <a:lnTo>
                  <a:pt x="180" y="595"/>
                </a:lnTo>
                <a:lnTo>
                  <a:pt x="180" y="594"/>
                </a:lnTo>
                <a:lnTo>
                  <a:pt x="180" y="593"/>
                </a:lnTo>
                <a:lnTo>
                  <a:pt x="180" y="591"/>
                </a:lnTo>
                <a:lnTo>
                  <a:pt x="180" y="589"/>
                </a:lnTo>
                <a:lnTo>
                  <a:pt x="180" y="587"/>
                </a:lnTo>
                <a:lnTo>
                  <a:pt x="180" y="585"/>
                </a:lnTo>
                <a:lnTo>
                  <a:pt x="180" y="583"/>
                </a:lnTo>
                <a:lnTo>
                  <a:pt x="177" y="583"/>
                </a:lnTo>
                <a:lnTo>
                  <a:pt x="177" y="588"/>
                </a:lnTo>
                <a:lnTo>
                  <a:pt x="173" y="588"/>
                </a:lnTo>
                <a:lnTo>
                  <a:pt x="173" y="590"/>
                </a:lnTo>
                <a:close/>
                <a:moveTo>
                  <a:pt x="177" y="648"/>
                </a:moveTo>
                <a:lnTo>
                  <a:pt x="177" y="649"/>
                </a:lnTo>
                <a:lnTo>
                  <a:pt x="177" y="654"/>
                </a:lnTo>
                <a:lnTo>
                  <a:pt x="177" y="660"/>
                </a:lnTo>
                <a:lnTo>
                  <a:pt x="180" y="660"/>
                </a:lnTo>
                <a:lnTo>
                  <a:pt x="180" y="661"/>
                </a:lnTo>
                <a:lnTo>
                  <a:pt x="180" y="663"/>
                </a:lnTo>
                <a:lnTo>
                  <a:pt x="180" y="666"/>
                </a:lnTo>
                <a:lnTo>
                  <a:pt x="180" y="668"/>
                </a:lnTo>
                <a:lnTo>
                  <a:pt x="180" y="669"/>
                </a:lnTo>
                <a:lnTo>
                  <a:pt x="180" y="670"/>
                </a:lnTo>
                <a:lnTo>
                  <a:pt x="180" y="671"/>
                </a:lnTo>
                <a:lnTo>
                  <a:pt x="180" y="673"/>
                </a:lnTo>
                <a:lnTo>
                  <a:pt x="181" y="673"/>
                </a:lnTo>
                <a:lnTo>
                  <a:pt x="182" y="673"/>
                </a:lnTo>
                <a:lnTo>
                  <a:pt x="185" y="673"/>
                </a:lnTo>
                <a:lnTo>
                  <a:pt x="186" y="673"/>
                </a:lnTo>
                <a:lnTo>
                  <a:pt x="187" y="673"/>
                </a:lnTo>
                <a:lnTo>
                  <a:pt x="188" y="673"/>
                </a:lnTo>
                <a:lnTo>
                  <a:pt x="190" y="673"/>
                </a:lnTo>
                <a:lnTo>
                  <a:pt x="193" y="673"/>
                </a:lnTo>
                <a:lnTo>
                  <a:pt x="193" y="674"/>
                </a:lnTo>
                <a:lnTo>
                  <a:pt x="193" y="675"/>
                </a:lnTo>
                <a:lnTo>
                  <a:pt x="193" y="679"/>
                </a:lnTo>
                <a:lnTo>
                  <a:pt x="193" y="683"/>
                </a:lnTo>
                <a:lnTo>
                  <a:pt x="193" y="686"/>
                </a:lnTo>
                <a:lnTo>
                  <a:pt x="195" y="686"/>
                </a:lnTo>
                <a:lnTo>
                  <a:pt x="198" y="686"/>
                </a:lnTo>
                <a:lnTo>
                  <a:pt x="198" y="681"/>
                </a:lnTo>
                <a:lnTo>
                  <a:pt x="198" y="677"/>
                </a:lnTo>
                <a:lnTo>
                  <a:pt x="197" y="677"/>
                </a:lnTo>
                <a:lnTo>
                  <a:pt x="196" y="677"/>
                </a:lnTo>
                <a:lnTo>
                  <a:pt x="196" y="675"/>
                </a:lnTo>
                <a:lnTo>
                  <a:pt x="196" y="673"/>
                </a:lnTo>
                <a:lnTo>
                  <a:pt x="199" y="673"/>
                </a:lnTo>
                <a:lnTo>
                  <a:pt x="203" y="673"/>
                </a:lnTo>
                <a:lnTo>
                  <a:pt x="204" y="673"/>
                </a:lnTo>
                <a:lnTo>
                  <a:pt x="205" y="673"/>
                </a:lnTo>
                <a:lnTo>
                  <a:pt x="210" y="673"/>
                </a:lnTo>
                <a:lnTo>
                  <a:pt x="213" y="673"/>
                </a:lnTo>
                <a:lnTo>
                  <a:pt x="216" y="673"/>
                </a:lnTo>
                <a:lnTo>
                  <a:pt x="219" y="673"/>
                </a:lnTo>
                <a:lnTo>
                  <a:pt x="219" y="670"/>
                </a:lnTo>
                <a:lnTo>
                  <a:pt x="219" y="669"/>
                </a:lnTo>
                <a:lnTo>
                  <a:pt x="219" y="665"/>
                </a:lnTo>
                <a:lnTo>
                  <a:pt x="219" y="663"/>
                </a:lnTo>
                <a:lnTo>
                  <a:pt x="217" y="663"/>
                </a:lnTo>
                <a:lnTo>
                  <a:pt x="215" y="663"/>
                </a:lnTo>
                <a:lnTo>
                  <a:pt x="215" y="666"/>
                </a:lnTo>
                <a:lnTo>
                  <a:pt x="213" y="666"/>
                </a:lnTo>
                <a:lnTo>
                  <a:pt x="213" y="664"/>
                </a:lnTo>
                <a:lnTo>
                  <a:pt x="213" y="663"/>
                </a:lnTo>
                <a:lnTo>
                  <a:pt x="212" y="654"/>
                </a:lnTo>
                <a:lnTo>
                  <a:pt x="211" y="654"/>
                </a:lnTo>
                <a:lnTo>
                  <a:pt x="210" y="654"/>
                </a:lnTo>
                <a:lnTo>
                  <a:pt x="210" y="656"/>
                </a:lnTo>
                <a:lnTo>
                  <a:pt x="206" y="656"/>
                </a:lnTo>
                <a:lnTo>
                  <a:pt x="206" y="660"/>
                </a:lnTo>
                <a:lnTo>
                  <a:pt x="204" y="660"/>
                </a:lnTo>
                <a:lnTo>
                  <a:pt x="203" y="660"/>
                </a:lnTo>
                <a:lnTo>
                  <a:pt x="202" y="660"/>
                </a:lnTo>
                <a:lnTo>
                  <a:pt x="198" y="660"/>
                </a:lnTo>
                <a:lnTo>
                  <a:pt x="193" y="660"/>
                </a:lnTo>
                <a:lnTo>
                  <a:pt x="193" y="654"/>
                </a:lnTo>
                <a:lnTo>
                  <a:pt x="193" y="648"/>
                </a:lnTo>
                <a:lnTo>
                  <a:pt x="193" y="647"/>
                </a:lnTo>
                <a:lnTo>
                  <a:pt x="195" y="647"/>
                </a:lnTo>
                <a:lnTo>
                  <a:pt x="193" y="646"/>
                </a:lnTo>
                <a:lnTo>
                  <a:pt x="187" y="645"/>
                </a:lnTo>
                <a:lnTo>
                  <a:pt x="187" y="646"/>
                </a:lnTo>
                <a:lnTo>
                  <a:pt x="187" y="647"/>
                </a:lnTo>
                <a:lnTo>
                  <a:pt x="184" y="647"/>
                </a:lnTo>
                <a:lnTo>
                  <a:pt x="180" y="647"/>
                </a:lnTo>
                <a:lnTo>
                  <a:pt x="177" y="647"/>
                </a:lnTo>
                <a:lnTo>
                  <a:pt x="177" y="648"/>
                </a:lnTo>
                <a:close/>
                <a:moveTo>
                  <a:pt x="180" y="363"/>
                </a:moveTo>
                <a:lnTo>
                  <a:pt x="180" y="374"/>
                </a:lnTo>
                <a:lnTo>
                  <a:pt x="184" y="374"/>
                </a:lnTo>
                <a:lnTo>
                  <a:pt x="186" y="374"/>
                </a:lnTo>
                <a:lnTo>
                  <a:pt x="186" y="376"/>
                </a:lnTo>
                <a:lnTo>
                  <a:pt x="186" y="377"/>
                </a:lnTo>
                <a:lnTo>
                  <a:pt x="186" y="378"/>
                </a:lnTo>
                <a:lnTo>
                  <a:pt x="186" y="379"/>
                </a:lnTo>
                <a:lnTo>
                  <a:pt x="186" y="380"/>
                </a:lnTo>
                <a:lnTo>
                  <a:pt x="186" y="381"/>
                </a:lnTo>
                <a:lnTo>
                  <a:pt x="186" y="382"/>
                </a:lnTo>
                <a:lnTo>
                  <a:pt x="186" y="385"/>
                </a:lnTo>
                <a:lnTo>
                  <a:pt x="186" y="387"/>
                </a:lnTo>
                <a:lnTo>
                  <a:pt x="187" y="387"/>
                </a:lnTo>
                <a:lnTo>
                  <a:pt x="188" y="387"/>
                </a:lnTo>
                <a:lnTo>
                  <a:pt x="189" y="387"/>
                </a:lnTo>
                <a:lnTo>
                  <a:pt x="193" y="387"/>
                </a:lnTo>
                <a:lnTo>
                  <a:pt x="193" y="378"/>
                </a:lnTo>
                <a:lnTo>
                  <a:pt x="193" y="377"/>
                </a:lnTo>
                <a:lnTo>
                  <a:pt x="193" y="376"/>
                </a:lnTo>
                <a:lnTo>
                  <a:pt x="193" y="374"/>
                </a:lnTo>
                <a:lnTo>
                  <a:pt x="193" y="373"/>
                </a:lnTo>
                <a:lnTo>
                  <a:pt x="193" y="370"/>
                </a:lnTo>
                <a:lnTo>
                  <a:pt x="193" y="369"/>
                </a:lnTo>
                <a:lnTo>
                  <a:pt x="193" y="361"/>
                </a:lnTo>
                <a:lnTo>
                  <a:pt x="195" y="361"/>
                </a:lnTo>
                <a:lnTo>
                  <a:pt x="205" y="361"/>
                </a:lnTo>
                <a:lnTo>
                  <a:pt x="205" y="340"/>
                </a:lnTo>
                <a:lnTo>
                  <a:pt x="205" y="336"/>
                </a:lnTo>
                <a:lnTo>
                  <a:pt x="205" y="335"/>
                </a:lnTo>
                <a:lnTo>
                  <a:pt x="208" y="335"/>
                </a:lnTo>
                <a:lnTo>
                  <a:pt x="215" y="335"/>
                </a:lnTo>
                <a:lnTo>
                  <a:pt x="217" y="335"/>
                </a:lnTo>
                <a:lnTo>
                  <a:pt x="219" y="335"/>
                </a:lnTo>
                <a:lnTo>
                  <a:pt x="219" y="330"/>
                </a:lnTo>
                <a:lnTo>
                  <a:pt x="219" y="327"/>
                </a:lnTo>
                <a:lnTo>
                  <a:pt x="219" y="315"/>
                </a:lnTo>
                <a:lnTo>
                  <a:pt x="219" y="309"/>
                </a:lnTo>
                <a:lnTo>
                  <a:pt x="219" y="307"/>
                </a:lnTo>
                <a:lnTo>
                  <a:pt x="219" y="305"/>
                </a:lnTo>
                <a:lnTo>
                  <a:pt x="219" y="302"/>
                </a:lnTo>
                <a:lnTo>
                  <a:pt x="219" y="298"/>
                </a:lnTo>
                <a:lnTo>
                  <a:pt x="219" y="293"/>
                </a:lnTo>
                <a:lnTo>
                  <a:pt x="219" y="284"/>
                </a:lnTo>
                <a:lnTo>
                  <a:pt x="219" y="271"/>
                </a:lnTo>
                <a:lnTo>
                  <a:pt x="219" y="270"/>
                </a:lnTo>
                <a:lnTo>
                  <a:pt x="221" y="270"/>
                </a:lnTo>
                <a:lnTo>
                  <a:pt x="222" y="270"/>
                </a:lnTo>
                <a:lnTo>
                  <a:pt x="225" y="270"/>
                </a:lnTo>
                <a:lnTo>
                  <a:pt x="225" y="268"/>
                </a:lnTo>
                <a:lnTo>
                  <a:pt x="225" y="265"/>
                </a:lnTo>
                <a:lnTo>
                  <a:pt x="224" y="263"/>
                </a:lnTo>
                <a:lnTo>
                  <a:pt x="231" y="263"/>
                </a:lnTo>
                <a:lnTo>
                  <a:pt x="231" y="253"/>
                </a:lnTo>
                <a:lnTo>
                  <a:pt x="231" y="248"/>
                </a:lnTo>
                <a:lnTo>
                  <a:pt x="231" y="246"/>
                </a:lnTo>
                <a:lnTo>
                  <a:pt x="231" y="245"/>
                </a:lnTo>
                <a:lnTo>
                  <a:pt x="231" y="236"/>
                </a:lnTo>
                <a:lnTo>
                  <a:pt x="231" y="230"/>
                </a:lnTo>
                <a:lnTo>
                  <a:pt x="223" y="230"/>
                </a:lnTo>
                <a:lnTo>
                  <a:pt x="220" y="230"/>
                </a:lnTo>
                <a:lnTo>
                  <a:pt x="219" y="230"/>
                </a:lnTo>
                <a:lnTo>
                  <a:pt x="219" y="234"/>
                </a:lnTo>
                <a:lnTo>
                  <a:pt x="219" y="235"/>
                </a:lnTo>
                <a:lnTo>
                  <a:pt x="219" y="236"/>
                </a:lnTo>
                <a:lnTo>
                  <a:pt x="219" y="237"/>
                </a:lnTo>
                <a:lnTo>
                  <a:pt x="219" y="256"/>
                </a:lnTo>
                <a:lnTo>
                  <a:pt x="217" y="256"/>
                </a:lnTo>
                <a:lnTo>
                  <a:pt x="216" y="256"/>
                </a:lnTo>
                <a:lnTo>
                  <a:pt x="213" y="256"/>
                </a:lnTo>
                <a:lnTo>
                  <a:pt x="212" y="256"/>
                </a:lnTo>
                <a:lnTo>
                  <a:pt x="212" y="258"/>
                </a:lnTo>
                <a:lnTo>
                  <a:pt x="212" y="268"/>
                </a:lnTo>
                <a:lnTo>
                  <a:pt x="212" y="270"/>
                </a:lnTo>
                <a:lnTo>
                  <a:pt x="211" y="270"/>
                </a:lnTo>
                <a:lnTo>
                  <a:pt x="210" y="270"/>
                </a:lnTo>
                <a:lnTo>
                  <a:pt x="207" y="270"/>
                </a:lnTo>
                <a:lnTo>
                  <a:pt x="205" y="270"/>
                </a:lnTo>
                <a:lnTo>
                  <a:pt x="205" y="275"/>
                </a:lnTo>
                <a:lnTo>
                  <a:pt x="205" y="276"/>
                </a:lnTo>
                <a:lnTo>
                  <a:pt x="205" y="277"/>
                </a:lnTo>
                <a:lnTo>
                  <a:pt x="205" y="282"/>
                </a:lnTo>
                <a:lnTo>
                  <a:pt x="204" y="282"/>
                </a:lnTo>
                <a:lnTo>
                  <a:pt x="203" y="282"/>
                </a:lnTo>
                <a:lnTo>
                  <a:pt x="193" y="282"/>
                </a:lnTo>
                <a:lnTo>
                  <a:pt x="193" y="285"/>
                </a:lnTo>
                <a:lnTo>
                  <a:pt x="193" y="288"/>
                </a:lnTo>
                <a:lnTo>
                  <a:pt x="193" y="294"/>
                </a:lnTo>
                <a:lnTo>
                  <a:pt x="193" y="297"/>
                </a:lnTo>
                <a:lnTo>
                  <a:pt x="193" y="298"/>
                </a:lnTo>
                <a:lnTo>
                  <a:pt x="193" y="300"/>
                </a:lnTo>
                <a:lnTo>
                  <a:pt x="193" y="301"/>
                </a:lnTo>
                <a:lnTo>
                  <a:pt x="193" y="302"/>
                </a:lnTo>
                <a:lnTo>
                  <a:pt x="193" y="306"/>
                </a:lnTo>
                <a:lnTo>
                  <a:pt x="193" y="307"/>
                </a:lnTo>
                <a:lnTo>
                  <a:pt x="193" y="309"/>
                </a:lnTo>
                <a:lnTo>
                  <a:pt x="193" y="311"/>
                </a:lnTo>
                <a:lnTo>
                  <a:pt x="193" y="313"/>
                </a:lnTo>
                <a:lnTo>
                  <a:pt x="193" y="314"/>
                </a:lnTo>
                <a:lnTo>
                  <a:pt x="193" y="317"/>
                </a:lnTo>
                <a:lnTo>
                  <a:pt x="193" y="321"/>
                </a:lnTo>
                <a:lnTo>
                  <a:pt x="193" y="322"/>
                </a:lnTo>
                <a:lnTo>
                  <a:pt x="193" y="323"/>
                </a:lnTo>
                <a:lnTo>
                  <a:pt x="193" y="328"/>
                </a:lnTo>
                <a:lnTo>
                  <a:pt x="193" y="330"/>
                </a:lnTo>
                <a:lnTo>
                  <a:pt x="193" y="334"/>
                </a:lnTo>
                <a:lnTo>
                  <a:pt x="193" y="335"/>
                </a:lnTo>
                <a:lnTo>
                  <a:pt x="191" y="335"/>
                </a:lnTo>
                <a:lnTo>
                  <a:pt x="190" y="335"/>
                </a:lnTo>
                <a:lnTo>
                  <a:pt x="189" y="335"/>
                </a:lnTo>
                <a:lnTo>
                  <a:pt x="188" y="335"/>
                </a:lnTo>
                <a:lnTo>
                  <a:pt x="187" y="335"/>
                </a:lnTo>
                <a:lnTo>
                  <a:pt x="186" y="335"/>
                </a:lnTo>
                <a:lnTo>
                  <a:pt x="182" y="335"/>
                </a:lnTo>
                <a:lnTo>
                  <a:pt x="180" y="335"/>
                </a:lnTo>
                <a:lnTo>
                  <a:pt x="180" y="363"/>
                </a:lnTo>
                <a:close/>
                <a:moveTo>
                  <a:pt x="185" y="803"/>
                </a:moveTo>
                <a:lnTo>
                  <a:pt x="185" y="804"/>
                </a:lnTo>
                <a:lnTo>
                  <a:pt x="189" y="809"/>
                </a:lnTo>
                <a:lnTo>
                  <a:pt x="190" y="811"/>
                </a:lnTo>
                <a:lnTo>
                  <a:pt x="193" y="815"/>
                </a:lnTo>
                <a:lnTo>
                  <a:pt x="194" y="816"/>
                </a:lnTo>
                <a:lnTo>
                  <a:pt x="195" y="817"/>
                </a:lnTo>
                <a:lnTo>
                  <a:pt x="196" y="820"/>
                </a:lnTo>
                <a:lnTo>
                  <a:pt x="196" y="821"/>
                </a:lnTo>
                <a:lnTo>
                  <a:pt x="197" y="822"/>
                </a:lnTo>
                <a:lnTo>
                  <a:pt x="197" y="823"/>
                </a:lnTo>
                <a:lnTo>
                  <a:pt x="198" y="823"/>
                </a:lnTo>
                <a:lnTo>
                  <a:pt x="198" y="824"/>
                </a:lnTo>
                <a:lnTo>
                  <a:pt x="199" y="824"/>
                </a:lnTo>
                <a:lnTo>
                  <a:pt x="201" y="825"/>
                </a:lnTo>
                <a:lnTo>
                  <a:pt x="202" y="825"/>
                </a:lnTo>
                <a:lnTo>
                  <a:pt x="202" y="827"/>
                </a:lnTo>
                <a:lnTo>
                  <a:pt x="204" y="828"/>
                </a:lnTo>
                <a:lnTo>
                  <a:pt x="205" y="829"/>
                </a:lnTo>
                <a:lnTo>
                  <a:pt x="205" y="830"/>
                </a:lnTo>
                <a:lnTo>
                  <a:pt x="206" y="831"/>
                </a:lnTo>
                <a:lnTo>
                  <a:pt x="207" y="834"/>
                </a:lnTo>
                <a:lnTo>
                  <a:pt x="207" y="836"/>
                </a:lnTo>
                <a:lnTo>
                  <a:pt x="207" y="837"/>
                </a:lnTo>
                <a:lnTo>
                  <a:pt x="210" y="840"/>
                </a:lnTo>
                <a:lnTo>
                  <a:pt x="210" y="841"/>
                </a:lnTo>
                <a:lnTo>
                  <a:pt x="211" y="842"/>
                </a:lnTo>
                <a:lnTo>
                  <a:pt x="211" y="844"/>
                </a:lnTo>
                <a:lnTo>
                  <a:pt x="211" y="845"/>
                </a:lnTo>
                <a:lnTo>
                  <a:pt x="211" y="846"/>
                </a:lnTo>
                <a:lnTo>
                  <a:pt x="213" y="849"/>
                </a:lnTo>
                <a:lnTo>
                  <a:pt x="213" y="850"/>
                </a:lnTo>
                <a:lnTo>
                  <a:pt x="214" y="853"/>
                </a:lnTo>
                <a:lnTo>
                  <a:pt x="215" y="855"/>
                </a:lnTo>
                <a:lnTo>
                  <a:pt x="216" y="855"/>
                </a:lnTo>
                <a:lnTo>
                  <a:pt x="217" y="855"/>
                </a:lnTo>
                <a:lnTo>
                  <a:pt x="220" y="855"/>
                </a:lnTo>
                <a:lnTo>
                  <a:pt x="221" y="855"/>
                </a:lnTo>
                <a:lnTo>
                  <a:pt x="225" y="855"/>
                </a:lnTo>
                <a:lnTo>
                  <a:pt x="229" y="855"/>
                </a:lnTo>
                <a:lnTo>
                  <a:pt x="230" y="855"/>
                </a:lnTo>
                <a:lnTo>
                  <a:pt x="232" y="855"/>
                </a:lnTo>
                <a:lnTo>
                  <a:pt x="234" y="855"/>
                </a:lnTo>
                <a:lnTo>
                  <a:pt x="237" y="855"/>
                </a:lnTo>
                <a:lnTo>
                  <a:pt x="238" y="855"/>
                </a:lnTo>
                <a:lnTo>
                  <a:pt x="239" y="855"/>
                </a:lnTo>
                <a:lnTo>
                  <a:pt x="241" y="855"/>
                </a:lnTo>
                <a:lnTo>
                  <a:pt x="242" y="855"/>
                </a:lnTo>
                <a:lnTo>
                  <a:pt x="245" y="855"/>
                </a:lnTo>
                <a:lnTo>
                  <a:pt x="245" y="856"/>
                </a:lnTo>
                <a:lnTo>
                  <a:pt x="246" y="856"/>
                </a:lnTo>
                <a:lnTo>
                  <a:pt x="246" y="855"/>
                </a:lnTo>
                <a:lnTo>
                  <a:pt x="251" y="855"/>
                </a:lnTo>
                <a:lnTo>
                  <a:pt x="258" y="855"/>
                </a:lnTo>
                <a:lnTo>
                  <a:pt x="264" y="855"/>
                </a:lnTo>
                <a:lnTo>
                  <a:pt x="265" y="855"/>
                </a:lnTo>
                <a:lnTo>
                  <a:pt x="271" y="855"/>
                </a:lnTo>
                <a:lnTo>
                  <a:pt x="271" y="857"/>
                </a:lnTo>
                <a:lnTo>
                  <a:pt x="271" y="859"/>
                </a:lnTo>
                <a:lnTo>
                  <a:pt x="271" y="862"/>
                </a:lnTo>
                <a:lnTo>
                  <a:pt x="271" y="865"/>
                </a:lnTo>
                <a:lnTo>
                  <a:pt x="271" y="867"/>
                </a:lnTo>
                <a:lnTo>
                  <a:pt x="272" y="867"/>
                </a:lnTo>
                <a:lnTo>
                  <a:pt x="273" y="867"/>
                </a:lnTo>
                <a:lnTo>
                  <a:pt x="274" y="866"/>
                </a:lnTo>
                <a:lnTo>
                  <a:pt x="275" y="866"/>
                </a:lnTo>
                <a:lnTo>
                  <a:pt x="291" y="862"/>
                </a:lnTo>
                <a:lnTo>
                  <a:pt x="292" y="862"/>
                </a:lnTo>
                <a:lnTo>
                  <a:pt x="294" y="861"/>
                </a:lnTo>
                <a:lnTo>
                  <a:pt x="297" y="861"/>
                </a:lnTo>
                <a:lnTo>
                  <a:pt x="298" y="859"/>
                </a:lnTo>
                <a:lnTo>
                  <a:pt x="301" y="859"/>
                </a:lnTo>
                <a:lnTo>
                  <a:pt x="303" y="858"/>
                </a:lnTo>
                <a:lnTo>
                  <a:pt x="305" y="858"/>
                </a:lnTo>
                <a:lnTo>
                  <a:pt x="307" y="857"/>
                </a:lnTo>
                <a:lnTo>
                  <a:pt x="316" y="855"/>
                </a:lnTo>
                <a:lnTo>
                  <a:pt x="317" y="855"/>
                </a:lnTo>
                <a:lnTo>
                  <a:pt x="319" y="854"/>
                </a:lnTo>
                <a:lnTo>
                  <a:pt x="320" y="854"/>
                </a:lnTo>
                <a:lnTo>
                  <a:pt x="322" y="854"/>
                </a:lnTo>
                <a:lnTo>
                  <a:pt x="323" y="853"/>
                </a:lnTo>
                <a:lnTo>
                  <a:pt x="336" y="849"/>
                </a:lnTo>
                <a:lnTo>
                  <a:pt x="348" y="846"/>
                </a:lnTo>
                <a:lnTo>
                  <a:pt x="349" y="838"/>
                </a:lnTo>
                <a:lnTo>
                  <a:pt x="349" y="837"/>
                </a:lnTo>
                <a:lnTo>
                  <a:pt x="349" y="832"/>
                </a:lnTo>
                <a:lnTo>
                  <a:pt x="349" y="830"/>
                </a:lnTo>
                <a:lnTo>
                  <a:pt x="349" y="829"/>
                </a:lnTo>
                <a:lnTo>
                  <a:pt x="350" y="829"/>
                </a:lnTo>
                <a:lnTo>
                  <a:pt x="358" y="829"/>
                </a:lnTo>
                <a:lnTo>
                  <a:pt x="361" y="829"/>
                </a:lnTo>
                <a:lnTo>
                  <a:pt x="361" y="830"/>
                </a:lnTo>
                <a:lnTo>
                  <a:pt x="361" y="839"/>
                </a:lnTo>
                <a:lnTo>
                  <a:pt x="361" y="841"/>
                </a:lnTo>
                <a:lnTo>
                  <a:pt x="374" y="838"/>
                </a:lnTo>
                <a:lnTo>
                  <a:pt x="374" y="839"/>
                </a:lnTo>
                <a:lnTo>
                  <a:pt x="375" y="838"/>
                </a:lnTo>
                <a:lnTo>
                  <a:pt x="377" y="838"/>
                </a:lnTo>
                <a:lnTo>
                  <a:pt x="383" y="836"/>
                </a:lnTo>
                <a:lnTo>
                  <a:pt x="385" y="836"/>
                </a:lnTo>
                <a:lnTo>
                  <a:pt x="386" y="834"/>
                </a:lnTo>
                <a:lnTo>
                  <a:pt x="386" y="830"/>
                </a:lnTo>
                <a:lnTo>
                  <a:pt x="386" y="829"/>
                </a:lnTo>
                <a:lnTo>
                  <a:pt x="385" y="829"/>
                </a:lnTo>
                <a:lnTo>
                  <a:pt x="383" y="829"/>
                </a:lnTo>
                <a:lnTo>
                  <a:pt x="380" y="829"/>
                </a:lnTo>
                <a:lnTo>
                  <a:pt x="380" y="828"/>
                </a:lnTo>
                <a:lnTo>
                  <a:pt x="380" y="827"/>
                </a:lnTo>
                <a:lnTo>
                  <a:pt x="383" y="827"/>
                </a:lnTo>
                <a:lnTo>
                  <a:pt x="385" y="827"/>
                </a:lnTo>
                <a:lnTo>
                  <a:pt x="386" y="827"/>
                </a:lnTo>
                <a:lnTo>
                  <a:pt x="386" y="825"/>
                </a:lnTo>
                <a:lnTo>
                  <a:pt x="386" y="827"/>
                </a:lnTo>
                <a:lnTo>
                  <a:pt x="385" y="827"/>
                </a:lnTo>
                <a:lnTo>
                  <a:pt x="383" y="827"/>
                </a:lnTo>
                <a:lnTo>
                  <a:pt x="380" y="827"/>
                </a:lnTo>
                <a:lnTo>
                  <a:pt x="380" y="825"/>
                </a:lnTo>
                <a:lnTo>
                  <a:pt x="380" y="822"/>
                </a:lnTo>
                <a:lnTo>
                  <a:pt x="380" y="821"/>
                </a:lnTo>
                <a:lnTo>
                  <a:pt x="380" y="816"/>
                </a:lnTo>
                <a:lnTo>
                  <a:pt x="380" y="815"/>
                </a:lnTo>
                <a:lnTo>
                  <a:pt x="378" y="815"/>
                </a:lnTo>
                <a:lnTo>
                  <a:pt x="374" y="815"/>
                </a:lnTo>
                <a:lnTo>
                  <a:pt x="361" y="815"/>
                </a:lnTo>
                <a:lnTo>
                  <a:pt x="355" y="816"/>
                </a:lnTo>
                <a:lnTo>
                  <a:pt x="352" y="816"/>
                </a:lnTo>
                <a:lnTo>
                  <a:pt x="349" y="816"/>
                </a:lnTo>
                <a:lnTo>
                  <a:pt x="349" y="815"/>
                </a:lnTo>
                <a:lnTo>
                  <a:pt x="349" y="804"/>
                </a:lnTo>
                <a:lnTo>
                  <a:pt x="349" y="803"/>
                </a:lnTo>
                <a:lnTo>
                  <a:pt x="349" y="800"/>
                </a:lnTo>
                <a:lnTo>
                  <a:pt x="349" y="799"/>
                </a:lnTo>
                <a:lnTo>
                  <a:pt x="349" y="796"/>
                </a:lnTo>
                <a:lnTo>
                  <a:pt x="350" y="796"/>
                </a:lnTo>
                <a:lnTo>
                  <a:pt x="355" y="796"/>
                </a:lnTo>
                <a:lnTo>
                  <a:pt x="360" y="796"/>
                </a:lnTo>
                <a:lnTo>
                  <a:pt x="361" y="796"/>
                </a:lnTo>
                <a:lnTo>
                  <a:pt x="360" y="796"/>
                </a:lnTo>
                <a:lnTo>
                  <a:pt x="360" y="790"/>
                </a:lnTo>
                <a:lnTo>
                  <a:pt x="361" y="790"/>
                </a:lnTo>
                <a:lnTo>
                  <a:pt x="369" y="790"/>
                </a:lnTo>
                <a:lnTo>
                  <a:pt x="370" y="790"/>
                </a:lnTo>
                <a:lnTo>
                  <a:pt x="371" y="790"/>
                </a:lnTo>
                <a:lnTo>
                  <a:pt x="372" y="790"/>
                </a:lnTo>
                <a:lnTo>
                  <a:pt x="374" y="790"/>
                </a:lnTo>
                <a:lnTo>
                  <a:pt x="362" y="790"/>
                </a:lnTo>
                <a:lnTo>
                  <a:pt x="361" y="790"/>
                </a:lnTo>
                <a:lnTo>
                  <a:pt x="361" y="788"/>
                </a:lnTo>
                <a:lnTo>
                  <a:pt x="362" y="788"/>
                </a:lnTo>
                <a:lnTo>
                  <a:pt x="367" y="787"/>
                </a:lnTo>
                <a:lnTo>
                  <a:pt x="369" y="787"/>
                </a:lnTo>
                <a:lnTo>
                  <a:pt x="370" y="787"/>
                </a:lnTo>
                <a:lnTo>
                  <a:pt x="371" y="787"/>
                </a:lnTo>
                <a:lnTo>
                  <a:pt x="372" y="787"/>
                </a:lnTo>
                <a:lnTo>
                  <a:pt x="374" y="786"/>
                </a:lnTo>
                <a:lnTo>
                  <a:pt x="374" y="789"/>
                </a:lnTo>
                <a:lnTo>
                  <a:pt x="374" y="790"/>
                </a:lnTo>
                <a:lnTo>
                  <a:pt x="375" y="790"/>
                </a:lnTo>
                <a:lnTo>
                  <a:pt x="380" y="790"/>
                </a:lnTo>
                <a:lnTo>
                  <a:pt x="385" y="790"/>
                </a:lnTo>
                <a:lnTo>
                  <a:pt x="386" y="790"/>
                </a:lnTo>
                <a:lnTo>
                  <a:pt x="387" y="790"/>
                </a:lnTo>
                <a:lnTo>
                  <a:pt x="388" y="790"/>
                </a:lnTo>
                <a:lnTo>
                  <a:pt x="389" y="790"/>
                </a:lnTo>
                <a:lnTo>
                  <a:pt x="394" y="790"/>
                </a:lnTo>
                <a:lnTo>
                  <a:pt x="396" y="790"/>
                </a:lnTo>
                <a:lnTo>
                  <a:pt x="400" y="790"/>
                </a:lnTo>
                <a:lnTo>
                  <a:pt x="400" y="789"/>
                </a:lnTo>
                <a:lnTo>
                  <a:pt x="400" y="788"/>
                </a:lnTo>
                <a:lnTo>
                  <a:pt x="400" y="787"/>
                </a:lnTo>
                <a:lnTo>
                  <a:pt x="400" y="786"/>
                </a:lnTo>
                <a:lnTo>
                  <a:pt x="400" y="784"/>
                </a:lnTo>
                <a:lnTo>
                  <a:pt x="398" y="784"/>
                </a:lnTo>
                <a:lnTo>
                  <a:pt x="397" y="784"/>
                </a:lnTo>
                <a:lnTo>
                  <a:pt x="397" y="783"/>
                </a:lnTo>
                <a:lnTo>
                  <a:pt x="400" y="783"/>
                </a:lnTo>
                <a:lnTo>
                  <a:pt x="400" y="782"/>
                </a:lnTo>
                <a:lnTo>
                  <a:pt x="398" y="783"/>
                </a:lnTo>
                <a:lnTo>
                  <a:pt x="394" y="783"/>
                </a:lnTo>
                <a:lnTo>
                  <a:pt x="392" y="784"/>
                </a:lnTo>
                <a:lnTo>
                  <a:pt x="391" y="784"/>
                </a:lnTo>
                <a:lnTo>
                  <a:pt x="389" y="784"/>
                </a:lnTo>
                <a:lnTo>
                  <a:pt x="388" y="784"/>
                </a:lnTo>
                <a:lnTo>
                  <a:pt x="387" y="784"/>
                </a:lnTo>
                <a:lnTo>
                  <a:pt x="386" y="784"/>
                </a:lnTo>
                <a:lnTo>
                  <a:pt x="385" y="784"/>
                </a:lnTo>
                <a:lnTo>
                  <a:pt x="384" y="784"/>
                </a:lnTo>
                <a:lnTo>
                  <a:pt x="383" y="784"/>
                </a:lnTo>
                <a:lnTo>
                  <a:pt x="380" y="784"/>
                </a:lnTo>
                <a:lnTo>
                  <a:pt x="379" y="784"/>
                </a:lnTo>
                <a:lnTo>
                  <a:pt x="377" y="784"/>
                </a:lnTo>
                <a:lnTo>
                  <a:pt x="376" y="784"/>
                </a:lnTo>
                <a:lnTo>
                  <a:pt x="376" y="786"/>
                </a:lnTo>
                <a:lnTo>
                  <a:pt x="375" y="786"/>
                </a:lnTo>
                <a:lnTo>
                  <a:pt x="374" y="786"/>
                </a:lnTo>
                <a:lnTo>
                  <a:pt x="371" y="787"/>
                </a:lnTo>
                <a:lnTo>
                  <a:pt x="369" y="787"/>
                </a:lnTo>
                <a:lnTo>
                  <a:pt x="368" y="787"/>
                </a:lnTo>
                <a:lnTo>
                  <a:pt x="367" y="787"/>
                </a:lnTo>
                <a:lnTo>
                  <a:pt x="366" y="787"/>
                </a:lnTo>
                <a:lnTo>
                  <a:pt x="361" y="788"/>
                </a:lnTo>
                <a:lnTo>
                  <a:pt x="357" y="788"/>
                </a:lnTo>
                <a:lnTo>
                  <a:pt x="354" y="788"/>
                </a:lnTo>
                <a:lnTo>
                  <a:pt x="353" y="788"/>
                </a:lnTo>
                <a:lnTo>
                  <a:pt x="350" y="789"/>
                </a:lnTo>
                <a:lnTo>
                  <a:pt x="350" y="788"/>
                </a:lnTo>
                <a:lnTo>
                  <a:pt x="350" y="789"/>
                </a:lnTo>
                <a:lnTo>
                  <a:pt x="350" y="788"/>
                </a:lnTo>
                <a:lnTo>
                  <a:pt x="349" y="788"/>
                </a:lnTo>
                <a:lnTo>
                  <a:pt x="349" y="789"/>
                </a:lnTo>
                <a:lnTo>
                  <a:pt x="346" y="789"/>
                </a:lnTo>
                <a:lnTo>
                  <a:pt x="344" y="789"/>
                </a:lnTo>
                <a:lnTo>
                  <a:pt x="343" y="789"/>
                </a:lnTo>
                <a:lnTo>
                  <a:pt x="342" y="790"/>
                </a:lnTo>
                <a:lnTo>
                  <a:pt x="341" y="790"/>
                </a:lnTo>
                <a:lnTo>
                  <a:pt x="340" y="790"/>
                </a:lnTo>
                <a:lnTo>
                  <a:pt x="339" y="790"/>
                </a:lnTo>
                <a:lnTo>
                  <a:pt x="336" y="791"/>
                </a:lnTo>
                <a:lnTo>
                  <a:pt x="335" y="791"/>
                </a:lnTo>
                <a:lnTo>
                  <a:pt x="334" y="791"/>
                </a:lnTo>
                <a:lnTo>
                  <a:pt x="333" y="791"/>
                </a:lnTo>
                <a:lnTo>
                  <a:pt x="332" y="791"/>
                </a:lnTo>
                <a:lnTo>
                  <a:pt x="331" y="791"/>
                </a:lnTo>
                <a:lnTo>
                  <a:pt x="329" y="791"/>
                </a:lnTo>
                <a:lnTo>
                  <a:pt x="328" y="791"/>
                </a:lnTo>
                <a:lnTo>
                  <a:pt x="327" y="792"/>
                </a:lnTo>
                <a:lnTo>
                  <a:pt x="324" y="794"/>
                </a:lnTo>
                <a:lnTo>
                  <a:pt x="323" y="794"/>
                </a:lnTo>
                <a:lnTo>
                  <a:pt x="322" y="794"/>
                </a:lnTo>
                <a:lnTo>
                  <a:pt x="320" y="794"/>
                </a:lnTo>
                <a:lnTo>
                  <a:pt x="319" y="795"/>
                </a:lnTo>
                <a:lnTo>
                  <a:pt x="318" y="795"/>
                </a:lnTo>
                <a:lnTo>
                  <a:pt x="310" y="797"/>
                </a:lnTo>
                <a:lnTo>
                  <a:pt x="309" y="797"/>
                </a:lnTo>
                <a:lnTo>
                  <a:pt x="301" y="797"/>
                </a:lnTo>
                <a:lnTo>
                  <a:pt x="297" y="798"/>
                </a:lnTo>
                <a:lnTo>
                  <a:pt x="293" y="798"/>
                </a:lnTo>
                <a:lnTo>
                  <a:pt x="291" y="799"/>
                </a:lnTo>
                <a:lnTo>
                  <a:pt x="285" y="800"/>
                </a:lnTo>
                <a:lnTo>
                  <a:pt x="284" y="802"/>
                </a:lnTo>
                <a:lnTo>
                  <a:pt x="280" y="803"/>
                </a:lnTo>
                <a:lnTo>
                  <a:pt x="279" y="803"/>
                </a:lnTo>
                <a:lnTo>
                  <a:pt x="277" y="803"/>
                </a:lnTo>
                <a:lnTo>
                  <a:pt x="271" y="803"/>
                </a:lnTo>
                <a:lnTo>
                  <a:pt x="263" y="803"/>
                </a:lnTo>
                <a:lnTo>
                  <a:pt x="258" y="803"/>
                </a:lnTo>
                <a:lnTo>
                  <a:pt x="254" y="803"/>
                </a:lnTo>
                <a:lnTo>
                  <a:pt x="246" y="803"/>
                </a:lnTo>
                <a:lnTo>
                  <a:pt x="232" y="803"/>
                </a:lnTo>
                <a:lnTo>
                  <a:pt x="223" y="803"/>
                </a:lnTo>
                <a:lnTo>
                  <a:pt x="221" y="803"/>
                </a:lnTo>
                <a:lnTo>
                  <a:pt x="220" y="803"/>
                </a:lnTo>
                <a:lnTo>
                  <a:pt x="219" y="803"/>
                </a:lnTo>
                <a:lnTo>
                  <a:pt x="217" y="803"/>
                </a:lnTo>
                <a:lnTo>
                  <a:pt x="216" y="803"/>
                </a:lnTo>
                <a:lnTo>
                  <a:pt x="214" y="803"/>
                </a:lnTo>
                <a:lnTo>
                  <a:pt x="213" y="802"/>
                </a:lnTo>
                <a:lnTo>
                  <a:pt x="212" y="802"/>
                </a:lnTo>
                <a:lnTo>
                  <a:pt x="211" y="802"/>
                </a:lnTo>
                <a:lnTo>
                  <a:pt x="210" y="802"/>
                </a:lnTo>
                <a:lnTo>
                  <a:pt x="208" y="802"/>
                </a:lnTo>
                <a:lnTo>
                  <a:pt x="207" y="802"/>
                </a:lnTo>
                <a:lnTo>
                  <a:pt x="206" y="802"/>
                </a:lnTo>
                <a:lnTo>
                  <a:pt x="205" y="802"/>
                </a:lnTo>
                <a:lnTo>
                  <a:pt x="204" y="803"/>
                </a:lnTo>
                <a:lnTo>
                  <a:pt x="202" y="803"/>
                </a:lnTo>
                <a:lnTo>
                  <a:pt x="201" y="803"/>
                </a:lnTo>
                <a:lnTo>
                  <a:pt x="199" y="803"/>
                </a:lnTo>
                <a:lnTo>
                  <a:pt x="197" y="803"/>
                </a:lnTo>
                <a:lnTo>
                  <a:pt x="196" y="803"/>
                </a:lnTo>
                <a:lnTo>
                  <a:pt x="195" y="803"/>
                </a:lnTo>
                <a:lnTo>
                  <a:pt x="190" y="803"/>
                </a:lnTo>
                <a:lnTo>
                  <a:pt x="188" y="803"/>
                </a:lnTo>
                <a:lnTo>
                  <a:pt x="187" y="803"/>
                </a:lnTo>
                <a:lnTo>
                  <a:pt x="186" y="803"/>
                </a:lnTo>
                <a:lnTo>
                  <a:pt x="185" y="803"/>
                </a:lnTo>
                <a:lnTo>
                  <a:pt x="184" y="803"/>
                </a:lnTo>
                <a:lnTo>
                  <a:pt x="185" y="803"/>
                </a:lnTo>
                <a:close/>
                <a:moveTo>
                  <a:pt x="206" y="650"/>
                </a:moveTo>
                <a:lnTo>
                  <a:pt x="207" y="650"/>
                </a:lnTo>
                <a:lnTo>
                  <a:pt x="206" y="649"/>
                </a:lnTo>
                <a:lnTo>
                  <a:pt x="206" y="650"/>
                </a:lnTo>
                <a:close/>
                <a:moveTo>
                  <a:pt x="217" y="653"/>
                </a:moveTo>
                <a:lnTo>
                  <a:pt x="217" y="654"/>
                </a:lnTo>
                <a:lnTo>
                  <a:pt x="219" y="654"/>
                </a:lnTo>
                <a:lnTo>
                  <a:pt x="219" y="655"/>
                </a:lnTo>
                <a:lnTo>
                  <a:pt x="219" y="657"/>
                </a:lnTo>
                <a:lnTo>
                  <a:pt x="219" y="658"/>
                </a:lnTo>
                <a:lnTo>
                  <a:pt x="219" y="660"/>
                </a:lnTo>
                <a:lnTo>
                  <a:pt x="219" y="658"/>
                </a:lnTo>
                <a:lnTo>
                  <a:pt x="220" y="658"/>
                </a:lnTo>
                <a:lnTo>
                  <a:pt x="220" y="655"/>
                </a:lnTo>
                <a:lnTo>
                  <a:pt x="220" y="654"/>
                </a:lnTo>
                <a:lnTo>
                  <a:pt x="219" y="653"/>
                </a:lnTo>
                <a:lnTo>
                  <a:pt x="217" y="653"/>
                </a:lnTo>
                <a:close/>
                <a:moveTo>
                  <a:pt x="271" y="678"/>
                </a:moveTo>
                <a:lnTo>
                  <a:pt x="271" y="681"/>
                </a:lnTo>
                <a:lnTo>
                  <a:pt x="271" y="695"/>
                </a:lnTo>
                <a:lnTo>
                  <a:pt x="271" y="698"/>
                </a:lnTo>
                <a:lnTo>
                  <a:pt x="271" y="699"/>
                </a:lnTo>
                <a:lnTo>
                  <a:pt x="277" y="699"/>
                </a:lnTo>
                <a:lnTo>
                  <a:pt x="286" y="699"/>
                </a:lnTo>
                <a:lnTo>
                  <a:pt x="289" y="699"/>
                </a:lnTo>
                <a:lnTo>
                  <a:pt x="290" y="699"/>
                </a:lnTo>
                <a:lnTo>
                  <a:pt x="294" y="699"/>
                </a:lnTo>
                <a:lnTo>
                  <a:pt x="296" y="699"/>
                </a:lnTo>
                <a:lnTo>
                  <a:pt x="297" y="699"/>
                </a:lnTo>
                <a:lnTo>
                  <a:pt x="297" y="698"/>
                </a:lnTo>
                <a:lnTo>
                  <a:pt x="297" y="697"/>
                </a:lnTo>
                <a:lnTo>
                  <a:pt x="297" y="696"/>
                </a:lnTo>
                <a:lnTo>
                  <a:pt x="297" y="695"/>
                </a:lnTo>
                <a:lnTo>
                  <a:pt x="297" y="694"/>
                </a:lnTo>
                <a:lnTo>
                  <a:pt x="297" y="692"/>
                </a:lnTo>
                <a:lnTo>
                  <a:pt x="297" y="691"/>
                </a:lnTo>
                <a:lnTo>
                  <a:pt x="297" y="690"/>
                </a:lnTo>
                <a:lnTo>
                  <a:pt x="297" y="689"/>
                </a:lnTo>
                <a:lnTo>
                  <a:pt x="297" y="688"/>
                </a:lnTo>
                <a:lnTo>
                  <a:pt x="297" y="687"/>
                </a:lnTo>
                <a:lnTo>
                  <a:pt x="297" y="686"/>
                </a:lnTo>
                <a:lnTo>
                  <a:pt x="297" y="685"/>
                </a:lnTo>
                <a:lnTo>
                  <a:pt x="297" y="681"/>
                </a:lnTo>
                <a:lnTo>
                  <a:pt x="297" y="680"/>
                </a:lnTo>
                <a:lnTo>
                  <a:pt x="297" y="677"/>
                </a:lnTo>
                <a:lnTo>
                  <a:pt x="297" y="674"/>
                </a:lnTo>
                <a:lnTo>
                  <a:pt x="293" y="674"/>
                </a:lnTo>
                <a:lnTo>
                  <a:pt x="290" y="674"/>
                </a:lnTo>
                <a:lnTo>
                  <a:pt x="288" y="674"/>
                </a:lnTo>
                <a:lnTo>
                  <a:pt x="288" y="673"/>
                </a:lnTo>
                <a:lnTo>
                  <a:pt x="285" y="673"/>
                </a:lnTo>
                <a:lnTo>
                  <a:pt x="283" y="673"/>
                </a:lnTo>
                <a:lnTo>
                  <a:pt x="279" y="673"/>
                </a:lnTo>
                <a:lnTo>
                  <a:pt x="277" y="673"/>
                </a:lnTo>
                <a:lnTo>
                  <a:pt x="277" y="674"/>
                </a:lnTo>
                <a:lnTo>
                  <a:pt x="276" y="674"/>
                </a:lnTo>
                <a:lnTo>
                  <a:pt x="275" y="674"/>
                </a:lnTo>
                <a:lnTo>
                  <a:pt x="274" y="674"/>
                </a:lnTo>
                <a:lnTo>
                  <a:pt x="273" y="674"/>
                </a:lnTo>
                <a:lnTo>
                  <a:pt x="272" y="674"/>
                </a:lnTo>
                <a:lnTo>
                  <a:pt x="271" y="674"/>
                </a:lnTo>
                <a:lnTo>
                  <a:pt x="271" y="677"/>
                </a:lnTo>
                <a:lnTo>
                  <a:pt x="271" y="678"/>
                </a:lnTo>
                <a:close/>
                <a:moveTo>
                  <a:pt x="322" y="682"/>
                </a:moveTo>
                <a:lnTo>
                  <a:pt x="322" y="683"/>
                </a:lnTo>
                <a:lnTo>
                  <a:pt x="322" y="685"/>
                </a:lnTo>
                <a:lnTo>
                  <a:pt x="322" y="686"/>
                </a:lnTo>
                <a:lnTo>
                  <a:pt x="326" y="686"/>
                </a:lnTo>
                <a:lnTo>
                  <a:pt x="327" y="686"/>
                </a:lnTo>
                <a:lnTo>
                  <a:pt x="328" y="686"/>
                </a:lnTo>
                <a:lnTo>
                  <a:pt x="332" y="686"/>
                </a:lnTo>
                <a:lnTo>
                  <a:pt x="335" y="686"/>
                </a:lnTo>
                <a:lnTo>
                  <a:pt x="340" y="686"/>
                </a:lnTo>
                <a:lnTo>
                  <a:pt x="339" y="686"/>
                </a:lnTo>
                <a:lnTo>
                  <a:pt x="337" y="686"/>
                </a:lnTo>
                <a:lnTo>
                  <a:pt x="336" y="686"/>
                </a:lnTo>
                <a:lnTo>
                  <a:pt x="335" y="685"/>
                </a:lnTo>
                <a:lnTo>
                  <a:pt x="334" y="685"/>
                </a:lnTo>
                <a:lnTo>
                  <a:pt x="333" y="685"/>
                </a:lnTo>
                <a:lnTo>
                  <a:pt x="331" y="685"/>
                </a:lnTo>
                <a:lnTo>
                  <a:pt x="329" y="683"/>
                </a:lnTo>
                <a:lnTo>
                  <a:pt x="326" y="683"/>
                </a:lnTo>
                <a:lnTo>
                  <a:pt x="325" y="682"/>
                </a:lnTo>
                <a:lnTo>
                  <a:pt x="322" y="682"/>
                </a:lnTo>
                <a:close/>
                <a:moveTo>
                  <a:pt x="323" y="794"/>
                </a:moveTo>
                <a:lnTo>
                  <a:pt x="328" y="791"/>
                </a:lnTo>
                <a:lnTo>
                  <a:pt x="331" y="791"/>
                </a:lnTo>
                <a:lnTo>
                  <a:pt x="334" y="791"/>
                </a:lnTo>
                <a:lnTo>
                  <a:pt x="335" y="790"/>
                </a:lnTo>
                <a:lnTo>
                  <a:pt x="328" y="790"/>
                </a:lnTo>
                <a:lnTo>
                  <a:pt x="323" y="790"/>
                </a:lnTo>
                <a:lnTo>
                  <a:pt x="323" y="791"/>
                </a:lnTo>
                <a:lnTo>
                  <a:pt x="323" y="792"/>
                </a:lnTo>
                <a:lnTo>
                  <a:pt x="323" y="794"/>
                </a:lnTo>
                <a:close/>
                <a:moveTo>
                  <a:pt x="324" y="1084"/>
                </a:moveTo>
                <a:lnTo>
                  <a:pt x="324" y="1088"/>
                </a:lnTo>
                <a:lnTo>
                  <a:pt x="329" y="1089"/>
                </a:lnTo>
                <a:lnTo>
                  <a:pt x="336" y="1089"/>
                </a:lnTo>
                <a:lnTo>
                  <a:pt x="337" y="1089"/>
                </a:lnTo>
                <a:lnTo>
                  <a:pt x="346" y="1089"/>
                </a:lnTo>
                <a:lnTo>
                  <a:pt x="360" y="1089"/>
                </a:lnTo>
                <a:lnTo>
                  <a:pt x="362" y="1089"/>
                </a:lnTo>
                <a:lnTo>
                  <a:pt x="362" y="1088"/>
                </a:lnTo>
                <a:lnTo>
                  <a:pt x="362" y="1063"/>
                </a:lnTo>
                <a:lnTo>
                  <a:pt x="360" y="1063"/>
                </a:lnTo>
                <a:lnTo>
                  <a:pt x="354" y="1063"/>
                </a:lnTo>
                <a:lnTo>
                  <a:pt x="353" y="1063"/>
                </a:lnTo>
                <a:lnTo>
                  <a:pt x="352" y="1063"/>
                </a:lnTo>
                <a:lnTo>
                  <a:pt x="351" y="1063"/>
                </a:lnTo>
                <a:lnTo>
                  <a:pt x="350" y="1063"/>
                </a:lnTo>
                <a:lnTo>
                  <a:pt x="349" y="1063"/>
                </a:lnTo>
                <a:lnTo>
                  <a:pt x="348" y="1063"/>
                </a:lnTo>
                <a:lnTo>
                  <a:pt x="346" y="1063"/>
                </a:lnTo>
                <a:lnTo>
                  <a:pt x="345" y="1063"/>
                </a:lnTo>
                <a:lnTo>
                  <a:pt x="344" y="1063"/>
                </a:lnTo>
                <a:lnTo>
                  <a:pt x="343" y="1063"/>
                </a:lnTo>
                <a:lnTo>
                  <a:pt x="342" y="1063"/>
                </a:lnTo>
                <a:lnTo>
                  <a:pt x="341" y="1063"/>
                </a:lnTo>
                <a:lnTo>
                  <a:pt x="340" y="1063"/>
                </a:lnTo>
                <a:lnTo>
                  <a:pt x="336" y="1063"/>
                </a:lnTo>
                <a:lnTo>
                  <a:pt x="336" y="1067"/>
                </a:lnTo>
                <a:lnTo>
                  <a:pt x="336" y="1075"/>
                </a:lnTo>
                <a:lnTo>
                  <a:pt x="324" y="1075"/>
                </a:lnTo>
                <a:lnTo>
                  <a:pt x="324" y="1084"/>
                </a:lnTo>
                <a:close/>
                <a:moveTo>
                  <a:pt x="328" y="696"/>
                </a:moveTo>
                <a:lnTo>
                  <a:pt x="332" y="696"/>
                </a:lnTo>
                <a:lnTo>
                  <a:pt x="332" y="699"/>
                </a:lnTo>
                <a:lnTo>
                  <a:pt x="331" y="699"/>
                </a:lnTo>
                <a:lnTo>
                  <a:pt x="329" y="699"/>
                </a:lnTo>
                <a:lnTo>
                  <a:pt x="328" y="699"/>
                </a:lnTo>
                <a:lnTo>
                  <a:pt x="328" y="711"/>
                </a:lnTo>
                <a:lnTo>
                  <a:pt x="329" y="711"/>
                </a:lnTo>
                <a:lnTo>
                  <a:pt x="335" y="711"/>
                </a:lnTo>
                <a:lnTo>
                  <a:pt x="336" y="710"/>
                </a:lnTo>
                <a:lnTo>
                  <a:pt x="337" y="710"/>
                </a:lnTo>
                <a:lnTo>
                  <a:pt x="339" y="708"/>
                </a:lnTo>
                <a:lnTo>
                  <a:pt x="340" y="708"/>
                </a:lnTo>
                <a:lnTo>
                  <a:pt x="341" y="707"/>
                </a:lnTo>
                <a:lnTo>
                  <a:pt x="341" y="705"/>
                </a:lnTo>
                <a:lnTo>
                  <a:pt x="335" y="705"/>
                </a:lnTo>
                <a:lnTo>
                  <a:pt x="335" y="699"/>
                </a:lnTo>
                <a:lnTo>
                  <a:pt x="334" y="699"/>
                </a:lnTo>
                <a:lnTo>
                  <a:pt x="333" y="699"/>
                </a:lnTo>
                <a:lnTo>
                  <a:pt x="332" y="699"/>
                </a:lnTo>
                <a:lnTo>
                  <a:pt x="332" y="696"/>
                </a:lnTo>
                <a:lnTo>
                  <a:pt x="335" y="696"/>
                </a:lnTo>
                <a:lnTo>
                  <a:pt x="335" y="692"/>
                </a:lnTo>
                <a:lnTo>
                  <a:pt x="332" y="692"/>
                </a:lnTo>
                <a:lnTo>
                  <a:pt x="328" y="692"/>
                </a:lnTo>
                <a:lnTo>
                  <a:pt x="328" y="694"/>
                </a:lnTo>
                <a:lnTo>
                  <a:pt x="328" y="695"/>
                </a:lnTo>
                <a:lnTo>
                  <a:pt x="328" y="696"/>
                </a:lnTo>
                <a:close/>
                <a:moveTo>
                  <a:pt x="342" y="699"/>
                </a:moveTo>
                <a:lnTo>
                  <a:pt x="342" y="705"/>
                </a:lnTo>
                <a:lnTo>
                  <a:pt x="342" y="707"/>
                </a:lnTo>
                <a:lnTo>
                  <a:pt x="343" y="707"/>
                </a:lnTo>
                <a:lnTo>
                  <a:pt x="344" y="706"/>
                </a:lnTo>
                <a:lnTo>
                  <a:pt x="345" y="705"/>
                </a:lnTo>
                <a:lnTo>
                  <a:pt x="345" y="699"/>
                </a:lnTo>
                <a:lnTo>
                  <a:pt x="346" y="699"/>
                </a:lnTo>
                <a:lnTo>
                  <a:pt x="348" y="699"/>
                </a:lnTo>
                <a:lnTo>
                  <a:pt x="349" y="699"/>
                </a:lnTo>
                <a:lnTo>
                  <a:pt x="349" y="700"/>
                </a:lnTo>
                <a:lnTo>
                  <a:pt x="349" y="702"/>
                </a:lnTo>
                <a:lnTo>
                  <a:pt x="350" y="704"/>
                </a:lnTo>
                <a:lnTo>
                  <a:pt x="350" y="705"/>
                </a:lnTo>
                <a:lnTo>
                  <a:pt x="351" y="705"/>
                </a:lnTo>
                <a:lnTo>
                  <a:pt x="354" y="705"/>
                </a:lnTo>
                <a:lnTo>
                  <a:pt x="354" y="699"/>
                </a:lnTo>
                <a:lnTo>
                  <a:pt x="354" y="698"/>
                </a:lnTo>
                <a:lnTo>
                  <a:pt x="354" y="696"/>
                </a:lnTo>
                <a:lnTo>
                  <a:pt x="358" y="696"/>
                </a:lnTo>
                <a:lnTo>
                  <a:pt x="358" y="695"/>
                </a:lnTo>
                <a:lnTo>
                  <a:pt x="360" y="695"/>
                </a:lnTo>
                <a:lnTo>
                  <a:pt x="360" y="692"/>
                </a:lnTo>
                <a:lnTo>
                  <a:pt x="352" y="692"/>
                </a:lnTo>
                <a:lnTo>
                  <a:pt x="351" y="692"/>
                </a:lnTo>
                <a:lnTo>
                  <a:pt x="351" y="694"/>
                </a:lnTo>
                <a:lnTo>
                  <a:pt x="350" y="694"/>
                </a:lnTo>
                <a:lnTo>
                  <a:pt x="350" y="695"/>
                </a:lnTo>
                <a:lnTo>
                  <a:pt x="349" y="695"/>
                </a:lnTo>
                <a:lnTo>
                  <a:pt x="349" y="696"/>
                </a:lnTo>
                <a:lnTo>
                  <a:pt x="349" y="697"/>
                </a:lnTo>
                <a:lnTo>
                  <a:pt x="348" y="697"/>
                </a:lnTo>
                <a:lnTo>
                  <a:pt x="348" y="698"/>
                </a:lnTo>
                <a:lnTo>
                  <a:pt x="346" y="698"/>
                </a:lnTo>
                <a:lnTo>
                  <a:pt x="345" y="698"/>
                </a:lnTo>
                <a:lnTo>
                  <a:pt x="345" y="699"/>
                </a:lnTo>
                <a:lnTo>
                  <a:pt x="344" y="699"/>
                </a:lnTo>
                <a:lnTo>
                  <a:pt x="342" y="699"/>
                </a:lnTo>
                <a:close/>
                <a:moveTo>
                  <a:pt x="343" y="725"/>
                </a:moveTo>
                <a:lnTo>
                  <a:pt x="344" y="725"/>
                </a:lnTo>
                <a:lnTo>
                  <a:pt x="343" y="725"/>
                </a:lnTo>
                <a:close/>
                <a:moveTo>
                  <a:pt x="348" y="699"/>
                </a:moveTo>
                <a:lnTo>
                  <a:pt x="348" y="702"/>
                </a:lnTo>
                <a:lnTo>
                  <a:pt x="348" y="703"/>
                </a:lnTo>
                <a:lnTo>
                  <a:pt x="348" y="705"/>
                </a:lnTo>
                <a:lnTo>
                  <a:pt x="350" y="705"/>
                </a:lnTo>
                <a:lnTo>
                  <a:pt x="349" y="703"/>
                </a:lnTo>
                <a:lnTo>
                  <a:pt x="349" y="702"/>
                </a:lnTo>
                <a:lnTo>
                  <a:pt x="348" y="702"/>
                </a:lnTo>
                <a:lnTo>
                  <a:pt x="348" y="700"/>
                </a:lnTo>
                <a:lnTo>
                  <a:pt x="348" y="699"/>
                </a:lnTo>
                <a:close/>
                <a:moveTo>
                  <a:pt x="348" y="719"/>
                </a:moveTo>
                <a:lnTo>
                  <a:pt x="349" y="721"/>
                </a:lnTo>
                <a:lnTo>
                  <a:pt x="349" y="724"/>
                </a:lnTo>
                <a:lnTo>
                  <a:pt x="353" y="724"/>
                </a:lnTo>
                <a:lnTo>
                  <a:pt x="353" y="725"/>
                </a:lnTo>
                <a:lnTo>
                  <a:pt x="354" y="725"/>
                </a:lnTo>
                <a:lnTo>
                  <a:pt x="355" y="724"/>
                </a:lnTo>
                <a:lnTo>
                  <a:pt x="355" y="723"/>
                </a:lnTo>
                <a:lnTo>
                  <a:pt x="354" y="722"/>
                </a:lnTo>
                <a:lnTo>
                  <a:pt x="354" y="721"/>
                </a:lnTo>
                <a:lnTo>
                  <a:pt x="354" y="719"/>
                </a:lnTo>
                <a:lnTo>
                  <a:pt x="353" y="719"/>
                </a:lnTo>
                <a:lnTo>
                  <a:pt x="353" y="716"/>
                </a:lnTo>
                <a:lnTo>
                  <a:pt x="352" y="716"/>
                </a:lnTo>
                <a:lnTo>
                  <a:pt x="351" y="717"/>
                </a:lnTo>
                <a:lnTo>
                  <a:pt x="350" y="717"/>
                </a:lnTo>
                <a:lnTo>
                  <a:pt x="348" y="719"/>
                </a:lnTo>
                <a:close/>
                <a:moveTo>
                  <a:pt x="353" y="716"/>
                </a:moveTo>
                <a:lnTo>
                  <a:pt x="354" y="717"/>
                </a:lnTo>
                <a:lnTo>
                  <a:pt x="354" y="719"/>
                </a:lnTo>
                <a:lnTo>
                  <a:pt x="354" y="721"/>
                </a:lnTo>
                <a:lnTo>
                  <a:pt x="355" y="721"/>
                </a:lnTo>
                <a:lnTo>
                  <a:pt x="355" y="722"/>
                </a:lnTo>
                <a:lnTo>
                  <a:pt x="355" y="723"/>
                </a:lnTo>
                <a:lnTo>
                  <a:pt x="355" y="724"/>
                </a:lnTo>
                <a:lnTo>
                  <a:pt x="355" y="725"/>
                </a:lnTo>
                <a:lnTo>
                  <a:pt x="360" y="725"/>
                </a:lnTo>
                <a:lnTo>
                  <a:pt x="361" y="714"/>
                </a:lnTo>
                <a:lnTo>
                  <a:pt x="361" y="713"/>
                </a:lnTo>
                <a:lnTo>
                  <a:pt x="362" y="713"/>
                </a:lnTo>
                <a:lnTo>
                  <a:pt x="365" y="713"/>
                </a:lnTo>
                <a:lnTo>
                  <a:pt x="366" y="713"/>
                </a:lnTo>
                <a:lnTo>
                  <a:pt x="367" y="712"/>
                </a:lnTo>
                <a:lnTo>
                  <a:pt x="368" y="712"/>
                </a:lnTo>
                <a:lnTo>
                  <a:pt x="368" y="713"/>
                </a:lnTo>
                <a:lnTo>
                  <a:pt x="370" y="713"/>
                </a:lnTo>
                <a:lnTo>
                  <a:pt x="371" y="713"/>
                </a:lnTo>
                <a:lnTo>
                  <a:pt x="372" y="713"/>
                </a:lnTo>
                <a:lnTo>
                  <a:pt x="374" y="713"/>
                </a:lnTo>
                <a:lnTo>
                  <a:pt x="375" y="713"/>
                </a:lnTo>
                <a:lnTo>
                  <a:pt x="375" y="714"/>
                </a:lnTo>
                <a:lnTo>
                  <a:pt x="383" y="715"/>
                </a:lnTo>
                <a:lnTo>
                  <a:pt x="386" y="715"/>
                </a:lnTo>
                <a:lnTo>
                  <a:pt x="388" y="714"/>
                </a:lnTo>
                <a:lnTo>
                  <a:pt x="389" y="714"/>
                </a:lnTo>
                <a:lnTo>
                  <a:pt x="391" y="714"/>
                </a:lnTo>
                <a:lnTo>
                  <a:pt x="394" y="714"/>
                </a:lnTo>
                <a:lnTo>
                  <a:pt x="395" y="714"/>
                </a:lnTo>
                <a:lnTo>
                  <a:pt x="398" y="714"/>
                </a:lnTo>
                <a:lnTo>
                  <a:pt x="400" y="714"/>
                </a:lnTo>
                <a:lnTo>
                  <a:pt x="395" y="714"/>
                </a:lnTo>
                <a:lnTo>
                  <a:pt x="393" y="714"/>
                </a:lnTo>
                <a:lnTo>
                  <a:pt x="392" y="714"/>
                </a:lnTo>
                <a:lnTo>
                  <a:pt x="389" y="714"/>
                </a:lnTo>
                <a:lnTo>
                  <a:pt x="388" y="714"/>
                </a:lnTo>
                <a:lnTo>
                  <a:pt x="387" y="714"/>
                </a:lnTo>
                <a:lnTo>
                  <a:pt x="385" y="714"/>
                </a:lnTo>
                <a:lnTo>
                  <a:pt x="383" y="714"/>
                </a:lnTo>
                <a:lnTo>
                  <a:pt x="382" y="714"/>
                </a:lnTo>
                <a:lnTo>
                  <a:pt x="380" y="714"/>
                </a:lnTo>
                <a:lnTo>
                  <a:pt x="376" y="713"/>
                </a:lnTo>
                <a:lnTo>
                  <a:pt x="375" y="713"/>
                </a:lnTo>
                <a:lnTo>
                  <a:pt x="374" y="713"/>
                </a:lnTo>
                <a:lnTo>
                  <a:pt x="372" y="713"/>
                </a:lnTo>
                <a:lnTo>
                  <a:pt x="371" y="713"/>
                </a:lnTo>
                <a:lnTo>
                  <a:pt x="369" y="712"/>
                </a:lnTo>
                <a:lnTo>
                  <a:pt x="368" y="712"/>
                </a:lnTo>
                <a:lnTo>
                  <a:pt x="367" y="712"/>
                </a:lnTo>
                <a:lnTo>
                  <a:pt x="366" y="712"/>
                </a:lnTo>
                <a:lnTo>
                  <a:pt x="365" y="712"/>
                </a:lnTo>
                <a:lnTo>
                  <a:pt x="363" y="713"/>
                </a:lnTo>
                <a:lnTo>
                  <a:pt x="362" y="713"/>
                </a:lnTo>
                <a:lnTo>
                  <a:pt x="361" y="713"/>
                </a:lnTo>
                <a:lnTo>
                  <a:pt x="360" y="713"/>
                </a:lnTo>
                <a:lnTo>
                  <a:pt x="359" y="713"/>
                </a:lnTo>
                <a:lnTo>
                  <a:pt x="358" y="714"/>
                </a:lnTo>
                <a:lnTo>
                  <a:pt x="357" y="714"/>
                </a:lnTo>
                <a:lnTo>
                  <a:pt x="355" y="715"/>
                </a:lnTo>
                <a:lnTo>
                  <a:pt x="353" y="716"/>
                </a:lnTo>
                <a:close/>
                <a:moveTo>
                  <a:pt x="374" y="807"/>
                </a:moveTo>
                <a:lnTo>
                  <a:pt x="375" y="807"/>
                </a:lnTo>
                <a:lnTo>
                  <a:pt x="375" y="809"/>
                </a:lnTo>
                <a:lnTo>
                  <a:pt x="380" y="809"/>
                </a:lnTo>
                <a:lnTo>
                  <a:pt x="380" y="803"/>
                </a:lnTo>
                <a:lnTo>
                  <a:pt x="374" y="803"/>
                </a:lnTo>
                <a:lnTo>
                  <a:pt x="374" y="807"/>
                </a:lnTo>
                <a:close/>
                <a:moveTo>
                  <a:pt x="374" y="786"/>
                </a:moveTo>
                <a:lnTo>
                  <a:pt x="375" y="786"/>
                </a:lnTo>
                <a:lnTo>
                  <a:pt x="375" y="784"/>
                </a:lnTo>
                <a:lnTo>
                  <a:pt x="375" y="783"/>
                </a:lnTo>
                <a:lnTo>
                  <a:pt x="374" y="783"/>
                </a:lnTo>
                <a:lnTo>
                  <a:pt x="374" y="786"/>
                </a:lnTo>
                <a:close/>
                <a:moveTo>
                  <a:pt x="375" y="766"/>
                </a:moveTo>
                <a:lnTo>
                  <a:pt x="375" y="767"/>
                </a:lnTo>
                <a:lnTo>
                  <a:pt x="375" y="769"/>
                </a:lnTo>
                <a:lnTo>
                  <a:pt x="377" y="769"/>
                </a:lnTo>
                <a:lnTo>
                  <a:pt x="377" y="770"/>
                </a:lnTo>
                <a:lnTo>
                  <a:pt x="379" y="770"/>
                </a:lnTo>
                <a:lnTo>
                  <a:pt x="379" y="764"/>
                </a:lnTo>
                <a:lnTo>
                  <a:pt x="376" y="764"/>
                </a:lnTo>
                <a:lnTo>
                  <a:pt x="376" y="765"/>
                </a:lnTo>
                <a:lnTo>
                  <a:pt x="375" y="765"/>
                </a:lnTo>
                <a:lnTo>
                  <a:pt x="375" y="766"/>
                </a:lnTo>
                <a:close/>
                <a:moveTo>
                  <a:pt x="384" y="750"/>
                </a:moveTo>
                <a:lnTo>
                  <a:pt x="387" y="750"/>
                </a:lnTo>
                <a:lnTo>
                  <a:pt x="387" y="752"/>
                </a:lnTo>
                <a:lnTo>
                  <a:pt x="393" y="750"/>
                </a:lnTo>
                <a:lnTo>
                  <a:pt x="393" y="745"/>
                </a:lnTo>
                <a:lnTo>
                  <a:pt x="387" y="745"/>
                </a:lnTo>
                <a:lnTo>
                  <a:pt x="384" y="745"/>
                </a:lnTo>
                <a:lnTo>
                  <a:pt x="384" y="750"/>
                </a:lnTo>
                <a:close/>
                <a:moveTo>
                  <a:pt x="386" y="775"/>
                </a:moveTo>
                <a:lnTo>
                  <a:pt x="386" y="770"/>
                </a:lnTo>
                <a:lnTo>
                  <a:pt x="386" y="775"/>
                </a:lnTo>
                <a:close/>
                <a:moveTo>
                  <a:pt x="386" y="621"/>
                </a:moveTo>
                <a:lnTo>
                  <a:pt x="393" y="621"/>
                </a:lnTo>
                <a:lnTo>
                  <a:pt x="398" y="621"/>
                </a:lnTo>
                <a:lnTo>
                  <a:pt x="398" y="622"/>
                </a:lnTo>
                <a:lnTo>
                  <a:pt x="398" y="624"/>
                </a:lnTo>
                <a:lnTo>
                  <a:pt x="400" y="630"/>
                </a:lnTo>
                <a:lnTo>
                  <a:pt x="400" y="633"/>
                </a:lnTo>
                <a:lnTo>
                  <a:pt x="400" y="639"/>
                </a:lnTo>
                <a:lnTo>
                  <a:pt x="400" y="640"/>
                </a:lnTo>
                <a:lnTo>
                  <a:pt x="400" y="641"/>
                </a:lnTo>
                <a:lnTo>
                  <a:pt x="400" y="647"/>
                </a:lnTo>
                <a:lnTo>
                  <a:pt x="400" y="648"/>
                </a:lnTo>
                <a:lnTo>
                  <a:pt x="400" y="649"/>
                </a:lnTo>
                <a:lnTo>
                  <a:pt x="400" y="650"/>
                </a:lnTo>
                <a:lnTo>
                  <a:pt x="400" y="652"/>
                </a:lnTo>
                <a:lnTo>
                  <a:pt x="401" y="652"/>
                </a:lnTo>
                <a:lnTo>
                  <a:pt x="402" y="652"/>
                </a:lnTo>
                <a:lnTo>
                  <a:pt x="404" y="652"/>
                </a:lnTo>
                <a:lnTo>
                  <a:pt x="405" y="652"/>
                </a:lnTo>
                <a:lnTo>
                  <a:pt x="405" y="653"/>
                </a:lnTo>
                <a:lnTo>
                  <a:pt x="405" y="654"/>
                </a:lnTo>
                <a:lnTo>
                  <a:pt x="405" y="657"/>
                </a:lnTo>
                <a:lnTo>
                  <a:pt x="405" y="658"/>
                </a:lnTo>
                <a:lnTo>
                  <a:pt x="403" y="658"/>
                </a:lnTo>
                <a:lnTo>
                  <a:pt x="400" y="658"/>
                </a:lnTo>
                <a:lnTo>
                  <a:pt x="400" y="660"/>
                </a:lnTo>
                <a:lnTo>
                  <a:pt x="400" y="668"/>
                </a:lnTo>
                <a:lnTo>
                  <a:pt x="400" y="669"/>
                </a:lnTo>
                <a:lnTo>
                  <a:pt x="400" y="670"/>
                </a:lnTo>
                <a:lnTo>
                  <a:pt x="400" y="671"/>
                </a:lnTo>
                <a:lnTo>
                  <a:pt x="400" y="673"/>
                </a:lnTo>
                <a:lnTo>
                  <a:pt x="400" y="674"/>
                </a:lnTo>
                <a:lnTo>
                  <a:pt x="403" y="674"/>
                </a:lnTo>
                <a:lnTo>
                  <a:pt x="405" y="673"/>
                </a:lnTo>
                <a:lnTo>
                  <a:pt x="408" y="672"/>
                </a:lnTo>
                <a:lnTo>
                  <a:pt x="411" y="671"/>
                </a:lnTo>
                <a:lnTo>
                  <a:pt x="421" y="668"/>
                </a:lnTo>
                <a:lnTo>
                  <a:pt x="424" y="665"/>
                </a:lnTo>
                <a:lnTo>
                  <a:pt x="426" y="665"/>
                </a:lnTo>
                <a:lnTo>
                  <a:pt x="428" y="664"/>
                </a:lnTo>
                <a:lnTo>
                  <a:pt x="430" y="664"/>
                </a:lnTo>
                <a:lnTo>
                  <a:pt x="431" y="663"/>
                </a:lnTo>
                <a:lnTo>
                  <a:pt x="436" y="662"/>
                </a:lnTo>
                <a:lnTo>
                  <a:pt x="446" y="657"/>
                </a:lnTo>
                <a:lnTo>
                  <a:pt x="447" y="657"/>
                </a:lnTo>
                <a:lnTo>
                  <a:pt x="451" y="656"/>
                </a:lnTo>
                <a:lnTo>
                  <a:pt x="454" y="655"/>
                </a:lnTo>
                <a:lnTo>
                  <a:pt x="455" y="654"/>
                </a:lnTo>
                <a:lnTo>
                  <a:pt x="463" y="652"/>
                </a:lnTo>
                <a:lnTo>
                  <a:pt x="464" y="650"/>
                </a:lnTo>
                <a:lnTo>
                  <a:pt x="470" y="648"/>
                </a:lnTo>
                <a:lnTo>
                  <a:pt x="477" y="646"/>
                </a:lnTo>
                <a:lnTo>
                  <a:pt x="477" y="644"/>
                </a:lnTo>
                <a:lnTo>
                  <a:pt x="477" y="641"/>
                </a:lnTo>
                <a:lnTo>
                  <a:pt x="478" y="637"/>
                </a:lnTo>
                <a:lnTo>
                  <a:pt x="477" y="637"/>
                </a:lnTo>
                <a:lnTo>
                  <a:pt x="469" y="637"/>
                </a:lnTo>
                <a:lnTo>
                  <a:pt x="469" y="641"/>
                </a:lnTo>
                <a:lnTo>
                  <a:pt x="463" y="641"/>
                </a:lnTo>
                <a:lnTo>
                  <a:pt x="464" y="633"/>
                </a:lnTo>
                <a:lnTo>
                  <a:pt x="463" y="633"/>
                </a:lnTo>
                <a:lnTo>
                  <a:pt x="462" y="633"/>
                </a:lnTo>
                <a:lnTo>
                  <a:pt x="461" y="633"/>
                </a:lnTo>
                <a:lnTo>
                  <a:pt x="460" y="633"/>
                </a:lnTo>
                <a:lnTo>
                  <a:pt x="458" y="633"/>
                </a:lnTo>
                <a:lnTo>
                  <a:pt x="457" y="633"/>
                </a:lnTo>
                <a:lnTo>
                  <a:pt x="456" y="633"/>
                </a:lnTo>
                <a:lnTo>
                  <a:pt x="455" y="633"/>
                </a:lnTo>
                <a:lnTo>
                  <a:pt x="454" y="633"/>
                </a:lnTo>
                <a:lnTo>
                  <a:pt x="453" y="633"/>
                </a:lnTo>
                <a:lnTo>
                  <a:pt x="452" y="633"/>
                </a:lnTo>
                <a:lnTo>
                  <a:pt x="451" y="633"/>
                </a:lnTo>
                <a:lnTo>
                  <a:pt x="451" y="632"/>
                </a:lnTo>
                <a:lnTo>
                  <a:pt x="451" y="631"/>
                </a:lnTo>
                <a:lnTo>
                  <a:pt x="451" y="630"/>
                </a:lnTo>
                <a:lnTo>
                  <a:pt x="451" y="629"/>
                </a:lnTo>
                <a:lnTo>
                  <a:pt x="451" y="628"/>
                </a:lnTo>
                <a:lnTo>
                  <a:pt x="451" y="627"/>
                </a:lnTo>
                <a:lnTo>
                  <a:pt x="451" y="624"/>
                </a:lnTo>
                <a:lnTo>
                  <a:pt x="451" y="623"/>
                </a:lnTo>
                <a:lnTo>
                  <a:pt x="451" y="622"/>
                </a:lnTo>
                <a:lnTo>
                  <a:pt x="451" y="621"/>
                </a:lnTo>
                <a:lnTo>
                  <a:pt x="452" y="621"/>
                </a:lnTo>
                <a:lnTo>
                  <a:pt x="453" y="621"/>
                </a:lnTo>
                <a:lnTo>
                  <a:pt x="454" y="621"/>
                </a:lnTo>
                <a:lnTo>
                  <a:pt x="455" y="621"/>
                </a:lnTo>
                <a:lnTo>
                  <a:pt x="456" y="621"/>
                </a:lnTo>
                <a:lnTo>
                  <a:pt x="457" y="621"/>
                </a:lnTo>
                <a:lnTo>
                  <a:pt x="460" y="621"/>
                </a:lnTo>
                <a:lnTo>
                  <a:pt x="461" y="621"/>
                </a:lnTo>
                <a:lnTo>
                  <a:pt x="462" y="621"/>
                </a:lnTo>
                <a:lnTo>
                  <a:pt x="463" y="621"/>
                </a:lnTo>
                <a:lnTo>
                  <a:pt x="466" y="621"/>
                </a:lnTo>
                <a:lnTo>
                  <a:pt x="467" y="621"/>
                </a:lnTo>
                <a:lnTo>
                  <a:pt x="470" y="621"/>
                </a:lnTo>
                <a:lnTo>
                  <a:pt x="472" y="621"/>
                </a:lnTo>
                <a:lnTo>
                  <a:pt x="473" y="621"/>
                </a:lnTo>
                <a:lnTo>
                  <a:pt x="475" y="621"/>
                </a:lnTo>
                <a:lnTo>
                  <a:pt x="477" y="621"/>
                </a:lnTo>
                <a:lnTo>
                  <a:pt x="478" y="621"/>
                </a:lnTo>
                <a:lnTo>
                  <a:pt x="479" y="621"/>
                </a:lnTo>
                <a:lnTo>
                  <a:pt x="480" y="621"/>
                </a:lnTo>
                <a:lnTo>
                  <a:pt x="481" y="621"/>
                </a:lnTo>
                <a:lnTo>
                  <a:pt x="482" y="621"/>
                </a:lnTo>
                <a:lnTo>
                  <a:pt x="483" y="621"/>
                </a:lnTo>
                <a:lnTo>
                  <a:pt x="484" y="621"/>
                </a:lnTo>
                <a:lnTo>
                  <a:pt x="486" y="621"/>
                </a:lnTo>
                <a:lnTo>
                  <a:pt x="487" y="621"/>
                </a:lnTo>
                <a:lnTo>
                  <a:pt x="488" y="621"/>
                </a:lnTo>
                <a:lnTo>
                  <a:pt x="489" y="621"/>
                </a:lnTo>
                <a:lnTo>
                  <a:pt x="490" y="621"/>
                </a:lnTo>
                <a:lnTo>
                  <a:pt x="491" y="621"/>
                </a:lnTo>
                <a:lnTo>
                  <a:pt x="492" y="621"/>
                </a:lnTo>
                <a:lnTo>
                  <a:pt x="493" y="621"/>
                </a:lnTo>
                <a:lnTo>
                  <a:pt x="495" y="621"/>
                </a:lnTo>
                <a:lnTo>
                  <a:pt x="496" y="621"/>
                </a:lnTo>
                <a:lnTo>
                  <a:pt x="497" y="621"/>
                </a:lnTo>
                <a:lnTo>
                  <a:pt x="499" y="621"/>
                </a:lnTo>
                <a:lnTo>
                  <a:pt x="501" y="621"/>
                </a:lnTo>
                <a:lnTo>
                  <a:pt x="501" y="614"/>
                </a:lnTo>
                <a:lnTo>
                  <a:pt x="504" y="610"/>
                </a:lnTo>
                <a:lnTo>
                  <a:pt x="505" y="608"/>
                </a:lnTo>
                <a:lnTo>
                  <a:pt x="504" y="608"/>
                </a:lnTo>
                <a:lnTo>
                  <a:pt x="505" y="607"/>
                </a:lnTo>
                <a:lnTo>
                  <a:pt x="507" y="605"/>
                </a:lnTo>
                <a:lnTo>
                  <a:pt x="507" y="604"/>
                </a:lnTo>
                <a:lnTo>
                  <a:pt x="504" y="599"/>
                </a:lnTo>
                <a:lnTo>
                  <a:pt x="503" y="600"/>
                </a:lnTo>
                <a:lnTo>
                  <a:pt x="498" y="605"/>
                </a:lnTo>
                <a:lnTo>
                  <a:pt x="497" y="606"/>
                </a:lnTo>
                <a:lnTo>
                  <a:pt x="497" y="607"/>
                </a:lnTo>
                <a:lnTo>
                  <a:pt x="496" y="607"/>
                </a:lnTo>
                <a:lnTo>
                  <a:pt x="492" y="607"/>
                </a:lnTo>
                <a:lnTo>
                  <a:pt x="491" y="614"/>
                </a:lnTo>
                <a:lnTo>
                  <a:pt x="489" y="614"/>
                </a:lnTo>
                <a:lnTo>
                  <a:pt x="489" y="602"/>
                </a:lnTo>
                <a:lnTo>
                  <a:pt x="479" y="602"/>
                </a:lnTo>
                <a:lnTo>
                  <a:pt x="479" y="595"/>
                </a:lnTo>
                <a:lnTo>
                  <a:pt x="472" y="595"/>
                </a:lnTo>
                <a:lnTo>
                  <a:pt x="466" y="595"/>
                </a:lnTo>
                <a:lnTo>
                  <a:pt x="466" y="602"/>
                </a:lnTo>
                <a:lnTo>
                  <a:pt x="448" y="602"/>
                </a:lnTo>
                <a:lnTo>
                  <a:pt x="444" y="602"/>
                </a:lnTo>
                <a:lnTo>
                  <a:pt x="444" y="595"/>
                </a:lnTo>
                <a:lnTo>
                  <a:pt x="444" y="594"/>
                </a:lnTo>
                <a:lnTo>
                  <a:pt x="444" y="593"/>
                </a:lnTo>
                <a:lnTo>
                  <a:pt x="444" y="588"/>
                </a:lnTo>
                <a:lnTo>
                  <a:pt x="441" y="588"/>
                </a:lnTo>
                <a:lnTo>
                  <a:pt x="437" y="588"/>
                </a:lnTo>
                <a:lnTo>
                  <a:pt x="436" y="588"/>
                </a:lnTo>
                <a:lnTo>
                  <a:pt x="431" y="588"/>
                </a:lnTo>
                <a:lnTo>
                  <a:pt x="431" y="591"/>
                </a:lnTo>
                <a:lnTo>
                  <a:pt x="431" y="593"/>
                </a:lnTo>
                <a:lnTo>
                  <a:pt x="431" y="607"/>
                </a:lnTo>
                <a:lnTo>
                  <a:pt x="437" y="607"/>
                </a:lnTo>
                <a:lnTo>
                  <a:pt x="437" y="614"/>
                </a:lnTo>
                <a:lnTo>
                  <a:pt x="438" y="614"/>
                </a:lnTo>
                <a:lnTo>
                  <a:pt x="444" y="614"/>
                </a:lnTo>
                <a:lnTo>
                  <a:pt x="444" y="621"/>
                </a:lnTo>
                <a:lnTo>
                  <a:pt x="436" y="621"/>
                </a:lnTo>
                <a:lnTo>
                  <a:pt x="426" y="621"/>
                </a:lnTo>
                <a:lnTo>
                  <a:pt x="415" y="621"/>
                </a:lnTo>
                <a:lnTo>
                  <a:pt x="411" y="621"/>
                </a:lnTo>
                <a:lnTo>
                  <a:pt x="411" y="614"/>
                </a:lnTo>
                <a:lnTo>
                  <a:pt x="412" y="595"/>
                </a:lnTo>
                <a:lnTo>
                  <a:pt x="386" y="595"/>
                </a:lnTo>
                <a:lnTo>
                  <a:pt x="386" y="612"/>
                </a:lnTo>
                <a:lnTo>
                  <a:pt x="386" y="618"/>
                </a:lnTo>
                <a:lnTo>
                  <a:pt x="386" y="621"/>
                </a:lnTo>
                <a:close/>
                <a:moveTo>
                  <a:pt x="392" y="783"/>
                </a:moveTo>
                <a:lnTo>
                  <a:pt x="394" y="783"/>
                </a:lnTo>
                <a:lnTo>
                  <a:pt x="392" y="783"/>
                </a:lnTo>
                <a:close/>
                <a:moveTo>
                  <a:pt x="398" y="781"/>
                </a:moveTo>
                <a:lnTo>
                  <a:pt x="400" y="781"/>
                </a:lnTo>
                <a:lnTo>
                  <a:pt x="400" y="780"/>
                </a:lnTo>
                <a:lnTo>
                  <a:pt x="398" y="780"/>
                </a:lnTo>
                <a:lnTo>
                  <a:pt x="398" y="781"/>
                </a:lnTo>
                <a:close/>
                <a:moveTo>
                  <a:pt x="400" y="763"/>
                </a:moveTo>
                <a:lnTo>
                  <a:pt x="400" y="764"/>
                </a:lnTo>
                <a:lnTo>
                  <a:pt x="402" y="764"/>
                </a:lnTo>
                <a:lnTo>
                  <a:pt x="402" y="763"/>
                </a:lnTo>
                <a:lnTo>
                  <a:pt x="402" y="762"/>
                </a:lnTo>
                <a:lnTo>
                  <a:pt x="401" y="762"/>
                </a:lnTo>
                <a:lnTo>
                  <a:pt x="401" y="763"/>
                </a:lnTo>
                <a:lnTo>
                  <a:pt x="400" y="763"/>
                </a:lnTo>
                <a:close/>
                <a:moveTo>
                  <a:pt x="400" y="689"/>
                </a:moveTo>
                <a:lnTo>
                  <a:pt x="401" y="689"/>
                </a:lnTo>
                <a:lnTo>
                  <a:pt x="403" y="689"/>
                </a:lnTo>
                <a:lnTo>
                  <a:pt x="403" y="690"/>
                </a:lnTo>
                <a:lnTo>
                  <a:pt x="403" y="691"/>
                </a:lnTo>
                <a:lnTo>
                  <a:pt x="403" y="692"/>
                </a:lnTo>
                <a:lnTo>
                  <a:pt x="402" y="692"/>
                </a:lnTo>
                <a:lnTo>
                  <a:pt x="401" y="692"/>
                </a:lnTo>
                <a:lnTo>
                  <a:pt x="401" y="695"/>
                </a:lnTo>
                <a:lnTo>
                  <a:pt x="402" y="695"/>
                </a:lnTo>
                <a:lnTo>
                  <a:pt x="402" y="692"/>
                </a:lnTo>
                <a:lnTo>
                  <a:pt x="403" y="692"/>
                </a:lnTo>
                <a:lnTo>
                  <a:pt x="403" y="694"/>
                </a:lnTo>
                <a:lnTo>
                  <a:pt x="404" y="694"/>
                </a:lnTo>
                <a:lnTo>
                  <a:pt x="405" y="694"/>
                </a:lnTo>
                <a:lnTo>
                  <a:pt x="406" y="694"/>
                </a:lnTo>
                <a:lnTo>
                  <a:pt x="408" y="692"/>
                </a:lnTo>
                <a:lnTo>
                  <a:pt x="409" y="692"/>
                </a:lnTo>
                <a:lnTo>
                  <a:pt x="410" y="692"/>
                </a:lnTo>
                <a:lnTo>
                  <a:pt x="410" y="691"/>
                </a:lnTo>
                <a:lnTo>
                  <a:pt x="411" y="691"/>
                </a:lnTo>
                <a:lnTo>
                  <a:pt x="410" y="690"/>
                </a:lnTo>
                <a:lnTo>
                  <a:pt x="411" y="690"/>
                </a:lnTo>
                <a:lnTo>
                  <a:pt x="411" y="689"/>
                </a:lnTo>
                <a:lnTo>
                  <a:pt x="412" y="689"/>
                </a:lnTo>
                <a:lnTo>
                  <a:pt x="411" y="689"/>
                </a:lnTo>
                <a:lnTo>
                  <a:pt x="411" y="688"/>
                </a:lnTo>
                <a:lnTo>
                  <a:pt x="412" y="688"/>
                </a:lnTo>
                <a:lnTo>
                  <a:pt x="412" y="687"/>
                </a:lnTo>
                <a:lnTo>
                  <a:pt x="411" y="687"/>
                </a:lnTo>
                <a:lnTo>
                  <a:pt x="410" y="687"/>
                </a:lnTo>
                <a:lnTo>
                  <a:pt x="408" y="687"/>
                </a:lnTo>
                <a:lnTo>
                  <a:pt x="406" y="687"/>
                </a:lnTo>
                <a:lnTo>
                  <a:pt x="404" y="687"/>
                </a:lnTo>
                <a:lnTo>
                  <a:pt x="403" y="687"/>
                </a:lnTo>
                <a:lnTo>
                  <a:pt x="403" y="688"/>
                </a:lnTo>
                <a:lnTo>
                  <a:pt x="403" y="689"/>
                </a:lnTo>
                <a:lnTo>
                  <a:pt x="402" y="689"/>
                </a:lnTo>
                <a:lnTo>
                  <a:pt x="402" y="688"/>
                </a:lnTo>
                <a:lnTo>
                  <a:pt x="401" y="688"/>
                </a:lnTo>
                <a:lnTo>
                  <a:pt x="401" y="689"/>
                </a:lnTo>
                <a:lnTo>
                  <a:pt x="400" y="689"/>
                </a:lnTo>
                <a:close/>
                <a:moveTo>
                  <a:pt x="405" y="677"/>
                </a:moveTo>
                <a:lnTo>
                  <a:pt x="406" y="677"/>
                </a:lnTo>
                <a:lnTo>
                  <a:pt x="409" y="677"/>
                </a:lnTo>
                <a:lnTo>
                  <a:pt x="409" y="674"/>
                </a:lnTo>
                <a:lnTo>
                  <a:pt x="410" y="673"/>
                </a:lnTo>
                <a:lnTo>
                  <a:pt x="411" y="673"/>
                </a:lnTo>
                <a:lnTo>
                  <a:pt x="412" y="673"/>
                </a:lnTo>
                <a:lnTo>
                  <a:pt x="411" y="673"/>
                </a:lnTo>
                <a:lnTo>
                  <a:pt x="410" y="673"/>
                </a:lnTo>
                <a:lnTo>
                  <a:pt x="409" y="674"/>
                </a:lnTo>
                <a:lnTo>
                  <a:pt x="408" y="674"/>
                </a:lnTo>
                <a:lnTo>
                  <a:pt x="406" y="674"/>
                </a:lnTo>
                <a:lnTo>
                  <a:pt x="406" y="675"/>
                </a:lnTo>
                <a:lnTo>
                  <a:pt x="405" y="677"/>
                </a:lnTo>
                <a:close/>
                <a:moveTo>
                  <a:pt x="405" y="686"/>
                </a:moveTo>
                <a:lnTo>
                  <a:pt x="408" y="686"/>
                </a:lnTo>
                <a:lnTo>
                  <a:pt x="408" y="685"/>
                </a:lnTo>
                <a:lnTo>
                  <a:pt x="405" y="685"/>
                </a:lnTo>
                <a:lnTo>
                  <a:pt x="405" y="686"/>
                </a:lnTo>
                <a:close/>
                <a:moveTo>
                  <a:pt x="410" y="770"/>
                </a:moveTo>
                <a:lnTo>
                  <a:pt x="410" y="771"/>
                </a:lnTo>
                <a:lnTo>
                  <a:pt x="411" y="771"/>
                </a:lnTo>
                <a:lnTo>
                  <a:pt x="411" y="772"/>
                </a:lnTo>
                <a:lnTo>
                  <a:pt x="411" y="773"/>
                </a:lnTo>
                <a:lnTo>
                  <a:pt x="412" y="773"/>
                </a:lnTo>
                <a:lnTo>
                  <a:pt x="412" y="775"/>
                </a:lnTo>
                <a:lnTo>
                  <a:pt x="412" y="777"/>
                </a:lnTo>
                <a:lnTo>
                  <a:pt x="414" y="777"/>
                </a:lnTo>
                <a:lnTo>
                  <a:pt x="414" y="775"/>
                </a:lnTo>
                <a:lnTo>
                  <a:pt x="414" y="773"/>
                </a:lnTo>
                <a:lnTo>
                  <a:pt x="415" y="773"/>
                </a:lnTo>
                <a:lnTo>
                  <a:pt x="418" y="773"/>
                </a:lnTo>
                <a:lnTo>
                  <a:pt x="419" y="773"/>
                </a:lnTo>
                <a:lnTo>
                  <a:pt x="420" y="774"/>
                </a:lnTo>
                <a:lnTo>
                  <a:pt x="421" y="774"/>
                </a:lnTo>
                <a:lnTo>
                  <a:pt x="419" y="775"/>
                </a:lnTo>
                <a:lnTo>
                  <a:pt x="419" y="777"/>
                </a:lnTo>
                <a:lnTo>
                  <a:pt x="420" y="777"/>
                </a:lnTo>
                <a:lnTo>
                  <a:pt x="421" y="777"/>
                </a:lnTo>
                <a:lnTo>
                  <a:pt x="423" y="777"/>
                </a:lnTo>
                <a:lnTo>
                  <a:pt x="423" y="775"/>
                </a:lnTo>
                <a:lnTo>
                  <a:pt x="424" y="775"/>
                </a:lnTo>
                <a:lnTo>
                  <a:pt x="424" y="774"/>
                </a:lnTo>
                <a:lnTo>
                  <a:pt x="424" y="773"/>
                </a:lnTo>
                <a:lnTo>
                  <a:pt x="424" y="772"/>
                </a:lnTo>
                <a:lnTo>
                  <a:pt x="424" y="769"/>
                </a:lnTo>
                <a:lnTo>
                  <a:pt x="422" y="769"/>
                </a:lnTo>
                <a:lnTo>
                  <a:pt x="422" y="767"/>
                </a:lnTo>
                <a:lnTo>
                  <a:pt x="422" y="765"/>
                </a:lnTo>
                <a:lnTo>
                  <a:pt x="423" y="765"/>
                </a:lnTo>
                <a:lnTo>
                  <a:pt x="424" y="765"/>
                </a:lnTo>
                <a:lnTo>
                  <a:pt x="424" y="764"/>
                </a:lnTo>
                <a:lnTo>
                  <a:pt x="419" y="764"/>
                </a:lnTo>
                <a:lnTo>
                  <a:pt x="415" y="764"/>
                </a:lnTo>
                <a:lnTo>
                  <a:pt x="412" y="764"/>
                </a:lnTo>
                <a:lnTo>
                  <a:pt x="410" y="764"/>
                </a:lnTo>
                <a:lnTo>
                  <a:pt x="410" y="765"/>
                </a:lnTo>
                <a:lnTo>
                  <a:pt x="410" y="766"/>
                </a:lnTo>
                <a:lnTo>
                  <a:pt x="410" y="767"/>
                </a:lnTo>
                <a:lnTo>
                  <a:pt x="411" y="767"/>
                </a:lnTo>
                <a:lnTo>
                  <a:pt x="412" y="767"/>
                </a:lnTo>
                <a:lnTo>
                  <a:pt x="413" y="767"/>
                </a:lnTo>
                <a:lnTo>
                  <a:pt x="413" y="769"/>
                </a:lnTo>
                <a:lnTo>
                  <a:pt x="412" y="770"/>
                </a:lnTo>
                <a:lnTo>
                  <a:pt x="411" y="769"/>
                </a:lnTo>
                <a:lnTo>
                  <a:pt x="410" y="769"/>
                </a:lnTo>
                <a:lnTo>
                  <a:pt x="410" y="770"/>
                </a:lnTo>
                <a:close/>
                <a:moveTo>
                  <a:pt x="411" y="527"/>
                </a:moveTo>
                <a:lnTo>
                  <a:pt x="411" y="537"/>
                </a:lnTo>
                <a:lnTo>
                  <a:pt x="411" y="538"/>
                </a:lnTo>
                <a:lnTo>
                  <a:pt x="411" y="543"/>
                </a:lnTo>
                <a:lnTo>
                  <a:pt x="437" y="543"/>
                </a:lnTo>
                <a:lnTo>
                  <a:pt x="437" y="531"/>
                </a:lnTo>
                <a:lnTo>
                  <a:pt x="437" y="518"/>
                </a:lnTo>
                <a:lnTo>
                  <a:pt x="437" y="516"/>
                </a:lnTo>
                <a:lnTo>
                  <a:pt x="436" y="516"/>
                </a:lnTo>
                <a:lnTo>
                  <a:pt x="411" y="516"/>
                </a:lnTo>
                <a:lnTo>
                  <a:pt x="411" y="527"/>
                </a:lnTo>
                <a:close/>
                <a:moveTo>
                  <a:pt x="412" y="714"/>
                </a:moveTo>
                <a:lnTo>
                  <a:pt x="415" y="714"/>
                </a:lnTo>
                <a:lnTo>
                  <a:pt x="418" y="714"/>
                </a:lnTo>
                <a:lnTo>
                  <a:pt x="419" y="714"/>
                </a:lnTo>
                <a:lnTo>
                  <a:pt x="420" y="714"/>
                </a:lnTo>
                <a:lnTo>
                  <a:pt x="424" y="714"/>
                </a:lnTo>
                <a:lnTo>
                  <a:pt x="424" y="713"/>
                </a:lnTo>
                <a:lnTo>
                  <a:pt x="426" y="713"/>
                </a:lnTo>
                <a:lnTo>
                  <a:pt x="424" y="713"/>
                </a:lnTo>
                <a:lnTo>
                  <a:pt x="412" y="713"/>
                </a:lnTo>
                <a:lnTo>
                  <a:pt x="412" y="714"/>
                </a:lnTo>
                <a:close/>
                <a:moveTo>
                  <a:pt x="419" y="806"/>
                </a:moveTo>
                <a:lnTo>
                  <a:pt x="420" y="806"/>
                </a:lnTo>
                <a:lnTo>
                  <a:pt x="420" y="803"/>
                </a:lnTo>
                <a:lnTo>
                  <a:pt x="419" y="803"/>
                </a:lnTo>
                <a:lnTo>
                  <a:pt x="419" y="806"/>
                </a:lnTo>
                <a:close/>
                <a:moveTo>
                  <a:pt x="421" y="739"/>
                </a:moveTo>
                <a:lnTo>
                  <a:pt x="421" y="741"/>
                </a:lnTo>
                <a:lnTo>
                  <a:pt x="424" y="741"/>
                </a:lnTo>
                <a:lnTo>
                  <a:pt x="424" y="739"/>
                </a:lnTo>
                <a:lnTo>
                  <a:pt x="424" y="738"/>
                </a:lnTo>
                <a:lnTo>
                  <a:pt x="421" y="738"/>
                </a:lnTo>
                <a:lnTo>
                  <a:pt x="421" y="739"/>
                </a:lnTo>
                <a:close/>
                <a:moveTo>
                  <a:pt x="424" y="775"/>
                </a:moveTo>
                <a:lnTo>
                  <a:pt x="426" y="775"/>
                </a:lnTo>
                <a:lnTo>
                  <a:pt x="426" y="777"/>
                </a:lnTo>
                <a:lnTo>
                  <a:pt x="426" y="775"/>
                </a:lnTo>
                <a:lnTo>
                  <a:pt x="426" y="773"/>
                </a:lnTo>
                <a:lnTo>
                  <a:pt x="426" y="774"/>
                </a:lnTo>
                <a:lnTo>
                  <a:pt x="426" y="775"/>
                </a:lnTo>
                <a:lnTo>
                  <a:pt x="424" y="774"/>
                </a:lnTo>
                <a:lnTo>
                  <a:pt x="424" y="775"/>
                </a:lnTo>
                <a:close/>
                <a:moveTo>
                  <a:pt x="436" y="732"/>
                </a:moveTo>
                <a:lnTo>
                  <a:pt x="436" y="738"/>
                </a:lnTo>
                <a:lnTo>
                  <a:pt x="437" y="738"/>
                </a:lnTo>
                <a:lnTo>
                  <a:pt x="438" y="738"/>
                </a:lnTo>
                <a:lnTo>
                  <a:pt x="438" y="731"/>
                </a:lnTo>
                <a:lnTo>
                  <a:pt x="437" y="731"/>
                </a:lnTo>
                <a:lnTo>
                  <a:pt x="436" y="731"/>
                </a:lnTo>
                <a:lnTo>
                  <a:pt x="436" y="732"/>
                </a:lnTo>
                <a:close/>
                <a:moveTo>
                  <a:pt x="438" y="711"/>
                </a:moveTo>
                <a:lnTo>
                  <a:pt x="441" y="710"/>
                </a:lnTo>
                <a:lnTo>
                  <a:pt x="441" y="711"/>
                </a:lnTo>
                <a:lnTo>
                  <a:pt x="441" y="712"/>
                </a:lnTo>
                <a:lnTo>
                  <a:pt x="451" y="712"/>
                </a:lnTo>
                <a:lnTo>
                  <a:pt x="451" y="710"/>
                </a:lnTo>
                <a:lnTo>
                  <a:pt x="451" y="708"/>
                </a:lnTo>
                <a:lnTo>
                  <a:pt x="451" y="707"/>
                </a:lnTo>
                <a:lnTo>
                  <a:pt x="448" y="708"/>
                </a:lnTo>
                <a:lnTo>
                  <a:pt x="446" y="708"/>
                </a:lnTo>
                <a:lnTo>
                  <a:pt x="445" y="708"/>
                </a:lnTo>
                <a:lnTo>
                  <a:pt x="444" y="710"/>
                </a:lnTo>
                <a:lnTo>
                  <a:pt x="443" y="710"/>
                </a:lnTo>
                <a:lnTo>
                  <a:pt x="440" y="710"/>
                </a:lnTo>
                <a:lnTo>
                  <a:pt x="439" y="711"/>
                </a:lnTo>
                <a:lnTo>
                  <a:pt x="438" y="711"/>
                </a:lnTo>
                <a:close/>
                <a:moveTo>
                  <a:pt x="446" y="660"/>
                </a:moveTo>
                <a:lnTo>
                  <a:pt x="447" y="660"/>
                </a:lnTo>
                <a:lnTo>
                  <a:pt x="448" y="660"/>
                </a:lnTo>
                <a:lnTo>
                  <a:pt x="448" y="658"/>
                </a:lnTo>
                <a:lnTo>
                  <a:pt x="449" y="658"/>
                </a:lnTo>
                <a:lnTo>
                  <a:pt x="451" y="658"/>
                </a:lnTo>
                <a:lnTo>
                  <a:pt x="451" y="657"/>
                </a:lnTo>
                <a:lnTo>
                  <a:pt x="449" y="657"/>
                </a:lnTo>
                <a:lnTo>
                  <a:pt x="448" y="658"/>
                </a:lnTo>
                <a:lnTo>
                  <a:pt x="447" y="658"/>
                </a:lnTo>
                <a:lnTo>
                  <a:pt x="446" y="660"/>
                </a:lnTo>
                <a:lnTo>
                  <a:pt x="440" y="662"/>
                </a:lnTo>
                <a:lnTo>
                  <a:pt x="446" y="660"/>
                </a:lnTo>
                <a:close/>
                <a:moveTo>
                  <a:pt x="445" y="780"/>
                </a:moveTo>
                <a:lnTo>
                  <a:pt x="445" y="778"/>
                </a:lnTo>
                <a:lnTo>
                  <a:pt x="445" y="777"/>
                </a:lnTo>
                <a:lnTo>
                  <a:pt x="445" y="778"/>
                </a:lnTo>
                <a:lnTo>
                  <a:pt x="445" y="780"/>
                </a:lnTo>
                <a:close/>
                <a:moveTo>
                  <a:pt x="451" y="658"/>
                </a:moveTo>
                <a:lnTo>
                  <a:pt x="451" y="660"/>
                </a:lnTo>
                <a:lnTo>
                  <a:pt x="451" y="658"/>
                </a:lnTo>
                <a:lnTo>
                  <a:pt x="452" y="658"/>
                </a:lnTo>
                <a:lnTo>
                  <a:pt x="453" y="657"/>
                </a:lnTo>
                <a:lnTo>
                  <a:pt x="454" y="657"/>
                </a:lnTo>
                <a:lnTo>
                  <a:pt x="455" y="656"/>
                </a:lnTo>
                <a:lnTo>
                  <a:pt x="456" y="656"/>
                </a:lnTo>
                <a:lnTo>
                  <a:pt x="457" y="655"/>
                </a:lnTo>
                <a:lnTo>
                  <a:pt x="461" y="654"/>
                </a:lnTo>
                <a:lnTo>
                  <a:pt x="463" y="653"/>
                </a:lnTo>
                <a:lnTo>
                  <a:pt x="461" y="654"/>
                </a:lnTo>
                <a:lnTo>
                  <a:pt x="457" y="655"/>
                </a:lnTo>
                <a:lnTo>
                  <a:pt x="456" y="655"/>
                </a:lnTo>
                <a:lnTo>
                  <a:pt x="455" y="656"/>
                </a:lnTo>
                <a:lnTo>
                  <a:pt x="454" y="656"/>
                </a:lnTo>
                <a:lnTo>
                  <a:pt x="451" y="657"/>
                </a:lnTo>
                <a:lnTo>
                  <a:pt x="451" y="658"/>
                </a:lnTo>
                <a:close/>
                <a:moveTo>
                  <a:pt x="451" y="724"/>
                </a:moveTo>
                <a:lnTo>
                  <a:pt x="454" y="724"/>
                </a:lnTo>
                <a:lnTo>
                  <a:pt x="462" y="724"/>
                </a:lnTo>
                <a:lnTo>
                  <a:pt x="462" y="719"/>
                </a:lnTo>
                <a:lnTo>
                  <a:pt x="460" y="719"/>
                </a:lnTo>
                <a:lnTo>
                  <a:pt x="452" y="719"/>
                </a:lnTo>
                <a:lnTo>
                  <a:pt x="451" y="719"/>
                </a:lnTo>
                <a:lnTo>
                  <a:pt x="451" y="724"/>
                </a:lnTo>
                <a:close/>
                <a:moveTo>
                  <a:pt x="451" y="752"/>
                </a:moveTo>
                <a:lnTo>
                  <a:pt x="451" y="750"/>
                </a:lnTo>
                <a:lnTo>
                  <a:pt x="451" y="752"/>
                </a:lnTo>
                <a:close/>
                <a:moveTo>
                  <a:pt x="452" y="698"/>
                </a:moveTo>
                <a:lnTo>
                  <a:pt x="454" y="698"/>
                </a:lnTo>
                <a:lnTo>
                  <a:pt x="457" y="698"/>
                </a:lnTo>
                <a:lnTo>
                  <a:pt x="462" y="698"/>
                </a:lnTo>
                <a:lnTo>
                  <a:pt x="464" y="698"/>
                </a:lnTo>
                <a:lnTo>
                  <a:pt x="465" y="698"/>
                </a:lnTo>
                <a:lnTo>
                  <a:pt x="466" y="698"/>
                </a:lnTo>
                <a:lnTo>
                  <a:pt x="467" y="698"/>
                </a:lnTo>
                <a:lnTo>
                  <a:pt x="469" y="698"/>
                </a:lnTo>
                <a:lnTo>
                  <a:pt x="471" y="698"/>
                </a:lnTo>
                <a:lnTo>
                  <a:pt x="473" y="698"/>
                </a:lnTo>
                <a:lnTo>
                  <a:pt x="474" y="698"/>
                </a:lnTo>
                <a:lnTo>
                  <a:pt x="475" y="698"/>
                </a:lnTo>
                <a:lnTo>
                  <a:pt x="477" y="698"/>
                </a:lnTo>
                <a:lnTo>
                  <a:pt x="477" y="697"/>
                </a:lnTo>
                <a:lnTo>
                  <a:pt x="477" y="695"/>
                </a:lnTo>
                <a:lnTo>
                  <a:pt x="475" y="695"/>
                </a:lnTo>
                <a:lnTo>
                  <a:pt x="475" y="694"/>
                </a:lnTo>
                <a:lnTo>
                  <a:pt x="477" y="694"/>
                </a:lnTo>
                <a:lnTo>
                  <a:pt x="477" y="692"/>
                </a:lnTo>
                <a:lnTo>
                  <a:pt x="477" y="691"/>
                </a:lnTo>
                <a:lnTo>
                  <a:pt x="477" y="690"/>
                </a:lnTo>
                <a:lnTo>
                  <a:pt x="477" y="689"/>
                </a:lnTo>
                <a:lnTo>
                  <a:pt x="477" y="688"/>
                </a:lnTo>
                <a:lnTo>
                  <a:pt x="477" y="687"/>
                </a:lnTo>
                <a:lnTo>
                  <a:pt x="477" y="686"/>
                </a:lnTo>
                <a:lnTo>
                  <a:pt x="475" y="686"/>
                </a:lnTo>
                <a:lnTo>
                  <a:pt x="474" y="686"/>
                </a:lnTo>
                <a:lnTo>
                  <a:pt x="473" y="686"/>
                </a:lnTo>
                <a:lnTo>
                  <a:pt x="470" y="686"/>
                </a:lnTo>
                <a:lnTo>
                  <a:pt x="463" y="686"/>
                </a:lnTo>
                <a:lnTo>
                  <a:pt x="462" y="686"/>
                </a:lnTo>
                <a:lnTo>
                  <a:pt x="457" y="686"/>
                </a:lnTo>
                <a:lnTo>
                  <a:pt x="454" y="686"/>
                </a:lnTo>
                <a:lnTo>
                  <a:pt x="452" y="686"/>
                </a:lnTo>
                <a:lnTo>
                  <a:pt x="452" y="688"/>
                </a:lnTo>
                <a:lnTo>
                  <a:pt x="453" y="688"/>
                </a:lnTo>
                <a:lnTo>
                  <a:pt x="453" y="689"/>
                </a:lnTo>
                <a:lnTo>
                  <a:pt x="452" y="689"/>
                </a:lnTo>
                <a:lnTo>
                  <a:pt x="452" y="690"/>
                </a:lnTo>
                <a:lnTo>
                  <a:pt x="452" y="692"/>
                </a:lnTo>
                <a:lnTo>
                  <a:pt x="452" y="696"/>
                </a:lnTo>
                <a:lnTo>
                  <a:pt x="452" y="698"/>
                </a:lnTo>
                <a:close/>
                <a:moveTo>
                  <a:pt x="457" y="628"/>
                </a:moveTo>
                <a:lnTo>
                  <a:pt x="458" y="628"/>
                </a:lnTo>
                <a:lnTo>
                  <a:pt x="460" y="628"/>
                </a:lnTo>
                <a:lnTo>
                  <a:pt x="462" y="628"/>
                </a:lnTo>
                <a:lnTo>
                  <a:pt x="463" y="628"/>
                </a:lnTo>
                <a:lnTo>
                  <a:pt x="464" y="627"/>
                </a:lnTo>
                <a:lnTo>
                  <a:pt x="463" y="625"/>
                </a:lnTo>
                <a:lnTo>
                  <a:pt x="463" y="624"/>
                </a:lnTo>
                <a:lnTo>
                  <a:pt x="463" y="622"/>
                </a:lnTo>
                <a:lnTo>
                  <a:pt x="463" y="621"/>
                </a:lnTo>
                <a:lnTo>
                  <a:pt x="460" y="621"/>
                </a:lnTo>
                <a:lnTo>
                  <a:pt x="458" y="621"/>
                </a:lnTo>
                <a:lnTo>
                  <a:pt x="457" y="621"/>
                </a:lnTo>
                <a:lnTo>
                  <a:pt x="457" y="622"/>
                </a:lnTo>
                <a:lnTo>
                  <a:pt x="457" y="624"/>
                </a:lnTo>
                <a:lnTo>
                  <a:pt x="457" y="625"/>
                </a:lnTo>
                <a:lnTo>
                  <a:pt x="457" y="627"/>
                </a:lnTo>
                <a:lnTo>
                  <a:pt x="457" y="628"/>
                </a:lnTo>
                <a:close/>
                <a:moveTo>
                  <a:pt x="463" y="581"/>
                </a:moveTo>
                <a:lnTo>
                  <a:pt x="467" y="582"/>
                </a:lnTo>
                <a:lnTo>
                  <a:pt x="489" y="582"/>
                </a:lnTo>
                <a:lnTo>
                  <a:pt x="489" y="577"/>
                </a:lnTo>
                <a:lnTo>
                  <a:pt x="489" y="570"/>
                </a:lnTo>
                <a:lnTo>
                  <a:pt x="489" y="569"/>
                </a:lnTo>
                <a:lnTo>
                  <a:pt x="488" y="569"/>
                </a:lnTo>
                <a:lnTo>
                  <a:pt x="487" y="569"/>
                </a:lnTo>
                <a:lnTo>
                  <a:pt x="486" y="569"/>
                </a:lnTo>
                <a:lnTo>
                  <a:pt x="484" y="569"/>
                </a:lnTo>
                <a:lnTo>
                  <a:pt x="464" y="569"/>
                </a:lnTo>
                <a:lnTo>
                  <a:pt x="463" y="569"/>
                </a:lnTo>
                <a:lnTo>
                  <a:pt x="463" y="571"/>
                </a:lnTo>
                <a:lnTo>
                  <a:pt x="463" y="574"/>
                </a:lnTo>
                <a:lnTo>
                  <a:pt x="463" y="581"/>
                </a:lnTo>
                <a:close/>
                <a:moveTo>
                  <a:pt x="463" y="738"/>
                </a:moveTo>
                <a:lnTo>
                  <a:pt x="463" y="740"/>
                </a:lnTo>
                <a:lnTo>
                  <a:pt x="464" y="744"/>
                </a:lnTo>
                <a:lnTo>
                  <a:pt x="464" y="749"/>
                </a:lnTo>
                <a:lnTo>
                  <a:pt x="464" y="750"/>
                </a:lnTo>
                <a:lnTo>
                  <a:pt x="470" y="750"/>
                </a:lnTo>
                <a:lnTo>
                  <a:pt x="477" y="750"/>
                </a:lnTo>
                <a:lnTo>
                  <a:pt x="477" y="744"/>
                </a:lnTo>
                <a:lnTo>
                  <a:pt x="477" y="739"/>
                </a:lnTo>
                <a:lnTo>
                  <a:pt x="477" y="738"/>
                </a:lnTo>
                <a:lnTo>
                  <a:pt x="474" y="738"/>
                </a:lnTo>
                <a:lnTo>
                  <a:pt x="473" y="738"/>
                </a:lnTo>
                <a:lnTo>
                  <a:pt x="472" y="738"/>
                </a:lnTo>
                <a:lnTo>
                  <a:pt x="471" y="738"/>
                </a:lnTo>
                <a:lnTo>
                  <a:pt x="470" y="738"/>
                </a:lnTo>
                <a:lnTo>
                  <a:pt x="469" y="738"/>
                </a:lnTo>
                <a:lnTo>
                  <a:pt x="467" y="738"/>
                </a:lnTo>
                <a:lnTo>
                  <a:pt x="466" y="738"/>
                </a:lnTo>
                <a:lnTo>
                  <a:pt x="464" y="738"/>
                </a:lnTo>
                <a:lnTo>
                  <a:pt x="463" y="738"/>
                </a:lnTo>
                <a:close/>
                <a:moveTo>
                  <a:pt x="467" y="805"/>
                </a:moveTo>
                <a:lnTo>
                  <a:pt x="469" y="805"/>
                </a:lnTo>
                <a:lnTo>
                  <a:pt x="470" y="805"/>
                </a:lnTo>
                <a:lnTo>
                  <a:pt x="471" y="805"/>
                </a:lnTo>
                <a:lnTo>
                  <a:pt x="471" y="803"/>
                </a:lnTo>
                <a:lnTo>
                  <a:pt x="467" y="803"/>
                </a:lnTo>
                <a:lnTo>
                  <a:pt x="467" y="805"/>
                </a:lnTo>
                <a:close/>
                <a:moveTo>
                  <a:pt x="473" y="698"/>
                </a:moveTo>
                <a:lnTo>
                  <a:pt x="477" y="699"/>
                </a:lnTo>
                <a:lnTo>
                  <a:pt x="477" y="700"/>
                </a:lnTo>
                <a:lnTo>
                  <a:pt x="477" y="698"/>
                </a:lnTo>
                <a:lnTo>
                  <a:pt x="474" y="698"/>
                </a:lnTo>
                <a:lnTo>
                  <a:pt x="473" y="698"/>
                </a:lnTo>
                <a:close/>
                <a:moveTo>
                  <a:pt x="475" y="518"/>
                </a:moveTo>
                <a:lnTo>
                  <a:pt x="475" y="540"/>
                </a:lnTo>
                <a:lnTo>
                  <a:pt x="475" y="543"/>
                </a:lnTo>
                <a:lnTo>
                  <a:pt x="479" y="543"/>
                </a:lnTo>
                <a:lnTo>
                  <a:pt x="486" y="543"/>
                </a:lnTo>
                <a:lnTo>
                  <a:pt x="487" y="543"/>
                </a:lnTo>
                <a:lnTo>
                  <a:pt x="488" y="543"/>
                </a:lnTo>
                <a:lnTo>
                  <a:pt x="489" y="543"/>
                </a:lnTo>
                <a:lnTo>
                  <a:pt x="489" y="541"/>
                </a:lnTo>
                <a:lnTo>
                  <a:pt x="489" y="540"/>
                </a:lnTo>
                <a:lnTo>
                  <a:pt x="489" y="539"/>
                </a:lnTo>
                <a:lnTo>
                  <a:pt x="489" y="538"/>
                </a:lnTo>
                <a:lnTo>
                  <a:pt x="489" y="536"/>
                </a:lnTo>
                <a:lnTo>
                  <a:pt x="489" y="535"/>
                </a:lnTo>
                <a:lnTo>
                  <a:pt x="489" y="532"/>
                </a:lnTo>
                <a:lnTo>
                  <a:pt x="489" y="529"/>
                </a:lnTo>
                <a:lnTo>
                  <a:pt x="489" y="528"/>
                </a:lnTo>
                <a:lnTo>
                  <a:pt x="489" y="527"/>
                </a:lnTo>
                <a:lnTo>
                  <a:pt x="489" y="526"/>
                </a:lnTo>
                <a:lnTo>
                  <a:pt x="489" y="518"/>
                </a:lnTo>
                <a:lnTo>
                  <a:pt x="489" y="516"/>
                </a:lnTo>
                <a:lnTo>
                  <a:pt x="487" y="516"/>
                </a:lnTo>
                <a:lnTo>
                  <a:pt x="483" y="516"/>
                </a:lnTo>
                <a:lnTo>
                  <a:pt x="481" y="516"/>
                </a:lnTo>
                <a:lnTo>
                  <a:pt x="479" y="516"/>
                </a:lnTo>
                <a:lnTo>
                  <a:pt x="478" y="516"/>
                </a:lnTo>
                <a:lnTo>
                  <a:pt x="475" y="516"/>
                </a:lnTo>
                <a:lnTo>
                  <a:pt x="475" y="518"/>
                </a:lnTo>
                <a:close/>
                <a:moveTo>
                  <a:pt x="475" y="732"/>
                </a:moveTo>
                <a:lnTo>
                  <a:pt x="477" y="732"/>
                </a:lnTo>
                <a:lnTo>
                  <a:pt x="477" y="731"/>
                </a:lnTo>
                <a:lnTo>
                  <a:pt x="475" y="731"/>
                </a:lnTo>
                <a:lnTo>
                  <a:pt x="475" y="732"/>
                </a:lnTo>
                <a:close/>
                <a:moveTo>
                  <a:pt x="477" y="722"/>
                </a:moveTo>
                <a:lnTo>
                  <a:pt x="477" y="724"/>
                </a:lnTo>
                <a:lnTo>
                  <a:pt x="478" y="724"/>
                </a:lnTo>
                <a:lnTo>
                  <a:pt x="480" y="724"/>
                </a:lnTo>
                <a:lnTo>
                  <a:pt x="480" y="723"/>
                </a:lnTo>
                <a:lnTo>
                  <a:pt x="479" y="723"/>
                </a:lnTo>
                <a:lnTo>
                  <a:pt x="479" y="721"/>
                </a:lnTo>
                <a:lnTo>
                  <a:pt x="477" y="721"/>
                </a:lnTo>
                <a:lnTo>
                  <a:pt x="477" y="722"/>
                </a:lnTo>
                <a:close/>
                <a:moveTo>
                  <a:pt x="477" y="744"/>
                </a:moveTo>
                <a:lnTo>
                  <a:pt x="478" y="750"/>
                </a:lnTo>
                <a:lnTo>
                  <a:pt x="480" y="750"/>
                </a:lnTo>
                <a:lnTo>
                  <a:pt x="483" y="750"/>
                </a:lnTo>
                <a:lnTo>
                  <a:pt x="488" y="750"/>
                </a:lnTo>
                <a:lnTo>
                  <a:pt x="490" y="750"/>
                </a:lnTo>
                <a:lnTo>
                  <a:pt x="490" y="748"/>
                </a:lnTo>
                <a:lnTo>
                  <a:pt x="490" y="747"/>
                </a:lnTo>
                <a:lnTo>
                  <a:pt x="490" y="746"/>
                </a:lnTo>
                <a:lnTo>
                  <a:pt x="490" y="745"/>
                </a:lnTo>
                <a:lnTo>
                  <a:pt x="490" y="741"/>
                </a:lnTo>
                <a:lnTo>
                  <a:pt x="490" y="739"/>
                </a:lnTo>
                <a:lnTo>
                  <a:pt x="490" y="738"/>
                </a:lnTo>
                <a:lnTo>
                  <a:pt x="488" y="738"/>
                </a:lnTo>
                <a:lnTo>
                  <a:pt x="487" y="738"/>
                </a:lnTo>
                <a:lnTo>
                  <a:pt x="484" y="738"/>
                </a:lnTo>
                <a:lnTo>
                  <a:pt x="483" y="738"/>
                </a:lnTo>
                <a:lnTo>
                  <a:pt x="483" y="741"/>
                </a:lnTo>
                <a:lnTo>
                  <a:pt x="483" y="744"/>
                </a:lnTo>
                <a:lnTo>
                  <a:pt x="482" y="744"/>
                </a:lnTo>
                <a:lnTo>
                  <a:pt x="480" y="744"/>
                </a:lnTo>
                <a:lnTo>
                  <a:pt x="478" y="744"/>
                </a:lnTo>
                <a:lnTo>
                  <a:pt x="477" y="744"/>
                </a:lnTo>
                <a:close/>
                <a:moveTo>
                  <a:pt x="479" y="647"/>
                </a:moveTo>
                <a:lnTo>
                  <a:pt x="481" y="647"/>
                </a:lnTo>
                <a:lnTo>
                  <a:pt x="483" y="647"/>
                </a:lnTo>
                <a:lnTo>
                  <a:pt x="489" y="647"/>
                </a:lnTo>
                <a:lnTo>
                  <a:pt x="496" y="647"/>
                </a:lnTo>
                <a:lnTo>
                  <a:pt x="496" y="646"/>
                </a:lnTo>
                <a:lnTo>
                  <a:pt x="489" y="646"/>
                </a:lnTo>
                <a:lnTo>
                  <a:pt x="483" y="646"/>
                </a:lnTo>
                <a:lnTo>
                  <a:pt x="479" y="646"/>
                </a:lnTo>
                <a:lnTo>
                  <a:pt x="479" y="647"/>
                </a:lnTo>
                <a:close/>
                <a:moveTo>
                  <a:pt x="493" y="712"/>
                </a:moveTo>
                <a:lnTo>
                  <a:pt x="495" y="712"/>
                </a:lnTo>
                <a:lnTo>
                  <a:pt x="495" y="710"/>
                </a:lnTo>
                <a:lnTo>
                  <a:pt x="493" y="710"/>
                </a:lnTo>
                <a:lnTo>
                  <a:pt x="493" y="712"/>
                </a:lnTo>
                <a:close/>
                <a:moveTo>
                  <a:pt x="498" y="712"/>
                </a:moveTo>
                <a:lnTo>
                  <a:pt x="500" y="712"/>
                </a:lnTo>
                <a:lnTo>
                  <a:pt x="500" y="711"/>
                </a:lnTo>
                <a:lnTo>
                  <a:pt x="500" y="710"/>
                </a:lnTo>
                <a:lnTo>
                  <a:pt x="498" y="710"/>
                </a:lnTo>
                <a:lnTo>
                  <a:pt x="498" y="712"/>
                </a:lnTo>
                <a:close/>
                <a:moveTo>
                  <a:pt x="536" y="646"/>
                </a:moveTo>
                <a:lnTo>
                  <a:pt x="536" y="647"/>
                </a:lnTo>
                <a:lnTo>
                  <a:pt x="538" y="647"/>
                </a:lnTo>
                <a:lnTo>
                  <a:pt x="539" y="647"/>
                </a:lnTo>
                <a:lnTo>
                  <a:pt x="540" y="647"/>
                </a:lnTo>
                <a:lnTo>
                  <a:pt x="540" y="645"/>
                </a:lnTo>
                <a:lnTo>
                  <a:pt x="540" y="644"/>
                </a:lnTo>
                <a:lnTo>
                  <a:pt x="541" y="644"/>
                </a:lnTo>
                <a:lnTo>
                  <a:pt x="541" y="635"/>
                </a:lnTo>
                <a:lnTo>
                  <a:pt x="540" y="635"/>
                </a:lnTo>
                <a:lnTo>
                  <a:pt x="540" y="640"/>
                </a:lnTo>
                <a:lnTo>
                  <a:pt x="536" y="640"/>
                </a:lnTo>
                <a:lnTo>
                  <a:pt x="536" y="646"/>
                </a:lnTo>
                <a:close/>
                <a:moveTo>
                  <a:pt x="540" y="621"/>
                </a:moveTo>
                <a:lnTo>
                  <a:pt x="541" y="621"/>
                </a:lnTo>
                <a:lnTo>
                  <a:pt x="543" y="621"/>
                </a:lnTo>
                <a:lnTo>
                  <a:pt x="547" y="621"/>
                </a:lnTo>
                <a:lnTo>
                  <a:pt x="550" y="621"/>
                </a:lnTo>
                <a:lnTo>
                  <a:pt x="552" y="621"/>
                </a:lnTo>
                <a:lnTo>
                  <a:pt x="553" y="621"/>
                </a:lnTo>
                <a:lnTo>
                  <a:pt x="553" y="624"/>
                </a:lnTo>
                <a:lnTo>
                  <a:pt x="553" y="621"/>
                </a:lnTo>
                <a:lnTo>
                  <a:pt x="559" y="621"/>
                </a:lnTo>
                <a:lnTo>
                  <a:pt x="560" y="621"/>
                </a:lnTo>
                <a:lnTo>
                  <a:pt x="564" y="621"/>
                </a:lnTo>
                <a:lnTo>
                  <a:pt x="566" y="621"/>
                </a:lnTo>
                <a:lnTo>
                  <a:pt x="566" y="622"/>
                </a:lnTo>
                <a:lnTo>
                  <a:pt x="567" y="622"/>
                </a:lnTo>
                <a:lnTo>
                  <a:pt x="567" y="623"/>
                </a:lnTo>
                <a:lnTo>
                  <a:pt x="569" y="623"/>
                </a:lnTo>
                <a:lnTo>
                  <a:pt x="573" y="624"/>
                </a:lnTo>
                <a:lnTo>
                  <a:pt x="575" y="624"/>
                </a:lnTo>
                <a:lnTo>
                  <a:pt x="576" y="624"/>
                </a:lnTo>
                <a:lnTo>
                  <a:pt x="578" y="624"/>
                </a:lnTo>
                <a:lnTo>
                  <a:pt x="582" y="624"/>
                </a:lnTo>
                <a:lnTo>
                  <a:pt x="583" y="624"/>
                </a:lnTo>
                <a:lnTo>
                  <a:pt x="583" y="622"/>
                </a:lnTo>
                <a:lnTo>
                  <a:pt x="582" y="622"/>
                </a:lnTo>
                <a:lnTo>
                  <a:pt x="582" y="621"/>
                </a:lnTo>
                <a:lnTo>
                  <a:pt x="581" y="621"/>
                </a:lnTo>
                <a:lnTo>
                  <a:pt x="579" y="621"/>
                </a:lnTo>
                <a:lnTo>
                  <a:pt x="578" y="621"/>
                </a:lnTo>
                <a:lnTo>
                  <a:pt x="578" y="620"/>
                </a:lnTo>
                <a:lnTo>
                  <a:pt x="578" y="619"/>
                </a:lnTo>
                <a:lnTo>
                  <a:pt x="578" y="618"/>
                </a:lnTo>
                <a:lnTo>
                  <a:pt x="578" y="616"/>
                </a:lnTo>
                <a:lnTo>
                  <a:pt x="578" y="614"/>
                </a:lnTo>
                <a:lnTo>
                  <a:pt x="578" y="613"/>
                </a:lnTo>
                <a:lnTo>
                  <a:pt x="578" y="611"/>
                </a:lnTo>
                <a:lnTo>
                  <a:pt x="576" y="611"/>
                </a:lnTo>
                <a:lnTo>
                  <a:pt x="574" y="611"/>
                </a:lnTo>
                <a:lnTo>
                  <a:pt x="573" y="611"/>
                </a:lnTo>
                <a:lnTo>
                  <a:pt x="572" y="611"/>
                </a:lnTo>
                <a:lnTo>
                  <a:pt x="570" y="611"/>
                </a:lnTo>
                <a:lnTo>
                  <a:pt x="569" y="611"/>
                </a:lnTo>
                <a:lnTo>
                  <a:pt x="567" y="611"/>
                </a:lnTo>
                <a:lnTo>
                  <a:pt x="566" y="611"/>
                </a:lnTo>
                <a:lnTo>
                  <a:pt x="566" y="612"/>
                </a:lnTo>
                <a:lnTo>
                  <a:pt x="566" y="614"/>
                </a:lnTo>
                <a:lnTo>
                  <a:pt x="566" y="616"/>
                </a:lnTo>
                <a:lnTo>
                  <a:pt x="566" y="618"/>
                </a:lnTo>
                <a:lnTo>
                  <a:pt x="566" y="619"/>
                </a:lnTo>
                <a:lnTo>
                  <a:pt x="566" y="621"/>
                </a:lnTo>
                <a:lnTo>
                  <a:pt x="564" y="621"/>
                </a:lnTo>
                <a:lnTo>
                  <a:pt x="560" y="621"/>
                </a:lnTo>
                <a:lnTo>
                  <a:pt x="559" y="621"/>
                </a:lnTo>
                <a:lnTo>
                  <a:pt x="559" y="620"/>
                </a:lnTo>
                <a:lnTo>
                  <a:pt x="559" y="619"/>
                </a:lnTo>
                <a:lnTo>
                  <a:pt x="559" y="618"/>
                </a:lnTo>
                <a:lnTo>
                  <a:pt x="559" y="616"/>
                </a:lnTo>
                <a:lnTo>
                  <a:pt x="559" y="615"/>
                </a:lnTo>
                <a:lnTo>
                  <a:pt x="559" y="614"/>
                </a:lnTo>
                <a:lnTo>
                  <a:pt x="560" y="614"/>
                </a:lnTo>
                <a:lnTo>
                  <a:pt x="563" y="614"/>
                </a:lnTo>
                <a:lnTo>
                  <a:pt x="563" y="610"/>
                </a:lnTo>
                <a:lnTo>
                  <a:pt x="563" y="607"/>
                </a:lnTo>
                <a:lnTo>
                  <a:pt x="563" y="605"/>
                </a:lnTo>
                <a:lnTo>
                  <a:pt x="561" y="605"/>
                </a:lnTo>
                <a:lnTo>
                  <a:pt x="561" y="602"/>
                </a:lnTo>
                <a:lnTo>
                  <a:pt x="560" y="602"/>
                </a:lnTo>
                <a:lnTo>
                  <a:pt x="559" y="602"/>
                </a:lnTo>
                <a:lnTo>
                  <a:pt x="558" y="602"/>
                </a:lnTo>
                <a:lnTo>
                  <a:pt x="557" y="602"/>
                </a:lnTo>
                <a:lnTo>
                  <a:pt x="557" y="600"/>
                </a:lnTo>
                <a:lnTo>
                  <a:pt x="557" y="599"/>
                </a:lnTo>
                <a:lnTo>
                  <a:pt x="557" y="597"/>
                </a:lnTo>
                <a:lnTo>
                  <a:pt x="557" y="596"/>
                </a:lnTo>
                <a:lnTo>
                  <a:pt x="557" y="595"/>
                </a:lnTo>
                <a:lnTo>
                  <a:pt x="553" y="595"/>
                </a:lnTo>
                <a:lnTo>
                  <a:pt x="550" y="595"/>
                </a:lnTo>
                <a:lnTo>
                  <a:pt x="550" y="597"/>
                </a:lnTo>
                <a:lnTo>
                  <a:pt x="550" y="600"/>
                </a:lnTo>
                <a:lnTo>
                  <a:pt x="550" y="602"/>
                </a:lnTo>
                <a:lnTo>
                  <a:pt x="547" y="602"/>
                </a:lnTo>
                <a:lnTo>
                  <a:pt x="547" y="603"/>
                </a:lnTo>
                <a:lnTo>
                  <a:pt x="547" y="604"/>
                </a:lnTo>
                <a:lnTo>
                  <a:pt x="547" y="605"/>
                </a:lnTo>
                <a:lnTo>
                  <a:pt x="547" y="607"/>
                </a:lnTo>
                <a:lnTo>
                  <a:pt x="544" y="607"/>
                </a:lnTo>
                <a:lnTo>
                  <a:pt x="543" y="607"/>
                </a:lnTo>
                <a:lnTo>
                  <a:pt x="541" y="607"/>
                </a:lnTo>
                <a:lnTo>
                  <a:pt x="540" y="607"/>
                </a:lnTo>
                <a:lnTo>
                  <a:pt x="540" y="608"/>
                </a:lnTo>
                <a:lnTo>
                  <a:pt x="540" y="610"/>
                </a:lnTo>
                <a:lnTo>
                  <a:pt x="540" y="611"/>
                </a:lnTo>
                <a:lnTo>
                  <a:pt x="540" y="613"/>
                </a:lnTo>
                <a:lnTo>
                  <a:pt x="540" y="614"/>
                </a:lnTo>
                <a:lnTo>
                  <a:pt x="540" y="616"/>
                </a:lnTo>
                <a:lnTo>
                  <a:pt x="540" y="618"/>
                </a:lnTo>
                <a:lnTo>
                  <a:pt x="540" y="619"/>
                </a:lnTo>
                <a:lnTo>
                  <a:pt x="540" y="621"/>
                </a:lnTo>
                <a:close/>
                <a:moveTo>
                  <a:pt x="540" y="630"/>
                </a:moveTo>
                <a:lnTo>
                  <a:pt x="540" y="633"/>
                </a:lnTo>
                <a:lnTo>
                  <a:pt x="541" y="633"/>
                </a:lnTo>
                <a:lnTo>
                  <a:pt x="541" y="625"/>
                </a:lnTo>
                <a:lnTo>
                  <a:pt x="540" y="625"/>
                </a:lnTo>
                <a:lnTo>
                  <a:pt x="540" y="630"/>
                </a:lnTo>
                <a:close/>
                <a:moveTo>
                  <a:pt x="540" y="621"/>
                </a:moveTo>
                <a:lnTo>
                  <a:pt x="540" y="624"/>
                </a:lnTo>
                <a:lnTo>
                  <a:pt x="541" y="624"/>
                </a:lnTo>
                <a:lnTo>
                  <a:pt x="541" y="622"/>
                </a:lnTo>
                <a:lnTo>
                  <a:pt x="541" y="621"/>
                </a:lnTo>
                <a:lnTo>
                  <a:pt x="540" y="621"/>
                </a:lnTo>
                <a:close/>
                <a:moveTo>
                  <a:pt x="541" y="633"/>
                </a:moveTo>
                <a:lnTo>
                  <a:pt x="542" y="633"/>
                </a:lnTo>
                <a:lnTo>
                  <a:pt x="552" y="633"/>
                </a:lnTo>
                <a:lnTo>
                  <a:pt x="564" y="633"/>
                </a:lnTo>
                <a:lnTo>
                  <a:pt x="565" y="633"/>
                </a:lnTo>
                <a:lnTo>
                  <a:pt x="564" y="633"/>
                </a:lnTo>
                <a:lnTo>
                  <a:pt x="553" y="633"/>
                </a:lnTo>
                <a:lnTo>
                  <a:pt x="553" y="625"/>
                </a:lnTo>
                <a:lnTo>
                  <a:pt x="553" y="627"/>
                </a:lnTo>
                <a:lnTo>
                  <a:pt x="553" y="633"/>
                </a:lnTo>
                <a:lnTo>
                  <a:pt x="552" y="633"/>
                </a:lnTo>
                <a:lnTo>
                  <a:pt x="542" y="633"/>
                </a:lnTo>
                <a:lnTo>
                  <a:pt x="541" y="633"/>
                </a:lnTo>
                <a:close/>
                <a:moveTo>
                  <a:pt x="564" y="641"/>
                </a:moveTo>
                <a:lnTo>
                  <a:pt x="566" y="641"/>
                </a:lnTo>
                <a:lnTo>
                  <a:pt x="566" y="639"/>
                </a:lnTo>
                <a:lnTo>
                  <a:pt x="566" y="638"/>
                </a:lnTo>
                <a:lnTo>
                  <a:pt x="566" y="637"/>
                </a:lnTo>
                <a:lnTo>
                  <a:pt x="566" y="635"/>
                </a:lnTo>
                <a:lnTo>
                  <a:pt x="566" y="633"/>
                </a:lnTo>
                <a:lnTo>
                  <a:pt x="565" y="633"/>
                </a:lnTo>
                <a:lnTo>
                  <a:pt x="565" y="635"/>
                </a:lnTo>
                <a:lnTo>
                  <a:pt x="565" y="636"/>
                </a:lnTo>
                <a:lnTo>
                  <a:pt x="564" y="641"/>
                </a:lnTo>
                <a:close/>
                <a:moveTo>
                  <a:pt x="566" y="641"/>
                </a:moveTo>
                <a:lnTo>
                  <a:pt x="566" y="643"/>
                </a:lnTo>
                <a:lnTo>
                  <a:pt x="566" y="645"/>
                </a:lnTo>
                <a:lnTo>
                  <a:pt x="566" y="646"/>
                </a:lnTo>
                <a:lnTo>
                  <a:pt x="566" y="647"/>
                </a:lnTo>
                <a:lnTo>
                  <a:pt x="568" y="647"/>
                </a:lnTo>
                <a:lnTo>
                  <a:pt x="573" y="647"/>
                </a:lnTo>
                <a:lnTo>
                  <a:pt x="574" y="647"/>
                </a:lnTo>
                <a:lnTo>
                  <a:pt x="575" y="647"/>
                </a:lnTo>
                <a:lnTo>
                  <a:pt x="577" y="647"/>
                </a:lnTo>
                <a:lnTo>
                  <a:pt x="578" y="647"/>
                </a:lnTo>
                <a:lnTo>
                  <a:pt x="578" y="646"/>
                </a:lnTo>
                <a:lnTo>
                  <a:pt x="578" y="645"/>
                </a:lnTo>
                <a:lnTo>
                  <a:pt x="578" y="644"/>
                </a:lnTo>
                <a:lnTo>
                  <a:pt x="578" y="643"/>
                </a:lnTo>
                <a:lnTo>
                  <a:pt x="578" y="641"/>
                </a:lnTo>
                <a:lnTo>
                  <a:pt x="578" y="640"/>
                </a:lnTo>
                <a:lnTo>
                  <a:pt x="578" y="639"/>
                </a:lnTo>
                <a:lnTo>
                  <a:pt x="578" y="638"/>
                </a:lnTo>
                <a:lnTo>
                  <a:pt x="578" y="637"/>
                </a:lnTo>
                <a:lnTo>
                  <a:pt x="578" y="633"/>
                </a:lnTo>
                <a:lnTo>
                  <a:pt x="579" y="633"/>
                </a:lnTo>
                <a:lnTo>
                  <a:pt x="581" y="633"/>
                </a:lnTo>
                <a:lnTo>
                  <a:pt x="582" y="633"/>
                </a:lnTo>
                <a:lnTo>
                  <a:pt x="584" y="633"/>
                </a:lnTo>
                <a:lnTo>
                  <a:pt x="585" y="633"/>
                </a:lnTo>
                <a:lnTo>
                  <a:pt x="587" y="633"/>
                </a:lnTo>
                <a:lnTo>
                  <a:pt x="590" y="633"/>
                </a:lnTo>
                <a:lnTo>
                  <a:pt x="591" y="633"/>
                </a:lnTo>
                <a:lnTo>
                  <a:pt x="585" y="633"/>
                </a:lnTo>
                <a:lnTo>
                  <a:pt x="585" y="631"/>
                </a:lnTo>
                <a:lnTo>
                  <a:pt x="585" y="630"/>
                </a:lnTo>
                <a:lnTo>
                  <a:pt x="585" y="628"/>
                </a:lnTo>
                <a:lnTo>
                  <a:pt x="585" y="625"/>
                </a:lnTo>
                <a:lnTo>
                  <a:pt x="578" y="625"/>
                </a:lnTo>
                <a:lnTo>
                  <a:pt x="576" y="625"/>
                </a:lnTo>
                <a:lnTo>
                  <a:pt x="575" y="625"/>
                </a:lnTo>
                <a:lnTo>
                  <a:pt x="573" y="625"/>
                </a:lnTo>
                <a:lnTo>
                  <a:pt x="572" y="627"/>
                </a:lnTo>
                <a:lnTo>
                  <a:pt x="569" y="627"/>
                </a:lnTo>
                <a:lnTo>
                  <a:pt x="569" y="628"/>
                </a:lnTo>
                <a:lnTo>
                  <a:pt x="569" y="630"/>
                </a:lnTo>
                <a:lnTo>
                  <a:pt x="566" y="630"/>
                </a:lnTo>
                <a:lnTo>
                  <a:pt x="566" y="631"/>
                </a:lnTo>
                <a:lnTo>
                  <a:pt x="566" y="632"/>
                </a:lnTo>
                <a:lnTo>
                  <a:pt x="567" y="632"/>
                </a:lnTo>
                <a:lnTo>
                  <a:pt x="567" y="631"/>
                </a:lnTo>
                <a:lnTo>
                  <a:pt x="568" y="631"/>
                </a:lnTo>
                <a:lnTo>
                  <a:pt x="569" y="631"/>
                </a:lnTo>
                <a:lnTo>
                  <a:pt x="569" y="633"/>
                </a:lnTo>
                <a:lnTo>
                  <a:pt x="568" y="633"/>
                </a:lnTo>
                <a:lnTo>
                  <a:pt x="567" y="633"/>
                </a:lnTo>
                <a:lnTo>
                  <a:pt x="566" y="633"/>
                </a:lnTo>
                <a:lnTo>
                  <a:pt x="566" y="635"/>
                </a:lnTo>
                <a:lnTo>
                  <a:pt x="569" y="635"/>
                </a:lnTo>
                <a:lnTo>
                  <a:pt x="569" y="637"/>
                </a:lnTo>
                <a:lnTo>
                  <a:pt x="568" y="637"/>
                </a:lnTo>
                <a:lnTo>
                  <a:pt x="568" y="639"/>
                </a:lnTo>
                <a:lnTo>
                  <a:pt x="569" y="639"/>
                </a:lnTo>
                <a:lnTo>
                  <a:pt x="569" y="640"/>
                </a:lnTo>
                <a:lnTo>
                  <a:pt x="566" y="640"/>
                </a:lnTo>
                <a:lnTo>
                  <a:pt x="566" y="641"/>
                </a:lnTo>
                <a:close/>
                <a:moveTo>
                  <a:pt x="245" y="674"/>
                </a:moveTo>
                <a:lnTo>
                  <a:pt x="246" y="674"/>
                </a:lnTo>
                <a:lnTo>
                  <a:pt x="248" y="674"/>
                </a:lnTo>
                <a:lnTo>
                  <a:pt x="251" y="674"/>
                </a:lnTo>
                <a:lnTo>
                  <a:pt x="254" y="674"/>
                </a:lnTo>
                <a:lnTo>
                  <a:pt x="257" y="674"/>
                </a:lnTo>
                <a:lnTo>
                  <a:pt x="257" y="673"/>
                </a:lnTo>
                <a:lnTo>
                  <a:pt x="257" y="663"/>
                </a:lnTo>
                <a:lnTo>
                  <a:pt x="248" y="661"/>
                </a:lnTo>
                <a:lnTo>
                  <a:pt x="248" y="664"/>
                </a:lnTo>
                <a:lnTo>
                  <a:pt x="245" y="664"/>
                </a:lnTo>
                <a:lnTo>
                  <a:pt x="245" y="674"/>
                </a:lnTo>
                <a:close/>
                <a:moveTo>
                  <a:pt x="39" y="256"/>
                </a:moveTo>
                <a:lnTo>
                  <a:pt x="39" y="258"/>
                </a:lnTo>
                <a:lnTo>
                  <a:pt x="39" y="259"/>
                </a:lnTo>
                <a:lnTo>
                  <a:pt x="39" y="258"/>
                </a:lnTo>
                <a:lnTo>
                  <a:pt x="39" y="256"/>
                </a:lnTo>
                <a:close/>
                <a:moveTo>
                  <a:pt x="0" y="307"/>
                </a:moveTo>
                <a:lnTo>
                  <a:pt x="0" y="304"/>
                </a:lnTo>
                <a:lnTo>
                  <a:pt x="0" y="297"/>
                </a:lnTo>
                <a:lnTo>
                  <a:pt x="0" y="287"/>
                </a:lnTo>
                <a:lnTo>
                  <a:pt x="0" y="282"/>
                </a:lnTo>
                <a:lnTo>
                  <a:pt x="0" y="264"/>
                </a:lnTo>
                <a:lnTo>
                  <a:pt x="0" y="256"/>
                </a:lnTo>
                <a:lnTo>
                  <a:pt x="14" y="256"/>
                </a:lnTo>
                <a:lnTo>
                  <a:pt x="17" y="256"/>
                </a:lnTo>
                <a:lnTo>
                  <a:pt x="26" y="256"/>
                </a:lnTo>
                <a:lnTo>
                  <a:pt x="34" y="256"/>
                </a:lnTo>
                <a:lnTo>
                  <a:pt x="38" y="256"/>
                </a:lnTo>
                <a:lnTo>
                  <a:pt x="38" y="258"/>
                </a:lnTo>
                <a:lnTo>
                  <a:pt x="39" y="259"/>
                </a:lnTo>
                <a:lnTo>
                  <a:pt x="39" y="260"/>
                </a:lnTo>
                <a:lnTo>
                  <a:pt x="39" y="263"/>
                </a:lnTo>
                <a:lnTo>
                  <a:pt x="40" y="263"/>
                </a:lnTo>
                <a:lnTo>
                  <a:pt x="41" y="263"/>
                </a:lnTo>
                <a:lnTo>
                  <a:pt x="42" y="264"/>
                </a:lnTo>
                <a:lnTo>
                  <a:pt x="43" y="267"/>
                </a:lnTo>
                <a:lnTo>
                  <a:pt x="44" y="269"/>
                </a:lnTo>
                <a:lnTo>
                  <a:pt x="44" y="270"/>
                </a:lnTo>
                <a:lnTo>
                  <a:pt x="44" y="271"/>
                </a:lnTo>
                <a:lnTo>
                  <a:pt x="44" y="272"/>
                </a:lnTo>
                <a:lnTo>
                  <a:pt x="46" y="277"/>
                </a:lnTo>
                <a:lnTo>
                  <a:pt x="46" y="278"/>
                </a:lnTo>
                <a:lnTo>
                  <a:pt x="46" y="280"/>
                </a:lnTo>
                <a:lnTo>
                  <a:pt x="46" y="282"/>
                </a:lnTo>
                <a:lnTo>
                  <a:pt x="46" y="284"/>
                </a:lnTo>
                <a:lnTo>
                  <a:pt x="46" y="285"/>
                </a:lnTo>
                <a:lnTo>
                  <a:pt x="46" y="287"/>
                </a:lnTo>
                <a:lnTo>
                  <a:pt x="44" y="287"/>
                </a:lnTo>
                <a:lnTo>
                  <a:pt x="44" y="288"/>
                </a:lnTo>
                <a:lnTo>
                  <a:pt x="44" y="289"/>
                </a:lnTo>
                <a:lnTo>
                  <a:pt x="44" y="290"/>
                </a:lnTo>
                <a:lnTo>
                  <a:pt x="44" y="296"/>
                </a:lnTo>
                <a:lnTo>
                  <a:pt x="46" y="301"/>
                </a:lnTo>
                <a:lnTo>
                  <a:pt x="46" y="309"/>
                </a:lnTo>
                <a:lnTo>
                  <a:pt x="47" y="331"/>
                </a:lnTo>
                <a:lnTo>
                  <a:pt x="47" y="332"/>
                </a:lnTo>
                <a:lnTo>
                  <a:pt x="47" y="334"/>
                </a:lnTo>
                <a:lnTo>
                  <a:pt x="48" y="335"/>
                </a:lnTo>
                <a:lnTo>
                  <a:pt x="50" y="344"/>
                </a:lnTo>
                <a:lnTo>
                  <a:pt x="51" y="344"/>
                </a:lnTo>
                <a:lnTo>
                  <a:pt x="51" y="345"/>
                </a:lnTo>
                <a:lnTo>
                  <a:pt x="51" y="346"/>
                </a:lnTo>
                <a:lnTo>
                  <a:pt x="51" y="347"/>
                </a:lnTo>
                <a:lnTo>
                  <a:pt x="51" y="348"/>
                </a:lnTo>
                <a:lnTo>
                  <a:pt x="51" y="349"/>
                </a:lnTo>
                <a:lnTo>
                  <a:pt x="52" y="351"/>
                </a:lnTo>
                <a:lnTo>
                  <a:pt x="52" y="352"/>
                </a:lnTo>
                <a:lnTo>
                  <a:pt x="56" y="356"/>
                </a:lnTo>
                <a:lnTo>
                  <a:pt x="57" y="357"/>
                </a:lnTo>
                <a:lnTo>
                  <a:pt x="58" y="359"/>
                </a:lnTo>
                <a:lnTo>
                  <a:pt x="58" y="360"/>
                </a:lnTo>
                <a:lnTo>
                  <a:pt x="59" y="360"/>
                </a:lnTo>
                <a:lnTo>
                  <a:pt x="59" y="361"/>
                </a:lnTo>
                <a:lnTo>
                  <a:pt x="58" y="361"/>
                </a:lnTo>
                <a:lnTo>
                  <a:pt x="53" y="361"/>
                </a:lnTo>
                <a:lnTo>
                  <a:pt x="52" y="361"/>
                </a:lnTo>
                <a:lnTo>
                  <a:pt x="39" y="361"/>
                </a:lnTo>
                <a:lnTo>
                  <a:pt x="33" y="361"/>
                </a:lnTo>
                <a:lnTo>
                  <a:pt x="27" y="361"/>
                </a:lnTo>
                <a:lnTo>
                  <a:pt x="26" y="361"/>
                </a:lnTo>
                <a:lnTo>
                  <a:pt x="26" y="357"/>
                </a:lnTo>
                <a:lnTo>
                  <a:pt x="26" y="355"/>
                </a:lnTo>
                <a:lnTo>
                  <a:pt x="26" y="352"/>
                </a:lnTo>
                <a:lnTo>
                  <a:pt x="26" y="348"/>
                </a:lnTo>
                <a:lnTo>
                  <a:pt x="26" y="336"/>
                </a:lnTo>
                <a:lnTo>
                  <a:pt x="26" y="335"/>
                </a:lnTo>
                <a:lnTo>
                  <a:pt x="23" y="335"/>
                </a:lnTo>
                <a:lnTo>
                  <a:pt x="3" y="335"/>
                </a:lnTo>
                <a:lnTo>
                  <a:pt x="0" y="335"/>
                </a:lnTo>
                <a:lnTo>
                  <a:pt x="0" y="326"/>
                </a:lnTo>
                <a:lnTo>
                  <a:pt x="0" y="321"/>
                </a:lnTo>
                <a:lnTo>
                  <a:pt x="0" y="311"/>
                </a:lnTo>
                <a:lnTo>
                  <a:pt x="0" y="307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1FB9C018-1915-3317-CB66-26DE37813F14}"/>
              </a:ext>
            </a:extLst>
          </p:cNvPr>
          <p:cNvGrpSpPr/>
          <p:nvPr/>
        </p:nvGrpSpPr>
        <p:grpSpPr>
          <a:xfrm flipH="1">
            <a:off x="6080307" y="2110207"/>
            <a:ext cx="1907626" cy="2667931"/>
            <a:chOff x="7201474" y="2110207"/>
            <a:chExt cx="1907626" cy="2667931"/>
          </a:xfrm>
        </p:grpSpPr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7D1500A1-F5EF-475F-15D1-99046AC3B10C}"/>
                </a:ext>
              </a:extLst>
            </p:cNvPr>
            <p:cNvSpPr/>
            <p:nvPr/>
          </p:nvSpPr>
          <p:spPr>
            <a:xfrm flipV="1">
              <a:off x="7201474" y="2805866"/>
              <a:ext cx="1907626" cy="1385225"/>
            </a:xfrm>
            <a:prstGeom prst="arc">
              <a:avLst>
                <a:gd name="adj1" fmla="val 16288803"/>
                <a:gd name="adj2" fmla="val 0"/>
              </a:avLst>
            </a:prstGeom>
            <a:ln w="3175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Arc 53">
              <a:extLst>
                <a:ext uri="{FF2B5EF4-FFF2-40B4-BE49-F238E27FC236}">
                  <a16:creationId xmlns:a16="http://schemas.microsoft.com/office/drawing/2014/main" id="{C04A1F75-9CB0-1089-CAB7-4BCEC64D850F}"/>
                </a:ext>
              </a:extLst>
            </p:cNvPr>
            <p:cNvSpPr/>
            <p:nvPr/>
          </p:nvSpPr>
          <p:spPr>
            <a:xfrm>
              <a:off x="7201474" y="2110207"/>
              <a:ext cx="1907626" cy="1385225"/>
            </a:xfrm>
            <a:prstGeom prst="arc">
              <a:avLst>
                <a:gd name="adj1" fmla="val 16288803"/>
                <a:gd name="adj2" fmla="val 0"/>
              </a:avLst>
            </a:prstGeom>
            <a:ln w="3175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Arc 55">
              <a:extLst>
                <a:ext uri="{FF2B5EF4-FFF2-40B4-BE49-F238E27FC236}">
                  <a16:creationId xmlns:a16="http://schemas.microsoft.com/office/drawing/2014/main" id="{F8ECFB67-340A-46CF-E2B9-C397DD511F05}"/>
                </a:ext>
              </a:extLst>
            </p:cNvPr>
            <p:cNvSpPr/>
            <p:nvPr/>
          </p:nvSpPr>
          <p:spPr>
            <a:xfrm rot="18441518">
              <a:off x="7450524" y="3131712"/>
              <a:ext cx="1907626" cy="1385225"/>
            </a:xfrm>
            <a:prstGeom prst="arc">
              <a:avLst>
                <a:gd name="adj1" fmla="val 18691005"/>
                <a:gd name="adj2" fmla="val 0"/>
              </a:avLst>
            </a:prstGeom>
            <a:ln w="3175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Miami-Dade County, Florida: </a:t>
            </a:r>
            <a:br>
              <a:rPr lang="en-US" altLang="zh-CN" dirty="0"/>
            </a:br>
            <a:r>
              <a:rPr lang="en-US" altLang="zh-CN" dirty="0"/>
              <a:t>The Gateway to the Americas</a:t>
            </a:r>
          </a:p>
        </p:txBody>
      </p:sp>
      <p:sp>
        <p:nvSpPr>
          <p:cNvPr id="2328" name="Freeform 1705">
            <a:extLst>
              <a:ext uri="{FF2B5EF4-FFF2-40B4-BE49-F238E27FC236}">
                <a16:creationId xmlns:a16="http://schemas.microsoft.com/office/drawing/2014/main" id="{97608337-D30A-931F-58B4-79020037057D}"/>
              </a:ext>
            </a:extLst>
          </p:cNvPr>
          <p:cNvSpPr>
            <a:spLocks noEditPoints="1"/>
          </p:cNvSpPr>
          <p:nvPr/>
        </p:nvSpPr>
        <p:spPr bwMode="auto">
          <a:xfrm>
            <a:off x="971600" y="1253898"/>
            <a:ext cx="2991526" cy="3707975"/>
          </a:xfrm>
          <a:custGeom>
            <a:avLst/>
            <a:gdLst>
              <a:gd name="T0" fmla="*/ 1239 w 1499"/>
              <a:gd name="T1" fmla="*/ 1401 h 1858"/>
              <a:gd name="T2" fmla="*/ 1149 w 1499"/>
              <a:gd name="T3" fmla="*/ 1330 h 1858"/>
              <a:gd name="T4" fmla="*/ 1238 w 1499"/>
              <a:gd name="T5" fmla="*/ 1312 h 1858"/>
              <a:gd name="T6" fmla="*/ 1257 w 1499"/>
              <a:gd name="T7" fmla="*/ 1328 h 1858"/>
              <a:gd name="T8" fmla="*/ 1244 w 1499"/>
              <a:gd name="T9" fmla="*/ 1287 h 1858"/>
              <a:gd name="T10" fmla="*/ 1376 w 1499"/>
              <a:gd name="T11" fmla="*/ 1075 h 1858"/>
              <a:gd name="T12" fmla="*/ 1352 w 1499"/>
              <a:gd name="T13" fmla="*/ 1130 h 1858"/>
              <a:gd name="T14" fmla="*/ 1204 w 1499"/>
              <a:gd name="T15" fmla="*/ 727 h 1858"/>
              <a:gd name="T16" fmla="*/ 1381 w 1499"/>
              <a:gd name="T17" fmla="*/ 646 h 1858"/>
              <a:gd name="T18" fmla="*/ 1414 w 1499"/>
              <a:gd name="T19" fmla="*/ 592 h 1858"/>
              <a:gd name="T20" fmla="*/ 1423 w 1499"/>
              <a:gd name="T21" fmla="*/ 627 h 1858"/>
              <a:gd name="T22" fmla="*/ 1401 w 1499"/>
              <a:gd name="T23" fmla="*/ 658 h 1858"/>
              <a:gd name="T24" fmla="*/ 1414 w 1499"/>
              <a:gd name="T25" fmla="*/ 546 h 1858"/>
              <a:gd name="T26" fmla="*/ 1416 w 1499"/>
              <a:gd name="T27" fmla="*/ 523 h 1858"/>
              <a:gd name="T28" fmla="*/ 1452 w 1499"/>
              <a:gd name="T29" fmla="*/ 494 h 1858"/>
              <a:gd name="T30" fmla="*/ 1402 w 1499"/>
              <a:gd name="T31" fmla="*/ 435 h 1858"/>
              <a:gd name="T32" fmla="*/ 1436 w 1499"/>
              <a:gd name="T33" fmla="*/ 415 h 1858"/>
              <a:gd name="T34" fmla="*/ 1389 w 1499"/>
              <a:gd name="T35" fmla="*/ 300 h 1858"/>
              <a:gd name="T36" fmla="*/ 1489 w 1499"/>
              <a:gd name="T37" fmla="*/ 299 h 1858"/>
              <a:gd name="T38" fmla="*/ 1439 w 1499"/>
              <a:gd name="T39" fmla="*/ 200 h 1858"/>
              <a:gd name="T40" fmla="*/ 1497 w 1499"/>
              <a:gd name="T41" fmla="*/ 261 h 1858"/>
              <a:gd name="T42" fmla="*/ 1473 w 1499"/>
              <a:gd name="T43" fmla="*/ 477 h 1858"/>
              <a:gd name="T44" fmla="*/ 1440 w 1499"/>
              <a:gd name="T45" fmla="*/ 458 h 1858"/>
              <a:gd name="T46" fmla="*/ 1450 w 1499"/>
              <a:gd name="T47" fmla="*/ 367 h 1858"/>
              <a:gd name="T48" fmla="*/ 1449 w 1499"/>
              <a:gd name="T49" fmla="*/ 255 h 1858"/>
              <a:gd name="T50" fmla="*/ 1212 w 1499"/>
              <a:gd name="T51" fmla="*/ 648 h 1858"/>
              <a:gd name="T52" fmla="*/ 1204 w 1499"/>
              <a:gd name="T53" fmla="*/ 691 h 1858"/>
              <a:gd name="T54" fmla="*/ 1195 w 1499"/>
              <a:gd name="T55" fmla="*/ 743 h 1858"/>
              <a:gd name="T56" fmla="*/ 1169 w 1499"/>
              <a:gd name="T57" fmla="*/ 745 h 1858"/>
              <a:gd name="T58" fmla="*/ 1140 w 1499"/>
              <a:gd name="T59" fmla="*/ 794 h 1858"/>
              <a:gd name="T60" fmla="*/ 1128 w 1499"/>
              <a:gd name="T61" fmla="*/ 889 h 1858"/>
              <a:gd name="T62" fmla="*/ 1103 w 1499"/>
              <a:gd name="T63" fmla="*/ 963 h 1858"/>
              <a:gd name="T64" fmla="*/ 1078 w 1499"/>
              <a:gd name="T65" fmla="*/ 1017 h 1858"/>
              <a:gd name="T66" fmla="*/ 1058 w 1499"/>
              <a:gd name="T67" fmla="*/ 1084 h 1858"/>
              <a:gd name="T68" fmla="*/ 1066 w 1499"/>
              <a:gd name="T69" fmla="*/ 1157 h 1858"/>
              <a:gd name="T70" fmla="*/ 1085 w 1499"/>
              <a:gd name="T71" fmla="*/ 1226 h 1858"/>
              <a:gd name="T72" fmla="*/ 1102 w 1499"/>
              <a:gd name="T73" fmla="*/ 1305 h 1858"/>
              <a:gd name="T74" fmla="*/ 1035 w 1499"/>
              <a:gd name="T75" fmla="*/ 1432 h 1858"/>
              <a:gd name="T76" fmla="*/ 981 w 1499"/>
              <a:gd name="T77" fmla="*/ 1519 h 1858"/>
              <a:gd name="T78" fmla="*/ 950 w 1499"/>
              <a:gd name="T79" fmla="*/ 1525 h 1858"/>
              <a:gd name="T80" fmla="*/ 935 w 1499"/>
              <a:gd name="T81" fmla="*/ 1561 h 1858"/>
              <a:gd name="T82" fmla="*/ 907 w 1499"/>
              <a:gd name="T83" fmla="*/ 1563 h 1858"/>
              <a:gd name="T84" fmla="*/ 890 w 1499"/>
              <a:gd name="T85" fmla="*/ 1582 h 1858"/>
              <a:gd name="T86" fmla="*/ 878 w 1499"/>
              <a:gd name="T87" fmla="*/ 1641 h 1858"/>
              <a:gd name="T88" fmla="*/ 758 w 1499"/>
              <a:gd name="T89" fmla="*/ 1704 h 1858"/>
              <a:gd name="T90" fmla="*/ 645 w 1499"/>
              <a:gd name="T91" fmla="*/ 1694 h 1858"/>
              <a:gd name="T92" fmla="*/ 547 w 1499"/>
              <a:gd name="T93" fmla="*/ 1745 h 1858"/>
              <a:gd name="T94" fmla="*/ 431 w 1499"/>
              <a:gd name="T95" fmla="*/ 1754 h 1858"/>
              <a:gd name="T96" fmla="*/ 406 w 1499"/>
              <a:gd name="T97" fmla="*/ 1783 h 1858"/>
              <a:gd name="T98" fmla="*/ 260 w 1499"/>
              <a:gd name="T99" fmla="*/ 1800 h 1858"/>
              <a:gd name="T100" fmla="*/ 144 w 1499"/>
              <a:gd name="T101" fmla="*/ 1830 h 1858"/>
              <a:gd name="T102" fmla="*/ 1 w 1499"/>
              <a:gd name="T103" fmla="*/ 1335 h 1858"/>
              <a:gd name="T104" fmla="*/ 1113 w 1499"/>
              <a:gd name="T105" fmla="*/ 49 h 1858"/>
              <a:gd name="T106" fmla="*/ 1498 w 1499"/>
              <a:gd name="T107" fmla="*/ 49 h 1858"/>
              <a:gd name="T108" fmla="*/ 1476 w 1499"/>
              <a:gd name="T109" fmla="*/ 131 h 1858"/>
              <a:gd name="T110" fmla="*/ 1413 w 1499"/>
              <a:gd name="T111" fmla="*/ 217 h 1858"/>
              <a:gd name="T112" fmla="*/ 1375 w 1499"/>
              <a:gd name="T113" fmla="*/ 320 h 1858"/>
              <a:gd name="T114" fmla="*/ 1359 w 1499"/>
              <a:gd name="T115" fmla="*/ 489 h 1858"/>
              <a:gd name="T116" fmla="*/ 1256 w 1499"/>
              <a:gd name="T117" fmla="*/ 565 h 1858"/>
              <a:gd name="T118" fmla="*/ 1247 w 1499"/>
              <a:gd name="T119" fmla="*/ 621 h 1858"/>
              <a:gd name="T120" fmla="*/ 614 w 1499"/>
              <a:gd name="T121" fmla="*/ 1632 h 1858"/>
              <a:gd name="T122" fmla="*/ 616 w 1499"/>
              <a:gd name="T123" fmla="*/ 1670 h 1858"/>
              <a:gd name="T124" fmla="*/ 671 w 1499"/>
              <a:gd name="T125" fmla="*/ 1640 h 18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99" h="1858">
                <a:moveTo>
                  <a:pt x="939" y="1590"/>
                </a:moveTo>
                <a:lnTo>
                  <a:pt x="940" y="1594"/>
                </a:lnTo>
                <a:lnTo>
                  <a:pt x="941" y="1595"/>
                </a:lnTo>
                <a:lnTo>
                  <a:pt x="941" y="1596"/>
                </a:lnTo>
                <a:lnTo>
                  <a:pt x="942" y="1596"/>
                </a:lnTo>
                <a:lnTo>
                  <a:pt x="944" y="1596"/>
                </a:lnTo>
                <a:lnTo>
                  <a:pt x="945" y="1596"/>
                </a:lnTo>
                <a:lnTo>
                  <a:pt x="945" y="1597"/>
                </a:lnTo>
                <a:lnTo>
                  <a:pt x="945" y="1598"/>
                </a:lnTo>
                <a:lnTo>
                  <a:pt x="945" y="1599"/>
                </a:lnTo>
                <a:lnTo>
                  <a:pt x="944" y="1600"/>
                </a:lnTo>
                <a:lnTo>
                  <a:pt x="941" y="1599"/>
                </a:lnTo>
                <a:lnTo>
                  <a:pt x="941" y="1598"/>
                </a:lnTo>
                <a:lnTo>
                  <a:pt x="940" y="1598"/>
                </a:lnTo>
                <a:lnTo>
                  <a:pt x="940" y="1597"/>
                </a:lnTo>
                <a:lnTo>
                  <a:pt x="939" y="1597"/>
                </a:lnTo>
                <a:lnTo>
                  <a:pt x="939" y="1596"/>
                </a:lnTo>
                <a:lnTo>
                  <a:pt x="939" y="1595"/>
                </a:lnTo>
                <a:lnTo>
                  <a:pt x="938" y="1595"/>
                </a:lnTo>
                <a:lnTo>
                  <a:pt x="938" y="1594"/>
                </a:lnTo>
                <a:lnTo>
                  <a:pt x="938" y="1592"/>
                </a:lnTo>
                <a:lnTo>
                  <a:pt x="938" y="1591"/>
                </a:lnTo>
                <a:lnTo>
                  <a:pt x="937" y="1591"/>
                </a:lnTo>
                <a:lnTo>
                  <a:pt x="937" y="1590"/>
                </a:lnTo>
                <a:lnTo>
                  <a:pt x="937" y="1589"/>
                </a:lnTo>
                <a:lnTo>
                  <a:pt x="937" y="1588"/>
                </a:lnTo>
                <a:lnTo>
                  <a:pt x="938" y="1587"/>
                </a:lnTo>
                <a:lnTo>
                  <a:pt x="938" y="1586"/>
                </a:lnTo>
                <a:lnTo>
                  <a:pt x="938" y="1587"/>
                </a:lnTo>
                <a:lnTo>
                  <a:pt x="938" y="1588"/>
                </a:lnTo>
                <a:lnTo>
                  <a:pt x="939" y="1588"/>
                </a:lnTo>
                <a:lnTo>
                  <a:pt x="939" y="1589"/>
                </a:lnTo>
                <a:lnTo>
                  <a:pt x="939" y="1590"/>
                </a:lnTo>
                <a:close/>
                <a:moveTo>
                  <a:pt x="948" y="1548"/>
                </a:moveTo>
                <a:lnTo>
                  <a:pt x="945" y="1549"/>
                </a:lnTo>
                <a:lnTo>
                  <a:pt x="945" y="1550"/>
                </a:lnTo>
                <a:lnTo>
                  <a:pt x="944" y="1554"/>
                </a:lnTo>
                <a:lnTo>
                  <a:pt x="942" y="1555"/>
                </a:lnTo>
                <a:lnTo>
                  <a:pt x="942" y="1554"/>
                </a:lnTo>
                <a:lnTo>
                  <a:pt x="942" y="1553"/>
                </a:lnTo>
                <a:lnTo>
                  <a:pt x="941" y="1550"/>
                </a:lnTo>
                <a:lnTo>
                  <a:pt x="940" y="1550"/>
                </a:lnTo>
                <a:lnTo>
                  <a:pt x="939" y="1549"/>
                </a:lnTo>
                <a:lnTo>
                  <a:pt x="938" y="1549"/>
                </a:lnTo>
                <a:lnTo>
                  <a:pt x="938" y="1548"/>
                </a:lnTo>
                <a:lnTo>
                  <a:pt x="942" y="1548"/>
                </a:lnTo>
                <a:lnTo>
                  <a:pt x="945" y="1548"/>
                </a:lnTo>
                <a:lnTo>
                  <a:pt x="947" y="1547"/>
                </a:lnTo>
                <a:lnTo>
                  <a:pt x="947" y="1546"/>
                </a:lnTo>
                <a:lnTo>
                  <a:pt x="947" y="1545"/>
                </a:lnTo>
                <a:lnTo>
                  <a:pt x="947" y="1544"/>
                </a:lnTo>
                <a:lnTo>
                  <a:pt x="946" y="1543"/>
                </a:lnTo>
                <a:lnTo>
                  <a:pt x="948" y="1543"/>
                </a:lnTo>
                <a:lnTo>
                  <a:pt x="949" y="1541"/>
                </a:lnTo>
                <a:lnTo>
                  <a:pt x="950" y="1543"/>
                </a:lnTo>
                <a:lnTo>
                  <a:pt x="951" y="1545"/>
                </a:lnTo>
                <a:lnTo>
                  <a:pt x="950" y="1546"/>
                </a:lnTo>
                <a:lnTo>
                  <a:pt x="948" y="1548"/>
                </a:lnTo>
                <a:close/>
                <a:moveTo>
                  <a:pt x="961" y="1532"/>
                </a:moveTo>
                <a:lnTo>
                  <a:pt x="959" y="1532"/>
                </a:lnTo>
                <a:lnTo>
                  <a:pt x="958" y="1531"/>
                </a:lnTo>
                <a:lnTo>
                  <a:pt x="957" y="1531"/>
                </a:lnTo>
                <a:lnTo>
                  <a:pt x="957" y="1528"/>
                </a:lnTo>
                <a:lnTo>
                  <a:pt x="958" y="1528"/>
                </a:lnTo>
                <a:lnTo>
                  <a:pt x="959" y="1530"/>
                </a:lnTo>
                <a:lnTo>
                  <a:pt x="961" y="1531"/>
                </a:lnTo>
                <a:lnTo>
                  <a:pt x="961" y="1532"/>
                </a:lnTo>
                <a:close/>
                <a:moveTo>
                  <a:pt x="963" y="1527"/>
                </a:moveTo>
                <a:lnTo>
                  <a:pt x="963" y="1525"/>
                </a:lnTo>
                <a:lnTo>
                  <a:pt x="963" y="1524"/>
                </a:lnTo>
                <a:lnTo>
                  <a:pt x="963" y="1525"/>
                </a:lnTo>
                <a:lnTo>
                  <a:pt x="964" y="1525"/>
                </a:lnTo>
                <a:lnTo>
                  <a:pt x="964" y="1527"/>
                </a:lnTo>
                <a:lnTo>
                  <a:pt x="963" y="1527"/>
                </a:lnTo>
                <a:close/>
                <a:moveTo>
                  <a:pt x="973" y="1511"/>
                </a:moveTo>
                <a:lnTo>
                  <a:pt x="974" y="1511"/>
                </a:lnTo>
                <a:lnTo>
                  <a:pt x="974" y="1512"/>
                </a:lnTo>
                <a:lnTo>
                  <a:pt x="975" y="1512"/>
                </a:lnTo>
                <a:lnTo>
                  <a:pt x="975" y="1513"/>
                </a:lnTo>
                <a:lnTo>
                  <a:pt x="976" y="1513"/>
                </a:lnTo>
                <a:lnTo>
                  <a:pt x="976" y="1514"/>
                </a:lnTo>
                <a:lnTo>
                  <a:pt x="978" y="1514"/>
                </a:lnTo>
                <a:lnTo>
                  <a:pt x="978" y="1513"/>
                </a:lnTo>
                <a:lnTo>
                  <a:pt x="978" y="1514"/>
                </a:lnTo>
                <a:lnTo>
                  <a:pt x="979" y="1514"/>
                </a:lnTo>
                <a:lnTo>
                  <a:pt x="979" y="1513"/>
                </a:lnTo>
                <a:lnTo>
                  <a:pt x="979" y="1512"/>
                </a:lnTo>
                <a:lnTo>
                  <a:pt x="980" y="1512"/>
                </a:lnTo>
                <a:lnTo>
                  <a:pt x="981" y="1512"/>
                </a:lnTo>
                <a:lnTo>
                  <a:pt x="981" y="1513"/>
                </a:lnTo>
                <a:lnTo>
                  <a:pt x="981" y="1514"/>
                </a:lnTo>
                <a:lnTo>
                  <a:pt x="980" y="1514"/>
                </a:lnTo>
                <a:lnTo>
                  <a:pt x="976" y="1515"/>
                </a:lnTo>
                <a:lnTo>
                  <a:pt x="975" y="1515"/>
                </a:lnTo>
                <a:lnTo>
                  <a:pt x="975" y="1514"/>
                </a:lnTo>
                <a:lnTo>
                  <a:pt x="974" y="1513"/>
                </a:lnTo>
                <a:lnTo>
                  <a:pt x="973" y="1513"/>
                </a:lnTo>
                <a:lnTo>
                  <a:pt x="973" y="1512"/>
                </a:lnTo>
                <a:lnTo>
                  <a:pt x="973" y="1511"/>
                </a:lnTo>
                <a:lnTo>
                  <a:pt x="972" y="1511"/>
                </a:lnTo>
                <a:lnTo>
                  <a:pt x="972" y="1510"/>
                </a:lnTo>
                <a:lnTo>
                  <a:pt x="972" y="1508"/>
                </a:lnTo>
                <a:lnTo>
                  <a:pt x="973" y="1508"/>
                </a:lnTo>
                <a:lnTo>
                  <a:pt x="972" y="1510"/>
                </a:lnTo>
                <a:lnTo>
                  <a:pt x="972" y="1511"/>
                </a:lnTo>
                <a:lnTo>
                  <a:pt x="973" y="1511"/>
                </a:lnTo>
                <a:close/>
                <a:moveTo>
                  <a:pt x="985" y="1487"/>
                </a:moveTo>
                <a:lnTo>
                  <a:pt x="984" y="1487"/>
                </a:lnTo>
                <a:lnTo>
                  <a:pt x="983" y="1486"/>
                </a:lnTo>
                <a:lnTo>
                  <a:pt x="983" y="1485"/>
                </a:lnTo>
                <a:lnTo>
                  <a:pt x="982" y="1485"/>
                </a:lnTo>
                <a:lnTo>
                  <a:pt x="983" y="1483"/>
                </a:lnTo>
                <a:lnTo>
                  <a:pt x="984" y="1482"/>
                </a:lnTo>
                <a:lnTo>
                  <a:pt x="985" y="1482"/>
                </a:lnTo>
                <a:lnTo>
                  <a:pt x="985" y="1481"/>
                </a:lnTo>
                <a:lnTo>
                  <a:pt x="987" y="1481"/>
                </a:lnTo>
                <a:lnTo>
                  <a:pt x="988" y="1481"/>
                </a:lnTo>
                <a:lnTo>
                  <a:pt x="989" y="1481"/>
                </a:lnTo>
                <a:lnTo>
                  <a:pt x="989" y="1482"/>
                </a:lnTo>
                <a:lnTo>
                  <a:pt x="988" y="1483"/>
                </a:lnTo>
                <a:lnTo>
                  <a:pt x="987" y="1483"/>
                </a:lnTo>
                <a:lnTo>
                  <a:pt x="987" y="1485"/>
                </a:lnTo>
                <a:lnTo>
                  <a:pt x="985" y="1486"/>
                </a:lnTo>
                <a:lnTo>
                  <a:pt x="985" y="1487"/>
                </a:lnTo>
                <a:close/>
                <a:moveTo>
                  <a:pt x="1039" y="1440"/>
                </a:moveTo>
                <a:lnTo>
                  <a:pt x="1039" y="1441"/>
                </a:lnTo>
                <a:lnTo>
                  <a:pt x="1037" y="1443"/>
                </a:lnTo>
                <a:lnTo>
                  <a:pt x="1036" y="1443"/>
                </a:lnTo>
                <a:lnTo>
                  <a:pt x="1035" y="1444"/>
                </a:lnTo>
                <a:lnTo>
                  <a:pt x="1032" y="1443"/>
                </a:lnTo>
                <a:lnTo>
                  <a:pt x="1030" y="1443"/>
                </a:lnTo>
                <a:lnTo>
                  <a:pt x="1027" y="1444"/>
                </a:lnTo>
                <a:lnTo>
                  <a:pt x="1025" y="1446"/>
                </a:lnTo>
                <a:lnTo>
                  <a:pt x="1024" y="1446"/>
                </a:lnTo>
                <a:lnTo>
                  <a:pt x="1023" y="1446"/>
                </a:lnTo>
                <a:lnTo>
                  <a:pt x="1022" y="1445"/>
                </a:lnTo>
                <a:lnTo>
                  <a:pt x="1022" y="1444"/>
                </a:lnTo>
                <a:lnTo>
                  <a:pt x="1023" y="1444"/>
                </a:lnTo>
                <a:lnTo>
                  <a:pt x="1024" y="1444"/>
                </a:lnTo>
                <a:lnTo>
                  <a:pt x="1026" y="1441"/>
                </a:lnTo>
                <a:lnTo>
                  <a:pt x="1026" y="1440"/>
                </a:lnTo>
                <a:lnTo>
                  <a:pt x="1027" y="1440"/>
                </a:lnTo>
                <a:lnTo>
                  <a:pt x="1028" y="1440"/>
                </a:lnTo>
                <a:lnTo>
                  <a:pt x="1030" y="1440"/>
                </a:lnTo>
                <a:lnTo>
                  <a:pt x="1032" y="1440"/>
                </a:lnTo>
                <a:lnTo>
                  <a:pt x="1035" y="1440"/>
                </a:lnTo>
                <a:lnTo>
                  <a:pt x="1037" y="1440"/>
                </a:lnTo>
                <a:lnTo>
                  <a:pt x="1039" y="1439"/>
                </a:lnTo>
                <a:lnTo>
                  <a:pt x="1039" y="1440"/>
                </a:lnTo>
                <a:close/>
                <a:moveTo>
                  <a:pt x="1052" y="1438"/>
                </a:moveTo>
                <a:lnTo>
                  <a:pt x="1052" y="1440"/>
                </a:lnTo>
                <a:lnTo>
                  <a:pt x="1052" y="1445"/>
                </a:lnTo>
                <a:lnTo>
                  <a:pt x="1052" y="1447"/>
                </a:lnTo>
                <a:lnTo>
                  <a:pt x="1054" y="1449"/>
                </a:lnTo>
                <a:lnTo>
                  <a:pt x="1053" y="1451"/>
                </a:lnTo>
                <a:lnTo>
                  <a:pt x="1052" y="1451"/>
                </a:lnTo>
                <a:lnTo>
                  <a:pt x="1050" y="1451"/>
                </a:lnTo>
                <a:lnTo>
                  <a:pt x="1045" y="1449"/>
                </a:lnTo>
                <a:lnTo>
                  <a:pt x="1044" y="1449"/>
                </a:lnTo>
                <a:lnTo>
                  <a:pt x="1041" y="1446"/>
                </a:lnTo>
                <a:lnTo>
                  <a:pt x="1042" y="1443"/>
                </a:lnTo>
                <a:lnTo>
                  <a:pt x="1043" y="1441"/>
                </a:lnTo>
                <a:lnTo>
                  <a:pt x="1043" y="1439"/>
                </a:lnTo>
                <a:lnTo>
                  <a:pt x="1044" y="1438"/>
                </a:lnTo>
                <a:lnTo>
                  <a:pt x="1045" y="1437"/>
                </a:lnTo>
                <a:lnTo>
                  <a:pt x="1045" y="1438"/>
                </a:lnTo>
                <a:lnTo>
                  <a:pt x="1047" y="1438"/>
                </a:lnTo>
                <a:lnTo>
                  <a:pt x="1051" y="1438"/>
                </a:lnTo>
                <a:lnTo>
                  <a:pt x="1052" y="1438"/>
                </a:lnTo>
                <a:close/>
                <a:moveTo>
                  <a:pt x="1238" y="1408"/>
                </a:moveTo>
                <a:lnTo>
                  <a:pt x="1238" y="1405"/>
                </a:lnTo>
                <a:lnTo>
                  <a:pt x="1238" y="1406"/>
                </a:lnTo>
                <a:lnTo>
                  <a:pt x="1238" y="1408"/>
                </a:lnTo>
                <a:close/>
                <a:moveTo>
                  <a:pt x="1238" y="1403"/>
                </a:moveTo>
                <a:lnTo>
                  <a:pt x="1237" y="1403"/>
                </a:lnTo>
                <a:lnTo>
                  <a:pt x="1235" y="1401"/>
                </a:lnTo>
                <a:lnTo>
                  <a:pt x="1235" y="1398"/>
                </a:lnTo>
                <a:lnTo>
                  <a:pt x="1235" y="1397"/>
                </a:lnTo>
                <a:lnTo>
                  <a:pt x="1237" y="1397"/>
                </a:lnTo>
                <a:lnTo>
                  <a:pt x="1238" y="1398"/>
                </a:lnTo>
                <a:lnTo>
                  <a:pt x="1239" y="1401"/>
                </a:lnTo>
                <a:lnTo>
                  <a:pt x="1239" y="1402"/>
                </a:lnTo>
                <a:lnTo>
                  <a:pt x="1238" y="1403"/>
                </a:lnTo>
                <a:close/>
                <a:moveTo>
                  <a:pt x="1238" y="1408"/>
                </a:moveTo>
                <a:lnTo>
                  <a:pt x="1235" y="1408"/>
                </a:lnTo>
                <a:lnTo>
                  <a:pt x="1234" y="1408"/>
                </a:lnTo>
                <a:lnTo>
                  <a:pt x="1234" y="1407"/>
                </a:lnTo>
                <a:lnTo>
                  <a:pt x="1233" y="1407"/>
                </a:lnTo>
                <a:lnTo>
                  <a:pt x="1232" y="1406"/>
                </a:lnTo>
                <a:lnTo>
                  <a:pt x="1232" y="1405"/>
                </a:lnTo>
                <a:lnTo>
                  <a:pt x="1231" y="1405"/>
                </a:lnTo>
                <a:lnTo>
                  <a:pt x="1231" y="1404"/>
                </a:lnTo>
                <a:lnTo>
                  <a:pt x="1230" y="1403"/>
                </a:lnTo>
                <a:lnTo>
                  <a:pt x="1230" y="1402"/>
                </a:lnTo>
                <a:lnTo>
                  <a:pt x="1229" y="1401"/>
                </a:lnTo>
                <a:lnTo>
                  <a:pt x="1229" y="1399"/>
                </a:lnTo>
                <a:lnTo>
                  <a:pt x="1229" y="1398"/>
                </a:lnTo>
                <a:lnTo>
                  <a:pt x="1228" y="1398"/>
                </a:lnTo>
                <a:lnTo>
                  <a:pt x="1228" y="1397"/>
                </a:lnTo>
                <a:lnTo>
                  <a:pt x="1228" y="1396"/>
                </a:lnTo>
                <a:lnTo>
                  <a:pt x="1228" y="1395"/>
                </a:lnTo>
                <a:lnTo>
                  <a:pt x="1230" y="1398"/>
                </a:lnTo>
                <a:lnTo>
                  <a:pt x="1232" y="1403"/>
                </a:lnTo>
                <a:lnTo>
                  <a:pt x="1235" y="1407"/>
                </a:lnTo>
                <a:lnTo>
                  <a:pt x="1237" y="1407"/>
                </a:lnTo>
                <a:lnTo>
                  <a:pt x="1238" y="1408"/>
                </a:lnTo>
                <a:close/>
                <a:moveTo>
                  <a:pt x="1229" y="1385"/>
                </a:moveTo>
                <a:lnTo>
                  <a:pt x="1230" y="1386"/>
                </a:lnTo>
                <a:lnTo>
                  <a:pt x="1233" y="1387"/>
                </a:lnTo>
                <a:lnTo>
                  <a:pt x="1233" y="1388"/>
                </a:lnTo>
                <a:lnTo>
                  <a:pt x="1233" y="1389"/>
                </a:lnTo>
                <a:lnTo>
                  <a:pt x="1234" y="1390"/>
                </a:lnTo>
                <a:lnTo>
                  <a:pt x="1234" y="1391"/>
                </a:lnTo>
                <a:lnTo>
                  <a:pt x="1237" y="1391"/>
                </a:lnTo>
                <a:lnTo>
                  <a:pt x="1238" y="1391"/>
                </a:lnTo>
                <a:lnTo>
                  <a:pt x="1239" y="1391"/>
                </a:lnTo>
                <a:lnTo>
                  <a:pt x="1240" y="1391"/>
                </a:lnTo>
                <a:lnTo>
                  <a:pt x="1242" y="1390"/>
                </a:lnTo>
                <a:lnTo>
                  <a:pt x="1243" y="1388"/>
                </a:lnTo>
                <a:lnTo>
                  <a:pt x="1246" y="1387"/>
                </a:lnTo>
                <a:lnTo>
                  <a:pt x="1247" y="1387"/>
                </a:lnTo>
                <a:lnTo>
                  <a:pt x="1248" y="1388"/>
                </a:lnTo>
                <a:lnTo>
                  <a:pt x="1251" y="1389"/>
                </a:lnTo>
                <a:lnTo>
                  <a:pt x="1252" y="1390"/>
                </a:lnTo>
                <a:lnTo>
                  <a:pt x="1252" y="1391"/>
                </a:lnTo>
                <a:lnTo>
                  <a:pt x="1252" y="1393"/>
                </a:lnTo>
                <a:lnTo>
                  <a:pt x="1251" y="1394"/>
                </a:lnTo>
                <a:lnTo>
                  <a:pt x="1251" y="1395"/>
                </a:lnTo>
                <a:lnTo>
                  <a:pt x="1250" y="1396"/>
                </a:lnTo>
                <a:lnTo>
                  <a:pt x="1249" y="1397"/>
                </a:lnTo>
                <a:lnTo>
                  <a:pt x="1248" y="1397"/>
                </a:lnTo>
                <a:lnTo>
                  <a:pt x="1248" y="1396"/>
                </a:lnTo>
                <a:lnTo>
                  <a:pt x="1247" y="1396"/>
                </a:lnTo>
                <a:lnTo>
                  <a:pt x="1246" y="1396"/>
                </a:lnTo>
                <a:lnTo>
                  <a:pt x="1244" y="1397"/>
                </a:lnTo>
                <a:lnTo>
                  <a:pt x="1243" y="1397"/>
                </a:lnTo>
                <a:lnTo>
                  <a:pt x="1242" y="1397"/>
                </a:lnTo>
                <a:lnTo>
                  <a:pt x="1242" y="1398"/>
                </a:lnTo>
                <a:lnTo>
                  <a:pt x="1241" y="1399"/>
                </a:lnTo>
                <a:lnTo>
                  <a:pt x="1242" y="1399"/>
                </a:lnTo>
                <a:lnTo>
                  <a:pt x="1243" y="1399"/>
                </a:lnTo>
                <a:lnTo>
                  <a:pt x="1243" y="1401"/>
                </a:lnTo>
                <a:lnTo>
                  <a:pt x="1242" y="1401"/>
                </a:lnTo>
                <a:lnTo>
                  <a:pt x="1241" y="1401"/>
                </a:lnTo>
                <a:lnTo>
                  <a:pt x="1239" y="1399"/>
                </a:lnTo>
                <a:lnTo>
                  <a:pt x="1239" y="1397"/>
                </a:lnTo>
                <a:lnTo>
                  <a:pt x="1238" y="1397"/>
                </a:lnTo>
                <a:lnTo>
                  <a:pt x="1238" y="1396"/>
                </a:lnTo>
                <a:lnTo>
                  <a:pt x="1237" y="1396"/>
                </a:lnTo>
                <a:lnTo>
                  <a:pt x="1235" y="1396"/>
                </a:lnTo>
                <a:lnTo>
                  <a:pt x="1233" y="1396"/>
                </a:lnTo>
                <a:lnTo>
                  <a:pt x="1232" y="1395"/>
                </a:lnTo>
                <a:lnTo>
                  <a:pt x="1232" y="1393"/>
                </a:lnTo>
                <a:lnTo>
                  <a:pt x="1232" y="1391"/>
                </a:lnTo>
                <a:lnTo>
                  <a:pt x="1231" y="1390"/>
                </a:lnTo>
                <a:lnTo>
                  <a:pt x="1231" y="1389"/>
                </a:lnTo>
                <a:lnTo>
                  <a:pt x="1229" y="1388"/>
                </a:lnTo>
                <a:lnTo>
                  <a:pt x="1229" y="1387"/>
                </a:lnTo>
                <a:lnTo>
                  <a:pt x="1228" y="1387"/>
                </a:lnTo>
                <a:lnTo>
                  <a:pt x="1228" y="1386"/>
                </a:lnTo>
                <a:lnTo>
                  <a:pt x="1226" y="1385"/>
                </a:lnTo>
                <a:lnTo>
                  <a:pt x="1225" y="1385"/>
                </a:lnTo>
                <a:lnTo>
                  <a:pt x="1224" y="1385"/>
                </a:lnTo>
                <a:lnTo>
                  <a:pt x="1222" y="1385"/>
                </a:lnTo>
                <a:lnTo>
                  <a:pt x="1221" y="1385"/>
                </a:lnTo>
                <a:lnTo>
                  <a:pt x="1220" y="1382"/>
                </a:lnTo>
                <a:lnTo>
                  <a:pt x="1220" y="1380"/>
                </a:lnTo>
                <a:lnTo>
                  <a:pt x="1221" y="1380"/>
                </a:lnTo>
                <a:lnTo>
                  <a:pt x="1222" y="1380"/>
                </a:lnTo>
                <a:lnTo>
                  <a:pt x="1223" y="1380"/>
                </a:lnTo>
                <a:lnTo>
                  <a:pt x="1223" y="1381"/>
                </a:lnTo>
                <a:lnTo>
                  <a:pt x="1224" y="1381"/>
                </a:lnTo>
                <a:lnTo>
                  <a:pt x="1226" y="1382"/>
                </a:lnTo>
                <a:lnTo>
                  <a:pt x="1226" y="1384"/>
                </a:lnTo>
                <a:lnTo>
                  <a:pt x="1229" y="1385"/>
                </a:lnTo>
                <a:close/>
                <a:moveTo>
                  <a:pt x="1159" y="1338"/>
                </a:moveTo>
                <a:lnTo>
                  <a:pt x="1157" y="1338"/>
                </a:lnTo>
                <a:lnTo>
                  <a:pt x="1157" y="1336"/>
                </a:lnTo>
                <a:lnTo>
                  <a:pt x="1157" y="1335"/>
                </a:lnTo>
                <a:lnTo>
                  <a:pt x="1160" y="1332"/>
                </a:lnTo>
                <a:lnTo>
                  <a:pt x="1161" y="1332"/>
                </a:lnTo>
                <a:lnTo>
                  <a:pt x="1162" y="1335"/>
                </a:lnTo>
                <a:lnTo>
                  <a:pt x="1162" y="1336"/>
                </a:lnTo>
                <a:lnTo>
                  <a:pt x="1162" y="1337"/>
                </a:lnTo>
                <a:lnTo>
                  <a:pt x="1160" y="1338"/>
                </a:lnTo>
                <a:lnTo>
                  <a:pt x="1159" y="1338"/>
                </a:lnTo>
                <a:close/>
                <a:moveTo>
                  <a:pt x="1249" y="1339"/>
                </a:moveTo>
                <a:lnTo>
                  <a:pt x="1249" y="1340"/>
                </a:lnTo>
                <a:lnTo>
                  <a:pt x="1249" y="1341"/>
                </a:lnTo>
                <a:lnTo>
                  <a:pt x="1249" y="1343"/>
                </a:lnTo>
                <a:lnTo>
                  <a:pt x="1248" y="1344"/>
                </a:lnTo>
                <a:lnTo>
                  <a:pt x="1247" y="1345"/>
                </a:lnTo>
                <a:lnTo>
                  <a:pt x="1247" y="1344"/>
                </a:lnTo>
                <a:lnTo>
                  <a:pt x="1248" y="1344"/>
                </a:lnTo>
                <a:lnTo>
                  <a:pt x="1248" y="1343"/>
                </a:lnTo>
                <a:lnTo>
                  <a:pt x="1248" y="1341"/>
                </a:lnTo>
                <a:lnTo>
                  <a:pt x="1248" y="1339"/>
                </a:lnTo>
                <a:lnTo>
                  <a:pt x="1247" y="1339"/>
                </a:lnTo>
                <a:lnTo>
                  <a:pt x="1247" y="1340"/>
                </a:lnTo>
                <a:lnTo>
                  <a:pt x="1246" y="1340"/>
                </a:lnTo>
                <a:lnTo>
                  <a:pt x="1243" y="1339"/>
                </a:lnTo>
                <a:lnTo>
                  <a:pt x="1242" y="1340"/>
                </a:lnTo>
                <a:lnTo>
                  <a:pt x="1241" y="1341"/>
                </a:lnTo>
                <a:lnTo>
                  <a:pt x="1241" y="1343"/>
                </a:lnTo>
                <a:lnTo>
                  <a:pt x="1240" y="1344"/>
                </a:lnTo>
                <a:lnTo>
                  <a:pt x="1240" y="1346"/>
                </a:lnTo>
                <a:lnTo>
                  <a:pt x="1239" y="1346"/>
                </a:lnTo>
                <a:lnTo>
                  <a:pt x="1239" y="1343"/>
                </a:lnTo>
                <a:lnTo>
                  <a:pt x="1239" y="1341"/>
                </a:lnTo>
                <a:lnTo>
                  <a:pt x="1240" y="1341"/>
                </a:lnTo>
                <a:lnTo>
                  <a:pt x="1241" y="1340"/>
                </a:lnTo>
                <a:lnTo>
                  <a:pt x="1242" y="1340"/>
                </a:lnTo>
                <a:lnTo>
                  <a:pt x="1242" y="1339"/>
                </a:lnTo>
                <a:lnTo>
                  <a:pt x="1242" y="1338"/>
                </a:lnTo>
                <a:lnTo>
                  <a:pt x="1242" y="1337"/>
                </a:lnTo>
                <a:lnTo>
                  <a:pt x="1243" y="1337"/>
                </a:lnTo>
                <a:lnTo>
                  <a:pt x="1243" y="1338"/>
                </a:lnTo>
                <a:lnTo>
                  <a:pt x="1244" y="1339"/>
                </a:lnTo>
                <a:lnTo>
                  <a:pt x="1246" y="1339"/>
                </a:lnTo>
                <a:lnTo>
                  <a:pt x="1247" y="1339"/>
                </a:lnTo>
                <a:lnTo>
                  <a:pt x="1247" y="1338"/>
                </a:lnTo>
                <a:lnTo>
                  <a:pt x="1248" y="1338"/>
                </a:lnTo>
                <a:lnTo>
                  <a:pt x="1248" y="1337"/>
                </a:lnTo>
                <a:lnTo>
                  <a:pt x="1249" y="1337"/>
                </a:lnTo>
                <a:lnTo>
                  <a:pt x="1249" y="1339"/>
                </a:lnTo>
                <a:close/>
                <a:moveTo>
                  <a:pt x="1110" y="1317"/>
                </a:moveTo>
                <a:lnTo>
                  <a:pt x="1109" y="1317"/>
                </a:lnTo>
                <a:lnTo>
                  <a:pt x="1109" y="1315"/>
                </a:lnTo>
                <a:lnTo>
                  <a:pt x="1109" y="1314"/>
                </a:lnTo>
                <a:lnTo>
                  <a:pt x="1110" y="1313"/>
                </a:lnTo>
                <a:lnTo>
                  <a:pt x="1110" y="1312"/>
                </a:lnTo>
                <a:lnTo>
                  <a:pt x="1111" y="1313"/>
                </a:lnTo>
                <a:lnTo>
                  <a:pt x="1110" y="1314"/>
                </a:lnTo>
                <a:lnTo>
                  <a:pt x="1110" y="1315"/>
                </a:lnTo>
                <a:lnTo>
                  <a:pt x="1110" y="1317"/>
                </a:lnTo>
                <a:close/>
                <a:moveTo>
                  <a:pt x="1109" y="1312"/>
                </a:moveTo>
                <a:lnTo>
                  <a:pt x="1109" y="1313"/>
                </a:lnTo>
                <a:lnTo>
                  <a:pt x="1109" y="1314"/>
                </a:lnTo>
                <a:lnTo>
                  <a:pt x="1108" y="1315"/>
                </a:lnTo>
                <a:lnTo>
                  <a:pt x="1108" y="1314"/>
                </a:lnTo>
                <a:lnTo>
                  <a:pt x="1108" y="1313"/>
                </a:lnTo>
                <a:lnTo>
                  <a:pt x="1109" y="1313"/>
                </a:lnTo>
                <a:lnTo>
                  <a:pt x="1109" y="1312"/>
                </a:lnTo>
                <a:close/>
                <a:moveTo>
                  <a:pt x="1152" y="1315"/>
                </a:moveTo>
                <a:lnTo>
                  <a:pt x="1152" y="1317"/>
                </a:lnTo>
                <a:lnTo>
                  <a:pt x="1152" y="1318"/>
                </a:lnTo>
                <a:lnTo>
                  <a:pt x="1153" y="1318"/>
                </a:lnTo>
                <a:lnTo>
                  <a:pt x="1153" y="1319"/>
                </a:lnTo>
                <a:lnTo>
                  <a:pt x="1153" y="1320"/>
                </a:lnTo>
                <a:lnTo>
                  <a:pt x="1152" y="1320"/>
                </a:lnTo>
                <a:lnTo>
                  <a:pt x="1152" y="1321"/>
                </a:lnTo>
                <a:lnTo>
                  <a:pt x="1152" y="1322"/>
                </a:lnTo>
                <a:lnTo>
                  <a:pt x="1152" y="1323"/>
                </a:lnTo>
                <a:lnTo>
                  <a:pt x="1152" y="1324"/>
                </a:lnTo>
                <a:lnTo>
                  <a:pt x="1153" y="1324"/>
                </a:lnTo>
                <a:lnTo>
                  <a:pt x="1153" y="1326"/>
                </a:lnTo>
                <a:lnTo>
                  <a:pt x="1152" y="1326"/>
                </a:lnTo>
                <a:lnTo>
                  <a:pt x="1152" y="1327"/>
                </a:lnTo>
                <a:lnTo>
                  <a:pt x="1151" y="1327"/>
                </a:lnTo>
                <a:lnTo>
                  <a:pt x="1151" y="1328"/>
                </a:lnTo>
                <a:lnTo>
                  <a:pt x="1149" y="1329"/>
                </a:lnTo>
                <a:lnTo>
                  <a:pt x="1149" y="1330"/>
                </a:lnTo>
                <a:lnTo>
                  <a:pt x="1148" y="1330"/>
                </a:lnTo>
                <a:lnTo>
                  <a:pt x="1148" y="1331"/>
                </a:lnTo>
                <a:lnTo>
                  <a:pt x="1147" y="1332"/>
                </a:lnTo>
                <a:lnTo>
                  <a:pt x="1146" y="1332"/>
                </a:lnTo>
                <a:lnTo>
                  <a:pt x="1144" y="1331"/>
                </a:lnTo>
                <a:lnTo>
                  <a:pt x="1143" y="1331"/>
                </a:lnTo>
                <a:lnTo>
                  <a:pt x="1142" y="1331"/>
                </a:lnTo>
                <a:lnTo>
                  <a:pt x="1140" y="1330"/>
                </a:lnTo>
                <a:lnTo>
                  <a:pt x="1139" y="1330"/>
                </a:lnTo>
                <a:lnTo>
                  <a:pt x="1138" y="1330"/>
                </a:lnTo>
                <a:lnTo>
                  <a:pt x="1137" y="1330"/>
                </a:lnTo>
                <a:lnTo>
                  <a:pt x="1136" y="1330"/>
                </a:lnTo>
                <a:lnTo>
                  <a:pt x="1135" y="1330"/>
                </a:lnTo>
                <a:lnTo>
                  <a:pt x="1134" y="1330"/>
                </a:lnTo>
                <a:lnTo>
                  <a:pt x="1132" y="1330"/>
                </a:lnTo>
                <a:lnTo>
                  <a:pt x="1132" y="1329"/>
                </a:lnTo>
                <a:lnTo>
                  <a:pt x="1131" y="1329"/>
                </a:lnTo>
                <a:lnTo>
                  <a:pt x="1130" y="1328"/>
                </a:lnTo>
                <a:lnTo>
                  <a:pt x="1130" y="1327"/>
                </a:lnTo>
                <a:lnTo>
                  <a:pt x="1131" y="1326"/>
                </a:lnTo>
                <a:lnTo>
                  <a:pt x="1132" y="1324"/>
                </a:lnTo>
                <a:lnTo>
                  <a:pt x="1134" y="1323"/>
                </a:lnTo>
                <a:lnTo>
                  <a:pt x="1135" y="1323"/>
                </a:lnTo>
                <a:lnTo>
                  <a:pt x="1135" y="1324"/>
                </a:lnTo>
                <a:lnTo>
                  <a:pt x="1135" y="1326"/>
                </a:lnTo>
                <a:lnTo>
                  <a:pt x="1135" y="1327"/>
                </a:lnTo>
                <a:lnTo>
                  <a:pt x="1136" y="1327"/>
                </a:lnTo>
                <a:lnTo>
                  <a:pt x="1137" y="1327"/>
                </a:lnTo>
                <a:lnTo>
                  <a:pt x="1138" y="1327"/>
                </a:lnTo>
                <a:lnTo>
                  <a:pt x="1138" y="1326"/>
                </a:lnTo>
                <a:lnTo>
                  <a:pt x="1139" y="1326"/>
                </a:lnTo>
                <a:lnTo>
                  <a:pt x="1140" y="1326"/>
                </a:lnTo>
                <a:lnTo>
                  <a:pt x="1140" y="1324"/>
                </a:lnTo>
                <a:lnTo>
                  <a:pt x="1142" y="1324"/>
                </a:lnTo>
                <a:lnTo>
                  <a:pt x="1142" y="1323"/>
                </a:lnTo>
                <a:lnTo>
                  <a:pt x="1143" y="1323"/>
                </a:lnTo>
                <a:lnTo>
                  <a:pt x="1142" y="1323"/>
                </a:lnTo>
                <a:lnTo>
                  <a:pt x="1142" y="1322"/>
                </a:lnTo>
                <a:lnTo>
                  <a:pt x="1142" y="1321"/>
                </a:lnTo>
                <a:lnTo>
                  <a:pt x="1140" y="1321"/>
                </a:lnTo>
                <a:lnTo>
                  <a:pt x="1140" y="1320"/>
                </a:lnTo>
                <a:lnTo>
                  <a:pt x="1142" y="1320"/>
                </a:lnTo>
                <a:lnTo>
                  <a:pt x="1143" y="1320"/>
                </a:lnTo>
                <a:lnTo>
                  <a:pt x="1143" y="1319"/>
                </a:lnTo>
                <a:lnTo>
                  <a:pt x="1144" y="1319"/>
                </a:lnTo>
                <a:lnTo>
                  <a:pt x="1145" y="1319"/>
                </a:lnTo>
                <a:lnTo>
                  <a:pt x="1145" y="1318"/>
                </a:lnTo>
                <a:lnTo>
                  <a:pt x="1146" y="1318"/>
                </a:lnTo>
                <a:lnTo>
                  <a:pt x="1147" y="1317"/>
                </a:lnTo>
                <a:lnTo>
                  <a:pt x="1148" y="1317"/>
                </a:lnTo>
                <a:lnTo>
                  <a:pt x="1148" y="1315"/>
                </a:lnTo>
                <a:lnTo>
                  <a:pt x="1148" y="1314"/>
                </a:lnTo>
                <a:lnTo>
                  <a:pt x="1148" y="1315"/>
                </a:lnTo>
                <a:lnTo>
                  <a:pt x="1148" y="1314"/>
                </a:lnTo>
                <a:lnTo>
                  <a:pt x="1148" y="1313"/>
                </a:lnTo>
                <a:lnTo>
                  <a:pt x="1149" y="1313"/>
                </a:lnTo>
                <a:lnTo>
                  <a:pt x="1149" y="1312"/>
                </a:lnTo>
                <a:lnTo>
                  <a:pt x="1151" y="1312"/>
                </a:lnTo>
                <a:lnTo>
                  <a:pt x="1151" y="1313"/>
                </a:lnTo>
                <a:lnTo>
                  <a:pt x="1152" y="1314"/>
                </a:lnTo>
                <a:lnTo>
                  <a:pt x="1152" y="1315"/>
                </a:lnTo>
                <a:close/>
                <a:moveTo>
                  <a:pt x="1254" y="1330"/>
                </a:moveTo>
                <a:lnTo>
                  <a:pt x="1254" y="1331"/>
                </a:lnTo>
                <a:lnTo>
                  <a:pt x="1254" y="1332"/>
                </a:lnTo>
                <a:lnTo>
                  <a:pt x="1252" y="1334"/>
                </a:lnTo>
                <a:lnTo>
                  <a:pt x="1251" y="1334"/>
                </a:lnTo>
                <a:lnTo>
                  <a:pt x="1250" y="1335"/>
                </a:lnTo>
                <a:lnTo>
                  <a:pt x="1250" y="1334"/>
                </a:lnTo>
                <a:lnTo>
                  <a:pt x="1249" y="1332"/>
                </a:lnTo>
                <a:lnTo>
                  <a:pt x="1250" y="1331"/>
                </a:lnTo>
                <a:lnTo>
                  <a:pt x="1250" y="1330"/>
                </a:lnTo>
                <a:lnTo>
                  <a:pt x="1251" y="1330"/>
                </a:lnTo>
                <a:lnTo>
                  <a:pt x="1252" y="1330"/>
                </a:lnTo>
                <a:lnTo>
                  <a:pt x="1254" y="1330"/>
                </a:lnTo>
                <a:close/>
                <a:moveTo>
                  <a:pt x="1112" y="1312"/>
                </a:moveTo>
                <a:lnTo>
                  <a:pt x="1111" y="1312"/>
                </a:lnTo>
                <a:lnTo>
                  <a:pt x="1110" y="1312"/>
                </a:lnTo>
                <a:lnTo>
                  <a:pt x="1110" y="1311"/>
                </a:lnTo>
                <a:lnTo>
                  <a:pt x="1111" y="1310"/>
                </a:lnTo>
                <a:lnTo>
                  <a:pt x="1112" y="1309"/>
                </a:lnTo>
                <a:lnTo>
                  <a:pt x="1113" y="1307"/>
                </a:lnTo>
                <a:lnTo>
                  <a:pt x="1114" y="1306"/>
                </a:lnTo>
                <a:lnTo>
                  <a:pt x="1116" y="1305"/>
                </a:lnTo>
                <a:lnTo>
                  <a:pt x="1117" y="1305"/>
                </a:lnTo>
                <a:lnTo>
                  <a:pt x="1114" y="1307"/>
                </a:lnTo>
                <a:lnTo>
                  <a:pt x="1114" y="1309"/>
                </a:lnTo>
                <a:lnTo>
                  <a:pt x="1113" y="1310"/>
                </a:lnTo>
                <a:lnTo>
                  <a:pt x="1113" y="1311"/>
                </a:lnTo>
                <a:lnTo>
                  <a:pt x="1112" y="1312"/>
                </a:lnTo>
                <a:close/>
                <a:moveTo>
                  <a:pt x="1252" y="1328"/>
                </a:moveTo>
                <a:lnTo>
                  <a:pt x="1251" y="1329"/>
                </a:lnTo>
                <a:lnTo>
                  <a:pt x="1251" y="1328"/>
                </a:lnTo>
                <a:lnTo>
                  <a:pt x="1251" y="1327"/>
                </a:lnTo>
                <a:lnTo>
                  <a:pt x="1252" y="1327"/>
                </a:lnTo>
                <a:lnTo>
                  <a:pt x="1254" y="1328"/>
                </a:lnTo>
                <a:lnTo>
                  <a:pt x="1252" y="1328"/>
                </a:lnTo>
                <a:close/>
                <a:moveTo>
                  <a:pt x="1106" y="1293"/>
                </a:moveTo>
                <a:lnTo>
                  <a:pt x="1106" y="1294"/>
                </a:lnTo>
                <a:lnTo>
                  <a:pt x="1106" y="1293"/>
                </a:lnTo>
                <a:lnTo>
                  <a:pt x="1105" y="1293"/>
                </a:lnTo>
                <a:lnTo>
                  <a:pt x="1105" y="1292"/>
                </a:lnTo>
                <a:lnTo>
                  <a:pt x="1106" y="1292"/>
                </a:lnTo>
                <a:lnTo>
                  <a:pt x="1106" y="1293"/>
                </a:lnTo>
                <a:close/>
                <a:moveTo>
                  <a:pt x="1247" y="1306"/>
                </a:moveTo>
                <a:lnTo>
                  <a:pt x="1250" y="1309"/>
                </a:lnTo>
                <a:lnTo>
                  <a:pt x="1252" y="1310"/>
                </a:lnTo>
                <a:lnTo>
                  <a:pt x="1254" y="1310"/>
                </a:lnTo>
                <a:lnTo>
                  <a:pt x="1254" y="1311"/>
                </a:lnTo>
                <a:lnTo>
                  <a:pt x="1255" y="1312"/>
                </a:lnTo>
                <a:lnTo>
                  <a:pt x="1255" y="1313"/>
                </a:lnTo>
                <a:lnTo>
                  <a:pt x="1255" y="1317"/>
                </a:lnTo>
                <a:lnTo>
                  <a:pt x="1255" y="1318"/>
                </a:lnTo>
                <a:lnTo>
                  <a:pt x="1255" y="1319"/>
                </a:lnTo>
                <a:lnTo>
                  <a:pt x="1254" y="1320"/>
                </a:lnTo>
                <a:lnTo>
                  <a:pt x="1254" y="1321"/>
                </a:lnTo>
                <a:lnTo>
                  <a:pt x="1252" y="1321"/>
                </a:lnTo>
                <a:lnTo>
                  <a:pt x="1251" y="1320"/>
                </a:lnTo>
                <a:lnTo>
                  <a:pt x="1251" y="1321"/>
                </a:lnTo>
                <a:lnTo>
                  <a:pt x="1249" y="1323"/>
                </a:lnTo>
                <a:lnTo>
                  <a:pt x="1248" y="1322"/>
                </a:lnTo>
                <a:lnTo>
                  <a:pt x="1248" y="1323"/>
                </a:lnTo>
                <a:lnTo>
                  <a:pt x="1247" y="1324"/>
                </a:lnTo>
                <a:lnTo>
                  <a:pt x="1246" y="1326"/>
                </a:lnTo>
                <a:lnTo>
                  <a:pt x="1246" y="1327"/>
                </a:lnTo>
                <a:lnTo>
                  <a:pt x="1244" y="1327"/>
                </a:lnTo>
                <a:lnTo>
                  <a:pt x="1244" y="1328"/>
                </a:lnTo>
                <a:lnTo>
                  <a:pt x="1244" y="1330"/>
                </a:lnTo>
                <a:lnTo>
                  <a:pt x="1243" y="1331"/>
                </a:lnTo>
                <a:lnTo>
                  <a:pt x="1243" y="1334"/>
                </a:lnTo>
                <a:lnTo>
                  <a:pt x="1242" y="1335"/>
                </a:lnTo>
                <a:lnTo>
                  <a:pt x="1242" y="1336"/>
                </a:lnTo>
                <a:lnTo>
                  <a:pt x="1240" y="1336"/>
                </a:lnTo>
                <a:lnTo>
                  <a:pt x="1240" y="1337"/>
                </a:lnTo>
                <a:lnTo>
                  <a:pt x="1240" y="1338"/>
                </a:lnTo>
                <a:lnTo>
                  <a:pt x="1239" y="1338"/>
                </a:lnTo>
                <a:lnTo>
                  <a:pt x="1238" y="1339"/>
                </a:lnTo>
                <a:lnTo>
                  <a:pt x="1238" y="1341"/>
                </a:lnTo>
                <a:lnTo>
                  <a:pt x="1238" y="1343"/>
                </a:lnTo>
                <a:lnTo>
                  <a:pt x="1238" y="1345"/>
                </a:lnTo>
                <a:lnTo>
                  <a:pt x="1235" y="1347"/>
                </a:lnTo>
                <a:lnTo>
                  <a:pt x="1233" y="1347"/>
                </a:lnTo>
                <a:lnTo>
                  <a:pt x="1233" y="1348"/>
                </a:lnTo>
                <a:lnTo>
                  <a:pt x="1232" y="1348"/>
                </a:lnTo>
                <a:lnTo>
                  <a:pt x="1231" y="1349"/>
                </a:lnTo>
                <a:lnTo>
                  <a:pt x="1230" y="1349"/>
                </a:lnTo>
                <a:lnTo>
                  <a:pt x="1231" y="1347"/>
                </a:lnTo>
                <a:lnTo>
                  <a:pt x="1230" y="1347"/>
                </a:lnTo>
                <a:lnTo>
                  <a:pt x="1230" y="1344"/>
                </a:lnTo>
                <a:lnTo>
                  <a:pt x="1230" y="1343"/>
                </a:lnTo>
                <a:lnTo>
                  <a:pt x="1230" y="1341"/>
                </a:lnTo>
                <a:lnTo>
                  <a:pt x="1230" y="1340"/>
                </a:lnTo>
                <a:lnTo>
                  <a:pt x="1229" y="1340"/>
                </a:lnTo>
                <a:lnTo>
                  <a:pt x="1229" y="1341"/>
                </a:lnTo>
                <a:lnTo>
                  <a:pt x="1229" y="1343"/>
                </a:lnTo>
                <a:lnTo>
                  <a:pt x="1228" y="1343"/>
                </a:lnTo>
                <a:lnTo>
                  <a:pt x="1226" y="1340"/>
                </a:lnTo>
                <a:lnTo>
                  <a:pt x="1225" y="1339"/>
                </a:lnTo>
                <a:lnTo>
                  <a:pt x="1225" y="1337"/>
                </a:lnTo>
                <a:lnTo>
                  <a:pt x="1225" y="1336"/>
                </a:lnTo>
                <a:lnTo>
                  <a:pt x="1225" y="1335"/>
                </a:lnTo>
                <a:lnTo>
                  <a:pt x="1225" y="1332"/>
                </a:lnTo>
                <a:lnTo>
                  <a:pt x="1226" y="1329"/>
                </a:lnTo>
                <a:lnTo>
                  <a:pt x="1228" y="1329"/>
                </a:lnTo>
                <a:lnTo>
                  <a:pt x="1228" y="1328"/>
                </a:lnTo>
                <a:lnTo>
                  <a:pt x="1228" y="1326"/>
                </a:lnTo>
                <a:lnTo>
                  <a:pt x="1228" y="1324"/>
                </a:lnTo>
                <a:lnTo>
                  <a:pt x="1226" y="1323"/>
                </a:lnTo>
                <a:lnTo>
                  <a:pt x="1228" y="1321"/>
                </a:lnTo>
                <a:lnTo>
                  <a:pt x="1229" y="1320"/>
                </a:lnTo>
                <a:lnTo>
                  <a:pt x="1235" y="1315"/>
                </a:lnTo>
                <a:lnTo>
                  <a:pt x="1235" y="1317"/>
                </a:lnTo>
                <a:lnTo>
                  <a:pt x="1235" y="1318"/>
                </a:lnTo>
                <a:lnTo>
                  <a:pt x="1235" y="1319"/>
                </a:lnTo>
                <a:lnTo>
                  <a:pt x="1235" y="1320"/>
                </a:lnTo>
                <a:lnTo>
                  <a:pt x="1235" y="1321"/>
                </a:lnTo>
                <a:lnTo>
                  <a:pt x="1235" y="1315"/>
                </a:lnTo>
                <a:lnTo>
                  <a:pt x="1237" y="1315"/>
                </a:lnTo>
                <a:lnTo>
                  <a:pt x="1237" y="1314"/>
                </a:lnTo>
                <a:lnTo>
                  <a:pt x="1235" y="1314"/>
                </a:lnTo>
                <a:lnTo>
                  <a:pt x="1235" y="1313"/>
                </a:lnTo>
                <a:lnTo>
                  <a:pt x="1238" y="1312"/>
                </a:lnTo>
                <a:lnTo>
                  <a:pt x="1238" y="1311"/>
                </a:lnTo>
                <a:lnTo>
                  <a:pt x="1239" y="1310"/>
                </a:lnTo>
                <a:lnTo>
                  <a:pt x="1240" y="1309"/>
                </a:lnTo>
                <a:lnTo>
                  <a:pt x="1241" y="1307"/>
                </a:lnTo>
                <a:lnTo>
                  <a:pt x="1242" y="1306"/>
                </a:lnTo>
                <a:lnTo>
                  <a:pt x="1243" y="1306"/>
                </a:lnTo>
                <a:lnTo>
                  <a:pt x="1244" y="1307"/>
                </a:lnTo>
                <a:lnTo>
                  <a:pt x="1244" y="1306"/>
                </a:lnTo>
                <a:lnTo>
                  <a:pt x="1247" y="1306"/>
                </a:lnTo>
                <a:close/>
                <a:moveTo>
                  <a:pt x="1275" y="1313"/>
                </a:moveTo>
                <a:lnTo>
                  <a:pt x="1275" y="1314"/>
                </a:lnTo>
                <a:lnTo>
                  <a:pt x="1277" y="1317"/>
                </a:lnTo>
                <a:lnTo>
                  <a:pt x="1278" y="1318"/>
                </a:lnTo>
                <a:lnTo>
                  <a:pt x="1278" y="1319"/>
                </a:lnTo>
                <a:lnTo>
                  <a:pt x="1278" y="1321"/>
                </a:lnTo>
                <a:lnTo>
                  <a:pt x="1277" y="1322"/>
                </a:lnTo>
                <a:lnTo>
                  <a:pt x="1275" y="1324"/>
                </a:lnTo>
                <a:lnTo>
                  <a:pt x="1275" y="1326"/>
                </a:lnTo>
                <a:lnTo>
                  <a:pt x="1274" y="1328"/>
                </a:lnTo>
                <a:lnTo>
                  <a:pt x="1274" y="1330"/>
                </a:lnTo>
                <a:lnTo>
                  <a:pt x="1274" y="1332"/>
                </a:lnTo>
                <a:lnTo>
                  <a:pt x="1273" y="1335"/>
                </a:lnTo>
                <a:lnTo>
                  <a:pt x="1273" y="1336"/>
                </a:lnTo>
                <a:lnTo>
                  <a:pt x="1272" y="1338"/>
                </a:lnTo>
                <a:lnTo>
                  <a:pt x="1271" y="1340"/>
                </a:lnTo>
                <a:lnTo>
                  <a:pt x="1269" y="1341"/>
                </a:lnTo>
                <a:lnTo>
                  <a:pt x="1269" y="1344"/>
                </a:lnTo>
                <a:lnTo>
                  <a:pt x="1268" y="1345"/>
                </a:lnTo>
                <a:lnTo>
                  <a:pt x="1268" y="1346"/>
                </a:lnTo>
                <a:lnTo>
                  <a:pt x="1267" y="1347"/>
                </a:lnTo>
                <a:lnTo>
                  <a:pt x="1267" y="1348"/>
                </a:lnTo>
                <a:lnTo>
                  <a:pt x="1266" y="1349"/>
                </a:lnTo>
                <a:lnTo>
                  <a:pt x="1266" y="1352"/>
                </a:lnTo>
                <a:lnTo>
                  <a:pt x="1266" y="1353"/>
                </a:lnTo>
                <a:lnTo>
                  <a:pt x="1265" y="1354"/>
                </a:lnTo>
                <a:lnTo>
                  <a:pt x="1263" y="1359"/>
                </a:lnTo>
                <a:lnTo>
                  <a:pt x="1261" y="1361"/>
                </a:lnTo>
                <a:lnTo>
                  <a:pt x="1260" y="1365"/>
                </a:lnTo>
                <a:lnTo>
                  <a:pt x="1259" y="1366"/>
                </a:lnTo>
                <a:lnTo>
                  <a:pt x="1259" y="1368"/>
                </a:lnTo>
                <a:lnTo>
                  <a:pt x="1258" y="1369"/>
                </a:lnTo>
                <a:lnTo>
                  <a:pt x="1257" y="1370"/>
                </a:lnTo>
                <a:lnTo>
                  <a:pt x="1256" y="1373"/>
                </a:lnTo>
                <a:lnTo>
                  <a:pt x="1255" y="1376"/>
                </a:lnTo>
                <a:lnTo>
                  <a:pt x="1254" y="1377"/>
                </a:lnTo>
                <a:lnTo>
                  <a:pt x="1255" y="1378"/>
                </a:lnTo>
                <a:lnTo>
                  <a:pt x="1256" y="1380"/>
                </a:lnTo>
                <a:lnTo>
                  <a:pt x="1256" y="1382"/>
                </a:lnTo>
                <a:lnTo>
                  <a:pt x="1256" y="1384"/>
                </a:lnTo>
                <a:lnTo>
                  <a:pt x="1257" y="1385"/>
                </a:lnTo>
                <a:lnTo>
                  <a:pt x="1258" y="1386"/>
                </a:lnTo>
                <a:lnTo>
                  <a:pt x="1258" y="1388"/>
                </a:lnTo>
                <a:lnTo>
                  <a:pt x="1258" y="1389"/>
                </a:lnTo>
                <a:lnTo>
                  <a:pt x="1258" y="1390"/>
                </a:lnTo>
                <a:lnTo>
                  <a:pt x="1257" y="1391"/>
                </a:lnTo>
                <a:lnTo>
                  <a:pt x="1257" y="1390"/>
                </a:lnTo>
                <a:lnTo>
                  <a:pt x="1256" y="1391"/>
                </a:lnTo>
                <a:lnTo>
                  <a:pt x="1255" y="1391"/>
                </a:lnTo>
                <a:lnTo>
                  <a:pt x="1255" y="1390"/>
                </a:lnTo>
                <a:lnTo>
                  <a:pt x="1254" y="1389"/>
                </a:lnTo>
                <a:lnTo>
                  <a:pt x="1252" y="1388"/>
                </a:lnTo>
                <a:lnTo>
                  <a:pt x="1251" y="1387"/>
                </a:lnTo>
                <a:lnTo>
                  <a:pt x="1248" y="1386"/>
                </a:lnTo>
                <a:lnTo>
                  <a:pt x="1244" y="1385"/>
                </a:lnTo>
                <a:lnTo>
                  <a:pt x="1243" y="1384"/>
                </a:lnTo>
                <a:lnTo>
                  <a:pt x="1242" y="1384"/>
                </a:lnTo>
                <a:lnTo>
                  <a:pt x="1241" y="1382"/>
                </a:lnTo>
                <a:lnTo>
                  <a:pt x="1239" y="1382"/>
                </a:lnTo>
                <a:lnTo>
                  <a:pt x="1238" y="1382"/>
                </a:lnTo>
                <a:lnTo>
                  <a:pt x="1237" y="1382"/>
                </a:lnTo>
                <a:lnTo>
                  <a:pt x="1237" y="1384"/>
                </a:lnTo>
                <a:lnTo>
                  <a:pt x="1235" y="1384"/>
                </a:lnTo>
                <a:lnTo>
                  <a:pt x="1234" y="1381"/>
                </a:lnTo>
                <a:lnTo>
                  <a:pt x="1232" y="1378"/>
                </a:lnTo>
                <a:lnTo>
                  <a:pt x="1231" y="1378"/>
                </a:lnTo>
                <a:lnTo>
                  <a:pt x="1231" y="1377"/>
                </a:lnTo>
                <a:lnTo>
                  <a:pt x="1230" y="1377"/>
                </a:lnTo>
                <a:lnTo>
                  <a:pt x="1228" y="1376"/>
                </a:lnTo>
                <a:lnTo>
                  <a:pt x="1226" y="1376"/>
                </a:lnTo>
                <a:lnTo>
                  <a:pt x="1225" y="1373"/>
                </a:lnTo>
                <a:lnTo>
                  <a:pt x="1224" y="1372"/>
                </a:lnTo>
                <a:lnTo>
                  <a:pt x="1223" y="1371"/>
                </a:lnTo>
                <a:lnTo>
                  <a:pt x="1222" y="1372"/>
                </a:lnTo>
                <a:lnTo>
                  <a:pt x="1221" y="1371"/>
                </a:lnTo>
                <a:lnTo>
                  <a:pt x="1220" y="1371"/>
                </a:lnTo>
                <a:lnTo>
                  <a:pt x="1221" y="1364"/>
                </a:lnTo>
                <a:lnTo>
                  <a:pt x="1221" y="1362"/>
                </a:lnTo>
                <a:lnTo>
                  <a:pt x="1221" y="1361"/>
                </a:lnTo>
                <a:lnTo>
                  <a:pt x="1220" y="1361"/>
                </a:lnTo>
                <a:lnTo>
                  <a:pt x="1221" y="1360"/>
                </a:lnTo>
                <a:lnTo>
                  <a:pt x="1221" y="1359"/>
                </a:lnTo>
                <a:lnTo>
                  <a:pt x="1222" y="1359"/>
                </a:lnTo>
                <a:lnTo>
                  <a:pt x="1224" y="1360"/>
                </a:lnTo>
                <a:lnTo>
                  <a:pt x="1225" y="1359"/>
                </a:lnTo>
                <a:lnTo>
                  <a:pt x="1226" y="1357"/>
                </a:lnTo>
                <a:lnTo>
                  <a:pt x="1228" y="1356"/>
                </a:lnTo>
                <a:lnTo>
                  <a:pt x="1229" y="1354"/>
                </a:lnTo>
                <a:lnTo>
                  <a:pt x="1229" y="1353"/>
                </a:lnTo>
                <a:lnTo>
                  <a:pt x="1230" y="1352"/>
                </a:lnTo>
                <a:lnTo>
                  <a:pt x="1231" y="1352"/>
                </a:lnTo>
                <a:lnTo>
                  <a:pt x="1233" y="1352"/>
                </a:lnTo>
                <a:lnTo>
                  <a:pt x="1234" y="1352"/>
                </a:lnTo>
                <a:lnTo>
                  <a:pt x="1235" y="1351"/>
                </a:lnTo>
                <a:lnTo>
                  <a:pt x="1237" y="1351"/>
                </a:lnTo>
                <a:lnTo>
                  <a:pt x="1238" y="1351"/>
                </a:lnTo>
                <a:lnTo>
                  <a:pt x="1238" y="1352"/>
                </a:lnTo>
                <a:lnTo>
                  <a:pt x="1239" y="1353"/>
                </a:lnTo>
                <a:lnTo>
                  <a:pt x="1238" y="1353"/>
                </a:lnTo>
                <a:lnTo>
                  <a:pt x="1237" y="1353"/>
                </a:lnTo>
                <a:lnTo>
                  <a:pt x="1234" y="1353"/>
                </a:lnTo>
                <a:lnTo>
                  <a:pt x="1234" y="1354"/>
                </a:lnTo>
                <a:lnTo>
                  <a:pt x="1234" y="1355"/>
                </a:lnTo>
                <a:lnTo>
                  <a:pt x="1233" y="1356"/>
                </a:lnTo>
                <a:lnTo>
                  <a:pt x="1232" y="1359"/>
                </a:lnTo>
                <a:lnTo>
                  <a:pt x="1233" y="1359"/>
                </a:lnTo>
                <a:lnTo>
                  <a:pt x="1233" y="1360"/>
                </a:lnTo>
                <a:lnTo>
                  <a:pt x="1233" y="1361"/>
                </a:lnTo>
                <a:lnTo>
                  <a:pt x="1234" y="1361"/>
                </a:lnTo>
                <a:lnTo>
                  <a:pt x="1235" y="1361"/>
                </a:lnTo>
                <a:lnTo>
                  <a:pt x="1235" y="1362"/>
                </a:lnTo>
                <a:lnTo>
                  <a:pt x="1235" y="1363"/>
                </a:lnTo>
                <a:lnTo>
                  <a:pt x="1237" y="1364"/>
                </a:lnTo>
                <a:lnTo>
                  <a:pt x="1237" y="1365"/>
                </a:lnTo>
                <a:lnTo>
                  <a:pt x="1237" y="1366"/>
                </a:lnTo>
                <a:lnTo>
                  <a:pt x="1237" y="1368"/>
                </a:lnTo>
                <a:lnTo>
                  <a:pt x="1235" y="1368"/>
                </a:lnTo>
                <a:lnTo>
                  <a:pt x="1233" y="1369"/>
                </a:lnTo>
                <a:lnTo>
                  <a:pt x="1232" y="1369"/>
                </a:lnTo>
                <a:lnTo>
                  <a:pt x="1232" y="1370"/>
                </a:lnTo>
                <a:lnTo>
                  <a:pt x="1233" y="1371"/>
                </a:lnTo>
                <a:lnTo>
                  <a:pt x="1234" y="1372"/>
                </a:lnTo>
                <a:lnTo>
                  <a:pt x="1238" y="1372"/>
                </a:lnTo>
                <a:lnTo>
                  <a:pt x="1241" y="1371"/>
                </a:lnTo>
                <a:lnTo>
                  <a:pt x="1241" y="1370"/>
                </a:lnTo>
                <a:lnTo>
                  <a:pt x="1241" y="1369"/>
                </a:lnTo>
                <a:lnTo>
                  <a:pt x="1240" y="1368"/>
                </a:lnTo>
                <a:lnTo>
                  <a:pt x="1240" y="1365"/>
                </a:lnTo>
                <a:lnTo>
                  <a:pt x="1240" y="1364"/>
                </a:lnTo>
                <a:lnTo>
                  <a:pt x="1240" y="1363"/>
                </a:lnTo>
                <a:lnTo>
                  <a:pt x="1241" y="1363"/>
                </a:lnTo>
                <a:lnTo>
                  <a:pt x="1241" y="1364"/>
                </a:lnTo>
                <a:lnTo>
                  <a:pt x="1243" y="1365"/>
                </a:lnTo>
                <a:lnTo>
                  <a:pt x="1243" y="1364"/>
                </a:lnTo>
                <a:lnTo>
                  <a:pt x="1243" y="1362"/>
                </a:lnTo>
                <a:lnTo>
                  <a:pt x="1244" y="1362"/>
                </a:lnTo>
                <a:lnTo>
                  <a:pt x="1244" y="1361"/>
                </a:lnTo>
                <a:lnTo>
                  <a:pt x="1246" y="1361"/>
                </a:lnTo>
                <a:lnTo>
                  <a:pt x="1247" y="1359"/>
                </a:lnTo>
                <a:lnTo>
                  <a:pt x="1248" y="1359"/>
                </a:lnTo>
                <a:lnTo>
                  <a:pt x="1249" y="1360"/>
                </a:lnTo>
                <a:lnTo>
                  <a:pt x="1249" y="1361"/>
                </a:lnTo>
                <a:lnTo>
                  <a:pt x="1250" y="1362"/>
                </a:lnTo>
                <a:lnTo>
                  <a:pt x="1250" y="1361"/>
                </a:lnTo>
                <a:lnTo>
                  <a:pt x="1250" y="1360"/>
                </a:lnTo>
                <a:lnTo>
                  <a:pt x="1250" y="1356"/>
                </a:lnTo>
                <a:lnTo>
                  <a:pt x="1251" y="1355"/>
                </a:lnTo>
                <a:lnTo>
                  <a:pt x="1252" y="1353"/>
                </a:lnTo>
                <a:lnTo>
                  <a:pt x="1254" y="1352"/>
                </a:lnTo>
                <a:lnTo>
                  <a:pt x="1254" y="1351"/>
                </a:lnTo>
                <a:lnTo>
                  <a:pt x="1255" y="1351"/>
                </a:lnTo>
                <a:lnTo>
                  <a:pt x="1255" y="1348"/>
                </a:lnTo>
                <a:lnTo>
                  <a:pt x="1256" y="1347"/>
                </a:lnTo>
                <a:lnTo>
                  <a:pt x="1256" y="1346"/>
                </a:lnTo>
                <a:lnTo>
                  <a:pt x="1257" y="1345"/>
                </a:lnTo>
                <a:lnTo>
                  <a:pt x="1257" y="1344"/>
                </a:lnTo>
                <a:lnTo>
                  <a:pt x="1258" y="1343"/>
                </a:lnTo>
                <a:lnTo>
                  <a:pt x="1259" y="1341"/>
                </a:lnTo>
                <a:lnTo>
                  <a:pt x="1260" y="1339"/>
                </a:lnTo>
                <a:lnTo>
                  <a:pt x="1260" y="1338"/>
                </a:lnTo>
                <a:lnTo>
                  <a:pt x="1261" y="1337"/>
                </a:lnTo>
                <a:lnTo>
                  <a:pt x="1261" y="1335"/>
                </a:lnTo>
                <a:lnTo>
                  <a:pt x="1261" y="1334"/>
                </a:lnTo>
                <a:lnTo>
                  <a:pt x="1260" y="1334"/>
                </a:lnTo>
                <a:lnTo>
                  <a:pt x="1260" y="1332"/>
                </a:lnTo>
                <a:lnTo>
                  <a:pt x="1259" y="1332"/>
                </a:lnTo>
                <a:lnTo>
                  <a:pt x="1257" y="1334"/>
                </a:lnTo>
                <a:lnTo>
                  <a:pt x="1255" y="1334"/>
                </a:lnTo>
                <a:lnTo>
                  <a:pt x="1255" y="1332"/>
                </a:lnTo>
                <a:lnTo>
                  <a:pt x="1255" y="1331"/>
                </a:lnTo>
                <a:lnTo>
                  <a:pt x="1256" y="1330"/>
                </a:lnTo>
                <a:lnTo>
                  <a:pt x="1257" y="1328"/>
                </a:lnTo>
                <a:lnTo>
                  <a:pt x="1258" y="1328"/>
                </a:lnTo>
                <a:lnTo>
                  <a:pt x="1259" y="1327"/>
                </a:lnTo>
                <a:lnTo>
                  <a:pt x="1258" y="1326"/>
                </a:lnTo>
                <a:lnTo>
                  <a:pt x="1258" y="1324"/>
                </a:lnTo>
                <a:lnTo>
                  <a:pt x="1259" y="1324"/>
                </a:lnTo>
                <a:lnTo>
                  <a:pt x="1260" y="1323"/>
                </a:lnTo>
                <a:lnTo>
                  <a:pt x="1260" y="1322"/>
                </a:lnTo>
                <a:lnTo>
                  <a:pt x="1258" y="1322"/>
                </a:lnTo>
                <a:lnTo>
                  <a:pt x="1257" y="1322"/>
                </a:lnTo>
                <a:lnTo>
                  <a:pt x="1257" y="1321"/>
                </a:lnTo>
                <a:lnTo>
                  <a:pt x="1259" y="1320"/>
                </a:lnTo>
                <a:lnTo>
                  <a:pt x="1260" y="1320"/>
                </a:lnTo>
                <a:lnTo>
                  <a:pt x="1260" y="1319"/>
                </a:lnTo>
                <a:lnTo>
                  <a:pt x="1259" y="1318"/>
                </a:lnTo>
                <a:lnTo>
                  <a:pt x="1258" y="1317"/>
                </a:lnTo>
                <a:lnTo>
                  <a:pt x="1258" y="1315"/>
                </a:lnTo>
                <a:lnTo>
                  <a:pt x="1258" y="1313"/>
                </a:lnTo>
                <a:lnTo>
                  <a:pt x="1258" y="1312"/>
                </a:lnTo>
                <a:lnTo>
                  <a:pt x="1259" y="1312"/>
                </a:lnTo>
                <a:lnTo>
                  <a:pt x="1259" y="1311"/>
                </a:lnTo>
                <a:lnTo>
                  <a:pt x="1261" y="1311"/>
                </a:lnTo>
                <a:lnTo>
                  <a:pt x="1263" y="1312"/>
                </a:lnTo>
                <a:lnTo>
                  <a:pt x="1264" y="1312"/>
                </a:lnTo>
                <a:lnTo>
                  <a:pt x="1266" y="1312"/>
                </a:lnTo>
                <a:lnTo>
                  <a:pt x="1266" y="1311"/>
                </a:lnTo>
                <a:lnTo>
                  <a:pt x="1268" y="1310"/>
                </a:lnTo>
                <a:lnTo>
                  <a:pt x="1269" y="1309"/>
                </a:lnTo>
                <a:lnTo>
                  <a:pt x="1271" y="1309"/>
                </a:lnTo>
                <a:lnTo>
                  <a:pt x="1272" y="1307"/>
                </a:lnTo>
                <a:lnTo>
                  <a:pt x="1273" y="1307"/>
                </a:lnTo>
                <a:lnTo>
                  <a:pt x="1273" y="1309"/>
                </a:lnTo>
                <a:lnTo>
                  <a:pt x="1274" y="1310"/>
                </a:lnTo>
                <a:lnTo>
                  <a:pt x="1275" y="1310"/>
                </a:lnTo>
                <a:lnTo>
                  <a:pt x="1275" y="1311"/>
                </a:lnTo>
                <a:lnTo>
                  <a:pt x="1275" y="1312"/>
                </a:lnTo>
                <a:lnTo>
                  <a:pt x="1275" y="1313"/>
                </a:lnTo>
                <a:close/>
                <a:moveTo>
                  <a:pt x="1164" y="1290"/>
                </a:moveTo>
                <a:lnTo>
                  <a:pt x="1163" y="1290"/>
                </a:lnTo>
                <a:lnTo>
                  <a:pt x="1163" y="1289"/>
                </a:lnTo>
                <a:lnTo>
                  <a:pt x="1163" y="1288"/>
                </a:lnTo>
                <a:lnTo>
                  <a:pt x="1164" y="1288"/>
                </a:lnTo>
                <a:lnTo>
                  <a:pt x="1164" y="1287"/>
                </a:lnTo>
                <a:lnTo>
                  <a:pt x="1164" y="1286"/>
                </a:lnTo>
                <a:lnTo>
                  <a:pt x="1165" y="1286"/>
                </a:lnTo>
                <a:lnTo>
                  <a:pt x="1165" y="1285"/>
                </a:lnTo>
                <a:lnTo>
                  <a:pt x="1166" y="1285"/>
                </a:lnTo>
                <a:lnTo>
                  <a:pt x="1166" y="1286"/>
                </a:lnTo>
                <a:lnTo>
                  <a:pt x="1165" y="1287"/>
                </a:lnTo>
                <a:lnTo>
                  <a:pt x="1165" y="1288"/>
                </a:lnTo>
                <a:lnTo>
                  <a:pt x="1164" y="1290"/>
                </a:lnTo>
                <a:close/>
                <a:moveTo>
                  <a:pt x="1267" y="1301"/>
                </a:moveTo>
                <a:lnTo>
                  <a:pt x="1267" y="1304"/>
                </a:lnTo>
                <a:lnTo>
                  <a:pt x="1266" y="1305"/>
                </a:lnTo>
                <a:lnTo>
                  <a:pt x="1266" y="1306"/>
                </a:lnTo>
                <a:lnTo>
                  <a:pt x="1265" y="1306"/>
                </a:lnTo>
                <a:lnTo>
                  <a:pt x="1264" y="1307"/>
                </a:lnTo>
                <a:lnTo>
                  <a:pt x="1261" y="1309"/>
                </a:lnTo>
                <a:lnTo>
                  <a:pt x="1259" y="1309"/>
                </a:lnTo>
                <a:lnTo>
                  <a:pt x="1258" y="1309"/>
                </a:lnTo>
                <a:lnTo>
                  <a:pt x="1258" y="1307"/>
                </a:lnTo>
                <a:lnTo>
                  <a:pt x="1260" y="1307"/>
                </a:lnTo>
                <a:lnTo>
                  <a:pt x="1259" y="1306"/>
                </a:lnTo>
                <a:lnTo>
                  <a:pt x="1259" y="1305"/>
                </a:lnTo>
                <a:lnTo>
                  <a:pt x="1260" y="1305"/>
                </a:lnTo>
                <a:lnTo>
                  <a:pt x="1264" y="1305"/>
                </a:lnTo>
                <a:lnTo>
                  <a:pt x="1264" y="1304"/>
                </a:lnTo>
                <a:lnTo>
                  <a:pt x="1263" y="1302"/>
                </a:lnTo>
                <a:lnTo>
                  <a:pt x="1260" y="1302"/>
                </a:lnTo>
                <a:lnTo>
                  <a:pt x="1260" y="1301"/>
                </a:lnTo>
                <a:lnTo>
                  <a:pt x="1260" y="1299"/>
                </a:lnTo>
                <a:lnTo>
                  <a:pt x="1261" y="1298"/>
                </a:lnTo>
                <a:lnTo>
                  <a:pt x="1263" y="1298"/>
                </a:lnTo>
                <a:lnTo>
                  <a:pt x="1264" y="1297"/>
                </a:lnTo>
                <a:lnTo>
                  <a:pt x="1265" y="1297"/>
                </a:lnTo>
                <a:lnTo>
                  <a:pt x="1266" y="1297"/>
                </a:lnTo>
                <a:lnTo>
                  <a:pt x="1267" y="1298"/>
                </a:lnTo>
                <a:lnTo>
                  <a:pt x="1268" y="1299"/>
                </a:lnTo>
                <a:lnTo>
                  <a:pt x="1267" y="1301"/>
                </a:lnTo>
                <a:close/>
                <a:moveTo>
                  <a:pt x="1242" y="1298"/>
                </a:moveTo>
                <a:lnTo>
                  <a:pt x="1241" y="1298"/>
                </a:lnTo>
                <a:lnTo>
                  <a:pt x="1239" y="1296"/>
                </a:lnTo>
                <a:lnTo>
                  <a:pt x="1239" y="1295"/>
                </a:lnTo>
                <a:lnTo>
                  <a:pt x="1238" y="1294"/>
                </a:lnTo>
                <a:lnTo>
                  <a:pt x="1238" y="1293"/>
                </a:lnTo>
                <a:lnTo>
                  <a:pt x="1238" y="1292"/>
                </a:lnTo>
                <a:lnTo>
                  <a:pt x="1239" y="1290"/>
                </a:lnTo>
                <a:lnTo>
                  <a:pt x="1239" y="1292"/>
                </a:lnTo>
                <a:lnTo>
                  <a:pt x="1241" y="1292"/>
                </a:lnTo>
                <a:lnTo>
                  <a:pt x="1242" y="1292"/>
                </a:lnTo>
                <a:lnTo>
                  <a:pt x="1243" y="1293"/>
                </a:lnTo>
                <a:lnTo>
                  <a:pt x="1243" y="1294"/>
                </a:lnTo>
                <a:lnTo>
                  <a:pt x="1243" y="1295"/>
                </a:lnTo>
                <a:lnTo>
                  <a:pt x="1244" y="1295"/>
                </a:lnTo>
                <a:lnTo>
                  <a:pt x="1244" y="1296"/>
                </a:lnTo>
                <a:lnTo>
                  <a:pt x="1243" y="1297"/>
                </a:lnTo>
                <a:lnTo>
                  <a:pt x="1242" y="1298"/>
                </a:lnTo>
                <a:close/>
                <a:moveTo>
                  <a:pt x="1259" y="1299"/>
                </a:moveTo>
                <a:lnTo>
                  <a:pt x="1254" y="1299"/>
                </a:lnTo>
                <a:lnTo>
                  <a:pt x="1252" y="1299"/>
                </a:lnTo>
                <a:lnTo>
                  <a:pt x="1252" y="1298"/>
                </a:lnTo>
                <a:lnTo>
                  <a:pt x="1251" y="1298"/>
                </a:lnTo>
                <a:lnTo>
                  <a:pt x="1251" y="1297"/>
                </a:lnTo>
                <a:lnTo>
                  <a:pt x="1255" y="1294"/>
                </a:lnTo>
                <a:lnTo>
                  <a:pt x="1256" y="1294"/>
                </a:lnTo>
                <a:lnTo>
                  <a:pt x="1259" y="1293"/>
                </a:lnTo>
                <a:lnTo>
                  <a:pt x="1261" y="1293"/>
                </a:lnTo>
                <a:lnTo>
                  <a:pt x="1263" y="1294"/>
                </a:lnTo>
                <a:lnTo>
                  <a:pt x="1263" y="1295"/>
                </a:lnTo>
                <a:lnTo>
                  <a:pt x="1261" y="1297"/>
                </a:lnTo>
                <a:lnTo>
                  <a:pt x="1260" y="1297"/>
                </a:lnTo>
                <a:lnTo>
                  <a:pt x="1259" y="1298"/>
                </a:lnTo>
                <a:lnTo>
                  <a:pt x="1259" y="1299"/>
                </a:lnTo>
                <a:close/>
                <a:moveTo>
                  <a:pt x="1272" y="1297"/>
                </a:moveTo>
                <a:lnTo>
                  <a:pt x="1271" y="1297"/>
                </a:lnTo>
                <a:lnTo>
                  <a:pt x="1268" y="1297"/>
                </a:lnTo>
                <a:lnTo>
                  <a:pt x="1267" y="1296"/>
                </a:lnTo>
                <a:lnTo>
                  <a:pt x="1267" y="1295"/>
                </a:lnTo>
                <a:lnTo>
                  <a:pt x="1267" y="1294"/>
                </a:lnTo>
                <a:lnTo>
                  <a:pt x="1269" y="1293"/>
                </a:lnTo>
                <a:lnTo>
                  <a:pt x="1271" y="1294"/>
                </a:lnTo>
                <a:lnTo>
                  <a:pt x="1271" y="1295"/>
                </a:lnTo>
                <a:lnTo>
                  <a:pt x="1272" y="1296"/>
                </a:lnTo>
                <a:lnTo>
                  <a:pt x="1272" y="1297"/>
                </a:lnTo>
                <a:close/>
                <a:moveTo>
                  <a:pt x="1274" y="1295"/>
                </a:moveTo>
                <a:lnTo>
                  <a:pt x="1273" y="1295"/>
                </a:lnTo>
                <a:lnTo>
                  <a:pt x="1272" y="1294"/>
                </a:lnTo>
                <a:lnTo>
                  <a:pt x="1273" y="1293"/>
                </a:lnTo>
                <a:lnTo>
                  <a:pt x="1273" y="1294"/>
                </a:lnTo>
                <a:lnTo>
                  <a:pt x="1274" y="1294"/>
                </a:lnTo>
                <a:lnTo>
                  <a:pt x="1274" y="1295"/>
                </a:lnTo>
                <a:close/>
                <a:moveTo>
                  <a:pt x="1137" y="1265"/>
                </a:moveTo>
                <a:lnTo>
                  <a:pt x="1137" y="1267"/>
                </a:lnTo>
                <a:lnTo>
                  <a:pt x="1138" y="1267"/>
                </a:lnTo>
                <a:lnTo>
                  <a:pt x="1138" y="1268"/>
                </a:lnTo>
                <a:lnTo>
                  <a:pt x="1138" y="1269"/>
                </a:lnTo>
                <a:lnTo>
                  <a:pt x="1138" y="1270"/>
                </a:lnTo>
                <a:lnTo>
                  <a:pt x="1138" y="1271"/>
                </a:lnTo>
                <a:lnTo>
                  <a:pt x="1137" y="1271"/>
                </a:lnTo>
                <a:lnTo>
                  <a:pt x="1136" y="1272"/>
                </a:lnTo>
                <a:lnTo>
                  <a:pt x="1135" y="1273"/>
                </a:lnTo>
                <a:lnTo>
                  <a:pt x="1134" y="1273"/>
                </a:lnTo>
                <a:lnTo>
                  <a:pt x="1134" y="1272"/>
                </a:lnTo>
                <a:lnTo>
                  <a:pt x="1132" y="1272"/>
                </a:lnTo>
                <a:lnTo>
                  <a:pt x="1131" y="1272"/>
                </a:lnTo>
                <a:lnTo>
                  <a:pt x="1131" y="1271"/>
                </a:lnTo>
                <a:lnTo>
                  <a:pt x="1130" y="1271"/>
                </a:lnTo>
                <a:lnTo>
                  <a:pt x="1130" y="1270"/>
                </a:lnTo>
                <a:lnTo>
                  <a:pt x="1130" y="1269"/>
                </a:lnTo>
                <a:lnTo>
                  <a:pt x="1130" y="1268"/>
                </a:lnTo>
                <a:lnTo>
                  <a:pt x="1131" y="1268"/>
                </a:lnTo>
                <a:lnTo>
                  <a:pt x="1131" y="1267"/>
                </a:lnTo>
                <a:lnTo>
                  <a:pt x="1131" y="1268"/>
                </a:lnTo>
                <a:lnTo>
                  <a:pt x="1131" y="1267"/>
                </a:lnTo>
                <a:lnTo>
                  <a:pt x="1132" y="1267"/>
                </a:lnTo>
                <a:lnTo>
                  <a:pt x="1132" y="1265"/>
                </a:lnTo>
                <a:lnTo>
                  <a:pt x="1134" y="1265"/>
                </a:lnTo>
                <a:lnTo>
                  <a:pt x="1135" y="1265"/>
                </a:lnTo>
                <a:lnTo>
                  <a:pt x="1136" y="1265"/>
                </a:lnTo>
                <a:lnTo>
                  <a:pt x="1137" y="1265"/>
                </a:lnTo>
                <a:close/>
                <a:moveTo>
                  <a:pt x="1257" y="1286"/>
                </a:moveTo>
                <a:lnTo>
                  <a:pt x="1257" y="1287"/>
                </a:lnTo>
                <a:lnTo>
                  <a:pt x="1258" y="1288"/>
                </a:lnTo>
                <a:lnTo>
                  <a:pt x="1257" y="1289"/>
                </a:lnTo>
                <a:lnTo>
                  <a:pt x="1257" y="1290"/>
                </a:lnTo>
                <a:lnTo>
                  <a:pt x="1256" y="1290"/>
                </a:lnTo>
                <a:lnTo>
                  <a:pt x="1255" y="1292"/>
                </a:lnTo>
                <a:lnTo>
                  <a:pt x="1252" y="1293"/>
                </a:lnTo>
                <a:lnTo>
                  <a:pt x="1252" y="1294"/>
                </a:lnTo>
                <a:lnTo>
                  <a:pt x="1251" y="1293"/>
                </a:lnTo>
                <a:lnTo>
                  <a:pt x="1250" y="1292"/>
                </a:lnTo>
                <a:lnTo>
                  <a:pt x="1249" y="1292"/>
                </a:lnTo>
                <a:lnTo>
                  <a:pt x="1251" y="1294"/>
                </a:lnTo>
                <a:lnTo>
                  <a:pt x="1250" y="1295"/>
                </a:lnTo>
                <a:lnTo>
                  <a:pt x="1247" y="1296"/>
                </a:lnTo>
                <a:lnTo>
                  <a:pt x="1246" y="1296"/>
                </a:lnTo>
                <a:lnTo>
                  <a:pt x="1244" y="1295"/>
                </a:lnTo>
                <a:lnTo>
                  <a:pt x="1244" y="1293"/>
                </a:lnTo>
                <a:lnTo>
                  <a:pt x="1243" y="1290"/>
                </a:lnTo>
                <a:lnTo>
                  <a:pt x="1243" y="1289"/>
                </a:lnTo>
                <a:lnTo>
                  <a:pt x="1243" y="1288"/>
                </a:lnTo>
                <a:lnTo>
                  <a:pt x="1244" y="1287"/>
                </a:lnTo>
                <a:lnTo>
                  <a:pt x="1246" y="1286"/>
                </a:lnTo>
                <a:lnTo>
                  <a:pt x="1246" y="1285"/>
                </a:lnTo>
                <a:lnTo>
                  <a:pt x="1248" y="1285"/>
                </a:lnTo>
                <a:lnTo>
                  <a:pt x="1248" y="1284"/>
                </a:lnTo>
                <a:lnTo>
                  <a:pt x="1249" y="1284"/>
                </a:lnTo>
                <a:lnTo>
                  <a:pt x="1250" y="1286"/>
                </a:lnTo>
                <a:lnTo>
                  <a:pt x="1251" y="1286"/>
                </a:lnTo>
                <a:lnTo>
                  <a:pt x="1251" y="1285"/>
                </a:lnTo>
                <a:lnTo>
                  <a:pt x="1251" y="1284"/>
                </a:lnTo>
                <a:lnTo>
                  <a:pt x="1251" y="1282"/>
                </a:lnTo>
                <a:lnTo>
                  <a:pt x="1252" y="1282"/>
                </a:lnTo>
                <a:lnTo>
                  <a:pt x="1254" y="1282"/>
                </a:lnTo>
                <a:lnTo>
                  <a:pt x="1254" y="1284"/>
                </a:lnTo>
                <a:lnTo>
                  <a:pt x="1255" y="1284"/>
                </a:lnTo>
                <a:lnTo>
                  <a:pt x="1256" y="1285"/>
                </a:lnTo>
                <a:lnTo>
                  <a:pt x="1257" y="1286"/>
                </a:lnTo>
                <a:close/>
                <a:moveTo>
                  <a:pt x="1276" y="1284"/>
                </a:moveTo>
                <a:lnTo>
                  <a:pt x="1275" y="1284"/>
                </a:lnTo>
                <a:lnTo>
                  <a:pt x="1273" y="1285"/>
                </a:lnTo>
                <a:lnTo>
                  <a:pt x="1272" y="1285"/>
                </a:lnTo>
                <a:lnTo>
                  <a:pt x="1271" y="1285"/>
                </a:lnTo>
                <a:lnTo>
                  <a:pt x="1271" y="1287"/>
                </a:lnTo>
                <a:lnTo>
                  <a:pt x="1267" y="1287"/>
                </a:lnTo>
                <a:lnTo>
                  <a:pt x="1266" y="1286"/>
                </a:lnTo>
                <a:lnTo>
                  <a:pt x="1265" y="1285"/>
                </a:lnTo>
                <a:lnTo>
                  <a:pt x="1264" y="1284"/>
                </a:lnTo>
                <a:lnTo>
                  <a:pt x="1265" y="1282"/>
                </a:lnTo>
                <a:lnTo>
                  <a:pt x="1265" y="1280"/>
                </a:lnTo>
                <a:lnTo>
                  <a:pt x="1266" y="1280"/>
                </a:lnTo>
                <a:lnTo>
                  <a:pt x="1266" y="1279"/>
                </a:lnTo>
                <a:lnTo>
                  <a:pt x="1267" y="1278"/>
                </a:lnTo>
                <a:lnTo>
                  <a:pt x="1268" y="1278"/>
                </a:lnTo>
                <a:lnTo>
                  <a:pt x="1268" y="1277"/>
                </a:lnTo>
                <a:lnTo>
                  <a:pt x="1269" y="1277"/>
                </a:lnTo>
                <a:lnTo>
                  <a:pt x="1273" y="1276"/>
                </a:lnTo>
                <a:lnTo>
                  <a:pt x="1274" y="1276"/>
                </a:lnTo>
                <a:lnTo>
                  <a:pt x="1275" y="1274"/>
                </a:lnTo>
                <a:lnTo>
                  <a:pt x="1276" y="1274"/>
                </a:lnTo>
                <a:lnTo>
                  <a:pt x="1277" y="1273"/>
                </a:lnTo>
                <a:lnTo>
                  <a:pt x="1278" y="1273"/>
                </a:lnTo>
                <a:lnTo>
                  <a:pt x="1278" y="1276"/>
                </a:lnTo>
                <a:lnTo>
                  <a:pt x="1280" y="1278"/>
                </a:lnTo>
                <a:lnTo>
                  <a:pt x="1277" y="1279"/>
                </a:lnTo>
                <a:lnTo>
                  <a:pt x="1277" y="1282"/>
                </a:lnTo>
                <a:lnTo>
                  <a:pt x="1276" y="1284"/>
                </a:lnTo>
                <a:close/>
                <a:moveTo>
                  <a:pt x="1309" y="1270"/>
                </a:moveTo>
                <a:lnTo>
                  <a:pt x="1308" y="1271"/>
                </a:lnTo>
                <a:lnTo>
                  <a:pt x="1307" y="1272"/>
                </a:lnTo>
                <a:lnTo>
                  <a:pt x="1304" y="1273"/>
                </a:lnTo>
                <a:lnTo>
                  <a:pt x="1303" y="1273"/>
                </a:lnTo>
                <a:lnTo>
                  <a:pt x="1303" y="1276"/>
                </a:lnTo>
                <a:lnTo>
                  <a:pt x="1300" y="1278"/>
                </a:lnTo>
                <a:lnTo>
                  <a:pt x="1295" y="1281"/>
                </a:lnTo>
                <a:lnTo>
                  <a:pt x="1295" y="1282"/>
                </a:lnTo>
                <a:lnTo>
                  <a:pt x="1294" y="1284"/>
                </a:lnTo>
                <a:lnTo>
                  <a:pt x="1293" y="1286"/>
                </a:lnTo>
                <a:lnTo>
                  <a:pt x="1292" y="1288"/>
                </a:lnTo>
                <a:lnTo>
                  <a:pt x="1291" y="1288"/>
                </a:lnTo>
                <a:lnTo>
                  <a:pt x="1291" y="1289"/>
                </a:lnTo>
                <a:lnTo>
                  <a:pt x="1290" y="1288"/>
                </a:lnTo>
                <a:lnTo>
                  <a:pt x="1290" y="1290"/>
                </a:lnTo>
                <a:lnTo>
                  <a:pt x="1287" y="1292"/>
                </a:lnTo>
                <a:lnTo>
                  <a:pt x="1285" y="1293"/>
                </a:lnTo>
                <a:lnTo>
                  <a:pt x="1284" y="1294"/>
                </a:lnTo>
                <a:lnTo>
                  <a:pt x="1283" y="1295"/>
                </a:lnTo>
                <a:lnTo>
                  <a:pt x="1283" y="1297"/>
                </a:lnTo>
                <a:lnTo>
                  <a:pt x="1283" y="1299"/>
                </a:lnTo>
                <a:lnTo>
                  <a:pt x="1282" y="1299"/>
                </a:lnTo>
                <a:lnTo>
                  <a:pt x="1282" y="1301"/>
                </a:lnTo>
                <a:lnTo>
                  <a:pt x="1281" y="1301"/>
                </a:lnTo>
                <a:lnTo>
                  <a:pt x="1280" y="1299"/>
                </a:lnTo>
                <a:lnTo>
                  <a:pt x="1280" y="1298"/>
                </a:lnTo>
                <a:lnTo>
                  <a:pt x="1278" y="1297"/>
                </a:lnTo>
                <a:lnTo>
                  <a:pt x="1278" y="1296"/>
                </a:lnTo>
                <a:lnTo>
                  <a:pt x="1278" y="1295"/>
                </a:lnTo>
                <a:lnTo>
                  <a:pt x="1276" y="1293"/>
                </a:lnTo>
                <a:lnTo>
                  <a:pt x="1276" y="1292"/>
                </a:lnTo>
                <a:lnTo>
                  <a:pt x="1276" y="1290"/>
                </a:lnTo>
                <a:lnTo>
                  <a:pt x="1276" y="1289"/>
                </a:lnTo>
                <a:lnTo>
                  <a:pt x="1278" y="1287"/>
                </a:lnTo>
                <a:lnTo>
                  <a:pt x="1277" y="1287"/>
                </a:lnTo>
                <a:lnTo>
                  <a:pt x="1277" y="1286"/>
                </a:lnTo>
                <a:lnTo>
                  <a:pt x="1277" y="1285"/>
                </a:lnTo>
                <a:lnTo>
                  <a:pt x="1278" y="1284"/>
                </a:lnTo>
                <a:lnTo>
                  <a:pt x="1280" y="1281"/>
                </a:lnTo>
                <a:lnTo>
                  <a:pt x="1283" y="1280"/>
                </a:lnTo>
                <a:lnTo>
                  <a:pt x="1284" y="1279"/>
                </a:lnTo>
                <a:lnTo>
                  <a:pt x="1284" y="1278"/>
                </a:lnTo>
                <a:lnTo>
                  <a:pt x="1286" y="1276"/>
                </a:lnTo>
                <a:lnTo>
                  <a:pt x="1287" y="1274"/>
                </a:lnTo>
                <a:lnTo>
                  <a:pt x="1287" y="1273"/>
                </a:lnTo>
                <a:lnTo>
                  <a:pt x="1289" y="1272"/>
                </a:lnTo>
                <a:lnTo>
                  <a:pt x="1290" y="1269"/>
                </a:lnTo>
                <a:lnTo>
                  <a:pt x="1291" y="1269"/>
                </a:lnTo>
                <a:lnTo>
                  <a:pt x="1292" y="1268"/>
                </a:lnTo>
                <a:lnTo>
                  <a:pt x="1294" y="1267"/>
                </a:lnTo>
                <a:lnTo>
                  <a:pt x="1295" y="1267"/>
                </a:lnTo>
                <a:lnTo>
                  <a:pt x="1297" y="1267"/>
                </a:lnTo>
                <a:lnTo>
                  <a:pt x="1297" y="1268"/>
                </a:lnTo>
                <a:lnTo>
                  <a:pt x="1298" y="1269"/>
                </a:lnTo>
                <a:lnTo>
                  <a:pt x="1302" y="1269"/>
                </a:lnTo>
                <a:lnTo>
                  <a:pt x="1302" y="1268"/>
                </a:lnTo>
                <a:lnTo>
                  <a:pt x="1306" y="1265"/>
                </a:lnTo>
                <a:lnTo>
                  <a:pt x="1307" y="1263"/>
                </a:lnTo>
                <a:lnTo>
                  <a:pt x="1307" y="1261"/>
                </a:lnTo>
                <a:lnTo>
                  <a:pt x="1309" y="1260"/>
                </a:lnTo>
                <a:lnTo>
                  <a:pt x="1309" y="1259"/>
                </a:lnTo>
                <a:lnTo>
                  <a:pt x="1309" y="1257"/>
                </a:lnTo>
                <a:lnTo>
                  <a:pt x="1310" y="1256"/>
                </a:lnTo>
                <a:lnTo>
                  <a:pt x="1311" y="1256"/>
                </a:lnTo>
                <a:lnTo>
                  <a:pt x="1312" y="1255"/>
                </a:lnTo>
                <a:lnTo>
                  <a:pt x="1315" y="1253"/>
                </a:lnTo>
                <a:lnTo>
                  <a:pt x="1315" y="1252"/>
                </a:lnTo>
                <a:lnTo>
                  <a:pt x="1316" y="1252"/>
                </a:lnTo>
                <a:lnTo>
                  <a:pt x="1317" y="1251"/>
                </a:lnTo>
                <a:lnTo>
                  <a:pt x="1318" y="1249"/>
                </a:lnTo>
                <a:lnTo>
                  <a:pt x="1318" y="1248"/>
                </a:lnTo>
                <a:lnTo>
                  <a:pt x="1319" y="1247"/>
                </a:lnTo>
                <a:lnTo>
                  <a:pt x="1319" y="1246"/>
                </a:lnTo>
                <a:lnTo>
                  <a:pt x="1319" y="1245"/>
                </a:lnTo>
                <a:lnTo>
                  <a:pt x="1320" y="1244"/>
                </a:lnTo>
                <a:lnTo>
                  <a:pt x="1323" y="1239"/>
                </a:lnTo>
                <a:lnTo>
                  <a:pt x="1323" y="1238"/>
                </a:lnTo>
                <a:lnTo>
                  <a:pt x="1321" y="1237"/>
                </a:lnTo>
                <a:lnTo>
                  <a:pt x="1321" y="1236"/>
                </a:lnTo>
                <a:lnTo>
                  <a:pt x="1323" y="1234"/>
                </a:lnTo>
                <a:lnTo>
                  <a:pt x="1324" y="1234"/>
                </a:lnTo>
                <a:lnTo>
                  <a:pt x="1324" y="1231"/>
                </a:lnTo>
                <a:lnTo>
                  <a:pt x="1325" y="1230"/>
                </a:lnTo>
                <a:lnTo>
                  <a:pt x="1325" y="1229"/>
                </a:lnTo>
                <a:lnTo>
                  <a:pt x="1325" y="1227"/>
                </a:lnTo>
                <a:lnTo>
                  <a:pt x="1325" y="1226"/>
                </a:lnTo>
                <a:lnTo>
                  <a:pt x="1326" y="1225"/>
                </a:lnTo>
                <a:lnTo>
                  <a:pt x="1327" y="1225"/>
                </a:lnTo>
                <a:lnTo>
                  <a:pt x="1328" y="1228"/>
                </a:lnTo>
                <a:lnTo>
                  <a:pt x="1328" y="1229"/>
                </a:lnTo>
                <a:lnTo>
                  <a:pt x="1328" y="1230"/>
                </a:lnTo>
                <a:lnTo>
                  <a:pt x="1328" y="1231"/>
                </a:lnTo>
                <a:lnTo>
                  <a:pt x="1327" y="1235"/>
                </a:lnTo>
                <a:lnTo>
                  <a:pt x="1328" y="1236"/>
                </a:lnTo>
                <a:lnTo>
                  <a:pt x="1327" y="1237"/>
                </a:lnTo>
                <a:lnTo>
                  <a:pt x="1327" y="1238"/>
                </a:lnTo>
                <a:lnTo>
                  <a:pt x="1328" y="1238"/>
                </a:lnTo>
                <a:lnTo>
                  <a:pt x="1328" y="1239"/>
                </a:lnTo>
                <a:lnTo>
                  <a:pt x="1329" y="1239"/>
                </a:lnTo>
                <a:lnTo>
                  <a:pt x="1329" y="1240"/>
                </a:lnTo>
                <a:lnTo>
                  <a:pt x="1329" y="1242"/>
                </a:lnTo>
                <a:lnTo>
                  <a:pt x="1329" y="1243"/>
                </a:lnTo>
                <a:lnTo>
                  <a:pt x="1329" y="1246"/>
                </a:lnTo>
                <a:lnTo>
                  <a:pt x="1328" y="1249"/>
                </a:lnTo>
                <a:lnTo>
                  <a:pt x="1327" y="1252"/>
                </a:lnTo>
                <a:lnTo>
                  <a:pt x="1325" y="1255"/>
                </a:lnTo>
                <a:lnTo>
                  <a:pt x="1324" y="1256"/>
                </a:lnTo>
                <a:lnTo>
                  <a:pt x="1321" y="1259"/>
                </a:lnTo>
                <a:lnTo>
                  <a:pt x="1317" y="1261"/>
                </a:lnTo>
                <a:lnTo>
                  <a:pt x="1313" y="1263"/>
                </a:lnTo>
                <a:lnTo>
                  <a:pt x="1312" y="1264"/>
                </a:lnTo>
                <a:lnTo>
                  <a:pt x="1313" y="1265"/>
                </a:lnTo>
                <a:lnTo>
                  <a:pt x="1309" y="1270"/>
                </a:lnTo>
                <a:close/>
                <a:moveTo>
                  <a:pt x="1380" y="1047"/>
                </a:moveTo>
                <a:lnTo>
                  <a:pt x="1379" y="1050"/>
                </a:lnTo>
                <a:lnTo>
                  <a:pt x="1379" y="1055"/>
                </a:lnTo>
                <a:lnTo>
                  <a:pt x="1379" y="1056"/>
                </a:lnTo>
                <a:lnTo>
                  <a:pt x="1379" y="1058"/>
                </a:lnTo>
                <a:lnTo>
                  <a:pt x="1379" y="1059"/>
                </a:lnTo>
                <a:lnTo>
                  <a:pt x="1380" y="1061"/>
                </a:lnTo>
                <a:lnTo>
                  <a:pt x="1379" y="1062"/>
                </a:lnTo>
                <a:lnTo>
                  <a:pt x="1379" y="1066"/>
                </a:lnTo>
                <a:lnTo>
                  <a:pt x="1379" y="1067"/>
                </a:lnTo>
                <a:lnTo>
                  <a:pt x="1380" y="1068"/>
                </a:lnTo>
                <a:lnTo>
                  <a:pt x="1380" y="1069"/>
                </a:lnTo>
                <a:lnTo>
                  <a:pt x="1379" y="1069"/>
                </a:lnTo>
                <a:lnTo>
                  <a:pt x="1379" y="1070"/>
                </a:lnTo>
                <a:lnTo>
                  <a:pt x="1378" y="1070"/>
                </a:lnTo>
                <a:lnTo>
                  <a:pt x="1378" y="1071"/>
                </a:lnTo>
                <a:lnTo>
                  <a:pt x="1377" y="1071"/>
                </a:lnTo>
                <a:lnTo>
                  <a:pt x="1377" y="1072"/>
                </a:lnTo>
                <a:lnTo>
                  <a:pt x="1377" y="1073"/>
                </a:lnTo>
                <a:lnTo>
                  <a:pt x="1375" y="1075"/>
                </a:lnTo>
                <a:lnTo>
                  <a:pt x="1375" y="1076"/>
                </a:lnTo>
                <a:lnTo>
                  <a:pt x="1376" y="1075"/>
                </a:lnTo>
                <a:lnTo>
                  <a:pt x="1378" y="1075"/>
                </a:lnTo>
                <a:lnTo>
                  <a:pt x="1379" y="1075"/>
                </a:lnTo>
                <a:lnTo>
                  <a:pt x="1380" y="1073"/>
                </a:lnTo>
                <a:lnTo>
                  <a:pt x="1381" y="1075"/>
                </a:lnTo>
                <a:lnTo>
                  <a:pt x="1383" y="1075"/>
                </a:lnTo>
                <a:lnTo>
                  <a:pt x="1381" y="1076"/>
                </a:lnTo>
                <a:lnTo>
                  <a:pt x="1380" y="1076"/>
                </a:lnTo>
                <a:lnTo>
                  <a:pt x="1381" y="1079"/>
                </a:lnTo>
                <a:lnTo>
                  <a:pt x="1380" y="1080"/>
                </a:lnTo>
                <a:lnTo>
                  <a:pt x="1380" y="1081"/>
                </a:lnTo>
                <a:lnTo>
                  <a:pt x="1380" y="1084"/>
                </a:lnTo>
                <a:lnTo>
                  <a:pt x="1380" y="1085"/>
                </a:lnTo>
                <a:lnTo>
                  <a:pt x="1380" y="1086"/>
                </a:lnTo>
                <a:lnTo>
                  <a:pt x="1380" y="1089"/>
                </a:lnTo>
                <a:lnTo>
                  <a:pt x="1381" y="1090"/>
                </a:lnTo>
                <a:lnTo>
                  <a:pt x="1383" y="1090"/>
                </a:lnTo>
                <a:lnTo>
                  <a:pt x="1383" y="1092"/>
                </a:lnTo>
                <a:lnTo>
                  <a:pt x="1381" y="1092"/>
                </a:lnTo>
                <a:lnTo>
                  <a:pt x="1381" y="1093"/>
                </a:lnTo>
                <a:lnTo>
                  <a:pt x="1381" y="1094"/>
                </a:lnTo>
                <a:lnTo>
                  <a:pt x="1381" y="1095"/>
                </a:lnTo>
                <a:lnTo>
                  <a:pt x="1380" y="1096"/>
                </a:lnTo>
                <a:lnTo>
                  <a:pt x="1379" y="1096"/>
                </a:lnTo>
                <a:lnTo>
                  <a:pt x="1379" y="1097"/>
                </a:lnTo>
                <a:lnTo>
                  <a:pt x="1378" y="1102"/>
                </a:lnTo>
                <a:lnTo>
                  <a:pt x="1377" y="1103"/>
                </a:lnTo>
                <a:lnTo>
                  <a:pt x="1376" y="1106"/>
                </a:lnTo>
                <a:lnTo>
                  <a:pt x="1373" y="1111"/>
                </a:lnTo>
                <a:lnTo>
                  <a:pt x="1372" y="1112"/>
                </a:lnTo>
                <a:lnTo>
                  <a:pt x="1372" y="1114"/>
                </a:lnTo>
                <a:lnTo>
                  <a:pt x="1370" y="1117"/>
                </a:lnTo>
                <a:lnTo>
                  <a:pt x="1369" y="1120"/>
                </a:lnTo>
                <a:lnTo>
                  <a:pt x="1369" y="1121"/>
                </a:lnTo>
                <a:lnTo>
                  <a:pt x="1366" y="1122"/>
                </a:lnTo>
                <a:lnTo>
                  <a:pt x="1364" y="1123"/>
                </a:lnTo>
                <a:lnTo>
                  <a:pt x="1364" y="1125"/>
                </a:lnTo>
                <a:lnTo>
                  <a:pt x="1366" y="1127"/>
                </a:lnTo>
                <a:lnTo>
                  <a:pt x="1366" y="1128"/>
                </a:lnTo>
                <a:lnTo>
                  <a:pt x="1366" y="1131"/>
                </a:lnTo>
                <a:lnTo>
                  <a:pt x="1364" y="1131"/>
                </a:lnTo>
                <a:lnTo>
                  <a:pt x="1363" y="1131"/>
                </a:lnTo>
                <a:lnTo>
                  <a:pt x="1361" y="1133"/>
                </a:lnTo>
                <a:lnTo>
                  <a:pt x="1361" y="1134"/>
                </a:lnTo>
                <a:lnTo>
                  <a:pt x="1362" y="1135"/>
                </a:lnTo>
                <a:lnTo>
                  <a:pt x="1362" y="1136"/>
                </a:lnTo>
                <a:lnTo>
                  <a:pt x="1361" y="1136"/>
                </a:lnTo>
                <a:lnTo>
                  <a:pt x="1360" y="1136"/>
                </a:lnTo>
                <a:lnTo>
                  <a:pt x="1360" y="1138"/>
                </a:lnTo>
                <a:lnTo>
                  <a:pt x="1360" y="1139"/>
                </a:lnTo>
                <a:lnTo>
                  <a:pt x="1358" y="1140"/>
                </a:lnTo>
                <a:lnTo>
                  <a:pt x="1358" y="1144"/>
                </a:lnTo>
                <a:lnTo>
                  <a:pt x="1356" y="1145"/>
                </a:lnTo>
                <a:lnTo>
                  <a:pt x="1355" y="1148"/>
                </a:lnTo>
                <a:lnTo>
                  <a:pt x="1355" y="1151"/>
                </a:lnTo>
                <a:lnTo>
                  <a:pt x="1355" y="1152"/>
                </a:lnTo>
                <a:lnTo>
                  <a:pt x="1355" y="1154"/>
                </a:lnTo>
                <a:lnTo>
                  <a:pt x="1356" y="1157"/>
                </a:lnTo>
                <a:lnTo>
                  <a:pt x="1356" y="1161"/>
                </a:lnTo>
                <a:lnTo>
                  <a:pt x="1356" y="1162"/>
                </a:lnTo>
                <a:lnTo>
                  <a:pt x="1355" y="1165"/>
                </a:lnTo>
                <a:lnTo>
                  <a:pt x="1354" y="1168"/>
                </a:lnTo>
                <a:lnTo>
                  <a:pt x="1354" y="1171"/>
                </a:lnTo>
                <a:lnTo>
                  <a:pt x="1353" y="1173"/>
                </a:lnTo>
                <a:lnTo>
                  <a:pt x="1353" y="1175"/>
                </a:lnTo>
                <a:lnTo>
                  <a:pt x="1352" y="1176"/>
                </a:lnTo>
                <a:lnTo>
                  <a:pt x="1352" y="1177"/>
                </a:lnTo>
                <a:lnTo>
                  <a:pt x="1351" y="1177"/>
                </a:lnTo>
                <a:lnTo>
                  <a:pt x="1349" y="1178"/>
                </a:lnTo>
                <a:lnTo>
                  <a:pt x="1349" y="1179"/>
                </a:lnTo>
                <a:lnTo>
                  <a:pt x="1350" y="1180"/>
                </a:lnTo>
                <a:lnTo>
                  <a:pt x="1350" y="1181"/>
                </a:lnTo>
                <a:lnTo>
                  <a:pt x="1349" y="1181"/>
                </a:lnTo>
                <a:lnTo>
                  <a:pt x="1347" y="1182"/>
                </a:lnTo>
                <a:lnTo>
                  <a:pt x="1346" y="1184"/>
                </a:lnTo>
                <a:lnTo>
                  <a:pt x="1346" y="1185"/>
                </a:lnTo>
                <a:lnTo>
                  <a:pt x="1346" y="1186"/>
                </a:lnTo>
                <a:lnTo>
                  <a:pt x="1346" y="1188"/>
                </a:lnTo>
                <a:lnTo>
                  <a:pt x="1345" y="1189"/>
                </a:lnTo>
                <a:lnTo>
                  <a:pt x="1344" y="1190"/>
                </a:lnTo>
                <a:lnTo>
                  <a:pt x="1344" y="1192"/>
                </a:lnTo>
                <a:lnTo>
                  <a:pt x="1345" y="1192"/>
                </a:lnTo>
                <a:lnTo>
                  <a:pt x="1343" y="1193"/>
                </a:lnTo>
                <a:lnTo>
                  <a:pt x="1343" y="1195"/>
                </a:lnTo>
                <a:lnTo>
                  <a:pt x="1342" y="1196"/>
                </a:lnTo>
                <a:lnTo>
                  <a:pt x="1342" y="1197"/>
                </a:lnTo>
                <a:lnTo>
                  <a:pt x="1342" y="1198"/>
                </a:lnTo>
                <a:lnTo>
                  <a:pt x="1341" y="1198"/>
                </a:lnTo>
                <a:lnTo>
                  <a:pt x="1341" y="1200"/>
                </a:lnTo>
                <a:lnTo>
                  <a:pt x="1341" y="1201"/>
                </a:lnTo>
                <a:lnTo>
                  <a:pt x="1341" y="1202"/>
                </a:lnTo>
                <a:lnTo>
                  <a:pt x="1340" y="1202"/>
                </a:lnTo>
                <a:lnTo>
                  <a:pt x="1338" y="1202"/>
                </a:lnTo>
                <a:lnTo>
                  <a:pt x="1338" y="1203"/>
                </a:lnTo>
                <a:lnTo>
                  <a:pt x="1340" y="1204"/>
                </a:lnTo>
                <a:lnTo>
                  <a:pt x="1337" y="1204"/>
                </a:lnTo>
                <a:lnTo>
                  <a:pt x="1337" y="1205"/>
                </a:lnTo>
                <a:lnTo>
                  <a:pt x="1337" y="1206"/>
                </a:lnTo>
                <a:lnTo>
                  <a:pt x="1337" y="1209"/>
                </a:lnTo>
                <a:lnTo>
                  <a:pt x="1337" y="1210"/>
                </a:lnTo>
                <a:lnTo>
                  <a:pt x="1336" y="1211"/>
                </a:lnTo>
                <a:lnTo>
                  <a:pt x="1335" y="1211"/>
                </a:lnTo>
                <a:lnTo>
                  <a:pt x="1334" y="1211"/>
                </a:lnTo>
                <a:lnTo>
                  <a:pt x="1334" y="1212"/>
                </a:lnTo>
                <a:lnTo>
                  <a:pt x="1332" y="1213"/>
                </a:lnTo>
                <a:lnTo>
                  <a:pt x="1330" y="1214"/>
                </a:lnTo>
                <a:lnTo>
                  <a:pt x="1329" y="1217"/>
                </a:lnTo>
                <a:lnTo>
                  <a:pt x="1327" y="1221"/>
                </a:lnTo>
                <a:lnTo>
                  <a:pt x="1325" y="1223"/>
                </a:lnTo>
                <a:lnTo>
                  <a:pt x="1324" y="1223"/>
                </a:lnTo>
                <a:lnTo>
                  <a:pt x="1323" y="1225"/>
                </a:lnTo>
                <a:lnTo>
                  <a:pt x="1323" y="1229"/>
                </a:lnTo>
                <a:lnTo>
                  <a:pt x="1323" y="1231"/>
                </a:lnTo>
                <a:lnTo>
                  <a:pt x="1321" y="1232"/>
                </a:lnTo>
                <a:lnTo>
                  <a:pt x="1319" y="1236"/>
                </a:lnTo>
                <a:lnTo>
                  <a:pt x="1318" y="1237"/>
                </a:lnTo>
                <a:lnTo>
                  <a:pt x="1317" y="1237"/>
                </a:lnTo>
                <a:lnTo>
                  <a:pt x="1316" y="1236"/>
                </a:lnTo>
                <a:lnTo>
                  <a:pt x="1316" y="1235"/>
                </a:lnTo>
                <a:lnTo>
                  <a:pt x="1316" y="1232"/>
                </a:lnTo>
                <a:lnTo>
                  <a:pt x="1317" y="1229"/>
                </a:lnTo>
                <a:lnTo>
                  <a:pt x="1317" y="1226"/>
                </a:lnTo>
                <a:lnTo>
                  <a:pt x="1317" y="1225"/>
                </a:lnTo>
                <a:lnTo>
                  <a:pt x="1317" y="1223"/>
                </a:lnTo>
                <a:lnTo>
                  <a:pt x="1316" y="1222"/>
                </a:lnTo>
                <a:lnTo>
                  <a:pt x="1316" y="1221"/>
                </a:lnTo>
                <a:lnTo>
                  <a:pt x="1312" y="1220"/>
                </a:lnTo>
                <a:lnTo>
                  <a:pt x="1312" y="1219"/>
                </a:lnTo>
                <a:lnTo>
                  <a:pt x="1313" y="1219"/>
                </a:lnTo>
                <a:lnTo>
                  <a:pt x="1315" y="1219"/>
                </a:lnTo>
                <a:lnTo>
                  <a:pt x="1316" y="1218"/>
                </a:lnTo>
                <a:lnTo>
                  <a:pt x="1317" y="1218"/>
                </a:lnTo>
                <a:lnTo>
                  <a:pt x="1318" y="1217"/>
                </a:lnTo>
                <a:lnTo>
                  <a:pt x="1320" y="1214"/>
                </a:lnTo>
                <a:lnTo>
                  <a:pt x="1323" y="1212"/>
                </a:lnTo>
                <a:lnTo>
                  <a:pt x="1324" y="1211"/>
                </a:lnTo>
                <a:lnTo>
                  <a:pt x="1325" y="1209"/>
                </a:lnTo>
                <a:lnTo>
                  <a:pt x="1327" y="1206"/>
                </a:lnTo>
                <a:lnTo>
                  <a:pt x="1327" y="1204"/>
                </a:lnTo>
                <a:lnTo>
                  <a:pt x="1328" y="1203"/>
                </a:lnTo>
                <a:lnTo>
                  <a:pt x="1328" y="1202"/>
                </a:lnTo>
                <a:lnTo>
                  <a:pt x="1329" y="1201"/>
                </a:lnTo>
                <a:lnTo>
                  <a:pt x="1330" y="1198"/>
                </a:lnTo>
                <a:lnTo>
                  <a:pt x="1332" y="1195"/>
                </a:lnTo>
                <a:lnTo>
                  <a:pt x="1333" y="1192"/>
                </a:lnTo>
                <a:lnTo>
                  <a:pt x="1333" y="1190"/>
                </a:lnTo>
                <a:lnTo>
                  <a:pt x="1334" y="1189"/>
                </a:lnTo>
                <a:lnTo>
                  <a:pt x="1334" y="1188"/>
                </a:lnTo>
                <a:lnTo>
                  <a:pt x="1334" y="1187"/>
                </a:lnTo>
                <a:lnTo>
                  <a:pt x="1334" y="1186"/>
                </a:lnTo>
                <a:lnTo>
                  <a:pt x="1334" y="1184"/>
                </a:lnTo>
                <a:lnTo>
                  <a:pt x="1334" y="1182"/>
                </a:lnTo>
                <a:lnTo>
                  <a:pt x="1336" y="1181"/>
                </a:lnTo>
                <a:lnTo>
                  <a:pt x="1336" y="1180"/>
                </a:lnTo>
                <a:lnTo>
                  <a:pt x="1337" y="1179"/>
                </a:lnTo>
                <a:lnTo>
                  <a:pt x="1338" y="1178"/>
                </a:lnTo>
                <a:lnTo>
                  <a:pt x="1338" y="1177"/>
                </a:lnTo>
                <a:lnTo>
                  <a:pt x="1338" y="1176"/>
                </a:lnTo>
                <a:lnTo>
                  <a:pt x="1340" y="1173"/>
                </a:lnTo>
                <a:lnTo>
                  <a:pt x="1341" y="1172"/>
                </a:lnTo>
                <a:lnTo>
                  <a:pt x="1341" y="1171"/>
                </a:lnTo>
                <a:lnTo>
                  <a:pt x="1342" y="1170"/>
                </a:lnTo>
                <a:lnTo>
                  <a:pt x="1342" y="1167"/>
                </a:lnTo>
                <a:lnTo>
                  <a:pt x="1343" y="1164"/>
                </a:lnTo>
                <a:lnTo>
                  <a:pt x="1344" y="1163"/>
                </a:lnTo>
                <a:lnTo>
                  <a:pt x="1343" y="1162"/>
                </a:lnTo>
                <a:lnTo>
                  <a:pt x="1343" y="1161"/>
                </a:lnTo>
                <a:lnTo>
                  <a:pt x="1344" y="1160"/>
                </a:lnTo>
                <a:lnTo>
                  <a:pt x="1344" y="1159"/>
                </a:lnTo>
                <a:lnTo>
                  <a:pt x="1345" y="1157"/>
                </a:lnTo>
                <a:lnTo>
                  <a:pt x="1345" y="1155"/>
                </a:lnTo>
                <a:lnTo>
                  <a:pt x="1345" y="1154"/>
                </a:lnTo>
                <a:lnTo>
                  <a:pt x="1346" y="1153"/>
                </a:lnTo>
                <a:lnTo>
                  <a:pt x="1347" y="1151"/>
                </a:lnTo>
                <a:lnTo>
                  <a:pt x="1349" y="1148"/>
                </a:lnTo>
                <a:lnTo>
                  <a:pt x="1349" y="1145"/>
                </a:lnTo>
                <a:lnTo>
                  <a:pt x="1349" y="1143"/>
                </a:lnTo>
                <a:lnTo>
                  <a:pt x="1349" y="1139"/>
                </a:lnTo>
                <a:lnTo>
                  <a:pt x="1350" y="1138"/>
                </a:lnTo>
                <a:lnTo>
                  <a:pt x="1351" y="1136"/>
                </a:lnTo>
                <a:lnTo>
                  <a:pt x="1351" y="1133"/>
                </a:lnTo>
                <a:lnTo>
                  <a:pt x="1352" y="1130"/>
                </a:lnTo>
                <a:lnTo>
                  <a:pt x="1352" y="1129"/>
                </a:lnTo>
                <a:lnTo>
                  <a:pt x="1351" y="1128"/>
                </a:lnTo>
                <a:lnTo>
                  <a:pt x="1351" y="1126"/>
                </a:lnTo>
                <a:lnTo>
                  <a:pt x="1352" y="1122"/>
                </a:lnTo>
                <a:lnTo>
                  <a:pt x="1352" y="1121"/>
                </a:lnTo>
                <a:lnTo>
                  <a:pt x="1353" y="1120"/>
                </a:lnTo>
                <a:lnTo>
                  <a:pt x="1354" y="1120"/>
                </a:lnTo>
                <a:lnTo>
                  <a:pt x="1355" y="1119"/>
                </a:lnTo>
                <a:lnTo>
                  <a:pt x="1356" y="1118"/>
                </a:lnTo>
                <a:lnTo>
                  <a:pt x="1358" y="1112"/>
                </a:lnTo>
                <a:lnTo>
                  <a:pt x="1359" y="1111"/>
                </a:lnTo>
                <a:lnTo>
                  <a:pt x="1360" y="1110"/>
                </a:lnTo>
                <a:lnTo>
                  <a:pt x="1360" y="1108"/>
                </a:lnTo>
                <a:lnTo>
                  <a:pt x="1359" y="1108"/>
                </a:lnTo>
                <a:lnTo>
                  <a:pt x="1359" y="1106"/>
                </a:lnTo>
                <a:lnTo>
                  <a:pt x="1359" y="1105"/>
                </a:lnTo>
                <a:lnTo>
                  <a:pt x="1359" y="1104"/>
                </a:lnTo>
                <a:lnTo>
                  <a:pt x="1361" y="1103"/>
                </a:lnTo>
                <a:lnTo>
                  <a:pt x="1362" y="1101"/>
                </a:lnTo>
                <a:lnTo>
                  <a:pt x="1356" y="1097"/>
                </a:lnTo>
                <a:lnTo>
                  <a:pt x="1361" y="1077"/>
                </a:lnTo>
                <a:lnTo>
                  <a:pt x="1368" y="1071"/>
                </a:lnTo>
                <a:lnTo>
                  <a:pt x="1367" y="1070"/>
                </a:lnTo>
                <a:lnTo>
                  <a:pt x="1366" y="1070"/>
                </a:lnTo>
                <a:lnTo>
                  <a:pt x="1363" y="1069"/>
                </a:lnTo>
                <a:lnTo>
                  <a:pt x="1362" y="1069"/>
                </a:lnTo>
                <a:lnTo>
                  <a:pt x="1361" y="1068"/>
                </a:lnTo>
                <a:lnTo>
                  <a:pt x="1359" y="1068"/>
                </a:lnTo>
                <a:lnTo>
                  <a:pt x="1358" y="1067"/>
                </a:lnTo>
                <a:lnTo>
                  <a:pt x="1358" y="1064"/>
                </a:lnTo>
                <a:lnTo>
                  <a:pt x="1356" y="1063"/>
                </a:lnTo>
                <a:lnTo>
                  <a:pt x="1358" y="1063"/>
                </a:lnTo>
                <a:lnTo>
                  <a:pt x="1356" y="1063"/>
                </a:lnTo>
                <a:lnTo>
                  <a:pt x="1356" y="1061"/>
                </a:lnTo>
                <a:lnTo>
                  <a:pt x="1356" y="1060"/>
                </a:lnTo>
                <a:lnTo>
                  <a:pt x="1356" y="1059"/>
                </a:lnTo>
                <a:lnTo>
                  <a:pt x="1356" y="1058"/>
                </a:lnTo>
                <a:lnTo>
                  <a:pt x="1356" y="1053"/>
                </a:lnTo>
                <a:lnTo>
                  <a:pt x="1356" y="1051"/>
                </a:lnTo>
                <a:lnTo>
                  <a:pt x="1358" y="1048"/>
                </a:lnTo>
                <a:lnTo>
                  <a:pt x="1359" y="1047"/>
                </a:lnTo>
                <a:lnTo>
                  <a:pt x="1360" y="1047"/>
                </a:lnTo>
                <a:lnTo>
                  <a:pt x="1362" y="1047"/>
                </a:lnTo>
                <a:lnTo>
                  <a:pt x="1367" y="1050"/>
                </a:lnTo>
                <a:lnTo>
                  <a:pt x="1368" y="1048"/>
                </a:lnTo>
                <a:lnTo>
                  <a:pt x="1369" y="1048"/>
                </a:lnTo>
                <a:lnTo>
                  <a:pt x="1370" y="1047"/>
                </a:lnTo>
                <a:lnTo>
                  <a:pt x="1371" y="1046"/>
                </a:lnTo>
                <a:lnTo>
                  <a:pt x="1372" y="1046"/>
                </a:lnTo>
                <a:lnTo>
                  <a:pt x="1373" y="1046"/>
                </a:lnTo>
                <a:lnTo>
                  <a:pt x="1375" y="1046"/>
                </a:lnTo>
                <a:lnTo>
                  <a:pt x="1376" y="1044"/>
                </a:lnTo>
                <a:lnTo>
                  <a:pt x="1377" y="1043"/>
                </a:lnTo>
                <a:lnTo>
                  <a:pt x="1377" y="1041"/>
                </a:lnTo>
                <a:lnTo>
                  <a:pt x="1376" y="1039"/>
                </a:lnTo>
                <a:lnTo>
                  <a:pt x="1375" y="1038"/>
                </a:lnTo>
                <a:lnTo>
                  <a:pt x="1378" y="1037"/>
                </a:lnTo>
                <a:lnTo>
                  <a:pt x="1379" y="1036"/>
                </a:lnTo>
                <a:lnTo>
                  <a:pt x="1379" y="1035"/>
                </a:lnTo>
                <a:lnTo>
                  <a:pt x="1379" y="1033"/>
                </a:lnTo>
                <a:lnTo>
                  <a:pt x="1378" y="1030"/>
                </a:lnTo>
                <a:lnTo>
                  <a:pt x="1378" y="1028"/>
                </a:lnTo>
                <a:lnTo>
                  <a:pt x="1379" y="1025"/>
                </a:lnTo>
                <a:lnTo>
                  <a:pt x="1380" y="1022"/>
                </a:lnTo>
                <a:lnTo>
                  <a:pt x="1381" y="1019"/>
                </a:lnTo>
                <a:lnTo>
                  <a:pt x="1384" y="1020"/>
                </a:lnTo>
                <a:lnTo>
                  <a:pt x="1385" y="1021"/>
                </a:lnTo>
                <a:lnTo>
                  <a:pt x="1385" y="1023"/>
                </a:lnTo>
                <a:lnTo>
                  <a:pt x="1385" y="1025"/>
                </a:lnTo>
                <a:lnTo>
                  <a:pt x="1384" y="1027"/>
                </a:lnTo>
                <a:lnTo>
                  <a:pt x="1384" y="1029"/>
                </a:lnTo>
                <a:lnTo>
                  <a:pt x="1384" y="1030"/>
                </a:lnTo>
                <a:lnTo>
                  <a:pt x="1384" y="1031"/>
                </a:lnTo>
                <a:lnTo>
                  <a:pt x="1384" y="1034"/>
                </a:lnTo>
                <a:lnTo>
                  <a:pt x="1384" y="1037"/>
                </a:lnTo>
                <a:lnTo>
                  <a:pt x="1381" y="1041"/>
                </a:lnTo>
                <a:lnTo>
                  <a:pt x="1381" y="1042"/>
                </a:lnTo>
                <a:lnTo>
                  <a:pt x="1381" y="1044"/>
                </a:lnTo>
                <a:lnTo>
                  <a:pt x="1380" y="1046"/>
                </a:lnTo>
                <a:lnTo>
                  <a:pt x="1380" y="1047"/>
                </a:lnTo>
                <a:close/>
                <a:moveTo>
                  <a:pt x="1384" y="1013"/>
                </a:moveTo>
                <a:lnTo>
                  <a:pt x="1383" y="1012"/>
                </a:lnTo>
                <a:lnTo>
                  <a:pt x="1381" y="1012"/>
                </a:lnTo>
                <a:lnTo>
                  <a:pt x="1381" y="1010"/>
                </a:lnTo>
                <a:lnTo>
                  <a:pt x="1384" y="1006"/>
                </a:lnTo>
                <a:lnTo>
                  <a:pt x="1384" y="1005"/>
                </a:lnTo>
                <a:lnTo>
                  <a:pt x="1384" y="1004"/>
                </a:lnTo>
                <a:lnTo>
                  <a:pt x="1385" y="1003"/>
                </a:lnTo>
                <a:lnTo>
                  <a:pt x="1386" y="1003"/>
                </a:lnTo>
                <a:lnTo>
                  <a:pt x="1388" y="1004"/>
                </a:lnTo>
                <a:lnTo>
                  <a:pt x="1389" y="1004"/>
                </a:lnTo>
                <a:lnTo>
                  <a:pt x="1389" y="1006"/>
                </a:lnTo>
                <a:lnTo>
                  <a:pt x="1390" y="1008"/>
                </a:lnTo>
                <a:lnTo>
                  <a:pt x="1390" y="1009"/>
                </a:lnTo>
                <a:lnTo>
                  <a:pt x="1389" y="1010"/>
                </a:lnTo>
                <a:lnTo>
                  <a:pt x="1388" y="1011"/>
                </a:lnTo>
                <a:lnTo>
                  <a:pt x="1387" y="1012"/>
                </a:lnTo>
                <a:lnTo>
                  <a:pt x="1384" y="1013"/>
                </a:lnTo>
                <a:close/>
                <a:moveTo>
                  <a:pt x="1389" y="1003"/>
                </a:moveTo>
                <a:lnTo>
                  <a:pt x="1388" y="1002"/>
                </a:lnTo>
                <a:lnTo>
                  <a:pt x="1388" y="998"/>
                </a:lnTo>
                <a:lnTo>
                  <a:pt x="1388" y="997"/>
                </a:lnTo>
                <a:lnTo>
                  <a:pt x="1389" y="997"/>
                </a:lnTo>
                <a:lnTo>
                  <a:pt x="1389" y="998"/>
                </a:lnTo>
                <a:lnTo>
                  <a:pt x="1390" y="1000"/>
                </a:lnTo>
                <a:lnTo>
                  <a:pt x="1390" y="1001"/>
                </a:lnTo>
                <a:lnTo>
                  <a:pt x="1390" y="1002"/>
                </a:lnTo>
                <a:lnTo>
                  <a:pt x="1389" y="1003"/>
                </a:lnTo>
                <a:close/>
                <a:moveTo>
                  <a:pt x="1390" y="994"/>
                </a:moveTo>
                <a:lnTo>
                  <a:pt x="1389" y="994"/>
                </a:lnTo>
                <a:lnTo>
                  <a:pt x="1389" y="993"/>
                </a:lnTo>
                <a:lnTo>
                  <a:pt x="1394" y="988"/>
                </a:lnTo>
                <a:lnTo>
                  <a:pt x="1394" y="987"/>
                </a:lnTo>
                <a:lnTo>
                  <a:pt x="1394" y="988"/>
                </a:lnTo>
                <a:lnTo>
                  <a:pt x="1394" y="989"/>
                </a:lnTo>
                <a:lnTo>
                  <a:pt x="1393" y="991"/>
                </a:lnTo>
                <a:lnTo>
                  <a:pt x="1390" y="993"/>
                </a:lnTo>
                <a:lnTo>
                  <a:pt x="1390" y="994"/>
                </a:lnTo>
                <a:close/>
                <a:moveTo>
                  <a:pt x="1394" y="984"/>
                </a:moveTo>
                <a:lnTo>
                  <a:pt x="1394" y="983"/>
                </a:lnTo>
                <a:lnTo>
                  <a:pt x="1394" y="981"/>
                </a:lnTo>
                <a:lnTo>
                  <a:pt x="1394" y="980"/>
                </a:lnTo>
                <a:lnTo>
                  <a:pt x="1394" y="979"/>
                </a:lnTo>
                <a:lnTo>
                  <a:pt x="1395" y="979"/>
                </a:lnTo>
                <a:lnTo>
                  <a:pt x="1396" y="979"/>
                </a:lnTo>
                <a:lnTo>
                  <a:pt x="1396" y="981"/>
                </a:lnTo>
                <a:lnTo>
                  <a:pt x="1395" y="981"/>
                </a:lnTo>
                <a:lnTo>
                  <a:pt x="1394" y="984"/>
                </a:lnTo>
                <a:close/>
                <a:moveTo>
                  <a:pt x="1413" y="862"/>
                </a:moveTo>
                <a:lnTo>
                  <a:pt x="1412" y="861"/>
                </a:lnTo>
                <a:lnTo>
                  <a:pt x="1413" y="860"/>
                </a:lnTo>
                <a:lnTo>
                  <a:pt x="1413" y="859"/>
                </a:lnTo>
                <a:lnTo>
                  <a:pt x="1414" y="859"/>
                </a:lnTo>
                <a:lnTo>
                  <a:pt x="1414" y="860"/>
                </a:lnTo>
                <a:lnTo>
                  <a:pt x="1414" y="861"/>
                </a:lnTo>
                <a:lnTo>
                  <a:pt x="1413" y="862"/>
                </a:lnTo>
                <a:close/>
                <a:moveTo>
                  <a:pt x="1168" y="792"/>
                </a:moveTo>
                <a:lnTo>
                  <a:pt x="1168" y="793"/>
                </a:lnTo>
                <a:lnTo>
                  <a:pt x="1166" y="793"/>
                </a:lnTo>
                <a:lnTo>
                  <a:pt x="1166" y="794"/>
                </a:lnTo>
                <a:lnTo>
                  <a:pt x="1165" y="794"/>
                </a:lnTo>
                <a:lnTo>
                  <a:pt x="1165" y="795"/>
                </a:lnTo>
                <a:lnTo>
                  <a:pt x="1164" y="795"/>
                </a:lnTo>
                <a:lnTo>
                  <a:pt x="1163" y="795"/>
                </a:lnTo>
                <a:lnTo>
                  <a:pt x="1162" y="794"/>
                </a:lnTo>
                <a:lnTo>
                  <a:pt x="1161" y="794"/>
                </a:lnTo>
                <a:lnTo>
                  <a:pt x="1162" y="793"/>
                </a:lnTo>
                <a:lnTo>
                  <a:pt x="1162" y="794"/>
                </a:lnTo>
                <a:lnTo>
                  <a:pt x="1163" y="794"/>
                </a:lnTo>
                <a:lnTo>
                  <a:pt x="1164" y="794"/>
                </a:lnTo>
                <a:lnTo>
                  <a:pt x="1165" y="794"/>
                </a:lnTo>
                <a:lnTo>
                  <a:pt x="1165" y="793"/>
                </a:lnTo>
                <a:lnTo>
                  <a:pt x="1164" y="793"/>
                </a:lnTo>
                <a:lnTo>
                  <a:pt x="1164" y="792"/>
                </a:lnTo>
                <a:lnTo>
                  <a:pt x="1165" y="792"/>
                </a:lnTo>
                <a:lnTo>
                  <a:pt x="1165" y="791"/>
                </a:lnTo>
                <a:lnTo>
                  <a:pt x="1166" y="791"/>
                </a:lnTo>
                <a:lnTo>
                  <a:pt x="1166" y="792"/>
                </a:lnTo>
                <a:lnTo>
                  <a:pt x="1165" y="792"/>
                </a:lnTo>
                <a:lnTo>
                  <a:pt x="1166" y="792"/>
                </a:lnTo>
                <a:lnTo>
                  <a:pt x="1166" y="791"/>
                </a:lnTo>
                <a:lnTo>
                  <a:pt x="1166" y="792"/>
                </a:lnTo>
                <a:lnTo>
                  <a:pt x="1168" y="791"/>
                </a:lnTo>
                <a:lnTo>
                  <a:pt x="1168" y="790"/>
                </a:lnTo>
                <a:lnTo>
                  <a:pt x="1169" y="790"/>
                </a:lnTo>
                <a:lnTo>
                  <a:pt x="1168" y="788"/>
                </a:lnTo>
                <a:lnTo>
                  <a:pt x="1169" y="788"/>
                </a:lnTo>
                <a:lnTo>
                  <a:pt x="1170" y="788"/>
                </a:lnTo>
                <a:lnTo>
                  <a:pt x="1170" y="790"/>
                </a:lnTo>
                <a:lnTo>
                  <a:pt x="1169" y="790"/>
                </a:lnTo>
                <a:lnTo>
                  <a:pt x="1169" y="791"/>
                </a:lnTo>
                <a:lnTo>
                  <a:pt x="1168" y="791"/>
                </a:lnTo>
                <a:lnTo>
                  <a:pt x="1168" y="792"/>
                </a:lnTo>
                <a:close/>
                <a:moveTo>
                  <a:pt x="1203" y="734"/>
                </a:moveTo>
                <a:lnTo>
                  <a:pt x="1203" y="733"/>
                </a:lnTo>
                <a:lnTo>
                  <a:pt x="1203" y="732"/>
                </a:lnTo>
                <a:lnTo>
                  <a:pt x="1203" y="730"/>
                </a:lnTo>
                <a:lnTo>
                  <a:pt x="1203" y="729"/>
                </a:lnTo>
                <a:lnTo>
                  <a:pt x="1203" y="728"/>
                </a:lnTo>
                <a:lnTo>
                  <a:pt x="1203" y="727"/>
                </a:lnTo>
                <a:lnTo>
                  <a:pt x="1204" y="727"/>
                </a:lnTo>
                <a:lnTo>
                  <a:pt x="1205" y="727"/>
                </a:lnTo>
                <a:lnTo>
                  <a:pt x="1207" y="727"/>
                </a:lnTo>
                <a:lnTo>
                  <a:pt x="1206" y="727"/>
                </a:lnTo>
                <a:lnTo>
                  <a:pt x="1205" y="727"/>
                </a:lnTo>
                <a:lnTo>
                  <a:pt x="1204" y="727"/>
                </a:lnTo>
                <a:lnTo>
                  <a:pt x="1204" y="728"/>
                </a:lnTo>
                <a:lnTo>
                  <a:pt x="1203" y="729"/>
                </a:lnTo>
                <a:lnTo>
                  <a:pt x="1203" y="732"/>
                </a:lnTo>
                <a:lnTo>
                  <a:pt x="1203" y="733"/>
                </a:lnTo>
                <a:lnTo>
                  <a:pt x="1203" y="734"/>
                </a:lnTo>
                <a:close/>
                <a:moveTo>
                  <a:pt x="1220" y="642"/>
                </a:moveTo>
                <a:lnTo>
                  <a:pt x="1220" y="641"/>
                </a:lnTo>
                <a:lnTo>
                  <a:pt x="1220" y="640"/>
                </a:lnTo>
                <a:lnTo>
                  <a:pt x="1221" y="640"/>
                </a:lnTo>
                <a:lnTo>
                  <a:pt x="1226" y="640"/>
                </a:lnTo>
                <a:lnTo>
                  <a:pt x="1228" y="640"/>
                </a:lnTo>
                <a:lnTo>
                  <a:pt x="1229" y="640"/>
                </a:lnTo>
                <a:lnTo>
                  <a:pt x="1230" y="640"/>
                </a:lnTo>
                <a:lnTo>
                  <a:pt x="1231" y="640"/>
                </a:lnTo>
                <a:lnTo>
                  <a:pt x="1232" y="640"/>
                </a:lnTo>
                <a:lnTo>
                  <a:pt x="1234" y="640"/>
                </a:lnTo>
                <a:lnTo>
                  <a:pt x="1238" y="640"/>
                </a:lnTo>
                <a:lnTo>
                  <a:pt x="1237" y="642"/>
                </a:lnTo>
                <a:lnTo>
                  <a:pt x="1235" y="643"/>
                </a:lnTo>
                <a:lnTo>
                  <a:pt x="1234" y="644"/>
                </a:lnTo>
                <a:lnTo>
                  <a:pt x="1234" y="645"/>
                </a:lnTo>
                <a:lnTo>
                  <a:pt x="1233" y="645"/>
                </a:lnTo>
                <a:lnTo>
                  <a:pt x="1233" y="646"/>
                </a:lnTo>
                <a:lnTo>
                  <a:pt x="1232" y="646"/>
                </a:lnTo>
                <a:lnTo>
                  <a:pt x="1231" y="645"/>
                </a:lnTo>
                <a:lnTo>
                  <a:pt x="1231" y="644"/>
                </a:lnTo>
                <a:lnTo>
                  <a:pt x="1232" y="643"/>
                </a:lnTo>
                <a:lnTo>
                  <a:pt x="1233" y="642"/>
                </a:lnTo>
                <a:lnTo>
                  <a:pt x="1232" y="641"/>
                </a:lnTo>
                <a:lnTo>
                  <a:pt x="1232" y="642"/>
                </a:lnTo>
                <a:lnTo>
                  <a:pt x="1231" y="642"/>
                </a:lnTo>
                <a:lnTo>
                  <a:pt x="1230" y="642"/>
                </a:lnTo>
                <a:lnTo>
                  <a:pt x="1230" y="643"/>
                </a:lnTo>
                <a:lnTo>
                  <a:pt x="1229" y="643"/>
                </a:lnTo>
                <a:lnTo>
                  <a:pt x="1229" y="644"/>
                </a:lnTo>
                <a:lnTo>
                  <a:pt x="1228" y="644"/>
                </a:lnTo>
                <a:lnTo>
                  <a:pt x="1228" y="645"/>
                </a:lnTo>
                <a:lnTo>
                  <a:pt x="1226" y="645"/>
                </a:lnTo>
                <a:lnTo>
                  <a:pt x="1225" y="645"/>
                </a:lnTo>
                <a:lnTo>
                  <a:pt x="1225" y="646"/>
                </a:lnTo>
                <a:lnTo>
                  <a:pt x="1224" y="646"/>
                </a:lnTo>
                <a:lnTo>
                  <a:pt x="1224" y="648"/>
                </a:lnTo>
                <a:lnTo>
                  <a:pt x="1223" y="648"/>
                </a:lnTo>
                <a:lnTo>
                  <a:pt x="1222" y="649"/>
                </a:lnTo>
                <a:lnTo>
                  <a:pt x="1221" y="649"/>
                </a:lnTo>
                <a:lnTo>
                  <a:pt x="1221" y="648"/>
                </a:lnTo>
                <a:lnTo>
                  <a:pt x="1221" y="646"/>
                </a:lnTo>
                <a:lnTo>
                  <a:pt x="1222" y="646"/>
                </a:lnTo>
                <a:lnTo>
                  <a:pt x="1222" y="645"/>
                </a:lnTo>
                <a:lnTo>
                  <a:pt x="1221" y="645"/>
                </a:lnTo>
                <a:lnTo>
                  <a:pt x="1220" y="645"/>
                </a:lnTo>
                <a:lnTo>
                  <a:pt x="1220" y="644"/>
                </a:lnTo>
                <a:lnTo>
                  <a:pt x="1221" y="643"/>
                </a:lnTo>
                <a:lnTo>
                  <a:pt x="1220" y="642"/>
                </a:lnTo>
                <a:close/>
                <a:moveTo>
                  <a:pt x="1234" y="635"/>
                </a:moveTo>
                <a:lnTo>
                  <a:pt x="1234" y="636"/>
                </a:lnTo>
                <a:lnTo>
                  <a:pt x="1233" y="636"/>
                </a:lnTo>
                <a:lnTo>
                  <a:pt x="1234" y="637"/>
                </a:lnTo>
                <a:lnTo>
                  <a:pt x="1233" y="638"/>
                </a:lnTo>
                <a:lnTo>
                  <a:pt x="1232" y="638"/>
                </a:lnTo>
                <a:lnTo>
                  <a:pt x="1229" y="638"/>
                </a:lnTo>
                <a:lnTo>
                  <a:pt x="1226" y="638"/>
                </a:lnTo>
                <a:lnTo>
                  <a:pt x="1225" y="638"/>
                </a:lnTo>
                <a:lnTo>
                  <a:pt x="1224" y="638"/>
                </a:lnTo>
                <a:lnTo>
                  <a:pt x="1223" y="638"/>
                </a:lnTo>
                <a:lnTo>
                  <a:pt x="1220" y="640"/>
                </a:lnTo>
                <a:lnTo>
                  <a:pt x="1211" y="640"/>
                </a:lnTo>
                <a:lnTo>
                  <a:pt x="1208" y="640"/>
                </a:lnTo>
                <a:lnTo>
                  <a:pt x="1206" y="640"/>
                </a:lnTo>
                <a:lnTo>
                  <a:pt x="1205" y="640"/>
                </a:lnTo>
                <a:lnTo>
                  <a:pt x="1205" y="638"/>
                </a:lnTo>
                <a:lnTo>
                  <a:pt x="1205" y="637"/>
                </a:lnTo>
                <a:lnTo>
                  <a:pt x="1205" y="636"/>
                </a:lnTo>
                <a:lnTo>
                  <a:pt x="1205" y="635"/>
                </a:lnTo>
                <a:lnTo>
                  <a:pt x="1206" y="635"/>
                </a:lnTo>
                <a:lnTo>
                  <a:pt x="1207" y="635"/>
                </a:lnTo>
                <a:lnTo>
                  <a:pt x="1208" y="635"/>
                </a:lnTo>
                <a:lnTo>
                  <a:pt x="1209" y="635"/>
                </a:lnTo>
                <a:lnTo>
                  <a:pt x="1208" y="635"/>
                </a:lnTo>
                <a:lnTo>
                  <a:pt x="1209" y="635"/>
                </a:lnTo>
                <a:lnTo>
                  <a:pt x="1211" y="635"/>
                </a:lnTo>
                <a:lnTo>
                  <a:pt x="1209" y="637"/>
                </a:lnTo>
                <a:lnTo>
                  <a:pt x="1211" y="637"/>
                </a:lnTo>
                <a:lnTo>
                  <a:pt x="1212" y="637"/>
                </a:lnTo>
                <a:lnTo>
                  <a:pt x="1214" y="635"/>
                </a:lnTo>
                <a:lnTo>
                  <a:pt x="1215" y="635"/>
                </a:lnTo>
                <a:lnTo>
                  <a:pt x="1220" y="634"/>
                </a:lnTo>
                <a:lnTo>
                  <a:pt x="1221" y="634"/>
                </a:lnTo>
                <a:lnTo>
                  <a:pt x="1222" y="635"/>
                </a:lnTo>
                <a:lnTo>
                  <a:pt x="1221" y="636"/>
                </a:lnTo>
                <a:lnTo>
                  <a:pt x="1220" y="637"/>
                </a:lnTo>
                <a:lnTo>
                  <a:pt x="1221" y="637"/>
                </a:lnTo>
                <a:lnTo>
                  <a:pt x="1222" y="637"/>
                </a:lnTo>
                <a:lnTo>
                  <a:pt x="1223" y="637"/>
                </a:lnTo>
                <a:lnTo>
                  <a:pt x="1224" y="635"/>
                </a:lnTo>
                <a:lnTo>
                  <a:pt x="1224" y="634"/>
                </a:lnTo>
                <a:lnTo>
                  <a:pt x="1225" y="634"/>
                </a:lnTo>
                <a:lnTo>
                  <a:pt x="1226" y="634"/>
                </a:lnTo>
                <a:lnTo>
                  <a:pt x="1228" y="634"/>
                </a:lnTo>
                <a:lnTo>
                  <a:pt x="1229" y="635"/>
                </a:lnTo>
                <a:lnTo>
                  <a:pt x="1229" y="636"/>
                </a:lnTo>
                <a:lnTo>
                  <a:pt x="1229" y="637"/>
                </a:lnTo>
                <a:lnTo>
                  <a:pt x="1230" y="637"/>
                </a:lnTo>
                <a:lnTo>
                  <a:pt x="1231" y="637"/>
                </a:lnTo>
                <a:lnTo>
                  <a:pt x="1231" y="636"/>
                </a:lnTo>
                <a:lnTo>
                  <a:pt x="1232" y="636"/>
                </a:lnTo>
                <a:lnTo>
                  <a:pt x="1231" y="635"/>
                </a:lnTo>
                <a:lnTo>
                  <a:pt x="1231" y="634"/>
                </a:lnTo>
                <a:lnTo>
                  <a:pt x="1232" y="633"/>
                </a:lnTo>
                <a:lnTo>
                  <a:pt x="1233" y="633"/>
                </a:lnTo>
                <a:lnTo>
                  <a:pt x="1234" y="633"/>
                </a:lnTo>
                <a:lnTo>
                  <a:pt x="1234" y="634"/>
                </a:lnTo>
                <a:lnTo>
                  <a:pt x="1234" y="635"/>
                </a:lnTo>
                <a:close/>
                <a:moveTo>
                  <a:pt x="1407" y="657"/>
                </a:moveTo>
                <a:lnTo>
                  <a:pt x="1406" y="657"/>
                </a:lnTo>
                <a:lnTo>
                  <a:pt x="1405" y="657"/>
                </a:lnTo>
                <a:lnTo>
                  <a:pt x="1405" y="656"/>
                </a:lnTo>
                <a:lnTo>
                  <a:pt x="1405" y="654"/>
                </a:lnTo>
                <a:lnTo>
                  <a:pt x="1406" y="654"/>
                </a:lnTo>
                <a:lnTo>
                  <a:pt x="1407" y="654"/>
                </a:lnTo>
                <a:lnTo>
                  <a:pt x="1410" y="654"/>
                </a:lnTo>
                <a:lnTo>
                  <a:pt x="1411" y="654"/>
                </a:lnTo>
                <a:lnTo>
                  <a:pt x="1412" y="653"/>
                </a:lnTo>
                <a:lnTo>
                  <a:pt x="1413" y="653"/>
                </a:lnTo>
                <a:lnTo>
                  <a:pt x="1413" y="654"/>
                </a:lnTo>
                <a:lnTo>
                  <a:pt x="1413" y="656"/>
                </a:lnTo>
                <a:lnTo>
                  <a:pt x="1412" y="656"/>
                </a:lnTo>
                <a:lnTo>
                  <a:pt x="1410" y="657"/>
                </a:lnTo>
                <a:lnTo>
                  <a:pt x="1407" y="657"/>
                </a:lnTo>
                <a:close/>
                <a:moveTo>
                  <a:pt x="1406" y="653"/>
                </a:moveTo>
                <a:lnTo>
                  <a:pt x="1405" y="653"/>
                </a:lnTo>
                <a:lnTo>
                  <a:pt x="1404" y="653"/>
                </a:lnTo>
                <a:lnTo>
                  <a:pt x="1404" y="652"/>
                </a:lnTo>
                <a:lnTo>
                  <a:pt x="1404" y="651"/>
                </a:lnTo>
                <a:lnTo>
                  <a:pt x="1407" y="651"/>
                </a:lnTo>
                <a:lnTo>
                  <a:pt x="1409" y="651"/>
                </a:lnTo>
                <a:lnTo>
                  <a:pt x="1410" y="651"/>
                </a:lnTo>
                <a:lnTo>
                  <a:pt x="1410" y="652"/>
                </a:lnTo>
                <a:lnTo>
                  <a:pt x="1411" y="652"/>
                </a:lnTo>
                <a:lnTo>
                  <a:pt x="1411" y="653"/>
                </a:lnTo>
                <a:lnTo>
                  <a:pt x="1410" y="653"/>
                </a:lnTo>
                <a:lnTo>
                  <a:pt x="1409" y="653"/>
                </a:lnTo>
                <a:lnTo>
                  <a:pt x="1406" y="653"/>
                </a:lnTo>
                <a:close/>
                <a:moveTo>
                  <a:pt x="1394" y="652"/>
                </a:moveTo>
                <a:lnTo>
                  <a:pt x="1395" y="653"/>
                </a:lnTo>
                <a:lnTo>
                  <a:pt x="1396" y="653"/>
                </a:lnTo>
                <a:lnTo>
                  <a:pt x="1396" y="654"/>
                </a:lnTo>
                <a:lnTo>
                  <a:pt x="1396" y="656"/>
                </a:lnTo>
                <a:lnTo>
                  <a:pt x="1395" y="656"/>
                </a:lnTo>
                <a:lnTo>
                  <a:pt x="1394" y="656"/>
                </a:lnTo>
                <a:lnTo>
                  <a:pt x="1395" y="657"/>
                </a:lnTo>
                <a:lnTo>
                  <a:pt x="1395" y="658"/>
                </a:lnTo>
                <a:lnTo>
                  <a:pt x="1396" y="658"/>
                </a:lnTo>
                <a:lnTo>
                  <a:pt x="1396" y="659"/>
                </a:lnTo>
                <a:lnTo>
                  <a:pt x="1394" y="659"/>
                </a:lnTo>
                <a:lnTo>
                  <a:pt x="1393" y="658"/>
                </a:lnTo>
                <a:lnTo>
                  <a:pt x="1392" y="658"/>
                </a:lnTo>
                <a:lnTo>
                  <a:pt x="1390" y="657"/>
                </a:lnTo>
                <a:lnTo>
                  <a:pt x="1390" y="656"/>
                </a:lnTo>
                <a:lnTo>
                  <a:pt x="1389" y="656"/>
                </a:lnTo>
                <a:lnTo>
                  <a:pt x="1388" y="654"/>
                </a:lnTo>
                <a:lnTo>
                  <a:pt x="1387" y="652"/>
                </a:lnTo>
                <a:lnTo>
                  <a:pt x="1384" y="650"/>
                </a:lnTo>
                <a:lnTo>
                  <a:pt x="1381" y="649"/>
                </a:lnTo>
                <a:lnTo>
                  <a:pt x="1380" y="650"/>
                </a:lnTo>
                <a:lnTo>
                  <a:pt x="1380" y="649"/>
                </a:lnTo>
                <a:lnTo>
                  <a:pt x="1380" y="648"/>
                </a:lnTo>
                <a:lnTo>
                  <a:pt x="1379" y="648"/>
                </a:lnTo>
                <a:lnTo>
                  <a:pt x="1379" y="649"/>
                </a:lnTo>
                <a:lnTo>
                  <a:pt x="1379" y="650"/>
                </a:lnTo>
                <a:lnTo>
                  <a:pt x="1379" y="649"/>
                </a:lnTo>
                <a:lnTo>
                  <a:pt x="1378" y="649"/>
                </a:lnTo>
                <a:lnTo>
                  <a:pt x="1379" y="648"/>
                </a:lnTo>
                <a:lnTo>
                  <a:pt x="1380" y="648"/>
                </a:lnTo>
                <a:lnTo>
                  <a:pt x="1381" y="648"/>
                </a:lnTo>
                <a:lnTo>
                  <a:pt x="1381" y="646"/>
                </a:lnTo>
                <a:lnTo>
                  <a:pt x="1383" y="646"/>
                </a:lnTo>
                <a:lnTo>
                  <a:pt x="1384" y="646"/>
                </a:lnTo>
                <a:lnTo>
                  <a:pt x="1385" y="646"/>
                </a:lnTo>
                <a:lnTo>
                  <a:pt x="1386" y="646"/>
                </a:lnTo>
                <a:lnTo>
                  <a:pt x="1388" y="649"/>
                </a:lnTo>
                <a:lnTo>
                  <a:pt x="1390" y="651"/>
                </a:lnTo>
                <a:lnTo>
                  <a:pt x="1392" y="651"/>
                </a:lnTo>
                <a:lnTo>
                  <a:pt x="1392" y="652"/>
                </a:lnTo>
                <a:lnTo>
                  <a:pt x="1393" y="652"/>
                </a:lnTo>
                <a:lnTo>
                  <a:pt x="1394" y="652"/>
                </a:lnTo>
                <a:close/>
                <a:moveTo>
                  <a:pt x="1298" y="543"/>
                </a:moveTo>
                <a:lnTo>
                  <a:pt x="1297" y="543"/>
                </a:lnTo>
                <a:lnTo>
                  <a:pt x="1297" y="542"/>
                </a:lnTo>
                <a:lnTo>
                  <a:pt x="1295" y="542"/>
                </a:lnTo>
                <a:lnTo>
                  <a:pt x="1295" y="541"/>
                </a:lnTo>
                <a:lnTo>
                  <a:pt x="1295" y="540"/>
                </a:lnTo>
                <a:lnTo>
                  <a:pt x="1297" y="540"/>
                </a:lnTo>
                <a:lnTo>
                  <a:pt x="1300" y="536"/>
                </a:lnTo>
                <a:lnTo>
                  <a:pt x="1301" y="536"/>
                </a:lnTo>
                <a:lnTo>
                  <a:pt x="1302" y="536"/>
                </a:lnTo>
                <a:lnTo>
                  <a:pt x="1302" y="537"/>
                </a:lnTo>
                <a:lnTo>
                  <a:pt x="1303" y="537"/>
                </a:lnTo>
                <a:lnTo>
                  <a:pt x="1303" y="539"/>
                </a:lnTo>
                <a:lnTo>
                  <a:pt x="1302" y="539"/>
                </a:lnTo>
                <a:lnTo>
                  <a:pt x="1302" y="540"/>
                </a:lnTo>
                <a:lnTo>
                  <a:pt x="1300" y="542"/>
                </a:lnTo>
                <a:lnTo>
                  <a:pt x="1299" y="543"/>
                </a:lnTo>
                <a:lnTo>
                  <a:pt x="1298" y="543"/>
                </a:lnTo>
                <a:close/>
                <a:moveTo>
                  <a:pt x="1394" y="652"/>
                </a:moveTo>
                <a:lnTo>
                  <a:pt x="1393" y="649"/>
                </a:lnTo>
                <a:lnTo>
                  <a:pt x="1392" y="649"/>
                </a:lnTo>
                <a:lnTo>
                  <a:pt x="1392" y="648"/>
                </a:lnTo>
                <a:lnTo>
                  <a:pt x="1390" y="648"/>
                </a:lnTo>
                <a:lnTo>
                  <a:pt x="1390" y="646"/>
                </a:lnTo>
                <a:lnTo>
                  <a:pt x="1389" y="646"/>
                </a:lnTo>
                <a:lnTo>
                  <a:pt x="1389" y="645"/>
                </a:lnTo>
                <a:lnTo>
                  <a:pt x="1389" y="644"/>
                </a:lnTo>
                <a:lnTo>
                  <a:pt x="1388" y="643"/>
                </a:lnTo>
                <a:lnTo>
                  <a:pt x="1388" y="642"/>
                </a:lnTo>
                <a:lnTo>
                  <a:pt x="1388" y="641"/>
                </a:lnTo>
                <a:lnTo>
                  <a:pt x="1388" y="640"/>
                </a:lnTo>
                <a:lnTo>
                  <a:pt x="1389" y="638"/>
                </a:lnTo>
                <a:lnTo>
                  <a:pt x="1390" y="638"/>
                </a:lnTo>
                <a:lnTo>
                  <a:pt x="1389" y="637"/>
                </a:lnTo>
                <a:lnTo>
                  <a:pt x="1388" y="637"/>
                </a:lnTo>
                <a:lnTo>
                  <a:pt x="1387" y="637"/>
                </a:lnTo>
                <a:lnTo>
                  <a:pt x="1387" y="638"/>
                </a:lnTo>
                <a:lnTo>
                  <a:pt x="1387" y="641"/>
                </a:lnTo>
                <a:lnTo>
                  <a:pt x="1387" y="642"/>
                </a:lnTo>
                <a:lnTo>
                  <a:pt x="1386" y="642"/>
                </a:lnTo>
                <a:lnTo>
                  <a:pt x="1386" y="643"/>
                </a:lnTo>
                <a:lnTo>
                  <a:pt x="1385" y="644"/>
                </a:lnTo>
                <a:lnTo>
                  <a:pt x="1384" y="642"/>
                </a:lnTo>
                <a:lnTo>
                  <a:pt x="1384" y="641"/>
                </a:lnTo>
                <a:lnTo>
                  <a:pt x="1385" y="641"/>
                </a:lnTo>
                <a:lnTo>
                  <a:pt x="1385" y="640"/>
                </a:lnTo>
                <a:lnTo>
                  <a:pt x="1385" y="638"/>
                </a:lnTo>
                <a:lnTo>
                  <a:pt x="1386" y="638"/>
                </a:lnTo>
                <a:lnTo>
                  <a:pt x="1386" y="637"/>
                </a:lnTo>
                <a:lnTo>
                  <a:pt x="1385" y="636"/>
                </a:lnTo>
                <a:lnTo>
                  <a:pt x="1386" y="636"/>
                </a:lnTo>
                <a:lnTo>
                  <a:pt x="1387" y="636"/>
                </a:lnTo>
                <a:lnTo>
                  <a:pt x="1387" y="635"/>
                </a:lnTo>
                <a:lnTo>
                  <a:pt x="1388" y="635"/>
                </a:lnTo>
                <a:lnTo>
                  <a:pt x="1389" y="634"/>
                </a:lnTo>
                <a:lnTo>
                  <a:pt x="1389" y="633"/>
                </a:lnTo>
                <a:lnTo>
                  <a:pt x="1389" y="632"/>
                </a:lnTo>
                <a:lnTo>
                  <a:pt x="1389" y="631"/>
                </a:lnTo>
                <a:lnTo>
                  <a:pt x="1390" y="631"/>
                </a:lnTo>
                <a:lnTo>
                  <a:pt x="1390" y="629"/>
                </a:lnTo>
                <a:lnTo>
                  <a:pt x="1390" y="628"/>
                </a:lnTo>
                <a:lnTo>
                  <a:pt x="1392" y="627"/>
                </a:lnTo>
                <a:lnTo>
                  <a:pt x="1395" y="625"/>
                </a:lnTo>
                <a:lnTo>
                  <a:pt x="1396" y="623"/>
                </a:lnTo>
                <a:lnTo>
                  <a:pt x="1397" y="623"/>
                </a:lnTo>
                <a:lnTo>
                  <a:pt x="1398" y="623"/>
                </a:lnTo>
                <a:lnTo>
                  <a:pt x="1397" y="623"/>
                </a:lnTo>
                <a:lnTo>
                  <a:pt x="1397" y="620"/>
                </a:lnTo>
                <a:lnTo>
                  <a:pt x="1398" y="619"/>
                </a:lnTo>
                <a:lnTo>
                  <a:pt x="1398" y="620"/>
                </a:lnTo>
                <a:lnTo>
                  <a:pt x="1398" y="619"/>
                </a:lnTo>
                <a:lnTo>
                  <a:pt x="1399" y="618"/>
                </a:lnTo>
                <a:lnTo>
                  <a:pt x="1399" y="617"/>
                </a:lnTo>
                <a:lnTo>
                  <a:pt x="1401" y="617"/>
                </a:lnTo>
                <a:lnTo>
                  <a:pt x="1402" y="617"/>
                </a:lnTo>
                <a:lnTo>
                  <a:pt x="1402" y="616"/>
                </a:lnTo>
                <a:lnTo>
                  <a:pt x="1402" y="615"/>
                </a:lnTo>
                <a:lnTo>
                  <a:pt x="1402" y="613"/>
                </a:lnTo>
                <a:lnTo>
                  <a:pt x="1401" y="613"/>
                </a:lnTo>
                <a:lnTo>
                  <a:pt x="1402" y="612"/>
                </a:lnTo>
                <a:lnTo>
                  <a:pt x="1401" y="612"/>
                </a:lnTo>
                <a:lnTo>
                  <a:pt x="1401" y="611"/>
                </a:lnTo>
                <a:lnTo>
                  <a:pt x="1401" y="610"/>
                </a:lnTo>
                <a:lnTo>
                  <a:pt x="1401" y="609"/>
                </a:lnTo>
                <a:lnTo>
                  <a:pt x="1401" y="608"/>
                </a:lnTo>
                <a:lnTo>
                  <a:pt x="1399" y="608"/>
                </a:lnTo>
                <a:lnTo>
                  <a:pt x="1401" y="608"/>
                </a:lnTo>
                <a:lnTo>
                  <a:pt x="1399" y="608"/>
                </a:lnTo>
                <a:lnTo>
                  <a:pt x="1399" y="607"/>
                </a:lnTo>
                <a:lnTo>
                  <a:pt x="1399" y="606"/>
                </a:lnTo>
                <a:lnTo>
                  <a:pt x="1398" y="606"/>
                </a:lnTo>
                <a:lnTo>
                  <a:pt x="1398" y="604"/>
                </a:lnTo>
                <a:lnTo>
                  <a:pt x="1397" y="604"/>
                </a:lnTo>
                <a:lnTo>
                  <a:pt x="1397" y="603"/>
                </a:lnTo>
                <a:lnTo>
                  <a:pt x="1396" y="603"/>
                </a:lnTo>
                <a:lnTo>
                  <a:pt x="1395" y="603"/>
                </a:lnTo>
                <a:lnTo>
                  <a:pt x="1395" y="602"/>
                </a:lnTo>
                <a:lnTo>
                  <a:pt x="1395" y="603"/>
                </a:lnTo>
                <a:lnTo>
                  <a:pt x="1394" y="603"/>
                </a:lnTo>
                <a:lnTo>
                  <a:pt x="1394" y="602"/>
                </a:lnTo>
                <a:lnTo>
                  <a:pt x="1393" y="602"/>
                </a:lnTo>
                <a:lnTo>
                  <a:pt x="1392" y="602"/>
                </a:lnTo>
                <a:lnTo>
                  <a:pt x="1392" y="601"/>
                </a:lnTo>
                <a:lnTo>
                  <a:pt x="1392" y="602"/>
                </a:lnTo>
                <a:lnTo>
                  <a:pt x="1390" y="602"/>
                </a:lnTo>
                <a:lnTo>
                  <a:pt x="1389" y="602"/>
                </a:lnTo>
                <a:lnTo>
                  <a:pt x="1389" y="601"/>
                </a:lnTo>
                <a:lnTo>
                  <a:pt x="1388" y="601"/>
                </a:lnTo>
                <a:lnTo>
                  <a:pt x="1387" y="601"/>
                </a:lnTo>
                <a:lnTo>
                  <a:pt x="1387" y="600"/>
                </a:lnTo>
                <a:lnTo>
                  <a:pt x="1386" y="600"/>
                </a:lnTo>
                <a:lnTo>
                  <a:pt x="1386" y="599"/>
                </a:lnTo>
                <a:lnTo>
                  <a:pt x="1385" y="599"/>
                </a:lnTo>
                <a:lnTo>
                  <a:pt x="1385" y="598"/>
                </a:lnTo>
                <a:lnTo>
                  <a:pt x="1384" y="598"/>
                </a:lnTo>
                <a:lnTo>
                  <a:pt x="1384" y="596"/>
                </a:lnTo>
                <a:lnTo>
                  <a:pt x="1384" y="595"/>
                </a:lnTo>
                <a:lnTo>
                  <a:pt x="1384" y="596"/>
                </a:lnTo>
                <a:lnTo>
                  <a:pt x="1385" y="596"/>
                </a:lnTo>
                <a:lnTo>
                  <a:pt x="1386" y="596"/>
                </a:lnTo>
                <a:lnTo>
                  <a:pt x="1387" y="596"/>
                </a:lnTo>
                <a:lnTo>
                  <a:pt x="1388" y="596"/>
                </a:lnTo>
                <a:lnTo>
                  <a:pt x="1389" y="596"/>
                </a:lnTo>
                <a:lnTo>
                  <a:pt x="1388" y="596"/>
                </a:lnTo>
                <a:lnTo>
                  <a:pt x="1388" y="595"/>
                </a:lnTo>
                <a:lnTo>
                  <a:pt x="1389" y="595"/>
                </a:lnTo>
                <a:lnTo>
                  <a:pt x="1389" y="594"/>
                </a:lnTo>
                <a:lnTo>
                  <a:pt x="1390" y="594"/>
                </a:lnTo>
                <a:lnTo>
                  <a:pt x="1392" y="595"/>
                </a:lnTo>
                <a:lnTo>
                  <a:pt x="1390" y="595"/>
                </a:lnTo>
                <a:lnTo>
                  <a:pt x="1392" y="595"/>
                </a:lnTo>
                <a:lnTo>
                  <a:pt x="1392" y="596"/>
                </a:lnTo>
                <a:lnTo>
                  <a:pt x="1392" y="595"/>
                </a:lnTo>
                <a:lnTo>
                  <a:pt x="1393" y="596"/>
                </a:lnTo>
                <a:lnTo>
                  <a:pt x="1393" y="595"/>
                </a:lnTo>
                <a:lnTo>
                  <a:pt x="1394" y="595"/>
                </a:lnTo>
                <a:lnTo>
                  <a:pt x="1394" y="594"/>
                </a:lnTo>
                <a:lnTo>
                  <a:pt x="1395" y="594"/>
                </a:lnTo>
                <a:lnTo>
                  <a:pt x="1396" y="594"/>
                </a:lnTo>
                <a:lnTo>
                  <a:pt x="1396" y="595"/>
                </a:lnTo>
                <a:lnTo>
                  <a:pt x="1397" y="595"/>
                </a:lnTo>
                <a:lnTo>
                  <a:pt x="1397" y="596"/>
                </a:lnTo>
                <a:lnTo>
                  <a:pt x="1398" y="596"/>
                </a:lnTo>
                <a:lnTo>
                  <a:pt x="1399" y="598"/>
                </a:lnTo>
                <a:lnTo>
                  <a:pt x="1399" y="599"/>
                </a:lnTo>
                <a:lnTo>
                  <a:pt x="1401" y="599"/>
                </a:lnTo>
                <a:lnTo>
                  <a:pt x="1402" y="599"/>
                </a:lnTo>
                <a:lnTo>
                  <a:pt x="1402" y="600"/>
                </a:lnTo>
                <a:lnTo>
                  <a:pt x="1402" y="599"/>
                </a:lnTo>
                <a:lnTo>
                  <a:pt x="1402" y="598"/>
                </a:lnTo>
                <a:lnTo>
                  <a:pt x="1403" y="598"/>
                </a:lnTo>
                <a:lnTo>
                  <a:pt x="1403" y="599"/>
                </a:lnTo>
                <a:lnTo>
                  <a:pt x="1403" y="600"/>
                </a:lnTo>
                <a:lnTo>
                  <a:pt x="1403" y="599"/>
                </a:lnTo>
                <a:lnTo>
                  <a:pt x="1403" y="598"/>
                </a:lnTo>
                <a:lnTo>
                  <a:pt x="1404" y="598"/>
                </a:lnTo>
                <a:lnTo>
                  <a:pt x="1404" y="596"/>
                </a:lnTo>
                <a:lnTo>
                  <a:pt x="1405" y="596"/>
                </a:lnTo>
                <a:lnTo>
                  <a:pt x="1405" y="595"/>
                </a:lnTo>
                <a:lnTo>
                  <a:pt x="1405" y="596"/>
                </a:lnTo>
                <a:lnTo>
                  <a:pt x="1406" y="596"/>
                </a:lnTo>
                <a:lnTo>
                  <a:pt x="1406" y="595"/>
                </a:lnTo>
                <a:lnTo>
                  <a:pt x="1407" y="595"/>
                </a:lnTo>
                <a:lnTo>
                  <a:pt x="1409" y="595"/>
                </a:lnTo>
                <a:lnTo>
                  <a:pt x="1410" y="595"/>
                </a:lnTo>
                <a:lnTo>
                  <a:pt x="1411" y="595"/>
                </a:lnTo>
                <a:lnTo>
                  <a:pt x="1412" y="594"/>
                </a:lnTo>
                <a:lnTo>
                  <a:pt x="1413" y="594"/>
                </a:lnTo>
                <a:lnTo>
                  <a:pt x="1413" y="593"/>
                </a:lnTo>
                <a:lnTo>
                  <a:pt x="1414" y="593"/>
                </a:lnTo>
                <a:lnTo>
                  <a:pt x="1414" y="592"/>
                </a:lnTo>
                <a:lnTo>
                  <a:pt x="1413" y="592"/>
                </a:lnTo>
                <a:lnTo>
                  <a:pt x="1413" y="591"/>
                </a:lnTo>
                <a:lnTo>
                  <a:pt x="1412" y="592"/>
                </a:lnTo>
                <a:lnTo>
                  <a:pt x="1413" y="592"/>
                </a:lnTo>
                <a:lnTo>
                  <a:pt x="1412" y="592"/>
                </a:lnTo>
                <a:lnTo>
                  <a:pt x="1411" y="592"/>
                </a:lnTo>
                <a:lnTo>
                  <a:pt x="1410" y="592"/>
                </a:lnTo>
                <a:lnTo>
                  <a:pt x="1410" y="593"/>
                </a:lnTo>
                <a:lnTo>
                  <a:pt x="1410" y="592"/>
                </a:lnTo>
                <a:lnTo>
                  <a:pt x="1409" y="592"/>
                </a:lnTo>
                <a:lnTo>
                  <a:pt x="1410" y="592"/>
                </a:lnTo>
                <a:lnTo>
                  <a:pt x="1410" y="591"/>
                </a:lnTo>
                <a:lnTo>
                  <a:pt x="1410" y="590"/>
                </a:lnTo>
                <a:lnTo>
                  <a:pt x="1410" y="588"/>
                </a:lnTo>
                <a:lnTo>
                  <a:pt x="1411" y="588"/>
                </a:lnTo>
                <a:lnTo>
                  <a:pt x="1411" y="587"/>
                </a:lnTo>
                <a:lnTo>
                  <a:pt x="1410" y="587"/>
                </a:lnTo>
                <a:lnTo>
                  <a:pt x="1409" y="587"/>
                </a:lnTo>
                <a:lnTo>
                  <a:pt x="1407" y="587"/>
                </a:lnTo>
                <a:lnTo>
                  <a:pt x="1407" y="586"/>
                </a:lnTo>
                <a:lnTo>
                  <a:pt x="1407" y="585"/>
                </a:lnTo>
                <a:lnTo>
                  <a:pt x="1407" y="584"/>
                </a:lnTo>
                <a:lnTo>
                  <a:pt x="1409" y="584"/>
                </a:lnTo>
                <a:lnTo>
                  <a:pt x="1410" y="584"/>
                </a:lnTo>
                <a:lnTo>
                  <a:pt x="1411" y="584"/>
                </a:lnTo>
                <a:lnTo>
                  <a:pt x="1411" y="583"/>
                </a:lnTo>
                <a:lnTo>
                  <a:pt x="1411" y="584"/>
                </a:lnTo>
                <a:lnTo>
                  <a:pt x="1411" y="583"/>
                </a:lnTo>
                <a:lnTo>
                  <a:pt x="1412" y="583"/>
                </a:lnTo>
                <a:lnTo>
                  <a:pt x="1411" y="583"/>
                </a:lnTo>
                <a:lnTo>
                  <a:pt x="1412" y="583"/>
                </a:lnTo>
                <a:lnTo>
                  <a:pt x="1413" y="583"/>
                </a:lnTo>
                <a:lnTo>
                  <a:pt x="1413" y="582"/>
                </a:lnTo>
                <a:lnTo>
                  <a:pt x="1414" y="582"/>
                </a:lnTo>
                <a:lnTo>
                  <a:pt x="1413" y="582"/>
                </a:lnTo>
                <a:lnTo>
                  <a:pt x="1414" y="581"/>
                </a:lnTo>
                <a:lnTo>
                  <a:pt x="1414" y="579"/>
                </a:lnTo>
                <a:lnTo>
                  <a:pt x="1415" y="579"/>
                </a:lnTo>
                <a:lnTo>
                  <a:pt x="1416" y="578"/>
                </a:lnTo>
                <a:lnTo>
                  <a:pt x="1416" y="577"/>
                </a:lnTo>
                <a:lnTo>
                  <a:pt x="1418" y="577"/>
                </a:lnTo>
                <a:lnTo>
                  <a:pt x="1419" y="576"/>
                </a:lnTo>
                <a:lnTo>
                  <a:pt x="1420" y="576"/>
                </a:lnTo>
                <a:lnTo>
                  <a:pt x="1420" y="575"/>
                </a:lnTo>
                <a:lnTo>
                  <a:pt x="1420" y="574"/>
                </a:lnTo>
                <a:lnTo>
                  <a:pt x="1420" y="575"/>
                </a:lnTo>
                <a:lnTo>
                  <a:pt x="1421" y="575"/>
                </a:lnTo>
                <a:lnTo>
                  <a:pt x="1420" y="574"/>
                </a:lnTo>
                <a:lnTo>
                  <a:pt x="1420" y="573"/>
                </a:lnTo>
                <a:lnTo>
                  <a:pt x="1421" y="573"/>
                </a:lnTo>
                <a:lnTo>
                  <a:pt x="1421" y="574"/>
                </a:lnTo>
                <a:lnTo>
                  <a:pt x="1421" y="573"/>
                </a:lnTo>
                <a:lnTo>
                  <a:pt x="1422" y="573"/>
                </a:lnTo>
                <a:lnTo>
                  <a:pt x="1421" y="573"/>
                </a:lnTo>
                <a:lnTo>
                  <a:pt x="1421" y="571"/>
                </a:lnTo>
                <a:lnTo>
                  <a:pt x="1422" y="571"/>
                </a:lnTo>
                <a:lnTo>
                  <a:pt x="1423" y="571"/>
                </a:lnTo>
                <a:lnTo>
                  <a:pt x="1423" y="570"/>
                </a:lnTo>
                <a:lnTo>
                  <a:pt x="1423" y="571"/>
                </a:lnTo>
                <a:lnTo>
                  <a:pt x="1423" y="570"/>
                </a:lnTo>
                <a:lnTo>
                  <a:pt x="1423" y="569"/>
                </a:lnTo>
                <a:lnTo>
                  <a:pt x="1424" y="569"/>
                </a:lnTo>
                <a:lnTo>
                  <a:pt x="1424" y="570"/>
                </a:lnTo>
                <a:lnTo>
                  <a:pt x="1424" y="569"/>
                </a:lnTo>
                <a:lnTo>
                  <a:pt x="1425" y="569"/>
                </a:lnTo>
                <a:lnTo>
                  <a:pt x="1424" y="569"/>
                </a:lnTo>
                <a:lnTo>
                  <a:pt x="1424" y="568"/>
                </a:lnTo>
                <a:lnTo>
                  <a:pt x="1425" y="568"/>
                </a:lnTo>
                <a:lnTo>
                  <a:pt x="1427" y="568"/>
                </a:lnTo>
                <a:lnTo>
                  <a:pt x="1427" y="567"/>
                </a:lnTo>
                <a:lnTo>
                  <a:pt x="1425" y="566"/>
                </a:lnTo>
                <a:lnTo>
                  <a:pt x="1424" y="565"/>
                </a:lnTo>
                <a:lnTo>
                  <a:pt x="1423" y="565"/>
                </a:lnTo>
                <a:lnTo>
                  <a:pt x="1423" y="564"/>
                </a:lnTo>
                <a:lnTo>
                  <a:pt x="1425" y="561"/>
                </a:lnTo>
                <a:lnTo>
                  <a:pt x="1425" y="560"/>
                </a:lnTo>
                <a:lnTo>
                  <a:pt x="1424" y="559"/>
                </a:lnTo>
                <a:lnTo>
                  <a:pt x="1423" y="559"/>
                </a:lnTo>
                <a:lnTo>
                  <a:pt x="1421" y="561"/>
                </a:lnTo>
                <a:lnTo>
                  <a:pt x="1420" y="561"/>
                </a:lnTo>
                <a:lnTo>
                  <a:pt x="1420" y="562"/>
                </a:lnTo>
                <a:lnTo>
                  <a:pt x="1420" y="561"/>
                </a:lnTo>
                <a:lnTo>
                  <a:pt x="1419" y="561"/>
                </a:lnTo>
                <a:lnTo>
                  <a:pt x="1419" y="560"/>
                </a:lnTo>
                <a:lnTo>
                  <a:pt x="1419" y="559"/>
                </a:lnTo>
                <a:lnTo>
                  <a:pt x="1419" y="558"/>
                </a:lnTo>
                <a:lnTo>
                  <a:pt x="1420" y="558"/>
                </a:lnTo>
                <a:lnTo>
                  <a:pt x="1421" y="558"/>
                </a:lnTo>
                <a:lnTo>
                  <a:pt x="1422" y="558"/>
                </a:lnTo>
                <a:lnTo>
                  <a:pt x="1422" y="557"/>
                </a:lnTo>
                <a:lnTo>
                  <a:pt x="1423" y="557"/>
                </a:lnTo>
                <a:lnTo>
                  <a:pt x="1422" y="556"/>
                </a:lnTo>
                <a:lnTo>
                  <a:pt x="1423" y="556"/>
                </a:lnTo>
                <a:lnTo>
                  <a:pt x="1424" y="556"/>
                </a:lnTo>
                <a:lnTo>
                  <a:pt x="1425" y="556"/>
                </a:lnTo>
                <a:lnTo>
                  <a:pt x="1427" y="556"/>
                </a:lnTo>
                <a:lnTo>
                  <a:pt x="1428" y="556"/>
                </a:lnTo>
                <a:lnTo>
                  <a:pt x="1428" y="554"/>
                </a:lnTo>
                <a:lnTo>
                  <a:pt x="1429" y="554"/>
                </a:lnTo>
                <a:lnTo>
                  <a:pt x="1430" y="554"/>
                </a:lnTo>
                <a:lnTo>
                  <a:pt x="1431" y="554"/>
                </a:lnTo>
                <a:lnTo>
                  <a:pt x="1431" y="556"/>
                </a:lnTo>
                <a:lnTo>
                  <a:pt x="1432" y="556"/>
                </a:lnTo>
                <a:lnTo>
                  <a:pt x="1432" y="557"/>
                </a:lnTo>
                <a:lnTo>
                  <a:pt x="1433" y="557"/>
                </a:lnTo>
                <a:lnTo>
                  <a:pt x="1435" y="557"/>
                </a:lnTo>
                <a:lnTo>
                  <a:pt x="1435" y="558"/>
                </a:lnTo>
                <a:lnTo>
                  <a:pt x="1436" y="557"/>
                </a:lnTo>
                <a:lnTo>
                  <a:pt x="1436" y="558"/>
                </a:lnTo>
                <a:lnTo>
                  <a:pt x="1436" y="559"/>
                </a:lnTo>
                <a:lnTo>
                  <a:pt x="1437" y="558"/>
                </a:lnTo>
                <a:lnTo>
                  <a:pt x="1437" y="559"/>
                </a:lnTo>
                <a:lnTo>
                  <a:pt x="1437" y="558"/>
                </a:lnTo>
                <a:lnTo>
                  <a:pt x="1437" y="559"/>
                </a:lnTo>
                <a:lnTo>
                  <a:pt x="1438" y="559"/>
                </a:lnTo>
                <a:lnTo>
                  <a:pt x="1437" y="559"/>
                </a:lnTo>
                <a:lnTo>
                  <a:pt x="1438" y="559"/>
                </a:lnTo>
                <a:lnTo>
                  <a:pt x="1439" y="559"/>
                </a:lnTo>
                <a:lnTo>
                  <a:pt x="1439" y="560"/>
                </a:lnTo>
                <a:lnTo>
                  <a:pt x="1439" y="561"/>
                </a:lnTo>
                <a:lnTo>
                  <a:pt x="1440" y="561"/>
                </a:lnTo>
                <a:lnTo>
                  <a:pt x="1440" y="562"/>
                </a:lnTo>
                <a:lnTo>
                  <a:pt x="1440" y="564"/>
                </a:lnTo>
                <a:lnTo>
                  <a:pt x="1440" y="565"/>
                </a:lnTo>
                <a:lnTo>
                  <a:pt x="1440" y="566"/>
                </a:lnTo>
                <a:lnTo>
                  <a:pt x="1440" y="567"/>
                </a:lnTo>
                <a:lnTo>
                  <a:pt x="1440" y="568"/>
                </a:lnTo>
                <a:lnTo>
                  <a:pt x="1440" y="569"/>
                </a:lnTo>
                <a:lnTo>
                  <a:pt x="1440" y="570"/>
                </a:lnTo>
                <a:lnTo>
                  <a:pt x="1440" y="571"/>
                </a:lnTo>
                <a:lnTo>
                  <a:pt x="1440" y="573"/>
                </a:lnTo>
                <a:lnTo>
                  <a:pt x="1440" y="574"/>
                </a:lnTo>
                <a:lnTo>
                  <a:pt x="1439" y="574"/>
                </a:lnTo>
                <a:lnTo>
                  <a:pt x="1439" y="575"/>
                </a:lnTo>
                <a:lnTo>
                  <a:pt x="1439" y="576"/>
                </a:lnTo>
                <a:lnTo>
                  <a:pt x="1439" y="577"/>
                </a:lnTo>
                <a:lnTo>
                  <a:pt x="1438" y="577"/>
                </a:lnTo>
                <a:lnTo>
                  <a:pt x="1438" y="578"/>
                </a:lnTo>
                <a:lnTo>
                  <a:pt x="1438" y="579"/>
                </a:lnTo>
                <a:lnTo>
                  <a:pt x="1438" y="581"/>
                </a:lnTo>
                <a:lnTo>
                  <a:pt x="1437" y="582"/>
                </a:lnTo>
                <a:lnTo>
                  <a:pt x="1437" y="583"/>
                </a:lnTo>
                <a:lnTo>
                  <a:pt x="1436" y="584"/>
                </a:lnTo>
                <a:lnTo>
                  <a:pt x="1435" y="585"/>
                </a:lnTo>
                <a:lnTo>
                  <a:pt x="1435" y="586"/>
                </a:lnTo>
                <a:lnTo>
                  <a:pt x="1433" y="588"/>
                </a:lnTo>
                <a:lnTo>
                  <a:pt x="1433" y="591"/>
                </a:lnTo>
                <a:lnTo>
                  <a:pt x="1432" y="592"/>
                </a:lnTo>
                <a:lnTo>
                  <a:pt x="1432" y="593"/>
                </a:lnTo>
                <a:lnTo>
                  <a:pt x="1432" y="594"/>
                </a:lnTo>
                <a:lnTo>
                  <a:pt x="1432" y="595"/>
                </a:lnTo>
                <a:lnTo>
                  <a:pt x="1432" y="596"/>
                </a:lnTo>
                <a:lnTo>
                  <a:pt x="1432" y="598"/>
                </a:lnTo>
                <a:lnTo>
                  <a:pt x="1432" y="599"/>
                </a:lnTo>
                <a:lnTo>
                  <a:pt x="1431" y="600"/>
                </a:lnTo>
                <a:lnTo>
                  <a:pt x="1431" y="601"/>
                </a:lnTo>
                <a:lnTo>
                  <a:pt x="1431" y="602"/>
                </a:lnTo>
                <a:lnTo>
                  <a:pt x="1431" y="606"/>
                </a:lnTo>
                <a:lnTo>
                  <a:pt x="1430" y="607"/>
                </a:lnTo>
                <a:lnTo>
                  <a:pt x="1430" y="608"/>
                </a:lnTo>
                <a:lnTo>
                  <a:pt x="1430" y="609"/>
                </a:lnTo>
                <a:lnTo>
                  <a:pt x="1429" y="610"/>
                </a:lnTo>
                <a:lnTo>
                  <a:pt x="1429" y="611"/>
                </a:lnTo>
                <a:lnTo>
                  <a:pt x="1428" y="611"/>
                </a:lnTo>
                <a:lnTo>
                  <a:pt x="1428" y="612"/>
                </a:lnTo>
                <a:lnTo>
                  <a:pt x="1428" y="613"/>
                </a:lnTo>
                <a:lnTo>
                  <a:pt x="1427" y="613"/>
                </a:lnTo>
                <a:lnTo>
                  <a:pt x="1427" y="615"/>
                </a:lnTo>
                <a:lnTo>
                  <a:pt x="1427" y="616"/>
                </a:lnTo>
                <a:lnTo>
                  <a:pt x="1425" y="617"/>
                </a:lnTo>
                <a:lnTo>
                  <a:pt x="1425" y="618"/>
                </a:lnTo>
                <a:lnTo>
                  <a:pt x="1424" y="618"/>
                </a:lnTo>
                <a:lnTo>
                  <a:pt x="1424" y="619"/>
                </a:lnTo>
                <a:lnTo>
                  <a:pt x="1424" y="620"/>
                </a:lnTo>
                <a:lnTo>
                  <a:pt x="1424" y="621"/>
                </a:lnTo>
                <a:lnTo>
                  <a:pt x="1423" y="621"/>
                </a:lnTo>
                <a:lnTo>
                  <a:pt x="1423" y="623"/>
                </a:lnTo>
                <a:lnTo>
                  <a:pt x="1423" y="624"/>
                </a:lnTo>
                <a:lnTo>
                  <a:pt x="1423" y="625"/>
                </a:lnTo>
                <a:lnTo>
                  <a:pt x="1423" y="626"/>
                </a:lnTo>
                <a:lnTo>
                  <a:pt x="1423" y="627"/>
                </a:lnTo>
                <a:lnTo>
                  <a:pt x="1422" y="627"/>
                </a:lnTo>
                <a:lnTo>
                  <a:pt x="1422" y="628"/>
                </a:lnTo>
                <a:lnTo>
                  <a:pt x="1422" y="629"/>
                </a:lnTo>
                <a:lnTo>
                  <a:pt x="1422" y="631"/>
                </a:lnTo>
                <a:lnTo>
                  <a:pt x="1422" y="632"/>
                </a:lnTo>
                <a:lnTo>
                  <a:pt x="1422" y="633"/>
                </a:lnTo>
                <a:lnTo>
                  <a:pt x="1422" y="634"/>
                </a:lnTo>
                <a:lnTo>
                  <a:pt x="1422" y="636"/>
                </a:lnTo>
                <a:lnTo>
                  <a:pt x="1422" y="638"/>
                </a:lnTo>
                <a:lnTo>
                  <a:pt x="1422" y="640"/>
                </a:lnTo>
                <a:lnTo>
                  <a:pt x="1422" y="641"/>
                </a:lnTo>
                <a:lnTo>
                  <a:pt x="1422" y="643"/>
                </a:lnTo>
                <a:lnTo>
                  <a:pt x="1422" y="644"/>
                </a:lnTo>
                <a:lnTo>
                  <a:pt x="1423" y="646"/>
                </a:lnTo>
                <a:lnTo>
                  <a:pt x="1423" y="648"/>
                </a:lnTo>
                <a:lnTo>
                  <a:pt x="1423" y="649"/>
                </a:lnTo>
                <a:lnTo>
                  <a:pt x="1423" y="650"/>
                </a:lnTo>
                <a:lnTo>
                  <a:pt x="1423" y="651"/>
                </a:lnTo>
                <a:lnTo>
                  <a:pt x="1424" y="652"/>
                </a:lnTo>
                <a:lnTo>
                  <a:pt x="1424" y="653"/>
                </a:lnTo>
                <a:lnTo>
                  <a:pt x="1424" y="654"/>
                </a:lnTo>
                <a:lnTo>
                  <a:pt x="1424" y="656"/>
                </a:lnTo>
                <a:lnTo>
                  <a:pt x="1425" y="657"/>
                </a:lnTo>
                <a:lnTo>
                  <a:pt x="1425" y="658"/>
                </a:lnTo>
                <a:lnTo>
                  <a:pt x="1425" y="659"/>
                </a:lnTo>
                <a:lnTo>
                  <a:pt x="1425" y="660"/>
                </a:lnTo>
                <a:lnTo>
                  <a:pt x="1427" y="662"/>
                </a:lnTo>
                <a:lnTo>
                  <a:pt x="1427" y="663"/>
                </a:lnTo>
                <a:lnTo>
                  <a:pt x="1427" y="665"/>
                </a:lnTo>
                <a:lnTo>
                  <a:pt x="1427" y="666"/>
                </a:lnTo>
                <a:lnTo>
                  <a:pt x="1427" y="667"/>
                </a:lnTo>
                <a:lnTo>
                  <a:pt x="1427" y="668"/>
                </a:lnTo>
                <a:lnTo>
                  <a:pt x="1427" y="669"/>
                </a:lnTo>
                <a:lnTo>
                  <a:pt x="1428" y="670"/>
                </a:lnTo>
                <a:lnTo>
                  <a:pt x="1428" y="671"/>
                </a:lnTo>
                <a:lnTo>
                  <a:pt x="1428" y="673"/>
                </a:lnTo>
                <a:lnTo>
                  <a:pt x="1428" y="674"/>
                </a:lnTo>
                <a:lnTo>
                  <a:pt x="1429" y="674"/>
                </a:lnTo>
                <a:lnTo>
                  <a:pt x="1429" y="675"/>
                </a:lnTo>
                <a:lnTo>
                  <a:pt x="1429" y="676"/>
                </a:lnTo>
                <a:lnTo>
                  <a:pt x="1429" y="677"/>
                </a:lnTo>
                <a:lnTo>
                  <a:pt x="1429" y="678"/>
                </a:lnTo>
                <a:lnTo>
                  <a:pt x="1430" y="678"/>
                </a:lnTo>
                <a:lnTo>
                  <a:pt x="1430" y="679"/>
                </a:lnTo>
                <a:lnTo>
                  <a:pt x="1430" y="680"/>
                </a:lnTo>
                <a:lnTo>
                  <a:pt x="1430" y="682"/>
                </a:lnTo>
                <a:lnTo>
                  <a:pt x="1429" y="682"/>
                </a:lnTo>
                <a:lnTo>
                  <a:pt x="1429" y="683"/>
                </a:lnTo>
                <a:lnTo>
                  <a:pt x="1429" y="684"/>
                </a:lnTo>
                <a:lnTo>
                  <a:pt x="1428" y="685"/>
                </a:lnTo>
                <a:lnTo>
                  <a:pt x="1428" y="686"/>
                </a:lnTo>
                <a:lnTo>
                  <a:pt x="1427" y="686"/>
                </a:lnTo>
                <a:lnTo>
                  <a:pt x="1427" y="687"/>
                </a:lnTo>
                <a:lnTo>
                  <a:pt x="1427" y="688"/>
                </a:lnTo>
                <a:lnTo>
                  <a:pt x="1425" y="688"/>
                </a:lnTo>
                <a:lnTo>
                  <a:pt x="1425" y="690"/>
                </a:lnTo>
                <a:lnTo>
                  <a:pt x="1424" y="690"/>
                </a:lnTo>
                <a:lnTo>
                  <a:pt x="1424" y="691"/>
                </a:lnTo>
                <a:lnTo>
                  <a:pt x="1424" y="692"/>
                </a:lnTo>
                <a:lnTo>
                  <a:pt x="1423" y="692"/>
                </a:lnTo>
                <a:lnTo>
                  <a:pt x="1423" y="693"/>
                </a:lnTo>
                <a:lnTo>
                  <a:pt x="1422" y="693"/>
                </a:lnTo>
                <a:lnTo>
                  <a:pt x="1422" y="694"/>
                </a:lnTo>
                <a:lnTo>
                  <a:pt x="1421" y="694"/>
                </a:lnTo>
                <a:lnTo>
                  <a:pt x="1420" y="694"/>
                </a:lnTo>
                <a:lnTo>
                  <a:pt x="1420" y="695"/>
                </a:lnTo>
                <a:lnTo>
                  <a:pt x="1419" y="695"/>
                </a:lnTo>
                <a:lnTo>
                  <a:pt x="1419" y="694"/>
                </a:lnTo>
                <a:lnTo>
                  <a:pt x="1418" y="694"/>
                </a:lnTo>
                <a:lnTo>
                  <a:pt x="1416" y="693"/>
                </a:lnTo>
                <a:lnTo>
                  <a:pt x="1416" y="692"/>
                </a:lnTo>
                <a:lnTo>
                  <a:pt x="1415" y="690"/>
                </a:lnTo>
                <a:lnTo>
                  <a:pt x="1415" y="687"/>
                </a:lnTo>
                <a:lnTo>
                  <a:pt x="1414" y="686"/>
                </a:lnTo>
                <a:lnTo>
                  <a:pt x="1413" y="683"/>
                </a:lnTo>
                <a:lnTo>
                  <a:pt x="1412" y="682"/>
                </a:lnTo>
                <a:lnTo>
                  <a:pt x="1412" y="680"/>
                </a:lnTo>
                <a:lnTo>
                  <a:pt x="1412" y="678"/>
                </a:lnTo>
                <a:lnTo>
                  <a:pt x="1411" y="675"/>
                </a:lnTo>
                <a:lnTo>
                  <a:pt x="1410" y="675"/>
                </a:lnTo>
                <a:lnTo>
                  <a:pt x="1410" y="674"/>
                </a:lnTo>
                <a:lnTo>
                  <a:pt x="1409" y="673"/>
                </a:lnTo>
                <a:lnTo>
                  <a:pt x="1407" y="671"/>
                </a:lnTo>
                <a:lnTo>
                  <a:pt x="1406" y="670"/>
                </a:lnTo>
                <a:lnTo>
                  <a:pt x="1406" y="669"/>
                </a:lnTo>
                <a:lnTo>
                  <a:pt x="1407" y="669"/>
                </a:lnTo>
                <a:lnTo>
                  <a:pt x="1409" y="671"/>
                </a:lnTo>
                <a:lnTo>
                  <a:pt x="1410" y="671"/>
                </a:lnTo>
                <a:lnTo>
                  <a:pt x="1411" y="673"/>
                </a:lnTo>
                <a:lnTo>
                  <a:pt x="1412" y="673"/>
                </a:lnTo>
                <a:lnTo>
                  <a:pt x="1413" y="673"/>
                </a:lnTo>
                <a:lnTo>
                  <a:pt x="1413" y="671"/>
                </a:lnTo>
                <a:lnTo>
                  <a:pt x="1413" y="670"/>
                </a:lnTo>
                <a:lnTo>
                  <a:pt x="1412" y="669"/>
                </a:lnTo>
                <a:lnTo>
                  <a:pt x="1411" y="668"/>
                </a:lnTo>
                <a:lnTo>
                  <a:pt x="1410" y="668"/>
                </a:lnTo>
                <a:lnTo>
                  <a:pt x="1409" y="668"/>
                </a:lnTo>
                <a:lnTo>
                  <a:pt x="1407" y="668"/>
                </a:lnTo>
                <a:lnTo>
                  <a:pt x="1406" y="668"/>
                </a:lnTo>
                <a:lnTo>
                  <a:pt x="1406" y="669"/>
                </a:lnTo>
                <a:lnTo>
                  <a:pt x="1405" y="669"/>
                </a:lnTo>
                <a:lnTo>
                  <a:pt x="1404" y="668"/>
                </a:lnTo>
                <a:lnTo>
                  <a:pt x="1403" y="667"/>
                </a:lnTo>
                <a:lnTo>
                  <a:pt x="1402" y="666"/>
                </a:lnTo>
                <a:lnTo>
                  <a:pt x="1401" y="665"/>
                </a:lnTo>
                <a:lnTo>
                  <a:pt x="1401" y="663"/>
                </a:lnTo>
                <a:lnTo>
                  <a:pt x="1401" y="665"/>
                </a:lnTo>
                <a:lnTo>
                  <a:pt x="1402" y="665"/>
                </a:lnTo>
                <a:lnTo>
                  <a:pt x="1402" y="666"/>
                </a:lnTo>
                <a:lnTo>
                  <a:pt x="1405" y="669"/>
                </a:lnTo>
                <a:lnTo>
                  <a:pt x="1405" y="668"/>
                </a:lnTo>
                <a:lnTo>
                  <a:pt x="1406" y="668"/>
                </a:lnTo>
                <a:lnTo>
                  <a:pt x="1406" y="667"/>
                </a:lnTo>
                <a:lnTo>
                  <a:pt x="1407" y="667"/>
                </a:lnTo>
                <a:lnTo>
                  <a:pt x="1409" y="667"/>
                </a:lnTo>
                <a:lnTo>
                  <a:pt x="1410" y="667"/>
                </a:lnTo>
                <a:lnTo>
                  <a:pt x="1411" y="667"/>
                </a:lnTo>
                <a:lnTo>
                  <a:pt x="1411" y="668"/>
                </a:lnTo>
                <a:lnTo>
                  <a:pt x="1412" y="668"/>
                </a:lnTo>
                <a:lnTo>
                  <a:pt x="1413" y="668"/>
                </a:lnTo>
                <a:lnTo>
                  <a:pt x="1414" y="668"/>
                </a:lnTo>
                <a:lnTo>
                  <a:pt x="1414" y="667"/>
                </a:lnTo>
                <a:lnTo>
                  <a:pt x="1414" y="666"/>
                </a:lnTo>
                <a:lnTo>
                  <a:pt x="1413" y="665"/>
                </a:lnTo>
                <a:lnTo>
                  <a:pt x="1413" y="663"/>
                </a:lnTo>
                <a:lnTo>
                  <a:pt x="1413" y="662"/>
                </a:lnTo>
                <a:lnTo>
                  <a:pt x="1412" y="662"/>
                </a:lnTo>
                <a:lnTo>
                  <a:pt x="1411" y="662"/>
                </a:lnTo>
                <a:lnTo>
                  <a:pt x="1410" y="662"/>
                </a:lnTo>
                <a:lnTo>
                  <a:pt x="1410" y="661"/>
                </a:lnTo>
                <a:lnTo>
                  <a:pt x="1409" y="661"/>
                </a:lnTo>
                <a:lnTo>
                  <a:pt x="1407" y="661"/>
                </a:lnTo>
                <a:lnTo>
                  <a:pt x="1406" y="661"/>
                </a:lnTo>
                <a:lnTo>
                  <a:pt x="1406" y="660"/>
                </a:lnTo>
                <a:lnTo>
                  <a:pt x="1407" y="660"/>
                </a:lnTo>
                <a:lnTo>
                  <a:pt x="1407" y="659"/>
                </a:lnTo>
                <a:lnTo>
                  <a:pt x="1409" y="659"/>
                </a:lnTo>
                <a:lnTo>
                  <a:pt x="1409" y="658"/>
                </a:lnTo>
                <a:lnTo>
                  <a:pt x="1407" y="658"/>
                </a:lnTo>
                <a:lnTo>
                  <a:pt x="1406" y="658"/>
                </a:lnTo>
                <a:lnTo>
                  <a:pt x="1405" y="658"/>
                </a:lnTo>
                <a:lnTo>
                  <a:pt x="1406" y="658"/>
                </a:lnTo>
                <a:lnTo>
                  <a:pt x="1407" y="658"/>
                </a:lnTo>
                <a:lnTo>
                  <a:pt x="1409" y="658"/>
                </a:lnTo>
                <a:lnTo>
                  <a:pt x="1410" y="658"/>
                </a:lnTo>
                <a:lnTo>
                  <a:pt x="1411" y="658"/>
                </a:lnTo>
                <a:lnTo>
                  <a:pt x="1412" y="658"/>
                </a:lnTo>
                <a:lnTo>
                  <a:pt x="1412" y="657"/>
                </a:lnTo>
                <a:lnTo>
                  <a:pt x="1413" y="657"/>
                </a:lnTo>
                <a:lnTo>
                  <a:pt x="1414" y="657"/>
                </a:lnTo>
                <a:lnTo>
                  <a:pt x="1415" y="657"/>
                </a:lnTo>
                <a:lnTo>
                  <a:pt x="1416" y="657"/>
                </a:lnTo>
                <a:lnTo>
                  <a:pt x="1418" y="657"/>
                </a:lnTo>
                <a:lnTo>
                  <a:pt x="1419" y="657"/>
                </a:lnTo>
                <a:lnTo>
                  <a:pt x="1420" y="657"/>
                </a:lnTo>
                <a:lnTo>
                  <a:pt x="1420" y="656"/>
                </a:lnTo>
                <a:lnTo>
                  <a:pt x="1419" y="656"/>
                </a:lnTo>
                <a:lnTo>
                  <a:pt x="1418" y="654"/>
                </a:lnTo>
                <a:lnTo>
                  <a:pt x="1418" y="656"/>
                </a:lnTo>
                <a:lnTo>
                  <a:pt x="1416" y="656"/>
                </a:lnTo>
                <a:lnTo>
                  <a:pt x="1415" y="656"/>
                </a:lnTo>
                <a:lnTo>
                  <a:pt x="1413" y="656"/>
                </a:lnTo>
                <a:lnTo>
                  <a:pt x="1413" y="654"/>
                </a:lnTo>
                <a:lnTo>
                  <a:pt x="1413" y="653"/>
                </a:lnTo>
                <a:lnTo>
                  <a:pt x="1412" y="652"/>
                </a:lnTo>
                <a:lnTo>
                  <a:pt x="1411" y="652"/>
                </a:lnTo>
                <a:lnTo>
                  <a:pt x="1410" y="652"/>
                </a:lnTo>
                <a:lnTo>
                  <a:pt x="1410" y="651"/>
                </a:lnTo>
                <a:lnTo>
                  <a:pt x="1402" y="651"/>
                </a:lnTo>
                <a:lnTo>
                  <a:pt x="1403" y="651"/>
                </a:lnTo>
                <a:lnTo>
                  <a:pt x="1403" y="652"/>
                </a:lnTo>
                <a:lnTo>
                  <a:pt x="1404" y="653"/>
                </a:lnTo>
                <a:lnTo>
                  <a:pt x="1404" y="654"/>
                </a:lnTo>
                <a:lnTo>
                  <a:pt x="1404" y="656"/>
                </a:lnTo>
                <a:lnTo>
                  <a:pt x="1405" y="656"/>
                </a:lnTo>
                <a:lnTo>
                  <a:pt x="1405" y="657"/>
                </a:lnTo>
                <a:lnTo>
                  <a:pt x="1404" y="657"/>
                </a:lnTo>
                <a:lnTo>
                  <a:pt x="1403" y="657"/>
                </a:lnTo>
                <a:lnTo>
                  <a:pt x="1402" y="657"/>
                </a:lnTo>
                <a:lnTo>
                  <a:pt x="1402" y="658"/>
                </a:lnTo>
                <a:lnTo>
                  <a:pt x="1401" y="658"/>
                </a:lnTo>
                <a:lnTo>
                  <a:pt x="1401" y="657"/>
                </a:lnTo>
                <a:lnTo>
                  <a:pt x="1399" y="657"/>
                </a:lnTo>
                <a:lnTo>
                  <a:pt x="1398" y="657"/>
                </a:lnTo>
                <a:lnTo>
                  <a:pt x="1398" y="656"/>
                </a:lnTo>
                <a:lnTo>
                  <a:pt x="1397" y="656"/>
                </a:lnTo>
                <a:lnTo>
                  <a:pt x="1397" y="654"/>
                </a:lnTo>
                <a:lnTo>
                  <a:pt x="1397" y="653"/>
                </a:lnTo>
                <a:lnTo>
                  <a:pt x="1396" y="653"/>
                </a:lnTo>
                <a:lnTo>
                  <a:pt x="1394" y="652"/>
                </a:lnTo>
                <a:close/>
                <a:moveTo>
                  <a:pt x="1356" y="517"/>
                </a:moveTo>
                <a:lnTo>
                  <a:pt x="1355" y="517"/>
                </a:lnTo>
                <a:lnTo>
                  <a:pt x="1354" y="517"/>
                </a:lnTo>
                <a:lnTo>
                  <a:pt x="1353" y="517"/>
                </a:lnTo>
                <a:lnTo>
                  <a:pt x="1352" y="517"/>
                </a:lnTo>
                <a:lnTo>
                  <a:pt x="1351" y="518"/>
                </a:lnTo>
                <a:lnTo>
                  <a:pt x="1351" y="517"/>
                </a:lnTo>
                <a:lnTo>
                  <a:pt x="1350" y="517"/>
                </a:lnTo>
                <a:lnTo>
                  <a:pt x="1349" y="517"/>
                </a:lnTo>
                <a:lnTo>
                  <a:pt x="1347" y="517"/>
                </a:lnTo>
                <a:lnTo>
                  <a:pt x="1347" y="518"/>
                </a:lnTo>
                <a:lnTo>
                  <a:pt x="1346" y="517"/>
                </a:lnTo>
                <a:lnTo>
                  <a:pt x="1345" y="517"/>
                </a:lnTo>
                <a:lnTo>
                  <a:pt x="1345" y="518"/>
                </a:lnTo>
                <a:lnTo>
                  <a:pt x="1344" y="518"/>
                </a:lnTo>
                <a:lnTo>
                  <a:pt x="1342" y="518"/>
                </a:lnTo>
                <a:lnTo>
                  <a:pt x="1341" y="517"/>
                </a:lnTo>
                <a:lnTo>
                  <a:pt x="1340" y="517"/>
                </a:lnTo>
                <a:lnTo>
                  <a:pt x="1338" y="517"/>
                </a:lnTo>
                <a:lnTo>
                  <a:pt x="1337" y="517"/>
                </a:lnTo>
                <a:lnTo>
                  <a:pt x="1336" y="516"/>
                </a:lnTo>
                <a:lnTo>
                  <a:pt x="1335" y="516"/>
                </a:lnTo>
                <a:lnTo>
                  <a:pt x="1335" y="515"/>
                </a:lnTo>
                <a:lnTo>
                  <a:pt x="1334" y="515"/>
                </a:lnTo>
                <a:lnTo>
                  <a:pt x="1335" y="515"/>
                </a:lnTo>
                <a:lnTo>
                  <a:pt x="1335" y="514"/>
                </a:lnTo>
                <a:lnTo>
                  <a:pt x="1336" y="514"/>
                </a:lnTo>
                <a:lnTo>
                  <a:pt x="1336" y="515"/>
                </a:lnTo>
                <a:lnTo>
                  <a:pt x="1337" y="515"/>
                </a:lnTo>
                <a:lnTo>
                  <a:pt x="1338" y="515"/>
                </a:lnTo>
                <a:lnTo>
                  <a:pt x="1340" y="515"/>
                </a:lnTo>
                <a:lnTo>
                  <a:pt x="1341" y="516"/>
                </a:lnTo>
                <a:lnTo>
                  <a:pt x="1342" y="516"/>
                </a:lnTo>
                <a:lnTo>
                  <a:pt x="1343" y="516"/>
                </a:lnTo>
                <a:lnTo>
                  <a:pt x="1344" y="516"/>
                </a:lnTo>
                <a:lnTo>
                  <a:pt x="1346" y="516"/>
                </a:lnTo>
                <a:lnTo>
                  <a:pt x="1347" y="516"/>
                </a:lnTo>
                <a:lnTo>
                  <a:pt x="1349" y="516"/>
                </a:lnTo>
                <a:lnTo>
                  <a:pt x="1350" y="516"/>
                </a:lnTo>
                <a:lnTo>
                  <a:pt x="1352" y="516"/>
                </a:lnTo>
                <a:lnTo>
                  <a:pt x="1353" y="515"/>
                </a:lnTo>
                <a:lnTo>
                  <a:pt x="1354" y="515"/>
                </a:lnTo>
                <a:lnTo>
                  <a:pt x="1355" y="515"/>
                </a:lnTo>
                <a:lnTo>
                  <a:pt x="1356" y="515"/>
                </a:lnTo>
                <a:lnTo>
                  <a:pt x="1358" y="515"/>
                </a:lnTo>
                <a:lnTo>
                  <a:pt x="1358" y="516"/>
                </a:lnTo>
                <a:lnTo>
                  <a:pt x="1358" y="517"/>
                </a:lnTo>
                <a:lnTo>
                  <a:pt x="1356" y="517"/>
                </a:lnTo>
                <a:close/>
                <a:moveTo>
                  <a:pt x="1438" y="491"/>
                </a:moveTo>
                <a:lnTo>
                  <a:pt x="1439" y="492"/>
                </a:lnTo>
                <a:lnTo>
                  <a:pt x="1439" y="493"/>
                </a:lnTo>
                <a:lnTo>
                  <a:pt x="1440" y="493"/>
                </a:lnTo>
                <a:lnTo>
                  <a:pt x="1440" y="494"/>
                </a:lnTo>
                <a:lnTo>
                  <a:pt x="1441" y="494"/>
                </a:lnTo>
                <a:lnTo>
                  <a:pt x="1441" y="495"/>
                </a:lnTo>
                <a:lnTo>
                  <a:pt x="1442" y="495"/>
                </a:lnTo>
                <a:lnTo>
                  <a:pt x="1442" y="497"/>
                </a:lnTo>
                <a:lnTo>
                  <a:pt x="1442" y="498"/>
                </a:lnTo>
                <a:lnTo>
                  <a:pt x="1442" y="499"/>
                </a:lnTo>
                <a:lnTo>
                  <a:pt x="1442" y="500"/>
                </a:lnTo>
                <a:lnTo>
                  <a:pt x="1442" y="501"/>
                </a:lnTo>
                <a:lnTo>
                  <a:pt x="1442" y="502"/>
                </a:lnTo>
                <a:lnTo>
                  <a:pt x="1442" y="503"/>
                </a:lnTo>
                <a:lnTo>
                  <a:pt x="1442" y="504"/>
                </a:lnTo>
                <a:lnTo>
                  <a:pt x="1444" y="504"/>
                </a:lnTo>
                <a:lnTo>
                  <a:pt x="1444" y="506"/>
                </a:lnTo>
                <a:lnTo>
                  <a:pt x="1444" y="507"/>
                </a:lnTo>
                <a:lnTo>
                  <a:pt x="1445" y="507"/>
                </a:lnTo>
                <a:lnTo>
                  <a:pt x="1446" y="507"/>
                </a:lnTo>
                <a:lnTo>
                  <a:pt x="1447" y="507"/>
                </a:lnTo>
                <a:lnTo>
                  <a:pt x="1447" y="508"/>
                </a:lnTo>
                <a:lnTo>
                  <a:pt x="1447" y="509"/>
                </a:lnTo>
                <a:lnTo>
                  <a:pt x="1446" y="510"/>
                </a:lnTo>
                <a:lnTo>
                  <a:pt x="1445" y="511"/>
                </a:lnTo>
                <a:lnTo>
                  <a:pt x="1445" y="512"/>
                </a:lnTo>
                <a:lnTo>
                  <a:pt x="1444" y="514"/>
                </a:lnTo>
                <a:lnTo>
                  <a:pt x="1444" y="515"/>
                </a:lnTo>
                <a:lnTo>
                  <a:pt x="1442" y="516"/>
                </a:lnTo>
                <a:lnTo>
                  <a:pt x="1442" y="517"/>
                </a:lnTo>
                <a:lnTo>
                  <a:pt x="1444" y="517"/>
                </a:lnTo>
                <a:lnTo>
                  <a:pt x="1444" y="516"/>
                </a:lnTo>
                <a:lnTo>
                  <a:pt x="1445" y="516"/>
                </a:lnTo>
                <a:lnTo>
                  <a:pt x="1446" y="516"/>
                </a:lnTo>
                <a:lnTo>
                  <a:pt x="1447" y="516"/>
                </a:lnTo>
                <a:lnTo>
                  <a:pt x="1447" y="515"/>
                </a:lnTo>
                <a:lnTo>
                  <a:pt x="1448" y="515"/>
                </a:lnTo>
                <a:lnTo>
                  <a:pt x="1449" y="515"/>
                </a:lnTo>
                <a:lnTo>
                  <a:pt x="1449" y="514"/>
                </a:lnTo>
                <a:lnTo>
                  <a:pt x="1448" y="514"/>
                </a:lnTo>
                <a:lnTo>
                  <a:pt x="1448" y="512"/>
                </a:lnTo>
                <a:lnTo>
                  <a:pt x="1449" y="512"/>
                </a:lnTo>
                <a:lnTo>
                  <a:pt x="1448" y="512"/>
                </a:lnTo>
                <a:lnTo>
                  <a:pt x="1447" y="512"/>
                </a:lnTo>
                <a:lnTo>
                  <a:pt x="1446" y="512"/>
                </a:lnTo>
                <a:lnTo>
                  <a:pt x="1446" y="511"/>
                </a:lnTo>
                <a:lnTo>
                  <a:pt x="1447" y="511"/>
                </a:lnTo>
                <a:lnTo>
                  <a:pt x="1447" y="510"/>
                </a:lnTo>
                <a:lnTo>
                  <a:pt x="1448" y="509"/>
                </a:lnTo>
                <a:lnTo>
                  <a:pt x="1448" y="508"/>
                </a:lnTo>
                <a:lnTo>
                  <a:pt x="1448" y="507"/>
                </a:lnTo>
                <a:lnTo>
                  <a:pt x="1449" y="507"/>
                </a:lnTo>
                <a:lnTo>
                  <a:pt x="1449" y="508"/>
                </a:lnTo>
                <a:lnTo>
                  <a:pt x="1449" y="509"/>
                </a:lnTo>
                <a:lnTo>
                  <a:pt x="1450" y="509"/>
                </a:lnTo>
                <a:lnTo>
                  <a:pt x="1450" y="510"/>
                </a:lnTo>
                <a:lnTo>
                  <a:pt x="1450" y="511"/>
                </a:lnTo>
                <a:lnTo>
                  <a:pt x="1450" y="512"/>
                </a:lnTo>
                <a:lnTo>
                  <a:pt x="1450" y="514"/>
                </a:lnTo>
                <a:lnTo>
                  <a:pt x="1450" y="515"/>
                </a:lnTo>
                <a:lnTo>
                  <a:pt x="1450" y="516"/>
                </a:lnTo>
                <a:lnTo>
                  <a:pt x="1450" y="517"/>
                </a:lnTo>
                <a:lnTo>
                  <a:pt x="1449" y="517"/>
                </a:lnTo>
                <a:lnTo>
                  <a:pt x="1449" y="518"/>
                </a:lnTo>
                <a:lnTo>
                  <a:pt x="1449" y="519"/>
                </a:lnTo>
                <a:lnTo>
                  <a:pt x="1448" y="519"/>
                </a:lnTo>
                <a:lnTo>
                  <a:pt x="1448" y="520"/>
                </a:lnTo>
                <a:lnTo>
                  <a:pt x="1448" y="521"/>
                </a:lnTo>
                <a:lnTo>
                  <a:pt x="1447" y="521"/>
                </a:lnTo>
                <a:lnTo>
                  <a:pt x="1447" y="523"/>
                </a:lnTo>
                <a:lnTo>
                  <a:pt x="1447" y="524"/>
                </a:lnTo>
                <a:lnTo>
                  <a:pt x="1446" y="525"/>
                </a:lnTo>
                <a:lnTo>
                  <a:pt x="1446" y="526"/>
                </a:lnTo>
                <a:lnTo>
                  <a:pt x="1445" y="526"/>
                </a:lnTo>
                <a:lnTo>
                  <a:pt x="1445" y="527"/>
                </a:lnTo>
                <a:lnTo>
                  <a:pt x="1445" y="528"/>
                </a:lnTo>
                <a:lnTo>
                  <a:pt x="1445" y="527"/>
                </a:lnTo>
                <a:lnTo>
                  <a:pt x="1444" y="527"/>
                </a:lnTo>
                <a:lnTo>
                  <a:pt x="1444" y="528"/>
                </a:lnTo>
                <a:lnTo>
                  <a:pt x="1442" y="529"/>
                </a:lnTo>
                <a:lnTo>
                  <a:pt x="1444" y="529"/>
                </a:lnTo>
                <a:lnTo>
                  <a:pt x="1442" y="529"/>
                </a:lnTo>
                <a:lnTo>
                  <a:pt x="1441" y="531"/>
                </a:lnTo>
                <a:lnTo>
                  <a:pt x="1441" y="532"/>
                </a:lnTo>
                <a:lnTo>
                  <a:pt x="1441" y="531"/>
                </a:lnTo>
                <a:lnTo>
                  <a:pt x="1440" y="531"/>
                </a:lnTo>
                <a:lnTo>
                  <a:pt x="1440" y="532"/>
                </a:lnTo>
                <a:lnTo>
                  <a:pt x="1439" y="532"/>
                </a:lnTo>
                <a:lnTo>
                  <a:pt x="1439" y="533"/>
                </a:lnTo>
                <a:lnTo>
                  <a:pt x="1438" y="533"/>
                </a:lnTo>
                <a:lnTo>
                  <a:pt x="1437" y="533"/>
                </a:lnTo>
                <a:lnTo>
                  <a:pt x="1437" y="534"/>
                </a:lnTo>
                <a:lnTo>
                  <a:pt x="1437" y="535"/>
                </a:lnTo>
                <a:lnTo>
                  <a:pt x="1436" y="534"/>
                </a:lnTo>
                <a:lnTo>
                  <a:pt x="1435" y="534"/>
                </a:lnTo>
                <a:lnTo>
                  <a:pt x="1433" y="534"/>
                </a:lnTo>
                <a:lnTo>
                  <a:pt x="1432" y="535"/>
                </a:lnTo>
                <a:lnTo>
                  <a:pt x="1431" y="535"/>
                </a:lnTo>
                <a:lnTo>
                  <a:pt x="1431" y="536"/>
                </a:lnTo>
                <a:lnTo>
                  <a:pt x="1430" y="536"/>
                </a:lnTo>
                <a:lnTo>
                  <a:pt x="1430" y="537"/>
                </a:lnTo>
                <a:lnTo>
                  <a:pt x="1429" y="537"/>
                </a:lnTo>
                <a:lnTo>
                  <a:pt x="1429" y="539"/>
                </a:lnTo>
                <a:lnTo>
                  <a:pt x="1428" y="539"/>
                </a:lnTo>
                <a:lnTo>
                  <a:pt x="1427" y="539"/>
                </a:lnTo>
                <a:lnTo>
                  <a:pt x="1427" y="540"/>
                </a:lnTo>
                <a:lnTo>
                  <a:pt x="1425" y="540"/>
                </a:lnTo>
                <a:lnTo>
                  <a:pt x="1424" y="540"/>
                </a:lnTo>
                <a:lnTo>
                  <a:pt x="1424" y="541"/>
                </a:lnTo>
                <a:lnTo>
                  <a:pt x="1423" y="541"/>
                </a:lnTo>
                <a:lnTo>
                  <a:pt x="1423" y="542"/>
                </a:lnTo>
                <a:lnTo>
                  <a:pt x="1422" y="542"/>
                </a:lnTo>
                <a:lnTo>
                  <a:pt x="1422" y="543"/>
                </a:lnTo>
                <a:lnTo>
                  <a:pt x="1421" y="543"/>
                </a:lnTo>
                <a:lnTo>
                  <a:pt x="1420" y="543"/>
                </a:lnTo>
                <a:lnTo>
                  <a:pt x="1420" y="544"/>
                </a:lnTo>
                <a:lnTo>
                  <a:pt x="1419" y="544"/>
                </a:lnTo>
                <a:lnTo>
                  <a:pt x="1418" y="544"/>
                </a:lnTo>
                <a:lnTo>
                  <a:pt x="1418" y="545"/>
                </a:lnTo>
                <a:lnTo>
                  <a:pt x="1416" y="545"/>
                </a:lnTo>
                <a:lnTo>
                  <a:pt x="1415" y="545"/>
                </a:lnTo>
                <a:lnTo>
                  <a:pt x="1415" y="546"/>
                </a:lnTo>
                <a:lnTo>
                  <a:pt x="1414" y="546"/>
                </a:lnTo>
                <a:lnTo>
                  <a:pt x="1414" y="548"/>
                </a:lnTo>
                <a:lnTo>
                  <a:pt x="1413" y="548"/>
                </a:lnTo>
                <a:lnTo>
                  <a:pt x="1412" y="548"/>
                </a:lnTo>
                <a:lnTo>
                  <a:pt x="1411" y="548"/>
                </a:lnTo>
                <a:lnTo>
                  <a:pt x="1411" y="549"/>
                </a:lnTo>
                <a:lnTo>
                  <a:pt x="1410" y="549"/>
                </a:lnTo>
                <a:lnTo>
                  <a:pt x="1409" y="549"/>
                </a:lnTo>
                <a:lnTo>
                  <a:pt x="1407" y="549"/>
                </a:lnTo>
                <a:lnTo>
                  <a:pt x="1406" y="549"/>
                </a:lnTo>
                <a:lnTo>
                  <a:pt x="1405" y="549"/>
                </a:lnTo>
                <a:lnTo>
                  <a:pt x="1404" y="549"/>
                </a:lnTo>
                <a:lnTo>
                  <a:pt x="1404" y="548"/>
                </a:lnTo>
                <a:lnTo>
                  <a:pt x="1404" y="549"/>
                </a:lnTo>
                <a:lnTo>
                  <a:pt x="1403" y="549"/>
                </a:lnTo>
                <a:lnTo>
                  <a:pt x="1403" y="548"/>
                </a:lnTo>
                <a:lnTo>
                  <a:pt x="1402" y="546"/>
                </a:lnTo>
                <a:lnTo>
                  <a:pt x="1402" y="545"/>
                </a:lnTo>
                <a:lnTo>
                  <a:pt x="1402" y="544"/>
                </a:lnTo>
                <a:lnTo>
                  <a:pt x="1402" y="543"/>
                </a:lnTo>
                <a:lnTo>
                  <a:pt x="1402" y="542"/>
                </a:lnTo>
                <a:lnTo>
                  <a:pt x="1403" y="542"/>
                </a:lnTo>
                <a:lnTo>
                  <a:pt x="1404" y="542"/>
                </a:lnTo>
                <a:lnTo>
                  <a:pt x="1404" y="541"/>
                </a:lnTo>
                <a:lnTo>
                  <a:pt x="1403" y="541"/>
                </a:lnTo>
                <a:lnTo>
                  <a:pt x="1403" y="540"/>
                </a:lnTo>
                <a:lnTo>
                  <a:pt x="1403" y="539"/>
                </a:lnTo>
                <a:lnTo>
                  <a:pt x="1403" y="537"/>
                </a:lnTo>
                <a:lnTo>
                  <a:pt x="1402" y="537"/>
                </a:lnTo>
                <a:lnTo>
                  <a:pt x="1401" y="536"/>
                </a:lnTo>
                <a:lnTo>
                  <a:pt x="1399" y="535"/>
                </a:lnTo>
                <a:lnTo>
                  <a:pt x="1399" y="534"/>
                </a:lnTo>
                <a:lnTo>
                  <a:pt x="1398" y="533"/>
                </a:lnTo>
                <a:lnTo>
                  <a:pt x="1397" y="533"/>
                </a:lnTo>
                <a:lnTo>
                  <a:pt x="1397" y="532"/>
                </a:lnTo>
                <a:lnTo>
                  <a:pt x="1396" y="531"/>
                </a:lnTo>
                <a:lnTo>
                  <a:pt x="1395" y="529"/>
                </a:lnTo>
                <a:lnTo>
                  <a:pt x="1394" y="528"/>
                </a:lnTo>
                <a:lnTo>
                  <a:pt x="1393" y="528"/>
                </a:lnTo>
                <a:lnTo>
                  <a:pt x="1393" y="527"/>
                </a:lnTo>
                <a:lnTo>
                  <a:pt x="1392" y="526"/>
                </a:lnTo>
                <a:lnTo>
                  <a:pt x="1392" y="525"/>
                </a:lnTo>
                <a:lnTo>
                  <a:pt x="1390" y="525"/>
                </a:lnTo>
                <a:lnTo>
                  <a:pt x="1390" y="524"/>
                </a:lnTo>
                <a:lnTo>
                  <a:pt x="1389" y="524"/>
                </a:lnTo>
                <a:lnTo>
                  <a:pt x="1389" y="523"/>
                </a:lnTo>
                <a:lnTo>
                  <a:pt x="1388" y="523"/>
                </a:lnTo>
                <a:lnTo>
                  <a:pt x="1388" y="521"/>
                </a:lnTo>
                <a:lnTo>
                  <a:pt x="1387" y="521"/>
                </a:lnTo>
                <a:lnTo>
                  <a:pt x="1387" y="520"/>
                </a:lnTo>
                <a:lnTo>
                  <a:pt x="1386" y="520"/>
                </a:lnTo>
                <a:lnTo>
                  <a:pt x="1386" y="519"/>
                </a:lnTo>
                <a:lnTo>
                  <a:pt x="1385" y="519"/>
                </a:lnTo>
                <a:lnTo>
                  <a:pt x="1384" y="519"/>
                </a:lnTo>
                <a:lnTo>
                  <a:pt x="1384" y="518"/>
                </a:lnTo>
                <a:lnTo>
                  <a:pt x="1383" y="518"/>
                </a:lnTo>
                <a:lnTo>
                  <a:pt x="1381" y="518"/>
                </a:lnTo>
                <a:lnTo>
                  <a:pt x="1381" y="517"/>
                </a:lnTo>
                <a:lnTo>
                  <a:pt x="1380" y="517"/>
                </a:lnTo>
                <a:lnTo>
                  <a:pt x="1379" y="517"/>
                </a:lnTo>
                <a:lnTo>
                  <a:pt x="1378" y="517"/>
                </a:lnTo>
                <a:lnTo>
                  <a:pt x="1378" y="516"/>
                </a:lnTo>
                <a:lnTo>
                  <a:pt x="1378" y="515"/>
                </a:lnTo>
                <a:lnTo>
                  <a:pt x="1379" y="515"/>
                </a:lnTo>
                <a:lnTo>
                  <a:pt x="1380" y="515"/>
                </a:lnTo>
                <a:lnTo>
                  <a:pt x="1381" y="515"/>
                </a:lnTo>
                <a:lnTo>
                  <a:pt x="1383" y="515"/>
                </a:lnTo>
                <a:lnTo>
                  <a:pt x="1383" y="516"/>
                </a:lnTo>
                <a:lnTo>
                  <a:pt x="1384" y="516"/>
                </a:lnTo>
                <a:lnTo>
                  <a:pt x="1385" y="516"/>
                </a:lnTo>
                <a:lnTo>
                  <a:pt x="1385" y="517"/>
                </a:lnTo>
                <a:lnTo>
                  <a:pt x="1386" y="517"/>
                </a:lnTo>
                <a:lnTo>
                  <a:pt x="1387" y="518"/>
                </a:lnTo>
                <a:lnTo>
                  <a:pt x="1388" y="518"/>
                </a:lnTo>
                <a:lnTo>
                  <a:pt x="1388" y="517"/>
                </a:lnTo>
                <a:lnTo>
                  <a:pt x="1387" y="516"/>
                </a:lnTo>
                <a:lnTo>
                  <a:pt x="1386" y="515"/>
                </a:lnTo>
                <a:lnTo>
                  <a:pt x="1385" y="514"/>
                </a:lnTo>
                <a:lnTo>
                  <a:pt x="1384" y="512"/>
                </a:lnTo>
                <a:lnTo>
                  <a:pt x="1385" y="511"/>
                </a:lnTo>
                <a:lnTo>
                  <a:pt x="1387" y="514"/>
                </a:lnTo>
                <a:lnTo>
                  <a:pt x="1389" y="516"/>
                </a:lnTo>
                <a:lnTo>
                  <a:pt x="1389" y="518"/>
                </a:lnTo>
                <a:lnTo>
                  <a:pt x="1390" y="518"/>
                </a:lnTo>
                <a:lnTo>
                  <a:pt x="1392" y="520"/>
                </a:lnTo>
                <a:lnTo>
                  <a:pt x="1393" y="520"/>
                </a:lnTo>
                <a:lnTo>
                  <a:pt x="1394" y="520"/>
                </a:lnTo>
                <a:lnTo>
                  <a:pt x="1394" y="521"/>
                </a:lnTo>
                <a:lnTo>
                  <a:pt x="1395" y="521"/>
                </a:lnTo>
                <a:lnTo>
                  <a:pt x="1395" y="523"/>
                </a:lnTo>
                <a:lnTo>
                  <a:pt x="1396" y="523"/>
                </a:lnTo>
                <a:lnTo>
                  <a:pt x="1397" y="524"/>
                </a:lnTo>
                <a:lnTo>
                  <a:pt x="1397" y="525"/>
                </a:lnTo>
                <a:lnTo>
                  <a:pt x="1398" y="525"/>
                </a:lnTo>
                <a:lnTo>
                  <a:pt x="1398" y="526"/>
                </a:lnTo>
                <a:lnTo>
                  <a:pt x="1399" y="526"/>
                </a:lnTo>
                <a:lnTo>
                  <a:pt x="1401" y="527"/>
                </a:lnTo>
                <a:lnTo>
                  <a:pt x="1401" y="528"/>
                </a:lnTo>
                <a:lnTo>
                  <a:pt x="1402" y="528"/>
                </a:lnTo>
                <a:lnTo>
                  <a:pt x="1402" y="529"/>
                </a:lnTo>
                <a:lnTo>
                  <a:pt x="1403" y="529"/>
                </a:lnTo>
                <a:lnTo>
                  <a:pt x="1403" y="531"/>
                </a:lnTo>
                <a:lnTo>
                  <a:pt x="1405" y="532"/>
                </a:lnTo>
                <a:lnTo>
                  <a:pt x="1405" y="533"/>
                </a:lnTo>
                <a:lnTo>
                  <a:pt x="1406" y="533"/>
                </a:lnTo>
                <a:lnTo>
                  <a:pt x="1407" y="533"/>
                </a:lnTo>
                <a:lnTo>
                  <a:pt x="1409" y="533"/>
                </a:lnTo>
                <a:lnTo>
                  <a:pt x="1410" y="533"/>
                </a:lnTo>
                <a:lnTo>
                  <a:pt x="1410" y="532"/>
                </a:lnTo>
                <a:lnTo>
                  <a:pt x="1411" y="532"/>
                </a:lnTo>
                <a:lnTo>
                  <a:pt x="1411" y="531"/>
                </a:lnTo>
                <a:lnTo>
                  <a:pt x="1412" y="531"/>
                </a:lnTo>
                <a:lnTo>
                  <a:pt x="1412" y="529"/>
                </a:lnTo>
                <a:lnTo>
                  <a:pt x="1412" y="528"/>
                </a:lnTo>
                <a:lnTo>
                  <a:pt x="1412" y="527"/>
                </a:lnTo>
                <a:lnTo>
                  <a:pt x="1412" y="526"/>
                </a:lnTo>
                <a:lnTo>
                  <a:pt x="1411" y="526"/>
                </a:lnTo>
                <a:lnTo>
                  <a:pt x="1411" y="525"/>
                </a:lnTo>
                <a:lnTo>
                  <a:pt x="1410" y="525"/>
                </a:lnTo>
                <a:lnTo>
                  <a:pt x="1410" y="524"/>
                </a:lnTo>
                <a:lnTo>
                  <a:pt x="1409" y="524"/>
                </a:lnTo>
                <a:lnTo>
                  <a:pt x="1409" y="523"/>
                </a:lnTo>
                <a:lnTo>
                  <a:pt x="1407" y="523"/>
                </a:lnTo>
                <a:lnTo>
                  <a:pt x="1407" y="521"/>
                </a:lnTo>
                <a:lnTo>
                  <a:pt x="1406" y="520"/>
                </a:lnTo>
                <a:lnTo>
                  <a:pt x="1403" y="517"/>
                </a:lnTo>
                <a:lnTo>
                  <a:pt x="1402" y="516"/>
                </a:lnTo>
                <a:lnTo>
                  <a:pt x="1402" y="517"/>
                </a:lnTo>
                <a:lnTo>
                  <a:pt x="1398" y="514"/>
                </a:lnTo>
                <a:lnTo>
                  <a:pt x="1397" y="511"/>
                </a:lnTo>
                <a:lnTo>
                  <a:pt x="1395" y="509"/>
                </a:lnTo>
                <a:lnTo>
                  <a:pt x="1394" y="509"/>
                </a:lnTo>
                <a:lnTo>
                  <a:pt x="1393" y="507"/>
                </a:lnTo>
                <a:lnTo>
                  <a:pt x="1392" y="507"/>
                </a:lnTo>
                <a:lnTo>
                  <a:pt x="1392" y="506"/>
                </a:lnTo>
                <a:lnTo>
                  <a:pt x="1390" y="506"/>
                </a:lnTo>
                <a:lnTo>
                  <a:pt x="1390" y="504"/>
                </a:lnTo>
                <a:lnTo>
                  <a:pt x="1392" y="504"/>
                </a:lnTo>
                <a:lnTo>
                  <a:pt x="1392" y="506"/>
                </a:lnTo>
                <a:lnTo>
                  <a:pt x="1393" y="507"/>
                </a:lnTo>
                <a:lnTo>
                  <a:pt x="1394" y="507"/>
                </a:lnTo>
                <a:lnTo>
                  <a:pt x="1394" y="508"/>
                </a:lnTo>
                <a:lnTo>
                  <a:pt x="1395" y="508"/>
                </a:lnTo>
                <a:lnTo>
                  <a:pt x="1395" y="509"/>
                </a:lnTo>
                <a:lnTo>
                  <a:pt x="1396" y="509"/>
                </a:lnTo>
                <a:lnTo>
                  <a:pt x="1396" y="510"/>
                </a:lnTo>
                <a:lnTo>
                  <a:pt x="1397" y="510"/>
                </a:lnTo>
                <a:lnTo>
                  <a:pt x="1398" y="510"/>
                </a:lnTo>
                <a:lnTo>
                  <a:pt x="1398" y="511"/>
                </a:lnTo>
                <a:lnTo>
                  <a:pt x="1398" y="510"/>
                </a:lnTo>
                <a:lnTo>
                  <a:pt x="1399" y="510"/>
                </a:lnTo>
                <a:lnTo>
                  <a:pt x="1399" y="511"/>
                </a:lnTo>
                <a:lnTo>
                  <a:pt x="1401" y="511"/>
                </a:lnTo>
                <a:lnTo>
                  <a:pt x="1401" y="512"/>
                </a:lnTo>
                <a:lnTo>
                  <a:pt x="1402" y="512"/>
                </a:lnTo>
                <a:lnTo>
                  <a:pt x="1402" y="514"/>
                </a:lnTo>
                <a:lnTo>
                  <a:pt x="1403" y="514"/>
                </a:lnTo>
                <a:lnTo>
                  <a:pt x="1404" y="514"/>
                </a:lnTo>
                <a:lnTo>
                  <a:pt x="1405" y="514"/>
                </a:lnTo>
                <a:lnTo>
                  <a:pt x="1406" y="515"/>
                </a:lnTo>
                <a:lnTo>
                  <a:pt x="1407" y="515"/>
                </a:lnTo>
                <a:lnTo>
                  <a:pt x="1409" y="515"/>
                </a:lnTo>
                <a:lnTo>
                  <a:pt x="1410" y="516"/>
                </a:lnTo>
                <a:lnTo>
                  <a:pt x="1411" y="516"/>
                </a:lnTo>
                <a:lnTo>
                  <a:pt x="1412" y="517"/>
                </a:lnTo>
                <a:lnTo>
                  <a:pt x="1412" y="518"/>
                </a:lnTo>
                <a:lnTo>
                  <a:pt x="1412" y="517"/>
                </a:lnTo>
                <a:lnTo>
                  <a:pt x="1413" y="517"/>
                </a:lnTo>
                <a:lnTo>
                  <a:pt x="1414" y="517"/>
                </a:lnTo>
                <a:lnTo>
                  <a:pt x="1414" y="518"/>
                </a:lnTo>
                <a:lnTo>
                  <a:pt x="1414" y="519"/>
                </a:lnTo>
                <a:lnTo>
                  <a:pt x="1414" y="518"/>
                </a:lnTo>
                <a:lnTo>
                  <a:pt x="1415" y="518"/>
                </a:lnTo>
                <a:lnTo>
                  <a:pt x="1414" y="518"/>
                </a:lnTo>
                <a:lnTo>
                  <a:pt x="1415" y="518"/>
                </a:lnTo>
                <a:lnTo>
                  <a:pt x="1415" y="517"/>
                </a:lnTo>
                <a:lnTo>
                  <a:pt x="1416" y="517"/>
                </a:lnTo>
                <a:lnTo>
                  <a:pt x="1416" y="518"/>
                </a:lnTo>
                <a:lnTo>
                  <a:pt x="1416" y="519"/>
                </a:lnTo>
                <a:lnTo>
                  <a:pt x="1416" y="520"/>
                </a:lnTo>
                <a:lnTo>
                  <a:pt x="1416" y="521"/>
                </a:lnTo>
                <a:lnTo>
                  <a:pt x="1416" y="523"/>
                </a:lnTo>
                <a:lnTo>
                  <a:pt x="1418" y="523"/>
                </a:lnTo>
                <a:lnTo>
                  <a:pt x="1418" y="524"/>
                </a:lnTo>
                <a:lnTo>
                  <a:pt x="1418" y="525"/>
                </a:lnTo>
                <a:lnTo>
                  <a:pt x="1418" y="526"/>
                </a:lnTo>
                <a:lnTo>
                  <a:pt x="1419" y="525"/>
                </a:lnTo>
                <a:lnTo>
                  <a:pt x="1419" y="526"/>
                </a:lnTo>
                <a:lnTo>
                  <a:pt x="1420" y="526"/>
                </a:lnTo>
                <a:lnTo>
                  <a:pt x="1420" y="527"/>
                </a:lnTo>
                <a:lnTo>
                  <a:pt x="1421" y="527"/>
                </a:lnTo>
                <a:lnTo>
                  <a:pt x="1420" y="527"/>
                </a:lnTo>
                <a:lnTo>
                  <a:pt x="1420" y="526"/>
                </a:lnTo>
                <a:lnTo>
                  <a:pt x="1419" y="526"/>
                </a:lnTo>
                <a:lnTo>
                  <a:pt x="1419" y="525"/>
                </a:lnTo>
                <a:lnTo>
                  <a:pt x="1418" y="525"/>
                </a:lnTo>
                <a:lnTo>
                  <a:pt x="1418" y="524"/>
                </a:lnTo>
                <a:lnTo>
                  <a:pt x="1418" y="523"/>
                </a:lnTo>
                <a:lnTo>
                  <a:pt x="1418" y="521"/>
                </a:lnTo>
                <a:lnTo>
                  <a:pt x="1418" y="520"/>
                </a:lnTo>
                <a:lnTo>
                  <a:pt x="1416" y="520"/>
                </a:lnTo>
                <a:lnTo>
                  <a:pt x="1416" y="519"/>
                </a:lnTo>
                <a:lnTo>
                  <a:pt x="1416" y="518"/>
                </a:lnTo>
                <a:lnTo>
                  <a:pt x="1418" y="519"/>
                </a:lnTo>
                <a:lnTo>
                  <a:pt x="1418" y="518"/>
                </a:lnTo>
                <a:lnTo>
                  <a:pt x="1418" y="517"/>
                </a:lnTo>
                <a:lnTo>
                  <a:pt x="1418" y="516"/>
                </a:lnTo>
                <a:lnTo>
                  <a:pt x="1416" y="516"/>
                </a:lnTo>
                <a:lnTo>
                  <a:pt x="1418" y="516"/>
                </a:lnTo>
                <a:lnTo>
                  <a:pt x="1418" y="515"/>
                </a:lnTo>
                <a:lnTo>
                  <a:pt x="1418" y="514"/>
                </a:lnTo>
                <a:lnTo>
                  <a:pt x="1419" y="514"/>
                </a:lnTo>
                <a:lnTo>
                  <a:pt x="1419" y="512"/>
                </a:lnTo>
                <a:lnTo>
                  <a:pt x="1420" y="512"/>
                </a:lnTo>
                <a:lnTo>
                  <a:pt x="1419" y="512"/>
                </a:lnTo>
                <a:lnTo>
                  <a:pt x="1419" y="511"/>
                </a:lnTo>
                <a:lnTo>
                  <a:pt x="1420" y="511"/>
                </a:lnTo>
                <a:lnTo>
                  <a:pt x="1420" y="512"/>
                </a:lnTo>
                <a:lnTo>
                  <a:pt x="1420" y="511"/>
                </a:lnTo>
                <a:lnTo>
                  <a:pt x="1420" y="512"/>
                </a:lnTo>
                <a:lnTo>
                  <a:pt x="1421" y="512"/>
                </a:lnTo>
                <a:lnTo>
                  <a:pt x="1421" y="511"/>
                </a:lnTo>
                <a:lnTo>
                  <a:pt x="1422" y="511"/>
                </a:lnTo>
                <a:lnTo>
                  <a:pt x="1422" y="512"/>
                </a:lnTo>
                <a:lnTo>
                  <a:pt x="1423" y="512"/>
                </a:lnTo>
                <a:lnTo>
                  <a:pt x="1423" y="514"/>
                </a:lnTo>
                <a:lnTo>
                  <a:pt x="1423" y="512"/>
                </a:lnTo>
                <a:lnTo>
                  <a:pt x="1424" y="512"/>
                </a:lnTo>
                <a:lnTo>
                  <a:pt x="1424" y="514"/>
                </a:lnTo>
                <a:lnTo>
                  <a:pt x="1425" y="514"/>
                </a:lnTo>
                <a:lnTo>
                  <a:pt x="1425" y="515"/>
                </a:lnTo>
                <a:lnTo>
                  <a:pt x="1425" y="514"/>
                </a:lnTo>
                <a:lnTo>
                  <a:pt x="1427" y="514"/>
                </a:lnTo>
                <a:lnTo>
                  <a:pt x="1425" y="514"/>
                </a:lnTo>
                <a:lnTo>
                  <a:pt x="1425" y="512"/>
                </a:lnTo>
                <a:lnTo>
                  <a:pt x="1424" y="512"/>
                </a:lnTo>
                <a:lnTo>
                  <a:pt x="1424" y="511"/>
                </a:lnTo>
                <a:lnTo>
                  <a:pt x="1423" y="511"/>
                </a:lnTo>
                <a:lnTo>
                  <a:pt x="1423" y="510"/>
                </a:lnTo>
                <a:lnTo>
                  <a:pt x="1422" y="510"/>
                </a:lnTo>
                <a:lnTo>
                  <a:pt x="1422" y="509"/>
                </a:lnTo>
                <a:lnTo>
                  <a:pt x="1423" y="509"/>
                </a:lnTo>
                <a:lnTo>
                  <a:pt x="1424" y="509"/>
                </a:lnTo>
                <a:lnTo>
                  <a:pt x="1424" y="508"/>
                </a:lnTo>
                <a:lnTo>
                  <a:pt x="1424" y="507"/>
                </a:lnTo>
                <a:lnTo>
                  <a:pt x="1424" y="506"/>
                </a:lnTo>
                <a:lnTo>
                  <a:pt x="1424" y="507"/>
                </a:lnTo>
                <a:lnTo>
                  <a:pt x="1424" y="506"/>
                </a:lnTo>
                <a:lnTo>
                  <a:pt x="1424" y="504"/>
                </a:lnTo>
                <a:lnTo>
                  <a:pt x="1424" y="503"/>
                </a:lnTo>
                <a:lnTo>
                  <a:pt x="1424" y="502"/>
                </a:lnTo>
                <a:lnTo>
                  <a:pt x="1425" y="502"/>
                </a:lnTo>
                <a:lnTo>
                  <a:pt x="1427" y="501"/>
                </a:lnTo>
                <a:lnTo>
                  <a:pt x="1428" y="501"/>
                </a:lnTo>
                <a:lnTo>
                  <a:pt x="1429" y="501"/>
                </a:lnTo>
                <a:lnTo>
                  <a:pt x="1430" y="500"/>
                </a:lnTo>
                <a:lnTo>
                  <a:pt x="1430" y="499"/>
                </a:lnTo>
                <a:lnTo>
                  <a:pt x="1431" y="499"/>
                </a:lnTo>
                <a:lnTo>
                  <a:pt x="1431" y="498"/>
                </a:lnTo>
                <a:lnTo>
                  <a:pt x="1432" y="498"/>
                </a:lnTo>
                <a:lnTo>
                  <a:pt x="1432" y="497"/>
                </a:lnTo>
                <a:lnTo>
                  <a:pt x="1432" y="495"/>
                </a:lnTo>
                <a:lnTo>
                  <a:pt x="1433" y="495"/>
                </a:lnTo>
                <a:lnTo>
                  <a:pt x="1433" y="494"/>
                </a:lnTo>
                <a:lnTo>
                  <a:pt x="1435" y="493"/>
                </a:lnTo>
                <a:lnTo>
                  <a:pt x="1435" y="492"/>
                </a:lnTo>
                <a:lnTo>
                  <a:pt x="1435" y="491"/>
                </a:lnTo>
                <a:lnTo>
                  <a:pt x="1436" y="491"/>
                </a:lnTo>
                <a:lnTo>
                  <a:pt x="1437" y="491"/>
                </a:lnTo>
                <a:lnTo>
                  <a:pt x="1438" y="491"/>
                </a:lnTo>
                <a:close/>
                <a:moveTo>
                  <a:pt x="1367" y="477"/>
                </a:moveTo>
                <a:lnTo>
                  <a:pt x="1366" y="477"/>
                </a:lnTo>
                <a:lnTo>
                  <a:pt x="1366" y="476"/>
                </a:lnTo>
                <a:lnTo>
                  <a:pt x="1364" y="474"/>
                </a:lnTo>
                <a:lnTo>
                  <a:pt x="1364" y="473"/>
                </a:lnTo>
                <a:lnTo>
                  <a:pt x="1364" y="472"/>
                </a:lnTo>
                <a:lnTo>
                  <a:pt x="1363" y="472"/>
                </a:lnTo>
                <a:lnTo>
                  <a:pt x="1363" y="470"/>
                </a:lnTo>
                <a:lnTo>
                  <a:pt x="1362" y="469"/>
                </a:lnTo>
                <a:lnTo>
                  <a:pt x="1362" y="468"/>
                </a:lnTo>
                <a:lnTo>
                  <a:pt x="1362" y="467"/>
                </a:lnTo>
                <a:lnTo>
                  <a:pt x="1361" y="466"/>
                </a:lnTo>
                <a:lnTo>
                  <a:pt x="1361" y="465"/>
                </a:lnTo>
                <a:lnTo>
                  <a:pt x="1362" y="465"/>
                </a:lnTo>
                <a:lnTo>
                  <a:pt x="1363" y="465"/>
                </a:lnTo>
                <a:lnTo>
                  <a:pt x="1364" y="465"/>
                </a:lnTo>
                <a:lnTo>
                  <a:pt x="1366" y="465"/>
                </a:lnTo>
                <a:lnTo>
                  <a:pt x="1368" y="465"/>
                </a:lnTo>
                <a:lnTo>
                  <a:pt x="1369" y="465"/>
                </a:lnTo>
                <a:lnTo>
                  <a:pt x="1370" y="465"/>
                </a:lnTo>
                <a:lnTo>
                  <a:pt x="1370" y="466"/>
                </a:lnTo>
                <a:lnTo>
                  <a:pt x="1370" y="467"/>
                </a:lnTo>
                <a:lnTo>
                  <a:pt x="1370" y="468"/>
                </a:lnTo>
                <a:lnTo>
                  <a:pt x="1370" y="469"/>
                </a:lnTo>
                <a:lnTo>
                  <a:pt x="1369" y="469"/>
                </a:lnTo>
                <a:lnTo>
                  <a:pt x="1369" y="470"/>
                </a:lnTo>
                <a:lnTo>
                  <a:pt x="1369" y="472"/>
                </a:lnTo>
                <a:lnTo>
                  <a:pt x="1369" y="474"/>
                </a:lnTo>
                <a:lnTo>
                  <a:pt x="1368" y="474"/>
                </a:lnTo>
                <a:lnTo>
                  <a:pt x="1368" y="475"/>
                </a:lnTo>
                <a:lnTo>
                  <a:pt x="1368" y="476"/>
                </a:lnTo>
                <a:lnTo>
                  <a:pt x="1368" y="477"/>
                </a:lnTo>
                <a:lnTo>
                  <a:pt x="1367" y="477"/>
                </a:lnTo>
                <a:close/>
                <a:moveTo>
                  <a:pt x="1458" y="476"/>
                </a:moveTo>
                <a:lnTo>
                  <a:pt x="1459" y="476"/>
                </a:lnTo>
                <a:lnTo>
                  <a:pt x="1461" y="477"/>
                </a:lnTo>
                <a:lnTo>
                  <a:pt x="1462" y="477"/>
                </a:lnTo>
                <a:lnTo>
                  <a:pt x="1463" y="478"/>
                </a:lnTo>
                <a:lnTo>
                  <a:pt x="1464" y="478"/>
                </a:lnTo>
                <a:lnTo>
                  <a:pt x="1468" y="481"/>
                </a:lnTo>
                <a:lnTo>
                  <a:pt x="1470" y="481"/>
                </a:lnTo>
                <a:lnTo>
                  <a:pt x="1473" y="483"/>
                </a:lnTo>
                <a:lnTo>
                  <a:pt x="1474" y="483"/>
                </a:lnTo>
                <a:lnTo>
                  <a:pt x="1475" y="483"/>
                </a:lnTo>
                <a:lnTo>
                  <a:pt x="1475" y="484"/>
                </a:lnTo>
                <a:lnTo>
                  <a:pt x="1476" y="484"/>
                </a:lnTo>
                <a:lnTo>
                  <a:pt x="1478" y="485"/>
                </a:lnTo>
                <a:lnTo>
                  <a:pt x="1479" y="485"/>
                </a:lnTo>
                <a:lnTo>
                  <a:pt x="1476" y="484"/>
                </a:lnTo>
                <a:lnTo>
                  <a:pt x="1474" y="483"/>
                </a:lnTo>
                <a:lnTo>
                  <a:pt x="1473" y="483"/>
                </a:lnTo>
                <a:lnTo>
                  <a:pt x="1471" y="482"/>
                </a:lnTo>
                <a:lnTo>
                  <a:pt x="1470" y="482"/>
                </a:lnTo>
                <a:lnTo>
                  <a:pt x="1468" y="481"/>
                </a:lnTo>
                <a:lnTo>
                  <a:pt x="1467" y="481"/>
                </a:lnTo>
                <a:lnTo>
                  <a:pt x="1466" y="482"/>
                </a:lnTo>
                <a:lnTo>
                  <a:pt x="1466" y="483"/>
                </a:lnTo>
                <a:lnTo>
                  <a:pt x="1465" y="483"/>
                </a:lnTo>
                <a:lnTo>
                  <a:pt x="1466" y="482"/>
                </a:lnTo>
                <a:lnTo>
                  <a:pt x="1465" y="482"/>
                </a:lnTo>
                <a:lnTo>
                  <a:pt x="1465" y="483"/>
                </a:lnTo>
                <a:lnTo>
                  <a:pt x="1465" y="484"/>
                </a:lnTo>
                <a:lnTo>
                  <a:pt x="1464" y="484"/>
                </a:lnTo>
                <a:lnTo>
                  <a:pt x="1464" y="485"/>
                </a:lnTo>
                <a:lnTo>
                  <a:pt x="1463" y="485"/>
                </a:lnTo>
                <a:lnTo>
                  <a:pt x="1463" y="486"/>
                </a:lnTo>
                <a:lnTo>
                  <a:pt x="1463" y="487"/>
                </a:lnTo>
                <a:lnTo>
                  <a:pt x="1463" y="486"/>
                </a:lnTo>
                <a:lnTo>
                  <a:pt x="1463" y="487"/>
                </a:lnTo>
                <a:lnTo>
                  <a:pt x="1462" y="487"/>
                </a:lnTo>
                <a:lnTo>
                  <a:pt x="1462" y="489"/>
                </a:lnTo>
                <a:lnTo>
                  <a:pt x="1462" y="490"/>
                </a:lnTo>
                <a:lnTo>
                  <a:pt x="1462" y="489"/>
                </a:lnTo>
                <a:lnTo>
                  <a:pt x="1462" y="490"/>
                </a:lnTo>
                <a:lnTo>
                  <a:pt x="1461" y="491"/>
                </a:lnTo>
                <a:lnTo>
                  <a:pt x="1462" y="491"/>
                </a:lnTo>
                <a:lnTo>
                  <a:pt x="1461" y="491"/>
                </a:lnTo>
                <a:lnTo>
                  <a:pt x="1461" y="492"/>
                </a:lnTo>
                <a:lnTo>
                  <a:pt x="1461" y="493"/>
                </a:lnTo>
                <a:lnTo>
                  <a:pt x="1462" y="493"/>
                </a:lnTo>
                <a:lnTo>
                  <a:pt x="1463" y="493"/>
                </a:lnTo>
                <a:lnTo>
                  <a:pt x="1463" y="494"/>
                </a:lnTo>
                <a:lnTo>
                  <a:pt x="1462" y="493"/>
                </a:lnTo>
                <a:lnTo>
                  <a:pt x="1461" y="493"/>
                </a:lnTo>
                <a:lnTo>
                  <a:pt x="1459" y="493"/>
                </a:lnTo>
                <a:lnTo>
                  <a:pt x="1458" y="494"/>
                </a:lnTo>
                <a:lnTo>
                  <a:pt x="1457" y="494"/>
                </a:lnTo>
                <a:lnTo>
                  <a:pt x="1456" y="494"/>
                </a:lnTo>
                <a:lnTo>
                  <a:pt x="1456" y="495"/>
                </a:lnTo>
                <a:lnTo>
                  <a:pt x="1456" y="497"/>
                </a:lnTo>
                <a:lnTo>
                  <a:pt x="1456" y="495"/>
                </a:lnTo>
                <a:lnTo>
                  <a:pt x="1454" y="497"/>
                </a:lnTo>
                <a:lnTo>
                  <a:pt x="1452" y="494"/>
                </a:lnTo>
                <a:lnTo>
                  <a:pt x="1452" y="493"/>
                </a:lnTo>
                <a:lnTo>
                  <a:pt x="1450" y="492"/>
                </a:lnTo>
                <a:lnTo>
                  <a:pt x="1452" y="493"/>
                </a:lnTo>
                <a:lnTo>
                  <a:pt x="1452" y="494"/>
                </a:lnTo>
                <a:lnTo>
                  <a:pt x="1454" y="497"/>
                </a:lnTo>
                <a:lnTo>
                  <a:pt x="1455" y="495"/>
                </a:lnTo>
                <a:lnTo>
                  <a:pt x="1454" y="495"/>
                </a:lnTo>
                <a:lnTo>
                  <a:pt x="1453" y="493"/>
                </a:lnTo>
                <a:lnTo>
                  <a:pt x="1454" y="495"/>
                </a:lnTo>
                <a:lnTo>
                  <a:pt x="1455" y="495"/>
                </a:lnTo>
                <a:lnTo>
                  <a:pt x="1455" y="494"/>
                </a:lnTo>
                <a:lnTo>
                  <a:pt x="1453" y="493"/>
                </a:lnTo>
                <a:lnTo>
                  <a:pt x="1454" y="492"/>
                </a:lnTo>
                <a:lnTo>
                  <a:pt x="1453" y="492"/>
                </a:lnTo>
                <a:lnTo>
                  <a:pt x="1453" y="493"/>
                </a:lnTo>
                <a:lnTo>
                  <a:pt x="1452" y="492"/>
                </a:lnTo>
                <a:lnTo>
                  <a:pt x="1452" y="491"/>
                </a:lnTo>
                <a:lnTo>
                  <a:pt x="1450" y="491"/>
                </a:lnTo>
                <a:lnTo>
                  <a:pt x="1449" y="490"/>
                </a:lnTo>
                <a:lnTo>
                  <a:pt x="1447" y="487"/>
                </a:lnTo>
                <a:lnTo>
                  <a:pt x="1446" y="487"/>
                </a:lnTo>
                <a:lnTo>
                  <a:pt x="1447" y="486"/>
                </a:lnTo>
                <a:lnTo>
                  <a:pt x="1447" y="485"/>
                </a:lnTo>
                <a:lnTo>
                  <a:pt x="1447" y="486"/>
                </a:lnTo>
                <a:lnTo>
                  <a:pt x="1449" y="486"/>
                </a:lnTo>
                <a:lnTo>
                  <a:pt x="1449" y="482"/>
                </a:lnTo>
                <a:lnTo>
                  <a:pt x="1448" y="482"/>
                </a:lnTo>
                <a:lnTo>
                  <a:pt x="1448" y="484"/>
                </a:lnTo>
                <a:lnTo>
                  <a:pt x="1448" y="485"/>
                </a:lnTo>
                <a:lnTo>
                  <a:pt x="1448" y="484"/>
                </a:lnTo>
                <a:lnTo>
                  <a:pt x="1448" y="482"/>
                </a:lnTo>
                <a:lnTo>
                  <a:pt x="1446" y="482"/>
                </a:lnTo>
                <a:lnTo>
                  <a:pt x="1446" y="485"/>
                </a:lnTo>
                <a:lnTo>
                  <a:pt x="1446" y="486"/>
                </a:lnTo>
                <a:lnTo>
                  <a:pt x="1445" y="486"/>
                </a:lnTo>
                <a:lnTo>
                  <a:pt x="1438" y="481"/>
                </a:lnTo>
                <a:lnTo>
                  <a:pt x="1437" y="477"/>
                </a:lnTo>
                <a:lnTo>
                  <a:pt x="1438" y="476"/>
                </a:lnTo>
                <a:lnTo>
                  <a:pt x="1439" y="476"/>
                </a:lnTo>
                <a:lnTo>
                  <a:pt x="1447" y="476"/>
                </a:lnTo>
                <a:lnTo>
                  <a:pt x="1447" y="477"/>
                </a:lnTo>
                <a:lnTo>
                  <a:pt x="1447" y="476"/>
                </a:lnTo>
                <a:lnTo>
                  <a:pt x="1452" y="476"/>
                </a:lnTo>
                <a:lnTo>
                  <a:pt x="1453" y="478"/>
                </a:lnTo>
                <a:lnTo>
                  <a:pt x="1453" y="476"/>
                </a:lnTo>
                <a:lnTo>
                  <a:pt x="1455" y="476"/>
                </a:lnTo>
                <a:lnTo>
                  <a:pt x="1456" y="476"/>
                </a:lnTo>
                <a:lnTo>
                  <a:pt x="1457" y="476"/>
                </a:lnTo>
                <a:lnTo>
                  <a:pt x="1458" y="476"/>
                </a:lnTo>
                <a:close/>
                <a:moveTo>
                  <a:pt x="1385" y="443"/>
                </a:moveTo>
                <a:lnTo>
                  <a:pt x="1392" y="447"/>
                </a:lnTo>
                <a:lnTo>
                  <a:pt x="1397" y="449"/>
                </a:lnTo>
                <a:lnTo>
                  <a:pt x="1401" y="450"/>
                </a:lnTo>
                <a:lnTo>
                  <a:pt x="1403" y="451"/>
                </a:lnTo>
                <a:lnTo>
                  <a:pt x="1406" y="453"/>
                </a:lnTo>
                <a:lnTo>
                  <a:pt x="1410" y="454"/>
                </a:lnTo>
                <a:lnTo>
                  <a:pt x="1411" y="456"/>
                </a:lnTo>
                <a:lnTo>
                  <a:pt x="1412" y="456"/>
                </a:lnTo>
                <a:lnTo>
                  <a:pt x="1413" y="457"/>
                </a:lnTo>
                <a:lnTo>
                  <a:pt x="1415" y="458"/>
                </a:lnTo>
                <a:lnTo>
                  <a:pt x="1415" y="457"/>
                </a:lnTo>
                <a:lnTo>
                  <a:pt x="1416" y="457"/>
                </a:lnTo>
                <a:lnTo>
                  <a:pt x="1418" y="457"/>
                </a:lnTo>
                <a:lnTo>
                  <a:pt x="1421" y="458"/>
                </a:lnTo>
                <a:lnTo>
                  <a:pt x="1422" y="458"/>
                </a:lnTo>
                <a:lnTo>
                  <a:pt x="1422" y="459"/>
                </a:lnTo>
                <a:lnTo>
                  <a:pt x="1423" y="459"/>
                </a:lnTo>
                <a:lnTo>
                  <a:pt x="1424" y="459"/>
                </a:lnTo>
                <a:lnTo>
                  <a:pt x="1425" y="460"/>
                </a:lnTo>
                <a:lnTo>
                  <a:pt x="1428" y="461"/>
                </a:lnTo>
                <a:lnTo>
                  <a:pt x="1429" y="461"/>
                </a:lnTo>
                <a:lnTo>
                  <a:pt x="1429" y="462"/>
                </a:lnTo>
                <a:lnTo>
                  <a:pt x="1430" y="462"/>
                </a:lnTo>
                <a:lnTo>
                  <a:pt x="1431" y="462"/>
                </a:lnTo>
                <a:lnTo>
                  <a:pt x="1432" y="464"/>
                </a:lnTo>
                <a:lnTo>
                  <a:pt x="1433" y="464"/>
                </a:lnTo>
                <a:lnTo>
                  <a:pt x="1435" y="465"/>
                </a:lnTo>
                <a:lnTo>
                  <a:pt x="1436" y="465"/>
                </a:lnTo>
                <a:lnTo>
                  <a:pt x="1437" y="466"/>
                </a:lnTo>
                <a:lnTo>
                  <a:pt x="1438" y="466"/>
                </a:lnTo>
                <a:lnTo>
                  <a:pt x="1439" y="467"/>
                </a:lnTo>
                <a:lnTo>
                  <a:pt x="1440" y="467"/>
                </a:lnTo>
                <a:lnTo>
                  <a:pt x="1441" y="468"/>
                </a:lnTo>
                <a:lnTo>
                  <a:pt x="1441" y="469"/>
                </a:lnTo>
                <a:lnTo>
                  <a:pt x="1442" y="469"/>
                </a:lnTo>
                <a:lnTo>
                  <a:pt x="1444" y="469"/>
                </a:lnTo>
                <a:lnTo>
                  <a:pt x="1445" y="469"/>
                </a:lnTo>
                <a:lnTo>
                  <a:pt x="1445" y="470"/>
                </a:lnTo>
                <a:lnTo>
                  <a:pt x="1446" y="470"/>
                </a:lnTo>
                <a:lnTo>
                  <a:pt x="1446" y="472"/>
                </a:lnTo>
                <a:lnTo>
                  <a:pt x="1445" y="472"/>
                </a:lnTo>
                <a:lnTo>
                  <a:pt x="1444" y="472"/>
                </a:lnTo>
                <a:lnTo>
                  <a:pt x="1444" y="473"/>
                </a:lnTo>
                <a:lnTo>
                  <a:pt x="1441" y="473"/>
                </a:lnTo>
                <a:lnTo>
                  <a:pt x="1439" y="472"/>
                </a:lnTo>
                <a:lnTo>
                  <a:pt x="1438" y="472"/>
                </a:lnTo>
                <a:lnTo>
                  <a:pt x="1436" y="472"/>
                </a:lnTo>
                <a:lnTo>
                  <a:pt x="1430" y="472"/>
                </a:lnTo>
                <a:lnTo>
                  <a:pt x="1429" y="472"/>
                </a:lnTo>
                <a:lnTo>
                  <a:pt x="1425" y="472"/>
                </a:lnTo>
                <a:lnTo>
                  <a:pt x="1422" y="472"/>
                </a:lnTo>
                <a:lnTo>
                  <a:pt x="1421" y="472"/>
                </a:lnTo>
                <a:lnTo>
                  <a:pt x="1420" y="472"/>
                </a:lnTo>
                <a:lnTo>
                  <a:pt x="1419" y="472"/>
                </a:lnTo>
                <a:lnTo>
                  <a:pt x="1416" y="472"/>
                </a:lnTo>
                <a:lnTo>
                  <a:pt x="1415" y="472"/>
                </a:lnTo>
                <a:lnTo>
                  <a:pt x="1415" y="470"/>
                </a:lnTo>
                <a:lnTo>
                  <a:pt x="1414" y="472"/>
                </a:lnTo>
                <a:lnTo>
                  <a:pt x="1414" y="470"/>
                </a:lnTo>
                <a:lnTo>
                  <a:pt x="1413" y="470"/>
                </a:lnTo>
                <a:lnTo>
                  <a:pt x="1412" y="470"/>
                </a:lnTo>
                <a:lnTo>
                  <a:pt x="1411" y="470"/>
                </a:lnTo>
                <a:lnTo>
                  <a:pt x="1411" y="469"/>
                </a:lnTo>
                <a:lnTo>
                  <a:pt x="1407" y="468"/>
                </a:lnTo>
                <a:lnTo>
                  <a:pt x="1407" y="467"/>
                </a:lnTo>
                <a:lnTo>
                  <a:pt x="1405" y="466"/>
                </a:lnTo>
                <a:lnTo>
                  <a:pt x="1405" y="467"/>
                </a:lnTo>
                <a:lnTo>
                  <a:pt x="1404" y="466"/>
                </a:lnTo>
                <a:lnTo>
                  <a:pt x="1404" y="465"/>
                </a:lnTo>
                <a:lnTo>
                  <a:pt x="1403" y="465"/>
                </a:lnTo>
                <a:lnTo>
                  <a:pt x="1402" y="465"/>
                </a:lnTo>
                <a:lnTo>
                  <a:pt x="1402" y="464"/>
                </a:lnTo>
                <a:lnTo>
                  <a:pt x="1401" y="464"/>
                </a:lnTo>
                <a:lnTo>
                  <a:pt x="1399" y="464"/>
                </a:lnTo>
                <a:lnTo>
                  <a:pt x="1398" y="462"/>
                </a:lnTo>
                <a:lnTo>
                  <a:pt x="1397" y="462"/>
                </a:lnTo>
                <a:lnTo>
                  <a:pt x="1394" y="461"/>
                </a:lnTo>
                <a:lnTo>
                  <a:pt x="1393" y="461"/>
                </a:lnTo>
                <a:lnTo>
                  <a:pt x="1393" y="460"/>
                </a:lnTo>
                <a:lnTo>
                  <a:pt x="1390" y="459"/>
                </a:lnTo>
                <a:lnTo>
                  <a:pt x="1389" y="458"/>
                </a:lnTo>
                <a:lnTo>
                  <a:pt x="1388" y="458"/>
                </a:lnTo>
                <a:lnTo>
                  <a:pt x="1387" y="457"/>
                </a:lnTo>
                <a:lnTo>
                  <a:pt x="1386" y="457"/>
                </a:lnTo>
                <a:lnTo>
                  <a:pt x="1378" y="453"/>
                </a:lnTo>
                <a:lnTo>
                  <a:pt x="1378" y="452"/>
                </a:lnTo>
                <a:lnTo>
                  <a:pt x="1377" y="452"/>
                </a:lnTo>
                <a:lnTo>
                  <a:pt x="1377" y="451"/>
                </a:lnTo>
                <a:lnTo>
                  <a:pt x="1376" y="450"/>
                </a:lnTo>
                <a:lnTo>
                  <a:pt x="1375" y="449"/>
                </a:lnTo>
                <a:lnTo>
                  <a:pt x="1375" y="448"/>
                </a:lnTo>
                <a:lnTo>
                  <a:pt x="1373" y="448"/>
                </a:lnTo>
                <a:lnTo>
                  <a:pt x="1373" y="447"/>
                </a:lnTo>
                <a:lnTo>
                  <a:pt x="1372" y="445"/>
                </a:lnTo>
                <a:lnTo>
                  <a:pt x="1372" y="444"/>
                </a:lnTo>
                <a:lnTo>
                  <a:pt x="1373" y="444"/>
                </a:lnTo>
                <a:lnTo>
                  <a:pt x="1373" y="443"/>
                </a:lnTo>
                <a:lnTo>
                  <a:pt x="1373" y="442"/>
                </a:lnTo>
                <a:lnTo>
                  <a:pt x="1375" y="443"/>
                </a:lnTo>
                <a:lnTo>
                  <a:pt x="1375" y="442"/>
                </a:lnTo>
                <a:lnTo>
                  <a:pt x="1375" y="441"/>
                </a:lnTo>
                <a:lnTo>
                  <a:pt x="1376" y="440"/>
                </a:lnTo>
                <a:lnTo>
                  <a:pt x="1376" y="439"/>
                </a:lnTo>
                <a:lnTo>
                  <a:pt x="1379" y="440"/>
                </a:lnTo>
                <a:lnTo>
                  <a:pt x="1380" y="441"/>
                </a:lnTo>
                <a:lnTo>
                  <a:pt x="1381" y="442"/>
                </a:lnTo>
                <a:lnTo>
                  <a:pt x="1384" y="442"/>
                </a:lnTo>
                <a:lnTo>
                  <a:pt x="1385" y="443"/>
                </a:lnTo>
                <a:close/>
                <a:moveTo>
                  <a:pt x="1423" y="447"/>
                </a:moveTo>
                <a:lnTo>
                  <a:pt x="1422" y="447"/>
                </a:lnTo>
                <a:lnTo>
                  <a:pt x="1422" y="448"/>
                </a:lnTo>
                <a:lnTo>
                  <a:pt x="1421" y="448"/>
                </a:lnTo>
                <a:lnTo>
                  <a:pt x="1421" y="449"/>
                </a:lnTo>
                <a:lnTo>
                  <a:pt x="1420" y="449"/>
                </a:lnTo>
                <a:lnTo>
                  <a:pt x="1420" y="448"/>
                </a:lnTo>
                <a:lnTo>
                  <a:pt x="1419" y="448"/>
                </a:lnTo>
                <a:lnTo>
                  <a:pt x="1418" y="448"/>
                </a:lnTo>
                <a:lnTo>
                  <a:pt x="1416" y="447"/>
                </a:lnTo>
                <a:lnTo>
                  <a:pt x="1412" y="444"/>
                </a:lnTo>
                <a:lnTo>
                  <a:pt x="1411" y="444"/>
                </a:lnTo>
                <a:lnTo>
                  <a:pt x="1410" y="443"/>
                </a:lnTo>
                <a:lnTo>
                  <a:pt x="1406" y="442"/>
                </a:lnTo>
                <a:lnTo>
                  <a:pt x="1404" y="441"/>
                </a:lnTo>
                <a:lnTo>
                  <a:pt x="1402" y="440"/>
                </a:lnTo>
                <a:lnTo>
                  <a:pt x="1401" y="439"/>
                </a:lnTo>
                <a:lnTo>
                  <a:pt x="1399" y="439"/>
                </a:lnTo>
                <a:lnTo>
                  <a:pt x="1399" y="437"/>
                </a:lnTo>
                <a:lnTo>
                  <a:pt x="1399" y="436"/>
                </a:lnTo>
                <a:lnTo>
                  <a:pt x="1399" y="435"/>
                </a:lnTo>
                <a:lnTo>
                  <a:pt x="1401" y="435"/>
                </a:lnTo>
                <a:lnTo>
                  <a:pt x="1402" y="435"/>
                </a:lnTo>
                <a:lnTo>
                  <a:pt x="1404" y="436"/>
                </a:lnTo>
                <a:lnTo>
                  <a:pt x="1409" y="439"/>
                </a:lnTo>
                <a:lnTo>
                  <a:pt x="1411" y="440"/>
                </a:lnTo>
                <a:lnTo>
                  <a:pt x="1412" y="440"/>
                </a:lnTo>
                <a:lnTo>
                  <a:pt x="1422" y="444"/>
                </a:lnTo>
                <a:lnTo>
                  <a:pt x="1422" y="445"/>
                </a:lnTo>
                <a:lnTo>
                  <a:pt x="1423" y="445"/>
                </a:lnTo>
                <a:lnTo>
                  <a:pt x="1423" y="447"/>
                </a:lnTo>
                <a:close/>
                <a:moveTo>
                  <a:pt x="1433" y="439"/>
                </a:moveTo>
                <a:lnTo>
                  <a:pt x="1435" y="439"/>
                </a:lnTo>
                <a:lnTo>
                  <a:pt x="1435" y="440"/>
                </a:lnTo>
                <a:lnTo>
                  <a:pt x="1436" y="440"/>
                </a:lnTo>
                <a:lnTo>
                  <a:pt x="1436" y="441"/>
                </a:lnTo>
                <a:lnTo>
                  <a:pt x="1437" y="441"/>
                </a:lnTo>
                <a:lnTo>
                  <a:pt x="1437" y="442"/>
                </a:lnTo>
                <a:lnTo>
                  <a:pt x="1437" y="443"/>
                </a:lnTo>
                <a:lnTo>
                  <a:pt x="1437" y="444"/>
                </a:lnTo>
                <a:lnTo>
                  <a:pt x="1438" y="451"/>
                </a:lnTo>
                <a:lnTo>
                  <a:pt x="1438" y="452"/>
                </a:lnTo>
                <a:lnTo>
                  <a:pt x="1438" y="453"/>
                </a:lnTo>
                <a:lnTo>
                  <a:pt x="1437" y="453"/>
                </a:lnTo>
                <a:lnTo>
                  <a:pt x="1437" y="454"/>
                </a:lnTo>
                <a:lnTo>
                  <a:pt x="1436" y="454"/>
                </a:lnTo>
                <a:lnTo>
                  <a:pt x="1435" y="454"/>
                </a:lnTo>
                <a:lnTo>
                  <a:pt x="1433" y="454"/>
                </a:lnTo>
                <a:lnTo>
                  <a:pt x="1432" y="453"/>
                </a:lnTo>
                <a:lnTo>
                  <a:pt x="1432" y="452"/>
                </a:lnTo>
                <a:lnTo>
                  <a:pt x="1431" y="451"/>
                </a:lnTo>
                <a:lnTo>
                  <a:pt x="1432" y="451"/>
                </a:lnTo>
                <a:lnTo>
                  <a:pt x="1431" y="451"/>
                </a:lnTo>
                <a:lnTo>
                  <a:pt x="1431" y="448"/>
                </a:lnTo>
                <a:lnTo>
                  <a:pt x="1431" y="445"/>
                </a:lnTo>
                <a:lnTo>
                  <a:pt x="1431" y="444"/>
                </a:lnTo>
                <a:lnTo>
                  <a:pt x="1431" y="443"/>
                </a:lnTo>
                <a:lnTo>
                  <a:pt x="1430" y="442"/>
                </a:lnTo>
                <a:lnTo>
                  <a:pt x="1430" y="441"/>
                </a:lnTo>
                <a:lnTo>
                  <a:pt x="1431" y="441"/>
                </a:lnTo>
                <a:lnTo>
                  <a:pt x="1431" y="440"/>
                </a:lnTo>
                <a:lnTo>
                  <a:pt x="1432" y="440"/>
                </a:lnTo>
                <a:lnTo>
                  <a:pt x="1432" y="439"/>
                </a:lnTo>
                <a:lnTo>
                  <a:pt x="1433" y="439"/>
                </a:lnTo>
                <a:close/>
                <a:moveTo>
                  <a:pt x="1422" y="441"/>
                </a:moveTo>
                <a:lnTo>
                  <a:pt x="1421" y="440"/>
                </a:lnTo>
                <a:lnTo>
                  <a:pt x="1418" y="439"/>
                </a:lnTo>
                <a:lnTo>
                  <a:pt x="1416" y="437"/>
                </a:lnTo>
                <a:lnTo>
                  <a:pt x="1413" y="436"/>
                </a:lnTo>
                <a:lnTo>
                  <a:pt x="1410" y="434"/>
                </a:lnTo>
                <a:lnTo>
                  <a:pt x="1406" y="433"/>
                </a:lnTo>
                <a:lnTo>
                  <a:pt x="1405" y="433"/>
                </a:lnTo>
                <a:lnTo>
                  <a:pt x="1405" y="432"/>
                </a:lnTo>
                <a:lnTo>
                  <a:pt x="1404" y="431"/>
                </a:lnTo>
                <a:lnTo>
                  <a:pt x="1404" y="429"/>
                </a:lnTo>
                <a:lnTo>
                  <a:pt x="1405" y="429"/>
                </a:lnTo>
                <a:lnTo>
                  <a:pt x="1405" y="428"/>
                </a:lnTo>
                <a:lnTo>
                  <a:pt x="1406" y="428"/>
                </a:lnTo>
                <a:lnTo>
                  <a:pt x="1407" y="428"/>
                </a:lnTo>
                <a:lnTo>
                  <a:pt x="1412" y="431"/>
                </a:lnTo>
                <a:lnTo>
                  <a:pt x="1414" y="432"/>
                </a:lnTo>
                <a:lnTo>
                  <a:pt x="1422" y="435"/>
                </a:lnTo>
                <a:lnTo>
                  <a:pt x="1423" y="436"/>
                </a:lnTo>
                <a:lnTo>
                  <a:pt x="1424" y="436"/>
                </a:lnTo>
                <a:lnTo>
                  <a:pt x="1424" y="437"/>
                </a:lnTo>
                <a:lnTo>
                  <a:pt x="1424" y="439"/>
                </a:lnTo>
                <a:lnTo>
                  <a:pt x="1424" y="440"/>
                </a:lnTo>
                <a:lnTo>
                  <a:pt x="1423" y="440"/>
                </a:lnTo>
                <a:lnTo>
                  <a:pt x="1422" y="441"/>
                </a:lnTo>
                <a:close/>
                <a:moveTo>
                  <a:pt x="1430" y="431"/>
                </a:moveTo>
                <a:lnTo>
                  <a:pt x="1429" y="432"/>
                </a:lnTo>
                <a:lnTo>
                  <a:pt x="1429" y="431"/>
                </a:lnTo>
                <a:lnTo>
                  <a:pt x="1429" y="429"/>
                </a:lnTo>
                <a:lnTo>
                  <a:pt x="1430" y="428"/>
                </a:lnTo>
                <a:lnTo>
                  <a:pt x="1431" y="428"/>
                </a:lnTo>
                <a:lnTo>
                  <a:pt x="1431" y="429"/>
                </a:lnTo>
                <a:lnTo>
                  <a:pt x="1431" y="431"/>
                </a:lnTo>
                <a:lnTo>
                  <a:pt x="1430" y="431"/>
                </a:lnTo>
                <a:close/>
                <a:moveTo>
                  <a:pt x="1392" y="420"/>
                </a:moveTo>
                <a:lnTo>
                  <a:pt x="1390" y="420"/>
                </a:lnTo>
                <a:lnTo>
                  <a:pt x="1389" y="420"/>
                </a:lnTo>
                <a:lnTo>
                  <a:pt x="1388" y="420"/>
                </a:lnTo>
                <a:lnTo>
                  <a:pt x="1386" y="422"/>
                </a:lnTo>
                <a:lnTo>
                  <a:pt x="1386" y="420"/>
                </a:lnTo>
                <a:lnTo>
                  <a:pt x="1385" y="420"/>
                </a:lnTo>
                <a:lnTo>
                  <a:pt x="1384" y="420"/>
                </a:lnTo>
                <a:lnTo>
                  <a:pt x="1383" y="420"/>
                </a:lnTo>
                <a:lnTo>
                  <a:pt x="1381" y="420"/>
                </a:lnTo>
                <a:lnTo>
                  <a:pt x="1380" y="420"/>
                </a:lnTo>
                <a:lnTo>
                  <a:pt x="1378" y="420"/>
                </a:lnTo>
                <a:lnTo>
                  <a:pt x="1377" y="420"/>
                </a:lnTo>
                <a:lnTo>
                  <a:pt x="1377" y="419"/>
                </a:lnTo>
                <a:lnTo>
                  <a:pt x="1377" y="418"/>
                </a:lnTo>
                <a:lnTo>
                  <a:pt x="1377" y="417"/>
                </a:lnTo>
                <a:lnTo>
                  <a:pt x="1378" y="417"/>
                </a:lnTo>
                <a:lnTo>
                  <a:pt x="1379" y="417"/>
                </a:lnTo>
                <a:lnTo>
                  <a:pt x="1380" y="417"/>
                </a:lnTo>
                <a:lnTo>
                  <a:pt x="1383" y="417"/>
                </a:lnTo>
                <a:lnTo>
                  <a:pt x="1385" y="417"/>
                </a:lnTo>
                <a:lnTo>
                  <a:pt x="1386" y="417"/>
                </a:lnTo>
                <a:lnTo>
                  <a:pt x="1387" y="417"/>
                </a:lnTo>
                <a:lnTo>
                  <a:pt x="1388" y="417"/>
                </a:lnTo>
                <a:lnTo>
                  <a:pt x="1389" y="417"/>
                </a:lnTo>
                <a:lnTo>
                  <a:pt x="1390" y="417"/>
                </a:lnTo>
                <a:lnTo>
                  <a:pt x="1392" y="417"/>
                </a:lnTo>
                <a:lnTo>
                  <a:pt x="1393" y="417"/>
                </a:lnTo>
                <a:lnTo>
                  <a:pt x="1393" y="418"/>
                </a:lnTo>
                <a:lnTo>
                  <a:pt x="1393" y="419"/>
                </a:lnTo>
                <a:lnTo>
                  <a:pt x="1393" y="420"/>
                </a:lnTo>
                <a:lnTo>
                  <a:pt x="1392" y="420"/>
                </a:lnTo>
                <a:close/>
                <a:moveTo>
                  <a:pt x="1396" y="420"/>
                </a:moveTo>
                <a:lnTo>
                  <a:pt x="1395" y="420"/>
                </a:lnTo>
                <a:lnTo>
                  <a:pt x="1394" y="420"/>
                </a:lnTo>
                <a:lnTo>
                  <a:pt x="1394" y="419"/>
                </a:lnTo>
                <a:lnTo>
                  <a:pt x="1394" y="418"/>
                </a:lnTo>
                <a:lnTo>
                  <a:pt x="1394" y="417"/>
                </a:lnTo>
                <a:lnTo>
                  <a:pt x="1395" y="417"/>
                </a:lnTo>
                <a:lnTo>
                  <a:pt x="1395" y="416"/>
                </a:lnTo>
                <a:lnTo>
                  <a:pt x="1396" y="416"/>
                </a:lnTo>
                <a:lnTo>
                  <a:pt x="1398" y="416"/>
                </a:lnTo>
                <a:lnTo>
                  <a:pt x="1401" y="416"/>
                </a:lnTo>
                <a:lnTo>
                  <a:pt x="1402" y="416"/>
                </a:lnTo>
                <a:lnTo>
                  <a:pt x="1403" y="416"/>
                </a:lnTo>
                <a:lnTo>
                  <a:pt x="1403" y="417"/>
                </a:lnTo>
                <a:lnTo>
                  <a:pt x="1404" y="417"/>
                </a:lnTo>
                <a:lnTo>
                  <a:pt x="1404" y="418"/>
                </a:lnTo>
                <a:lnTo>
                  <a:pt x="1404" y="419"/>
                </a:lnTo>
                <a:lnTo>
                  <a:pt x="1403" y="419"/>
                </a:lnTo>
                <a:lnTo>
                  <a:pt x="1403" y="420"/>
                </a:lnTo>
                <a:lnTo>
                  <a:pt x="1402" y="420"/>
                </a:lnTo>
                <a:lnTo>
                  <a:pt x="1401" y="420"/>
                </a:lnTo>
                <a:lnTo>
                  <a:pt x="1398" y="420"/>
                </a:lnTo>
                <a:lnTo>
                  <a:pt x="1396" y="420"/>
                </a:lnTo>
                <a:close/>
                <a:moveTo>
                  <a:pt x="1410" y="424"/>
                </a:moveTo>
                <a:lnTo>
                  <a:pt x="1409" y="424"/>
                </a:lnTo>
                <a:lnTo>
                  <a:pt x="1409" y="423"/>
                </a:lnTo>
                <a:lnTo>
                  <a:pt x="1407" y="422"/>
                </a:lnTo>
                <a:lnTo>
                  <a:pt x="1407" y="420"/>
                </a:lnTo>
                <a:lnTo>
                  <a:pt x="1407" y="418"/>
                </a:lnTo>
                <a:lnTo>
                  <a:pt x="1407" y="416"/>
                </a:lnTo>
                <a:lnTo>
                  <a:pt x="1407" y="415"/>
                </a:lnTo>
                <a:lnTo>
                  <a:pt x="1407" y="414"/>
                </a:lnTo>
                <a:lnTo>
                  <a:pt x="1407" y="412"/>
                </a:lnTo>
                <a:lnTo>
                  <a:pt x="1409" y="412"/>
                </a:lnTo>
                <a:lnTo>
                  <a:pt x="1409" y="411"/>
                </a:lnTo>
                <a:lnTo>
                  <a:pt x="1410" y="411"/>
                </a:lnTo>
                <a:lnTo>
                  <a:pt x="1411" y="411"/>
                </a:lnTo>
                <a:lnTo>
                  <a:pt x="1411" y="412"/>
                </a:lnTo>
                <a:lnTo>
                  <a:pt x="1412" y="412"/>
                </a:lnTo>
                <a:lnTo>
                  <a:pt x="1412" y="414"/>
                </a:lnTo>
                <a:lnTo>
                  <a:pt x="1412" y="416"/>
                </a:lnTo>
                <a:lnTo>
                  <a:pt x="1412" y="417"/>
                </a:lnTo>
                <a:lnTo>
                  <a:pt x="1412" y="418"/>
                </a:lnTo>
                <a:lnTo>
                  <a:pt x="1412" y="420"/>
                </a:lnTo>
                <a:lnTo>
                  <a:pt x="1412" y="422"/>
                </a:lnTo>
                <a:lnTo>
                  <a:pt x="1412" y="423"/>
                </a:lnTo>
                <a:lnTo>
                  <a:pt x="1411" y="424"/>
                </a:lnTo>
                <a:lnTo>
                  <a:pt x="1410" y="424"/>
                </a:lnTo>
                <a:close/>
                <a:moveTo>
                  <a:pt x="1438" y="412"/>
                </a:moveTo>
                <a:lnTo>
                  <a:pt x="1439" y="412"/>
                </a:lnTo>
                <a:lnTo>
                  <a:pt x="1440" y="414"/>
                </a:lnTo>
                <a:lnTo>
                  <a:pt x="1441" y="414"/>
                </a:lnTo>
                <a:lnTo>
                  <a:pt x="1441" y="415"/>
                </a:lnTo>
                <a:lnTo>
                  <a:pt x="1442" y="416"/>
                </a:lnTo>
                <a:lnTo>
                  <a:pt x="1444" y="417"/>
                </a:lnTo>
                <a:lnTo>
                  <a:pt x="1444" y="418"/>
                </a:lnTo>
                <a:lnTo>
                  <a:pt x="1444" y="419"/>
                </a:lnTo>
                <a:lnTo>
                  <a:pt x="1442" y="420"/>
                </a:lnTo>
                <a:lnTo>
                  <a:pt x="1441" y="420"/>
                </a:lnTo>
                <a:lnTo>
                  <a:pt x="1442" y="420"/>
                </a:lnTo>
                <a:lnTo>
                  <a:pt x="1441" y="420"/>
                </a:lnTo>
                <a:lnTo>
                  <a:pt x="1441" y="422"/>
                </a:lnTo>
                <a:lnTo>
                  <a:pt x="1440" y="422"/>
                </a:lnTo>
                <a:lnTo>
                  <a:pt x="1439" y="422"/>
                </a:lnTo>
                <a:lnTo>
                  <a:pt x="1439" y="420"/>
                </a:lnTo>
                <a:lnTo>
                  <a:pt x="1438" y="420"/>
                </a:lnTo>
                <a:lnTo>
                  <a:pt x="1437" y="420"/>
                </a:lnTo>
                <a:lnTo>
                  <a:pt x="1437" y="419"/>
                </a:lnTo>
                <a:lnTo>
                  <a:pt x="1436" y="419"/>
                </a:lnTo>
                <a:lnTo>
                  <a:pt x="1436" y="418"/>
                </a:lnTo>
                <a:lnTo>
                  <a:pt x="1435" y="417"/>
                </a:lnTo>
                <a:lnTo>
                  <a:pt x="1435" y="416"/>
                </a:lnTo>
                <a:lnTo>
                  <a:pt x="1435" y="415"/>
                </a:lnTo>
                <a:lnTo>
                  <a:pt x="1436" y="415"/>
                </a:lnTo>
                <a:lnTo>
                  <a:pt x="1436" y="414"/>
                </a:lnTo>
                <a:lnTo>
                  <a:pt x="1437" y="414"/>
                </a:lnTo>
                <a:lnTo>
                  <a:pt x="1437" y="412"/>
                </a:lnTo>
                <a:lnTo>
                  <a:pt x="1438" y="412"/>
                </a:lnTo>
                <a:close/>
                <a:moveTo>
                  <a:pt x="1425" y="424"/>
                </a:moveTo>
                <a:lnTo>
                  <a:pt x="1424" y="424"/>
                </a:lnTo>
                <a:lnTo>
                  <a:pt x="1423" y="423"/>
                </a:lnTo>
                <a:lnTo>
                  <a:pt x="1423" y="419"/>
                </a:lnTo>
                <a:lnTo>
                  <a:pt x="1423" y="417"/>
                </a:lnTo>
                <a:lnTo>
                  <a:pt x="1423" y="416"/>
                </a:lnTo>
                <a:lnTo>
                  <a:pt x="1423" y="414"/>
                </a:lnTo>
                <a:lnTo>
                  <a:pt x="1423" y="412"/>
                </a:lnTo>
                <a:lnTo>
                  <a:pt x="1423" y="411"/>
                </a:lnTo>
                <a:lnTo>
                  <a:pt x="1423" y="410"/>
                </a:lnTo>
                <a:lnTo>
                  <a:pt x="1424" y="410"/>
                </a:lnTo>
                <a:lnTo>
                  <a:pt x="1424" y="409"/>
                </a:lnTo>
                <a:lnTo>
                  <a:pt x="1425" y="409"/>
                </a:lnTo>
                <a:lnTo>
                  <a:pt x="1427" y="410"/>
                </a:lnTo>
                <a:lnTo>
                  <a:pt x="1427" y="411"/>
                </a:lnTo>
                <a:lnTo>
                  <a:pt x="1428" y="411"/>
                </a:lnTo>
                <a:lnTo>
                  <a:pt x="1428" y="415"/>
                </a:lnTo>
                <a:lnTo>
                  <a:pt x="1428" y="416"/>
                </a:lnTo>
                <a:lnTo>
                  <a:pt x="1428" y="417"/>
                </a:lnTo>
                <a:lnTo>
                  <a:pt x="1428" y="418"/>
                </a:lnTo>
                <a:lnTo>
                  <a:pt x="1428" y="420"/>
                </a:lnTo>
                <a:lnTo>
                  <a:pt x="1428" y="422"/>
                </a:lnTo>
                <a:lnTo>
                  <a:pt x="1428" y="423"/>
                </a:lnTo>
                <a:lnTo>
                  <a:pt x="1428" y="424"/>
                </a:lnTo>
                <a:lnTo>
                  <a:pt x="1427" y="424"/>
                </a:lnTo>
                <a:lnTo>
                  <a:pt x="1425" y="424"/>
                </a:lnTo>
                <a:close/>
                <a:moveTo>
                  <a:pt x="1418" y="427"/>
                </a:moveTo>
                <a:lnTo>
                  <a:pt x="1416" y="427"/>
                </a:lnTo>
                <a:lnTo>
                  <a:pt x="1416" y="426"/>
                </a:lnTo>
                <a:lnTo>
                  <a:pt x="1415" y="426"/>
                </a:lnTo>
                <a:lnTo>
                  <a:pt x="1415" y="425"/>
                </a:lnTo>
                <a:lnTo>
                  <a:pt x="1415" y="417"/>
                </a:lnTo>
                <a:lnTo>
                  <a:pt x="1415" y="415"/>
                </a:lnTo>
                <a:lnTo>
                  <a:pt x="1415" y="412"/>
                </a:lnTo>
                <a:lnTo>
                  <a:pt x="1415" y="411"/>
                </a:lnTo>
                <a:lnTo>
                  <a:pt x="1415" y="409"/>
                </a:lnTo>
                <a:lnTo>
                  <a:pt x="1415" y="408"/>
                </a:lnTo>
                <a:lnTo>
                  <a:pt x="1416" y="407"/>
                </a:lnTo>
                <a:lnTo>
                  <a:pt x="1418" y="407"/>
                </a:lnTo>
                <a:lnTo>
                  <a:pt x="1419" y="407"/>
                </a:lnTo>
                <a:lnTo>
                  <a:pt x="1419" y="408"/>
                </a:lnTo>
                <a:lnTo>
                  <a:pt x="1420" y="409"/>
                </a:lnTo>
                <a:lnTo>
                  <a:pt x="1420" y="410"/>
                </a:lnTo>
                <a:lnTo>
                  <a:pt x="1420" y="412"/>
                </a:lnTo>
                <a:lnTo>
                  <a:pt x="1420" y="415"/>
                </a:lnTo>
                <a:lnTo>
                  <a:pt x="1420" y="417"/>
                </a:lnTo>
                <a:lnTo>
                  <a:pt x="1420" y="425"/>
                </a:lnTo>
                <a:lnTo>
                  <a:pt x="1420" y="426"/>
                </a:lnTo>
                <a:lnTo>
                  <a:pt x="1420" y="427"/>
                </a:lnTo>
                <a:lnTo>
                  <a:pt x="1419" y="427"/>
                </a:lnTo>
                <a:lnTo>
                  <a:pt x="1418" y="427"/>
                </a:lnTo>
                <a:close/>
                <a:moveTo>
                  <a:pt x="1446" y="405"/>
                </a:moveTo>
                <a:lnTo>
                  <a:pt x="1445" y="405"/>
                </a:lnTo>
                <a:lnTo>
                  <a:pt x="1444" y="403"/>
                </a:lnTo>
                <a:lnTo>
                  <a:pt x="1444" y="402"/>
                </a:lnTo>
                <a:lnTo>
                  <a:pt x="1442" y="402"/>
                </a:lnTo>
                <a:lnTo>
                  <a:pt x="1444" y="401"/>
                </a:lnTo>
                <a:lnTo>
                  <a:pt x="1446" y="401"/>
                </a:lnTo>
                <a:lnTo>
                  <a:pt x="1447" y="401"/>
                </a:lnTo>
                <a:lnTo>
                  <a:pt x="1448" y="401"/>
                </a:lnTo>
                <a:lnTo>
                  <a:pt x="1450" y="401"/>
                </a:lnTo>
                <a:lnTo>
                  <a:pt x="1452" y="401"/>
                </a:lnTo>
                <a:lnTo>
                  <a:pt x="1453" y="401"/>
                </a:lnTo>
                <a:lnTo>
                  <a:pt x="1453" y="402"/>
                </a:lnTo>
                <a:lnTo>
                  <a:pt x="1453" y="403"/>
                </a:lnTo>
                <a:lnTo>
                  <a:pt x="1453" y="405"/>
                </a:lnTo>
                <a:lnTo>
                  <a:pt x="1452" y="405"/>
                </a:lnTo>
                <a:lnTo>
                  <a:pt x="1448" y="405"/>
                </a:lnTo>
                <a:lnTo>
                  <a:pt x="1446" y="405"/>
                </a:lnTo>
                <a:close/>
                <a:moveTo>
                  <a:pt x="1442" y="400"/>
                </a:moveTo>
                <a:lnTo>
                  <a:pt x="1441" y="400"/>
                </a:lnTo>
                <a:lnTo>
                  <a:pt x="1441" y="399"/>
                </a:lnTo>
                <a:lnTo>
                  <a:pt x="1440" y="399"/>
                </a:lnTo>
                <a:lnTo>
                  <a:pt x="1440" y="398"/>
                </a:lnTo>
                <a:lnTo>
                  <a:pt x="1441" y="397"/>
                </a:lnTo>
                <a:lnTo>
                  <a:pt x="1445" y="397"/>
                </a:lnTo>
                <a:lnTo>
                  <a:pt x="1452" y="397"/>
                </a:lnTo>
                <a:lnTo>
                  <a:pt x="1453" y="397"/>
                </a:lnTo>
                <a:lnTo>
                  <a:pt x="1453" y="398"/>
                </a:lnTo>
                <a:lnTo>
                  <a:pt x="1453" y="399"/>
                </a:lnTo>
                <a:lnTo>
                  <a:pt x="1453" y="400"/>
                </a:lnTo>
                <a:lnTo>
                  <a:pt x="1452" y="400"/>
                </a:lnTo>
                <a:lnTo>
                  <a:pt x="1448" y="400"/>
                </a:lnTo>
                <a:lnTo>
                  <a:pt x="1446" y="400"/>
                </a:lnTo>
                <a:lnTo>
                  <a:pt x="1444" y="400"/>
                </a:lnTo>
                <a:lnTo>
                  <a:pt x="1442" y="400"/>
                </a:lnTo>
                <a:close/>
                <a:moveTo>
                  <a:pt x="1441" y="395"/>
                </a:moveTo>
                <a:lnTo>
                  <a:pt x="1440" y="395"/>
                </a:lnTo>
                <a:lnTo>
                  <a:pt x="1440" y="394"/>
                </a:lnTo>
                <a:lnTo>
                  <a:pt x="1440" y="393"/>
                </a:lnTo>
                <a:lnTo>
                  <a:pt x="1440" y="392"/>
                </a:lnTo>
                <a:lnTo>
                  <a:pt x="1440" y="391"/>
                </a:lnTo>
                <a:lnTo>
                  <a:pt x="1441" y="390"/>
                </a:lnTo>
                <a:lnTo>
                  <a:pt x="1442" y="390"/>
                </a:lnTo>
                <a:lnTo>
                  <a:pt x="1445" y="390"/>
                </a:lnTo>
                <a:lnTo>
                  <a:pt x="1449" y="390"/>
                </a:lnTo>
                <a:lnTo>
                  <a:pt x="1450" y="390"/>
                </a:lnTo>
                <a:lnTo>
                  <a:pt x="1452" y="390"/>
                </a:lnTo>
                <a:lnTo>
                  <a:pt x="1452" y="391"/>
                </a:lnTo>
                <a:lnTo>
                  <a:pt x="1453" y="391"/>
                </a:lnTo>
                <a:lnTo>
                  <a:pt x="1453" y="393"/>
                </a:lnTo>
                <a:lnTo>
                  <a:pt x="1453" y="394"/>
                </a:lnTo>
                <a:lnTo>
                  <a:pt x="1453" y="395"/>
                </a:lnTo>
                <a:lnTo>
                  <a:pt x="1452" y="395"/>
                </a:lnTo>
                <a:lnTo>
                  <a:pt x="1447" y="395"/>
                </a:lnTo>
                <a:lnTo>
                  <a:pt x="1444" y="395"/>
                </a:lnTo>
                <a:lnTo>
                  <a:pt x="1442" y="395"/>
                </a:lnTo>
                <a:lnTo>
                  <a:pt x="1441" y="395"/>
                </a:lnTo>
                <a:close/>
                <a:moveTo>
                  <a:pt x="1448" y="389"/>
                </a:moveTo>
                <a:lnTo>
                  <a:pt x="1447" y="389"/>
                </a:lnTo>
                <a:lnTo>
                  <a:pt x="1445" y="389"/>
                </a:lnTo>
                <a:lnTo>
                  <a:pt x="1444" y="389"/>
                </a:lnTo>
                <a:lnTo>
                  <a:pt x="1442" y="389"/>
                </a:lnTo>
                <a:lnTo>
                  <a:pt x="1441" y="389"/>
                </a:lnTo>
                <a:lnTo>
                  <a:pt x="1441" y="387"/>
                </a:lnTo>
                <a:lnTo>
                  <a:pt x="1441" y="386"/>
                </a:lnTo>
                <a:lnTo>
                  <a:pt x="1442" y="385"/>
                </a:lnTo>
                <a:lnTo>
                  <a:pt x="1444" y="384"/>
                </a:lnTo>
                <a:lnTo>
                  <a:pt x="1445" y="384"/>
                </a:lnTo>
                <a:lnTo>
                  <a:pt x="1446" y="383"/>
                </a:lnTo>
                <a:lnTo>
                  <a:pt x="1447" y="383"/>
                </a:lnTo>
                <a:lnTo>
                  <a:pt x="1448" y="383"/>
                </a:lnTo>
                <a:lnTo>
                  <a:pt x="1449" y="383"/>
                </a:lnTo>
                <a:lnTo>
                  <a:pt x="1450" y="383"/>
                </a:lnTo>
                <a:lnTo>
                  <a:pt x="1450" y="384"/>
                </a:lnTo>
                <a:lnTo>
                  <a:pt x="1452" y="384"/>
                </a:lnTo>
                <a:lnTo>
                  <a:pt x="1453" y="384"/>
                </a:lnTo>
                <a:lnTo>
                  <a:pt x="1453" y="385"/>
                </a:lnTo>
                <a:lnTo>
                  <a:pt x="1453" y="386"/>
                </a:lnTo>
                <a:lnTo>
                  <a:pt x="1453" y="387"/>
                </a:lnTo>
                <a:lnTo>
                  <a:pt x="1453" y="389"/>
                </a:lnTo>
                <a:lnTo>
                  <a:pt x="1452" y="389"/>
                </a:lnTo>
                <a:lnTo>
                  <a:pt x="1450" y="389"/>
                </a:lnTo>
                <a:lnTo>
                  <a:pt x="1448" y="389"/>
                </a:lnTo>
                <a:close/>
                <a:moveTo>
                  <a:pt x="1371" y="360"/>
                </a:moveTo>
                <a:lnTo>
                  <a:pt x="1370" y="359"/>
                </a:lnTo>
                <a:lnTo>
                  <a:pt x="1369" y="356"/>
                </a:lnTo>
                <a:lnTo>
                  <a:pt x="1368" y="356"/>
                </a:lnTo>
                <a:lnTo>
                  <a:pt x="1368" y="355"/>
                </a:lnTo>
                <a:lnTo>
                  <a:pt x="1368" y="353"/>
                </a:lnTo>
                <a:lnTo>
                  <a:pt x="1369" y="353"/>
                </a:lnTo>
                <a:lnTo>
                  <a:pt x="1369" y="352"/>
                </a:lnTo>
                <a:lnTo>
                  <a:pt x="1369" y="351"/>
                </a:lnTo>
                <a:lnTo>
                  <a:pt x="1369" y="350"/>
                </a:lnTo>
                <a:lnTo>
                  <a:pt x="1378" y="350"/>
                </a:lnTo>
                <a:lnTo>
                  <a:pt x="1379" y="350"/>
                </a:lnTo>
                <a:lnTo>
                  <a:pt x="1378" y="352"/>
                </a:lnTo>
                <a:lnTo>
                  <a:pt x="1376" y="356"/>
                </a:lnTo>
                <a:lnTo>
                  <a:pt x="1371" y="360"/>
                </a:lnTo>
                <a:close/>
                <a:moveTo>
                  <a:pt x="1387" y="305"/>
                </a:moveTo>
                <a:lnTo>
                  <a:pt x="1386" y="305"/>
                </a:lnTo>
                <a:lnTo>
                  <a:pt x="1386" y="303"/>
                </a:lnTo>
                <a:lnTo>
                  <a:pt x="1385" y="303"/>
                </a:lnTo>
                <a:lnTo>
                  <a:pt x="1386" y="302"/>
                </a:lnTo>
                <a:lnTo>
                  <a:pt x="1386" y="301"/>
                </a:lnTo>
                <a:lnTo>
                  <a:pt x="1386" y="300"/>
                </a:lnTo>
                <a:lnTo>
                  <a:pt x="1385" y="300"/>
                </a:lnTo>
                <a:lnTo>
                  <a:pt x="1385" y="299"/>
                </a:lnTo>
                <a:lnTo>
                  <a:pt x="1384" y="299"/>
                </a:lnTo>
                <a:lnTo>
                  <a:pt x="1383" y="299"/>
                </a:lnTo>
                <a:lnTo>
                  <a:pt x="1383" y="298"/>
                </a:lnTo>
                <a:lnTo>
                  <a:pt x="1381" y="298"/>
                </a:lnTo>
                <a:lnTo>
                  <a:pt x="1380" y="298"/>
                </a:lnTo>
                <a:lnTo>
                  <a:pt x="1379" y="297"/>
                </a:lnTo>
                <a:lnTo>
                  <a:pt x="1378" y="297"/>
                </a:lnTo>
                <a:lnTo>
                  <a:pt x="1378" y="295"/>
                </a:lnTo>
                <a:lnTo>
                  <a:pt x="1378" y="294"/>
                </a:lnTo>
                <a:lnTo>
                  <a:pt x="1379" y="294"/>
                </a:lnTo>
                <a:lnTo>
                  <a:pt x="1380" y="294"/>
                </a:lnTo>
                <a:lnTo>
                  <a:pt x="1384" y="297"/>
                </a:lnTo>
                <a:lnTo>
                  <a:pt x="1385" y="297"/>
                </a:lnTo>
                <a:lnTo>
                  <a:pt x="1386" y="298"/>
                </a:lnTo>
                <a:lnTo>
                  <a:pt x="1387" y="298"/>
                </a:lnTo>
                <a:lnTo>
                  <a:pt x="1388" y="298"/>
                </a:lnTo>
                <a:lnTo>
                  <a:pt x="1388" y="299"/>
                </a:lnTo>
                <a:lnTo>
                  <a:pt x="1389" y="299"/>
                </a:lnTo>
                <a:lnTo>
                  <a:pt x="1389" y="300"/>
                </a:lnTo>
                <a:lnTo>
                  <a:pt x="1388" y="300"/>
                </a:lnTo>
                <a:lnTo>
                  <a:pt x="1388" y="302"/>
                </a:lnTo>
                <a:lnTo>
                  <a:pt x="1387" y="303"/>
                </a:lnTo>
                <a:lnTo>
                  <a:pt x="1387" y="305"/>
                </a:lnTo>
                <a:close/>
                <a:moveTo>
                  <a:pt x="1403" y="286"/>
                </a:moveTo>
                <a:lnTo>
                  <a:pt x="1404" y="288"/>
                </a:lnTo>
                <a:lnTo>
                  <a:pt x="1405" y="288"/>
                </a:lnTo>
                <a:lnTo>
                  <a:pt x="1406" y="288"/>
                </a:lnTo>
                <a:lnTo>
                  <a:pt x="1406" y="289"/>
                </a:lnTo>
                <a:lnTo>
                  <a:pt x="1404" y="289"/>
                </a:lnTo>
                <a:lnTo>
                  <a:pt x="1403" y="289"/>
                </a:lnTo>
                <a:lnTo>
                  <a:pt x="1403" y="290"/>
                </a:lnTo>
                <a:lnTo>
                  <a:pt x="1404" y="290"/>
                </a:lnTo>
                <a:lnTo>
                  <a:pt x="1410" y="290"/>
                </a:lnTo>
                <a:lnTo>
                  <a:pt x="1412" y="290"/>
                </a:lnTo>
                <a:lnTo>
                  <a:pt x="1412" y="291"/>
                </a:lnTo>
                <a:lnTo>
                  <a:pt x="1411" y="291"/>
                </a:lnTo>
                <a:lnTo>
                  <a:pt x="1407" y="291"/>
                </a:lnTo>
                <a:lnTo>
                  <a:pt x="1406" y="291"/>
                </a:lnTo>
                <a:lnTo>
                  <a:pt x="1404" y="291"/>
                </a:lnTo>
                <a:lnTo>
                  <a:pt x="1404" y="292"/>
                </a:lnTo>
                <a:lnTo>
                  <a:pt x="1404" y="293"/>
                </a:lnTo>
                <a:lnTo>
                  <a:pt x="1403" y="293"/>
                </a:lnTo>
                <a:lnTo>
                  <a:pt x="1402" y="293"/>
                </a:lnTo>
                <a:lnTo>
                  <a:pt x="1401" y="293"/>
                </a:lnTo>
                <a:lnTo>
                  <a:pt x="1399" y="293"/>
                </a:lnTo>
                <a:lnTo>
                  <a:pt x="1398" y="293"/>
                </a:lnTo>
                <a:lnTo>
                  <a:pt x="1397" y="293"/>
                </a:lnTo>
                <a:lnTo>
                  <a:pt x="1397" y="292"/>
                </a:lnTo>
                <a:lnTo>
                  <a:pt x="1398" y="292"/>
                </a:lnTo>
                <a:lnTo>
                  <a:pt x="1399" y="292"/>
                </a:lnTo>
                <a:lnTo>
                  <a:pt x="1399" y="291"/>
                </a:lnTo>
                <a:lnTo>
                  <a:pt x="1398" y="291"/>
                </a:lnTo>
                <a:lnTo>
                  <a:pt x="1398" y="292"/>
                </a:lnTo>
                <a:lnTo>
                  <a:pt x="1397" y="292"/>
                </a:lnTo>
                <a:lnTo>
                  <a:pt x="1397" y="291"/>
                </a:lnTo>
                <a:lnTo>
                  <a:pt x="1396" y="291"/>
                </a:lnTo>
                <a:lnTo>
                  <a:pt x="1396" y="290"/>
                </a:lnTo>
                <a:lnTo>
                  <a:pt x="1397" y="290"/>
                </a:lnTo>
                <a:lnTo>
                  <a:pt x="1398" y="290"/>
                </a:lnTo>
                <a:lnTo>
                  <a:pt x="1399" y="290"/>
                </a:lnTo>
                <a:lnTo>
                  <a:pt x="1402" y="290"/>
                </a:lnTo>
                <a:lnTo>
                  <a:pt x="1402" y="289"/>
                </a:lnTo>
                <a:lnTo>
                  <a:pt x="1401" y="289"/>
                </a:lnTo>
                <a:lnTo>
                  <a:pt x="1402" y="289"/>
                </a:lnTo>
                <a:lnTo>
                  <a:pt x="1401" y="289"/>
                </a:lnTo>
                <a:lnTo>
                  <a:pt x="1401" y="288"/>
                </a:lnTo>
                <a:lnTo>
                  <a:pt x="1401" y="286"/>
                </a:lnTo>
                <a:lnTo>
                  <a:pt x="1402" y="286"/>
                </a:lnTo>
                <a:lnTo>
                  <a:pt x="1403" y="286"/>
                </a:lnTo>
                <a:close/>
                <a:moveTo>
                  <a:pt x="1442" y="288"/>
                </a:moveTo>
                <a:lnTo>
                  <a:pt x="1442" y="289"/>
                </a:lnTo>
                <a:lnTo>
                  <a:pt x="1444" y="289"/>
                </a:lnTo>
                <a:lnTo>
                  <a:pt x="1444" y="290"/>
                </a:lnTo>
                <a:lnTo>
                  <a:pt x="1445" y="290"/>
                </a:lnTo>
                <a:lnTo>
                  <a:pt x="1445" y="291"/>
                </a:lnTo>
                <a:lnTo>
                  <a:pt x="1445" y="292"/>
                </a:lnTo>
                <a:lnTo>
                  <a:pt x="1445" y="293"/>
                </a:lnTo>
                <a:lnTo>
                  <a:pt x="1445" y="294"/>
                </a:lnTo>
                <a:lnTo>
                  <a:pt x="1445" y="295"/>
                </a:lnTo>
                <a:lnTo>
                  <a:pt x="1445" y="297"/>
                </a:lnTo>
                <a:lnTo>
                  <a:pt x="1446" y="298"/>
                </a:lnTo>
                <a:lnTo>
                  <a:pt x="1446" y="299"/>
                </a:lnTo>
                <a:lnTo>
                  <a:pt x="1445" y="299"/>
                </a:lnTo>
                <a:lnTo>
                  <a:pt x="1442" y="299"/>
                </a:lnTo>
                <a:lnTo>
                  <a:pt x="1441" y="299"/>
                </a:lnTo>
                <a:lnTo>
                  <a:pt x="1440" y="299"/>
                </a:lnTo>
                <a:lnTo>
                  <a:pt x="1439" y="299"/>
                </a:lnTo>
                <a:lnTo>
                  <a:pt x="1438" y="299"/>
                </a:lnTo>
                <a:lnTo>
                  <a:pt x="1435" y="299"/>
                </a:lnTo>
                <a:lnTo>
                  <a:pt x="1435" y="300"/>
                </a:lnTo>
                <a:lnTo>
                  <a:pt x="1425" y="300"/>
                </a:lnTo>
                <a:lnTo>
                  <a:pt x="1425" y="299"/>
                </a:lnTo>
                <a:lnTo>
                  <a:pt x="1424" y="291"/>
                </a:lnTo>
                <a:lnTo>
                  <a:pt x="1424" y="290"/>
                </a:lnTo>
                <a:lnTo>
                  <a:pt x="1424" y="289"/>
                </a:lnTo>
                <a:lnTo>
                  <a:pt x="1424" y="288"/>
                </a:lnTo>
                <a:lnTo>
                  <a:pt x="1424" y="285"/>
                </a:lnTo>
                <a:lnTo>
                  <a:pt x="1425" y="285"/>
                </a:lnTo>
                <a:lnTo>
                  <a:pt x="1427" y="285"/>
                </a:lnTo>
                <a:lnTo>
                  <a:pt x="1427" y="288"/>
                </a:lnTo>
                <a:lnTo>
                  <a:pt x="1430" y="288"/>
                </a:lnTo>
                <a:lnTo>
                  <a:pt x="1432" y="288"/>
                </a:lnTo>
                <a:lnTo>
                  <a:pt x="1433" y="288"/>
                </a:lnTo>
                <a:lnTo>
                  <a:pt x="1436" y="288"/>
                </a:lnTo>
                <a:lnTo>
                  <a:pt x="1438" y="288"/>
                </a:lnTo>
                <a:lnTo>
                  <a:pt x="1439" y="288"/>
                </a:lnTo>
                <a:lnTo>
                  <a:pt x="1440" y="288"/>
                </a:lnTo>
                <a:lnTo>
                  <a:pt x="1441" y="288"/>
                </a:lnTo>
                <a:lnTo>
                  <a:pt x="1442" y="288"/>
                </a:lnTo>
                <a:close/>
                <a:moveTo>
                  <a:pt x="1472" y="295"/>
                </a:moveTo>
                <a:lnTo>
                  <a:pt x="1471" y="295"/>
                </a:lnTo>
                <a:lnTo>
                  <a:pt x="1471" y="294"/>
                </a:lnTo>
                <a:lnTo>
                  <a:pt x="1470" y="294"/>
                </a:lnTo>
                <a:lnTo>
                  <a:pt x="1470" y="293"/>
                </a:lnTo>
                <a:lnTo>
                  <a:pt x="1470" y="292"/>
                </a:lnTo>
                <a:lnTo>
                  <a:pt x="1470" y="291"/>
                </a:lnTo>
                <a:lnTo>
                  <a:pt x="1471" y="290"/>
                </a:lnTo>
                <a:lnTo>
                  <a:pt x="1471" y="289"/>
                </a:lnTo>
                <a:lnTo>
                  <a:pt x="1472" y="289"/>
                </a:lnTo>
                <a:lnTo>
                  <a:pt x="1473" y="288"/>
                </a:lnTo>
                <a:lnTo>
                  <a:pt x="1474" y="286"/>
                </a:lnTo>
                <a:lnTo>
                  <a:pt x="1475" y="286"/>
                </a:lnTo>
                <a:lnTo>
                  <a:pt x="1479" y="286"/>
                </a:lnTo>
                <a:lnTo>
                  <a:pt x="1480" y="286"/>
                </a:lnTo>
                <a:lnTo>
                  <a:pt x="1481" y="288"/>
                </a:lnTo>
                <a:lnTo>
                  <a:pt x="1482" y="289"/>
                </a:lnTo>
                <a:lnTo>
                  <a:pt x="1482" y="290"/>
                </a:lnTo>
                <a:lnTo>
                  <a:pt x="1483" y="290"/>
                </a:lnTo>
                <a:lnTo>
                  <a:pt x="1483" y="291"/>
                </a:lnTo>
                <a:lnTo>
                  <a:pt x="1483" y="292"/>
                </a:lnTo>
                <a:lnTo>
                  <a:pt x="1483" y="293"/>
                </a:lnTo>
                <a:lnTo>
                  <a:pt x="1480" y="294"/>
                </a:lnTo>
                <a:lnTo>
                  <a:pt x="1479" y="294"/>
                </a:lnTo>
                <a:lnTo>
                  <a:pt x="1475" y="294"/>
                </a:lnTo>
                <a:lnTo>
                  <a:pt x="1474" y="295"/>
                </a:lnTo>
                <a:lnTo>
                  <a:pt x="1472" y="295"/>
                </a:lnTo>
                <a:close/>
                <a:moveTo>
                  <a:pt x="1422" y="283"/>
                </a:moveTo>
                <a:lnTo>
                  <a:pt x="1422" y="285"/>
                </a:lnTo>
                <a:lnTo>
                  <a:pt x="1422" y="286"/>
                </a:lnTo>
                <a:lnTo>
                  <a:pt x="1421" y="288"/>
                </a:lnTo>
                <a:lnTo>
                  <a:pt x="1422" y="289"/>
                </a:lnTo>
                <a:lnTo>
                  <a:pt x="1422" y="290"/>
                </a:lnTo>
                <a:lnTo>
                  <a:pt x="1422" y="299"/>
                </a:lnTo>
                <a:lnTo>
                  <a:pt x="1422" y="300"/>
                </a:lnTo>
                <a:lnTo>
                  <a:pt x="1421" y="300"/>
                </a:lnTo>
                <a:lnTo>
                  <a:pt x="1420" y="300"/>
                </a:lnTo>
                <a:lnTo>
                  <a:pt x="1419" y="300"/>
                </a:lnTo>
                <a:lnTo>
                  <a:pt x="1418" y="300"/>
                </a:lnTo>
                <a:lnTo>
                  <a:pt x="1416" y="300"/>
                </a:lnTo>
                <a:lnTo>
                  <a:pt x="1415" y="300"/>
                </a:lnTo>
                <a:lnTo>
                  <a:pt x="1415" y="290"/>
                </a:lnTo>
                <a:lnTo>
                  <a:pt x="1415" y="288"/>
                </a:lnTo>
                <a:lnTo>
                  <a:pt x="1414" y="288"/>
                </a:lnTo>
                <a:lnTo>
                  <a:pt x="1414" y="283"/>
                </a:lnTo>
                <a:lnTo>
                  <a:pt x="1414" y="282"/>
                </a:lnTo>
                <a:lnTo>
                  <a:pt x="1414" y="280"/>
                </a:lnTo>
                <a:lnTo>
                  <a:pt x="1414" y="278"/>
                </a:lnTo>
                <a:lnTo>
                  <a:pt x="1414" y="276"/>
                </a:lnTo>
                <a:lnTo>
                  <a:pt x="1414" y="275"/>
                </a:lnTo>
                <a:lnTo>
                  <a:pt x="1416" y="275"/>
                </a:lnTo>
                <a:lnTo>
                  <a:pt x="1416" y="276"/>
                </a:lnTo>
                <a:lnTo>
                  <a:pt x="1416" y="277"/>
                </a:lnTo>
                <a:lnTo>
                  <a:pt x="1416" y="278"/>
                </a:lnTo>
                <a:lnTo>
                  <a:pt x="1416" y="280"/>
                </a:lnTo>
                <a:lnTo>
                  <a:pt x="1416" y="282"/>
                </a:lnTo>
                <a:lnTo>
                  <a:pt x="1416" y="283"/>
                </a:lnTo>
                <a:lnTo>
                  <a:pt x="1416" y="284"/>
                </a:lnTo>
                <a:lnTo>
                  <a:pt x="1416" y="285"/>
                </a:lnTo>
                <a:lnTo>
                  <a:pt x="1416" y="286"/>
                </a:lnTo>
                <a:lnTo>
                  <a:pt x="1418" y="285"/>
                </a:lnTo>
                <a:lnTo>
                  <a:pt x="1419" y="285"/>
                </a:lnTo>
                <a:lnTo>
                  <a:pt x="1420" y="286"/>
                </a:lnTo>
                <a:lnTo>
                  <a:pt x="1420" y="283"/>
                </a:lnTo>
                <a:lnTo>
                  <a:pt x="1420" y="276"/>
                </a:lnTo>
                <a:lnTo>
                  <a:pt x="1419" y="275"/>
                </a:lnTo>
                <a:lnTo>
                  <a:pt x="1420" y="275"/>
                </a:lnTo>
                <a:lnTo>
                  <a:pt x="1421" y="275"/>
                </a:lnTo>
                <a:lnTo>
                  <a:pt x="1422" y="281"/>
                </a:lnTo>
                <a:lnTo>
                  <a:pt x="1422" y="283"/>
                </a:lnTo>
                <a:close/>
                <a:moveTo>
                  <a:pt x="1489" y="305"/>
                </a:moveTo>
                <a:lnTo>
                  <a:pt x="1488" y="305"/>
                </a:lnTo>
                <a:lnTo>
                  <a:pt x="1487" y="302"/>
                </a:lnTo>
                <a:lnTo>
                  <a:pt x="1487" y="300"/>
                </a:lnTo>
                <a:lnTo>
                  <a:pt x="1485" y="297"/>
                </a:lnTo>
                <a:lnTo>
                  <a:pt x="1485" y="295"/>
                </a:lnTo>
                <a:lnTo>
                  <a:pt x="1485" y="291"/>
                </a:lnTo>
                <a:lnTo>
                  <a:pt x="1484" y="289"/>
                </a:lnTo>
                <a:lnTo>
                  <a:pt x="1484" y="288"/>
                </a:lnTo>
                <a:lnTo>
                  <a:pt x="1484" y="286"/>
                </a:lnTo>
                <a:lnTo>
                  <a:pt x="1484" y="285"/>
                </a:lnTo>
                <a:lnTo>
                  <a:pt x="1485" y="285"/>
                </a:lnTo>
                <a:lnTo>
                  <a:pt x="1487" y="285"/>
                </a:lnTo>
                <a:lnTo>
                  <a:pt x="1488" y="285"/>
                </a:lnTo>
                <a:lnTo>
                  <a:pt x="1488" y="286"/>
                </a:lnTo>
                <a:lnTo>
                  <a:pt x="1488" y="289"/>
                </a:lnTo>
                <a:lnTo>
                  <a:pt x="1488" y="290"/>
                </a:lnTo>
                <a:lnTo>
                  <a:pt x="1489" y="295"/>
                </a:lnTo>
                <a:lnTo>
                  <a:pt x="1489" y="297"/>
                </a:lnTo>
                <a:lnTo>
                  <a:pt x="1489" y="298"/>
                </a:lnTo>
                <a:lnTo>
                  <a:pt x="1489" y="299"/>
                </a:lnTo>
                <a:lnTo>
                  <a:pt x="1490" y="299"/>
                </a:lnTo>
                <a:lnTo>
                  <a:pt x="1490" y="300"/>
                </a:lnTo>
                <a:lnTo>
                  <a:pt x="1490" y="301"/>
                </a:lnTo>
                <a:lnTo>
                  <a:pt x="1490" y="302"/>
                </a:lnTo>
                <a:lnTo>
                  <a:pt x="1490" y="303"/>
                </a:lnTo>
                <a:lnTo>
                  <a:pt x="1489" y="305"/>
                </a:lnTo>
                <a:close/>
                <a:moveTo>
                  <a:pt x="1475" y="265"/>
                </a:moveTo>
                <a:lnTo>
                  <a:pt x="1475" y="266"/>
                </a:lnTo>
                <a:lnTo>
                  <a:pt x="1476" y="267"/>
                </a:lnTo>
                <a:lnTo>
                  <a:pt x="1476" y="268"/>
                </a:lnTo>
                <a:lnTo>
                  <a:pt x="1478" y="268"/>
                </a:lnTo>
                <a:lnTo>
                  <a:pt x="1479" y="269"/>
                </a:lnTo>
                <a:lnTo>
                  <a:pt x="1479" y="270"/>
                </a:lnTo>
                <a:lnTo>
                  <a:pt x="1480" y="272"/>
                </a:lnTo>
                <a:lnTo>
                  <a:pt x="1481" y="274"/>
                </a:lnTo>
                <a:lnTo>
                  <a:pt x="1482" y="275"/>
                </a:lnTo>
                <a:lnTo>
                  <a:pt x="1482" y="276"/>
                </a:lnTo>
                <a:lnTo>
                  <a:pt x="1483" y="277"/>
                </a:lnTo>
                <a:lnTo>
                  <a:pt x="1483" y="278"/>
                </a:lnTo>
                <a:lnTo>
                  <a:pt x="1484" y="278"/>
                </a:lnTo>
                <a:lnTo>
                  <a:pt x="1484" y="280"/>
                </a:lnTo>
                <a:lnTo>
                  <a:pt x="1483" y="280"/>
                </a:lnTo>
                <a:lnTo>
                  <a:pt x="1483" y="281"/>
                </a:lnTo>
                <a:lnTo>
                  <a:pt x="1482" y="281"/>
                </a:lnTo>
                <a:lnTo>
                  <a:pt x="1481" y="281"/>
                </a:lnTo>
                <a:lnTo>
                  <a:pt x="1479" y="281"/>
                </a:lnTo>
                <a:lnTo>
                  <a:pt x="1476" y="281"/>
                </a:lnTo>
                <a:lnTo>
                  <a:pt x="1475" y="281"/>
                </a:lnTo>
                <a:lnTo>
                  <a:pt x="1474" y="281"/>
                </a:lnTo>
                <a:lnTo>
                  <a:pt x="1473" y="282"/>
                </a:lnTo>
                <a:lnTo>
                  <a:pt x="1472" y="282"/>
                </a:lnTo>
                <a:lnTo>
                  <a:pt x="1471" y="283"/>
                </a:lnTo>
                <a:lnTo>
                  <a:pt x="1470" y="283"/>
                </a:lnTo>
                <a:lnTo>
                  <a:pt x="1468" y="284"/>
                </a:lnTo>
                <a:lnTo>
                  <a:pt x="1467" y="285"/>
                </a:lnTo>
                <a:lnTo>
                  <a:pt x="1466" y="286"/>
                </a:lnTo>
                <a:lnTo>
                  <a:pt x="1465" y="286"/>
                </a:lnTo>
                <a:lnTo>
                  <a:pt x="1464" y="288"/>
                </a:lnTo>
                <a:lnTo>
                  <a:pt x="1463" y="288"/>
                </a:lnTo>
                <a:lnTo>
                  <a:pt x="1462" y="288"/>
                </a:lnTo>
                <a:lnTo>
                  <a:pt x="1462" y="289"/>
                </a:lnTo>
                <a:lnTo>
                  <a:pt x="1461" y="289"/>
                </a:lnTo>
                <a:lnTo>
                  <a:pt x="1459" y="289"/>
                </a:lnTo>
                <a:lnTo>
                  <a:pt x="1458" y="289"/>
                </a:lnTo>
                <a:lnTo>
                  <a:pt x="1456" y="289"/>
                </a:lnTo>
                <a:lnTo>
                  <a:pt x="1455" y="289"/>
                </a:lnTo>
                <a:lnTo>
                  <a:pt x="1454" y="289"/>
                </a:lnTo>
                <a:lnTo>
                  <a:pt x="1453" y="288"/>
                </a:lnTo>
                <a:lnTo>
                  <a:pt x="1452" y="288"/>
                </a:lnTo>
                <a:lnTo>
                  <a:pt x="1450" y="288"/>
                </a:lnTo>
                <a:lnTo>
                  <a:pt x="1450" y="286"/>
                </a:lnTo>
                <a:lnTo>
                  <a:pt x="1449" y="286"/>
                </a:lnTo>
                <a:lnTo>
                  <a:pt x="1448" y="285"/>
                </a:lnTo>
                <a:lnTo>
                  <a:pt x="1447" y="284"/>
                </a:lnTo>
                <a:lnTo>
                  <a:pt x="1447" y="283"/>
                </a:lnTo>
                <a:lnTo>
                  <a:pt x="1446" y="283"/>
                </a:lnTo>
                <a:lnTo>
                  <a:pt x="1446" y="282"/>
                </a:lnTo>
                <a:lnTo>
                  <a:pt x="1445" y="281"/>
                </a:lnTo>
                <a:lnTo>
                  <a:pt x="1445" y="280"/>
                </a:lnTo>
                <a:lnTo>
                  <a:pt x="1442" y="278"/>
                </a:lnTo>
                <a:lnTo>
                  <a:pt x="1444" y="277"/>
                </a:lnTo>
                <a:lnTo>
                  <a:pt x="1444" y="276"/>
                </a:lnTo>
                <a:lnTo>
                  <a:pt x="1444" y="275"/>
                </a:lnTo>
                <a:lnTo>
                  <a:pt x="1444" y="274"/>
                </a:lnTo>
                <a:lnTo>
                  <a:pt x="1444" y="273"/>
                </a:lnTo>
                <a:lnTo>
                  <a:pt x="1444" y="272"/>
                </a:lnTo>
                <a:lnTo>
                  <a:pt x="1445" y="272"/>
                </a:lnTo>
                <a:lnTo>
                  <a:pt x="1445" y="270"/>
                </a:lnTo>
                <a:lnTo>
                  <a:pt x="1445" y="269"/>
                </a:lnTo>
                <a:lnTo>
                  <a:pt x="1445" y="268"/>
                </a:lnTo>
                <a:lnTo>
                  <a:pt x="1446" y="268"/>
                </a:lnTo>
                <a:lnTo>
                  <a:pt x="1446" y="267"/>
                </a:lnTo>
                <a:lnTo>
                  <a:pt x="1447" y="267"/>
                </a:lnTo>
                <a:lnTo>
                  <a:pt x="1447" y="266"/>
                </a:lnTo>
                <a:lnTo>
                  <a:pt x="1448" y="266"/>
                </a:lnTo>
                <a:lnTo>
                  <a:pt x="1448" y="265"/>
                </a:lnTo>
                <a:lnTo>
                  <a:pt x="1449" y="265"/>
                </a:lnTo>
                <a:lnTo>
                  <a:pt x="1450" y="264"/>
                </a:lnTo>
                <a:lnTo>
                  <a:pt x="1452" y="263"/>
                </a:lnTo>
                <a:lnTo>
                  <a:pt x="1453" y="263"/>
                </a:lnTo>
                <a:lnTo>
                  <a:pt x="1454" y="263"/>
                </a:lnTo>
                <a:lnTo>
                  <a:pt x="1454" y="261"/>
                </a:lnTo>
                <a:lnTo>
                  <a:pt x="1455" y="261"/>
                </a:lnTo>
                <a:lnTo>
                  <a:pt x="1456" y="261"/>
                </a:lnTo>
                <a:lnTo>
                  <a:pt x="1457" y="261"/>
                </a:lnTo>
                <a:lnTo>
                  <a:pt x="1459" y="261"/>
                </a:lnTo>
                <a:lnTo>
                  <a:pt x="1462" y="261"/>
                </a:lnTo>
                <a:lnTo>
                  <a:pt x="1463" y="261"/>
                </a:lnTo>
                <a:lnTo>
                  <a:pt x="1464" y="261"/>
                </a:lnTo>
                <a:lnTo>
                  <a:pt x="1465" y="261"/>
                </a:lnTo>
                <a:lnTo>
                  <a:pt x="1467" y="261"/>
                </a:lnTo>
                <a:lnTo>
                  <a:pt x="1468" y="261"/>
                </a:lnTo>
                <a:lnTo>
                  <a:pt x="1470" y="261"/>
                </a:lnTo>
                <a:lnTo>
                  <a:pt x="1471" y="261"/>
                </a:lnTo>
                <a:lnTo>
                  <a:pt x="1472" y="261"/>
                </a:lnTo>
                <a:lnTo>
                  <a:pt x="1473" y="263"/>
                </a:lnTo>
                <a:lnTo>
                  <a:pt x="1474" y="263"/>
                </a:lnTo>
                <a:lnTo>
                  <a:pt x="1474" y="264"/>
                </a:lnTo>
                <a:lnTo>
                  <a:pt x="1475" y="265"/>
                </a:lnTo>
                <a:close/>
                <a:moveTo>
                  <a:pt x="1457" y="211"/>
                </a:moveTo>
                <a:lnTo>
                  <a:pt x="1458" y="211"/>
                </a:lnTo>
                <a:lnTo>
                  <a:pt x="1458" y="213"/>
                </a:lnTo>
                <a:lnTo>
                  <a:pt x="1459" y="213"/>
                </a:lnTo>
                <a:lnTo>
                  <a:pt x="1461" y="213"/>
                </a:lnTo>
                <a:lnTo>
                  <a:pt x="1461" y="214"/>
                </a:lnTo>
                <a:lnTo>
                  <a:pt x="1462" y="214"/>
                </a:lnTo>
                <a:lnTo>
                  <a:pt x="1462" y="215"/>
                </a:lnTo>
                <a:lnTo>
                  <a:pt x="1462" y="216"/>
                </a:lnTo>
                <a:lnTo>
                  <a:pt x="1463" y="216"/>
                </a:lnTo>
                <a:lnTo>
                  <a:pt x="1463" y="217"/>
                </a:lnTo>
                <a:lnTo>
                  <a:pt x="1464" y="217"/>
                </a:lnTo>
                <a:lnTo>
                  <a:pt x="1465" y="217"/>
                </a:lnTo>
                <a:lnTo>
                  <a:pt x="1466" y="217"/>
                </a:lnTo>
                <a:lnTo>
                  <a:pt x="1467" y="217"/>
                </a:lnTo>
                <a:lnTo>
                  <a:pt x="1468" y="217"/>
                </a:lnTo>
                <a:lnTo>
                  <a:pt x="1470" y="217"/>
                </a:lnTo>
                <a:lnTo>
                  <a:pt x="1470" y="218"/>
                </a:lnTo>
                <a:lnTo>
                  <a:pt x="1470" y="217"/>
                </a:lnTo>
                <a:lnTo>
                  <a:pt x="1470" y="218"/>
                </a:lnTo>
                <a:lnTo>
                  <a:pt x="1471" y="218"/>
                </a:lnTo>
                <a:lnTo>
                  <a:pt x="1472" y="218"/>
                </a:lnTo>
                <a:lnTo>
                  <a:pt x="1473" y="218"/>
                </a:lnTo>
                <a:lnTo>
                  <a:pt x="1473" y="219"/>
                </a:lnTo>
                <a:lnTo>
                  <a:pt x="1474" y="219"/>
                </a:lnTo>
                <a:lnTo>
                  <a:pt x="1474" y="221"/>
                </a:lnTo>
                <a:lnTo>
                  <a:pt x="1474" y="222"/>
                </a:lnTo>
                <a:lnTo>
                  <a:pt x="1473" y="223"/>
                </a:lnTo>
                <a:lnTo>
                  <a:pt x="1473" y="224"/>
                </a:lnTo>
                <a:lnTo>
                  <a:pt x="1473" y="225"/>
                </a:lnTo>
                <a:lnTo>
                  <a:pt x="1473" y="226"/>
                </a:lnTo>
                <a:lnTo>
                  <a:pt x="1472" y="227"/>
                </a:lnTo>
                <a:lnTo>
                  <a:pt x="1472" y="228"/>
                </a:lnTo>
                <a:lnTo>
                  <a:pt x="1472" y="230"/>
                </a:lnTo>
                <a:lnTo>
                  <a:pt x="1471" y="230"/>
                </a:lnTo>
                <a:lnTo>
                  <a:pt x="1471" y="231"/>
                </a:lnTo>
                <a:lnTo>
                  <a:pt x="1470" y="232"/>
                </a:lnTo>
                <a:lnTo>
                  <a:pt x="1468" y="233"/>
                </a:lnTo>
                <a:lnTo>
                  <a:pt x="1467" y="233"/>
                </a:lnTo>
                <a:lnTo>
                  <a:pt x="1467" y="234"/>
                </a:lnTo>
                <a:lnTo>
                  <a:pt x="1466" y="234"/>
                </a:lnTo>
                <a:lnTo>
                  <a:pt x="1465" y="234"/>
                </a:lnTo>
                <a:lnTo>
                  <a:pt x="1464" y="235"/>
                </a:lnTo>
                <a:lnTo>
                  <a:pt x="1463" y="235"/>
                </a:lnTo>
                <a:lnTo>
                  <a:pt x="1463" y="236"/>
                </a:lnTo>
                <a:lnTo>
                  <a:pt x="1462" y="236"/>
                </a:lnTo>
                <a:lnTo>
                  <a:pt x="1461" y="236"/>
                </a:lnTo>
                <a:lnTo>
                  <a:pt x="1459" y="236"/>
                </a:lnTo>
                <a:lnTo>
                  <a:pt x="1458" y="238"/>
                </a:lnTo>
                <a:lnTo>
                  <a:pt x="1457" y="238"/>
                </a:lnTo>
                <a:lnTo>
                  <a:pt x="1456" y="238"/>
                </a:lnTo>
                <a:lnTo>
                  <a:pt x="1455" y="238"/>
                </a:lnTo>
                <a:lnTo>
                  <a:pt x="1455" y="236"/>
                </a:lnTo>
                <a:lnTo>
                  <a:pt x="1454" y="236"/>
                </a:lnTo>
                <a:lnTo>
                  <a:pt x="1453" y="236"/>
                </a:lnTo>
                <a:lnTo>
                  <a:pt x="1453" y="235"/>
                </a:lnTo>
                <a:lnTo>
                  <a:pt x="1452" y="235"/>
                </a:lnTo>
                <a:lnTo>
                  <a:pt x="1452" y="234"/>
                </a:lnTo>
                <a:lnTo>
                  <a:pt x="1450" y="233"/>
                </a:lnTo>
                <a:lnTo>
                  <a:pt x="1450" y="232"/>
                </a:lnTo>
                <a:lnTo>
                  <a:pt x="1450" y="231"/>
                </a:lnTo>
                <a:lnTo>
                  <a:pt x="1450" y="230"/>
                </a:lnTo>
                <a:lnTo>
                  <a:pt x="1450" y="228"/>
                </a:lnTo>
                <a:lnTo>
                  <a:pt x="1450" y="227"/>
                </a:lnTo>
                <a:lnTo>
                  <a:pt x="1450" y="224"/>
                </a:lnTo>
                <a:lnTo>
                  <a:pt x="1452" y="222"/>
                </a:lnTo>
                <a:lnTo>
                  <a:pt x="1452" y="221"/>
                </a:lnTo>
                <a:lnTo>
                  <a:pt x="1452" y="219"/>
                </a:lnTo>
                <a:lnTo>
                  <a:pt x="1452" y="217"/>
                </a:lnTo>
                <a:lnTo>
                  <a:pt x="1452" y="216"/>
                </a:lnTo>
                <a:lnTo>
                  <a:pt x="1453" y="215"/>
                </a:lnTo>
                <a:lnTo>
                  <a:pt x="1453" y="214"/>
                </a:lnTo>
                <a:lnTo>
                  <a:pt x="1453" y="213"/>
                </a:lnTo>
                <a:lnTo>
                  <a:pt x="1453" y="211"/>
                </a:lnTo>
                <a:lnTo>
                  <a:pt x="1453" y="210"/>
                </a:lnTo>
                <a:lnTo>
                  <a:pt x="1454" y="210"/>
                </a:lnTo>
                <a:lnTo>
                  <a:pt x="1455" y="211"/>
                </a:lnTo>
                <a:lnTo>
                  <a:pt x="1455" y="210"/>
                </a:lnTo>
                <a:lnTo>
                  <a:pt x="1456" y="210"/>
                </a:lnTo>
                <a:lnTo>
                  <a:pt x="1456" y="211"/>
                </a:lnTo>
                <a:lnTo>
                  <a:pt x="1457" y="211"/>
                </a:lnTo>
                <a:close/>
                <a:moveTo>
                  <a:pt x="1439" y="200"/>
                </a:moveTo>
                <a:lnTo>
                  <a:pt x="1440" y="200"/>
                </a:lnTo>
                <a:lnTo>
                  <a:pt x="1441" y="200"/>
                </a:lnTo>
                <a:lnTo>
                  <a:pt x="1442" y="201"/>
                </a:lnTo>
                <a:lnTo>
                  <a:pt x="1447" y="202"/>
                </a:lnTo>
                <a:lnTo>
                  <a:pt x="1448" y="202"/>
                </a:lnTo>
                <a:lnTo>
                  <a:pt x="1447" y="203"/>
                </a:lnTo>
                <a:lnTo>
                  <a:pt x="1446" y="203"/>
                </a:lnTo>
                <a:lnTo>
                  <a:pt x="1441" y="202"/>
                </a:lnTo>
                <a:lnTo>
                  <a:pt x="1440" y="202"/>
                </a:lnTo>
                <a:lnTo>
                  <a:pt x="1439" y="201"/>
                </a:lnTo>
                <a:lnTo>
                  <a:pt x="1438" y="201"/>
                </a:lnTo>
                <a:lnTo>
                  <a:pt x="1437" y="201"/>
                </a:lnTo>
                <a:lnTo>
                  <a:pt x="1436" y="201"/>
                </a:lnTo>
                <a:lnTo>
                  <a:pt x="1435" y="200"/>
                </a:lnTo>
                <a:lnTo>
                  <a:pt x="1435" y="199"/>
                </a:lnTo>
                <a:lnTo>
                  <a:pt x="1436" y="199"/>
                </a:lnTo>
                <a:lnTo>
                  <a:pt x="1437" y="200"/>
                </a:lnTo>
                <a:lnTo>
                  <a:pt x="1439" y="200"/>
                </a:lnTo>
                <a:close/>
                <a:moveTo>
                  <a:pt x="1465" y="211"/>
                </a:moveTo>
                <a:lnTo>
                  <a:pt x="1464" y="211"/>
                </a:lnTo>
                <a:lnTo>
                  <a:pt x="1462" y="210"/>
                </a:lnTo>
                <a:lnTo>
                  <a:pt x="1461" y="210"/>
                </a:lnTo>
                <a:lnTo>
                  <a:pt x="1459" y="210"/>
                </a:lnTo>
                <a:lnTo>
                  <a:pt x="1459" y="209"/>
                </a:lnTo>
                <a:lnTo>
                  <a:pt x="1458" y="209"/>
                </a:lnTo>
                <a:lnTo>
                  <a:pt x="1458" y="208"/>
                </a:lnTo>
                <a:lnTo>
                  <a:pt x="1457" y="207"/>
                </a:lnTo>
                <a:lnTo>
                  <a:pt x="1457" y="206"/>
                </a:lnTo>
                <a:lnTo>
                  <a:pt x="1457" y="205"/>
                </a:lnTo>
                <a:lnTo>
                  <a:pt x="1456" y="205"/>
                </a:lnTo>
                <a:lnTo>
                  <a:pt x="1456" y="203"/>
                </a:lnTo>
                <a:lnTo>
                  <a:pt x="1456" y="202"/>
                </a:lnTo>
                <a:lnTo>
                  <a:pt x="1457" y="201"/>
                </a:lnTo>
                <a:lnTo>
                  <a:pt x="1457" y="200"/>
                </a:lnTo>
                <a:lnTo>
                  <a:pt x="1457" y="199"/>
                </a:lnTo>
                <a:lnTo>
                  <a:pt x="1458" y="199"/>
                </a:lnTo>
                <a:lnTo>
                  <a:pt x="1458" y="197"/>
                </a:lnTo>
                <a:lnTo>
                  <a:pt x="1459" y="196"/>
                </a:lnTo>
                <a:lnTo>
                  <a:pt x="1459" y="194"/>
                </a:lnTo>
                <a:lnTo>
                  <a:pt x="1461" y="193"/>
                </a:lnTo>
                <a:lnTo>
                  <a:pt x="1461" y="192"/>
                </a:lnTo>
                <a:lnTo>
                  <a:pt x="1462" y="192"/>
                </a:lnTo>
                <a:lnTo>
                  <a:pt x="1463" y="191"/>
                </a:lnTo>
                <a:lnTo>
                  <a:pt x="1464" y="191"/>
                </a:lnTo>
                <a:lnTo>
                  <a:pt x="1465" y="191"/>
                </a:lnTo>
                <a:lnTo>
                  <a:pt x="1466" y="191"/>
                </a:lnTo>
                <a:lnTo>
                  <a:pt x="1466" y="192"/>
                </a:lnTo>
                <a:lnTo>
                  <a:pt x="1466" y="193"/>
                </a:lnTo>
                <a:lnTo>
                  <a:pt x="1466" y="197"/>
                </a:lnTo>
                <a:lnTo>
                  <a:pt x="1466" y="198"/>
                </a:lnTo>
                <a:lnTo>
                  <a:pt x="1466" y="199"/>
                </a:lnTo>
                <a:lnTo>
                  <a:pt x="1466" y="200"/>
                </a:lnTo>
                <a:lnTo>
                  <a:pt x="1466" y="202"/>
                </a:lnTo>
                <a:lnTo>
                  <a:pt x="1466" y="203"/>
                </a:lnTo>
                <a:lnTo>
                  <a:pt x="1466" y="206"/>
                </a:lnTo>
                <a:lnTo>
                  <a:pt x="1467" y="207"/>
                </a:lnTo>
                <a:lnTo>
                  <a:pt x="1467" y="208"/>
                </a:lnTo>
                <a:lnTo>
                  <a:pt x="1467" y="210"/>
                </a:lnTo>
                <a:lnTo>
                  <a:pt x="1466" y="210"/>
                </a:lnTo>
                <a:lnTo>
                  <a:pt x="1466" y="211"/>
                </a:lnTo>
                <a:lnTo>
                  <a:pt x="1465" y="211"/>
                </a:lnTo>
                <a:close/>
                <a:moveTo>
                  <a:pt x="1472" y="190"/>
                </a:moveTo>
                <a:lnTo>
                  <a:pt x="1473" y="191"/>
                </a:lnTo>
                <a:lnTo>
                  <a:pt x="1474" y="192"/>
                </a:lnTo>
                <a:lnTo>
                  <a:pt x="1474" y="193"/>
                </a:lnTo>
                <a:lnTo>
                  <a:pt x="1474" y="194"/>
                </a:lnTo>
                <a:lnTo>
                  <a:pt x="1474" y="196"/>
                </a:lnTo>
                <a:lnTo>
                  <a:pt x="1474" y="197"/>
                </a:lnTo>
                <a:lnTo>
                  <a:pt x="1474" y="198"/>
                </a:lnTo>
                <a:lnTo>
                  <a:pt x="1475" y="198"/>
                </a:lnTo>
                <a:lnTo>
                  <a:pt x="1475" y="199"/>
                </a:lnTo>
                <a:lnTo>
                  <a:pt x="1475" y="200"/>
                </a:lnTo>
                <a:lnTo>
                  <a:pt x="1476" y="200"/>
                </a:lnTo>
                <a:lnTo>
                  <a:pt x="1476" y="201"/>
                </a:lnTo>
                <a:lnTo>
                  <a:pt x="1478" y="202"/>
                </a:lnTo>
                <a:lnTo>
                  <a:pt x="1478" y="203"/>
                </a:lnTo>
                <a:lnTo>
                  <a:pt x="1478" y="205"/>
                </a:lnTo>
                <a:lnTo>
                  <a:pt x="1478" y="206"/>
                </a:lnTo>
                <a:lnTo>
                  <a:pt x="1478" y="207"/>
                </a:lnTo>
                <a:lnTo>
                  <a:pt x="1479" y="209"/>
                </a:lnTo>
                <a:lnTo>
                  <a:pt x="1479" y="211"/>
                </a:lnTo>
                <a:lnTo>
                  <a:pt x="1479" y="213"/>
                </a:lnTo>
                <a:lnTo>
                  <a:pt x="1479" y="214"/>
                </a:lnTo>
                <a:lnTo>
                  <a:pt x="1478" y="215"/>
                </a:lnTo>
                <a:lnTo>
                  <a:pt x="1476" y="218"/>
                </a:lnTo>
                <a:lnTo>
                  <a:pt x="1475" y="218"/>
                </a:lnTo>
                <a:lnTo>
                  <a:pt x="1474" y="218"/>
                </a:lnTo>
                <a:lnTo>
                  <a:pt x="1473" y="217"/>
                </a:lnTo>
                <a:lnTo>
                  <a:pt x="1473" y="216"/>
                </a:lnTo>
                <a:lnTo>
                  <a:pt x="1472" y="216"/>
                </a:lnTo>
                <a:lnTo>
                  <a:pt x="1472" y="215"/>
                </a:lnTo>
                <a:lnTo>
                  <a:pt x="1471" y="215"/>
                </a:lnTo>
                <a:lnTo>
                  <a:pt x="1470" y="215"/>
                </a:lnTo>
                <a:lnTo>
                  <a:pt x="1470" y="214"/>
                </a:lnTo>
                <a:lnTo>
                  <a:pt x="1468" y="214"/>
                </a:lnTo>
                <a:lnTo>
                  <a:pt x="1468" y="213"/>
                </a:lnTo>
                <a:lnTo>
                  <a:pt x="1468" y="211"/>
                </a:lnTo>
                <a:lnTo>
                  <a:pt x="1467" y="211"/>
                </a:lnTo>
                <a:lnTo>
                  <a:pt x="1468" y="211"/>
                </a:lnTo>
                <a:lnTo>
                  <a:pt x="1467" y="211"/>
                </a:lnTo>
                <a:lnTo>
                  <a:pt x="1467" y="210"/>
                </a:lnTo>
                <a:lnTo>
                  <a:pt x="1467" y="206"/>
                </a:lnTo>
                <a:lnTo>
                  <a:pt x="1467" y="203"/>
                </a:lnTo>
                <a:lnTo>
                  <a:pt x="1467" y="202"/>
                </a:lnTo>
                <a:lnTo>
                  <a:pt x="1467" y="201"/>
                </a:lnTo>
                <a:lnTo>
                  <a:pt x="1467" y="200"/>
                </a:lnTo>
                <a:lnTo>
                  <a:pt x="1467" y="199"/>
                </a:lnTo>
                <a:lnTo>
                  <a:pt x="1467" y="198"/>
                </a:lnTo>
                <a:lnTo>
                  <a:pt x="1467" y="197"/>
                </a:lnTo>
                <a:lnTo>
                  <a:pt x="1467" y="196"/>
                </a:lnTo>
                <a:lnTo>
                  <a:pt x="1467" y="194"/>
                </a:lnTo>
                <a:lnTo>
                  <a:pt x="1467" y="192"/>
                </a:lnTo>
                <a:lnTo>
                  <a:pt x="1467" y="190"/>
                </a:lnTo>
                <a:lnTo>
                  <a:pt x="1467" y="189"/>
                </a:lnTo>
                <a:lnTo>
                  <a:pt x="1468" y="189"/>
                </a:lnTo>
                <a:lnTo>
                  <a:pt x="1468" y="188"/>
                </a:lnTo>
                <a:lnTo>
                  <a:pt x="1470" y="188"/>
                </a:lnTo>
                <a:lnTo>
                  <a:pt x="1470" y="189"/>
                </a:lnTo>
                <a:lnTo>
                  <a:pt x="1471" y="189"/>
                </a:lnTo>
                <a:lnTo>
                  <a:pt x="1472" y="189"/>
                </a:lnTo>
                <a:lnTo>
                  <a:pt x="1472" y="190"/>
                </a:lnTo>
                <a:close/>
                <a:moveTo>
                  <a:pt x="1494" y="177"/>
                </a:moveTo>
                <a:lnTo>
                  <a:pt x="1494" y="178"/>
                </a:lnTo>
                <a:lnTo>
                  <a:pt x="1493" y="177"/>
                </a:lnTo>
                <a:lnTo>
                  <a:pt x="1492" y="177"/>
                </a:lnTo>
                <a:lnTo>
                  <a:pt x="1491" y="178"/>
                </a:lnTo>
                <a:lnTo>
                  <a:pt x="1491" y="180"/>
                </a:lnTo>
                <a:lnTo>
                  <a:pt x="1491" y="182"/>
                </a:lnTo>
                <a:lnTo>
                  <a:pt x="1491" y="183"/>
                </a:lnTo>
                <a:lnTo>
                  <a:pt x="1491" y="185"/>
                </a:lnTo>
                <a:lnTo>
                  <a:pt x="1491" y="186"/>
                </a:lnTo>
                <a:lnTo>
                  <a:pt x="1491" y="188"/>
                </a:lnTo>
                <a:lnTo>
                  <a:pt x="1492" y="188"/>
                </a:lnTo>
                <a:lnTo>
                  <a:pt x="1492" y="189"/>
                </a:lnTo>
                <a:lnTo>
                  <a:pt x="1492" y="191"/>
                </a:lnTo>
                <a:lnTo>
                  <a:pt x="1492" y="193"/>
                </a:lnTo>
                <a:lnTo>
                  <a:pt x="1492" y="194"/>
                </a:lnTo>
                <a:lnTo>
                  <a:pt x="1492" y="198"/>
                </a:lnTo>
                <a:lnTo>
                  <a:pt x="1492" y="199"/>
                </a:lnTo>
                <a:lnTo>
                  <a:pt x="1493" y="202"/>
                </a:lnTo>
                <a:lnTo>
                  <a:pt x="1493" y="203"/>
                </a:lnTo>
                <a:lnTo>
                  <a:pt x="1493" y="205"/>
                </a:lnTo>
                <a:lnTo>
                  <a:pt x="1493" y="207"/>
                </a:lnTo>
                <a:lnTo>
                  <a:pt x="1493" y="208"/>
                </a:lnTo>
                <a:lnTo>
                  <a:pt x="1493" y="210"/>
                </a:lnTo>
                <a:lnTo>
                  <a:pt x="1493" y="213"/>
                </a:lnTo>
                <a:lnTo>
                  <a:pt x="1494" y="214"/>
                </a:lnTo>
                <a:lnTo>
                  <a:pt x="1494" y="215"/>
                </a:lnTo>
                <a:lnTo>
                  <a:pt x="1494" y="216"/>
                </a:lnTo>
                <a:lnTo>
                  <a:pt x="1494" y="218"/>
                </a:lnTo>
                <a:lnTo>
                  <a:pt x="1494" y="221"/>
                </a:lnTo>
                <a:lnTo>
                  <a:pt x="1494" y="222"/>
                </a:lnTo>
                <a:lnTo>
                  <a:pt x="1494" y="224"/>
                </a:lnTo>
                <a:lnTo>
                  <a:pt x="1494" y="225"/>
                </a:lnTo>
                <a:lnTo>
                  <a:pt x="1494" y="226"/>
                </a:lnTo>
                <a:lnTo>
                  <a:pt x="1494" y="227"/>
                </a:lnTo>
                <a:lnTo>
                  <a:pt x="1494" y="228"/>
                </a:lnTo>
                <a:lnTo>
                  <a:pt x="1494" y="230"/>
                </a:lnTo>
                <a:lnTo>
                  <a:pt x="1496" y="232"/>
                </a:lnTo>
                <a:lnTo>
                  <a:pt x="1496" y="233"/>
                </a:lnTo>
                <a:lnTo>
                  <a:pt x="1496" y="234"/>
                </a:lnTo>
                <a:lnTo>
                  <a:pt x="1496" y="235"/>
                </a:lnTo>
                <a:lnTo>
                  <a:pt x="1496" y="236"/>
                </a:lnTo>
                <a:lnTo>
                  <a:pt x="1496" y="238"/>
                </a:lnTo>
                <a:lnTo>
                  <a:pt x="1496" y="239"/>
                </a:lnTo>
                <a:lnTo>
                  <a:pt x="1496" y="240"/>
                </a:lnTo>
                <a:lnTo>
                  <a:pt x="1497" y="241"/>
                </a:lnTo>
                <a:lnTo>
                  <a:pt x="1497" y="242"/>
                </a:lnTo>
                <a:lnTo>
                  <a:pt x="1497" y="243"/>
                </a:lnTo>
                <a:lnTo>
                  <a:pt x="1497" y="244"/>
                </a:lnTo>
                <a:lnTo>
                  <a:pt x="1497" y="246"/>
                </a:lnTo>
                <a:lnTo>
                  <a:pt x="1497" y="247"/>
                </a:lnTo>
                <a:lnTo>
                  <a:pt x="1497" y="248"/>
                </a:lnTo>
                <a:lnTo>
                  <a:pt x="1497" y="249"/>
                </a:lnTo>
                <a:lnTo>
                  <a:pt x="1497" y="251"/>
                </a:lnTo>
                <a:lnTo>
                  <a:pt x="1497" y="253"/>
                </a:lnTo>
                <a:lnTo>
                  <a:pt x="1497" y="255"/>
                </a:lnTo>
                <a:lnTo>
                  <a:pt x="1497" y="257"/>
                </a:lnTo>
                <a:lnTo>
                  <a:pt x="1497" y="259"/>
                </a:lnTo>
                <a:lnTo>
                  <a:pt x="1497" y="260"/>
                </a:lnTo>
                <a:lnTo>
                  <a:pt x="1497" y="261"/>
                </a:lnTo>
                <a:lnTo>
                  <a:pt x="1497" y="263"/>
                </a:lnTo>
                <a:lnTo>
                  <a:pt x="1497" y="264"/>
                </a:lnTo>
                <a:lnTo>
                  <a:pt x="1498" y="266"/>
                </a:lnTo>
                <a:lnTo>
                  <a:pt x="1498" y="267"/>
                </a:lnTo>
                <a:lnTo>
                  <a:pt x="1498" y="268"/>
                </a:lnTo>
                <a:lnTo>
                  <a:pt x="1497" y="269"/>
                </a:lnTo>
                <a:lnTo>
                  <a:pt x="1497" y="270"/>
                </a:lnTo>
                <a:lnTo>
                  <a:pt x="1497" y="272"/>
                </a:lnTo>
                <a:lnTo>
                  <a:pt x="1497" y="273"/>
                </a:lnTo>
                <a:lnTo>
                  <a:pt x="1497" y="274"/>
                </a:lnTo>
                <a:lnTo>
                  <a:pt x="1497" y="275"/>
                </a:lnTo>
                <a:lnTo>
                  <a:pt x="1498" y="275"/>
                </a:lnTo>
                <a:lnTo>
                  <a:pt x="1498" y="276"/>
                </a:lnTo>
                <a:lnTo>
                  <a:pt x="1497" y="277"/>
                </a:lnTo>
                <a:lnTo>
                  <a:pt x="1497" y="282"/>
                </a:lnTo>
                <a:lnTo>
                  <a:pt x="1497" y="284"/>
                </a:lnTo>
                <a:lnTo>
                  <a:pt x="1497" y="285"/>
                </a:lnTo>
                <a:lnTo>
                  <a:pt x="1497" y="286"/>
                </a:lnTo>
                <a:lnTo>
                  <a:pt x="1498" y="286"/>
                </a:lnTo>
                <a:lnTo>
                  <a:pt x="1498" y="288"/>
                </a:lnTo>
                <a:lnTo>
                  <a:pt x="1498" y="289"/>
                </a:lnTo>
                <a:lnTo>
                  <a:pt x="1497" y="289"/>
                </a:lnTo>
                <a:lnTo>
                  <a:pt x="1498" y="290"/>
                </a:lnTo>
                <a:lnTo>
                  <a:pt x="1498" y="292"/>
                </a:lnTo>
                <a:lnTo>
                  <a:pt x="1498" y="293"/>
                </a:lnTo>
                <a:lnTo>
                  <a:pt x="1498" y="294"/>
                </a:lnTo>
                <a:lnTo>
                  <a:pt x="1498" y="297"/>
                </a:lnTo>
                <a:lnTo>
                  <a:pt x="1497" y="298"/>
                </a:lnTo>
                <a:lnTo>
                  <a:pt x="1497" y="299"/>
                </a:lnTo>
                <a:lnTo>
                  <a:pt x="1497" y="300"/>
                </a:lnTo>
                <a:lnTo>
                  <a:pt x="1497" y="301"/>
                </a:lnTo>
                <a:lnTo>
                  <a:pt x="1497" y="302"/>
                </a:lnTo>
                <a:lnTo>
                  <a:pt x="1497" y="303"/>
                </a:lnTo>
                <a:lnTo>
                  <a:pt x="1497" y="305"/>
                </a:lnTo>
                <a:lnTo>
                  <a:pt x="1497" y="306"/>
                </a:lnTo>
                <a:lnTo>
                  <a:pt x="1497" y="307"/>
                </a:lnTo>
                <a:lnTo>
                  <a:pt x="1497" y="308"/>
                </a:lnTo>
                <a:lnTo>
                  <a:pt x="1497" y="309"/>
                </a:lnTo>
                <a:lnTo>
                  <a:pt x="1497" y="310"/>
                </a:lnTo>
                <a:lnTo>
                  <a:pt x="1497" y="311"/>
                </a:lnTo>
                <a:lnTo>
                  <a:pt x="1497" y="313"/>
                </a:lnTo>
                <a:lnTo>
                  <a:pt x="1497" y="314"/>
                </a:lnTo>
                <a:lnTo>
                  <a:pt x="1497" y="316"/>
                </a:lnTo>
                <a:lnTo>
                  <a:pt x="1497" y="317"/>
                </a:lnTo>
                <a:lnTo>
                  <a:pt x="1497" y="319"/>
                </a:lnTo>
                <a:lnTo>
                  <a:pt x="1497" y="320"/>
                </a:lnTo>
                <a:lnTo>
                  <a:pt x="1497" y="322"/>
                </a:lnTo>
                <a:lnTo>
                  <a:pt x="1497" y="323"/>
                </a:lnTo>
                <a:lnTo>
                  <a:pt x="1497" y="324"/>
                </a:lnTo>
                <a:lnTo>
                  <a:pt x="1497" y="326"/>
                </a:lnTo>
                <a:lnTo>
                  <a:pt x="1497" y="328"/>
                </a:lnTo>
                <a:lnTo>
                  <a:pt x="1496" y="328"/>
                </a:lnTo>
                <a:lnTo>
                  <a:pt x="1496" y="330"/>
                </a:lnTo>
                <a:lnTo>
                  <a:pt x="1496" y="332"/>
                </a:lnTo>
                <a:lnTo>
                  <a:pt x="1496" y="333"/>
                </a:lnTo>
                <a:lnTo>
                  <a:pt x="1496" y="334"/>
                </a:lnTo>
                <a:lnTo>
                  <a:pt x="1496" y="335"/>
                </a:lnTo>
                <a:lnTo>
                  <a:pt x="1496" y="336"/>
                </a:lnTo>
                <a:lnTo>
                  <a:pt x="1496" y="337"/>
                </a:lnTo>
                <a:lnTo>
                  <a:pt x="1496" y="339"/>
                </a:lnTo>
                <a:lnTo>
                  <a:pt x="1496" y="340"/>
                </a:lnTo>
                <a:lnTo>
                  <a:pt x="1496" y="341"/>
                </a:lnTo>
                <a:lnTo>
                  <a:pt x="1496" y="342"/>
                </a:lnTo>
                <a:lnTo>
                  <a:pt x="1496" y="343"/>
                </a:lnTo>
                <a:lnTo>
                  <a:pt x="1494" y="344"/>
                </a:lnTo>
                <a:lnTo>
                  <a:pt x="1494" y="345"/>
                </a:lnTo>
                <a:lnTo>
                  <a:pt x="1494" y="347"/>
                </a:lnTo>
                <a:lnTo>
                  <a:pt x="1494" y="348"/>
                </a:lnTo>
                <a:lnTo>
                  <a:pt x="1494" y="349"/>
                </a:lnTo>
                <a:lnTo>
                  <a:pt x="1494" y="350"/>
                </a:lnTo>
                <a:lnTo>
                  <a:pt x="1494" y="352"/>
                </a:lnTo>
                <a:lnTo>
                  <a:pt x="1494" y="353"/>
                </a:lnTo>
                <a:lnTo>
                  <a:pt x="1494" y="355"/>
                </a:lnTo>
                <a:lnTo>
                  <a:pt x="1494" y="356"/>
                </a:lnTo>
                <a:lnTo>
                  <a:pt x="1493" y="357"/>
                </a:lnTo>
                <a:lnTo>
                  <a:pt x="1493" y="358"/>
                </a:lnTo>
                <a:lnTo>
                  <a:pt x="1493" y="359"/>
                </a:lnTo>
                <a:lnTo>
                  <a:pt x="1493" y="360"/>
                </a:lnTo>
                <a:lnTo>
                  <a:pt x="1493" y="361"/>
                </a:lnTo>
                <a:lnTo>
                  <a:pt x="1493" y="362"/>
                </a:lnTo>
                <a:lnTo>
                  <a:pt x="1493" y="364"/>
                </a:lnTo>
                <a:lnTo>
                  <a:pt x="1493" y="366"/>
                </a:lnTo>
                <a:lnTo>
                  <a:pt x="1493" y="367"/>
                </a:lnTo>
                <a:lnTo>
                  <a:pt x="1493" y="368"/>
                </a:lnTo>
                <a:lnTo>
                  <a:pt x="1492" y="369"/>
                </a:lnTo>
                <a:lnTo>
                  <a:pt x="1492" y="370"/>
                </a:lnTo>
                <a:lnTo>
                  <a:pt x="1492" y="372"/>
                </a:lnTo>
                <a:lnTo>
                  <a:pt x="1492" y="373"/>
                </a:lnTo>
                <a:lnTo>
                  <a:pt x="1492" y="374"/>
                </a:lnTo>
                <a:lnTo>
                  <a:pt x="1492" y="375"/>
                </a:lnTo>
                <a:lnTo>
                  <a:pt x="1492" y="376"/>
                </a:lnTo>
                <a:lnTo>
                  <a:pt x="1492" y="377"/>
                </a:lnTo>
                <a:lnTo>
                  <a:pt x="1492" y="378"/>
                </a:lnTo>
                <a:lnTo>
                  <a:pt x="1492" y="380"/>
                </a:lnTo>
                <a:lnTo>
                  <a:pt x="1492" y="381"/>
                </a:lnTo>
                <a:lnTo>
                  <a:pt x="1492" y="382"/>
                </a:lnTo>
                <a:lnTo>
                  <a:pt x="1491" y="382"/>
                </a:lnTo>
                <a:lnTo>
                  <a:pt x="1490" y="383"/>
                </a:lnTo>
                <a:lnTo>
                  <a:pt x="1490" y="385"/>
                </a:lnTo>
                <a:lnTo>
                  <a:pt x="1490" y="386"/>
                </a:lnTo>
                <a:lnTo>
                  <a:pt x="1489" y="387"/>
                </a:lnTo>
                <a:lnTo>
                  <a:pt x="1489" y="389"/>
                </a:lnTo>
                <a:lnTo>
                  <a:pt x="1488" y="391"/>
                </a:lnTo>
                <a:lnTo>
                  <a:pt x="1487" y="393"/>
                </a:lnTo>
                <a:lnTo>
                  <a:pt x="1485" y="397"/>
                </a:lnTo>
                <a:lnTo>
                  <a:pt x="1485" y="399"/>
                </a:lnTo>
                <a:lnTo>
                  <a:pt x="1484" y="400"/>
                </a:lnTo>
                <a:lnTo>
                  <a:pt x="1484" y="401"/>
                </a:lnTo>
                <a:lnTo>
                  <a:pt x="1484" y="402"/>
                </a:lnTo>
                <a:lnTo>
                  <a:pt x="1484" y="405"/>
                </a:lnTo>
                <a:lnTo>
                  <a:pt x="1484" y="406"/>
                </a:lnTo>
                <a:lnTo>
                  <a:pt x="1483" y="409"/>
                </a:lnTo>
                <a:lnTo>
                  <a:pt x="1483" y="410"/>
                </a:lnTo>
                <a:lnTo>
                  <a:pt x="1483" y="411"/>
                </a:lnTo>
                <a:lnTo>
                  <a:pt x="1482" y="415"/>
                </a:lnTo>
                <a:lnTo>
                  <a:pt x="1482" y="416"/>
                </a:lnTo>
                <a:lnTo>
                  <a:pt x="1482" y="417"/>
                </a:lnTo>
                <a:lnTo>
                  <a:pt x="1481" y="418"/>
                </a:lnTo>
                <a:lnTo>
                  <a:pt x="1481" y="419"/>
                </a:lnTo>
                <a:lnTo>
                  <a:pt x="1481" y="422"/>
                </a:lnTo>
                <a:lnTo>
                  <a:pt x="1481" y="423"/>
                </a:lnTo>
                <a:lnTo>
                  <a:pt x="1481" y="424"/>
                </a:lnTo>
                <a:lnTo>
                  <a:pt x="1481" y="425"/>
                </a:lnTo>
                <a:lnTo>
                  <a:pt x="1480" y="425"/>
                </a:lnTo>
                <a:lnTo>
                  <a:pt x="1480" y="426"/>
                </a:lnTo>
                <a:lnTo>
                  <a:pt x="1480" y="427"/>
                </a:lnTo>
                <a:lnTo>
                  <a:pt x="1480" y="428"/>
                </a:lnTo>
                <a:lnTo>
                  <a:pt x="1480" y="429"/>
                </a:lnTo>
                <a:lnTo>
                  <a:pt x="1480" y="431"/>
                </a:lnTo>
                <a:lnTo>
                  <a:pt x="1480" y="432"/>
                </a:lnTo>
                <a:lnTo>
                  <a:pt x="1480" y="433"/>
                </a:lnTo>
                <a:lnTo>
                  <a:pt x="1479" y="433"/>
                </a:lnTo>
                <a:lnTo>
                  <a:pt x="1479" y="435"/>
                </a:lnTo>
                <a:lnTo>
                  <a:pt x="1479" y="437"/>
                </a:lnTo>
                <a:lnTo>
                  <a:pt x="1479" y="439"/>
                </a:lnTo>
                <a:lnTo>
                  <a:pt x="1479" y="440"/>
                </a:lnTo>
                <a:lnTo>
                  <a:pt x="1479" y="441"/>
                </a:lnTo>
                <a:lnTo>
                  <a:pt x="1479" y="442"/>
                </a:lnTo>
                <a:lnTo>
                  <a:pt x="1478" y="442"/>
                </a:lnTo>
                <a:lnTo>
                  <a:pt x="1478" y="444"/>
                </a:lnTo>
                <a:lnTo>
                  <a:pt x="1478" y="445"/>
                </a:lnTo>
                <a:lnTo>
                  <a:pt x="1476" y="448"/>
                </a:lnTo>
                <a:lnTo>
                  <a:pt x="1476" y="450"/>
                </a:lnTo>
                <a:lnTo>
                  <a:pt x="1476" y="451"/>
                </a:lnTo>
                <a:lnTo>
                  <a:pt x="1475" y="452"/>
                </a:lnTo>
                <a:lnTo>
                  <a:pt x="1475" y="453"/>
                </a:lnTo>
                <a:lnTo>
                  <a:pt x="1475" y="454"/>
                </a:lnTo>
                <a:lnTo>
                  <a:pt x="1475" y="456"/>
                </a:lnTo>
                <a:lnTo>
                  <a:pt x="1474" y="456"/>
                </a:lnTo>
                <a:lnTo>
                  <a:pt x="1474" y="457"/>
                </a:lnTo>
                <a:lnTo>
                  <a:pt x="1474" y="458"/>
                </a:lnTo>
                <a:lnTo>
                  <a:pt x="1474" y="459"/>
                </a:lnTo>
                <a:lnTo>
                  <a:pt x="1474" y="461"/>
                </a:lnTo>
                <a:lnTo>
                  <a:pt x="1474" y="462"/>
                </a:lnTo>
                <a:lnTo>
                  <a:pt x="1473" y="464"/>
                </a:lnTo>
                <a:lnTo>
                  <a:pt x="1473" y="466"/>
                </a:lnTo>
                <a:lnTo>
                  <a:pt x="1473" y="467"/>
                </a:lnTo>
                <a:lnTo>
                  <a:pt x="1473" y="468"/>
                </a:lnTo>
                <a:lnTo>
                  <a:pt x="1473" y="469"/>
                </a:lnTo>
                <a:lnTo>
                  <a:pt x="1473" y="470"/>
                </a:lnTo>
                <a:lnTo>
                  <a:pt x="1473" y="473"/>
                </a:lnTo>
                <a:lnTo>
                  <a:pt x="1473" y="474"/>
                </a:lnTo>
                <a:lnTo>
                  <a:pt x="1473" y="475"/>
                </a:lnTo>
                <a:lnTo>
                  <a:pt x="1473" y="476"/>
                </a:lnTo>
                <a:lnTo>
                  <a:pt x="1474" y="476"/>
                </a:lnTo>
                <a:lnTo>
                  <a:pt x="1475" y="477"/>
                </a:lnTo>
                <a:lnTo>
                  <a:pt x="1476" y="477"/>
                </a:lnTo>
                <a:lnTo>
                  <a:pt x="1480" y="479"/>
                </a:lnTo>
                <a:lnTo>
                  <a:pt x="1481" y="479"/>
                </a:lnTo>
                <a:lnTo>
                  <a:pt x="1480" y="479"/>
                </a:lnTo>
                <a:lnTo>
                  <a:pt x="1479" y="478"/>
                </a:lnTo>
                <a:lnTo>
                  <a:pt x="1478" y="478"/>
                </a:lnTo>
                <a:lnTo>
                  <a:pt x="1476" y="478"/>
                </a:lnTo>
                <a:lnTo>
                  <a:pt x="1475" y="477"/>
                </a:lnTo>
                <a:lnTo>
                  <a:pt x="1474" y="476"/>
                </a:lnTo>
                <a:lnTo>
                  <a:pt x="1476" y="477"/>
                </a:lnTo>
                <a:lnTo>
                  <a:pt x="1476" y="478"/>
                </a:lnTo>
                <a:lnTo>
                  <a:pt x="1475" y="478"/>
                </a:lnTo>
                <a:lnTo>
                  <a:pt x="1475" y="477"/>
                </a:lnTo>
                <a:lnTo>
                  <a:pt x="1474" y="477"/>
                </a:lnTo>
                <a:lnTo>
                  <a:pt x="1473" y="477"/>
                </a:lnTo>
                <a:lnTo>
                  <a:pt x="1473" y="476"/>
                </a:lnTo>
                <a:lnTo>
                  <a:pt x="1472" y="475"/>
                </a:lnTo>
                <a:lnTo>
                  <a:pt x="1470" y="475"/>
                </a:lnTo>
                <a:lnTo>
                  <a:pt x="1468" y="474"/>
                </a:lnTo>
                <a:lnTo>
                  <a:pt x="1466" y="473"/>
                </a:lnTo>
                <a:lnTo>
                  <a:pt x="1465" y="473"/>
                </a:lnTo>
                <a:lnTo>
                  <a:pt x="1464" y="472"/>
                </a:lnTo>
                <a:lnTo>
                  <a:pt x="1463" y="472"/>
                </a:lnTo>
                <a:lnTo>
                  <a:pt x="1462" y="472"/>
                </a:lnTo>
                <a:lnTo>
                  <a:pt x="1462" y="470"/>
                </a:lnTo>
                <a:lnTo>
                  <a:pt x="1462" y="469"/>
                </a:lnTo>
                <a:lnTo>
                  <a:pt x="1461" y="469"/>
                </a:lnTo>
                <a:lnTo>
                  <a:pt x="1461" y="468"/>
                </a:lnTo>
                <a:lnTo>
                  <a:pt x="1459" y="468"/>
                </a:lnTo>
                <a:lnTo>
                  <a:pt x="1459" y="467"/>
                </a:lnTo>
                <a:lnTo>
                  <a:pt x="1458" y="465"/>
                </a:lnTo>
                <a:lnTo>
                  <a:pt x="1457" y="465"/>
                </a:lnTo>
                <a:lnTo>
                  <a:pt x="1457" y="464"/>
                </a:lnTo>
                <a:lnTo>
                  <a:pt x="1456" y="462"/>
                </a:lnTo>
                <a:lnTo>
                  <a:pt x="1456" y="461"/>
                </a:lnTo>
                <a:lnTo>
                  <a:pt x="1455" y="461"/>
                </a:lnTo>
                <a:lnTo>
                  <a:pt x="1455" y="460"/>
                </a:lnTo>
                <a:lnTo>
                  <a:pt x="1455" y="459"/>
                </a:lnTo>
                <a:lnTo>
                  <a:pt x="1454" y="459"/>
                </a:lnTo>
                <a:lnTo>
                  <a:pt x="1454" y="458"/>
                </a:lnTo>
                <a:lnTo>
                  <a:pt x="1454" y="457"/>
                </a:lnTo>
                <a:lnTo>
                  <a:pt x="1453" y="457"/>
                </a:lnTo>
                <a:lnTo>
                  <a:pt x="1453" y="456"/>
                </a:lnTo>
                <a:lnTo>
                  <a:pt x="1452" y="454"/>
                </a:lnTo>
                <a:lnTo>
                  <a:pt x="1450" y="454"/>
                </a:lnTo>
                <a:lnTo>
                  <a:pt x="1449" y="454"/>
                </a:lnTo>
                <a:lnTo>
                  <a:pt x="1448" y="456"/>
                </a:lnTo>
                <a:lnTo>
                  <a:pt x="1447" y="456"/>
                </a:lnTo>
                <a:lnTo>
                  <a:pt x="1440" y="459"/>
                </a:lnTo>
                <a:lnTo>
                  <a:pt x="1442" y="459"/>
                </a:lnTo>
                <a:lnTo>
                  <a:pt x="1445" y="458"/>
                </a:lnTo>
                <a:lnTo>
                  <a:pt x="1448" y="462"/>
                </a:lnTo>
                <a:lnTo>
                  <a:pt x="1448" y="464"/>
                </a:lnTo>
                <a:lnTo>
                  <a:pt x="1446" y="465"/>
                </a:lnTo>
                <a:lnTo>
                  <a:pt x="1446" y="464"/>
                </a:lnTo>
                <a:lnTo>
                  <a:pt x="1445" y="464"/>
                </a:lnTo>
                <a:lnTo>
                  <a:pt x="1444" y="461"/>
                </a:lnTo>
                <a:lnTo>
                  <a:pt x="1442" y="459"/>
                </a:lnTo>
                <a:lnTo>
                  <a:pt x="1441" y="459"/>
                </a:lnTo>
                <a:lnTo>
                  <a:pt x="1442" y="460"/>
                </a:lnTo>
                <a:lnTo>
                  <a:pt x="1441" y="459"/>
                </a:lnTo>
                <a:lnTo>
                  <a:pt x="1440" y="459"/>
                </a:lnTo>
                <a:lnTo>
                  <a:pt x="1441" y="460"/>
                </a:lnTo>
                <a:lnTo>
                  <a:pt x="1442" y="464"/>
                </a:lnTo>
                <a:lnTo>
                  <a:pt x="1444" y="465"/>
                </a:lnTo>
                <a:lnTo>
                  <a:pt x="1442" y="464"/>
                </a:lnTo>
                <a:lnTo>
                  <a:pt x="1441" y="464"/>
                </a:lnTo>
                <a:lnTo>
                  <a:pt x="1440" y="464"/>
                </a:lnTo>
                <a:lnTo>
                  <a:pt x="1439" y="462"/>
                </a:lnTo>
                <a:lnTo>
                  <a:pt x="1438" y="462"/>
                </a:lnTo>
                <a:lnTo>
                  <a:pt x="1436" y="461"/>
                </a:lnTo>
                <a:lnTo>
                  <a:pt x="1435" y="460"/>
                </a:lnTo>
                <a:lnTo>
                  <a:pt x="1433" y="460"/>
                </a:lnTo>
                <a:lnTo>
                  <a:pt x="1433" y="459"/>
                </a:lnTo>
                <a:lnTo>
                  <a:pt x="1432" y="459"/>
                </a:lnTo>
                <a:lnTo>
                  <a:pt x="1431" y="459"/>
                </a:lnTo>
                <a:lnTo>
                  <a:pt x="1431" y="458"/>
                </a:lnTo>
                <a:lnTo>
                  <a:pt x="1430" y="458"/>
                </a:lnTo>
                <a:lnTo>
                  <a:pt x="1429" y="458"/>
                </a:lnTo>
                <a:lnTo>
                  <a:pt x="1427" y="457"/>
                </a:lnTo>
                <a:lnTo>
                  <a:pt x="1425" y="456"/>
                </a:lnTo>
                <a:lnTo>
                  <a:pt x="1424" y="456"/>
                </a:lnTo>
                <a:lnTo>
                  <a:pt x="1423" y="454"/>
                </a:lnTo>
                <a:lnTo>
                  <a:pt x="1422" y="454"/>
                </a:lnTo>
                <a:lnTo>
                  <a:pt x="1420" y="453"/>
                </a:lnTo>
                <a:lnTo>
                  <a:pt x="1419" y="452"/>
                </a:lnTo>
                <a:lnTo>
                  <a:pt x="1418" y="452"/>
                </a:lnTo>
                <a:lnTo>
                  <a:pt x="1416" y="451"/>
                </a:lnTo>
                <a:lnTo>
                  <a:pt x="1414" y="451"/>
                </a:lnTo>
                <a:lnTo>
                  <a:pt x="1412" y="450"/>
                </a:lnTo>
                <a:lnTo>
                  <a:pt x="1411" y="449"/>
                </a:lnTo>
                <a:lnTo>
                  <a:pt x="1410" y="449"/>
                </a:lnTo>
                <a:lnTo>
                  <a:pt x="1409" y="448"/>
                </a:lnTo>
                <a:lnTo>
                  <a:pt x="1407" y="448"/>
                </a:lnTo>
                <a:lnTo>
                  <a:pt x="1407" y="447"/>
                </a:lnTo>
                <a:lnTo>
                  <a:pt x="1406" y="447"/>
                </a:lnTo>
                <a:lnTo>
                  <a:pt x="1405" y="447"/>
                </a:lnTo>
                <a:lnTo>
                  <a:pt x="1401" y="444"/>
                </a:lnTo>
                <a:lnTo>
                  <a:pt x="1401" y="443"/>
                </a:lnTo>
                <a:lnTo>
                  <a:pt x="1398" y="443"/>
                </a:lnTo>
                <a:lnTo>
                  <a:pt x="1397" y="442"/>
                </a:lnTo>
                <a:lnTo>
                  <a:pt x="1396" y="442"/>
                </a:lnTo>
                <a:lnTo>
                  <a:pt x="1395" y="441"/>
                </a:lnTo>
                <a:lnTo>
                  <a:pt x="1394" y="441"/>
                </a:lnTo>
                <a:lnTo>
                  <a:pt x="1392" y="440"/>
                </a:lnTo>
                <a:lnTo>
                  <a:pt x="1392" y="439"/>
                </a:lnTo>
                <a:lnTo>
                  <a:pt x="1389" y="439"/>
                </a:lnTo>
                <a:lnTo>
                  <a:pt x="1388" y="437"/>
                </a:lnTo>
                <a:lnTo>
                  <a:pt x="1387" y="437"/>
                </a:lnTo>
                <a:lnTo>
                  <a:pt x="1386" y="436"/>
                </a:lnTo>
                <a:lnTo>
                  <a:pt x="1385" y="436"/>
                </a:lnTo>
                <a:lnTo>
                  <a:pt x="1384" y="435"/>
                </a:lnTo>
                <a:lnTo>
                  <a:pt x="1383" y="435"/>
                </a:lnTo>
                <a:lnTo>
                  <a:pt x="1381" y="435"/>
                </a:lnTo>
                <a:lnTo>
                  <a:pt x="1381" y="434"/>
                </a:lnTo>
                <a:lnTo>
                  <a:pt x="1380" y="434"/>
                </a:lnTo>
                <a:lnTo>
                  <a:pt x="1380" y="433"/>
                </a:lnTo>
                <a:lnTo>
                  <a:pt x="1379" y="433"/>
                </a:lnTo>
                <a:lnTo>
                  <a:pt x="1379" y="432"/>
                </a:lnTo>
                <a:lnTo>
                  <a:pt x="1378" y="426"/>
                </a:lnTo>
                <a:lnTo>
                  <a:pt x="1377" y="426"/>
                </a:lnTo>
                <a:lnTo>
                  <a:pt x="1377" y="425"/>
                </a:lnTo>
                <a:lnTo>
                  <a:pt x="1377" y="424"/>
                </a:lnTo>
                <a:lnTo>
                  <a:pt x="1378" y="424"/>
                </a:lnTo>
                <a:lnTo>
                  <a:pt x="1379" y="424"/>
                </a:lnTo>
                <a:lnTo>
                  <a:pt x="1380" y="424"/>
                </a:lnTo>
                <a:lnTo>
                  <a:pt x="1381" y="424"/>
                </a:lnTo>
                <a:lnTo>
                  <a:pt x="1381" y="425"/>
                </a:lnTo>
                <a:lnTo>
                  <a:pt x="1383" y="425"/>
                </a:lnTo>
                <a:lnTo>
                  <a:pt x="1384" y="425"/>
                </a:lnTo>
                <a:lnTo>
                  <a:pt x="1385" y="425"/>
                </a:lnTo>
                <a:lnTo>
                  <a:pt x="1386" y="425"/>
                </a:lnTo>
                <a:lnTo>
                  <a:pt x="1387" y="425"/>
                </a:lnTo>
                <a:lnTo>
                  <a:pt x="1387" y="426"/>
                </a:lnTo>
                <a:lnTo>
                  <a:pt x="1388" y="426"/>
                </a:lnTo>
                <a:lnTo>
                  <a:pt x="1389" y="426"/>
                </a:lnTo>
                <a:lnTo>
                  <a:pt x="1390" y="426"/>
                </a:lnTo>
                <a:lnTo>
                  <a:pt x="1390" y="427"/>
                </a:lnTo>
                <a:lnTo>
                  <a:pt x="1389" y="427"/>
                </a:lnTo>
                <a:lnTo>
                  <a:pt x="1390" y="427"/>
                </a:lnTo>
                <a:lnTo>
                  <a:pt x="1389" y="428"/>
                </a:lnTo>
                <a:lnTo>
                  <a:pt x="1390" y="428"/>
                </a:lnTo>
                <a:lnTo>
                  <a:pt x="1390" y="429"/>
                </a:lnTo>
                <a:lnTo>
                  <a:pt x="1390" y="431"/>
                </a:lnTo>
                <a:lnTo>
                  <a:pt x="1390" y="432"/>
                </a:lnTo>
                <a:lnTo>
                  <a:pt x="1390" y="433"/>
                </a:lnTo>
                <a:lnTo>
                  <a:pt x="1392" y="433"/>
                </a:lnTo>
                <a:lnTo>
                  <a:pt x="1392" y="434"/>
                </a:lnTo>
                <a:lnTo>
                  <a:pt x="1392" y="435"/>
                </a:lnTo>
                <a:lnTo>
                  <a:pt x="1392" y="436"/>
                </a:lnTo>
                <a:lnTo>
                  <a:pt x="1393" y="437"/>
                </a:lnTo>
                <a:lnTo>
                  <a:pt x="1393" y="439"/>
                </a:lnTo>
                <a:lnTo>
                  <a:pt x="1393" y="440"/>
                </a:lnTo>
                <a:lnTo>
                  <a:pt x="1394" y="440"/>
                </a:lnTo>
                <a:lnTo>
                  <a:pt x="1396" y="441"/>
                </a:lnTo>
                <a:lnTo>
                  <a:pt x="1397" y="441"/>
                </a:lnTo>
                <a:lnTo>
                  <a:pt x="1398" y="442"/>
                </a:lnTo>
                <a:lnTo>
                  <a:pt x="1402" y="443"/>
                </a:lnTo>
                <a:lnTo>
                  <a:pt x="1403" y="444"/>
                </a:lnTo>
                <a:lnTo>
                  <a:pt x="1404" y="444"/>
                </a:lnTo>
                <a:lnTo>
                  <a:pt x="1405" y="444"/>
                </a:lnTo>
                <a:lnTo>
                  <a:pt x="1405" y="445"/>
                </a:lnTo>
                <a:lnTo>
                  <a:pt x="1406" y="445"/>
                </a:lnTo>
                <a:lnTo>
                  <a:pt x="1407" y="447"/>
                </a:lnTo>
                <a:lnTo>
                  <a:pt x="1409" y="447"/>
                </a:lnTo>
                <a:lnTo>
                  <a:pt x="1410" y="448"/>
                </a:lnTo>
                <a:lnTo>
                  <a:pt x="1411" y="448"/>
                </a:lnTo>
                <a:lnTo>
                  <a:pt x="1412" y="448"/>
                </a:lnTo>
                <a:lnTo>
                  <a:pt x="1413" y="449"/>
                </a:lnTo>
                <a:lnTo>
                  <a:pt x="1414" y="449"/>
                </a:lnTo>
                <a:lnTo>
                  <a:pt x="1414" y="450"/>
                </a:lnTo>
                <a:lnTo>
                  <a:pt x="1415" y="450"/>
                </a:lnTo>
                <a:lnTo>
                  <a:pt x="1418" y="451"/>
                </a:lnTo>
                <a:lnTo>
                  <a:pt x="1419" y="451"/>
                </a:lnTo>
                <a:lnTo>
                  <a:pt x="1420" y="452"/>
                </a:lnTo>
                <a:lnTo>
                  <a:pt x="1421" y="452"/>
                </a:lnTo>
                <a:lnTo>
                  <a:pt x="1422" y="453"/>
                </a:lnTo>
                <a:lnTo>
                  <a:pt x="1423" y="453"/>
                </a:lnTo>
                <a:lnTo>
                  <a:pt x="1424" y="454"/>
                </a:lnTo>
                <a:lnTo>
                  <a:pt x="1425" y="454"/>
                </a:lnTo>
                <a:lnTo>
                  <a:pt x="1428" y="456"/>
                </a:lnTo>
                <a:lnTo>
                  <a:pt x="1429" y="456"/>
                </a:lnTo>
                <a:lnTo>
                  <a:pt x="1429" y="457"/>
                </a:lnTo>
                <a:lnTo>
                  <a:pt x="1430" y="457"/>
                </a:lnTo>
                <a:lnTo>
                  <a:pt x="1431" y="457"/>
                </a:lnTo>
                <a:lnTo>
                  <a:pt x="1431" y="458"/>
                </a:lnTo>
                <a:lnTo>
                  <a:pt x="1432" y="458"/>
                </a:lnTo>
                <a:lnTo>
                  <a:pt x="1433" y="458"/>
                </a:lnTo>
                <a:lnTo>
                  <a:pt x="1433" y="459"/>
                </a:lnTo>
                <a:lnTo>
                  <a:pt x="1435" y="459"/>
                </a:lnTo>
                <a:lnTo>
                  <a:pt x="1436" y="459"/>
                </a:lnTo>
                <a:lnTo>
                  <a:pt x="1437" y="459"/>
                </a:lnTo>
                <a:lnTo>
                  <a:pt x="1438" y="459"/>
                </a:lnTo>
                <a:lnTo>
                  <a:pt x="1438" y="458"/>
                </a:lnTo>
                <a:lnTo>
                  <a:pt x="1439" y="458"/>
                </a:lnTo>
                <a:lnTo>
                  <a:pt x="1440" y="458"/>
                </a:lnTo>
                <a:lnTo>
                  <a:pt x="1446" y="456"/>
                </a:lnTo>
                <a:lnTo>
                  <a:pt x="1449" y="454"/>
                </a:lnTo>
                <a:lnTo>
                  <a:pt x="1450" y="453"/>
                </a:lnTo>
                <a:lnTo>
                  <a:pt x="1452" y="453"/>
                </a:lnTo>
                <a:lnTo>
                  <a:pt x="1450" y="452"/>
                </a:lnTo>
                <a:lnTo>
                  <a:pt x="1450" y="451"/>
                </a:lnTo>
                <a:lnTo>
                  <a:pt x="1450" y="450"/>
                </a:lnTo>
                <a:lnTo>
                  <a:pt x="1450" y="449"/>
                </a:lnTo>
                <a:lnTo>
                  <a:pt x="1449" y="448"/>
                </a:lnTo>
                <a:lnTo>
                  <a:pt x="1449" y="447"/>
                </a:lnTo>
                <a:lnTo>
                  <a:pt x="1449" y="445"/>
                </a:lnTo>
                <a:lnTo>
                  <a:pt x="1449" y="444"/>
                </a:lnTo>
                <a:lnTo>
                  <a:pt x="1449" y="443"/>
                </a:lnTo>
                <a:lnTo>
                  <a:pt x="1449" y="442"/>
                </a:lnTo>
                <a:lnTo>
                  <a:pt x="1449" y="441"/>
                </a:lnTo>
                <a:lnTo>
                  <a:pt x="1449" y="439"/>
                </a:lnTo>
                <a:lnTo>
                  <a:pt x="1449" y="437"/>
                </a:lnTo>
                <a:lnTo>
                  <a:pt x="1449" y="436"/>
                </a:lnTo>
                <a:lnTo>
                  <a:pt x="1448" y="435"/>
                </a:lnTo>
                <a:lnTo>
                  <a:pt x="1448" y="434"/>
                </a:lnTo>
                <a:lnTo>
                  <a:pt x="1448" y="433"/>
                </a:lnTo>
                <a:lnTo>
                  <a:pt x="1448" y="432"/>
                </a:lnTo>
                <a:lnTo>
                  <a:pt x="1447" y="432"/>
                </a:lnTo>
                <a:lnTo>
                  <a:pt x="1447" y="431"/>
                </a:lnTo>
                <a:lnTo>
                  <a:pt x="1446" y="429"/>
                </a:lnTo>
                <a:lnTo>
                  <a:pt x="1446" y="428"/>
                </a:lnTo>
                <a:lnTo>
                  <a:pt x="1445" y="428"/>
                </a:lnTo>
                <a:lnTo>
                  <a:pt x="1445" y="427"/>
                </a:lnTo>
                <a:lnTo>
                  <a:pt x="1444" y="426"/>
                </a:lnTo>
                <a:lnTo>
                  <a:pt x="1444" y="425"/>
                </a:lnTo>
                <a:lnTo>
                  <a:pt x="1444" y="424"/>
                </a:lnTo>
                <a:lnTo>
                  <a:pt x="1445" y="424"/>
                </a:lnTo>
                <a:lnTo>
                  <a:pt x="1445" y="423"/>
                </a:lnTo>
                <a:lnTo>
                  <a:pt x="1445" y="422"/>
                </a:lnTo>
                <a:lnTo>
                  <a:pt x="1446" y="422"/>
                </a:lnTo>
                <a:lnTo>
                  <a:pt x="1446" y="420"/>
                </a:lnTo>
                <a:lnTo>
                  <a:pt x="1446" y="419"/>
                </a:lnTo>
                <a:lnTo>
                  <a:pt x="1446" y="418"/>
                </a:lnTo>
                <a:lnTo>
                  <a:pt x="1446" y="417"/>
                </a:lnTo>
                <a:lnTo>
                  <a:pt x="1446" y="416"/>
                </a:lnTo>
                <a:lnTo>
                  <a:pt x="1445" y="416"/>
                </a:lnTo>
                <a:lnTo>
                  <a:pt x="1446" y="415"/>
                </a:lnTo>
                <a:lnTo>
                  <a:pt x="1445" y="414"/>
                </a:lnTo>
                <a:lnTo>
                  <a:pt x="1445" y="411"/>
                </a:lnTo>
                <a:lnTo>
                  <a:pt x="1445" y="410"/>
                </a:lnTo>
                <a:lnTo>
                  <a:pt x="1445" y="408"/>
                </a:lnTo>
                <a:lnTo>
                  <a:pt x="1445" y="407"/>
                </a:lnTo>
                <a:lnTo>
                  <a:pt x="1445" y="406"/>
                </a:lnTo>
                <a:lnTo>
                  <a:pt x="1446" y="406"/>
                </a:lnTo>
                <a:lnTo>
                  <a:pt x="1448" y="406"/>
                </a:lnTo>
                <a:lnTo>
                  <a:pt x="1450" y="406"/>
                </a:lnTo>
                <a:lnTo>
                  <a:pt x="1452" y="406"/>
                </a:lnTo>
                <a:lnTo>
                  <a:pt x="1453" y="405"/>
                </a:lnTo>
                <a:lnTo>
                  <a:pt x="1453" y="403"/>
                </a:lnTo>
                <a:lnTo>
                  <a:pt x="1454" y="403"/>
                </a:lnTo>
                <a:lnTo>
                  <a:pt x="1454" y="401"/>
                </a:lnTo>
                <a:lnTo>
                  <a:pt x="1454" y="400"/>
                </a:lnTo>
                <a:lnTo>
                  <a:pt x="1455" y="400"/>
                </a:lnTo>
                <a:lnTo>
                  <a:pt x="1456" y="400"/>
                </a:lnTo>
                <a:lnTo>
                  <a:pt x="1456" y="399"/>
                </a:lnTo>
                <a:lnTo>
                  <a:pt x="1455" y="397"/>
                </a:lnTo>
                <a:lnTo>
                  <a:pt x="1455" y="395"/>
                </a:lnTo>
                <a:lnTo>
                  <a:pt x="1455" y="394"/>
                </a:lnTo>
                <a:lnTo>
                  <a:pt x="1455" y="393"/>
                </a:lnTo>
                <a:lnTo>
                  <a:pt x="1455" y="392"/>
                </a:lnTo>
                <a:lnTo>
                  <a:pt x="1455" y="389"/>
                </a:lnTo>
                <a:lnTo>
                  <a:pt x="1455" y="387"/>
                </a:lnTo>
                <a:lnTo>
                  <a:pt x="1454" y="387"/>
                </a:lnTo>
                <a:lnTo>
                  <a:pt x="1454" y="386"/>
                </a:lnTo>
                <a:lnTo>
                  <a:pt x="1454" y="385"/>
                </a:lnTo>
                <a:lnTo>
                  <a:pt x="1454" y="384"/>
                </a:lnTo>
                <a:lnTo>
                  <a:pt x="1454" y="383"/>
                </a:lnTo>
                <a:lnTo>
                  <a:pt x="1458" y="378"/>
                </a:lnTo>
                <a:lnTo>
                  <a:pt x="1459" y="377"/>
                </a:lnTo>
                <a:lnTo>
                  <a:pt x="1461" y="376"/>
                </a:lnTo>
                <a:lnTo>
                  <a:pt x="1462" y="376"/>
                </a:lnTo>
                <a:lnTo>
                  <a:pt x="1462" y="377"/>
                </a:lnTo>
                <a:lnTo>
                  <a:pt x="1463" y="377"/>
                </a:lnTo>
                <a:lnTo>
                  <a:pt x="1464" y="377"/>
                </a:lnTo>
                <a:lnTo>
                  <a:pt x="1465" y="377"/>
                </a:lnTo>
                <a:lnTo>
                  <a:pt x="1465" y="376"/>
                </a:lnTo>
                <a:lnTo>
                  <a:pt x="1466" y="376"/>
                </a:lnTo>
                <a:lnTo>
                  <a:pt x="1467" y="376"/>
                </a:lnTo>
                <a:lnTo>
                  <a:pt x="1465" y="376"/>
                </a:lnTo>
                <a:lnTo>
                  <a:pt x="1464" y="376"/>
                </a:lnTo>
                <a:lnTo>
                  <a:pt x="1463" y="376"/>
                </a:lnTo>
                <a:lnTo>
                  <a:pt x="1462" y="376"/>
                </a:lnTo>
                <a:lnTo>
                  <a:pt x="1461" y="376"/>
                </a:lnTo>
                <a:lnTo>
                  <a:pt x="1461" y="375"/>
                </a:lnTo>
                <a:lnTo>
                  <a:pt x="1459" y="375"/>
                </a:lnTo>
                <a:lnTo>
                  <a:pt x="1455" y="375"/>
                </a:lnTo>
                <a:lnTo>
                  <a:pt x="1454" y="375"/>
                </a:lnTo>
                <a:lnTo>
                  <a:pt x="1453" y="375"/>
                </a:lnTo>
                <a:lnTo>
                  <a:pt x="1450" y="375"/>
                </a:lnTo>
                <a:lnTo>
                  <a:pt x="1449" y="375"/>
                </a:lnTo>
                <a:lnTo>
                  <a:pt x="1448" y="375"/>
                </a:lnTo>
                <a:lnTo>
                  <a:pt x="1447" y="375"/>
                </a:lnTo>
                <a:lnTo>
                  <a:pt x="1446" y="375"/>
                </a:lnTo>
                <a:lnTo>
                  <a:pt x="1445" y="375"/>
                </a:lnTo>
                <a:lnTo>
                  <a:pt x="1444" y="375"/>
                </a:lnTo>
                <a:lnTo>
                  <a:pt x="1442" y="375"/>
                </a:lnTo>
                <a:lnTo>
                  <a:pt x="1441" y="375"/>
                </a:lnTo>
                <a:lnTo>
                  <a:pt x="1441" y="374"/>
                </a:lnTo>
                <a:lnTo>
                  <a:pt x="1435" y="374"/>
                </a:lnTo>
                <a:lnTo>
                  <a:pt x="1435" y="375"/>
                </a:lnTo>
                <a:lnTo>
                  <a:pt x="1433" y="375"/>
                </a:lnTo>
                <a:lnTo>
                  <a:pt x="1432" y="375"/>
                </a:lnTo>
                <a:lnTo>
                  <a:pt x="1431" y="375"/>
                </a:lnTo>
                <a:lnTo>
                  <a:pt x="1430" y="375"/>
                </a:lnTo>
                <a:lnTo>
                  <a:pt x="1429" y="375"/>
                </a:lnTo>
                <a:lnTo>
                  <a:pt x="1425" y="375"/>
                </a:lnTo>
                <a:lnTo>
                  <a:pt x="1424" y="375"/>
                </a:lnTo>
                <a:lnTo>
                  <a:pt x="1423" y="375"/>
                </a:lnTo>
                <a:lnTo>
                  <a:pt x="1421" y="375"/>
                </a:lnTo>
                <a:lnTo>
                  <a:pt x="1420" y="375"/>
                </a:lnTo>
                <a:lnTo>
                  <a:pt x="1419" y="375"/>
                </a:lnTo>
                <a:lnTo>
                  <a:pt x="1418" y="375"/>
                </a:lnTo>
                <a:lnTo>
                  <a:pt x="1415" y="375"/>
                </a:lnTo>
                <a:lnTo>
                  <a:pt x="1414" y="375"/>
                </a:lnTo>
                <a:lnTo>
                  <a:pt x="1413" y="375"/>
                </a:lnTo>
                <a:lnTo>
                  <a:pt x="1412" y="375"/>
                </a:lnTo>
                <a:lnTo>
                  <a:pt x="1411" y="375"/>
                </a:lnTo>
                <a:lnTo>
                  <a:pt x="1410" y="375"/>
                </a:lnTo>
                <a:lnTo>
                  <a:pt x="1409" y="375"/>
                </a:lnTo>
                <a:lnTo>
                  <a:pt x="1407" y="375"/>
                </a:lnTo>
                <a:lnTo>
                  <a:pt x="1406" y="375"/>
                </a:lnTo>
                <a:lnTo>
                  <a:pt x="1403" y="375"/>
                </a:lnTo>
                <a:lnTo>
                  <a:pt x="1402" y="375"/>
                </a:lnTo>
                <a:lnTo>
                  <a:pt x="1397" y="375"/>
                </a:lnTo>
                <a:lnTo>
                  <a:pt x="1394" y="375"/>
                </a:lnTo>
                <a:lnTo>
                  <a:pt x="1393" y="375"/>
                </a:lnTo>
                <a:lnTo>
                  <a:pt x="1392" y="375"/>
                </a:lnTo>
                <a:lnTo>
                  <a:pt x="1390" y="375"/>
                </a:lnTo>
                <a:lnTo>
                  <a:pt x="1389" y="375"/>
                </a:lnTo>
                <a:lnTo>
                  <a:pt x="1389" y="374"/>
                </a:lnTo>
                <a:lnTo>
                  <a:pt x="1389" y="373"/>
                </a:lnTo>
                <a:lnTo>
                  <a:pt x="1390" y="373"/>
                </a:lnTo>
                <a:lnTo>
                  <a:pt x="1393" y="373"/>
                </a:lnTo>
                <a:lnTo>
                  <a:pt x="1394" y="373"/>
                </a:lnTo>
                <a:lnTo>
                  <a:pt x="1395" y="373"/>
                </a:lnTo>
                <a:lnTo>
                  <a:pt x="1396" y="373"/>
                </a:lnTo>
                <a:lnTo>
                  <a:pt x="1397" y="373"/>
                </a:lnTo>
                <a:lnTo>
                  <a:pt x="1399" y="373"/>
                </a:lnTo>
                <a:lnTo>
                  <a:pt x="1401" y="373"/>
                </a:lnTo>
                <a:lnTo>
                  <a:pt x="1402" y="373"/>
                </a:lnTo>
                <a:lnTo>
                  <a:pt x="1403" y="373"/>
                </a:lnTo>
                <a:lnTo>
                  <a:pt x="1404" y="373"/>
                </a:lnTo>
                <a:lnTo>
                  <a:pt x="1405" y="373"/>
                </a:lnTo>
                <a:lnTo>
                  <a:pt x="1406" y="373"/>
                </a:lnTo>
                <a:lnTo>
                  <a:pt x="1407" y="373"/>
                </a:lnTo>
                <a:lnTo>
                  <a:pt x="1410" y="373"/>
                </a:lnTo>
                <a:lnTo>
                  <a:pt x="1411" y="373"/>
                </a:lnTo>
                <a:lnTo>
                  <a:pt x="1412" y="373"/>
                </a:lnTo>
                <a:lnTo>
                  <a:pt x="1414" y="373"/>
                </a:lnTo>
                <a:lnTo>
                  <a:pt x="1415" y="373"/>
                </a:lnTo>
                <a:lnTo>
                  <a:pt x="1416" y="373"/>
                </a:lnTo>
                <a:lnTo>
                  <a:pt x="1419" y="373"/>
                </a:lnTo>
                <a:lnTo>
                  <a:pt x="1420" y="373"/>
                </a:lnTo>
                <a:lnTo>
                  <a:pt x="1421" y="373"/>
                </a:lnTo>
                <a:lnTo>
                  <a:pt x="1422" y="373"/>
                </a:lnTo>
                <a:lnTo>
                  <a:pt x="1423" y="373"/>
                </a:lnTo>
                <a:lnTo>
                  <a:pt x="1424" y="373"/>
                </a:lnTo>
                <a:lnTo>
                  <a:pt x="1425" y="373"/>
                </a:lnTo>
                <a:lnTo>
                  <a:pt x="1427" y="373"/>
                </a:lnTo>
                <a:lnTo>
                  <a:pt x="1428" y="373"/>
                </a:lnTo>
                <a:lnTo>
                  <a:pt x="1429" y="373"/>
                </a:lnTo>
                <a:lnTo>
                  <a:pt x="1430" y="373"/>
                </a:lnTo>
                <a:lnTo>
                  <a:pt x="1431" y="373"/>
                </a:lnTo>
                <a:lnTo>
                  <a:pt x="1432" y="373"/>
                </a:lnTo>
                <a:lnTo>
                  <a:pt x="1433" y="373"/>
                </a:lnTo>
                <a:lnTo>
                  <a:pt x="1435" y="373"/>
                </a:lnTo>
                <a:lnTo>
                  <a:pt x="1435" y="374"/>
                </a:lnTo>
                <a:lnTo>
                  <a:pt x="1441" y="374"/>
                </a:lnTo>
                <a:lnTo>
                  <a:pt x="1442" y="374"/>
                </a:lnTo>
                <a:lnTo>
                  <a:pt x="1442" y="373"/>
                </a:lnTo>
                <a:lnTo>
                  <a:pt x="1444" y="373"/>
                </a:lnTo>
                <a:lnTo>
                  <a:pt x="1445" y="373"/>
                </a:lnTo>
                <a:lnTo>
                  <a:pt x="1446" y="372"/>
                </a:lnTo>
                <a:lnTo>
                  <a:pt x="1447" y="370"/>
                </a:lnTo>
                <a:lnTo>
                  <a:pt x="1448" y="369"/>
                </a:lnTo>
                <a:lnTo>
                  <a:pt x="1450" y="367"/>
                </a:lnTo>
                <a:lnTo>
                  <a:pt x="1452" y="366"/>
                </a:lnTo>
                <a:lnTo>
                  <a:pt x="1452" y="365"/>
                </a:lnTo>
                <a:lnTo>
                  <a:pt x="1454" y="364"/>
                </a:lnTo>
                <a:lnTo>
                  <a:pt x="1454" y="362"/>
                </a:lnTo>
                <a:lnTo>
                  <a:pt x="1455" y="362"/>
                </a:lnTo>
                <a:lnTo>
                  <a:pt x="1456" y="362"/>
                </a:lnTo>
                <a:lnTo>
                  <a:pt x="1456" y="361"/>
                </a:lnTo>
                <a:lnTo>
                  <a:pt x="1457" y="361"/>
                </a:lnTo>
                <a:lnTo>
                  <a:pt x="1457" y="360"/>
                </a:lnTo>
                <a:lnTo>
                  <a:pt x="1458" y="360"/>
                </a:lnTo>
                <a:lnTo>
                  <a:pt x="1457" y="360"/>
                </a:lnTo>
                <a:lnTo>
                  <a:pt x="1457" y="359"/>
                </a:lnTo>
                <a:lnTo>
                  <a:pt x="1458" y="359"/>
                </a:lnTo>
                <a:lnTo>
                  <a:pt x="1458" y="358"/>
                </a:lnTo>
                <a:lnTo>
                  <a:pt x="1458" y="357"/>
                </a:lnTo>
                <a:lnTo>
                  <a:pt x="1459" y="356"/>
                </a:lnTo>
                <a:lnTo>
                  <a:pt x="1459" y="355"/>
                </a:lnTo>
                <a:lnTo>
                  <a:pt x="1461" y="355"/>
                </a:lnTo>
                <a:lnTo>
                  <a:pt x="1461" y="353"/>
                </a:lnTo>
                <a:lnTo>
                  <a:pt x="1461" y="352"/>
                </a:lnTo>
                <a:lnTo>
                  <a:pt x="1459" y="352"/>
                </a:lnTo>
                <a:lnTo>
                  <a:pt x="1459" y="351"/>
                </a:lnTo>
                <a:lnTo>
                  <a:pt x="1459" y="350"/>
                </a:lnTo>
                <a:lnTo>
                  <a:pt x="1459" y="349"/>
                </a:lnTo>
                <a:lnTo>
                  <a:pt x="1461" y="349"/>
                </a:lnTo>
                <a:lnTo>
                  <a:pt x="1461" y="348"/>
                </a:lnTo>
                <a:lnTo>
                  <a:pt x="1462" y="347"/>
                </a:lnTo>
                <a:lnTo>
                  <a:pt x="1462" y="345"/>
                </a:lnTo>
                <a:lnTo>
                  <a:pt x="1462" y="344"/>
                </a:lnTo>
                <a:lnTo>
                  <a:pt x="1463" y="344"/>
                </a:lnTo>
                <a:lnTo>
                  <a:pt x="1463" y="343"/>
                </a:lnTo>
                <a:lnTo>
                  <a:pt x="1463" y="342"/>
                </a:lnTo>
                <a:lnTo>
                  <a:pt x="1464" y="342"/>
                </a:lnTo>
                <a:lnTo>
                  <a:pt x="1464" y="341"/>
                </a:lnTo>
                <a:lnTo>
                  <a:pt x="1465" y="341"/>
                </a:lnTo>
                <a:lnTo>
                  <a:pt x="1466" y="341"/>
                </a:lnTo>
                <a:lnTo>
                  <a:pt x="1466" y="340"/>
                </a:lnTo>
                <a:lnTo>
                  <a:pt x="1467" y="340"/>
                </a:lnTo>
                <a:lnTo>
                  <a:pt x="1467" y="341"/>
                </a:lnTo>
                <a:lnTo>
                  <a:pt x="1468" y="342"/>
                </a:lnTo>
                <a:lnTo>
                  <a:pt x="1470" y="341"/>
                </a:lnTo>
                <a:lnTo>
                  <a:pt x="1468" y="341"/>
                </a:lnTo>
                <a:lnTo>
                  <a:pt x="1468" y="340"/>
                </a:lnTo>
                <a:lnTo>
                  <a:pt x="1467" y="339"/>
                </a:lnTo>
                <a:lnTo>
                  <a:pt x="1467" y="337"/>
                </a:lnTo>
                <a:lnTo>
                  <a:pt x="1467" y="336"/>
                </a:lnTo>
                <a:lnTo>
                  <a:pt x="1468" y="336"/>
                </a:lnTo>
                <a:lnTo>
                  <a:pt x="1468" y="335"/>
                </a:lnTo>
                <a:lnTo>
                  <a:pt x="1470" y="334"/>
                </a:lnTo>
                <a:lnTo>
                  <a:pt x="1471" y="333"/>
                </a:lnTo>
                <a:lnTo>
                  <a:pt x="1472" y="333"/>
                </a:lnTo>
                <a:lnTo>
                  <a:pt x="1473" y="332"/>
                </a:lnTo>
                <a:lnTo>
                  <a:pt x="1473" y="331"/>
                </a:lnTo>
                <a:lnTo>
                  <a:pt x="1474" y="330"/>
                </a:lnTo>
                <a:lnTo>
                  <a:pt x="1474" y="328"/>
                </a:lnTo>
                <a:lnTo>
                  <a:pt x="1474" y="327"/>
                </a:lnTo>
                <a:lnTo>
                  <a:pt x="1474" y="326"/>
                </a:lnTo>
                <a:lnTo>
                  <a:pt x="1474" y="325"/>
                </a:lnTo>
                <a:lnTo>
                  <a:pt x="1474" y="324"/>
                </a:lnTo>
                <a:lnTo>
                  <a:pt x="1474" y="323"/>
                </a:lnTo>
                <a:lnTo>
                  <a:pt x="1474" y="322"/>
                </a:lnTo>
                <a:lnTo>
                  <a:pt x="1473" y="322"/>
                </a:lnTo>
                <a:lnTo>
                  <a:pt x="1473" y="320"/>
                </a:lnTo>
                <a:lnTo>
                  <a:pt x="1472" y="319"/>
                </a:lnTo>
                <a:lnTo>
                  <a:pt x="1472" y="318"/>
                </a:lnTo>
                <a:lnTo>
                  <a:pt x="1471" y="318"/>
                </a:lnTo>
                <a:lnTo>
                  <a:pt x="1471" y="317"/>
                </a:lnTo>
                <a:lnTo>
                  <a:pt x="1471" y="316"/>
                </a:lnTo>
                <a:lnTo>
                  <a:pt x="1470" y="316"/>
                </a:lnTo>
                <a:lnTo>
                  <a:pt x="1470" y="315"/>
                </a:lnTo>
                <a:lnTo>
                  <a:pt x="1468" y="314"/>
                </a:lnTo>
                <a:lnTo>
                  <a:pt x="1468" y="313"/>
                </a:lnTo>
                <a:lnTo>
                  <a:pt x="1468" y="311"/>
                </a:lnTo>
                <a:lnTo>
                  <a:pt x="1470" y="310"/>
                </a:lnTo>
                <a:lnTo>
                  <a:pt x="1470" y="309"/>
                </a:lnTo>
                <a:lnTo>
                  <a:pt x="1470" y="308"/>
                </a:lnTo>
                <a:lnTo>
                  <a:pt x="1470" y="307"/>
                </a:lnTo>
                <a:lnTo>
                  <a:pt x="1470" y="306"/>
                </a:lnTo>
                <a:lnTo>
                  <a:pt x="1470" y="305"/>
                </a:lnTo>
                <a:lnTo>
                  <a:pt x="1471" y="303"/>
                </a:lnTo>
                <a:lnTo>
                  <a:pt x="1472" y="303"/>
                </a:lnTo>
                <a:lnTo>
                  <a:pt x="1473" y="302"/>
                </a:lnTo>
                <a:lnTo>
                  <a:pt x="1474" y="301"/>
                </a:lnTo>
                <a:lnTo>
                  <a:pt x="1475" y="301"/>
                </a:lnTo>
                <a:lnTo>
                  <a:pt x="1475" y="300"/>
                </a:lnTo>
                <a:lnTo>
                  <a:pt x="1476" y="299"/>
                </a:lnTo>
                <a:lnTo>
                  <a:pt x="1478" y="299"/>
                </a:lnTo>
                <a:lnTo>
                  <a:pt x="1478" y="298"/>
                </a:lnTo>
                <a:lnTo>
                  <a:pt x="1479" y="297"/>
                </a:lnTo>
                <a:lnTo>
                  <a:pt x="1479" y="295"/>
                </a:lnTo>
                <a:lnTo>
                  <a:pt x="1480" y="295"/>
                </a:lnTo>
                <a:lnTo>
                  <a:pt x="1480" y="294"/>
                </a:lnTo>
                <a:lnTo>
                  <a:pt x="1481" y="294"/>
                </a:lnTo>
                <a:lnTo>
                  <a:pt x="1483" y="294"/>
                </a:lnTo>
                <a:lnTo>
                  <a:pt x="1483" y="295"/>
                </a:lnTo>
                <a:lnTo>
                  <a:pt x="1484" y="297"/>
                </a:lnTo>
                <a:lnTo>
                  <a:pt x="1484" y="299"/>
                </a:lnTo>
                <a:lnTo>
                  <a:pt x="1485" y="300"/>
                </a:lnTo>
                <a:lnTo>
                  <a:pt x="1485" y="301"/>
                </a:lnTo>
                <a:lnTo>
                  <a:pt x="1485" y="303"/>
                </a:lnTo>
                <a:lnTo>
                  <a:pt x="1487" y="306"/>
                </a:lnTo>
                <a:lnTo>
                  <a:pt x="1488" y="307"/>
                </a:lnTo>
                <a:lnTo>
                  <a:pt x="1488" y="308"/>
                </a:lnTo>
                <a:lnTo>
                  <a:pt x="1489" y="309"/>
                </a:lnTo>
                <a:lnTo>
                  <a:pt x="1489" y="310"/>
                </a:lnTo>
                <a:lnTo>
                  <a:pt x="1489" y="311"/>
                </a:lnTo>
                <a:lnTo>
                  <a:pt x="1491" y="309"/>
                </a:lnTo>
                <a:lnTo>
                  <a:pt x="1491" y="308"/>
                </a:lnTo>
                <a:lnTo>
                  <a:pt x="1491" y="307"/>
                </a:lnTo>
                <a:lnTo>
                  <a:pt x="1491" y="306"/>
                </a:lnTo>
                <a:lnTo>
                  <a:pt x="1491" y="305"/>
                </a:lnTo>
                <a:lnTo>
                  <a:pt x="1491" y="303"/>
                </a:lnTo>
                <a:lnTo>
                  <a:pt x="1491" y="302"/>
                </a:lnTo>
                <a:lnTo>
                  <a:pt x="1491" y="301"/>
                </a:lnTo>
                <a:lnTo>
                  <a:pt x="1491" y="300"/>
                </a:lnTo>
                <a:lnTo>
                  <a:pt x="1491" y="299"/>
                </a:lnTo>
                <a:lnTo>
                  <a:pt x="1491" y="297"/>
                </a:lnTo>
                <a:lnTo>
                  <a:pt x="1491" y="295"/>
                </a:lnTo>
                <a:lnTo>
                  <a:pt x="1491" y="294"/>
                </a:lnTo>
                <a:lnTo>
                  <a:pt x="1491" y="293"/>
                </a:lnTo>
                <a:lnTo>
                  <a:pt x="1491" y="291"/>
                </a:lnTo>
                <a:lnTo>
                  <a:pt x="1491" y="290"/>
                </a:lnTo>
                <a:lnTo>
                  <a:pt x="1491" y="289"/>
                </a:lnTo>
                <a:lnTo>
                  <a:pt x="1490" y="288"/>
                </a:lnTo>
                <a:lnTo>
                  <a:pt x="1490" y="286"/>
                </a:lnTo>
                <a:lnTo>
                  <a:pt x="1490" y="285"/>
                </a:lnTo>
                <a:lnTo>
                  <a:pt x="1490" y="284"/>
                </a:lnTo>
                <a:lnTo>
                  <a:pt x="1489" y="284"/>
                </a:lnTo>
                <a:lnTo>
                  <a:pt x="1489" y="283"/>
                </a:lnTo>
                <a:lnTo>
                  <a:pt x="1489" y="282"/>
                </a:lnTo>
                <a:lnTo>
                  <a:pt x="1488" y="281"/>
                </a:lnTo>
                <a:lnTo>
                  <a:pt x="1488" y="280"/>
                </a:lnTo>
                <a:lnTo>
                  <a:pt x="1487" y="280"/>
                </a:lnTo>
                <a:lnTo>
                  <a:pt x="1488" y="280"/>
                </a:lnTo>
                <a:lnTo>
                  <a:pt x="1487" y="278"/>
                </a:lnTo>
                <a:lnTo>
                  <a:pt x="1487" y="277"/>
                </a:lnTo>
                <a:lnTo>
                  <a:pt x="1485" y="276"/>
                </a:lnTo>
                <a:lnTo>
                  <a:pt x="1485" y="275"/>
                </a:lnTo>
                <a:lnTo>
                  <a:pt x="1484" y="275"/>
                </a:lnTo>
                <a:lnTo>
                  <a:pt x="1483" y="275"/>
                </a:lnTo>
                <a:lnTo>
                  <a:pt x="1482" y="274"/>
                </a:lnTo>
                <a:lnTo>
                  <a:pt x="1482" y="273"/>
                </a:lnTo>
                <a:lnTo>
                  <a:pt x="1481" y="273"/>
                </a:lnTo>
                <a:lnTo>
                  <a:pt x="1481" y="272"/>
                </a:lnTo>
                <a:lnTo>
                  <a:pt x="1481" y="270"/>
                </a:lnTo>
                <a:lnTo>
                  <a:pt x="1480" y="270"/>
                </a:lnTo>
                <a:lnTo>
                  <a:pt x="1479" y="269"/>
                </a:lnTo>
                <a:lnTo>
                  <a:pt x="1479" y="268"/>
                </a:lnTo>
                <a:lnTo>
                  <a:pt x="1479" y="267"/>
                </a:lnTo>
                <a:lnTo>
                  <a:pt x="1478" y="267"/>
                </a:lnTo>
                <a:lnTo>
                  <a:pt x="1478" y="266"/>
                </a:lnTo>
                <a:lnTo>
                  <a:pt x="1478" y="265"/>
                </a:lnTo>
                <a:lnTo>
                  <a:pt x="1478" y="264"/>
                </a:lnTo>
                <a:lnTo>
                  <a:pt x="1478" y="261"/>
                </a:lnTo>
                <a:lnTo>
                  <a:pt x="1478" y="260"/>
                </a:lnTo>
                <a:lnTo>
                  <a:pt x="1476" y="260"/>
                </a:lnTo>
                <a:lnTo>
                  <a:pt x="1476" y="261"/>
                </a:lnTo>
                <a:lnTo>
                  <a:pt x="1476" y="263"/>
                </a:lnTo>
                <a:lnTo>
                  <a:pt x="1476" y="261"/>
                </a:lnTo>
                <a:lnTo>
                  <a:pt x="1475" y="261"/>
                </a:lnTo>
                <a:lnTo>
                  <a:pt x="1475" y="260"/>
                </a:lnTo>
                <a:lnTo>
                  <a:pt x="1474" y="260"/>
                </a:lnTo>
                <a:lnTo>
                  <a:pt x="1473" y="259"/>
                </a:lnTo>
                <a:lnTo>
                  <a:pt x="1472" y="258"/>
                </a:lnTo>
                <a:lnTo>
                  <a:pt x="1471" y="258"/>
                </a:lnTo>
                <a:lnTo>
                  <a:pt x="1468" y="258"/>
                </a:lnTo>
                <a:lnTo>
                  <a:pt x="1467" y="258"/>
                </a:lnTo>
                <a:lnTo>
                  <a:pt x="1465" y="258"/>
                </a:lnTo>
                <a:lnTo>
                  <a:pt x="1464" y="258"/>
                </a:lnTo>
                <a:lnTo>
                  <a:pt x="1463" y="258"/>
                </a:lnTo>
                <a:lnTo>
                  <a:pt x="1462" y="258"/>
                </a:lnTo>
                <a:lnTo>
                  <a:pt x="1461" y="258"/>
                </a:lnTo>
                <a:lnTo>
                  <a:pt x="1459" y="258"/>
                </a:lnTo>
                <a:lnTo>
                  <a:pt x="1458" y="258"/>
                </a:lnTo>
                <a:lnTo>
                  <a:pt x="1454" y="258"/>
                </a:lnTo>
                <a:lnTo>
                  <a:pt x="1452" y="258"/>
                </a:lnTo>
                <a:lnTo>
                  <a:pt x="1450" y="258"/>
                </a:lnTo>
                <a:lnTo>
                  <a:pt x="1449" y="258"/>
                </a:lnTo>
                <a:lnTo>
                  <a:pt x="1449" y="257"/>
                </a:lnTo>
                <a:lnTo>
                  <a:pt x="1449" y="256"/>
                </a:lnTo>
                <a:lnTo>
                  <a:pt x="1449" y="255"/>
                </a:lnTo>
                <a:lnTo>
                  <a:pt x="1450" y="253"/>
                </a:lnTo>
                <a:lnTo>
                  <a:pt x="1452" y="253"/>
                </a:lnTo>
                <a:lnTo>
                  <a:pt x="1453" y="253"/>
                </a:lnTo>
                <a:lnTo>
                  <a:pt x="1455" y="253"/>
                </a:lnTo>
                <a:lnTo>
                  <a:pt x="1456" y="253"/>
                </a:lnTo>
                <a:lnTo>
                  <a:pt x="1465" y="253"/>
                </a:lnTo>
                <a:lnTo>
                  <a:pt x="1467" y="253"/>
                </a:lnTo>
                <a:lnTo>
                  <a:pt x="1468" y="253"/>
                </a:lnTo>
                <a:lnTo>
                  <a:pt x="1468" y="252"/>
                </a:lnTo>
                <a:lnTo>
                  <a:pt x="1470" y="252"/>
                </a:lnTo>
                <a:lnTo>
                  <a:pt x="1471" y="252"/>
                </a:lnTo>
                <a:lnTo>
                  <a:pt x="1472" y="251"/>
                </a:lnTo>
                <a:lnTo>
                  <a:pt x="1473" y="251"/>
                </a:lnTo>
                <a:lnTo>
                  <a:pt x="1474" y="250"/>
                </a:lnTo>
                <a:lnTo>
                  <a:pt x="1475" y="249"/>
                </a:lnTo>
                <a:lnTo>
                  <a:pt x="1475" y="248"/>
                </a:lnTo>
                <a:lnTo>
                  <a:pt x="1476" y="248"/>
                </a:lnTo>
                <a:lnTo>
                  <a:pt x="1476" y="249"/>
                </a:lnTo>
                <a:lnTo>
                  <a:pt x="1476" y="250"/>
                </a:lnTo>
                <a:lnTo>
                  <a:pt x="1476" y="252"/>
                </a:lnTo>
                <a:lnTo>
                  <a:pt x="1476" y="251"/>
                </a:lnTo>
                <a:lnTo>
                  <a:pt x="1476" y="250"/>
                </a:lnTo>
                <a:lnTo>
                  <a:pt x="1476" y="249"/>
                </a:lnTo>
                <a:lnTo>
                  <a:pt x="1476" y="248"/>
                </a:lnTo>
                <a:lnTo>
                  <a:pt x="1476" y="247"/>
                </a:lnTo>
                <a:lnTo>
                  <a:pt x="1476" y="246"/>
                </a:lnTo>
                <a:lnTo>
                  <a:pt x="1475" y="246"/>
                </a:lnTo>
                <a:lnTo>
                  <a:pt x="1473" y="246"/>
                </a:lnTo>
                <a:lnTo>
                  <a:pt x="1472" y="246"/>
                </a:lnTo>
                <a:lnTo>
                  <a:pt x="1467" y="246"/>
                </a:lnTo>
                <a:lnTo>
                  <a:pt x="1459" y="246"/>
                </a:lnTo>
                <a:lnTo>
                  <a:pt x="1458" y="244"/>
                </a:lnTo>
                <a:lnTo>
                  <a:pt x="1458" y="243"/>
                </a:lnTo>
                <a:lnTo>
                  <a:pt x="1459" y="243"/>
                </a:lnTo>
                <a:lnTo>
                  <a:pt x="1464" y="243"/>
                </a:lnTo>
                <a:lnTo>
                  <a:pt x="1466" y="243"/>
                </a:lnTo>
                <a:lnTo>
                  <a:pt x="1467" y="243"/>
                </a:lnTo>
                <a:lnTo>
                  <a:pt x="1468" y="243"/>
                </a:lnTo>
                <a:lnTo>
                  <a:pt x="1473" y="243"/>
                </a:lnTo>
                <a:lnTo>
                  <a:pt x="1474" y="243"/>
                </a:lnTo>
                <a:lnTo>
                  <a:pt x="1474" y="242"/>
                </a:lnTo>
                <a:lnTo>
                  <a:pt x="1475" y="242"/>
                </a:lnTo>
                <a:lnTo>
                  <a:pt x="1478" y="241"/>
                </a:lnTo>
                <a:lnTo>
                  <a:pt x="1479" y="240"/>
                </a:lnTo>
                <a:lnTo>
                  <a:pt x="1483" y="240"/>
                </a:lnTo>
                <a:lnTo>
                  <a:pt x="1484" y="240"/>
                </a:lnTo>
                <a:lnTo>
                  <a:pt x="1485" y="240"/>
                </a:lnTo>
                <a:lnTo>
                  <a:pt x="1485" y="241"/>
                </a:lnTo>
                <a:lnTo>
                  <a:pt x="1485" y="242"/>
                </a:lnTo>
                <a:lnTo>
                  <a:pt x="1487" y="242"/>
                </a:lnTo>
                <a:lnTo>
                  <a:pt x="1487" y="241"/>
                </a:lnTo>
                <a:lnTo>
                  <a:pt x="1487" y="239"/>
                </a:lnTo>
                <a:lnTo>
                  <a:pt x="1487" y="238"/>
                </a:lnTo>
                <a:lnTo>
                  <a:pt x="1487" y="236"/>
                </a:lnTo>
                <a:lnTo>
                  <a:pt x="1481" y="238"/>
                </a:lnTo>
                <a:lnTo>
                  <a:pt x="1480" y="238"/>
                </a:lnTo>
                <a:lnTo>
                  <a:pt x="1476" y="238"/>
                </a:lnTo>
                <a:lnTo>
                  <a:pt x="1476" y="236"/>
                </a:lnTo>
                <a:lnTo>
                  <a:pt x="1475" y="236"/>
                </a:lnTo>
                <a:lnTo>
                  <a:pt x="1475" y="238"/>
                </a:lnTo>
                <a:lnTo>
                  <a:pt x="1474" y="238"/>
                </a:lnTo>
                <a:lnTo>
                  <a:pt x="1473" y="238"/>
                </a:lnTo>
                <a:lnTo>
                  <a:pt x="1472" y="238"/>
                </a:lnTo>
                <a:lnTo>
                  <a:pt x="1471" y="238"/>
                </a:lnTo>
                <a:lnTo>
                  <a:pt x="1471" y="236"/>
                </a:lnTo>
                <a:lnTo>
                  <a:pt x="1471" y="235"/>
                </a:lnTo>
                <a:lnTo>
                  <a:pt x="1471" y="234"/>
                </a:lnTo>
                <a:lnTo>
                  <a:pt x="1471" y="233"/>
                </a:lnTo>
                <a:lnTo>
                  <a:pt x="1472" y="233"/>
                </a:lnTo>
                <a:lnTo>
                  <a:pt x="1472" y="232"/>
                </a:lnTo>
                <a:lnTo>
                  <a:pt x="1473" y="231"/>
                </a:lnTo>
                <a:lnTo>
                  <a:pt x="1473" y="232"/>
                </a:lnTo>
                <a:lnTo>
                  <a:pt x="1474" y="232"/>
                </a:lnTo>
                <a:lnTo>
                  <a:pt x="1473" y="231"/>
                </a:lnTo>
                <a:lnTo>
                  <a:pt x="1473" y="230"/>
                </a:lnTo>
                <a:lnTo>
                  <a:pt x="1474" y="230"/>
                </a:lnTo>
                <a:lnTo>
                  <a:pt x="1474" y="228"/>
                </a:lnTo>
                <a:lnTo>
                  <a:pt x="1474" y="227"/>
                </a:lnTo>
                <a:lnTo>
                  <a:pt x="1475" y="227"/>
                </a:lnTo>
                <a:lnTo>
                  <a:pt x="1475" y="226"/>
                </a:lnTo>
                <a:lnTo>
                  <a:pt x="1475" y="225"/>
                </a:lnTo>
                <a:lnTo>
                  <a:pt x="1475" y="224"/>
                </a:lnTo>
                <a:lnTo>
                  <a:pt x="1475" y="223"/>
                </a:lnTo>
                <a:lnTo>
                  <a:pt x="1476" y="222"/>
                </a:lnTo>
                <a:lnTo>
                  <a:pt x="1476" y="221"/>
                </a:lnTo>
                <a:lnTo>
                  <a:pt x="1478" y="219"/>
                </a:lnTo>
                <a:lnTo>
                  <a:pt x="1479" y="218"/>
                </a:lnTo>
                <a:lnTo>
                  <a:pt x="1479" y="217"/>
                </a:lnTo>
                <a:lnTo>
                  <a:pt x="1480" y="216"/>
                </a:lnTo>
                <a:lnTo>
                  <a:pt x="1480" y="215"/>
                </a:lnTo>
                <a:lnTo>
                  <a:pt x="1480" y="214"/>
                </a:lnTo>
                <a:lnTo>
                  <a:pt x="1481" y="214"/>
                </a:lnTo>
                <a:lnTo>
                  <a:pt x="1481" y="213"/>
                </a:lnTo>
                <a:lnTo>
                  <a:pt x="1480" y="210"/>
                </a:lnTo>
                <a:lnTo>
                  <a:pt x="1480" y="207"/>
                </a:lnTo>
                <a:lnTo>
                  <a:pt x="1480" y="205"/>
                </a:lnTo>
                <a:lnTo>
                  <a:pt x="1480" y="203"/>
                </a:lnTo>
                <a:lnTo>
                  <a:pt x="1479" y="201"/>
                </a:lnTo>
                <a:lnTo>
                  <a:pt x="1479" y="200"/>
                </a:lnTo>
                <a:lnTo>
                  <a:pt x="1479" y="199"/>
                </a:lnTo>
                <a:lnTo>
                  <a:pt x="1478" y="198"/>
                </a:lnTo>
                <a:lnTo>
                  <a:pt x="1478" y="197"/>
                </a:lnTo>
                <a:lnTo>
                  <a:pt x="1478" y="196"/>
                </a:lnTo>
                <a:lnTo>
                  <a:pt x="1478" y="194"/>
                </a:lnTo>
                <a:lnTo>
                  <a:pt x="1478" y="193"/>
                </a:lnTo>
                <a:lnTo>
                  <a:pt x="1476" y="191"/>
                </a:lnTo>
                <a:lnTo>
                  <a:pt x="1476" y="190"/>
                </a:lnTo>
                <a:lnTo>
                  <a:pt x="1478" y="189"/>
                </a:lnTo>
                <a:lnTo>
                  <a:pt x="1479" y="189"/>
                </a:lnTo>
                <a:lnTo>
                  <a:pt x="1480" y="189"/>
                </a:lnTo>
                <a:lnTo>
                  <a:pt x="1480" y="188"/>
                </a:lnTo>
                <a:lnTo>
                  <a:pt x="1480" y="186"/>
                </a:lnTo>
                <a:lnTo>
                  <a:pt x="1480" y="185"/>
                </a:lnTo>
                <a:lnTo>
                  <a:pt x="1479" y="185"/>
                </a:lnTo>
                <a:lnTo>
                  <a:pt x="1478" y="185"/>
                </a:lnTo>
                <a:lnTo>
                  <a:pt x="1478" y="186"/>
                </a:lnTo>
                <a:lnTo>
                  <a:pt x="1478" y="188"/>
                </a:lnTo>
                <a:lnTo>
                  <a:pt x="1478" y="189"/>
                </a:lnTo>
                <a:lnTo>
                  <a:pt x="1476" y="189"/>
                </a:lnTo>
                <a:lnTo>
                  <a:pt x="1476" y="188"/>
                </a:lnTo>
                <a:lnTo>
                  <a:pt x="1475" y="188"/>
                </a:lnTo>
                <a:lnTo>
                  <a:pt x="1475" y="186"/>
                </a:lnTo>
                <a:lnTo>
                  <a:pt x="1475" y="185"/>
                </a:lnTo>
                <a:lnTo>
                  <a:pt x="1475" y="184"/>
                </a:lnTo>
                <a:lnTo>
                  <a:pt x="1476" y="183"/>
                </a:lnTo>
                <a:lnTo>
                  <a:pt x="1476" y="182"/>
                </a:lnTo>
                <a:lnTo>
                  <a:pt x="1478" y="181"/>
                </a:lnTo>
                <a:lnTo>
                  <a:pt x="1478" y="180"/>
                </a:lnTo>
                <a:lnTo>
                  <a:pt x="1479" y="180"/>
                </a:lnTo>
                <a:lnTo>
                  <a:pt x="1479" y="178"/>
                </a:lnTo>
                <a:lnTo>
                  <a:pt x="1480" y="178"/>
                </a:lnTo>
                <a:lnTo>
                  <a:pt x="1481" y="177"/>
                </a:lnTo>
                <a:lnTo>
                  <a:pt x="1483" y="177"/>
                </a:lnTo>
                <a:lnTo>
                  <a:pt x="1485" y="177"/>
                </a:lnTo>
                <a:lnTo>
                  <a:pt x="1487" y="177"/>
                </a:lnTo>
                <a:lnTo>
                  <a:pt x="1488" y="177"/>
                </a:lnTo>
                <a:lnTo>
                  <a:pt x="1490" y="177"/>
                </a:lnTo>
                <a:lnTo>
                  <a:pt x="1492" y="177"/>
                </a:lnTo>
                <a:lnTo>
                  <a:pt x="1493" y="177"/>
                </a:lnTo>
                <a:lnTo>
                  <a:pt x="1494" y="177"/>
                </a:lnTo>
                <a:close/>
                <a:moveTo>
                  <a:pt x="1220" y="642"/>
                </a:moveTo>
                <a:lnTo>
                  <a:pt x="1220" y="643"/>
                </a:lnTo>
                <a:lnTo>
                  <a:pt x="1218" y="643"/>
                </a:lnTo>
                <a:lnTo>
                  <a:pt x="1216" y="643"/>
                </a:lnTo>
                <a:lnTo>
                  <a:pt x="1215" y="643"/>
                </a:lnTo>
                <a:lnTo>
                  <a:pt x="1214" y="643"/>
                </a:lnTo>
                <a:lnTo>
                  <a:pt x="1213" y="643"/>
                </a:lnTo>
                <a:lnTo>
                  <a:pt x="1212" y="643"/>
                </a:lnTo>
                <a:lnTo>
                  <a:pt x="1209" y="643"/>
                </a:lnTo>
                <a:lnTo>
                  <a:pt x="1208" y="643"/>
                </a:lnTo>
                <a:lnTo>
                  <a:pt x="1206" y="643"/>
                </a:lnTo>
                <a:lnTo>
                  <a:pt x="1205" y="643"/>
                </a:lnTo>
                <a:lnTo>
                  <a:pt x="1204" y="643"/>
                </a:lnTo>
                <a:lnTo>
                  <a:pt x="1204" y="644"/>
                </a:lnTo>
                <a:lnTo>
                  <a:pt x="1205" y="644"/>
                </a:lnTo>
                <a:lnTo>
                  <a:pt x="1205" y="645"/>
                </a:lnTo>
                <a:lnTo>
                  <a:pt x="1206" y="645"/>
                </a:lnTo>
                <a:lnTo>
                  <a:pt x="1205" y="646"/>
                </a:lnTo>
                <a:lnTo>
                  <a:pt x="1204" y="646"/>
                </a:lnTo>
                <a:lnTo>
                  <a:pt x="1204" y="645"/>
                </a:lnTo>
                <a:lnTo>
                  <a:pt x="1203" y="645"/>
                </a:lnTo>
                <a:lnTo>
                  <a:pt x="1202" y="645"/>
                </a:lnTo>
                <a:lnTo>
                  <a:pt x="1202" y="644"/>
                </a:lnTo>
                <a:lnTo>
                  <a:pt x="1202" y="642"/>
                </a:lnTo>
                <a:lnTo>
                  <a:pt x="1202" y="641"/>
                </a:lnTo>
                <a:lnTo>
                  <a:pt x="1202" y="642"/>
                </a:lnTo>
                <a:lnTo>
                  <a:pt x="1202" y="643"/>
                </a:lnTo>
                <a:lnTo>
                  <a:pt x="1202" y="644"/>
                </a:lnTo>
                <a:lnTo>
                  <a:pt x="1202" y="645"/>
                </a:lnTo>
                <a:lnTo>
                  <a:pt x="1203" y="645"/>
                </a:lnTo>
                <a:lnTo>
                  <a:pt x="1203" y="646"/>
                </a:lnTo>
                <a:lnTo>
                  <a:pt x="1202" y="646"/>
                </a:lnTo>
                <a:lnTo>
                  <a:pt x="1202" y="648"/>
                </a:lnTo>
                <a:lnTo>
                  <a:pt x="1203" y="648"/>
                </a:lnTo>
                <a:lnTo>
                  <a:pt x="1203" y="646"/>
                </a:lnTo>
                <a:lnTo>
                  <a:pt x="1204" y="646"/>
                </a:lnTo>
                <a:lnTo>
                  <a:pt x="1205" y="646"/>
                </a:lnTo>
                <a:lnTo>
                  <a:pt x="1206" y="646"/>
                </a:lnTo>
                <a:lnTo>
                  <a:pt x="1212" y="645"/>
                </a:lnTo>
                <a:lnTo>
                  <a:pt x="1212" y="646"/>
                </a:lnTo>
                <a:lnTo>
                  <a:pt x="1212" y="648"/>
                </a:lnTo>
                <a:lnTo>
                  <a:pt x="1212" y="649"/>
                </a:lnTo>
                <a:lnTo>
                  <a:pt x="1211" y="649"/>
                </a:lnTo>
                <a:lnTo>
                  <a:pt x="1209" y="649"/>
                </a:lnTo>
                <a:lnTo>
                  <a:pt x="1208" y="649"/>
                </a:lnTo>
                <a:lnTo>
                  <a:pt x="1207" y="649"/>
                </a:lnTo>
                <a:lnTo>
                  <a:pt x="1207" y="650"/>
                </a:lnTo>
                <a:lnTo>
                  <a:pt x="1208" y="651"/>
                </a:lnTo>
                <a:lnTo>
                  <a:pt x="1209" y="651"/>
                </a:lnTo>
                <a:lnTo>
                  <a:pt x="1209" y="650"/>
                </a:lnTo>
                <a:lnTo>
                  <a:pt x="1211" y="650"/>
                </a:lnTo>
                <a:lnTo>
                  <a:pt x="1212" y="650"/>
                </a:lnTo>
                <a:lnTo>
                  <a:pt x="1213" y="649"/>
                </a:lnTo>
                <a:lnTo>
                  <a:pt x="1214" y="649"/>
                </a:lnTo>
                <a:lnTo>
                  <a:pt x="1215" y="648"/>
                </a:lnTo>
                <a:lnTo>
                  <a:pt x="1216" y="648"/>
                </a:lnTo>
                <a:lnTo>
                  <a:pt x="1217" y="648"/>
                </a:lnTo>
                <a:lnTo>
                  <a:pt x="1218" y="646"/>
                </a:lnTo>
                <a:lnTo>
                  <a:pt x="1220" y="646"/>
                </a:lnTo>
                <a:lnTo>
                  <a:pt x="1220" y="648"/>
                </a:lnTo>
                <a:lnTo>
                  <a:pt x="1220" y="649"/>
                </a:lnTo>
                <a:lnTo>
                  <a:pt x="1220" y="654"/>
                </a:lnTo>
                <a:lnTo>
                  <a:pt x="1218" y="656"/>
                </a:lnTo>
                <a:lnTo>
                  <a:pt x="1218" y="657"/>
                </a:lnTo>
                <a:lnTo>
                  <a:pt x="1217" y="657"/>
                </a:lnTo>
                <a:lnTo>
                  <a:pt x="1208" y="657"/>
                </a:lnTo>
                <a:lnTo>
                  <a:pt x="1208" y="656"/>
                </a:lnTo>
                <a:lnTo>
                  <a:pt x="1208" y="654"/>
                </a:lnTo>
                <a:lnTo>
                  <a:pt x="1214" y="654"/>
                </a:lnTo>
                <a:lnTo>
                  <a:pt x="1215" y="654"/>
                </a:lnTo>
                <a:lnTo>
                  <a:pt x="1216" y="654"/>
                </a:lnTo>
                <a:lnTo>
                  <a:pt x="1216" y="653"/>
                </a:lnTo>
                <a:lnTo>
                  <a:pt x="1217" y="653"/>
                </a:lnTo>
                <a:lnTo>
                  <a:pt x="1216" y="651"/>
                </a:lnTo>
                <a:lnTo>
                  <a:pt x="1216" y="650"/>
                </a:lnTo>
                <a:lnTo>
                  <a:pt x="1215" y="651"/>
                </a:lnTo>
                <a:lnTo>
                  <a:pt x="1211" y="652"/>
                </a:lnTo>
                <a:lnTo>
                  <a:pt x="1213" y="652"/>
                </a:lnTo>
                <a:lnTo>
                  <a:pt x="1213" y="651"/>
                </a:lnTo>
                <a:lnTo>
                  <a:pt x="1215" y="651"/>
                </a:lnTo>
                <a:lnTo>
                  <a:pt x="1216" y="651"/>
                </a:lnTo>
                <a:lnTo>
                  <a:pt x="1216" y="652"/>
                </a:lnTo>
                <a:lnTo>
                  <a:pt x="1216" y="653"/>
                </a:lnTo>
                <a:lnTo>
                  <a:pt x="1215" y="653"/>
                </a:lnTo>
                <a:lnTo>
                  <a:pt x="1213" y="653"/>
                </a:lnTo>
                <a:lnTo>
                  <a:pt x="1212" y="653"/>
                </a:lnTo>
                <a:lnTo>
                  <a:pt x="1209" y="653"/>
                </a:lnTo>
                <a:lnTo>
                  <a:pt x="1207" y="653"/>
                </a:lnTo>
                <a:lnTo>
                  <a:pt x="1207" y="654"/>
                </a:lnTo>
                <a:lnTo>
                  <a:pt x="1207" y="656"/>
                </a:lnTo>
                <a:lnTo>
                  <a:pt x="1207" y="657"/>
                </a:lnTo>
                <a:lnTo>
                  <a:pt x="1206" y="657"/>
                </a:lnTo>
                <a:lnTo>
                  <a:pt x="1205" y="657"/>
                </a:lnTo>
                <a:lnTo>
                  <a:pt x="1205" y="656"/>
                </a:lnTo>
                <a:lnTo>
                  <a:pt x="1205" y="654"/>
                </a:lnTo>
                <a:lnTo>
                  <a:pt x="1205" y="653"/>
                </a:lnTo>
                <a:lnTo>
                  <a:pt x="1205" y="652"/>
                </a:lnTo>
                <a:lnTo>
                  <a:pt x="1205" y="651"/>
                </a:lnTo>
                <a:lnTo>
                  <a:pt x="1205" y="650"/>
                </a:lnTo>
                <a:lnTo>
                  <a:pt x="1205" y="649"/>
                </a:lnTo>
                <a:lnTo>
                  <a:pt x="1204" y="649"/>
                </a:lnTo>
                <a:lnTo>
                  <a:pt x="1204" y="650"/>
                </a:lnTo>
                <a:lnTo>
                  <a:pt x="1204" y="656"/>
                </a:lnTo>
                <a:lnTo>
                  <a:pt x="1204" y="658"/>
                </a:lnTo>
                <a:lnTo>
                  <a:pt x="1206" y="658"/>
                </a:lnTo>
                <a:lnTo>
                  <a:pt x="1207" y="658"/>
                </a:lnTo>
                <a:lnTo>
                  <a:pt x="1209" y="658"/>
                </a:lnTo>
                <a:lnTo>
                  <a:pt x="1211" y="658"/>
                </a:lnTo>
                <a:lnTo>
                  <a:pt x="1212" y="658"/>
                </a:lnTo>
                <a:lnTo>
                  <a:pt x="1213" y="658"/>
                </a:lnTo>
                <a:lnTo>
                  <a:pt x="1214" y="658"/>
                </a:lnTo>
                <a:lnTo>
                  <a:pt x="1215" y="658"/>
                </a:lnTo>
                <a:lnTo>
                  <a:pt x="1215" y="659"/>
                </a:lnTo>
                <a:lnTo>
                  <a:pt x="1215" y="658"/>
                </a:lnTo>
                <a:lnTo>
                  <a:pt x="1214" y="658"/>
                </a:lnTo>
                <a:lnTo>
                  <a:pt x="1215" y="658"/>
                </a:lnTo>
                <a:lnTo>
                  <a:pt x="1216" y="658"/>
                </a:lnTo>
                <a:lnTo>
                  <a:pt x="1217" y="658"/>
                </a:lnTo>
                <a:lnTo>
                  <a:pt x="1218" y="658"/>
                </a:lnTo>
                <a:lnTo>
                  <a:pt x="1217" y="658"/>
                </a:lnTo>
                <a:lnTo>
                  <a:pt x="1218" y="658"/>
                </a:lnTo>
                <a:lnTo>
                  <a:pt x="1218" y="659"/>
                </a:lnTo>
                <a:lnTo>
                  <a:pt x="1220" y="660"/>
                </a:lnTo>
                <a:lnTo>
                  <a:pt x="1221" y="660"/>
                </a:lnTo>
                <a:lnTo>
                  <a:pt x="1221" y="661"/>
                </a:lnTo>
                <a:lnTo>
                  <a:pt x="1222" y="661"/>
                </a:lnTo>
                <a:lnTo>
                  <a:pt x="1223" y="661"/>
                </a:lnTo>
                <a:lnTo>
                  <a:pt x="1224" y="662"/>
                </a:lnTo>
                <a:lnTo>
                  <a:pt x="1225" y="662"/>
                </a:lnTo>
                <a:lnTo>
                  <a:pt x="1225" y="663"/>
                </a:lnTo>
                <a:lnTo>
                  <a:pt x="1225" y="665"/>
                </a:lnTo>
                <a:lnTo>
                  <a:pt x="1226" y="665"/>
                </a:lnTo>
                <a:lnTo>
                  <a:pt x="1226" y="666"/>
                </a:lnTo>
                <a:lnTo>
                  <a:pt x="1226" y="667"/>
                </a:lnTo>
                <a:lnTo>
                  <a:pt x="1225" y="667"/>
                </a:lnTo>
                <a:lnTo>
                  <a:pt x="1225" y="668"/>
                </a:lnTo>
                <a:lnTo>
                  <a:pt x="1225" y="667"/>
                </a:lnTo>
                <a:lnTo>
                  <a:pt x="1224" y="667"/>
                </a:lnTo>
                <a:lnTo>
                  <a:pt x="1224" y="668"/>
                </a:lnTo>
                <a:lnTo>
                  <a:pt x="1224" y="667"/>
                </a:lnTo>
                <a:lnTo>
                  <a:pt x="1223" y="667"/>
                </a:lnTo>
                <a:lnTo>
                  <a:pt x="1222" y="667"/>
                </a:lnTo>
                <a:lnTo>
                  <a:pt x="1221" y="666"/>
                </a:lnTo>
                <a:lnTo>
                  <a:pt x="1222" y="665"/>
                </a:lnTo>
                <a:lnTo>
                  <a:pt x="1222" y="663"/>
                </a:lnTo>
                <a:lnTo>
                  <a:pt x="1217" y="660"/>
                </a:lnTo>
                <a:lnTo>
                  <a:pt x="1216" y="660"/>
                </a:lnTo>
                <a:lnTo>
                  <a:pt x="1216" y="661"/>
                </a:lnTo>
                <a:lnTo>
                  <a:pt x="1215" y="661"/>
                </a:lnTo>
                <a:lnTo>
                  <a:pt x="1215" y="660"/>
                </a:lnTo>
                <a:lnTo>
                  <a:pt x="1214" y="660"/>
                </a:lnTo>
                <a:lnTo>
                  <a:pt x="1214" y="661"/>
                </a:lnTo>
                <a:lnTo>
                  <a:pt x="1213" y="662"/>
                </a:lnTo>
                <a:lnTo>
                  <a:pt x="1213" y="663"/>
                </a:lnTo>
                <a:lnTo>
                  <a:pt x="1213" y="665"/>
                </a:lnTo>
                <a:lnTo>
                  <a:pt x="1214" y="665"/>
                </a:lnTo>
                <a:lnTo>
                  <a:pt x="1214" y="663"/>
                </a:lnTo>
                <a:lnTo>
                  <a:pt x="1215" y="663"/>
                </a:lnTo>
                <a:lnTo>
                  <a:pt x="1216" y="663"/>
                </a:lnTo>
                <a:lnTo>
                  <a:pt x="1216" y="665"/>
                </a:lnTo>
                <a:lnTo>
                  <a:pt x="1217" y="665"/>
                </a:lnTo>
                <a:lnTo>
                  <a:pt x="1217" y="666"/>
                </a:lnTo>
                <a:lnTo>
                  <a:pt x="1217" y="667"/>
                </a:lnTo>
                <a:lnTo>
                  <a:pt x="1218" y="667"/>
                </a:lnTo>
                <a:lnTo>
                  <a:pt x="1218" y="668"/>
                </a:lnTo>
                <a:lnTo>
                  <a:pt x="1218" y="669"/>
                </a:lnTo>
                <a:lnTo>
                  <a:pt x="1220" y="669"/>
                </a:lnTo>
                <a:lnTo>
                  <a:pt x="1218" y="669"/>
                </a:lnTo>
                <a:lnTo>
                  <a:pt x="1218" y="670"/>
                </a:lnTo>
                <a:lnTo>
                  <a:pt x="1218" y="671"/>
                </a:lnTo>
                <a:lnTo>
                  <a:pt x="1217" y="671"/>
                </a:lnTo>
                <a:lnTo>
                  <a:pt x="1217" y="673"/>
                </a:lnTo>
                <a:lnTo>
                  <a:pt x="1217" y="674"/>
                </a:lnTo>
                <a:lnTo>
                  <a:pt x="1217" y="675"/>
                </a:lnTo>
                <a:lnTo>
                  <a:pt x="1216" y="675"/>
                </a:lnTo>
                <a:lnTo>
                  <a:pt x="1216" y="676"/>
                </a:lnTo>
                <a:lnTo>
                  <a:pt x="1215" y="677"/>
                </a:lnTo>
                <a:lnTo>
                  <a:pt x="1215" y="678"/>
                </a:lnTo>
                <a:lnTo>
                  <a:pt x="1215" y="679"/>
                </a:lnTo>
                <a:lnTo>
                  <a:pt x="1215" y="680"/>
                </a:lnTo>
                <a:lnTo>
                  <a:pt x="1215" y="682"/>
                </a:lnTo>
                <a:lnTo>
                  <a:pt x="1214" y="682"/>
                </a:lnTo>
                <a:lnTo>
                  <a:pt x="1214" y="683"/>
                </a:lnTo>
                <a:lnTo>
                  <a:pt x="1213" y="683"/>
                </a:lnTo>
                <a:lnTo>
                  <a:pt x="1213" y="684"/>
                </a:lnTo>
                <a:lnTo>
                  <a:pt x="1213" y="685"/>
                </a:lnTo>
                <a:lnTo>
                  <a:pt x="1212" y="685"/>
                </a:lnTo>
                <a:lnTo>
                  <a:pt x="1212" y="686"/>
                </a:lnTo>
                <a:lnTo>
                  <a:pt x="1211" y="686"/>
                </a:lnTo>
                <a:lnTo>
                  <a:pt x="1212" y="686"/>
                </a:lnTo>
                <a:lnTo>
                  <a:pt x="1212" y="687"/>
                </a:lnTo>
                <a:lnTo>
                  <a:pt x="1212" y="686"/>
                </a:lnTo>
                <a:lnTo>
                  <a:pt x="1212" y="687"/>
                </a:lnTo>
                <a:lnTo>
                  <a:pt x="1212" y="686"/>
                </a:lnTo>
                <a:lnTo>
                  <a:pt x="1212" y="687"/>
                </a:lnTo>
                <a:lnTo>
                  <a:pt x="1211" y="687"/>
                </a:lnTo>
                <a:lnTo>
                  <a:pt x="1211" y="686"/>
                </a:lnTo>
                <a:lnTo>
                  <a:pt x="1211" y="687"/>
                </a:lnTo>
                <a:lnTo>
                  <a:pt x="1209" y="687"/>
                </a:lnTo>
                <a:lnTo>
                  <a:pt x="1209" y="688"/>
                </a:lnTo>
                <a:lnTo>
                  <a:pt x="1208" y="688"/>
                </a:lnTo>
                <a:lnTo>
                  <a:pt x="1207" y="687"/>
                </a:lnTo>
                <a:lnTo>
                  <a:pt x="1207" y="688"/>
                </a:lnTo>
                <a:lnTo>
                  <a:pt x="1207" y="690"/>
                </a:lnTo>
                <a:lnTo>
                  <a:pt x="1206" y="690"/>
                </a:lnTo>
                <a:lnTo>
                  <a:pt x="1205" y="690"/>
                </a:lnTo>
                <a:lnTo>
                  <a:pt x="1205" y="691"/>
                </a:lnTo>
                <a:lnTo>
                  <a:pt x="1204" y="691"/>
                </a:lnTo>
                <a:lnTo>
                  <a:pt x="1204" y="692"/>
                </a:lnTo>
                <a:lnTo>
                  <a:pt x="1204" y="693"/>
                </a:lnTo>
                <a:lnTo>
                  <a:pt x="1203" y="693"/>
                </a:lnTo>
                <a:lnTo>
                  <a:pt x="1203" y="694"/>
                </a:lnTo>
                <a:lnTo>
                  <a:pt x="1204" y="694"/>
                </a:lnTo>
                <a:lnTo>
                  <a:pt x="1203" y="694"/>
                </a:lnTo>
                <a:lnTo>
                  <a:pt x="1203" y="695"/>
                </a:lnTo>
                <a:lnTo>
                  <a:pt x="1204" y="695"/>
                </a:lnTo>
                <a:lnTo>
                  <a:pt x="1204" y="694"/>
                </a:lnTo>
                <a:lnTo>
                  <a:pt x="1203" y="694"/>
                </a:lnTo>
                <a:lnTo>
                  <a:pt x="1203" y="693"/>
                </a:lnTo>
                <a:lnTo>
                  <a:pt x="1204" y="693"/>
                </a:lnTo>
                <a:lnTo>
                  <a:pt x="1204" y="692"/>
                </a:lnTo>
                <a:lnTo>
                  <a:pt x="1204" y="691"/>
                </a:lnTo>
                <a:lnTo>
                  <a:pt x="1205" y="691"/>
                </a:lnTo>
                <a:lnTo>
                  <a:pt x="1205" y="690"/>
                </a:lnTo>
                <a:lnTo>
                  <a:pt x="1206" y="690"/>
                </a:lnTo>
                <a:lnTo>
                  <a:pt x="1207" y="690"/>
                </a:lnTo>
                <a:lnTo>
                  <a:pt x="1207" y="688"/>
                </a:lnTo>
                <a:lnTo>
                  <a:pt x="1208" y="688"/>
                </a:lnTo>
                <a:lnTo>
                  <a:pt x="1209" y="688"/>
                </a:lnTo>
                <a:lnTo>
                  <a:pt x="1209" y="690"/>
                </a:lnTo>
                <a:lnTo>
                  <a:pt x="1209" y="691"/>
                </a:lnTo>
                <a:lnTo>
                  <a:pt x="1209" y="692"/>
                </a:lnTo>
                <a:lnTo>
                  <a:pt x="1209" y="693"/>
                </a:lnTo>
                <a:lnTo>
                  <a:pt x="1209" y="694"/>
                </a:lnTo>
                <a:lnTo>
                  <a:pt x="1208" y="694"/>
                </a:lnTo>
                <a:lnTo>
                  <a:pt x="1208" y="695"/>
                </a:lnTo>
                <a:lnTo>
                  <a:pt x="1208" y="696"/>
                </a:lnTo>
                <a:lnTo>
                  <a:pt x="1208" y="698"/>
                </a:lnTo>
                <a:lnTo>
                  <a:pt x="1207" y="698"/>
                </a:lnTo>
                <a:lnTo>
                  <a:pt x="1207" y="699"/>
                </a:lnTo>
                <a:lnTo>
                  <a:pt x="1207" y="700"/>
                </a:lnTo>
                <a:lnTo>
                  <a:pt x="1207" y="701"/>
                </a:lnTo>
                <a:lnTo>
                  <a:pt x="1206" y="702"/>
                </a:lnTo>
                <a:lnTo>
                  <a:pt x="1206" y="703"/>
                </a:lnTo>
                <a:lnTo>
                  <a:pt x="1206" y="704"/>
                </a:lnTo>
                <a:lnTo>
                  <a:pt x="1205" y="705"/>
                </a:lnTo>
                <a:lnTo>
                  <a:pt x="1205" y="707"/>
                </a:lnTo>
                <a:lnTo>
                  <a:pt x="1204" y="707"/>
                </a:lnTo>
                <a:lnTo>
                  <a:pt x="1204" y="705"/>
                </a:lnTo>
                <a:lnTo>
                  <a:pt x="1204" y="707"/>
                </a:lnTo>
                <a:lnTo>
                  <a:pt x="1203" y="705"/>
                </a:lnTo>
                <a:lnTo>
                  <a:pt x="1202" y="705"/>
                </a:lnTo>
                <a:lnTo>
                  <a:pt x="1202" y="704"/>
                </a:lnTo>
                <a:lnTo>
                  <a:pt x="1202" y="705"/>
                </a:lnTo>
                <a:lnTo>
                  <a:pt x="1200" y="705"/>
                </a:lnTo>
                <a:lnTo>
                  <a:pt x="1199" y="705"/>
                </a:lnTo>
                <a:lnTo>
                  <a:pt x="1200" y="705"/>
                </a:lnTo>
                <a:lnTo>
                  <a:pt x="1202" y="705"/>
                </a:lnTo>
                <a:lnTo>
                  <a:pt x="1203" y="705"/>
                </a:lnTo>
                <a:lnTo>
                  <a:pt x="1203" y="707"/>
                </a:lnTo>
                <a:lnTo>
                  <a:pt x="1204" y="707"/>
                </a:lnTo>
                <a:lnTo>
                  <a:pt x="1204" y="708"/>
                </a:lnTo>
                <a:lnTo>
                  <a:pt x="1203" y="708"/>
                </a:lnTo>
                <a:lnTo>
                  <a:pt x="1203" y="709"/>
                </a:lnTo>
                <a:lnTo>
                  <a:pt x="1203" y="710"/>
                </a:lnTo>
                <a:lnTo>
                  <a:pt x="1203" y="711"/>
                </a:lnTo>
                <a:lnTo>
                  <a:pt x="1204" y="712"/>
                </a:lnTo>
                <a:lnTo>
                  <a:pt x="1205" y="713"/>
                </a:lnTo>
                <a:lnTo>
                  <a:pt x="1206" y="715"/>
                </a:lnTo>
                <a:lnTo>
                  <a:pt x="1205" y="715"/>
                </a:lnTo>
                <a:lnTo>
                  <a:pt x="1204" y="713"/>
                </a:lnTo>
                <a:lnTo>
                  <a:pt x="1204" y="712"/>
                </a:lnTo>
                <a:lnTo>
                  <a:pt x="1203" y="712"/>
                </a:lnTo>
                <a:lnTo>
                  <a:pt x="1202" y="712"/>
                </a:lnTo>
                <a:lnTo>
                  <a:pt x="1202" y="713"/>
                </a:lnTo>
                <a:lnTo>
                  <a:pt x="1202" y="715"/>
                </a:lnTo>
                <a:lnTo>
                  <a:pt x="1202" y="716"/>
                </a:lnTo>
                <a:lnTo>
                  <a:pt x="1202" y="717"/>
                </a:lnTo>
                <a:lnTo>
                  <a:pt x="1202" y="718"/>
                </a:lnTo>
                <a:lnTo>
                  <a:pt x="1202" y="719"/>
                </a:lnTo>
                <a:lnTo>
                  <a:pt x="1200" y="719"/>
                </a:lnTo>
                <a:lnTo>
                  <a:pt x="1200" y="720"/>
                </a:lnTo>
                <a:lnTo>
                  <a:pt x="1200" y="721"/>
                </a:lnTo>
                <a:lnTo>
                  <a:pt x="1202" y="721"/>
                </a:lnTo>
                <a:lnTo>
                  <a:pt x="1202" y="723"/>
                </a:lnTo>
                <a:lnTo>
                  <a:pt x="1205" y="723"/>
                </a:lnTo>
                <a:lnTo>
                  <a:pt x="1205" y="724"/>
                </a:lnTo>
                <a:lnTo>
                  <a:pt x="1204" y="724"/>
                </a:lnTo>
                <a:lnTo>
                  <a:pt x="1203" y="724"/>
                </a:lnTo>
                <a:lnTo>
                  <a:pt x="1202" y="724"/>
                </a:lnTo>
                <a:lnTo>
                  <a:pt x="1199" y="724"/>
                </a:lnTo>
                <a:lnTo>
                  <a:pt x="1197" y="724"/>
                </a:lnTo>
                <a:lnTo>
                  <a:pt x="1195" y="724"/>
                </a:lnTo>
                <a:lnTo>
                  <a:pt x="1192" y="724"/>
                </a:lnTo>
                <a:lnTo>
                  <a:pt x="1189" y="724"/>
                </a:lnTo>
                <a:lnTo>
                  <a:pt x="1185" y="724"/>
                </a:lnTo>
                <a:lnTo>
                  <a:pt x="1186" y="725"/>
                </a:lnTo>
                <a:lnTo>
                  <a:pt x="1187" y="725"/>
                </a:lnTo>
                <a:lnTo>
                  <a:pt x="1189" y="725"/>
                </a:lnTo>
                <a:lnTo>
                  <a:pt x="1192" y="725"/>
                </a:lnTo>
                <a:lnTo>
                  <a:pt x="1197" y="725"/>
                </a:lnTo>
                <a:lnTo>
                  <a:pt x="1198" y="725"/>
                </a:lnTo>
                <a:lnTo>
                  <a:pt x="1199" y="725"/>
                </a:lnTo>
                <a:lnTo>
                  <a:pt x="1200" y="725"/>
                </a:lnTo>
                <a:lnTo>
                  <a:pt x="1200" y="726"/>
                </a:lnTo>
                <a:lnTo>
                  <a:pt x="1199" y="726"/>
                </a:lnTo>
                <a:lnTo>
                  <a:pt x="1197" y="726"/>
                </a:lnTo>
                <a:lnTo>
                  <a:pt x="1196" y="726"/>
                </a:lnTo>
                <a:lnTo>
                  <a:pt x="1194" y="726"/>
                </a:lnTo>
                <a:lnTo>
                  <a:pt x="1192" y="726"/>
                </a:lnTo>
                <a:lnTo>
                  <a:pt x="1191" y="726"/>
                </a:lnTo>
                <a:lnTo>
                  <a:pt x="1190" y="726"/>
                </a:lnTo>
                <a:lnTo>
                  <a:pt x="1189" y="726"/>
                </a:lnTo>
                <a:lnTo>
                  <a:pt x="1188" y="726"/>
                </a:lnTo>
                <a:lnTo>
                  <a:pt x="1187" y="726"/>
                </a:lnTo>
                <a:lnTo>
                  <a:pt x="1186" y="726"/>
                </a:lnTo>
                <a:lnTo>
                  <a:pt x="1185" y="726"/>
                </a:lnTo>
                <a:lnTo>
                  <a:pt x="1183" y="726"/>
                </a:lnTo>
                <a:lnTo>
                  <a:pt x="1183" y="725"/>
                </a:lnTo>
                <a:lnTo>
                  <a:pt x="1182" y="725"/>
                </a:lnTo>
                <a:lnTo>
                  <a:pt x="1181" y="724"/>
                </a:lnTo>
                <a:lnTo>
                  <a:pt x="1181" y="723"/>
                </a:lnTo>
                <a:lnTo>
                  <a:pt x="1181" y="724"/>
                </a:lnTo>
                <a:lnTo>
                  <a:pt x="1180" y="724"/>
                </a:lnTo>
                <a:lnTo>
                  <a:pt x="1179" y="724"/>
                </a:lnTo>
                <a:lnTo>
                  <a:pt x="1178" y="724"/>
                </a:lnTo>
                <a:lnTo>
                  <a:pt x="1178" y="725"/>
                </a:lnTo>
                <a:lnTo>
                  <a:pt x="1179" y="725"/>
                </a:lnTo>
                <a:lnTo>
                  <a:pt x="1179" y="729"/>
                </a:lnTo>
                <a:lnTo>
                  <a:pt x="1180" y="729"/>
                </a:lnTo>
                <a:lnTo>
                  <a:pt x="1180" y="725"/>
                </a:lnTo>
                <a:lnTo>
                  <a:pt x="1181" y="726"/>
                </a:lnTo>
                <a:lnTo>
                  <a:pt x="1181" y="729"/>
                </a:lnTo>
                <a:lnTo>
                  <a:pt x="1182" y="730"/>
                </a:lnTo>
                <a:lnTo>
                  <a:pt x="1182" y="729"/>
                </a:lnTo>
                <a:lnTo>
                  <a:pt x="1182" y="726"/>
                </a:lnTo>
                <a:lnTo>
                  <a:pt x="1183" y="726"/>
                </a:lnTo>
                <a:lnTo>
                  <a:pt x="1183" y="727"/>
                </a:lnTo>
                <a:lnTo>
                  <a:pt x="1183" y="730"/>
                </a:lnTo>
                <a:lnTo>
                  <a:pt x="1185" y="730"/>
                </a:lnTo>
                <a:lnTo>
                  <a:pt x="1185" y="727"/>
                </a:lnTo>
                <a:lnTo>
                  <a:pt x="1186" y="727"/>
                </a:lnTo>
                <a:lnTo>
                  <a:pt x="1187" y="727"/>
                </a:lnTo>
                <a:lnTo>
                  <a:pt x="1187" y="730"/>
                </a:lnTo>
                <a:lnTo>
                  <a:pt x="1187" y="732"/>
                </a:lnTo>
                <a:lnTo>
                  <a:pt x="1187" y="730"/>
                </a:lnTo>
                <a:lnTo>
                  <a:pt x="1187" y="727"/>
                </a:lnTo>
                <a:lnTo>
                  <a:pt x="1188" y="727"/>
                </a:lnTo>
                <a:lnTo>
                  <a:pt x="1189" y="727"/>
                </a:lnTo>
                <a:lnTo>
                  <a:pt x="1189" y="730"/>
                </a:lnTo>
                <a:lnTo>
                  <a:pt x="1189" y="732"/>
                </a:lnTo>
                <a:lnTo>
                  <a:pt x="1189" y="730"/>
                </a:lnTo>
                <a:lnTo>
                  <a:pt x="1189" y="727"/>
                </a:lnTo>
                <a:lnTo>
                  <a:pt x="1190" y="727"/>
                </a:lnTo>
                <a:lnTo>
                  <a:pt x="1191" y="727"/>
                </a:lnTo>
                <a:lnTo>
                  <a:pt x="1191" y="730"/>
                </a:lnTo>
                <a:lnTo>
                  <a:pt x="1191" y="732"/>
                </a:lnTo>
                <a:lnTo>
                  <a:pt x="1191" y="730"/>
                </a:lnTo>
                <a:lnTo>
                  <a:pt x="1191" y="727"/>
                </a:lnTo>
                <a:lnTo>
                  <a:pt x="1192" y="727"/>
                </a:lnTo>
                <a:lnTo>
                  <a:pt x="1194" y="727"/>
                </a:lnTo>
                <a:lnTo>
                  <a:pt x="1194" y="730"/>
                </a:lnTo>
                <a:lnTo>
                  <a:pt x="1194" y="732"/>
                </a:lnTo>
                <a:lnTo>
                  <a:pt x="1194" y="730"/>
                </a:lnTo>
                <a:lnTo>
                  <a:pt x="1194" y="727"/>
                </a:lnTo>
                <a:lnTo>
                  <a:pt x="1195" y="727"/>
                </a:lnTo>
                <a:lnTo>
                  <a:pt x="1196" y="727"/>
                </a:lnTo>
                <a:lnTo>
                  <a:pt x="1196" y="733"/>
                </a:lnTo>
                <a:lnTo>
                  <a:pt x="1197" y="733"/>
                </a:lnTo>
                <a:lnTo>
                  <a:pt x="1197" y="732"/>
                </a:lnTo>
                <a:lnTo>
                  <a:pt x="1197" y="730"/>
                </a:lnTo>
                <a:lnTo>
                  <a:pt x="1197" y="729"/>
                </a:lnTo>
                <a:lnTo>
                  <a:pt x="1197" y="727"/>
                </a:lnTo>
                <a:lnTo>
                  <a:pt x="1198" y="727"/>
                </a:lnTo>
                <a:lnTo>
                  <a:pt x="1199" y="727"/>
                </a:lnTo>
                <a:lnTo>
                  <a:pt x="1200" y="727"/>
                </a:lnTo>
                <a:lnTo>
                  <a:pt x="1200" y="728"/>
                </a:lnTo>
                <a:lnTo>
                  <a:pt x="1199" y="728"/>
                </a:lnTo>
                <a:lnTo>
                  <a:pt x="1198" y="728"/>
                </a:lnTo>
                <a:lnTo>
                  <a:pt x="1197" y="728"/>
                </a:lnTo>
                <a:lnTo>
                  <a:pt x="1197" y="729"/>
                </a:lnTo>
                <a:lnTo>
                  <a:pt x="1197" y="730"/>
                </a:lnTo>
                <a:lnTo>
                  <a:pt x="1197" y="732"/>
                </a:lnTo>
                <a:lnTo>
                  <a:pt x="1198" y="732"/>
                </a:lnTo>
                <a:lnTo>
                  <a:pt x="1198" y="733"/>
                </a:lnTo>
                <a:lnTo>
                  <a:pt x="1198" y="734"/>
                </a:lnTo>
                <a:lnTo>
                  <a:pt x="1197" y="734"/>
                </a:lnTo>
                <a:lnTo>
                  <a:pt x="1196" y="734"/>
                </a:lnTo>
                <a:lnTo>
                  <a:pt x="1196" y="735"/>
                </a:lnTo>
                <a:lnTo>
                  <a:pt x="1196" y="736"/>
                </a:lnTo>
                <a:lnTo>
                  <a:pt x="1196" y="737"/>
                </a:lnTo>
                <a:lnTo>
                  <a:pt x="1195" y="737"/>
                </a:lnTo>
                <a:lnTo>
                  <a:pt x="1195" y="738"/>
                </a:lnTo>
                <a:lnTo>
                  <a:pt x="1196" y="738"/>
                </a:lnTo>
                <a:lnTo>
                  <a:pt x="1195" y="738"/>
                </a:lnTo>
                <a:lnTo>
                  <a:pt x="1195" y="740"/>
                </a:lnTo>
                <a:lnTo>
                  <a:pt x="1195" y="741"/>
                </a:lnTo>
                <a:lnTo>
                  <a:pt x="1194" y="741"/>
                </a:lnTo>
                <a:lnTo>
                  <a:pt x="1195" y="741"/>
                </a:lnTo>
                <a:lnTo>
                  <a:pt x="1196" y="741"/>
                </a:lnTo>
                <a:lnTo>
                  <a:pt x="1196" y="742"/>
                </a:lnTo>
                <a:lnTo>
                  <a:pt x="1195" y="742"/>
                </a:lnTo>
                <a:lnTo>
                  <a:pt x="1195" y="743"/>
                </a:lnTo>
                <a:lnTo>
                  <a:pt x="1195" y="745"/>
                </a:lnTo>
                <a:lnTo>
                  <a:pt x="1195" y="746"/>
                </a:lnTo>
                <a:lnTo>
                  <a:pt x="1195" y="747"/>
                </a:lnTo>
                <a:lnTo>
                  <a:pt x="1195" y="749"/>
                </a:lnTo>
                <a:lnTo>
                  <a:pt x="1194" y="749"/>
                </a:lnTo>
                <a:lnTo>
                  <a:pt x="1195" y="749"/>
                </a:lnTo>
                <a:lnTo>
                  <a:pt x="1195" y="750"/>
                </a:lnTo>
                <a:lnTo>
                  <a:pt x="1194" y="750"/>
                </a:lnTo>
                <a:lnTo>
                  <a:pt x="1194" y="751"/>
                </a:lnTo>
                <a:lnTo>
                  <a:pt x="1194" y="752"/>
                </a:lnTo>
                <a:lnTo>
                  <a:pt x="1194" y="753"/>
                </a:lnTo>
                <a:lnTo>
                  <a:pt x="1192" y="753"/>
                </a:lnTo>
                <a:lnTo>
                  <a:pt x="1192" y="754"/>
                </a:lnTo>
                <a:lnTo>
                  <a:pt x="1191" y="754"/>
                </a:lnTo>
                <a:lnTo>
                  <a:pt x="1191" y="753"/>
                </a:lnTo>
                <a:lnTo>
                  <a:pt x="1191" y="754"/>
                </a:lnTo>
                <a:lnTo>
                  <a:pt x="1190" y="754"/>
                </a:lnTo>
                <a:lnTo>
                  <a:pt x="1191" y="754"/>
                </a:lnTo>
                <a:lnTo>
                  <a:pt x="1190" y="754"/>
                </a:lnTo>
                <a:lnTo>
                  <a:pt x="1190" y="755"/>
                </a:lnTo>
                <a:lnTo>
                  <a:pt x="1189" y="755"/>
                </a:lnTo>
                <a:lnTo>
                  <a:pt x="1189" y="754"/>
                </a:lnTo>
                <a:lnTo>
                  <a:pt x="1188" y="754"/>
                </a:lnTo>
                <a:lnTo>
                  <a:pt x="1187" y="754"/>
                </a:lnTo>
                <a:lnTo>
                  <a:pt x="1187" y="753"/>
                </a:lnTo>
                <a:lnTo>
                  <a:pt x="1186" y="753"/>
                </a:lnTo>
                <a:lnTo>
                  <a:pt x="1185" y="753"/>
                </a:lnTo>
                <a:lnTo>
                  <a:pt x="1185" y="752"/>
                </a:lnTo>
                <a:lnTo>
                  <a:pt x="1183" y="752"/>
                </a:lnTo>
                <a:lnTo>
                  <a:pt x="1183" y="751"/>
                </a:lnTo>
                <a:lnTo>
                  <a:pt x="1183" y="750"/>
                </a:lnTo>
                <a:lnTo>
                  <a:pt x="1183" y="751"/>
                </a:lnTo>
                <a:lnTo>
                  <a:pt x="1183" y="752"/>
                </a:lnTo>
                <a:lnTo>
                  <a:pt x="1185" y="752"/>
                </a:lnTo>
                <a:lnTo>
                  <a:pt x="1185" y="753"/>
                </a:lnTo>
                <a:lnTo>
                  <a:pt x="1186" y="753"/>
                </a:lnTo>
                <a:lnTo>
                  <a:pt x="1186" y="754"/>
                </a:lnTo>
                <a:lnTo>
                  <a:pt x="1187" y="754"/>
                </a:lnTo>
                <a:lnTo>
                  <a:pt x="1187" y="755"/>
                </a:lnTo>
                <a:lnTo>
                  <a:pt x="1187" y="757"/>
                </a:lnTo>
                <a:lnTo>
                  <a:pt x="1186" y="757"/>
                </a:lnTo>
                <a:lnTo>
                  <a:pt x="1186" y="758"/>
                </a:lnTo>
                <a:lnTo>
                  <a:pt x="1186" y="759"/>
                </a:lnTo>
                <a:lnTo>
                  <a:pt x="1185" y="759"/>
                </a:lnTo>
                <a:lnTo>
                  <a:pt x="1185" y="760"/>
                </a:lnTo>
                <a:lnTo>
                  <a:pt x="1185" y="761"/>
                </a:lnTo>
                <a:lnTo>
                  <a:pt x="1183" y="761"/>
                </a:lnTo>
                <a:lnTo>
                  <a:pt x="1183" y="762"/>
                </a:lnTo>
                <a:lnTo>
                  <a:pt x="1183" y="763"/>
                </a:lnTo>
                <a:lnTo>
                  <a:pt x="1182" y="763"/>
                </a:lnTo>
                <a:lnTo>
                  <a:pt x="1182" y="765"/>
                </a:lnTo>
                <a:lnTo>
                  <a:pt x="1182" y="766"/>
                </a:lnTo>
                <a:lnTo>
                  <a:pt x="1181" y="767"/>
                </a:lnTo>
                <a:lnTo>
                  <a:pt x="1181" y="768"/>
                </a:lnTo>
                <a:lnTo>
                  <a:pt x="1180" y="769"/>
                </a:lnTo>
                <a:lnTo>
                  <a:pt x="1180" y="770"/>
                </a:lnTo>
                <a:lnTo>
                  <a:pt x="1179" y="770"/>
                </a:lnTo>
                <a:lnTo>
                  <a:pt x="1179" y="771"/>
                </a:lnTo>
                <a:lnTo>
                  <a:pt x="1179" y="772"/>
                </a:lnTo>
                <a:lnTo>
                  <a:pt x="1178" y="774"/>
                </a:lnTo>
                <a:lnTo>
                  <a:pt x="1178" y="775"/>
                </a:lnTo>
                <a:lnTo>
                  <a:pt x="1177" y="776"/>
                </a:lnTo>
                <a:lnTo>
                  <a:pt x="1177" y="777"/>
                </a:lnTo>
                <a:lnTo>
                  <a:pt x="1177" y="778"/>
                </a:lnTo>
                <a:lnTo>
                  <a:pt x="1175" y="779"/>
                </a:lnTo>
                <a:lnTo>
                  <a:pt x="1175" y="778"/>
                </a:lnTo>
                <a:lnTo>
                  <a:pt x="1175" y="777"/>
                </a:lnTo>
                <a:lnTo>
                  <a:pt x="1175" y="776"/>
                </a:lnTo>
                <a:lnTo>
                  <a:pt x="1174" y="775"/>
                </a:lnTo>
                <a:lnTo>
                  <a:pt x="1174" y="774"/>
                </a:lnTo>
                <a:lnTo>
                  <a:pt x="1174" y="772"/>
                </a:lnTo>
                <a:lnTo>
                  <a:pt x="1174" y="771"/>
                </a:lnTo>
                <a:lnTo>
                  <a:pt x="1174" y="770"/>
                </a:lnTo>
                <a:lnTo>
                  <a:pt x="1173" y="770"/>
                </a:lnTo>
                <a:lnTo>
                  <a:pt x="1173" y="769"/>
                </a:lnTo>
                <a:lnTo>
                  <a:pt x="1173" y="768"/>
                </a:lnTo>
                <a:lnTo>
                  <a:pt x="1173" y="767"/>
                </a:lnTo>
                <a:lnTo>
                  <a:pt x="1172" y="767"/>
                </a:lnTo>
                <a:lnTo>
                  <a:pt x="1172" y="766"/>
                </a:lnTo>
                <a:lnTo>
                  <a:pt x="1173" y="766"/>
                </a:lnTo>
                <a:lnTo>
                  <a:pt x="1173" y="765"/>
                </a:lnTo>
                <a:lnTo>
                  <a:pt x="1173" y="763"/>
                </a:lnTo>
                <a:lnTo>
                  <a:pt x="1173" y="765"/>
                </a:lnTo>
                <a:lnTo>
                  <a:pt x="1172" y="765"/>
                </a:lnTo>
                <a:lnTo>
                  <a:pt x="1171" y="765"/>
                </a:lnTo>
                <a:lnTo>
                  <a:pt x="1171" y="763"/>
                </a:lnTo>
                <a:lnTo>
                  <a:pt x="1171" y="765"/>
                </a:lnTo>
                <a:lnTo>
                  <a:pt x="1170" y="765"/>
                </a:lnTo>
                <a:lnTo>
                  <a:pt x="1169" y="765"/>
                </a:lnTo>
                <a:lnTo>
                  <a:pt x="1169" y="763"/>
                </a:lnTo>
                <a:lnTo>
                  <a:pt x="1169" y="762"/>
                </a:lnTo>
                <a:lnTo>
                  <a:pt x="1169" y="763"/>
                </a:lnTo>
                <a:lnTo>
                  <a:pt x="1168" y="763"/>
                </a:lnTo>
                <a:lnTo>
                  <a:pt x="1168" y="762"/>
                </a:lnTo>
                <a:lnTo>
                  <a:pt x="1169" y="761"/>
                </a:lnTo>
                <a:lnTo>
                  <a:pt x="1170" y="761"/>
                </a:lnTo>
                <a:lnTo>
                  <a:pt x="1170" y="760"/>
                </a:lnTo>
                <a:lnTo>
                  <a:pt x="1171" y="760"/>
                </a:lnTo>
                <a:lnTo>
                  <a:pt x="1171" y="759"/>
                </a:lnTo>
                <a:lnTo>
                  <a:pt x="1171" y="758"/>
                </a:lnTo>
                <a:lnTo>
                  <a:pt x="1170" y="758"/>
                </a:lnTo>
                <a:lnTo>
                  <a:pt x="1170" y="759"/>
                </a:lnTo>
                <a:lnTo>
                  <a:pt x="1170" y="760"/>
                </a:lnTo>
                <a:lnTo>
                  <a:pt x="1169" y="760"/>
                </a:lnTo>
                <a:lnTo>
                  <a:pt x="1169" y="761"/>
                </a:lnTo>
                <a:lnTo>
                  <a:pt x="1168" y="761"/>
                </a:lnTo>
                <a:lnTo>
                  <a:pt x="1168" y="762"/>
                </a:lnTo>
                <a:lnTo>
                  <a:pt x="1166" y="762"/>
                </a:lnTo>
                <a:lnTo>
                  <a:pt x="1166" y="763"/>
                </a:lnTo>
                <a:lnTo>
                  <a:pt x="1165" y="765"/>
                </a:lnTo>
                <a:lnTo>
                  <a:pt x="1166" y="765"/>
                </a:lnTo>
                <a:lnTo>
                  <a:pt x="1165" y="765"/>
                </a:lnTo>
                <a:lnTo>
                  <a:pt x="1165" y="766"/>
                </a:lnTo>
                <a:lnTo>
                  <a:pt x="1165" y="767"/>
                </a:lnTo>
                <a:lnTo>
                  <a:pt x="1164" y="768"/>
                </a:lnTo>
                <a:lnTo>
                  <a:pt x="1164" y="769"/>
                </a:lnTo>
                <a:lnTo>
                  <a:pt x="1164" y="770"/>
                </a:lnTo>
                <a:lnTo>
                  <a:pt x="1164" y="771"/>
                </a:lnTo>
                <a:lnTo>
                  <a:pt x="1163" y="771"/>
                </a:lnTo>
                <a:lnTo>
                  <a:pt x="1163" y="770"/>
                </a:lnTo>
                <a:lnTo>
                  <a:pt x="1164" y="769"/>
                </a:lnTo>
                <a:lnTo>
                  <a:pt x="1164" y="768"/>
                </a:lnTo>
                <a:lnTo>
                  <a:pt x="1164" y="767"/>
                </a:lnTo>
                <a:lnTo>
                  <a:pt x="1165" y="767"/>
                </a:lnTo>
                <a:lnTo>
                  <a:pt x="1165" y="766"/>
                </a:lnTo>
                <a:lnTo>
                  <a:pt x="1165" y="765"/>
                </a:lnTo>
                <a:lnTo>
                  <a:pt x="1165" y="763"/>
                </a:lnTo>
                <a:lnTo>
                  <a:pt x="1165" y="762"/>
                </a:lnTo>
                <a:lnTo>
                  <a:pt x="1165" y="761"/>
                </a:lnTo>
                <a:lnTo>
                  <a:pt x="1165" y="760"/>
                </a:lnTo>
                <a:lnTo>
                  <a:pt x="1166" y="759"/>
                </a:lnTo>
                <a:lnTo>
                  <a:pt x="1166" y="758"/>
                </a:lnTo>
                <a:lnTo>
                  <a:pt x="1166" y="757"/>
                </a:lnTo>
                <a:lnTo>
                  <a:pt x="1166" y="755"/>
                </a:lnTo>
                <a:lnTo>
                  <a:pt x="1168" y="755"/>
                </a:lnTo>
                <a:lnTo>
                  <a:pt x="1168" y="754"/>
                </a:lnTo>
                <a:lnTo>
                  <a:pt x="1166" y="754"/>
                </a:lnTo>
                <a:lnTo>
                  <a:pt x="1165" y="753"/>
                </a:lnTo>
                <a:lnTo>
                  <a:pt x="1165" y="752"/>
                </a:lnTo>
                <a:lnTo>
                  <a:pt x="1165" y="751"/>
                </a:lnTo>
                <a:lnTo>
                  <a:pt x="1165" y="750"/>
                </a:lnTo>
                <a:lnTo>
                  <a:pt x="1165" y="749"/>
                </a:lnTo>
                <a:lnTo>
                  <a:pt x="1170" y="751"/>
                </a:lnTo>
                <a:lnTo>
                  <a:pt x="1173" y="744"/>
                </a:lnTo>
                <a:lnTo>
                  <a:pt x="1172" y="744"/>
                </a:lnTo>
                <a:lnTo>
                  <a:pt x="1172" y="743"/>
                </a:lnTo>
                <a:lnTo>
                  <a:pt x="1171" y="743"/>
                </a:lnTo>
                <a:lnTo>
                  <a:pt x="1170" y="743"/>
                </a:lnTo>
                <a:lnTo>
                  <a:pt x="1170" y="742"/>
                </a:lnTo>
                <a:lnTo>
                  <a:pt x="1169" y="742"/>
                </a:lnTo>
                <a:lnTo>
                  <a:pt x="1170" y="743"/>
                </a:lnTo>
                <a:lnTo>
                  <a:pt x="1170" y="744"/>
                </a:lnTo>
                <a:lnTo>
                  <a:pt x="1169" y="744"/>
                </a:lnTo>
                <a:lnTo>
                  <a:pt x="1168" y="744"/>
                </a:lnTo>
                <a:lnTo>
                  <a:pt x="1166" y="743"/>
                </a:lnTo>
                <a:lnTo>
                  <a:pt x="1165" y="744"/>
                </a:lnTo>
                <a:lnTo>
                  <a:pt x="1164" y="745"/>
                </a:lnTo>
                <a:lnTo>
                  <a:pt x="1164" y="746"/>
                </a:lnTo>
                <a:lnTo>
                  <a:pt x="1163" y="746"/>
                </a:lnTo>
                <a:lnTo>
                  <a:pt x="1163" y="745"/>
                </a:lnTo>
                <a:lnTo>
                  <a:pt x="1162" y="745"/>
                </a:lnTo>
                <a:lnTo>
                  <a:pt x="1161" y="744"/>
                </a:lnTo>
                <a:lnTo>
                  <a:pt x="1161" y="743"/>
                </a:lnTo>
                <a:lnTo>
                  <a:pt x="1160" y="743"/>
                </a:lnTo>
                <a:lnTo>
                  <a:pt x="1160" y="744"/>
                </a:lnTo>
                <a:lnTo>
                  <a:pt x="1161" y="744"/>
                </a:lnTo>
                <a:lnTo>
                  <a:pt x="1161" y="745"/>
                </a:lnTo>
                <a:lnTo>
                  <a:pt x="1162" y="746"/>
                </a:lnTo>
                <a:lnTo>
                  <a:pt x="1163" y="746"/>
                </a:lnTo>
                <a:lnTo>
                  <a:pt x="1163" y="747"/>
                </a:lnTo>
                <a:lnTo>
                  <a:pt x="1164" y="747"/>
                </a:lnTo>
                <a:lnTo>
                  <a:pt x="1165" y="747"/>
                </a:lnTo>
                <a:lnTo>
                  <a:pt x="1165" y="749"/>
                </a:lnTo>
                <a:lnTo>
                  <a:pt x="1166" y="749"/>
                </a:lnTo>
                <a:lnTo>
                  <a:pt x="1166" y="750"/>
                </a:lnTo>
                <a:lnTo>
                  <a:pt x="1168" y="750"/>
                </a:lnTo>
                <a:lnTo>
                  <a:pt x="1168" y="749"/>
                </a:lnTo>
                <a:lnTo>
                  <a:pt x="1168" y="747"/>
                </a:lnTo>
                <a:lnTo>
                  <a:pt x="1168" y="746"/>
                </a:lnTo>
                <a:lnTo>
                  <a:pt x="1169" y="746"/>
                </a:lnTo>
                <a:lnTo>
                  <a:pt x="1169" y="745"/>
                </a:lnTo>
                <a:lnTo>
                  <a:pt x="1170" y="745"/>
                </a:lnTo>
                <a:lnTo>
                  <a:pt x="1170" y="744"/>
                </a:lnTo>
                <a:lnTo>
                  <a:pt x="1171" y="744"/>
                </a:lnTo>
                <a:lnTo>
                  <a:pt x="1171" y="743"/>
                </a:lnTo>
                <a:lnTo>
                  <a:pt x="1170" y="745"/>
                </a:lnTo>
                <a:lnTo>
                  <a:pt x="1168" y="750"/>
                </a:lnTo>
                <a:lnTo>
                  <a:pt x="1166" y="749"/>
                </a:lnTo>
                <a:lnTo>
                  <a:pt x="1165" y="747"/>
                </a:lnTo>
                <a:lnTo>
                  <a:pt x="1164" y="747"/>
                </a:lnTo>
                <a:lnTo>
                  <a:pt x="1163" y="746"/>
                </a:lnTo>
                <a:lnTo>
                  <a:pt x="1162" y="745"/>
                </a:lnTo>
                <a:lnTo>
                  <a:pt x="1161" y="745"/>
                </a:lnTo>
                <a:lnTo>
                  <a:pt x="1161" y="744"/>
                </a:lnTo>
                <a:lnTo>
                  <a:pt x="1160" y="743"/>
                </a:lnTo>
                <a:lnTo>
                  <a:pt x="1159" y="743"/>
                </a:lnTo>
                <a:lnTo>
                  <a:pt x="1160" y="744"/>
                </a:lnTo>
                <a:lnTo>
                  <a:pt x="1161" y="745"/>
                </a:lnTo>
                <a:lnTo>
                  <a:pt x="1162" y="746"/>
                </a:lnTo>
                <a:lnTo>
                  <a:pt x="1164" y="749"/>
                </a:lnTo>
                <a:lnTo>
                  <a:pt x="1164" y="750"/>
                </a:lnTo>
                <a:lnTo>
                  <a:pt x="1163" y="750"/>
                </a:lnTo>
                <a:lnTo>
                  <a:pt x="1163" y="751"/>
                </a:lnTo>
                <a:lnTo>
                  <a:pt x="1162" y="751"/>
                </a:lnTo>
                <a:lnTo>
                  <a:pt x="1162" y="752"/>
                </a:lnTo>
                <a:lnTo>
                  <a:pt x="1162" y="753"/>
                </a:lnTo>
                <a:lnTo>
                  <a:pt x="1161" y="753"/>
                </a:lnTo>
                <a:lnTo>
                  <a:pt x="1161" y="754"/>
                </a:lnTo>
                <a:lnTo>
                  <a:pt x="1160" y="754"/>
                </a:lnTo>
                <a:lnTo>
                  <a:pt x="1160" y="755"/>
                </a:lnTo>
                <a:lnTo>
                  <a:pt x="1160" y="757"/>
                </a:lnTo>
                <a:lnTo>
                  <a:pt x="1159" y="757"/>
                </a:lnTo>
                <a:lnTo>
                  <a:pt x="1159" y="758"/>
                </a:lnTo>
                <a:lnTo>
                  <a:pt x="1159" y="759"/>
                </a:lnTo>
                <a:lnTo>
                  <a:pt x="1157" y="759"/>
                </a:lnTo>
                <a:lnTo>
                  <a:pt x="1156" y="760"/>
                </a:lnTo>
                <a:lnTo>
                  <a:pt x="1156" y="761"/>
                </a:lnTo>
                <a:lnTo>
                  <a:pt x="1156" y="762"/>
                </a:lnTo>
                <a:lnTo>
                  <a:pt x="1156" y="763"/>
                </a:lnTo>
                <a:lnTo>
                  <a:pt x="1156" y="765"/>
                </a:lnTo>
                <a:lnTo>
                  <a:pt x="1157" y="765"/>
                </a:lnTo>
                <a:lnTo>
                  <a:pt x="1159" y="765"/>
                </a:lnTo>
                <a:lnTo>
                  <a:pt x="1159" y="763"/>
                </a:lnTo>
                <a:lnTo>
                  <a:pt x="1160" y="762"/>
                </a:lnTo>
                <a:lnTo>
                  <a:pt x="1161" y="762"/>
                </a:lnTo>
                <a:lnTo>
                  <a:pt x="1161" y="763"/>
                </a:lnTo>
                <a:lnTo>
                  <a:pt x="1160" y="763"/>
                </a:lnTo>
                <a:lnTo>
                  <a:pt x="1160" y="765"/>
                </a:lnTo>
                <a:lnTo>
                  <a:pt x="1161" y="765"/>
                </a:lnTo>
                <a:lnTo>
                  <a:pt x="1161" y="763"/>
                </a:lnTo>
                <a:lnTo>
                  <a:pt x="1161" y="762"/>
                </a:lnTo>
                <a:lnTo>
                  <a:pt x="1162" y="762"/>
                </a:lnTo>
                <a:lnTo>
                  <a:pt x="1162" y="763"/>
                </a:lnTo>
                <a:lnTo>
                  <a:pt x="1162" y="765"/>
                </a:lnTo>
                <a:lnTo>
                  <a:pt x="1162" y="766"/>
                </a:lnTo>
                <a:lnTo>
                  <a:pt x="1161" y="766"/>
                </a:lnTo>
                <a:lnTo>
                  <a:pt x="1161" y="767"/>
                </a:lnTo>
                <a:lnTo>
                  <a:pt x="1161" y="768"/>
                </a:lnTo>
                <a:lnTo>
                  <a:pt x="1161" y="769"/>
                </a:lnTo>
                <a:lnTo>
                  <a:pt x="1160" y="769"/>
                </a:lnTo>
                <a:lnTo>
                  <a:pt x="1160" y="770"/>
                </a:lnTo>
                <a:lnTo>
                  <a:pt x="1160" y="771"/>
                </a:lnTo>
                <a:lnTo>
                  <a:pt x="1161" y="771"/>
                </a:lnTo>
                <a:lnTo>
                  <a:pt x="1162" y="771"/>
                </a:lnTo>
                <a:lnTo>
                  <a:pt x="1163" y="771"/>
                </a:lnTo>
                <a:lnTo>
                  <a:pt x="1162" y="771"/>
                </a:lnTo>
                <a:lnTo>
                  <a:pt x="1161" y="771"/>
                </a:lnTo>
                <a:lnTo>
                  <a:pt x="1160" y="771"/>
                </a:lnTo>
                <a:lnTo>
                  <a:pt x="1159" y="771"/>
                </a:lnTo>
                <a:lnTo>
                  <a:pt x="1157" y="771"/>
                </a:lnTo>
                <a:lnTo>
                  <a:pt x="1156" y="771"/>
                </a:lnTo>
                <a:lnTo>
                  <a:pt x="1155" y="771"/>
                </a:lnTo>
                <a:lnTo>
                  <a:pt x="1155" y="770"/>
                </a:lnTo>
                <a:lnTo>
                  <a:pt x="1155" y="769"/>
                </a:lnTo>
                <a:lnTo>
                  <a:pt x="1154" y="768"/>
                </a:lnTo>
                <a:lnTo>
                  <a:pt x="1154" y="767"/>
                </a:lnTo>
                <a:lnTo>
                  <a:pt x="1154" y="766"/>
                </a:lnTo>
                <a:lnTo>
                  <a:pt x="1155" y="766"/>
                </a:lnTo>
                <a:lnTo>
                  <a:pt x="1155" y="765"/>
                </a:lnTo>
                <a:lnTo>
                  <a:pt x="1155" y="763"/>
                </a:lnTo>
                <a:lnTo>
                  <a:pt x="1154" y="763"/>
                </a:lnTo>
                <a:lnTo>
                  <a:pt x="1153" y="763"/>
                </a:lnTo>
                <a:lnTo>
                  <a:pt x="1153" y="765"/>
                </a:lnTo>
                <a:lnTo>
                  <a:pt x="1153" y="763"/>
                </a:lnTo>
                <a:lnTo>
                  <a:pt x="1152" y="763"/>
                </a:lnTo>
                <a:lnTo>
                  <a:pt x="1153" y="763"/>
                </a:lnTo>
                <a:lnTo>
                  <a:pt x="1152" y="763"/>
                </a:lnTo>
                <a:lnTo>
                  <a:pt x="1152" y="762"/>
                </a:lnTo>
                <a:lnTo>
                  <a:pt x="1152" y="763"/>
                </a:lnTo>
                <a:lnTo>
                  <a:pt x="1152" y="762"/>
                </a:lnTo>
                <a:lnTo>
                  <a:pt x="1151" y="762"/>
                </a:lnTo>
                <a:lnTo>
                  <a:pt x="1151" y="761"/>
                </a:lnTo>
                <a:lnTo>
                  <a:pt x="1152" y="761"/>
                </a:lnTo>
                <a:lnTo>
                  <a:pt x="1151" y="760"/>
                </a:lnTo>
                <a:lnTo>
                  <a:pt x="1152" y="760"/>
                </a:lnTo>
                <a:lnTo>
                  <a:pt x="1152" y="759"/>
                </a:lnTo>
                <a:lnTo>
                  <a:pt x="1149" y="759"/>
                </a:lnTo>
                <a:lnTo>
                  <a:pt x="1147" y="759"/>
                </a:lnTo>
                <a:lnTo>
                  <a:pt x="1147" y="761"/>
                </a:lnTo>
                <a:lnTo>
                  <a:pt x="1147" y="762"/>
                </a:lnTo>
                <a:lnTo>
                  <a:pt x="1148" y="762"/>
                </a:lnTo>
                <a:lnTo>
                  <a:pt x="1149" y="762"/>
                </a:lnTo>
                <a:lnTo>
                  <a:pt x="1152" y="763"/>
                </a:lnTo>
                <a:lnTo>
                  <a:pt x="1152" y="765"/>
                </a:lnTo>
                <a:lnTo>
                  <a:pt x="1153" y="765"/>
                </a:lnTo>
                <a:lnTo>
                  <a:pt x="1152" y="765"/>
                </a:lnTo>
                <a:lnTo>
                  <a:pt x="1153" y="766"/>
                </a:lnTo>
                <a:lnTo>
                  <a:pt x="1153" y="767"/>
                </a:lnTo>
                <a:lnTo>
                  <a:pt x="1153" y="768"/>
                </a:lnTo>
                <a:lnTo>
                  <a:pt x="1153" y="769"/>
                </a:lnTo>
                <a:lnTo>
                  <a:pt x="1154" y="769"/>
                </a:lnTo>
                <a:lnTo>
                  <a:pt x="1153" y="769"/>
                </a:lnTo>
                <a:lnTo>
                  <a:pt x="1154" y="770"/>
                </a:lnTo>
                <a:lnTo>
                  <a:pt x="1154" y="771"/>
                </a:lnTo>
                <a:lnTo>
                  <a:pt x="1153" y="771"/>
                </a:lnTo>
                <a:lnTo>
                  <a:pt x="1152" y="771"/>
                </a:lnTo>
                <a:lnTo>
                  <a:pt x="1151" y="771"/>
                </a:lnTo>
                <a:lnTo>
                  <a:pt x="1149" y="771"/>
                </a:lnTo>
                <a:lnTo>
                  <a:pt x="1148" y="771"/>
                </a:lnTo>
                <a:lnTo>
                  <a:pt x="1148" y="770"/>
                </a:lnTo>
                <a:lnTo>
                  <a:pt x="1147" y="770"/>
                </a:lnTo>
                <a:lnTo>
                  <a:pt x="1146" y="770"/>
                </a:lnTo>
                <a:lnTo>
                  <a:pt x="1145" y="770"/>
                </a:lnTo>
                <a:lnTo>
                  <a:pt x="1144" y="770"/>
                </a:lnTo>
                <a:lnTo>
                  <a:pt x="1143" y="770"/>
                </a:lnTo>
                <a:lnTo>
                  <a:pt x="1148" y="771"/>
                </a:lnTo>
                <a:lnTo>
                  <a:pt x="1149" y="771"/>
                </a:lnTo>
                <a:lnTo>
                  <a:pt x="1152" y="771"/>
                </a:lnTo>
                <a:lnTo>
                  <a:pt x="1154" y="772"/>
                </a:lnTo>
                <a:lnTo>
                  <a:pt x="1155" y="772"/>
                </a:lnTo>
                <a:lnTo>
                  <a:pt x="1156" y="772"/>
                </a:lnTo>
                <a:lnTo>
                  <a:pt x="1157" y="772"/>
                </a:lnTo>
                <a:lnTo>
                  <a:pt x="1160" y="772"/>
                </a:lnTo>
                <a:lnTo>
                  <a:pt x="1161" y="772"/>
                </a:lnTo>
                <a:lnTo>
                  <a:pt x="1162" y="772"/>
                </a:lnTo>
                <a:lnTo>
                  <a:pt x="1162" y="774"/>
                </a:lnTo>
                <a:lnTo>
                  <a:pt x="1161" y="774"/>
                </a:lnTo>
                <a:lnTo>
                  <a:pt x="1161" y="775"/>
                </a:lnTo>
                <a:lnTo>
                  <a:pt x="1160" y="775"/>
                </a:lnTo>
                <a:lnTo>
                  <a:pt x="1159" y="775"/>
                </a:lnTo>
                <a:lnTo>
                  <a:pt x="1157" y="775"/>
                </a:lnTo>
                <a:lnTo>
                  <a:pt x="1156" y="775"/>
                </a:lnTo>
                <a:lnTo>
                  <a:pt x="1155" y="775"/>
                </a:lnTo>
                <a:lnTo>
                  <a:pt x="1154" y="775"/>
                </a:lnTo>
                <a:lnTo>
                  <a:pt x="1153" y="775"/>
                </a:lnTo>
                <a:lnTo>
                  <a:pt x="1152" y="776"/>
                </a:lnTo>
                <a:lnTo>
                  <a:pt x="1151" y="776"/>
                </a:lnTo>
                <a:lnTo>
                  <a:pt x="1149" y="776"/>
                </a:lnTo>
                <a:lnTo>
                  <a:pt x="1149" y="777"/>
                </a:lnTo>
                <a:lnTo>
                  <a:pt x="1148" y="777"/>
                </a:lnTo>
                <a:lnTo>
                  <a:pt x="1148" y="778"/>
                </a:lnTo>
                <a:lnTo>
                  <a:pt x="1147" y="778"/>
                </a:lnTo>
                <a:lnTo>
                  <a:pt x="1146" y="778"/>
                </a:lnTo>
                <a:lnTo>
                  <a:pt x="1146" y="777"/>
                </a:lnTo>
                <a:lnTo>
                  <a:pt x="1145" y="777"/>
                </a:lnTo>
                <a:lnTo>
                  <a:pt x="1144" y="777"/>
                </a:lnTo>
                <a:lnTo>
                  <a:pt x="1144" y="778"/>
                </a:lnTo>
                <a:lnTo>
                  <a:pt x="1143" y="778"/>
                </a:lnTo>
                <a:lnTo>
                  <a:pt x="1142" y="778"/>
                </a:lnTo>
                <a:lnTo>
                  <a:pt x="1142" y="779"/>
                </a:lnTo>
                <a:lnTo>
                  <a:pt x="1140" y="779"/>
                </a:lnTo>
                <a:lnTo>
                  <a:pt x="1140" y="780"/>
                </a:lnTo>
                <a:lnTo>
                  <a:pt x="1140" y="779"/>
                </a:lnTo>
                <a:lnTo>
                  <a:pt x="1140" y="780"/>
                </a:lnTo>
                <a:lnTo>
                  <a:pt x="1139" y="780"/>
                </a:lnTo>
                <a:lnTo>
                  <a:pt x="1139" y="782"/>
                </a:lnTo>
                <a:lnTo>
                  <a:pt x="1139" y="783"/>
                </a:lnTo>
                <a:lnTo>
                  <a:pt x="1139" y="784"/>
                </a:lnTo>
                <a:lnTo>
                  <a:pt x="1139" y="785"/>
                </a:lnTo>
                <a:lnTo>
                  <a:pt x="1139" y="786"/>
                </a:lnTo>
                <a:lnTo>
                  <a:pt x="1139" y="787"/>
                </a:lnTo>
                <a:lnTo>
                  <a:pt x="1139" y="788"/>
                </a:lnTo>
                <a:lnTo>
                  <a:pt x="1140" y="788"/>
                </a:lnTo>
                <a:lnTo>
                  <a:pt x="1139" y="790"/>
                </a:lnTo>
                <a:lnTo>
                  <a:pt x="1140" y="790"/>
                </a:lnTo>
                <a:lnTo>
                  <a:pt x="1142" y="790"/>
                </a:lnTo>
                <a:lnTo>
                  <a:pt x="1143" y="791"/>
                </a:lnTo>
                <a:lnTo>
                  <a:pt x="1142" y="791"/>
                </a:lnTo>
                <a:lnTo>
                  <a:pt x="1142" y="792"/>
                </a:lnTo>
                <a:lnTo>
                  <a:pt x="1142" y="793"/>
                </a:lnTo>
                <a:lnTo>
                  <a:pt x="1142" y="794"/>
                </a:lnTo>
                <a:lnTo>
                  <a:pt x="1140" y="794"/>
                </a:lnTo>
                <a:lnTo>
                  <a:pt x="1140" y="795"/>
                </a:lnTo>
                <a:lnTo>
                  <a:pt x="1140" y="796"/>
                </a:lnTo>
                <a:lnTo>
                  <a:pt x="1139" y="797"/>
                </a:lnTo>
                <a:lnTo>
                  <a:pt x="1138" y="797"/>
                </a:lnTo>
                <a:lnTo>
                  <a:pt x="1138" y="796"/>
                </a:lnTo>
                <a:lnTo>
                  <a:pt x="1138" y="797"/>
                </a:lnTo>
                <a:lnTo>
                  <a:pt x="1137" y="797"/>
                </a:lnTo>
                <a:lnTo>
                  <a:pt x="1137" y="799"/>
                </a:lnTo>
                <a:lnTo>
                  <a:pt x="1136" y="799"/>
                </a:lnTo>
                <a:lnTo>
                  <a:pt x="1136" y="800"/>
                </a:lnTo>
                <a:lnTo>
                  <a:pt x="1135" y="800"/>
                </a:lnTo>
                <a:lnTo>
                  <a:pt x="1135" y="799"/>
                </a:lnTo>
                <a:lnTo>
                  <a:pt x="1135" y="800"/>
                </a:lnTo>
                <a:lnTo>
                  <a:pt x="1134" y="800"/>
                </a:lnTo>
                <a:lnTo>
                  <a:pt x="1132" y="800"/>
                </a:lnTo>
                <a:lnTo>
                  <a:pt x="1131" y="800"/>
                </a:lnTo>
                <a:lnTo>
                  <a:pt x="1130" y="800"/>
                </a:lnTo>
                <a:lnTo>
                  <a:pt x="1130" y="801"/>
                </a:lnTo>
                <a:lnTo>
                  <a:pt x="1129" y="801"/>
                </a:lnTo>
                <a:lnTo>
                  <a:pt x="1129" y="802"/>
                </a:lnTo>
                <a:lnTo>
                  <a:pt x="1128" y="802"/>
                </a:lnTo>
                <a:lnTo>
                  <a:pt x="1128" y="803"/>
                </a:lnTo>
                <a:lnTo>
                  <a:pt x="1128" y="802"/>
                </a:lnTo>
                <a:lnTo>
                  <a:pt x="1128" y="803"/>
                </a:lnTo>
                <a:lnTo>
                  <a:pt x="1127" y="803"/>
                </a:lnTo>
                <a:lnTo>
                  <a:pt x="1127" y="804"/>
                </a:lnTo>
                <a:lnTo>
                  <a:pt x="1128" y="804"/>
                </a:lnTo>
                <a:lnTo>
                  <a:pt x="1129" y="804"/>
                </a:lnTo>
                <a:lnTo>
                  <a:pt x="1128" y="804"/>
                </a:lnTo>
                <a:lnTo>
                  <a:pt x="1127" y="804"/>
                </a:lnTo>
                <a:lnTo>
                  <a:pt x="1127" y="805"/>
                </a:lnTo>
                <a:lnTo>
                  <a:pt x="1128" y="805"/>
                </a:lnTo>
                <a:lnTo>
                  <a:pt x="1129" y="805"/>
                </a:lnTo>
                <a:lnTo>
                  <a:pt x="1128" y="805"/>
                </a:lnTo>
                <a:lnTo>
                  <a:pt x="1127" y="805"/>
                </a:lnTo>
                <a:lnTo>
                  <a:pt x="1127" y="807"/>
                </a:lnTo>
                <a:lnTo>
                  <a:pt x="1126" y="807"/>
                </a:lnTo>
                <a:lnTo>
                  <a:pt x="1126" y="808"/>
                </a:lnTo>
                <a:lnTo>
                  <a:pt x="1127" y="808"/>
                </a:lnTo>
                <a:lnTo>
                  <a:pt x="1126" y="808"/>
                </a:lnTo>
                <a:lnTo>
                  <a:pt x="1126" y="809"/>
                </a:lnTo>
                <a:lnTo>
                  <a:pt x="1126" y="810"/>
                </a:lnTo>
                <a:lnTo>
                  <a:pt x="1125" y="811"/>
                </a:lnTo>
                <a:lnTo>
                  <a:pt x="1125" y="812"/>
                </a:lnTo>
                <a:lnTo>
                  <a:pt x="1125" y="813"/>
                </a:lnTo>
                <a:lnTo>
                  <a:pt x="1125" y="815"/>
                </a:lnTo>
                <a:lnTo>
                  <a:pt x="1125" y="816"/>
                </a:lnTo>
                <a:lnTo>
                  <a:pt x="1125" y="817"/>
                </a:lnTo>
                <a:lnTo>
                  <a:pt x="1123" y="817"/>
                </a:lnTo>
                <a:lnTo>
                  <a:pt x="1123" y="818"/>
                </a:lnTo>
                <a:lnTo>
                  <a:pt x="1122" y="818"/>
                </a:lnTo>
                <a:lnTo>
                  <a:pt x="1123" y="819"/>
                </a:lnTo>
                <a:lnTo>
                  <a:pt x="1122" y="819"/>
                </a:lnTo>
                <a:lnTo>
                  <a:pt x="1123" y="819"/>
                </a:lnTo>
                <a:lnTo>
                  <a:pt x="1122" y="819"/>
                </a:lnTo>
                <a:lnTo>
                  <a:pt x="1122" y="820"/>
                </a:lnTo>
                <a:lnTo>
                  <a:pt x="1123" y="820"/>
                </a:lnTo>
                <a:lnTo>
                  <a:pt x="1122" y="820"/>
                </a:lnTo>
                <a:lnTo>
                  <a:pt x="1123" y="820"/>
                </a:lnTo>
                <a:lnTo>
                  <a:pt x="1123" y="821"/>
                </a:lnTo>
                <a:lnTo>
                  <a:pt x="1122" y="821"/>
                </a:lnTo>
                <a:lnTo>
                  <a:pt x="1121" y="821"/>
                </a:lnTo>
                <a:lnTo>
                  <a:pt x="1122" y="821"/>
                </a:lnTo>
                <a:lnTo>
                  <a:pt x="1123" y="821"/>
                </a:lnTo>
                <a:lnTo>
                  <a:pt x="1125" y="821"/>
                </a:lnTo>
                <a:lnTo>
                  <a:pt x="1123" y="821"/>
                </a:lnTo>
                <a:lnTo>
                  <a:pt x="1122" y="821"/>
                </a:lnTo>
                <a:lnTo>
                  <a:pt x="1121" y="821"/>
                </a:lnTo>
                <a:lnTo>
                  <a:pt x="1120" y="821"/>
                </a:lnTo>
                <a:lnTo>
                  <a:pt x="1121" y="821"/>
                </a:lnTo>
                <a:lnTo>
                  <a:pt x="1121" y="822"/>
                </a:lnTo>
                <a:lnTo>
                  <a:pt x="1122" y="822"/>
                </a:lnTo>
                <a:lnTo>
                  <a:pt x="1121" y="822"/>
                </a:lnTo>
                <a:lnTo>
                  <a:pt x="1121" y="824"/>
                </a:lnTo>
                <a:lnTo>
                  <a:pt x="1121" y="825"/>
                </a:lnTo>
                <a:lnTo>
                  <a:pt x="1121" y="826"/>
                </a:lnTo>
                <a:lnTo>
                  <a:pt x="1121" y="827"/>
                </a:lnTo>
                <a:lnTo>
                  <a:pt x="1120" y="827"/>
                </a:lnTo>
                <a:lnTo>
                  <a:pt x="1120" y="828"/>
                </a:lnTo>
                <a:lnTo>
                  <a:pt x="1120" y="829"/>
                </a:lnTo>
                <a:lnTo>
                  <a:pt x="1120" y="830"/>
                </a:lnTo>
                <a:lnTo>
                  <a:pt x="1121" y="830"/>
                </a:lnTo>
                <a:lnTo>
                  <a:pt x="1121" y="832"/>
                </a:lnTo>
                <a:lnTo>
                  <a:pt x="1121" y="833"/>
                </a:lnTo>
                <a:lnTo>
                  <a:pt x="1120" y="833"/>
                </a:lnTo>
                <a:lnTo>
                  <a:pt x="1121" y="833"/>
                </a:lnTo>
                <a:lnTo>
                  <a:pt x="1121" y="834"/>
                </a:lnTo>
                <a:lnTo>
                  <a:pt x="1121" y="835"/>
                </a:lnTo>
                <a:lnTo>
                  <a:pt x="1121" y="836"/>
                </a:lnTo>
                <a:lnTo>
                  <a:pt x="1121" y="837"/>
                </a:lnTo>
                <a:lnTo>
                  <a:pt x="1120" y="837"/>
                </a:lnTo>
                <a:lnTo>
                  <a:pt x="1120" y="838"/>
                </a:lnTo>
                <a:lnTo>
                  <a:pt x="1121" y="838"/>
                </a:lnTo>
                <a:lnTo>
                  <a:pt x="1122" y="838"/>
                </a:lnTo>
                <a:lnTo>
                  <a:pt x="1121" y="838"/>
                </a:lnTo>
                <a:lnTo>
                  <a:pt x="1121" y="839"/>
                </a:lnTo>
                <a:lnTo>
                  <a:pt x="1121" y="838"/>
                </a:lnTo>
                <a:lnTo>
                  <a:pt x="1120" y="838"/>
                </a:lnTo>
                <a:lnTo>
                  <a:pt x="1121" y="838"/>
                </a:lnTo>
                <a:lnTo>
                  <a:pt x="1121" y="839"/>
                </a:lnTo>
                <a:lnTo>
                  <a:pt x="1120" y="839"/>
                </a:lnTo>
                <a:lnTo>
                  <a:pt x="1121" y="839"/>
                </a:lnTo>
                <a:lnTo>
                  <a:pt x="1121" y="841"/>
                </a:lnTo>
                <a:lnTo>
                  <a:pt x="1121" y="842"/>
                </a:lnTo>
                <a:lnTo>
                  <a:pt x="1121" y="843"/>
                </a:lnTo>
                <a:lnTo>
                  <a:pt x="1120" y="843"/>
                </a:lnTo>
                <a:lnTo>
                  <a:pt x="1120" y="844"/>
                </a:lnTo>
                <a:lnTo>
                  <a:pt x="1121" y="844"/>
                </a:lnTo>
                <a:lnTo>
                  <a:pt x="1120" y="844"/>
                </a:lnTo>
                <a:lnTo>
                  <a:pt x="1121" y="844"/>
                </a:lnTo>
                <a:lnTo>
                  <a:pt x="1121" y="845"/>
                </a:lnTo>
                <a:lnTo>
                  <a:pt x="1120" y="845"/>
                </a:lnTo>
                <a:lnTo>
                  <a:pt x="1120" y="846"/>
                </a:lnTo>
                <a:lnTo>
                  <a:pt x="1121" y="846"/>
                </a:lnTo>
                <a:lnTo>
                  <a:pt x="1121" y="847"/>
                </a:lnTo>
                <a:lnTo>
                  <a:pt x="1121" y="849"/>
                </a:lnTo>
                <a:lnTo>
                  <a:pt x="1121" y="850"/>
                </a:lnTo>
                <a:lnTo>
                  <a:pt x="1121" y="851"/>
                </a:lnTo>
                <a:lnTo>
                  <a:pt x="1122" y="851"/>
                </a:lnTo>
                <a:lnTo>
                  <a:pt x="1122" y="852"/>
                </a:lnTo>
                <a:lnTo>
                  <a:pt x="1121" y="852"/>
                </a:lnTo>
                <a:lnTo>
                  <a:pt x="1122" y="852"/>
                </a:lnTo>
                <a:lnTo>
                  <a:pt x="1122" y="853"/>
                </a:lnTo>
                <a:lnTo>
                  <a:pt x="1122" y="854"/>
                </a:lnTo>
                <a:lnTo>
                  <a:pt x="1122" y="855"/>
                </a:lnTo>
                <a:lnTo>
                  <a:pt x="1122" y="857"/>
                </a:lnTo>
                <a:lnTo>
                  <a:pt x="1121" y="858"/>
                </a:lnTo>
                <a:lnTo>
                  <a:pt x="1122" y="859"/>
                </a:lnTo>
                <a:lnTo>
                  <a:pt x="1122" y="860"/>
                </a:lnTo>
                <a:lnTo>
                  <a:pt x="1122" y="861"/>
                </a:lnTo>
                <a:lnTo>
                  <a:pt x="1122" y="860"/>
                </a:lnTo>
                <a:lnTo>
                  <a:pt x="1122" y="861"/>
                </a:lnTo>
                <a:lnTo>
                  <a:pt x="1122" y="862"/>
                </a:lnTo>
                <a:lnTo>
                  <a:pt x="1122" y="863"/>
                </a:lnTo>
                <a:lnTo>
                  <a:pt x="1121" y="863"/>
                </a:lnTo>
                <a:lnTo>
                  <a:pt x="1121" y="864"/>
                </a:lnTo>
                <a:lnTo>
                  <a:pt x="1121" y="863"/>
                </a:lnTo>
                <a:lnTo>
                  <a:pt x="1122" y="863"/>
                </a:lnTo>
                <a:lnTo>
                  <a:pt x="1122" y="864"/>
                </a:lnTo>
                <a:lnTo>
                  <a:pt x="1122" y="866"/>
                </a:lnTo>
                <a:lnTo>
                  <a:pt x="1122" y="867"/>
                </a:lnTo>
                <a:lnTo>
                  <a:pt x="1122" y="866"/>
                </a:lnTo>
                <a:lnTo>
                  <a:pt x="1122" y="867"/>
                </a:lnTo>
                <a:lnTo>
                  <a:pt x="1123" y="867"/>
                </a:lnTo>
                <a:lnTo>
                  <a:pt x="1122" y="867"/>
                </a:lnTo>
                <a:lnTo>
                  <a:pt x="1122" y="868"/>
                </a:lnTo>
                <a:lnTo>
                  <a:pt x="1123" y="868"/>
                </a:lnTo>
                <a:lnTo>
                  <a:pt x="1122" y="868"/>
                </a:lnTo>
                <a:lnTo>
                  <a:pt x="1121" y="868"/>
                </a:lnTo>
                <a:lnTo>
                  <a:pt x="1122" y="868"/>
                </a:lnTo>
                <a:lnTo>
                  <a:pt x="1122" y="869"/>
                </a:lnTo>
                <a:lnTo>
                  <a:pt x="1122" y="870"/>
                </a:lnTo>
                <a:lnTo>
                  <a:pt x="1123" y="870"/>
                </a:lnTo>
                <a:lnTo>
                  <a:pt x="1123" y="871"/>
                </a:lnTo>
                <a:lnTo>
                  <a:pt x="1123" y="872"/>
                </a:lnTo>
                <a:lnTo>
                  <a:pt x="1123" y="874"/>
                </a:lnTo>
                <a:lnTo>
                  <a:pt x="1125" y="875"/>
                </a:lnTo>
                <a:lnTo>
                  <a:pt x="1125" y="876"/>
                </a:lnTo>
                <a:lnTo>
                  <a:pt x="1125" y="877"/>
                </a:lnTo>
                <a:lnTo>
                  <a:pt x="1125" y="878"/>
                </a:lnTo>
                <a:lnTo>
                  <a:pt x="1125" y="879"/>
                </a:lnTo>
                <a:lnTo>
                  <a:pt x="1125" y="878"/>
                </a:lnTo>
                <a:lnTo>
                  <a:pt x="1126" y="878"/>
                </a:lnTo>
                <a:lnTo>
                  <a:pt x="1126" y="879"/>
                </a:lnTo>
                <a:lnTo>
                  <a:pt x="1126" y="880"/>
                </a:lnTo>
                <a:lnTo>
                  <a:pt x="1126" y="882"/>
                </a:lnTo>
                <a:lnTo>
                  <a:pt x="1127" y="882"/>
                </a:lnTo>
                <a:lnTo>
                  <a:pt x="1127" y="883"/>
                </a:lnTo>
                <a:lnTo>
                  <a:pt x="1127" y="884"/>
                </a:lnTo>
                <a:lnTo>
                  <a:pt x="1126" y="884"/>
                </a:lnTo>
                <a:lnTo>
                  <a:pt x="1126" y="885"/>
                </a:lnTo>
                <a:lnTo>
                  <a:pt x="1127" y="885"/>
                </a:lnTo>
                <a:lnTo>
                  <a:pt x="1128" y="885"/>
                </a:lnTo>
                <a:lnTo>
                  <a:pt x="1128" y="886"/>
                </a:lnTo>
                <a:lnTo>
                  <a:pt x="1128" y="887"/>
                </a:lnTo>
                <a:lnTo>
                  <a:pt x="1129" y="888"/>
                </a:lnTo>
                <a:lnTo>
                  <a:pt x="1128" y="888"/>
                </a:lnTo>
                <a:lnTo>
                  <a:pt x="1129" y="888"/>
                </a:lnTo>
                <a:lnTo>
                  <a:pt x="1128" y="889"/>
                </a:lnTo>
                <a:lnTo>
                  <a:pt x="1129" y="889"/>
                </a:lnTo>
                <a:lnTo>
                  <a:pt x="1128" y="889"/>
                </a:lnTo>
                <a:lnTo>
                  <a:pt x="1129" y="889"/>
                </a:lnTo>
                <a:lnTo>
                  <a:pt x="1129" y="891"/>
                </a:lnTo>
                <a:lnTo>
                  <a:pt x="1128" y="891"/>
                </a:lnTo>
                <a:lnTo>
                  <a:pt x="1129" y="891"/>
                </a:lnTo>
                <a:lnTo>
                  <a:pt x="1129" y="892"/>
                </a:lnTo>
                <a:lnTo>
                  <a:pt x="1130" y="892"/>
                </a:lnTo>
                <a:lnTo>
                  <a:pt x="1130" y="893"/>
                </a:lnTo>
                <a:lnTo>
                  <a:pt x="1130" y="894"/>
                </a:lnTo>
                <a:lnTo>
                  <a:pt x="1130" y="895"/>
                </a:lnTo>
                <a:lnTo>
                  <a:pt x="1130" y="896"/>
                </a:lnTo>
                <a:lnTo>
                  <a:pt x="1131" y="896"/>
                </a:lnTo>
                <a:lnTo>
                  <a:pt x="1130" y="897"/>
                </a:lnTo>
                <a:lnTo>
                  <a:pt x="1130" y="899"/>
                </a:lnTo>
                <a:lnTo>
                  <a:pt x="1131" y="899"/>
                </a:lnTo>
                <a:lnTo>
                  <a:pt x="1131" y="900"/>
                </a:lnTo>
                <a:lnTo>
                  <a:pt x="1131" y="901"/>
                </a:lnTo>
                <a:lnTo>
                  <a:pt x="1132" y="901"/>
                </a:lnTo>
                <a:lnTo>
                  <a:pt x="1132" y="902"/>
                </a:lnTo>
                <a:lnTo>
                  <a:pt x="1132" y="903"/>
                </a:lnTo>
                <a:lnTo>
                  <a:pt x="1132" y="904"/>
                </a:lnTo>
                <a:lnTo>
                  <a:pt x="1132" y="905"/>
                </a:lnTo>
                <a:lnTo>
                  <a:pt x="1132" y="907"/>
                </a:lnTo>
                <a:lnTo>
                  <a:pt x="1132" y="908"/>
                </a:lnTo>
                <a:lnTo>
                  <a:pt x="1131" y="908"/>
                </a:lnTo>
                <a:lnTo>
                  <a:pt x="1131" y="909"/>
                </a:lnTo>
                <a:lnTo>
                  <a:pt x="1130" y="909"/>
                </a:lnTo>
                <a:lnTo>
                  <a:pt x="1130" y="910"/>
                </a:lnTo>
                <a:lnTo>
                  <a:pt x="1129" y="910"/>
                </a:lnTo>
                <a:lnTo>
                  <a:pt x="1129" y="911"/>
                </a:lnTo>
                <a:lnTo>
                  <a:pt x="1128" y="911"/>
                </a:lnTo>
                <a:lnTo>
                  <a:pt x="1128" y="912"/>
                </a:lnTo>
                <a:lnTo>
                  <a:pt x="1128" y="913"/>
                </a:lnTo>
                <a:lnTo>
                  <a:pt x="1127" y="913"/>
                </a:lnTo>
                <a:lnTo>
                  <a:pt x="1127" y="914"/>
                </a:lnTo>
                <a:lnTo>
                  <a:pt x="1126" y="914"/>
                </a:lnTo>
                <a:lnTo>
                  <a:pt x="1126" y="916"/>
                </a:lnTo>
                <a:lnTo>
                  <a:pt x="1125" y="916"/>
                </a:lnTo>
                <a:lnTo>
                  <a:pt x="1125" y="914"/>
                </a:lnTo>
                <a:lnTo>
                  <a:pt x="1123" y="914"/>
                </a:lnTo>
                <a:lnTo>
                  <a:pt x="1123" y="913"/>
                </a:lnTo>
                <a:lnTo>
                  <a:pt x="1123" y="912"/>
                </a:lnTo>
                <a:lnTo>
                  <a:pt x="1122" y="912"/>
                </a:lnTo>
                <a:lnTo>
                  <a:pt x="1123" y="912"/>
                </a:lnTo>
                <a:lnTo>
                  <a:pt x="1123" y="911"/>
                </a:lnTo>
                <a:lnTo>
                  <a:pt x="1122" y="911"/>
                </a:lnTo>
                <a:lnTo>
                  <a:pt x="1122" y="910"/>
                </a:lnTo>
                <a:lnTo>
                  <a:pt x="1122" y="909"/>
                </a:lnTo>
                <a:lnTo>
                  <a:pt x="1122" y="908"/>
                </a:lnTo>
                <a:lnTo>
                  <a:pt x="1121" y="908"/>
                </a:lnTo>
                <a:lnTo>
                  <a:pt x="1121" y="909"/>
                </a:lnTo>
                <a:lnTo>
                  <a:pt x="1122" y="909"/>
                </a:lnTo>
                <a:lnTo>
                  <a:pt x="1122" y="910"/>
                </a:lnTo>
                <a:lnTo>
                  <a:pt x="1122" y="911"/>
                </a:lnTo>
                <a:lnTo>
                  <a:pt x="1123" y="911"/>
                </a:lnTo>
                <a:lnTo>
                  <a:pt x="1123" y="912"/>
                </a:lnTo>
                <a:lnTo>
                  <a:pt x="1122" y="912"/>
                </a:lnTo>
                <a:lnTo>
                  <a:pt x="1122" y="913"/>
                </a:lnTo>
                <a:lnTo>
                  <a:pt x="1123" y="913"/>
                </a:lnTo>
                <a:lnTo>
                  <a:pt x="1123" y="914"/>
                </a:lnTo>
                <a:lnTo>
                  <a:pt x="1123" y="916"/>
                </a:lnTo>
                <a:lnTo>
                  <a:pt x="1125" y="916"/>
                </a:lnTo>
                <a:lnTo>
                  <a:pt x="1125" y="917"/>
                </a:lnTo>
                <a:lnTo>
                  <a:pt x="1125" y="918"/>
                </a:lnTo>
                <a:lnTo>
                  <a:pt x="1123" y="918"/>
                </a:lnTo>
                <a:lnTo>
                  <a:pt x="1125" y="918"/>
                </a:lnTo>
                <a:lnTo>
                  <a:pt x="1123" y="919"/>
                </a:lnTo>
                <a:lnTo>
                  <a:pt x="1123" y="920"/>
                </a:lnTo>
                <a:lnTo>
                  <a:pt x="1123" y="921"/>
                </a:lnTo>
                <a:lnTo>
                  <a:pt x="1123" y="922"/>
                </a:lnTo>
                <a:lnTo>
                  <a:pt x="1123" y="924"/>
                </a:lnTo>
                <a:lnTo>
                  <a:pt x="1122" y="924"/>
                </a:lnTo>
                <a:lnTo>
                  <a:pt x="1122" y="925"/>
                </a:lnTo>
                <a:lnTo>
                  <a:pt x="1122" y="926"/>
                </a:lnTo>
                <a:lnTo>
                  <a:pt x="1122" y="927"/>
                </a:lnTo>
                <a:lnTo>
                  <a:pt x="1122" y="928"/>
                </a:lnTo>
                <a:lnTo>
                  <a:pt x="1122" y="929"/>
                </a:lnTo>
                <a:lnTo>
                  <a:pt x="1122" y="930"/>
                </a:lnTo>
                <a:lnTo>
                  <a:pt x="1122" y="931"/>
                </a:lnTo>
                <a:lnTo>
                  <a:pt x="1122" y="933"/>
                </a:lnTo>
                <a:lnTo>
                  <a:pt x="1122" y="934"/>
                </a:lnTo>
                <a:lnTo>
                  <a:pt x="1122" y="935"/>
                </a:lnTo>
                <a:lnTo>
                  <a:pt x="1122" y="936"/>
                </a:lnTo>
                <a:lnTo>
                  <a:pt x="1121" y="936"/>
                </a:lnTo>
                <a:lnTo>
                  <a:pt x="1121" y="937"/>
                </a:lnTo>
                <a:lnTo>
                  <a:pt x="1120" y="937"/>
                </a:lnTo>
                <a:lnTo>
                  <a:pt x="1120" y="938"/>
                </a:lnTo>
                <a:lnTo>
                  <a:pt x="1119" y="938"/>
                </a:lnTo>
                <a:lnTo>
                  <a:pt x="1119" y="939"/>
                </a:lnTo>
                <a:lnTo>
                  <a:pt x="1119" y="941"/>
                </a:lnTo>
                <a:lnTo>
                  <a:pt x="1119" y="942"/>
                </a:lnTo>
                <a:lnTo>
                  <a:pt x="1118" y="943"/>
                </a:lnTo>
                <a:lnTo>
                  <a:pt x="1118" y="944"/>
                </a:lnTo>
                <a:lnTo>
                  <a:pt x="1118" y="945"/>
                </a:lnTo>
                <a:lnTo>
                  <a:pt x="1118" y="946"/>
                </a:lnTo>
                <a:lnTo>
                  <a:pt x="1117" y="947"/>
                </a:lnTo>
                <a:lnTo>
                  <a:pt x="1117" y="949"/>
                </a:lnTo>
                <a:lnTo>
                  <a:pt x="1116" y="949"/>
                </a:lnTo>
                <a:lnTo>
                  <a:pt x="1116" y="950"/>
                </a:lnTo>
                <a:lnTo>
                  <a:pt x="1116" y="951"/>
                </a:lnTo>
                <a:lnTo>
                  <a:pt x="1114" y="951"/>
                </a:lnTo>
                <a:lnTo>
                  <a:pt x="1114" y="952"/>
                </a:lnTo>
                <a:lnTo>
                  <a:pt x="1114" y="953"/>
                </a:lnTo>
                <a:lnTo>
                  <a:pt x="1114" y="954"/>
                </a:lnTo>
                <a:lnTo>
                  <a:pt x="1114" y="955"/>
                </a:lnTo>
                <a:lnTo>
                  <a:pt x="1114" y="956"/>
                </a:lnTo>
                <a:lnTo>
                  <a:pt x="1113" y="956"/>
                </a:lnTo>
                <a:lnTo>
                  <a:pt x="1112" y="956"/>
                </a:lnTo>
                <a:lnTo>
                  <a:pt x="1111" y="956"/>
                </a:lnTo>
                <a:lnTo>
                  <a:pt x="1111" y="955"/>
                </a:lnTo>
                <a:lnTo>
                  <a:pt x="1110" y="955"/>
                </a:lnTo>
                <a:lnTo>
                  <a:pt x="1110" y="954"/>
                </a:lnTo>
                <a:lnTo>
                  <a:pt x="1109" y="954"/>
                </a:lnTo>
                <a:lnTo>
                  <a:pt x="1110" y="954"/>
                </a:lnTo>
                <a:lnTo>
                  <a:pt x="1111" y="954"/>
                </a:lnTo>
                <a:lnTo>
                  <a:pt x="1111" y="953"/>
                </a:lnTo>
                <a:lnTo>
                  <a:pt x="1110" y="953"/>
                </a:lnTo>
                <a:lnTo>
                  <a:pt x="1110" y="952"/>
                </a:lnTo>
                <a:lnTo>
                  <a:pt x="1111" y="952"/>
                </a:lnTo>
                <a:lnTo>
                  <a:pt x="1111" y="951"/>
                </a:lnTo>
                <a:lnTo>
                  <a:pt x="1110" y="951"/>
                </a:lnTo>
                <a:lnTo>
                  <a:pt x="1111" y="951"/>
                </a:lnTo>
                <a:lnTo>
                  <a:pt x="1110" y="951"/>
                </a:lnTo>
                <a:lnTo>
                  <a:pt x="1110" y="950"/>
                </a:lnTo>
                <a:lnTo>
                  <a:pt x="1110" y="949"/>
                </a:lnTo>
                <a:lnTo>
                  <a:pt x="1109" y="949"/>
                </a:lnTo>
                <a:lnTo>
                  <a:pt x="1109" y="947"/>
                </a:lnTo>
                <a:lnTo>
                  <a:pt x="1108" y="947"/>
                </a:lnTo>
                <a:lnTo>
                  <a:pt x="1109" y="947"/>
                </a:lnTo>
                <a:lnTo>
                  <a:pt x="1108" y="947"/>
                </a:lnTo>
                <a:lnTo>
                  <a:pt x="1109" y="947"/>
                </a:lnTo>
                <a:lnTo>
                  <a:pt x="1109" y="949"/>
                </a:lnTo>
                <a:lnTo>
                  <a:pt x="1109" y="950"/>
                </a:lnTo>
                <a:lnTo>
                  <a:pt x="1109" y="949"/>
                </a:lnTo>
                <a:lnTo>
                  <a:pt x="1109" y="950"/>
                </a:lnTo>
                <a:lnTo>
                  <a:pt x="1108" y="950"/>
                </a:lnTo>
                <a:lnTo>
                  <a:pt x="1108" y="949"/>
                </a:lnTo>
                <a:lnTo>
                  <a:pt x="1106" y="949"/>
                </a:lnTo>
                <a:lnTo>
                  <a:pt x="1105" y="949"/>
                </a:lnTo>
                <a:lnTo>
                  <a:pt x="1106" y="949"/>
                </a:lnTo>
                <a:lnTo>
                  <a:pt x="1108" y="949"/>
                </a:lnTo>
                <a:lnTo>
                  <a:pt x="1108" y="950"/>
                </a:lnTo>
                <a:lnTo>
                  <a:pt x="1108" y="951"/>
                </a:lnTo>
                <a:lnTo>
                  <a:pt x="1106" y="952"/>
                </a:lnTo>
                <a:lnTo>
                  <a:pt x="1106" y="951"/>
                </a:lnTo>
                <a:lnTo>
                  <a:pt x="1106" y="952"/>
                </a:lnTo>
                <a:lnTo>
                  <a:pt x="1108" y="952"/>
                </a:lnTo>
                <a:lnTo>
                  <a:pt x="1106" y="952"/>
                </a:lnTo>
                <a:lnTo>
                  <a:pt x="1105" y="952"/>
                </a:lnTo>
                <a:lnTo>
                  <a:pt x="1106" y="952"/>
                </a:lnTo>
                <a:lnTo>
                  <a:pt x="1106" y="953"/>
                </a:lnTo>
                <a:lnTo>
                  <a:pt x="1105" y="953"/>
                </a:lnTo>
                <a:lnTo>
                  <a:pt x="1106" y="953"/>
                </a:lnTo>
                <a:lnTo>
                  <a:pt x="1105" y="953"/>
                </a:lnTo>
                <a:lnTo>
                  <a:pt x="1106" y="953"/>
                </a:lnTo>
                <a:lnTo>
                  <a:pt x="1106" y="954"/>
                </a:lnTo>
                <a:lnTo>
                  <a:pt x="1106" y="955"/>
                </a:lnTo>
                <a:lnTo>
                  <a:pt x="1105" y="955"/>
                </a:lnTo>
                <a:lnTo>
                  <a:pt x="1105" y="956"/>
                </a:lnTo>
                <a:lnTo>
                  <a:pt x="1105" y="958"/>
                </a:lnTo>
                <a:lnTo>
                  <a:pt x="1106" y="958"/>
                </a:lnTo>
                <a:lnTo>
                  <a:pt x="1105" y="958"/>
                </a:lnTo>
                <a:lnTo>
                  <a:pt x="1105" y="959"/>
                </a:lnTo>
                <a:lnTo>
                  <a:pt x="1104" y="958"/>
                </a:lnTo>
                <a:lnTo>
                  <a:pt x="1103" y="958"/>
                </a:lnTo>
                <a:lnTo>
                  <a:pt x="1102" y="958"/>
                </a:lnTo>
                <a:lnTo>
                  <a:pt x="1102" y="956"/>
                </a:lnTo>
                <a:lnTo>
                  <a:pt x="1101" y="956"/>
                </a:lnTo>
                <a:lnTo>
                  <a:pt x="1102" y="956"/>
                </a:lnTo>
                <a:lnTo>
                  <a:pt x="1102" y="958"/>
                </a:lnTo>
                <a:lnTo>
                  <a:pt x="1103" y="958"/>
                </a:lnTo>
                <a:lnTo>
                  <a:pt x="1102" y="958"/>
                </a:lnTo>
                <a:lnTo>
                  <a:pt x="1102" y="959"/>
                </a:lnTo>
                <a:lnTo>
                  <a:pt x="1103" y="958"/>
                </a:lnTo>
                <a:lnTo>
                  <a:pt x="1104" y="958"/>
                </a:lnTo>
                <a:lnTo>
                  <a:pt x="1104" y="959"/>
                </a:lnTo>
                <a:lnTo>
                  <a:pt x="1105" y="960"/>
                </a:lnTo>
                <a:lnTo>
                  <a:pt x="1105" y="961"/>
                </a:lnTo>
                <a:lnTo>
                  <a:pt x="1105" y="962"/>
                </a:lnTo>
                <a:lnTo>
                  <a:pt x="1104" y="962"/>
                </a:lnTo>
                <a:lnTo>
                  <a:pt x="1103" y="962"/>
                </a:lnTo>
                <a:lnTo>
                  <a:pt x="1103" y="963"/>
                </a:lnTo>
                <a:lnTo>
                  <a:pt x="1104" y="963"/>
                </a:lnTo>
                <a:lnTo>
                  <a:pt x="1103" y="963"/>
                </a:lnTo>
                <a:lnTo>
                  <a:pt x="1104" y="963"/>
                </a:lnTo>
                <a:lnTo>
                  <a:pt x="1105" y="963"/>
                </a:lnTo>
                <a:lnTo>
                  <a:pt x="1105" y="962"/>
                </a:lnTo>
                <a:lnTo>
                  <a:pt x="1105" y="963"/>
                </a:lnTo>
                <a:lnTo>
                  <a:pt x="1104" y="963"/>
                </a:lnTo>
                <a:lnTo>
                  <a:pt x="1104" y="962"/>
                </a:lnTo>
                <a:lnTo>
                  <a:pt x="1105" y="962"/>
                </a:lnTo>
                <a:lnTo>
                  <a:pt x="1105" y="961"/>
                </a:lnTo>
                <a:lnTo>
                  <a:pt x="1105" y="960"/>
                </a:lnTo>
                <a:lnTo>
                  <a:pt x="1106" y="960"/>
                </a:lnTo>
                <a:lnTo>
                  <a:pt x="1108" y="960"/>
                </a:lnTo>
                <a:lnTo>
                  <a:pt x="1108" y="959"/>
                </a:lnTo>
                <a:lnTo>
                  <a:pt x="1109" y="959"/>
                </a:lnTo>
                <a:lnTo>
                  <a:pt x="1109" y="960"/>
                </a:lnTo>
                <a:lnTo>
                  <a:pt x="1110" y="960"/>
                </a:lnTo>
                <a:lnTo>
                  <a:pt x="1110" y="961"/>
                </a:lnTo>
                <a:lnTo>
                  <a:pt x="1110" y="960"/>
                </a:lnTo>
                <a:lnTo>
                  <a:pt x="1110" y="961"/>
                </a:lnTo>
                <a:lnTo>
                  <a:pt x="1109" y="961"/>
                </a:lnTo>
                <a:lnTo>
                  <a:pt x="1110" y="961"/>
                </a:lnTo>
                <a:lnTo>
                  <a:pt x="1111" y="960"/>
                </a:lnTo>
                <a:lnTo>
                  <a:pt x="1111" y="961"/>
                </a:lnTo>
                <a:lnTo>
                  <a:pt x="1112" y="961"/>
                </a:lnTo>
                <a:lnTo>
                  <a:pt x="1112" y="960"/>
                </a:lnTo>
                <a:lnTo>
                  <a:pt x="1113" y="960"/>
                </a:lnTo>
                <a:lnTo>
                  <a:pt x="1113" y="961"/>
                </a:lnTo>
                <a:lnTo>
                  <a:pt x="1114" y="961"/>
                </a:lnTo>
                <a:lnTo>
                  <a:pt x="1114" y="962"/>
                </a:lnTo>
                <a:lnTo>
                  <a:pt x="1113" y="962"/>
                </a:lnTo>
                <a:lnTo>
                  <a:pt x="1113" y="963"/>
                </a:lnTo>
                <a:lnTo>
                  <a:pt x="1113" y="964"/>
                </a:lnTo>
                <a:lnTo>
                  <a:pt x="1113" y="966"/>
                </a:lnTo>
                <a:lnTo>
                  <a:pt x="1113" y="967"/>
                </a:lnTo>
                <a:lnTo>
                  <a:pt x="1113" y="968"/>
                </a:lnTo>
                <a:lnTo>
                  <a:pt x="1113" y="969"/>
                </a:lnTo>
                <a:lnTo>
                  <a:pt x="1112" y="969"/>
                </a:lnTo>
                <a:lnTo>
                  <a:pt x="1112" y="970"/>
                </a:lnTo>
                <a:lnTo>
                  <a:pt x="1112" y="971"/>
                </a:lnTo>
                <a:lnTo>
                  <a:pt x="1112" y="972"/>
                </a:lnTo>
                <a:lnTo>
                  <a:pt x="1112" y="974"/>
                </a:lnTo>
                <a:lnTo>
                  <a:pt x="1112" y="975"/>
                </a:lnTo>
                <a:lnTo>
                  <a:pt x="1111" y="976"/>
                </a:lnTo>
                <a:lnTo>
                  <a:pt x="1111" y="977"/>
                </a:lnTo>
                <a:lnTo>
                  <a:pt x="1111" y="978"/>
                </a:lnTo>
                <a:lnTo>
                  <a:pt x="1111" y="979"/>
                </a:lnTo>
                <a:lnTo>
                  <a:pt x="1110" y="979"/>
                </a:lnTo>
                <a:lnTo>
                  <a:pt x="1110" y="980"/>
                </a:lnTo>
                <a:lnTo>
                  <a:pt x="1109" y="980"/>
                </a:lnTo>
                <a:lnTo>
                  <a:pt x="1108" y="980"/>
                </a:lnTo>
                <a:lnTo>
                  <a:pt x="1108" y="979"/>
                </a:lnTo>
                <a:lnTo>
                  <a:pt x="1108" y="980"/>
                </a:lnTo>
                <a:lnTo>
                  <a:pt x="1108" y="979"/>
                </a:lnTo>
                <a:lnTo>
                  <a:pt x="1106" y="979"/>
                </a:lnTo>
                <a:lnTo>
                  <a:pt x="1106" y="980"/>
                </a:lnTo>
                <a:lnTo>
                  <a:pt x="1105" y="980"/>
                </a:lnTo>
                <a:lnTo>
                  <a:pt x="1104" y="980"/>
                </a:lnTo>
                <a:lnTo>
                  <a:pt x="1104" y="979"/>
                </a:lnTo>
                <a:lnTo>
                  <a:pt x="1104" y="978"/>
                </a:lnTo>
                <a:lnTo>
                  <a:pt x="1104" y="977"/>
                </a:lnTo>
                <a:lnTo>
                  <a:pt x="1104" y="976"/>
                </a:lnTo>
                <a:lnTo>
                  <a:pt x="1105" y="976"/>
                </a:lnTo>
                <a:lnTo>
                  <a:pt x="1106" y="976"/>
                </a:lnTo>
                <a:lnTo>
                  <a:pt x="1106" y="975"/>
                </a:lnTo>
                <a:lnTo>
                  <a:pt x="1108" y="975"/>
                </a:lnTo>
                <a:lnTo>
                  <a:pt x="1108" y="974"/>
                </a:lnTo>
                <a:lnTo>
                  <a:pt x="1108" y="972"/>
                </a:lnTo>
                <a:lnTo>
                  <a:pt x="1106" y="972"/>
                </a:lnTo>
                <a:lnTo>
                  <a:pt x="1108" y="972"/>
                </a:lnTo>
                <a:lnTo>
                  <a:pt x="1106" y="972"/>
                </a:lnTo>
                <a:lnTo>
                  <a:pt x="1106" y="971"/>
                </a:lnTo>
                <a:lnTo>
                  <a:pt x="1108" y="971"/>
                </a:lnTo>
                <a:lnTo>
                  <a:pt x="1106" y="971"/>
                </a:lnTo>
                <a:lnTo>
                  <a:pt x="1106" y="970"/>
                </a:lnTo>
                <a:lnTo>
                  <a:pt x="1108" y="969"/>
                </a:lnTo>
                <a:lnTo>
                  <a:pt x="1106" y="969"/>
                </a:lnTo>
                <a:lnTo>
                  <a:pt x="1106" y="968"/>
                </a:lnTo>
                <a:lnTo>
                  <a:pt x="1106" y="969"/>
                </a:lnTo>
                <a:lnTo>
                  <a:pt x="1105" y="969"/>
                </a:lnTo>
                <a:lnTo>
                  <a:pt x="1106" y="969"/>
                </a:lnTo>
                <a:lnTo>
                  <a:pt x="1105" y="969"/>
                </a:lnTo>
                <a:lnTo>
                  <a:pt x="1105" y="970"/>
                </a:lnTo>
                <a:lnTo>
                  <a:pt x="1104" y="970"/>
                </a:lnTo>
                <a:lnTo>
                  <a:pt x="1104" y="969"/>
                </a:lnTo>
                <a:lnTo>
                  <a:pt x="1104" y="970"/>
                </a:lnTo>
                <a:lnTo>
                  <a:pt x="1104" y="971"/>
                </a:lnTo>
                <a:lnTo>
                  <a:pt x="1103" y="971"/>
                </a:lnTo>
                <a:lnTo>
                  <a:pt x="1103" y="972"/>
                </a:lnTo>
                <a:lnTo>
                  <a:pt x="1102" y="972"/>
                </a:lnTo>
                <a:lnTo>
                  <a:pt x="1101" y="972"/>
                </a:lnTo>
                <a:lnTo>
                  <a:pt x="1102" y="972"/>
                </a:lnTo>
                <a:lnTo>
                  <a:pt x="1101" y="971"/>
                </a:lnTo>
                <a:lnTo>
                  <a:pt x="1101" y="972"/>
                </a:lnTo>
                <a:lnTo>
                  <a:pt x="1100" y="972"/>
                </a:lnTo>
                <a:lnTo>
                  <a:pt x="1099" y="972"/>
                </a:lnTo>
                <a:lnTo>
                  <a:pt x="1097" y="972"/>
                </a:lnTo>
                <a:lnTo>
                  <a:pt x="1096" y="972"/>
                </a:lnTo>
                <a:lnTo>
                  <a:pt x="1096" y="974"/>
                </a:lnTo>
                <a:lnTo>
                  <a:pt x="1095" y="974"/>
                </a:lnTo>
                <a:lnTo>
                  <a:pt x="1095" y="975"/>
                </a:lnTo>
                <a:lnTo>
                  <a:pt x="1094" y="975"/>
                </a:lnTo>
                <a:lnTo>
                  <a:pt x="1094" y="976"/>
                </a:lnTo>
                <a:lnTo>
                  <a:pt x="1093" y="976"/>
                </a:lnTo>
                <a:lnTo>
                  <a:pt x="1093" y="977"/>
                </a:lnTo>
                <a:lnTo>
                  <a:pt x="1093" y="978"/>
                </a:lnTo>
                <a:lnTo>
                  <a:pt x="1092" y="978"/>
                </a:lnTo>
                <a:lnTo>
                  <a:pt x="1092" y="979"/>
                </a:lnTo>
                <a:lnTo>
                  <a:pt x="1091" y="979"/>
                </a:lnTo>
                <a:lnTo>
                  <a:pt x="1091" y="980"/>
                </a:lnTo>
                <a:lnTo>
                  <a:pt x="1090" y="980"/>
                </a:lnTo>
                <a:lnTo>
                  <a:pt x="1088" y="980"/>
                </a:lnTo>
                <a:lnTo>
                  <a:pt x="1088" y="981"/>
                </a:lnTo>
                <a:lnTo>
                  <a:pt x="1088" y="983"/>
                </a:lnTo>
                <a:lnTo>
                  <a:pt x="1087" y="983"/>
                </a:lnTo>
                <a:lnTo>
                  <a:pt x="1086" y="984"/>
                </a:lnTo>
                <a:lnTo>
                  <a:pt x="1085" y="984"/>
                </a:lnTo>
                <a:lnTo>
                  <a:pt x="1084" y="984"/>
                </a:lnTo>
                <a:lnTo>
                  <a:pt x="1084" y="985"/>
                </a:lnTo>
                <a:lnTo>
                  <a:pt x="1083" y="985"/>
                </a:lnTo>
                <a:lnTo>
                  <a:pt x="1083" y="986"/>
                </a:lnTo>
                <a:lnTo>
                  <a:pt x="1083" y="987"/>
                </a:lnTo>
                <a:lnTo>
                  <a:pt x="1082" y="987"/>
                </a:lnTo>
                <a:lnTo>
                  <a:pt x="1082" y="988"/>
                </a:lnTo>
                <a:lnTo>
                  <a:pt x="1080" y="988"/>
                </a:lnTo>
                <a:lnTo>
                  <a:pt x="1080" y="989"/>
                </a:lnTo>
                <a:lnTo>
                  <a:pt x="1080" y="991"/>
                </a:lnTo>
                <a:lnTo>
                  <a:pt x="1079" y="991"/>
                </a:lnTo>
                <a:lnTo>
                  <a:pt x="1078" y="991"/>
                </a:lnTo>
                <a:lnTo>
                  <a:pt x="1078" y="989"/>
                </a:lnTo>
                <a:lnTo>
                  <a:pt x="1078" y="991"/>
                </a:lnTo>
                <a:lnTo>
                  <a:pt x="1078" y="992"/>
                </a:lnTo>
                <a:lnTo>
                  <a:pt x="1077" y="992"/>
                </a:lnTo>
                <a:lnTo>
                  <a:pt x="1077" y="993"/>
                </a:lnTo>
                <a:lnTo>
                  <a:pt x="1077" y="994"/>
                </a:lnTo>
                <a:lnTo>
                  <a:pt x="1078" y="994"/>
                </a:lnTo>
                <a:lnTo>
                  <a:pt x="1077" y="994"/>
                </a:lnTo>
                <a:lnTo>
                  <a:pt x="1078" y="994"/>
                </a:lnTo>
                <a:lnTo>
                  <a:pt x="1077" y="995"/>
                </a:lnTo>
                <a:lnTo>
                  <a:pt x="1076" y="995"/>
                </a:lnTo>
                <a:lnTo>
                  <a:pt x="1076" y="996"/>
                </a:lnTo>
                <a:lnTo>
                  <a:pt x="1076" y="997"/>
                </a:lnTo>
                <a:lnTo>
                  <a:pt x="1076" y="998"/>
                </a:lnTo>
                <a:lnTo>
                  <a:pt x="1076" y="1000"/>
                </a:lnTo>
                <a:lnTo>
                  <a:pt x="1077" y="1000"/>
                </a:lnTo>
                <a:lnTo>
                  <a:pt x="1076" y="1000"/>
                </a:lnTo>
                <a:lnTo>
                  <a:pt x="1077" y="1000"/>
                </a:lnTo>
                <a:lnTo>
                  <a:pt x="1078" y="1001"/>
                </a:lnTo>
                <a:lnTo>
                  <a:pt x="1078" y="1002"/>
                </a:lnTo>
                <a:lnTo>
                  <a:pt x="1077" y="1002"/>
                </a:lnTo>
                <a:lnTo>
                  <a:pt x="1076" y="1002"/>
                </a:lnTo>
                <a:lnTo>
                  <a:pt x="1076" y="1003"/>
                </a:lnTo>
                <a:lnTo>
                  <a:pt x="1075" y="1003"/>
                </a:lnTo>
                <a:lnTo>
                  <a:pt x="1076" y="1003"/>
                </a:lnTo>
                <a:lnTo>
                  <a:pt x="1076" y="1004"/>
                </a:lnTo>
                <a:lnTo>
                  <a:pt x="1076" y="1005"/>
                </a:lnTo>
                <a:lnTo>
                  <a:pt x="1075" y="1005"/>
                </a:lnTo>
                <a:lnTo>
                  <a:pt x="1075" y="1006"/>
                </a:lnTo>
                <a:lnTo>
                  <a:pt x="1076" y="1006"/>
                </a:lnTo>
                <a:lnTo>
                  <a:pt x="1076" y="1008"/>
                </a:lnTo>
                <a:lnTo>
                  <a:pt x="1075" y="1008"/>
                </a:lnTo>
                <a:lnTo>
                  <a:pt x="1075" y="1009"/>
                </a:lnTo>
                <a:lnTo>
                  <a:pt x="1075" y="1010"/>
                </a:lnTo>
                <a:lnTo>
                  <a:pt x="1075" y="1011"/>
                </a:lnTo>
                <a:lnTo>
                  <a:pt x="1074" y="1011"/>
                </a:lnTo>
                <a:lnTo>
                  <a:pt x="1073" y="1011"/>
                </a:lnTo>
                <a:lnTo>
                  <a:pt x="1071" y="1011"/>
                </a:lnTo>
                <a:lnTo>
                  <a:pt x="1070" y="1011"/>
                </a:lnTo>
                <a:lnTo>
                  <a:pt x="1071" y="1011"/>
                </a:lnTo>
                <a:lnTo>
                  <a:pt x="1073" y="1011"/>
                </a:lnTo>
                <a:lnTo>
                  <a:pt x="1074" y="1011"/>
                </a:lnTo>
                <a:lnTo>
                  <a:pt x="1075" y="1011"/>
                </a:lnTo>
                <a:lnTo>
                  <a:pt x="1075" y="1012"/>
                </a:lnTo>
                <a:lnTo>
                  <a:pt x="1075" y="1013"/>
                </a:lnTo>
                <a:lnTo>
                  <a:pt x="1076" y="1013"/>
                </a:lnTo>
                <a:lnTo>
                  <a:pt x="1075" y="1013"/>
                </a:lnTo>
                <a:lnTo>
                  <a:pt x="1076" y="1014"/>
                </a:lnTo>
                <a:lnTo>
                  <a:pt x="1076" y="1016"/>
                </a:lnTo>
                <a:lnTo>
                  <a:pt x="1076" y="1017"/>
                </a:lnTo>
                <a:lnTo>
                  <a:pt x="1077" y="1017"/>
                </a:lnTo>
                <a:lnTo>
                  <a:pt x="1078" y="1017"/>
                </a:lnTo>
                <a:lnTo>
                  <a:pt x="1079" y="1017"/>
                </a:lnTo>
                <a:lnTo>
                  <a:pt x="1078" y="1017"/>
                </a:lnTo>
                <a:lnTo>
                  <a:pt x="1077" y="1017"/>
                </a:lnTo>
                <a:lnTo>
                  <a:pt x="1077" y="1018"/>
                </a:lnTo>
                <a:lnTo>
                  <a:pt x="1076" y="1018"/>
                </a:lnTo>
                <a:lnTo>
                  <a:pt x="1076" y="1019"/>
                </a:lnTo>
                <a:lnTo>
                  <a:pt x="1076" y="1020"/>
                </a:lnTo>
                <a:lnTo>
                  <a:pt x="1075" y="1020"/>
                </a:lnTo>
                <a:lnTo>
                  <a:pt x="1075" y="1021"/>
                </a:lnTo>
                <a:lnTo>
                  <a:pt x="1074" y="1021"/>
                </a:lnTo>
                <a:lnTo>
                  <a:pt x="1073" y="1021"/>
                </a:lnTo>
                <a:lnTo>
                  <a:pt x="1073" y="1022"/>
                </a:lnTo>
                <a:lnTo>
                  <a:pt x="1073" y="1021"/>
                </a:lnTo>
                <a:lnTo>
                  <a:pt x="1071" y="1021"/>
                </a:lnTo>
                <a:lnTo>
                  <a:pt x="1071" y="1022"/>
                </a:lnTo>
                <a:lnTo>
                  <a:pt x="1071" y="1021"/>
                </a:lnTo>
                <a:lnTo>
                  <a:pt x="1070" y="1022"/>
                </a:lnTo>
                <a:lnTo>
                  <a:pt x="1069" y="1022"/>
                </a:lnTo>
                <a:lnTo>
                  <a:pt x="1070" y="1022"/>
                </a:lnTo>
                <a:lnTo>
                  <a:pt x="1071" y="1022"/>
                </a:lnTo>
                <a:lnTo>
                  <a:pt x="1071" y="1023"/>
                </a:lnTo>
                <a:lnTo>
                  <a:pt x="1070" y="1023"/>
                </a:lnTo>
                <a:lnTo>
                  <a:pt x="1070" y="1025"/>
                </a:lnTo>
                <a:lnTo>
                  <a:pt x="1070" y="1026"/>
                </a:lnTo>
                <a:lnTo>
                  <a:pt x="1069" y="1027"/>
                </a:lnTo>
                <a:lnTo>
                  <a:pt x="1069" y="1028"/>
                </a:lnTo>
                <a:lnTo>
                  <a:pt x="1069" y="1029"/>
                </a:lnTo>
                <a:lnTo>
                  <a:pt x="1068" y="1029"/>
                </a:lnTo>
                <a:lnTo>
                  <a:pt x="1068" y="1030"/>
                </a:lnTo>
                <a:lnTo>
                  <a:pt x="1068" y="1031"/>
                </a:lnTo>
                <a:lnTo>
                  <a:pt x="1068" y="1033"/>
                </a:lnTo>
                <a:lnTo>
                  <a:pt x="1068" y="1034"/>
                </a:lnTo>
                <a:lnTo>
                  <a:pt x="1067" y="1034"/>
                </a:lnTo>
                <a:lnTo>
                  <a:pt x="1066" y="1034"/>
                </a:lnTo>
                <a:lnTo>
                  <a:pt x="1067" y="1034"/>
                </a:lnTo>
                <a:lnTo>
                  <a:pt x="1068" y="1034"/>
                </a:lnTo>
                <a:lnTo>
                  <a:pt x="1067" y="1034"/>
                </a:lnTo>
                <a:lnTo>
                  <a:pt x="1067" y="1035"/>
                </a:lnTo>
                <a:lnTo>
                  <a:pt x="1067" y="1036"/>
                </a:lnTo>
                <a:lnTo>
                  <a:pt x="1067" y="1037"/>
                </a:lnTo>
                <a:lnTo>
                  <a:pt x="1067" y="1038"/>
                </a:lnTo>
                <a:lnTo>
                  <a:pt x="1067" y="1039"/>
                </a:lnTo>
                <a:lnTo>
                  <a:pt x="1068" y="1039"/>
                </a:lnTo>
                <a:lnTo>
                  <a:pt x="1069" y="1039"/>
                </a:lnTo>
                <a:lnTo>
                  <a:pt x="1069" y="1041"/>
                </a:lnTo>
                <a:lnTo>
                  <a:pt x="1070" y="1041"/>
                </a:lnTo>
                <a:lnTo>
                  <a:pt x="1070" y="1042"/>
                </a:lnTo>
                <a:lnTo>
                  <a:pt x="1071" y="1042"/>
                </a:lnTo>
                <a:lnTo>
                  <a:pt x="1071" y="1043"/>
                </a:lnTo>
                <a:lnTo>
                  <a:pt x="1070" y="1043"/>
                </a:lnTo>
                <a:lnTo>
                  <a:pt x="1071" y="1043"/>
                </a:lnTo>
                <a:lnTo>
                  <a:pt x="1071" y="1044"/>
                </a:lnTo>
                <a:lnTo>
                  <a:pt x="1070" y="1044"/>
                </a:lnTo>
                <a:lnTo>
                  <a:pt x="1070" y="1045"/>
                </a:lnTo>
                <a:lnTo>
                  <a:pt x="1070" y="1046"/>
                </a:lnTo>
                <a:lnTo>
                  <a:pt x="1070" y="1047"/>
                </a:lnTo>
                <a:lnTo>
                  <a:pt x="1071" y="1047"/>
                </a:lnTo>
                <a:lnTo>
                  <a:pt x="1071" y="1048"/>
                </a:lnTo>
                <a:lnTo>
                  <a:pt x="1071" y="1050"/>
                </a:lnTo>
                <a:lnTo>
                  <a:pt x="1073" y="1050"/>
                </a:lnTo>
                <a:lnTo>
                  <a:pt x="1073" y="1051"/>
                </a:lnTo>
                <a:lnTo>
                  <a:pt x="1074" y="1051"/>
                </a:lnTo>
                <a:lnTo>
                  <a:pt x="1073" y="1051"/>
                </a:lnTo>
                <a:lnTo>
                  <a:pt x="1071" y="1050"/>
                </a:lnTo>
                <a:lnTo>
                  <a:pt x="1070" y="1050"/>
                </a:lnTo>
                <a:lnTo>
                  <a:pt x="1070" y="1048"/>
                </a:lnTo>
                <a:lnTo>
                  <a:pt x="1069" y="1048"/>
                </a:lnTo>
                <a:lnTo>
                  <a:pt x="1069" y="1047"/>
                </a:lnTo>
                <a:lnTo>
                  <a:pt x="1068" y="1047"/>
                </a:lnTo>
                <a:lnTo>
                  <a:pt x="1068" y="1046"/>
                </a:lnTo>
                <a:lnTo>
                  <a:pt x="1068" y="1045"/>
                </a:lnTo>
                <a:lnTo>
                  <a:pt x="1067" y="1045"/>
                </a:lnTo>
                <a:lnTo>
                  <a:pt x="1067" y="1046"/>
                </a:lnTo>
                <a:lnTo>
                  <a:pt x="1067" y="1047"/>
                </a:lnTo>
                <a:lnTo>
                  <a:pt x="1067" y="1046"/>
                </a:lnTo>
                <a:lnTo>
                  <a:pt x="1066" y="1046"/>
                </a:lnTo>
                <a:lnTo>
                  <a:pt x="1066" y="1047"/>
                </a:lnTo>
                <a:lnTo>
                  <a:pt x="1066" y="1048"/>
                </a:lnTo>
                <a:lnTo>
                  <a:pt x="1065" y="1048"/>
                </a:lnTo>
                <a:lnTo>
                  <a:pt x="1065" y="1050"/>
                </a:lnTo>
                <a:lnTo>
                  <a:pt x="1063" y="1050"/>
                </a:lnTo>
                <a:lnTo>
                  <a:pt x="1062" y="1050"/>
                </a:lnTo>
                <a:lnTo>
                  <a:pt x="1062" y="1048"/>
                </a:lnTo>
                <a:lnTo>
                  <a:pt x="1061" y="1048"/>
                </a:lnTo>
                <a:lnTo>
                  <a:pt x="1061" y="1050"/>
                </a:lnTo>
                <a:lnTo>
                  <a:pt x="1062" y="1050"/>
                </a:lnTo>
                <a:lnTo>
                  <a:pt x="1061" y="1050"/>
                </a:lnTo>
                <a:lnTo>
                  <a:pt x="1061" y="1051"/>
                </a:lnTo>
                <a:lnTo>
                  <a:pt x="1061" y="1052"/>
                </a:lnTo>
                <a:lnTo>
                  <a:pt x="1061" y="1053"/>
                </a:lnTo>
                <a:lnTo>
                  <a:pt x="1061" y="1054"/>
                </a:lnTo>
                <a:lnTo>
                  <a:pt x="1060" y="1054"/>
                </a:lnTo>
                <a:lnTo>
                  <a:pt x="1060" y="1055"/>
                </a:lnTo>
                <a:lnTo>
                  <a:pt x="1060" y="1056"/>
                </a:lnTo>
                <a:lnTo>
                  <a:pt x="1059" y="1056"/>
                </a:lnTo>
                <a:lnTo>
                  <a:pt x="1060" y="1058"/>
                </a:lnTo>
                <a:lnTo>
                  <a:pt x="1059" y="1058"/>
                </a:lnTo>
                <a:lnTo>
                  <a:pt x="1060" y="1058"/>
                </a:lnTo>
                <a:lnTo>
                  <a:pt x="1061" y="1058"/>
                </a:lnTo>
                <a:lnTo>
                  <a:pt x="1061" y="1059"/>
                </a:lnTo>
                <a:lnTo>
                  <a:pt x="1060" y="1059"/>
                </a:lnTo>
                <a:lnTo>
                  <a:pt x="1059" y="1059"/>
                </a:lnTo>
                <a:lnTo>
                  <a:pt x="1059" y="1060"/>
                </a:lnTo>
                <a:lnTo>
                  <a:pt x="1059" y="1061"/>
                </a:lnTo>
                <a:lnTo>
                  <a:pt x="1058" y="1061"/>
                </a:lnTo>
                <a:lnTo>
                  <a:pt x="1057" y="1061"/>
                </a:lnTo>
                <a:lnTo>
                  <a:pt x="1057" y="1062"/>
                </a:lnTo>
                <a:lnTo>
                  <a:pt x="1056" y="1062"/>
                </a:lnTo>
                <a:lnTo>
                  <a:pt x="1057" y="1062"/>
                </a:lnTo>
                <a:lnTo>
                  <a:pt x="1056" y="1062"/>
                </a:lnTo>
                <a:lnTo>
                  <a:pt x="1056" y="1063"/>
                </a:lnTo>
                <a:lnTo>
                  <a:pt x="1057" y="1063"/>
                </a:lnTo>
                <a:lnTo>
                  <a:pt x="1057" y="1064"/>
                </a:lnTo>
                <a:lnTo>
                  <a:pt x="1058" y="1064"/>
                </a:lnTo>
                <a:lnTo>
                  <a:pt x="1058" y="1066"/>
                </a:lnTo>
                <a:lnTo>
                  <a:pt x="1059" y="1066"/>
                </a:lnTo>
                <a:lnTo>
                  <a:pt x="1060" y="1066"/>
                </a:lnTo>
                <a:lnTo>
                  <a:pt x="1060" y="1067"/>
                </a:lnTo>
                <a:lnTo>
                  <a:pt x="1060" y="1068"/>
                </a:lnTo>
                <a:lnTo>
                  <a:pt x="1060" y="1069"/>
                </a:lnTo>
                <a:lnTo>
                  <a:pt x="1060" y="1070"/>
                </a:lnTo>
                <a:lnTo>
                  <a:pt x="1061" y="1070"/>
                </a:lnTo>
                <a:lnTo>
                  <a:pt x="1061" y="1071"/>
                </a:lnTo>
                <a:lnTo>
                  <a:pt x="1061" y="1072"/>
                </a:lnTo>
                <a:lnTo>
                  <a:pt x="1062" y="1072"/>
                </a:lnTo>
                <a:lnTo>
                  <a:pt x="1062" y="1073"/>
                </a:lnTo>
                <a:lnTo>
                  <a:pt x="1063" y="1073"/>
                </a:lnTo>
                <a:lnTo>
                  <a:pt x="1065" y="1073"/>
                </a:lnTo>
                <a:lnTo>
                  <a:pt x="1065" y="1075"/>
                </a:lnTo>
                <a:lnTo>
                  <a:pt x="1063" y="1075"/>
                </a:lnTo>
                <a:lnTo>
                  <a:pt x="1062" y="1075"/>
                </a:lnTo>
                <a:lnTo>
                  <a:pt x="1061" y="1075"/>
                </a:lnTo>
                <a:lnTo>
                  <a:pt x="1061" y="1073"/>
                </a:lnTo>
                <a:lnTo>
                  <a:pt x="1061" y="1075"/>
                </a:lnTo>
                <a:lnTo>
                  <a:pt x="1061" y="1073"/>
                </a:lnTo>
                <a:lnTo>
                  <a:pt x="1060" y="1073"/>
                </a:lnTo>
                <a:lnTo>
                  <a:pt x="1060" y="1075"/>
                </a:lnTo>
                <a:lnTo>
                  <a:pt x="1060" y="1073"/>
                </a:lnTo>
                <a:lnTo>
                  <a:pt x="1060" y="1075"/>
                </a:lnTo>
                <a:lnTo>
                  <a:pt x="1059" y="1073"/>
                </a:lnTo>
                <a:lnTo>
                  <a:pt x="1060" y="1073"/>
                </a:lnTo>
                <a:lnTo>
                  <a:pt x="1059" y="1073"/>
                </a:lnTo>
                <a:lnTo>
                  <a:pt x="1059" y="1075"/>
                </a:lnTo>
                <a:lnTo>
                  <a:pt x="1058" y="1075"/>
                </a:lnTo>
                <a:lnTo>
                  <a:pt x="1057" y="1075"/>
                </a:lnTo>
                <a:lnTo>
                  <a:pt x="1056" y="1075"/>
                </a:lnTo>
                <a:lnTo>
                  <a:pt x="1057" y="1075"/>
                </a:lnTo>
                <a:lnTo>
                  <a:pt x="1058" y="1075"/>
                </a:lnTo>
                <a:lnTo>
                  <a:pt x="1058" y="1076"/>
                </a:lnTo>
                <a:lnTo>
                  <a:pt x="1059" y="1076"/>
                </a:lnTo>
                <a:lnTo>
                  <a:pt x="1058" y="1076"/>
                </a:lnTo>
                <a:lnTo>
                  <a:pt x="1058" y="1077"/>
                </a:lnTo>
                <a:lnTo>
                  <a:pt x="1058" y="1078"/>
                </a:lnTo>
                <a:lnTo>
                  <a:pt x="1057" y="1078"/>
                </a:lnTo>
                <a:lnTo>
                  <a:pt x="1057" y="1079"/>
                </a:lnTo>
                <a:lnTo>
                  <a:pt x="1058" y="1079"/>
                </a:lnTo>
                <a:lnTo>
                  <a:pt x="1057" y="1079"/>
                </a:lnTo>
                <a:lnTo>
                  <a:pt x="1057" y="1080"/>
                </a:lnTo>
                <a:lnTo>
                  <a:pt x="1058" y="1080"/>
                </a:lnTo>
                <a:lnTo>
                  <a:pt x="1057" y="1080"/>
                </a:lnTo>
                <a:lnTo>
                  <a:pt x="1058" y="1080"/>
                </a:lnTo>
                <a:lnTo>
                  <a:pt x="1058" y="1081"/>
                </a:lnTo>
                <a:lnTo>
                  <a:pt x="1059" y="1081"/>
                </a:lnTo>
                <a:lnTo>
                  <a:pt x="1058" y="1081"/>
                </a:lnTo>
                <a:lnTo>
                  <a:pt x="1058" y="1083"/>
                </a:lnTo>
                <a:lnTo>
                  <a:pt x="1059" y="1083"/>
                </a:lnTo>
                <a:lnTo>
                  <a:pt x="1060" y="1083"/>
                </a:lnTo>
                <a:lnTo>
                  <a:pt x="1061" y="1083"/>
                </a:lnTo>
                <a:lnTo>
                  <a:pt x="1062" y="1083"/>
                </a:lnTo>
                <a:lnTo>
                  <a:pt x="1061" y="1083"/>
                </a:lnTo>
                <a:lnTo>
                  <a:pt x="1060" y="1083"/>
                </a:lnTo>
                <a:lnTo>
                  <a:pt x="1059" y="1083"/>
                </a:lnTo>
                <a:lnTo>
                  <a:pt x="1058" y="1083"/>
                </a:lnTo>
                <a:lnTo>
                  <a:pt x="1059" y="1083"/>
                </a:lnTo>
                <a:lnTo>
                  <a:pt x="1060" y="1083"/>
                </a:lnTo>
                <a:lnTo>
                  <a:pt x="1061" y="1083"/>
                </a:lnTo>
                <a:lnTo>
                  <a:pt x="1062" y="1083"/>
                </a:lnTo>
                <a:lnTo>
                  <a:pt x="1062" y="1084"/>
                </a:lnTo>
                <a:lnTo>
                  <a:pt x="1061" y="1084"/>
                </a:lnTo>
                <a:lnTo>
                  <a:pt x="1059" y="1084"/>
                </a:lnTo>
                <a:lnTo>
                  <a:pt x="1058" y="1084"/>
                </a:lnTo>
                <a:lnTo>
                  <a:pt x="1058" y="1085"/>
                </a:lnTo>
                <a:lnTo>
                  <a:pt x="1058" y="1086"/>
                </a:lnTo>
                <a:lnTo>
                  <a:pt x="1057" y="1086"/>
                </a:lnTo>
                <a:lnTo>
                  <a:pt x="1058" y="1086"/>
                </a:lnTo>
                <a:lnTo>
                  <a:pt x="1058" y="1087"/>
                </a:lnTo>
                <a:lnTo>
                  <a:pt x="1059" y="1087"/>
                </a:lnTo>
                <a:lnTo>
                  <a:pt x="1058" y="1087"/>
                </a:lnTo>
                <a:lnTo>
                  <a:pt x="1058" y="1088"/>
                </a:lnTo>
                <a:lnTo>
                  <a:pt x="1059" y="1088"/>
                </a:lnTo>
                <a:lnTo>
                  <a:pt x="1059" y="1089"/>
                </a:lnTo>
                <a:lnTo>
                  <a:pt x="1058" y="1089"/>
                </a:lnTo>
                <a:lnTo>
                  <a:pt x="1059" y="1089"/>
                </a:lnTo>
                <a:lnTo>
                  <a:pt x="1059" y="1090"/>
                </a:lnTo>
                <a:lnTo>
                  <a:pt x="1059" y="1092"/>
                </a:lnTo>
                <a:lnTo>
                  <a:pt x="1059" y="1093"/>
                </a:lnTo>
                <a:lnTo>
                  <a:pt x="1059" y="1094"/>
                </a:lnTo>
                <a:lnTo>
                  <a:pt x="1059" y="1095"/>
                </a:lnTo>
                <a:lnTo>
                  <a:pt x="1059" y="1096"/>
                </a:lnTo>
                <a:lnTo>
                  <a:pt x="1060" y="1096"/>
                </a:lnTo>
                <a:lnTo>
                  <a:pt x="1060" y="1097"/>
                </a:lnTo>
                <a:lnTo>
                  <a:pt x="1060" y="1098"/>
                </a:lnTo>
                <a:lnTo>
                  <a:pt x="1059" y="1098"/>
                </a:lnTo>
                <a:lnTo>
                  <a:pt x="1059" y="1100"/>
                </a:lnTo>
                <a:lnTo>
                  <a:pt x="1058" y="1100"/>
                </a:lnTo>
                <a:lnTo>
                  <a:pt x="1058" y="1101"/>
                </a:lnTo>
                <a:lnTo>
                  <a:pt x="1058" y="1102"/>
                </a:lnTo>
                <a:lnTo>
                  <a:pt x="1058" y="1103"/>
                </a:lnTo>
                <a:lnTo>
                  <a:pt x="1058" y="1102"/>
                </a:lnTo>
                <a:lnTo>
                  <a:pt x="1058" y="1103"/>
                </a:lnTo>
                <a:lnTo>
                  <a:pt x="1058" y="1104"/>
                </a:lnTo>
                <a:lnTo>
                  <a:pt x="1058" y="1105"/>
                </a:lnTo>
                <a:lnTo>
                  <a:pt x="1058" y="1106"/>
                </a:lnTo>
                <a:lnTo>
                  <a:pt x="1058" y="1108"/>
                </a:lnTo>
                <a:lnTo>
                  <a:pt x="1057" y="1108"/>
                </a:lnTo>
                <a:lnTo>
                  <a:pt x="1056" y="1108"/>
                </a:lnTo>
                <a:lnTo>
                  <a:pt x="1057" y="1108"/>
                </a:lnTo>
                <a:lnTo>
                  <a:pt x="1057" y="1109"/>
                </a:lnTo>
                <a:lnTo>
                  <a:pt x="1058" y="1109"/>
                </a:lnTo>
                <a:lnTo>
                  <a:pt x="1058" y="1108"/>
                </a:lnTo>
                <a:lnTo>
                  <a:pt x="1058" y="1109"/>
                </a:lnTo>
                <a:lnTo>
                  <a:pt x="1058" y="1110"/>
                </a:lnTo>
                <a:lnTo>
                  <a:pt x="1057" y="1110"/>
                </a:lnTo>
                <a:lnTo>
                  <a:pt x="1056" y="1110"/>
                </a:lnTo>
                <a:lnTo>
                  <a:pt x="1057" y="1110"/>
                </a:lnTo>
                <a:lnTo>
                  <a:pt x="1058" y="1110"/>
                </a:lnTo>
                <a:lnTo>
                  <a:pt x="1058" y="1111"/>
                </a:lnTo>
                <a:lnTo>
                  <a:pt x="1058" y="1112"/>
                </a:lnTo>
                <a:lnTo>
                  <a:pt x="1058" y="1113"/>
                </a:lnTo>
                <a:lnTo>
                  <a:pt x="1058" y="1114"/>
                </a:lnTo>
                <a:lnTo>
                  <a:pt x="1058" y="1115"/>
                </a:lnTo>
                <a:lnTo>
                  <a:pt x="1058" y="1117"/>
                </a:lnTo>
                <a:lnTo>
                  <a:pt x="1057" y="1117"/>
                </a:lnTo>
                <a:lnTo>
                  <a:pt x="1056" y="1117"/>
                </a:lnTo>
                <a:lnTo>
                  <a:pt x="1054" y="1117"/>
                </a:lnTo>
                <a:lnTo>
                  <a:pt x="1056" y="1117"/>
                </a:lnTo>
                <a:lnTo>
                  <a:pt x="1057" y="1117"/>
                </a:lnTo>
                <a:lnTo>
                  <a:pt x="1058" y="1117"/>
                </a:lnTo>
                <a:lnTo>
                  <a:pt x="1058" y="1118"/>
                </a:lnTo>
                <a:lnTo>
                  <a:pt x="1057" y="1118"/>
                </a:lnTo>
                <a:lnTo>
                  <a:pt x="1057" y="1119"/>
                </a:lnTo>
                <a:lnTo>
                  <a:pt x="1057" y="1120"/>
                </a:lnTo>
                <a:lnTo>
                  <a:pt x="1056" y="1120"/>
                </a:lnTo>
                <a:lnTo>
                  <a:pt x="1057" y="1120"/>
                </a:lnTo>
                <a:lnTo>
                  <a:pt x="1057" y="1119"/>
                </a:lnTo>
                <a:lnTo>
                  <a:pt x="1058" y="1119"/>
                </a:lnTo>
                <a:lnTo>
                  <a:pt x="1058" y="1118"/>
                </a:lnTo>
                <a:lnTo>
                  <a:pt x="1058" y="1119"/>
                </a:lnTo>
                <a:lnTo>
                  <a:pt x="1058" y="1120"/>
                </a:lnTo>
                <a:lnTo>
                  <a:pt x="1058" y="1121"/>
                </a:lnTo>
                <a:lnTo>
                  <a:pt x="1058" y="1122"/>
                </a:lnTo>
                <a:lnTo>
                  <a:pt x="1058" y="1123"/>
                </a:lnTo>
                <a:lnTo>
                  <a:pt x="1058" y="1125"/>
                </a:lnTo>
                <a:lnTo>
                  <a:pt x="1058" y="1126"/>
                </a:lnTo>
                <a:lnTo>
                  <a:pt x="1061" y="1126"/>
                </a:lnTo>
                <a:lnTo>
                  <a:pt x="1061" y="1127"/>
                </a:lnTo>
                <a:lnTo>
                  <a:pt x="1060" y="1127"/>
                </a:lnTo>
                <a:lnTo>
                  <a:pt x="1059" y="1127"/>
                </a:lnTo>
                <a:lnTo>
                  <a:pt x="1058" y="1127"/>
                </a:lnTo>
                <a:lnTo>
                  <a:pt x="1058" y="1128"/>
                </a:lnTo>
                <a:lnTo>
                  <a:pt x="1058" y="1129"/>
                </a:lnTo>
                <a:lnTo>
                  <a:pt x="1057" y="1129"/>
                </a:lnTo>
                <a:lnTo>
                  <a:pt x="1056" y="1129"/>
                </a:lnTo>
                <a:lnTo>
                  <a:pt x="1056" y="1130"/>
                </a:lnTo>
                <a:lnTo>
                  <a:pt x="1057" y="1129"/>
                </a:lnTo>
                <a:lnTo>
                  <a:pt x="1058" y="1129"/>
                </a:lnTo>
                <a:lnTo>
                  <a:pt x="1059" y="1129"/>
                </a:lnTo>
                <a:lnTo>
                  <a:pt x="1059" y="1130"/>
                </a:lnTo>
                <a:lnTo>
                  <a:pt x="1059" y="1131"/>
                </a:lnTo>
                <a:lnTo>
                  <a:pt x="1060" y="1131"/>
                </a:lnTo>
                <a:lnTo>
                  <a:pt x="1060" y="1133"/>
                </a:lnTo>
                <a:lnTo>
                  <a:pt x="1060" y="1134"/>
                </a:lnTo>
                <a:lnTo>
                  <a:pt x="1061" y="1134"/>
                </a:lnTo>
                <a:lnTo>
                  <a:pt x="1061" y="1135"/>
                </a:lnTo>
                <a:lnTo>
                  <a:pt x="1062" y="1135"/>
                </a:lnTo>
                <a:lnTo>
                  <a:pt x="1063" y="1135"/>
                </a:lnTo>
                <a:lnTo>
                  <a:pt x="1063" y="1136"/>
                </a:lnTo>
                <a:lnTo>
                  <a:pt x="1065" y="1136"/>
                </a:lnTo>
                <a:lnTo>
                  <a:pt x="1065" y="1137"/>
                </a:lnTo>
                <a:lnTo>
                  <a:pt x="1063" y="1138"/>
                </a:lnTo>
                <a:lnTo>
                  <a:pt x="1065" y="1138"/>
                </a:lnTo>
                <a:lnTo>
                  <a:pt x="1065" y="1137"/>
                </a:lnTo>
                <a:lnTo>
                  <a:pt x="1066" y="1137"/>
                </a:lnTo>
                <a:lnTo>
                  <a:pt x="1067" y="1138"/>
                </a:lnTo>
                <a:lnTo>
                  <a:pt x="1067" y="1137"/>
                </a:lnTo>
                <a:lnTo>
                  <a:pt x="1068" y="1137"/>
                </a:lnTo>
                <a:lnTo>
                  <a:pt x="1069" y="1137"/>
                </a:lnTo>
                <a:lnTo>
                  <a:pt x="1070" y="1137"/>
                </a:lnTo>
                <a:lnTo>
                  <a:pt x="1070" y="1138"/>
                </a:lnTo>
                <a:lnTo>
                  <a:pt x="1070" y="1137"/>
                </a:lnTo>
                <a:lnTo>
                  <a:pt x="1069" y="1137"/>
                </a:lnTo>
                <a:lnTo>
                  <a:pt x="1069" y="1138"/>
                </a:lnTo>
                <a:lnTo>
                  <a:pt x="1070" y="1138"/>
                </a:lnTo>
                <a:lnTo>
                  <a:pt x="1069" y="1139"/>
                </a:lnTo>
                <a:lnTo>
                  <a:pt x="1068" y="1139"/>
                </a:lnTo>
                <a:lnTo>
                  <a:pt x="1069" y="1139"/>
                </a:lnTo>
                <a:lnTo>
                  <a:pt x="1070" y="1139"/>
                </a:lnTo>
                <a:lnTo>
                  <a:pt x="1070" y="1140"/>
                </a:lnTo>
                <a:lnTo>
                  <a:pt x="1069" y="1140"/>
                </a:lnTo>
                <a:lnTo>
                  <a:pt x="1068" y="1140"/>
                </a:lnTo>
                <a:lnTo>
                  <a:pt x="1067" y="1140"/>
                </a:lnTo>
                <a:lnTo>
                  <a:pt x="1067" y="1139"/>
                </a:lnTo>
                <a:lnTo>
                  <a:pt x="1067" y="1140"/>
                </a:lnTo>
                <a:lnTo>
                  <a:pt x="1066" y="1140"/>
                </a:lnTo>
                <a:lnTo>
                  <a:pt x="1067" y="1140"/>
                </a:lnTo>
                <a:lnTo>
                  <a:pt x="1066" y="1140"/>
                </a:lnTo>
                <a:lnTo>
                  <a:pt x="1065" y="1140"/>
                </a:lnTo>
                <a:lnTo>
                  <a:pt x="1063" y="1140"/>
                </a:lnTo>
                <a:lnTo>
                  <a:pt x="1062" y="1140"/>
                </a:lnTo>
                <a:lnTo>
                  <a:pt x="1050" y="1142"/>
                </a:lnTo>
                <a:lnTo>
                  <a:pt x="1051" y="1142"/>
                </a:lnTo>
                <a:lnTo>
                  <a:pt x="1052" y="1142"/>
                </a:lnTo>
                <a:lnTo>
                  <a:pt x="1053" y="1142"/>
                </a:lnTo>
                <a:lnTo>
                  <a:pt x="1053" y="1143"/>
                </a:lnTo>
                <a:lnTo>
                  <a:pt x="1054" y="1144"/>
                </a:lnTo>
                <a:lnTo>
                  <a:pt x="1056" y="1144"/>
                </a:lnTo>
                <a:lnTo>
                  <a:pt x="1057" y="1144"/>
                </a:lnTo>
                <a:lnTo>
                  <a:pt x="1058" y="1144"/>
                </a:lnTo>
                <a:lnTo>
                  <a:pt x="1059" y="1144"/>
                </a:lnTo>
                <a:lnTo>
                  <a:pt x="1060" y="1144"/>
                </a:lnTo>
                <a:lnTo>
                  <a:pt x="1061" y="1144"/>
                </a:lnTo>
                <a:lnTo>
                  <a:pt x="1061" y="1143"/>
                </a:lnTo>
                <a:lnTo>
                  <a:pt x="1062" y="1142"/>
                </a:lnTo>
                <a:lnTo>
                  <a:pt x="1066" y="1142"/>
                </a:lnTo>
                <a:lnTo>
                  <a:pt x="1066" y="1143"/>
                </a:lnTo>
                <a:lnTo>
                  <a:pt x="1066" y="1142"/>
                </a:lnTo>
                <a:lnTo>
                  <a:pt x="1067" y="1142"/>
                </a:lnTo>
                <a:lnTo>
                  <a:pt x="1068" y="1142"/>
                </a:lnTo>
                <a:lnTo>
                  <a:pt x="1069" y="1142"/>
                </a:lnTo>
                <a:lnTo>
                  <a:pt x="1068" y="1142"/>
                </a:lnTo>
                <a:lnTo>
                  <a:pt x="1068" y="1143"/>
                </a:lnTo>
                <a:lnTo>
                  <a:pt x="1068" y="1142"/>
                </a:lnTo>
                <a:lnTo>
                  <a:pt x="1068" y="1143"/>
                </a:lnTo>
                <a:lnTo>
                  <a:pt x="1069" y="1144"/>
                </a:lnTo>
                <a:lnTo>
                  <a:pt x="1069" y="1145"/>
                </a:lnTo>
                <a:lnTo>
                  <a:pt x="1068" y="1145"/>
                </a:lnTo>
                <a:lnTo>
                  <a:pt x="1068" y="1146"/>
                </a:lnTo>
                <a:lnTo>
                  <a:pt x="1067" y="1146"/>
                </a:lnTo>
                <a:lnTo>
                  <a:pt x="1067" y="1145"/>
                </a:lnTo>
                <a:lnTo>
                  <a:pt x="1066" y="1145"/>
                </a:lnTo>
                <a:lnTo>
                  <a:pt x="1066" y="1146"/>
                </a:lnTo>
                <a:lnTo>
                  <a:pt x="1065" y="1147"/>
                </a:lnTo>
                <a:lnTo>
                  <a:pt x="1065" y="1148"/>
                </a:lnTo>
                <a:lnTo>
                  <a:pt x="1065" y="1150"/>
                </a:lnTo>
                <a:lnTo>
                  <a:pt x="1063" y="1150"/>
                </a:lnTo>
                <a:lnTo>
                  <a:pt x="1062" y="1150"/>
                </a:lnTo>
                <a:lnTo>
                  <a:pt x="1061" y="1150"/>
                </a:lnTo>
                <a:lnTo>
                  <a:pt x="1062" y="1150"/>
                </a:lnTo>
                <a:lnTo>
                  <a:pt x="1063" y="1150"/>
                </a:lnTo>
                <a:lnTo>
                  <a:pt x="1063" y="1151"/>
                </a:lnTo>
                <a:lnTo>
                  <a:pt x="1063" y="1152"/>
                </a:lnTo>
                <a:lnTo>
                  <a:pt x="1065" y="1152"/>
                </a:lnTo>
                <a:lnTo>
                  <a:pt x="1063" y="1152"/>
                </a:lnTo>
                <a:lnTo>
                  <a:pt x="1065" y="1152"/>
                </a:lnTo>
                <a:lnTo>
                  <a:pt x="1065" y="1153"/>
                </a:lnTo>
                <a:lnTo>
                  <a:pt x="1065" y="1154"/>
                </a:lnTo>
                <a:lnTo>
                  <a:pt x="1065" y="1155"/>
                </a:lnTo>
                <a:lnTo>
                  <a:pt x="1065" y="1156"/>
                </a:lnTo>
                <a:lnTo>
                  <a:pt x="1065" y="1157"/>
                </a:lnTo>
                <a:lnTo>
                  <a:pt x="1063" y="1157"/>
                </a:lnTo>
                <a:lnTo>
                  <a:pt x="1065" y="1157"/>
                </a:lnTo>
                <a:lnTo>
                  <a:pt x="1066" y="1157"/>
                </a:lnTo>
                <a:lnTo>
                  <a:pt x="1066" y="1159"/>
                </a:lnTo>
                <a:lnTo>
                  <a:pt x="1067" y="1159"/>
                </a:lnTo>
                <a:lnTo>
                  <a:pt x="1067" y="1160"/>
                </a:lnTo>
                <a:lnTo>
                  <a:pt x="1066" y="1160"/>
                </a:lnTo>
                <a:lnTo>
                  <a:pt x="1067" y="1160"/>
                </a:lnTo>
                <a:lnTo>
                  <a:pt x="1068" y="1161"/>
                </a:lnTo>
                <a:lnTo>
                  <a:pt x="1068" y="1162"/>
                </a:lnTo>
                <a:lnTo>
                  <a:pt x="1069" y="1162"/>
                </a:lnTo>
                <a:lnTo>
                  <a:pt x="1070" y="1163"/>
                </a:lnTo>
                <a:lnTo>
                  <a:pt x="1070" y="1164"/>
                </a:lnTo>
                <a:lnTo>
                  <a:pt x="1071" y="1164"/>
                </a:lnTo>
                <a:lnTo>
                  <a:pt x="1071" y="1165"/>
                </a:lnTo>
                <a:lnTo>
                  <a:pt x="1073" y="1165"/>
                </a:lnTo>
                <a:lnTo>
                  <a:pt x="1071" y="1167"/>
                </a:lnTo>
                <a:lnTo>
                  <a:pt x="1073" y="1167"/>
                </a:lnTo>
                <a:lnTo>
                  <a:pt x="1074" y="1167"/>
                </a:lnTo>
                <a:lnTo>
                  <a:pt x="1074" y="1168"/>
                </a:lnTo>
                <a:lnTo>
                  <a:pt x="1075" y="1168"/>
                </a:lnTo>
                <a:lnTo>
                  <a:pt x="1076" y="1168"/>
                </a:lnTo>
                <a:lnTo>
                  <a:pt x="1076" y="1169"/>
                </a:lnTo>
                <a:lnTo>
                  <a:pt x="1077" y="1169"/>
                </a:lnTo>
                <a:lnTo>
                  <a:pt x="1077" y="1170"/>
                </a:lnTo>
                <a:lnTo>
                  <a:pt x="1077" y="1171"/>
                </a:lnTo>
                <a:lnTo>
                  <a:pt x="1076" y="1171"/>
                </a:lnTo>
                <a:lnTo>
                  <a:pt x="1076" y="1172"/>
                </a:lnTo>
                <a:lnTo>
                  <a:pt x="1076" y="1173"/>
                </a:lnTo>
                <a:lnTo>
                  <a:pt x="1077" y="1173"/>
                </a:lnTo>
                <a:lnTo>
                  <a:pt x="1079" y="1173"/>
                </a:lnTo>
                <a:lnTo>
                  <a:pt x="1078" y="1173"/>
                </a:lnTo>
                <a:lnTo>
                  <a:pt x="1077" y="1173"/>
                </a:lnTo>
                <a:lnTo>
                  <a:pt x="1077" y="1175"/>
                </a:lnTo>
                <a:lnTo>
                  <a:pt x="1076" y="1175"/>
                </a:lnTo>
                <a:lnTo>
                  <a:pt x="1076" y="1176"/>
                </a:lnTo>
                <a:lnTo>
                  <a:pt x="1076" y="1177"/>
                </a:lnTo>
                <a:lnTo>
                  <a:pt x="1076" y="1178"/>
                </a:lnTo>
                <a:lnTo>
                  <a:pt x="1076" y="1179"/>
                </a:lnTo>
                <a:lnTo>
                  <a:pt x="1076" y="1180"/>
                </a:lnTo>
                <a:lnTo>
                  <a:pt x="1076" y="1181"/>
                </a:lnTo>
                <a:lnTo>
                  <a:pt x="1076" y="1182"/>
                </a:lnTo>
                <a:lnTo>
                  <a:pt x="1076" y="1184"/>
                </a:lnTo>
                <a:lnTo>
                  <a:pt x="1077" y="1185"/>
                </a:lnTo>
                <a:lnTo>
                  <a:pt x="1076" y="1185"/>
                </a:lnTo>
                <a:lnTo>
                  <a:pt x="1075" y="1185"/>
                </a:lnTo>
                <a:lnTo>
                  <a:pt x="1075" y="1186"/>
                </a:lnTo>
                <a:lnTo>
                  <a:pt x="1074" y="1187"/>
                </a:lnTo>
                <a:lnTo>
                  <a:pt x="1075" y="1186"/>
                </a:lnTo>
                <a:lnTo>
                  <a:pt x="1075" y="1185"/>
                </a:lnTo>
                <a:lnTo>
                  <a:pt x="1076" y="1185"/>
                </a:lnTo>
                <a:lnTo>
                  <a:pt x="1076" y="1186"/>
                </a:lnTo>
                <a:lnTo>
                  <a:pt x="1077" y="1186"/>
                </a:lnTo>
                <a:lnTo>
                  <a:pt x="1077" y="1187"/>
                </a:lnTo>
                <a:lnTo>
                  <a:pt x="1077" y="1186"/>
                </a:lnTo>
                <a:lnTo>
                  <a:pt x="1078" y="1186"/>
                </a:lnTo>
                <a:lnTo>
                  <a:pt x="1078" y="1187"/>
                </a:lnTo>
                <a:lnTo>
                  <a:pt x="1078" y="1188"/>
                </a:lnTo>
                <a:lnTo>
                  <a:pt x="1079" y="1188"/>
                </a:lnTo>
                <a:lnTo>
                  <a:pt x="1079" y="1189"/>
                </a:lnTo>
                <a:lnTo>
                  <a:pt x="1079" y="1190"/>
                </a:lnTo>
                <a:lnTo>
                  <a:pt x="1080" y="1190"/>
                </a:lnTo>
                <a:lnTo>
                  <a:pt x="1080" y="1192"/>
                </a:lnTo>
                <a:lnTo>
                  <a:pt x="1082" y="1192"/>
                </a:lnTo>
                <a:lnTo>
                  <a:pt x="1082" y="1193"/>
                </a:lnTo>
                <a:lnTo>
                  <a:pt x="1083" y="1193"/>
                </a:lnTo>
                <a:lnTo>
                  <a:pt x="1083" y="1194"/>
                </a:lnTo>
                <a:lnTo>
                  <a:pt x="1084" y="1194"/>
                </a:lnTo>
                <a:lnTo>
                  <a:pt x="1084" y="1195"/>
                </a:lnTo>
                <a:lnTo>
                  <a:pt x="1085" y="1195"/>
                </a:lnTo>
                <a:lnTo>
                  <a:pt x="1085" y="1196"/>
                </a:lnTo>
                <a:lnTo>
                  <a:pt x="1084" y="1196"/>
                </a:lnTo>
                <a:lnTo>
                  <a:pt x="1083" y="1196"/>
                </a:lnTo>
                <a:lnTo>
                  <a:pt x="1083" y="1197"/>
                </a:lnTo>
                <a:lnTo>
                  <a:pt x="1082" y="1198"/>
                </a:lnTo>
                <a:lnTo>
                  <a:pt x="1080" y="1198"/>
                </a:lnTo>
                <a:lnTo>
                  <a:pt x="1080" y="1200"/>
                </a:lnTo>
                <a:lnTo>
                  <a:pt x="1079" y="1200"/>
                </a:lnTo>
                <a:lnTo>
                  <a:pt x="1079" y="1201"/>
                </a:lnTo>
                <a:lnTo>
                  <a:pt x="1080" y="1201"/>
                </a:lnTo>
                <a:lnTo>
                  <a:pt x="1082" y="1201"/>
                </a:lnTo>
                <a:lnTo>
                  <a:pt x="1083" y="1200"/>
                </a:lnTo>
                <a:lnTo>
                  <a:pt x="1085" y="1198"/>
                </a:lnTo>
                <a:lnTo>
                  <a:pt x="1085" y="1197"/>
                </a:lnTo>
                <a:lnTo>
                  <a:pt x="1086" y="1196"/>
                </a:lnTo>
                <a:lnTo>
                  <a:pt x="1086" y="1197"/>
                </a:lnTo>
                <a:lnTo>
                  <a:pt x="1087" y="1197"/>
                </a:lnTo>
                <a:lnTo>
                  <a:pt x="1088" y="1197"/>
                </a:lnTo>
                <a:lnTo>
                  <a:pt x="1090" y="1197"/>
                </a:lnTo>
                <a:lnTo>
                  <a:pt x="1091" y="1197"/>
                </a:lnTo>
                <a:lnTo>
                  <a:pt x="1092" y="1197"/>
                </a:lnTo>
                <a:lnTo>
                  <a:pt x="1092" y="1198"/>
                </a:lnTo>
                <a:lnTo>
                  <a:pt x="1093" y="1198"/>
                </a:lnTo>
                <a:lnTo>
                  <a:pt x="1094" y="1198"/>
                </a:lnTo>
                <a:lnTo>
                  <a:pt x="1095" y="1198"/>
                </a:lnTo>
                <a:lnTo>
                  <a:pt x="1096" y="1198"/>
                </a:lnTo>
                <a:lnTo>
                  <a:pt x="1096" y="1197"/>
                </a:lnTo>
                <a:lnTo>
                  <a:pt x="1097" y="1197"/>
                </a:lnTo>
                <a:lnTo>
                  <a:pt x="1099" y="1197"/>
                </a:lnTo>
                <a:lnTo>
                  <a:pt x="1099" y="1196"/>
                </a:lnTo>
                <a:lnTo>
                  <a:pt x="1100" y="1196"/>
                </a:lnTo>
                <a:lnTo>
                  <a:pt x="1101" y="1196"/>
                </a:lnTo>
                <a:lnTo>
                  <a:pt x="1101" y="1195"/>
                </a:lnTo>
                <a:lnTo>
                  <a:pt x="1102" y="1195"/>
                </a:lnTo>
                <a:lnTo>
                  <a:pt x="1102" y="1194"/>
                </a:lnTo>
                <a:lnTo>
                  <a:pt x="1103" y="1194"/>
                </a:lnTo>
                <a:lnTo>
                  <a:pt x="1104" y="1194"/>
                </a:lnTo>
                <a:lnTo>
                  <a:pt x="1104" y="1195"/>
                </a:lnTo>
                <a:lnTo>
                  <a:pt x="1103" y="1196"/>
                </a:lnTo>
                <a:lnTo>
                  <a:pt x="1102" y="1196"/>
                </a:lnTo>
                <a:lnTo>
                  <a:pt x="1102" y="1197"/>
                </a:lnTo>
                <a:lnTo>
                  <a:pt x="1101" y="1197"/>
                </a:lnTo>
                <a:lnTo>
                  <a:pt x="1100" y="1198"/>
                </a:lnTo>
                <a:lnTo>
                  <a:pt x="1099" y="1198"/>
                </a:lnTo>
                <a:lnTo>
                  <a:pt x="1099" y="1200"/>
                </a:lnTo>
                <a:lnTo>
                  <a:pt x="1097" y="1200"/>
                </a:lnTo>
                <a:lnTo>
                  <a:pt x="1096" y="1200"/>
                </a:lnTo>
                <a:lnTo>
                  <a:pt x="1096" y="1201"/>
                </a:lnTo>
                <a:lnTo>
                  <a:pt x="1095" y="1201"/>
                </a:lnTo>
                <a:lnTo>
                  <a:pt x="1095" y="1202"/>
                </a:lnTo>
                <a:lnTo>
                  <a:pt x="1095" y="1203"/>
                </a:lnTo>
                <a:lnTo>
                  <a:pt x="1094" y="1203"/>
                </a:lnTo>
                <a:lnTo>
                  <a:pt x="1095" y="1204"/>
                </a:lnTo>
                <a:lnTo>
                  <a:pt x="1094" y="1204"/>
                </a:lnTo>
                <a:lnTo>
                  <a:pt x="1094" y="1205"/>
                </a:lnTo>
                <a:lnTo>
                  <a:pt x="1094" y="1206"/>
                </a:lnTo>
                <a:lnTo>
                  <a:pt x="1095" y="1206"/>
                </a:lnTo>
                <a:lnTo>
                  <a:pt x="1095" y="1207"/>
                </a:lnTo>
                <a:lnTo>
                  <a:pt x="1095" y="1209"/>
                </a:lnTo>
                <a:lnTo>
                  <a:pt x="1094" y="1209"/>
                </a:lnTo>
                <a:lnTo>
                  <a:pt x="1094" y="1207"/>
                </a:lnTo>
                <a:lnTo>
                  <a:pt x="1094" y="1206"/>
                </a:lnTo>
                <a:lnTo>
                  <a:pt x="1093" y="1206"/>
                </a:lnTo>
                <a:lnTo>
                  <a:pt x="1093" y="1205"/>
                </a:lnTo>
                <a:lnTo>
                  <a:pt x="1093" y="1204"/>
                </a:lnTo>
                <a:lnTo>
                  <a:pt x="1093" y="1205"/>
                </a:lnTo>
                <a:lnTo>
                  <a:pt x="1092" y="1205"/>
                </a:lnTo>
                <a:lnTo>
                  <a:pt x="1091" y="1205"/>
                </a:lnTo>
                <a:lnTo>
                  <a:pt x="1091" y="1206"/>
                </a:lnTo>
                <a:lnTo>
                  <a:pt x="1091" y="1205"/>
                </a:lnTo>
                <a:lnTo>
                  <a:pt x="1090" y="1205"/>
                </a:lnTo>
                <a:lnTo>
                  <a:pt x="1090" y="1206"/>
                </a:lnTo>
                <a:lnTo>
                  <a:pt x="1090" y="1205"/>
                </a:lnTo>
                <a:lnTo>
                  <a:pt x="1088" y="1205"/>
                </a:lnTo>
                <a:lnTo>
                  <a:pt x="1088" y="1206"/>
                </a:lnTo>
                <a:lnTo>
                  <a:pt x="1087" y="1206"/>
                </a:lnTo>
                <a:lnTo>
                  <a:pt x="1087" y="1207"/>
                </a:lnTo>
                <a:lnTo>
                  <a:pt x="1087" y="1209"/>
                </a:lnTo>
                <a:lnTo>
                  <a:pt x="1087" y="1210"/>
                </a:lnTo>
                <a:lnTo>
                  <a:pt x="1087" y="1211"/>
                </a:lnTo>
                <a:lnTo>
                  <a:pt x="1087" y="1212"/>
                </a:lnTo>
                <a:lnTo>
                  <a:pt x="1088" y="1212"/>
                </a:lnTo>
                <a:lnTo>
                  <a:pt x="1087" y="1212"/>
                </a:lnTo>
                <a:lnTo>
                  <a:pt x="1086" y="1212"/>
                </a:lnTo>
                <a:lnTo>
                  <a:pt x="1085" y="1212"/>
                </a:lnTo>
                <a:lnTo>
                  <a:pt x="1084" y="1212"/>
                </a:lnTo>
                <a:lnTo>
                  <a:pt x="1084" y="1213"/>
                </a:lnTo>
                <a:lnTo>
                  <a:pt x="1083" y="1213"/>
                </a:lnTo>
                <a:lnTo>
                  <a:pt x="1084" y="1213"/>
                </a:lnTo>
                <a:lnTo>
                  <a:pt x="1083" y="1213"/>
                </a:lnTo>
                <a:lnTo>
                  <a:pt x="1083" y="1214"/>
                </a:lnTo>
                <a:lnTo>
                  <a:pt x="1082" y="1214"/>
                </a:lnTo>
                <a:lnTo>
                  <a:pt x="1082" y="1215"/>
                </a:lnTo>
                <a:lnTo>
                  <a:pt x="1082" y="1217"/>
                </a:lnTo>
                <a:lnTo>
                  <a:pt x="1080" y="1217"/>
                </a:lnTo>
                <a:lnTo>
                  <a:pt x="1080" y="1218"/>
                </a:lnTo>
                <a:lnTo>
                  <a:pt x="1079" y="1218"/>
                </a:lnTo>
                <a:lnTo>
                  <a:pt x="1080" y="1218"/>
                </a:lnTo>
                <a:lnTo>
                  <a:pt x="1080" y="1219"/>
                </a:lnTo>
                <a:lnTo>
                  <a:pt x="1080" y="1220"/>
                </a:lnTo>
                <a:lnTo>
                  <a:pt x="1080" y="1221"/>
                </a:lnTo>
                <a:lnTo>
                  <a:pt x="1082" y="1222"/>
                </a:lnTo>
                <a:lnTo>
                  <a:pt x="1082" y="1223"/>
                </a:lnTo>
                <a:lnTo>
                  <a:pt x="1083" y="1223"/>
                </a:lnTo>
                <a:lnTo>
                  <a:pt x="1083" y="1222"/>
                </a:lnTo>
                <a:lnTo>
                  <a:pt x="1083" y="1223"/>
                </a:lnTo>
                <a:lnTo>
                  <a:pt x="1082" y="1223"/>
                </a:lnTo>
                <a:lnTo>
                  <a:pt x="1082" y="1225"/>
                </a:lnTo>
                <a:lnTo>
                  <a:pt x="1083" y="1225"/>
                </a:lnTo>
                <a:lnTo>
                  <a:pt x="1083" y="1223"/>
                </a:lnTo>
                <a:lnTo>
                  <a:pt x="1084" y="1223"/>
                </a:lnTo>
                <a:lnTo>
                  <a:pt x="1084" y="1225"/>
                </a:lnTo>
                <a:lnTo>
                  <a:pt x="1084" y="1226"/>
                </a:lnTo>
                <a:lnTo>
                  <a:pt x="1085" y="1226"/>
                </a:lnTo>
                <a:lnTo>
                  <a:pt x="1085" y="1227"/>
                </a:lnTo>
                <a:lnTo>
                  <a:pt x="1086" y="1226"/>
                </a:lnTo>
                <a:lnTo>
                  <a:pt x="1086" y="1227"/>
                </a:lnTo>
                <a:lnTo>
                  <a:pt x="1086" y="1228"/>
                </a:lnTo>
                <a:lnTo>
                  <a:pt x="1086" y="1229"/>
                </a:lnTo>
                <a:lnTo>
                  <a:pt x="1086" y="1230"/>
                </a:lnTo>
                <a:lnTo>
                  <a:pt x="1085" y="1230"/>
                </a:lnTo>
                <a:lnTo>
                  <a:pt x="1085" y="1231"/>
                </a:lnTo>
                <a:lnTo>
                  <a:pt x="1085" y="1232"/>
                </a:lnTo>
                <a:lnTo>
                  <a:pt x="1085" y="1231"/>
                </a:lnTo>
                <a:lnTo>
                  <a:pt x="1085" y="1232"/>
                </a:lnTo>
                <a:lnTo>
                  <a:pt x="1084" y="1232"/>
                </a:lnTo>
                <a:lnTo>
                  <a:pt x="1085" y="1234"/>
                </a:lnTo>
                <a:lnTo>
                  <a:pt x="1085" y="1235"/>
                </a:lnTo>
                <a:lnTo>
                  <a:pt x="1084" y="1235"/>
                </a:lnTo>
                <a:lnTo>
                  <a:pt x="1083" y="1235"/>
                </a:lnTo>
                <a:lnTo>
                  <a:pt x="1082" y="1235"/>
                </a:lnTo>
                <a:lnTo>
                  <a:pt x="1083" y="1235"/>
                </a:lnTo>
                <a:lnTo>
                  <a:pt x="1083" y="1236"/>
                </a:lnTo>
                <a:lnTo>
                  <a:pt x="1082" y="1236"/>
                </a:lnTo>
                <a:lnTo>
                  <a:pt x="1082" y="1235"/>
                </a:lnTo>
                <a:lnTo>
                  <a:pt x="1082" y="1236"/>
                </a:lnTo>
                <a:lnTo>
                  <a:pt x="1083" y="1236"/>
                </a:lnTo>
                <a:lnTo>
                  <a:pt x="1083" y="1235"/>
                </a:lnTo>
                <a:lnTo>
                  <a:pt x="1084" y="1235"/>
                </a:lnTo>
                <a:lnTo>
                  <a:pt x="1084" y="1236"/>
                </a:lnTo>
                <a:lnTo>
                  <a:pt x="1085" y="1236"/>
                </a:lnTo>
                <a:lnTo>
                  <a:pt x="1085" y="1237"/>
                </a:lnTo>
                <a:lnTo>
                  <a:pt x="1086" y="1237"/>
                </a:lnTo>
                <a:lnTo>
                  <a:pt x="1086" y="1238"/>
                </a:lnTo>
                <a:lnTo>
                  <a:pt x="1087" y="1238"/>
                </a:lnTo>
                <a:lnTo>
                  <a:pt x="1087" y="1239"/>
                </a:lnTo>
                <a:lnTo>
                  <a:pt x="1086" y="1239"/>
                </a:lnTo>
                <a:lnTo>
                  <a:pt x="1085" y="1239"/>
                </a:lnTo>
                <a:lnTo>
                  <a:pt x="1085" y="1240"/>
                </a:lnTo>
                <a:lnTo>
                  <a:pt x="1084" y="1240"/>
                </a:lnTo>
                <a:lnTo>
                  <a:pt x="1084" y="1242"/>
                </a:lnTo>
                <a:lnTo>
                  <a:pt x="1084" y="1243"/>
                </a:lnTo>
                <a:lnTo>
                  <a:pt x="1083" y="1243"/>
                </a:lnTo>
                <a:lnTo>
                  <a:pt x="1083" y="1244"/>
                </a:lnTo>
                <a:lnTo>
                  <a:pt x="1083" y="1245"/>
                </a:lnTo>
                <a:lnTo>
                  <a:pt x="1082" y="1245"/>
                </a:lnTo>
                <a:lnTo>
                  <a:pt x="1083" y="1246"/>
                </a:lnTo>
                <a:lnTo>
                  <a:pt x="1083" y="1247"/>
                </a:lnTo>
                <a:lnTo>
                  <a:pt x="1084" y="1247"/>
                </a:lnTo>
                <a:lnTo>
                  <a:pt x="1084" y="1246"/>
                </a:lnTo>
                <a:lnTo>
                  <a:pt x="1084" y="1247"/>
                </a:lnTo>
                <a:lnTo>
                  <a:pt x="1083" y="1247"/>
                </a:lnTo>
                <a:lnTo>
                  <a:pt x="1083" y="1248"/>
                </a:lnTo>
                <a:lnTo>
                  <a:pt x="1083" y="1249"/>
                </a:lnTo>
                <a:lnTo>
                  <a:pt x="1083" y="1248"/>
                </a:lnTo>
                <a:lnTo>
                  <a:pt x="1082" y="1249"/>
                </a:lnTo>
                <a:lnTo>
                  <a:pt x="1083" y="1249"/>
                </a:lnTo>
                <a:lnTo>
                  <a:pt x="1084" y="1249"/>
                </a:lnTo>
                <a:lnTo>
                  <a:pt x="1084" y="1251"/>
                </a:lnTo>
                <a:lnTo>
                  <a:pt x="1085" y="1251"/>
                </a:lnTo>
                <a:lnTo>
                  <a:pt x="1085" y="1252"/>
                </a:lnTo>
                <a:lnTo>
                  <a:pt x="1085" y="1253"/>
                </a:lnTo>
                <a:lnTo>
                  <a:pt x="1085" y="1254"/>
                </a:lnTo>
                <a:lnTo>
                  <a:pt x="1084" y="1254"/>
                </a:lnTo>
                <a:lnTo>
                  <a:pt x="1084" y="1255"/>
                </a:lnTo>
                <a:lnTo>
                  <a:pt x="1085" y="1255"/>
                </a:lnTo>
                <a:lnTo>
                  <a:pt x="1085" y="1256"/>
                </a:lnTo>
                <a:lnTo>
                  <a:pt x="1086" y="1256"/>
                </a:lnTo>
                <a:lnTo>
                  <a:pt x="1086" y="1257"/>
                </a:lnTo>
                <a:lnTo>
                  <a:pt x="1087" y="1257"/>
                </a:lnTo>
                <a:lnTo>
                  <a:pt x="1087" y="1259"/>
                </a:lnTo>
                <a:lnTo>
                  <a:pt x="1086" y="1259"/>
                </a:lnTo>
                <a:lnTo>
                  <a:pt x="1085" y="1257"/>
                </a:lnTo>
                <a:lnTo>
                  <a:pt x="1085" y="1259"/>
                </a:lnTo>
                <a:lnTo>
                  <a:pt x="1084" y="1259"/>
                </a:lnTo>
                <a:lnTo>
                  <a:pt x="1084" y="1260"/>
                </a:lnTo>
                <a:lnTo>
                  <a:pt x="1083" y="1260"/>
                </a:lnTo>
                <a:lnTo>
                  <a:pt x="1082" y="1261"/>
                </a:lnTo>
                <a:lnTo>
                  <a:pt x="1082" y="1262"/>
                </a:lnTo>
                <a:lnTo>
                  <a:pt x="1083" y="1262"/>
                </a:lnTo>
                <a:lnTo>
                  <a:pt x="1082" y="1262"/>
                </a:lnTo>
                <a:lnTo>
                  <a:pt x="1082" y="1263"/>
                </a:lnTo>
                <a:lnTo>
                  <a:pt x="1080" y="1263"/>
                </a:lnTo>
                <a:lnTo>
                  <a:pt x="1082" y="1263"/>
                </a:lnTo>
                <a:lnTo>
                  <a:pt x="1082" y="1264"/>
                </a:lnTo>
                <a:lnTo>
                  <a:pt x="1080" y="1264"/>
                </a:lnTo>
                <a:lnTo>
                  <a:pt x="1080" y="1265"/>
                </a:lnTo>
                <a:lnTo>
                  <a:pt x="1079" y="1265"/>
                </a:lnTo>
                <a:lnTo>
                  <a:pt x="1079" y="1267"/>
                </a:lnTo>
                <a:lnTo>
                  <a:pt x="1080" y="1267"/>
                </a:lnTo>
                <a:lnTo>
                  <a:pt x="1079" y="1267"/>
                </a:lnTo>
                <a:lnTo>
                  <a:pt x="1079" y="1268"/>
                </a:lnTo>
                <a:lnTo>
                  <a:pt x="1079" y="1269"/>
                </a:lnTo>
                <a:lnTo>
                  <a:pt x="1080" y="1269"/>
                </a:lnTo>
                <a:lnTo>
                  <a:pt x="1082" y="1269"/>
                </a:lnTo>
                <a:lnTo>
                  <a:pt x="1083" y="1269"/>
                </a:lnTo>
                <a:lnTo>
                  <a:pt x="1083" y="1270"/>
                </a:lnTo>
                <a:lnTo>
                  <a:pt x="1083" y="1271"/>
                </a:lnTo>
                <a:lnTo>
                  <a:pt x="1083" y="1272"/>
                </a:lnTo>
                <a:lnTo>
                  <a:pt x="1083" y="1273"/>
                </a:lnTo>
                <a:lnTo>
                  <a:pt x="1083" y="1274"/>
                </a:lnTo>
                <a:lnTo>
                  <a:pt x="1084" y="1276"/>
                </a:lnTo>
                <a:lnTo>
                  <a:pt x="1084" y="1277"/>
                </a:lnTo>
                <a:lnTo>
                  <a:pt x="1085" y="1278"/>
                </a:lnTo>
                <a:lnTo>
                  <a:pt x="1085" y="1279"/>
                </a:lnTo>
                <a:lnTo>
                  <a:pt x="1084" y="1279"/>
                </a:lnTo>
                <a:lnTo>
                  <a:pt x="1084" y="1278"/>
                </a:lnTo>
                <a:lnTo>
                  <a:pt x="1084" y="1277"/>
                </a:lnTo>
                <a:lnTo>
                  <a:pt x="1083" y="1277"/>
                </a:lnTo>
                <a:lnTo>
                  <a:pt x="1082" y="1277"/>
                </a:lnTo>
                <a:lnTo>
                  <a:pt x="1082" y="1278"/>
                </a:lnTo>
                <a:lnTo>
                  <a:pt x="1080" y="1278"/>
                </a:lnTo>
                <a:lnTo>
                  <a:pt x="1079" y="1279"/>
                </a:lnTo>
                <a:lnTo>
                  <a:pt x="1079" y="1280"/>
                </a:lnTo>
                <a:lnTo>
                  <a:pt x="1079" y="1281"/>
                </a:lnTo>
                <a:lnTo>
                  <a:pt x="1078" y="1281"/>
                </a:lnTo>
                <a:lnTo>
                  <a:pt x="1078" y="1282"/>
                </a:lnTo>
                <a:lnTo>
                  <a:pt x="1079" y="1282"/>
                </a:lnTo>
                <a:lnTo>
                  <a:pt x="1078" y="1282"/>
                </a:lnTo>
                <a:lnTo>
                  <a:pt x="1079" y="1282"/>
                </a:lnTo>
                <a:lnTo>
                  <a:pt x="1079" y="1284"/>
                </a:lnTo>
                <a:lnTo>
                  <a:pt x="1079" y="1285"/>
                </a:lnTo>
                <a:lnTo>
                  <a:pt x="1079" y="1286"/>
                </a:lnTo>
                <a:lnTo>
                  <a:pt x="1080" y="1286"/>
                </a:lnTo>
                <a:lnTo>
                  <a:pt x="1082" y="1286"/>
                </a:lnTo>
                <a:lnTo>
                  <a:pt x="1082" y="1287"/>
                </a:lnTo>
                <a:lnTo>
                  <a:pt x="1083" y="1287"/>
                </a:lnTo>
                <a:lnTo>
                  <a:pt x="1083" y="1288"/>
                </a:lnTo>
                <a:lnTo>
                  <a:pt x="1084" y="1288"/>
                </a:lnTo>
                <a:lnTo>
                  <a:pt x="1083" y="1288"/>
                </a:lnTo>
                <a:lnTo>
                  <a:pt x="1083" y="1289"/>
                </a:lnTo>
                <a:lnTo>
                  <a:pt x="1084" y="1289"/>
                </a:lnTo>
                <a:lnTo>
                  <a:pt x="1084" y="1290"/>
                </a:lnTo>
                <a:lnTo>
                  <a:pt x="1083" y="1290"/>
                </a:lnTo>
                <a:lnTo>
                  <a:pt x="1083" y="1292"/>
                </a:lnTo>
                <a:lnTo>
                  <a:pt x="1084" y="1292"/>
                </a:lnTo>
                <a:lnTo>
                  <a:pt x="1084" y="1293"/>
                </a:lnTo>
                <a:lnTo>
                  <a:pt x="1084" y="1292"/>
                </a:lnTo>
                <a:lnTo>
                  <a:pt x="1084" y="1293"/>
                </a:lnTo>
                <a:lnTo>
                  <a:pt x="1085" y="1293"/>
                </a:lnTo>
                <a:lnTo>
                  <a:pt x="1085" y="1294"/>
                </a:lnTo>
                <a:lnTo>
                  <a:pt x="1085" y="1293"/>
                </a:lnTo>
                <a:lnTo>
                  <a:pt x="1086" y="1293"/>
                </a:lnTo>
                <a:lnTo>
                  <a:pt x="1085" y="1294"/>
                </a:lnTo>
                <a:lnTo>
                  <a:pt x="1086" y="1294"/>
                </a:lnTo>
                <a:lnTo>
                  <a:pt x="1086" y="1295"/>
                </a:lnTo>
                <a:lnTo>
                  <a:pt x="1086" y="1294"/>
                </a:lnTo>
                <a:lnTo>
                  <a:pt x="1086" y="1295"/>
                </a:lnTo>
                <a:lnTo>
                  <a:pt x="1087" y="1295"/>
                </a:lnTo>
                <a:lnTo>
                  <a:pt x="1087" y="1296"/>
                </a:lnTo>
                <a:lnTo>
                  <a:pt x="1087" y="1297"/>
                </a:lnTo>
                <a:lnTo>
                  <a:pt x="1086" y="1297"/>
                </a:lnTo>
                <a:lnTo>
                  <a:pt x="1086" y="1298"/>
                </a:lnTo>
                <a:lnTo>
                  <a:pt x="1087" y="1297"/>
                </a:lnTo>
                <a:lnTo>
                  <a:pt x="1088" y="1297"/>
                </a:lnTo>
                <a:lnTo>
                  <a:pt x="1088" y="1296"/>
                </a:lnTo>
                <a:lnTo>
                  <a:pt x="1088" y="1295"/>
                </a:lnTo>
                <a:lnTo>
                  <a:pt x="1088" y="1294"/>
                </a:lnTo>
                <a:lnTo>
                  <a:pt x="1090" y="1294"/>
                </a:lnTo>
                <a:lnTo>
                  <a:pt x="1091" y="1294"/>
                </a:lnTo>
                <a:lnTo>
                  <a:pt x="1091" y="1295"/>
                </a:lnTo>
                <a:lnTo>
                  <a:pt x="1092" y="1296"/>
                </a:lnTo>
                <a:lnTo>
                  <a:pt x="1092" y="1297"/>
                </a:lnTo>
                <a:lnTo>
                  <a:pt x="1091" y="1298"/>
                </a:lnTo>
                <a:lnTo>
                  <a:pt x="1092" y="1298"/>
                </a:lnTo>
                <a:lnTo>
                  <a:pt x="1093" y="1298"/>
                </a:lnTo>
                <a:lnTo>
                  <a:pt x="1092" y="1298"/>
                </a:lnTo>
                <a:lnTo>
                  <a:pt x="1092" y="1299"/>
                </a:lnTo>
                <a:lnTo>
                  <a:pt x="1093" y="1299"/>
                </a:lnTo>
                <a:lnTo>
                  <a:pt x="1094" y="1299"/>
                </a:lnTo>
                <a:lnTo>
                  <a:pt x="1094" y="1298"/>
                </a:lnTo>
                <a:lnTo>
                  <a:pt x="1095" y="1298"/>
                </a:lnTo>
                <a:lnTo>
                  <a:pt x="1096" y="1298"/>
                </a:lnTo>
                <a:lnTo>
                  <a:pt x="1096" y="1299"/>
                </a:lnTo>
                <a:lnTo>
                  <a:pt x="1095" y="1301"/>
                </a:lnTo>
                <a:lnTo>
                  <a:pt x="1096" y="1302"/>
                </a:lnTo>
                <a:lnTo>
                  <a:pt x="1096" y="1303"/>
                </a:lnTo>
                <a:lnTo>
                  <a:pt x="1096" y="1304"/>
                </a:lnTo>
                <a:lnTo>
                  <a:pt x="1096" y="1305"/>
                </a:lnTo>
                <a:lnTo>
                  <a:pt x="1097" y="1305"/>
                </a:lnTo>
                <a:lnTo>
                  <a:pt x="1099" y="1306"/>
                </a:lnTo>
                <a:lnTo>
                  <a:pt x="1100" y="1306"/>
                </a:lnTo>
                <a:lnTo>
                  <a:pt x="1100" y="1305"/>
                </a:lnTo>
                <a:lnTo>
                  <a:pt x="1101" y="1305"/>
                </a:lnTo>
                <a:lnTo>
                  <a:pt x="1102" y="1305"/>
                </a:lnTo>
                <a:lnTo>
                  <a:pt x="1103" y="1305"/>
                </a:lnTo>
                <a:lnTo>
                  <a:pt x="1104" y="1305"/>
                </a:lnTo>
                <a:lnTo>
                  <a:pt x="1105" y="1305"/>
                </a:lnTo>
                <a:lnTo>
                  <a:pt x="1104" y="1306"/>
                </a:lnTo>
                <a:lnTo>
                  <a:pt x="1104" y="1307"/>
                </a:lnTo>
                <a:lnTo>
                  <a:pt x="1104" y="1309"/>
                </a:lnTo>
                <a:lnTo>
                  <a:pt x="1103" y="1309"/>
                </a:lnTo>
                <a:lnTo>
                  <a:pt x="1103" y="1310"/>
                </a:lnTo>
                <a:lnTo>
                  <a:pt x="1104" y="1310"/>
                </a:lnTo>
                <a:lnTo>
                  <a:pt x="1104" y="1311"/>
                </a:lnTo>
                <a:lnTo>
                  <a:pt x="1104" y="1312"/>
                </a:lnTo>
                <a:lnTo>
                  <a:pt x="1105" y="1312"/>
                </a:lnTo>
                <a:lnTo>
                  <a:pt x="1105" y="1313"/>
                </a:lnTo>
                <a:lnTo>
                  <a:pt x="1106" y="1313"/>
                </a:lnTo>
                <a:lnTo>
                  <a:pt x="1105" y="1314"/>
                </a:lnTo>
                <a:lnTo>
                  <a:pt x="1106" y="1314"/>
                </a:lnTo>
                <a:lnTo>
                  <a:pt x="1105" y="1314"/>
                </a:lnTo>
                <a:lnTo>
                  <a:pt x="1105" y="1315"/>
                </a:lnTo>
                <a:lnTo>
                  <a:pt x="1106" y="1315"/>
                </a:lnTo>
                <a:lnTo>
                  <a:pt x="1108" y="1314"/>
                </a:lnTo>
                <a:lnTo>
                  <a:pt x="1108" y="1315"/>
                </a:lnTo>
                <a:lnTo>
                  <a:pt x="1109" y="1315"/>
                </a:lnTo>
                <a:lnTo>
                  <a:pt x="1109" y="1317"/>
                </a:lnTo>
                <a:lnTo>
                  <a:pt x="1109" y="1318"/>
                </a:lnTo>
                <a:lnTo>
                  <a:pt x="1110" y="1317"/>
                </a:lnTo>
                <a:lnTo>
                  <a:pt x="1110" y="1315"/>
                </a:lnTo>
                <a:lnTo>
                  <a:pt x="1111" y="1315"/>
                </a:lnTo>
                <a:lnTo>
                  <a:pt x="1111" y="1314"/>
                </a:lnTo>
                <a:lnTo>
                  <a:pt x="1111" y="1313"/>
                </a:lnTo>
                <a:lnTo>
                  <a:pt x="1112" y="1313"/>
                </a:lnTo>
                <a:lnTo>
                  <a:pt x="1112" y="1312"/>
                </a:lnTo>
                <a:lnTo>
                  <a:pt x="1113" y="1312"/>
                </a:lnTo>
                <a:lnTo>
                  <a:pt x="1114" y="1312"/>
                </a:lnTo>
                <a:lnTo>
                  <a:pt x="1114" y="1311"/>
                </a:lnTo>
                <a:lnTo>
                  <a:pt x="1116" y="1310"/>
                </a:lnTo>
                <a:lnTo>
                  <a:pt x="1114" y="1309"/>
                </a:lnTo>
                <a:lnTo>
                  <a:pt x="1116" y="1309"/>
                </a:lnTo>
                <a:lnTo>
                  <a:pt x="1116" y="1307"/>
                </a:lnTo>
                <a:lnTo>
                  <a:pt x="1117" y="1307"/>
                </a:lnTo>
                <a:lnTo>
                  <a:pt x="1118" y="1306"/>
                </a:lnTo>
                <a:lnTo>
                  <a:pt x="1119" y="1305"/>
                </a:lnTo>
                <a:lnTo>
                  <a:pt x="1120" y="1305"/>
                </a:lnTo>
                <a:lnTo>
                  <a:pt x="1120" y="1304"/>
                </a:lnTo>
                <a:lnTo>
                  <a:pt x="1121" y="1303"/>
                </a:lnTo>
                <a:lnTo>
                  <a:pt x="1121" y="1302"/>
                </a:lnTo>
                <a:lnTo>
                  <a:pt x="1123" y="1303"/>
                </a:lnTo>
                <a:lnTo>
                  <a:pt x="1123" y="1304"/>
                </a:lnTo>
                <a:lnTo>
                  <a:pt x="1125" y="1304"/>
                </a:lnTo>
                <a:lnTo>
                  <a:pt x="1125" y="1305"/>
                </a:lnTo>
                <a:lnTo>
                  <a:pt x="1126" y="1306"/>
                </a:lnTo>
                <a:lnTo>
                  <a:pt x="1126" y="1307"/>
                </a:lnTo>
                <a:lnTo>
                  <a:pt x="1126" y="1309"/>
                </a:lnTo>
                <a:lnTo>
                  <a:pt x="1126" y="1310"/>
                </a:lnTo>
                <a:lnTo>
                  <a:pt x="1127" y="1311"/>
                </a:lnTo>
                <a:lnTo>
                  <a:pt x="1127" y="1312"/>
                </a:lnTo>
                <a:lnTo>
                  <a:pt x="1126" y="1313"/>
                </a:lnTo>
                <a:lnTo>
                  <a:pt x="1125" y="1313"/>
                </a:lnTo>
                <a:lnTo>
                  <a:pt x="1123" y="1313"/>
                </a:lnTo>
                <a:lnTo>
                  <a:pt x="1123" y="1314"/>
                </a:lnTo>
                <a:lnTo>
                  <a:pt x="1122" y="1314"/>
                </a:lnTo>
                <a:lnTo>
                  <a:pt x="1122" y="1315"/>
                </a:lnTo>
                <a:lnTo>
                  <a:pt x="1121" y="1315"/>
                </a:lnTo>
                <a:lnTo>
                  <a:pt x="1121" y="1317"/>
                </a:lnTo>
                <a:lnTo>
                  <a:pt x="1121" y="1318"/>
                </a:lnTo>
                <a:lnTo>
                  <a:pt x="1121" y="1319"/>
                </a:lnTo>
                <a:lnTo>
                  <a:pt x="1121" y="1320"/>
                </a:lnTo>
                <a:lnTo>
                  <a:pt x="1122" y="1320"/>
                </a:lnTo>
                <a:lnTo>
                  <a:pt x="1122" y="1321"/>
                </a:lnTo>
                <a:lnTo>
                  <a:pt x="1121" y="1321"/>
                </a:lnTo>
                <a:lnTo>
                  <a:pt x="1121" y="1322"/>
                </a:lnTo>
                <a:lnTo>
                  <a:pt x="1120" y="1322"/>
                </a:lnTo>
                <a:lnTo>
                  <a:pt x="1120" y="1323"/>
                </a:lnTo>
                <a:lnTo>
                  <a:pt x="1119" y="1324"/>
                </a:lnTo>
                <a:lnTo>
                  <a:pt x="1119" y="1326"/>
                </a:lnTo>
                <a:lnTo>
                  <a:pt x="1119" y="1327"/>
                </a:lnTo>
                <a:lnTo>
                  <a:pt x="1119" y="1328"/>
                </a:lnTo>
                <a:lnTo>
                  <a:pt x="1118" y="1328"/>
                </a:lnTo>
                <a:lnTo>
                  <a:pt x="1118" y="1327"/>
                </a:lnTo>
                <a:lnTo>
                  <a:pt x="1118" y="1328"/>
                </a:lnTo>
                <a:lnTo>
                  <a:pt x="1118" y="1329"/>
                </a:lnTo>
                <a:lnTo>
                  <a:pt x="1119" y="1329"/>
                </a:lnTo>
                <a:lnTo>
                  <a:pt x="1118" y="1329"/>
                </a:lnTo>
                <a:lnTo>
                  <a:pt x="1118" y="1330"/>
                </a:lnTo>
                <a:lnTo>
                  <a:pt x="1119" y="1330"/>
                </a:lnTo>
                <a:lnTo>
                  <a:pt x="1118" y="1330"/>
                </a:lnTo>
                <a:lnTo>
                  <a:pt x="1118" y="1331"/>
                </a:lnTo>
                <a:lnTo>
                  <a:pt x="1118" y="1332"/>
                </a:lnTo>
                <a:lnTo>
                  <a:pt x="1118" y="1334"/>
                </a:lnTo>
                <a:lnTo>
                  <a:pt x="1118" y="1335"/>
                </a:lnTo>
                <a:lnTo>
                  <a:pt x="1118" y="1336"/>
                </a:lnTo>
                <a:lnTo>
                  <a:pt x="1118" y="1338"/>
                </a:lnTo>
                <a:lnTo>
                  <a:pt x="1117" y="1340"/>
                </a:lnTo>
                <a:lnTo>
                  <a:pt x="1117" y="1341"/>
                </a:lnTo>
                <a:lnTo>
                  <a:pt x="1116" y="1345"/>
                </a:lnTo>
                <a:lnTo>
                  <a:pt x="1114" y="1346"/>
                </a:lnTo>
                <a:lnTo>
                  <a:pt x="1112" y="1351"/>
                </a:lnTo>
                <a:lnTo>
                  <a:pt x="1111" y="1353"/>
                </a:lnTo>
                <a:lnTo>
                  <a:pt x="1109" y="1355"/>
                </a:lnTo>
                <a:lnTo>
                  <a:pt x="1106" y="1357"/>
                </a:lnTo>
                <a:lnTo>
                  <a:pt x="1105" y="1357"/>
                </a:lnTo>
                <a:lnTo>
                  <a:pt x="1104" y="1359"/>
                </a:lnTo>
                <a:lnTo>
                  <a:pt x="1102" y="1360"/>
                </a:lnTo>
                <a:lnTo>
                  <a:pt x="1101" y="1362"/>
                </a:lnTo>
                <a:lnTo>
                  <a:pt x="1097" y="1362"/>
                </a:lnTo>
                <a:lnTo>
                  <a:pt x="1095" y="1363"/>
                </a:lnTo>
                <a:lnTo>
                  <a:pt x="1093" y="1365"/>
                </a:lnTo>
                <a:lnTo>
                  <a:pt x="1091" y="1370"/>
                </a:lnTo>
                <a:lnTo>
                  <a:pt x="1087" y="1372"/>
                </a:lnTo>
                <a:lnTo>
                  <a:pt x="1084" y="1377"/>
                </a:lnTo>
                <a:lnTo>
                  <a:pt x="1082" y="1382"/>
                </a:lnTo>
                <a:lnTo>
                  <a:pt x="1082" y="1384"/>
                </a:lnTo>
                <a:lnTo>
                  <a:pt x="1080" y="1385"/>
                </a:lnTo>
                <a:lnTo>
                  <a:pt x="1079" y="1387"/>
                </a:lnTo>
                <a:lnTo>
                  <a:pt x="1079" y="1388"/>
                </a:lnTo>
                <a:lnTo>
                  <a:pt x="1078" y="1390"/>
                </a:lnTo>
                <a:lnTo>
                  <a:pt x="1076" y="1396"/>
                </a:lnTo>
                <a:lnTo>
                  <a:pt x="1076" y="1397"/>
                </a:lnTo>
                <a:lnTo>
                  <a:pt x="1076" y="1398"/>
                </a:lnTo>
                <a:lnTo>
                  <a:pt x="1075" y="1399"/>
                </a:lnTo>
                <a:lnTo>
                  <a:pt x="1076" y="1399"/>
                </a:lnTo>
                <a:lnTo>
                  <a:pt x="1075" y="1399"/>
                </a:lnTo>
                <a:lnTo>
                  <a:pt x="1075" y="1401"/>
                </a:lnTo>
                <a:lnTo>
                  <a:pt x="1074" y="1401"/>
                </a:lnTo>
                <a:lnTo>
                  <a:pt x="1074" y="1402"/>
                </a:lnTo>
                <a:lnTo>
                  <a:pt x="1073" y="1403"/>
                </a:lnTo>
                <a:lnTo>
                  <a:pt x="1073" y="1404"/>
                </a:lnTo>
                <a:lnTo>
                  <a:pt x="1071" y="1404"/>
                </a:lnTo>
                <a:lnTo>
                  <a:pt x="1070" y="1405"/>
                </a:lnTo>
                <a:lnTo>
                  <a:pt x="1070" y="1406"/>
                </a:lnTo>
                <a:lnTo>
                  <a:pt x="1071" y="1406"/>
                </a:lnTo>
                <a:lnTo>
                  <a:pt x="1070" y="1406"/>
                </a:lnTo>
                <a:lnTo>
                  <a:pt x="1070" y="1407"/>
                </a:lnTo>
                <a:lnTo>
                  <a:pt x="1069" y="1407"/>
                </a:lnTo>
                <a:lnTo>
                  <a:pt x="1069" y="1408"/>
                </a:lnTo>
                <a:lnTo>
                  <a:pt x="1068" y="1408"/>
                </a:lnTo>
                <a:lnTo>
                  <a:pt x="1068" y="1410"/>
                </a:lnTo>
                <a:lnTo>
                  <a:pt x="1068" y="1411"/>
                </a:lnTo>
                <a:lnTo>
                  <a:pt x="1067" y="1411"/>
                </a:lnTo>
                <a:lnTo>
                  <a:pt x="1067" y="1412"/>
                </a:lnTo>
                <a:lnTo>
                  <a:pt x="1066" y="1413"/>
                </a:lnTo>
                <a:lnTo>
                  <a:pt x="1066" y="1414"/>
                </a:lnTo>
                <a:lnTo>
                  <a:pt x="1065" y="1414"/>
                </a:lnTo>
                <a:lnTo>
                  <a:pt x="1065" y="1415"/>
                </a:lnTo>
                <a:lnTo>
                  <a:pt x="1063" y="1415"/>
                </a:lnTo>
                <a:lnTo>
                  <a:pt x="1062" y="1416"/>
                </a:lnTo>
                <a:lnTo>
                  <a:pt x="1062" y="1418"/>
                </a:lnTo>
                <a:lnTo>
                  <a:pt x="1061" y="1418"/>
                </a:lnTo>
                <a:lnTo>
                  <a:pt x="1061" y="1419"/>
                </a:lnTo>
                <a:lnTo>
                  <a:pt x="1061" y="1420"/>
                </a:lnTo>
                <a:lnTo>
                  <a:pt x="1060" y="1421"/>
                </a:lnTo>
                <a:lnTo>
                  <a:pt x="1059" y="1421"/>
                </a:lnTo>
                <a:lnTo>
                  <a:pt x="1058" y="1422"/>
                </a:lnTo>
                <a:lnTo>
                  <a:pt x="1058" y="1423"/>
                </a:lnTo>
                <a:lnTo>
                  <a:pt x="1057" y="1423"/>
                </a:lnTo>
                <a:lnTo>
                  <a:pt x="1057" y="1424"/>
                </a:lnTo>
                <a:lnTo>
                  <a:pt x="1056" y="1427"/>
                </a:lnTo>
                <a:lnTo>
                  <a:pt x="1054" y="1428"/>
                </a:lnTo>
                <a:lnTo>
                  <a:pt x="1054" y="1429"/>
                </a:lnTo>
                <a:lnTo>
                  <a:pt x="1053" y="1430"/>
                </a:lnTo>
                <a:lnTo>
                  <a:pt x="1053" y="1431"/>
                </a:lnTo>
                <a:lnTo>
                  <a:pt x="1053" y="1432"/>
                </a:lnTo>
                <a:lnTo>
                  <a:pt x="1052" y="1432"/>
                </a:lnTo>
                <a:lnTo>
                  <a:pt x="1052" y="1431"/>
                </a:lnTo>
                <a:lnTo>
                  <a:pt x="1051" y="1431"/>
                </a:lnTo>
                <a:lnTo>
                  <a:pt x="1050" y="1431"/>
                </a:lnTo>
                <a:lnTo>
                  <a:pt x="1050" y="1432"/>
                </a:lnTo>
                <a:lnTo>
                  <a:pt x="1049" y="1432"/>
                </a:lnTo>
                <a:lnTo>
                  <a:pt x="1049" y="1431"/>
                </a:lnTo>
                <a:lnTo>
                  <a:pt x="1049" y="1430"/>
                </a:lnTo>
                <a:lnTo>
                  <a:pt x="1050" y="1430"/>
                </a:lnTo>
                <a:lnTo>
                  <a:pt x="1049" y="1429"/>
                </a:lnTo>
                <a:lnTo>
                  <a:pt x="1048" y="1429"/>
                </a:lnTo>
                <a:lnTo>
                  <a:pt x="1045" y="1428"/>
                </a:lnTo>
                <a:lnTo>
                  <a:pt x="1047" y="1429"/>
                </a:lnTo>
                <a:lnTo>
                  <a:pt x="1045" y="1430"/>
                </a:lnTo>
                <a:lnTo>
                  <a:pt x="1044" y="1430"/>
                </a:lnTo>
                <a:lnTo>
                  <a:pt x="1043" y="1430"/>
                </a:lnTo>
                <a:lnTo>
                  <a:pt x="1042" y="1430"/>
                </a:lnTo>
                <a:lnTo>
                  <a:pt x="1040" y="1431"/>
                </a:lnTo>
                <a:lnTo>
                  <a:pt x="1037" y="1431"/>
                </a:lnTo>
                <a:lnTo>
                  <a:pt x="1035" y="1432"/>
                </a:lnTo>
                <a:lnTo>
                  <a:pt x="1034" y="1433"/>
                </a:lnTo>
                <a:lnTo>
                  <a:pt x="1034" y="1435"/>
                </a:lnTo>
                <a:lnTo>
                  <a:pt x="1033" y="1435"/>
                </a:lnTo>
                <a:lnTo>
                  <a:pt x="1033" y="1436"/>
                </a:lnTo>
                <a:lnTo>
                  <a:pt x="1034" y="1437"/>
                </a:lnTo>
                <a:lnTo>
                  <a:pt x="1035" y="1437"/>
                </a:lnTo>
                <a:lnTo>
                  <a:pt x="1037" y="1438"/>
                </a:lnTo>
                <a:lnTo>
                  <a:pt x="1037" y="1439"/>
                </a:lnTo>
                <a:lnTo>
                  <a:pt x="1036" y="1439"/>
                </a:lnTo>
                <a:lnTo>
                  <a:pt x="1034" y="1438"/>
                </a:lnTo>
                <a:lnTo>
                  <a:pt x="1032" y="1438"/>
                </a:lnTo>
                <a:lnTo>
                  <a:pt x="1031" y="1438"/>
                </a:lnTo>
                <a:lnTo>
                  <a:pt x="1031" y="1437"/>
                </a:lnTo>
                <a:lnTo>
                  <a:pt x="1030" y="1437"/>
                </a:lnTo>
                <a:lnTo>
                  <a:pt x="1028" y="1437"/>
                </a:lnTo>
                <a:lnTo>
                  <a:pt x="1027" y="1436"/>
                </a:lnTo>
                <a:lnTo>
                  <a:pt x="1026" y="1436"/>
                </a:lnTo>
                <a:lnTo>
                  <a:pt x="1026" y="1437"/>
                </a:lnTo>
                <a:lnTo>
                  <a:pt x="1025" y="1437"/>
                </a:lnTo>
                <a:lnTo>
                  <a:pt x="1025" y="1438"/>
                </a:lnTo>
                <a:lnTo>
                  <a:pt x="1024" y="1439"/>
                </a:lnTo>
                <a:lnTo>
                  <a:pt x="1023" y="1439"/>
                </a:lnTo>
                <a:lnTo>
                  <a:pt x="1022" y="1438"/>
                </a:lnTo>
                <a:lnTo>
                  <a:pt x="1023" y="1437"/>
                </a:lnTo>
                <a:lnTo>
                  <a:pt x="1022" y="1436"/>
                </a:lnTo>
                <a:lnTo>
                  <a:pt x="1021" y="1437"/>
                </a:lnTo>
                <a:lnTo>
                  <a:pt x="1019" y="1437"/>
                </a:lnTo>
                <a:lnTo>
                  <a:pt x="1018" y="1437"/>
                </a:lnTo>
                <a:lnTo>
                  <a:pt x="1017" y="1438"/>
                </a:lnTo>
                <a:lnTo>
                  <a:pt x="1013" y="1438"/>
                </a:lnTo>
                <a:lnTo>
                  <a:pt x="1013" y="1439"/>
                </a:lnTo>
                <a:lnTo>
                  <a:pt x="1011" y="1439"/>
                </a:lnTo>
                <a:lnTo>
                  <a:pt x="1010" y="1439"/>
                </a:lnTo>
                <a:lnTo>
                  <a:pt x="1009" y="1440"/>
                </a:lnTo>
                <a:lnTo>
                  <a:pt x="1008" y="1441"/>
                </a:lnTo>
                <a:lnTo>
                  <a:pt x="1008" y="1443"/>
                </a:lnTo>
                <a:lnTo>
                  <a:pt x="1007" y="1444"/>
                </a:lnTo>
                <a:lnTo>
                  <a:pt x="1008" y="1446"/>
                </a:lnTo>
                <a:lnTo>
                  <a:pt x="1008" y="1447"/>
                </a:lnTo>
                <a:lnTo>
                  <a:pt x="1005" y="1447"/>
                </a:lnTo>
                <a:lnTo>
                  <a:pt x="999" y="1449"/>
                </a:lnTo>
                <a:lnTo>
                  <a:pt x="998" y="1449"/>
                </a:lnTo>
                <a:lnTo>
                  <a:pt x="996" y="1452"/>
                </a:lnTo>
                <a:lnTo>
                  <a:pt x="994" y="1453"/>
                </a:lnTo>
                <a:lnTo>
                  <a:pt x="994" y="1454"/>
                </a:lnTo>
                <a:lnTo>
                  <a:pt x="996" y="1455"/>
                </a:lnTo>
                <a:lnTo>
                  <a:pt x="996" y="1457"/>
                </a:lnTo>
                <a:lnTo>
                  <a:pt x="997" y="1457"/>
                </a:lnTo>
                <a:lnTo>
                  <a:pt x="997" y="1460"/>
                </a:lnTo>
                <a:lnTo>
                  <a:pt x="997" y="1461"/>
                </a:lnTo>
                <a:lnTo>
                  <a:pt x="998" y="1462"/>
                </a:lnTo>
                <a:lnTo>
                  <a:pt x="996" y="1463"/>
                </a:lnTo>
                <a:lnTo>
                  <a:pt x="996" y="1462"/>
                </a:lnTo>
                <a:lnTo>
                  <a:pt x="994" y="1460"/>
                </a:lnTo>
                <a:lnTo>
                  <a:pt x="994" y="1458"/>
                </a:lnTo>
                <a:lnTo>
                  <a:pt x="991" y="1458"/>
                </a:lnTo>
                <a:lnTo>
                  <a:pt x="991" y="1460"/>
                </a:lnTo>
                <a:lnTo>
                  <a:pt x="990" y="1461"/>
                </a:lnTo>
                <a:lnTo>
                  <a:pt x="988" y="1465"/>
                </a:lnTo>
                <a:lnTo>
                  <a:pt x="988" y="1466"/>
                </a:lnTo>
                <a:lnTo>
                  <a:pt x="988" y="1468"/>
                </a:lnTo>
                <a:lnTo>
                  <a:pt x="987" y="1470"/>
                </a:lnTo>
                <a:lnTo>
                  <a:pt x="988" y="1471"/>
                </a:lnTo>
                <a:lnTo>
                  <a:pt x="988" y="1472"/>
                </a:lnTo>
                <a:lnTo>
                  <a:pt x="990" y="1473"/>
                </a:lnTo>
                <a:lnTo>
                  <a:pt x="992" y="1472"/>
                </a:lnTo>
                <a:lnTo>
                  <a:pt x="992" y="1473"/>
                </a:lnTo>
                <a:lnTo>
                  <a:pt x="992" y="1476"/>
                </a:lnTo>
                <a:lnTo>
                  <a:pt x="991" y="1476"/>
                </a:lnTo>
                <a:lnTo>
                  <a:pt x="991" y="1477"/>
                </a:lnTo>
                <a:lnTo>
                  <a:pt x="992" y="1479"/>
                </a:lnTo>
                <a:lnTo>
                  <a:pt x="992" y="1480"/>
                </a:lnTo>
                <a:lnTo>
                  <a:pt x="990" y="1480"/>
                </a:lnTo>
                <a:lnTo>
                  <a:pt x="989" y="1480"/>
                </a:lnTo>
                <a:lnTo>
                  <a:pt x="988" y="1480"/>
                </a:lnTo>
                <a:lnTo>
                  <a:pt x="987" y="1479"/>
                </a:lnTo>
                <a:lnTo>
                  <a:pt x="988" y="1479"/>
                </a:lnTo>
                <a:lnTo>
                  <a:pt x="989" y="1479"/>
                </a:lnTo>
                <a:lnTo>
                  <a:pt x="990" y="1479"/>
                </a:lnTo>
                <a:lnTo>
                  <a:pt x="990" y="1478"/>
                </a:lnTo>
                <a:lnTo>
                  <a:pt x="989" y="1478"/>
                </a:lnTo>
                <a:lnTo>
                  <a:pt x="990" y="1477"/>
                </a:lnTo>
                <a:lnTo>
                  <a:pt x="988" y="1474"/>
                </a:lnTo>
                <a:lnTo>
                  <a:pt x="988" y="1473"/>
                </a:lnTo>
                <a:lnTo>
                  <a:pt x="987" y="1473"/>
                </a:lnTo>
                <a:lnTo>
                  <a:pt x="985" y="1472"/>
                </a:lnTo>
                <a:lnTo>
                  <a:pt x="985" y="1473"/>
                </a:lnTo>
                <a:lnTo>
                  <a:pt x="984" y="1473"/>
                </a:lnTo>
                <a:lnTo>
                  <a:pt x="982" y="1472"/>
                </a:lnTo>
                <a:lnTo>
                  <a:pt x="981" y="1471"/>
                </a:lnTo>
                <a:lnTo>
                  <a:pt x="980" y="1471"/>
                </a:lnTo>
                <a:lnTo>
                  <a:pt x="979" y="1471"/>
                </a:lnTo>
                <a:lnTo>
                  <a:pt x="978" y="1471"/>
                </a:lnTo>
                <a:lnTo>
                  <a:pt x="978" y="1472"/>
                </a:lnTo>
                <a:lnTo>
                  <a:pt x="976" y="1473"/>
                </a:lnTo>
                <a:lnTo>
                  <a:pt x="978" y="1474"/>
                </a:lnTo>
                <a:lnTo>
                  <a:pt x="978" y="1476"/>
                </a:lnTo>
                <a:lnTo>
                  <a:pt x="978" y="1477"/>
                </a:lnTo>
                <a:lnTo>
                  <a:pt x="976" y="1477"/>
                </a:lnTo>
                <a:lnTo>
                  <a:pt x="976" y="1478"/>
                </a:lnTo>
                <a:lnTo>
                  <a:pt x="976" y="1479"/>
                </a:lnTo>
                <a:lnTo>
                  <a:pt x="976" y="1480"/>
                </a:lnTo>
                <a:lnTo>
                  <a:pt x="976" y="1481"/>
                </a:lnTo>
                <a:lnTo>
                  <a:pt x="975" y="1482"/>
                </a:lnTo>
                <a:lnTo>
                  <a:pt x="974" y="1482"/>
                </a:lnTo>
                <a:lnTo>
                  <a:pt x="974" y="1483"/>
                </a:lnTo>
                <a:lnTo>
                  <a:pt x="974" y="1485"/>
                </a:lnTo>
                <a:lnTo>
                  <a:pt x="974" y="1486"/>
                </a:lnTo>
                <a:lnTo>
                  <a:pt x="974" y="1487"/>
                </a:lnTo>
                <a:lnTo>
                  <a:pt x="975" y="1487"/>
                </a:lnTo>
                <a:lnTo>
                  <a:pt x="974" y="1487"/>
                </a:lnTo>
                <a:lnTo>
                  <a:pt x="975" y="1487"/>
                </a:lnTo>
                <a:lnTo>
                  <a:pt x="976" y="1487"/>
                </a:lnTo>
                <a:lnTo>
                  <a:pt x="976" y="1488"/>
                </a:lnTo>
                <a:lnTo>
                  <a:pt x="975" y="1488"/>
                </a:lnTo>
                <a:lnTo>
                  <a:pt x="974" y="1488"/>
                </a:lnTo>
                <a:lnTo>
                  <a:pt x="974" y="1489"/>
                </a:lnTo>
                <a:lnTo>
                  <a:pt x="974" y="1490"/>
                </a:lnTo>
                <a:lnTo>
                  <a:pt x="975" y="1491"/>
                </a:lnTo>
                <a:lnTo>
                  <a:pt x="975" y="1493"/>
                </a:lnTo>
                <a:lnTo>
                  <a:pt x="976" y="1493"/>
                </a:lnTo>
                <a:lnTo>
                  <a:pt x="976" y="1494"/>
                </a:lnTo>
                <a:lnTo>
                  <a:pt x="976" y="1495"/>
                </a:lnTo>
                <a:lnTo>
                  <a:pt x="976" y="1494"/>
                </a:lnTo>
                <a:lnTo>
                  <a:pt x="978" y="1494"/>
                </a:lnTo>
                <a:lnTo>
                  <a:pt x="978" y="1495"/>
                </a:lnTo>
                <a:lnTo>
                  <a:pt x="979" y="1495"/>
                </a:lnTo>
                <a:lnTo>
                  <a:pt x="979" y="1496"/>
                </a:lnTo>
                <a:lnTo>
                  <a:pt x="979" y="1497"/>
                </a:lnTo>
                <a:lnTo>
                  <a:pt x="978" y="1497"/>
                </a:lnTo>
                <a:lnTo>
                  <a:pt x="976" y="1496"/>
                </a:lnTo>
                <a:lnTo>
                  <a:pt x="975" y="1496"/>
                </a:lnTo>
                <a:lnTo>
                  <a:pt x="975" y="1497"/>
                </a:lnTo>
                <a:lnTo>
                  <a:pt x="974" y="1497"/>
                </a:lnTo>
                <a:lnTo>
                  <a:pt x="974" y="1496"/>
                </a:lnTo>
                <a:lnTo>
                  <a:pt x="973" y="1496"/>
                </a:lnTo>
                <a:lnTo>
                  <a:pt x="973" y="1495"/>
                </a:lnTo>
                <a:lnTo>
                  <a:pt x="973" y="1496"/>
                </a:lnTo>
                <a:lnTo>
                  <a:pt x="972" y="1496"/>
                </a:lnTo>
                <a:lnTo>
                  <a:pt x="972" y="1495"/>
                </a:lnTo>
                <a:lnTo>
                  <a:pt x="971" y="1495"/>
                </a:lnTo>
                <a:lnTo>
                  <a:pt x="971" y="1496"/>
                </a:lnTo>
                <a:lnTo>
                  <a:pt x="971" y="1495"/>
                </a:lnTo>
                <a:lnTo>
                  <a:pt x="970" y="1495"/>
                </a:lnTo>
                <a:lnTo>
                  <a:pt x="970" y="1496"/>
                </a:lnTo>
                <a:lnTo>
                  <a:pt x="970" y="1497"/>
                </a:lnTo>
                <a:lnTo>
                  <a:pt x="968" y="1497"/>
                </a:lnTo>
                <a:lnTo>
                  <a:pt x="967" y="1497"/>
                </a:lnTo>
                <a:lnTo>
                  <a:pt x="967" y="1499"/>
                </a:lnTo>
                <a:lnTo>
                  <a:pt x="966" y="1500"/>
                </a:lnTo>
                <a:lnTo>
                  <a:pt x="967" y="1500"/>
                </a:lnTo>
                <a:lnTo>
                  <a:pt x="967" y="1502"/>
                </a:lnTo>
                <a:lnTo>
                  <a:pt x="967" y="1503"/>
                </a:lnTo>
                <a:lnTo>
                  <a:pt x="967" y="1504"/>
                </a:lnTo>
                <a:lnTo>
                  <a:pt x="967" y="1505"/>
                </a:lnTo>
                <a:lnTo>
                  <a:pt x="968" y="1505"/>
                </a:lnTo>
                <a:lnTo>
                  <a:pt x="968" y="1506"/>
                </a:lnTo>
                <a:lnTo>
                  <a:pt x="968" y="1507"/>
                </a:lnTo>
                <a:lnTo>
                  <a:pt x="968" y="1508"/>
                </a:lnTo>
                <a:lnTo>
                  <a:pt x="970" y="1508"/>
                </a:lnTo>
                <a:lnTo>
                  <a:pt x="970" y="1510"/>
                </a:lnTo>
                <a:lnTo>
                  <a:pt x="971" y="1510"/>
                </a:lnTo>
                <a:lnTo>
                  <a:pt x="971" y="1511"/>
                </a:lnTo>
                <a:lnTo>
                  <a:pt x="972" y="1511"/>
                </a:lnTo>
                <a:lnTo>
                  <a:pt x="972" y="1512"/>
                </a:lnTo>
                <a:lnTo>
                  <a:pt x="973" y="1512"/>
                </a:lnTo>
                <a:lnTo>
                  <a:pt x="973" y="1513"/>
                </a:lnTo>
                <a:lnTo>
                  <a:pt x="973" y="1512"/>
                </a:lnTo>
                <a:lnTo>
                  <a:pt x="973" y="1513"/>
                </a:lnTo>
                <a:lnTo>
                  <a:pt x="974" y="1513"/>
                </a:lnTo>
                <a:lnTo>
                  <a:pt x="974" y="1514"/>
                </a:lnTo>
                <a:lnTo>
                  <a:pt x="975" y="1514"/>
                </a:lnTo>
                <a:lnTo>
                  <a:pt x="975" y="1515"/>
                </a:lnTo>
                <a:lnTo>
                  <a:pt x="976" y="1515"/>
                </a:lnTo>
                <a:lnTo>
                  <a:pt x="976" y="1516"/>
                </a:lnTo>
                <a:lnTo>
                  <a:pt x="978" y="1516"/>
                </a:lnTo>
                <a:lnTo>
                  <a:pt x="978" y="1518"/>
                </a:lnTo>
                <a:lnTo>
                  <a:pt x="979" y="1518"/>
                </a:lnTo>
                <a:lnTo>
                  <a:pt x="979" y="1516"/>
                </a:lnTo>
                <a:lnTo>
                  <a:pt x="980" y="1518"/>
                </a:lnTo>
                <a:lnTo>
                  <a:pt x="981" y="1519"/>
                </a:lnTo>
                <a:lnTo>
                  <a:pt x="981" y="1520"/>
                </a:lnTo>
                <a:lnTo>
                  <a:pt x="981" y="1519"/>
                </a:lnTo>
                <a:lnTo>
                  <a:pt x="980" y="1519"/>
                </a:lnTo>
                <a:lnTo>
                  <a:pt x="979" y="1519"/>
                </a:lnTo>
                <a:lnTo>
                  <a:pt x="979" y="1518"/>
                </a:lnTo>
                <a:lnTo>
                  <a:pt x="978" y="1518"/>
                </a:lnTo>
                <a:lnTo>
                  <a:pt x="976" y="1518"/>
                </a:lnTo>
                <a:lnTo>
                  <a:pt x="976" y="1516"/>
                </a:lnTo>
                <a:lnTo>
                  <a:pt x="975" y="1516"/>
                </a:lnTo>
                <a:lnTo>
                  <a:pt x="975" y="1518"/>
                </a:lnTo>
                <a:lnTo>
                  <a:pt x="974" y="1518"/>
                </a:lnTo>
                <a:lnTo>
                  <a:pt x="974" y="1519"/>
                </a:lnTo>
                <a:lnTo>
                  <a:pt x="974" y="1518"/>
                </a:lnTo>
                <a:lnTo>
                  <a:pt x="973" y="1518"/>
                </a:lnTo>
                <a:lnTo>
                  <a:pt x="973" y="1519"/>
                </a:lnTo>
                <a:lnTo>
                  <a:pt x="972" y="1519"/>
                </a:lnTo>
                <a:lnTo>
                  <a:pt x="971" y="1519"/>
                </a:lnTo>
                <a:lnTo>
                  <a:pt x="971" y="1520"/>
                </a:lnTo>
                <a:lnTo>
                  <a:pt x="971" y="1519"/>
                </a:lnTo>
                <a:lnTo>
                  <a:pt x="970" y="1519"/>
                </a:lnTo>
                <a:lnTo>
                  <a:pt x="968" y="1519"/>
                </a:lnTo>
                <a:lnTo>
                  <a:pt x="968" y="1520"/>
                </a:lnTo>
                <a:lnTo>
                  <a:pt x="967" y="1520"/>
                </a:lnTo>
                <a:lnTo>
                  <a:pt x="967" y="1521"/>
                </a:lnTo>
                <a:lnTo>
                  <a:pt x="967" y="1520"/>
                </a:lnTo>
                <a:lnTo>
                  <a:pt x="966" y="1520"/>
                </a:lnTo>
                <a:lnTo>
                  <a:pt x="967" y="1520"/>
                </a:lnTo>
                <a:lnTo>
                  <a:pt x="966" y="1520"/>
                </a:lnTo>
                <a:lnTo>
                  <a:pt x="965" y="1520"/>
                </a:lnTo>
                <a:lnTo>
                  <a:pt x="965" y="1519"/>
                </a:lnTo>
                <a:lnTo>
                  <a:pt x="966" y="1519"/>
                </a:lnTo>
                <a:lnTo>
                  <a:pt x="966" y="1518"/>
                </a:lnTo>
                <a:lnTo>
                  <a:pt x="966" y="1516"/>
                </a:lnTo>
                <a:lnTo>
                  <a:pt x="965" y="1516"/>
                </a:lnTo>
                <a:lnTo>
                  <a:pt x="965" y="1515"/>
                </a:lnTo>
                <a:lnTo>
                  <a:pt x="965" y="1514"/>
                </a:lnTo>
                <a:lnTo>
                  <a:pt x="966" y="1514"/>
                </a:lnTo>
                <a:lnTo>
                  <a:pt x="966" y="1513"/>
                </a:lnTo>
                <a:lnTo>
                  <a:pt x="967" y="1513"/>
                </a:lnTo>
                <a:lnTo>
                  <a:pt x="968" y="1513"/>
                </a:lnTo>
                <a:lnTo>
                  <a:pt x="968" y="1512"/>
                </a:lnTo>
                <a:lnTo>
                  <a:pt x="970" y="1512"/>
                </a:lnTo>
                <a:lnTo>
                  <a:pt x="970" y="1511"/>
                </a:lnTo>
                <a:lnTo>
                  <a:pt x="968" y="1511"/>
                </a:lnTo>
                <a:lnTo>
                  <a:pt x="968" y="1510"/>
                </a:lnTo>
                <a:lnTo>
                  <a:pt x="967" y="1510"/>
                </a:lnTo>
                <a:lnTo>
                  <a:pt x="967" y="1508"/>
                </a:lnTo>
                <a:lnTo>
                  <a:pt x="966" y="1508"/>
                </a:lnTo>
                <a:lnTo>
                  <a:pt x="966" y="1507"/>
                </a:lnTo>
                <a:lnTo>
                  <a:pt x="966" y="1506"/>
                </a:lnTo>
                <a:lnTo>
                  <a:pt x="966" y="1505"/>
                </a:lnTo>
                <a:lnTo>
                  <a:pt x="965" y="1505"/>
                </a:lnTo>
                <a:lnTo>
                  <a:pt x="965" y="1504"/>
                </a:lnTo>
                <a:lnTo>
                  <a:pt x="964" y="1504"/>
                </a:lnTo>
                <a:lnTo>
                  <a:pt x="964" y="1503"/>
                </a:lnTo>
                <a:lnTo>
                  <a:pt x="964" y="1504"/>
                </a:lnTo>
                <a:lnTo>
                  <a:pt x="963" y="1504"/>
                </a:lnTo>
                <a:lnTo>
                  <a:pt x="962" y="1504"/>
                </a:lnTo>
                <a:lnTo>
                  <a:pt x="962" y="1503"/>
                </a:lnTo>
                <a:lnTo>
                  <a:pt x="962" y="1504"/>
                </a:lnTo>
                <a:lnTo>
                  <a:pt x="961" y="1504"/>
                </a:lnTo>
                <a:lnTo>
                  <a:pt x="961" y="1503"/>
                </a:lnTo>
                <a:lnTo>
                  <a:pt x="959" y="1503"/>
                </a:lnTo>
                <a:lnTo>
                  <a:pt x="958" y="1503"/>
                </a:lnTo>
                <a:lnTo>
                  <a:pt x="958" y="1504"/>
                </a:lnTo>
                <a:lnTo>
                  <a:pt x="959" y="1504"/>
                </a:lnTo>
                <a:lnTo>
                  <a:pt x="959" y="1505"/>
                </a:lnTo>
                <a:lnTo>
                  <a:pt x="958" y="1505"/>
                </a:lnTo>
                <a:lnTo>
                  <a:pt x="957" y="1505"/>
                </a:lnTo>
                <a:lnTo>
                  <a:pt x="957" y="1506"/>
                </a:lnTo>
                <a:lnTo>
                  <a:pt x="958" y="1506"/>
                </a:lnTo>
                <a:lnTo>
                  <a:pt x="958" y="1507"/>
                </a:lnTo>
                <a:lnTo>
                  <a:pt x="959" y="1507"/>
                </a:lnTo>
                <a:lnTo>
                  <a:pt x="958" y="1507"/>
                </a:lnTo>
                <a:lnTo>
                  <a:pt x="957" y="1507"/>
                </a:lnTo>
                <a:lnTo>
                  <a:pt x="957" y="1508"/>
                </a:lnTo>
                <a:lnTo>
                  <a:pt x="957" y="1510"/>
                </a:lnTo>
                <a:lnTo>
                  <a:pt x="957" y="1511"/>
                </a:lnTo>
                <a:lnTo>
                  <a:pt x="958" y="1511"/>
                </a:lnTo>
                <a:lnTo>
                  <a:pt x="959" y="1512"/>
                </a:lnTo>
                <a:lnTo>
                  <a:pt x="958" y="1512"/>
                </a:lnTo>
                <a:lnTo>
                  <a:pt x="957" y="1511"/>
                </a:lnTo>
                <a:lnTo>
                  <a:pt x="956" y="1511"/>
                </a:lnTo>
                <a:lnTo>
                  <a:pt x="956" y="1512"/>
                </a:lnTo>
                <a:lnTo>
                  <a:pt x="957" y="1512"/>
                </a:lnTo>
                <a:lnTo>
                  <a:pt x="957" y="1513"/>
                </a:lnTo>
                <a:lnTo>
                  <a:pt x="957" y="1514"/>
                </a:lnTo>
                <a:lnTo>
                  <a:pt x="957" y="1515"/>
                </a:lnTo>
                <a:lnTo>
                  <a:pt x="956" y="1515"/>
                </a:lnTo>
                <a:lnTo>
                  <a:pt x="956" y="1516"/>
                </a:lnTo>
                <a:lnTo>
                  <a:pt x="957" y="1516"/>
                </a:lnTo>
                <a:lnTo>
                  <a:pt x="958" y="1516"/>
                </a:lnTo>
                <a:lnTo>
                  <a:pt x="958" y="1518"/>
                </a:lnTo>
                <a:lnTo>
                  <a:pt x="959" y="1518"/>
                </a:lnTo>
                <a:lnTo>
                  <a:pt x="959" y="1516"/>
                </a:lnTo>
                <a:lnTo>
                  <a:pt x="961" y="1516"/>
                </a:lnTo>
                <a:lnTo>
                  <a:pt x="961" y="1518"/>
                </a:lnTo>
                <a:lnTo>
                  <a:pt x="959" y="1518"/>
                </a:lnTo>
                <a:lnTo>
                  <a:pt x="961" y="1518"/>
                </a:lnTo>
                <a:lnTo>
                  <a:pt x="961" y="1519"/>
                </a:lnTo>
                <a:lnTo>
                  <a:pt x="959" y="1519"/>
                </a:lnTo>
                <a:lnTo>
                  <a:pt x="959" y="1518"/>
                </a:lnTo>
                <a:lnTo>
                  <a:pt x="958" y="1518"/>
                </a:lnTo>
                <a:lnTo>
                  <a:pt x="957" y="1518"/>
                </a:lnTo>
                <a:lnTo>
                  <a:pt x="957" y="1519"/>
                </a:lnTo>
                <a:lnTo>
                  <a:pt x="958" y="1519"/>
                </a:lnTo>
                <a:lnTo>
                  <a:pt x="958" y="1518"/>
                </a:lnTo>
                <a:lnTo>
                  <a:pt x="958" y="1519"/>
                </a:lnTo>
                <a:lnTo>
                  <a:pt x="959" y="1519"/>
                </a:lnTo>
                <a:lnTo>
                  <a:pt x="959" y="1520"/>
                </a:lnTo>
                <a:lnTo>
                  <a:pt x="958" y="1520"/>
                </a:lnTo>
                <a:lnTo>
                  <a:pt x="958" y="1519"/>
                </a:lnTo>
                <a:lnTo>
                  <a:pt x="957" y="1519"/>
                </a:lnTo>
                <a:lnTo>
                  <a:pt x="956" y="1519"/>
                </a:lnTo>
                <a:lnTo>
                  <a:pt x="956" y="1520"/>
                </a:lnTo>
                <a:lnTo>
                  <a:pt x="955" y="1520"/>
                </a:lnTo>
                <a:lnTo>
                  <a:pt x="955" y="1521"/>
                </a:lnTo>
                <a:lnTo>
                  <a:pt x="954" y="1521"/>
                </a:lnTo>
                <a:lnTo>
                  <a:pt x="954" y="1520"/>
                </a:lnTo>
                <a:lnTo>
                  <a:pt x="953" y="1520"/>
                </a:lnTo>
                <a:lnTo>
                  <a:pt x="951" y="1519"/>
                </a:lnTo>
                <a:lnTo>
                  <a:pt x="950" y="1519"/>
                </a:lnTo>
                <a:lnTo>
                  <a:pt x="949" y="1519"/>
                </a:lnTo>
                <a:lnTo>
                  <a:pt x="948" y="1519"/>
                </a:lnTo>
                <a:lnTo>
                  <a:pt x="947" y="1519"/>
                </a:lnTo>
                <a:lnTo>
                  <a:pt x="947" y="1518"/>
                </a:lnTo>
                <a:lnTo>
                  <a:pt x="946" y="1516"/>
                </a:lnTo>
                <a:lnTo>
                  <a:pt x="946" y="1515"/>
                </a:lnTo>
                <a:lnTo>
                  <a:pt x="945" y="1514"/>
                </a:lnTo>
                <a:lnTo>
                  <a:pt x="945" y="1515"/>
                </a:lnTo>
                <a:lnTo>
                  <a:pt x="945" y="1514"/>
                </a:lnTo>
                <a:lnTo>
                  <a:pt x="944" y="1514"/>
                </a:lnTo>
                <a:lnTo>
                  <a:pt x="945" y="1515"/>
                </a:lnTo>
                <a:lnTo>
                  <a:pt x="944" y="1516"/>
                </a:lnTo>
                <a:lnTo>
                  <a:pt x="945" y="1516"/>
                </a:lnTo>
                <a:lnTo>
                  <a:pt x="945" y="1518"/>
                </a:lnTo>
                <a:lnTo>
                  <a:pt x="945" y="1519"/>
                </a:lnTo>
                <a:lnTo>
                  <a:pt x="946" y="1519"/>
                </a:lnTo>
                <a:lnTo>
                  <a:pt x="946" y="1520"/>
                </a:lnTo>
                <a:lnTo>
                  <a:pt x="947" y="1520"/>
                </a:lnTo>
                <a:lnTo>
                  <a:pt x="947" y="1521"/>
                </a:lnTo>
                <a:lnTo>
                  <a:pt x="948" y="1521"/>
                </a:lnTo>
                <a:lnTo>
                  <a:pt x="948" y="1522"/>
                </a:lnTo>
                <a:lnTo>
                  <a:pt x="949" y="1522"/>
                </a:lnTo>
                <a:lnTo>
                  <a:pt x="950" y="1523"/>
                </a:lnTo>
                <a:lnTo>
                  <a:pt x="951" y="1523"/>
                </a:lnTo>
                <a:lnTo>
                  <a:pt x="951" y="1522"/>
                </a:lnTo>
                <a:lnTo>
                  <a:pt x="953" y="1522"/>
                </a:lnTo>
                <a:lnTo>
                  <a:pt x="953" y="1523"/>
                </a:lnTo>
                <a:lnTo>
                  <a:pt x="954" y="1523"/>
                </a:lnTo>
                <a:lnTo>
                  <a:pt x="954" y="1524"/>
                </a:lnTo>
                <a:lnTo>
                  <a:pt x="954" y="1525"/>
                </a:lnTo>
                <a:lnTo>
                  <a:pt x="953" y="1525"/>
                </a:lnTo>
                <a:lnTo>
                  <a:pt x="953" y="1527"/>
                </a:lnTo>
                <a:lnTo>
                  <a:pt x="954" y="1527"/>
                </a:lnTo>
                <a:lnTo>
                  <a:pt x="954" y="1528"/>
                </a:lnTo>
                <a:lnTo>
                  <a:pt x="953" y="1528"/>
                </a:lnTo>
                <a:lnTo>
                  <a:pt x="953" y="1529"/>
                </a:lnTo>
                <a:lnTo>
                  <a:pt x="954" y="1529"/>
                </a:lnTo>
                <a:lnTo>
                  <a:pt x="955" y="1529"/>
                </a:lnTo>
                <a:lnTo>
                  <a:pt x="956" y="1530"/>
                </a:lnTo>
                <a:lnTo>
                  <a:pt x="956" y="1531"/>
                </a:lnTo>
                <a:lnTo>
                  <a:pt x="957" y="1531"/>
                </a:lnTo>
                <a:lnTo>
                  <a:pt x="957" y="1532"/>
                </a:lnTo>
                <a:lnTo>
                  <a:pt x="958" y="1532"/>
                </a:lnTo>
                <a:lnTo>
                  <a:pt x="958" y="1533"/>
                </a:lnTo>
                <a:lnTo>
                  <a:pt x="957" y="1533"/>
                </a:lnTo>
                <a:lnTo>
                  <a:pt x="956" y="1533"/>
                </a:lnTo>
                <a:lnTo>
                  <a:pt x="956" y="1532"/>
                </a:lnTo>
                <a:lnTo>
                  <a:pt x="955" y="1532"/>
                </a:lnTo>
                <a:lnTo>
                  <a:pt x="955" y="1531"/>
                </a:lnTo>
                <a:lnTo>
                  <a:pt x="954" y="1531"/>
                </a:lnTo>
                <a:lnTo>
                  <a:pt x="954" y="1530"/>
                </a:lnTo>
                <a:lnTo>
                  <a:pt x="953" y="1530"/>
                </a:lnTo>
                <a:lnTo>
                  <a:pt x="953" y="1529"/>
                </a:lnTo>
                <a:lnTo>
                  <a:pt x="951" y="1529"/>
                </a:lnTo>
                <a:lnTo>
                  <a:pt x="951" y="1528"/>
                </a:lnTo>
                <a:lnTo>
                  <a:pt x="953" y="1528"/>
                </a:lnTo>
                <a:lnTo>
                  <a:pt x="953" y="1527"/>
                </a:lnTo>
                <a:lnTo>
                  <a:pt x="951" y="1525"/>
                </a:lnTo>
                <a:lnTo>
                  <a:pt x="950" y="1525"/>
                </a:lnTo>
                <a:lnTo>
                  <a:pt x="950" y="1524"/>
                </a:lnTo>
                <a:lnTo>
                  <a:pt x="949" y="1524"/>
                </a:lnTo>
                <a:lnTo>
                  <a:pt x="948" y="1523"/>
                </a:lnTo>
                <a:lnTo>
                  <a:pt x="947" y="1523"/>
                </a:lnTo>
                <a:lnTo>
                  <a:pt x="947" y="1522"/>
                </a:lnTo>
                <a:lnTo>
                  <a:pt x="946" y="1522"/>
                </a:lnTo>
                <a:lnTo>
                  <a:pt x="945" y="1522"/>
                </a:lnTo>
                <a:lnTo>
                  <a:pt x="944" y="1522"/>
                </a:lnTo>
                <a:lnTo>
                  <a:pt x="942" y="1521"/>
                </a:lnTo>
                <a:lnTo>
                  <a:pt x="941" y="1521"/>
                </a:lnTo>
                <a:lnTo>
                  <a:pt x="940" y="1521"/>
                </a:lnTo>
                <a:lnTo>
                  <a:pt x="939" y="1521"/>
                </a:lnTo>
                <a:lnTo>
                  <a:pt x="938" y="1521"/>
                </a:lnTo>
                <a:lnTo>
                  <a:pt x="938" y="1522"/>
                </a:lnTo>
                <a:lnTo>
                  <a:pt x="937" y="1522"/>
                </a:lnTo>
                <a:lnTo>
                  <a:pt x="937" y="1523"/>
                </a:lnTo>
                <a:lnTo>
                  <a:pt x="936" y="1523"/>
                </a:lnTo>
                <a:lnTo>
                  <a:pt x="936" y="1524"/>
                </a:lnTo>
                <a:lnTo>
                  <a:pt x="936" y="1525"/>
                </a:lnTo>
                <a:lnTo>
                  <a:pt x="936" y="1527"/>
                </a:lnTo>
                <a:lnTo>
                  <a:pt x="936" y="1528"/>
                </a:lnTo>
                <a:lnTo>
                  <a:pt x="937" y="1529"/>
                </a:lnTo>
                <a:lnTo>
                  <a:pt x="938" y="1529"/>
                </a:lnTo>
                <a:lnTo>
                  <a:pt x="938" y="1530"/>
                </a:lnTo>
                <a:lnTo>
                  <a:pt x="938" y="1531"/>
                </a:lnTo>
                <a:lnTo>
                  <a:pt x="938" y="1532"/>
                </a:lnTo>
                <a:lnTo>
                  <a:pt x="939" y="1532"/>
                </a:lnTo>
                <a:lnTo>
                  <a:pt x="940" y="1532"/>
                </a:lnTo>
                <a:lnTo>
                  <a:pt x="941" y="1532"/>
                </a:lnTo>
                <a:lnTo>
                  <a:pt x="941" y="1533"/>
                </a:lnTo>
                <a:lnTo>
                  <a:pt x="940" y="1533"/>
                </a:lnTo>
                <a:lnTo>
                  <a:pt x="940" y="1535"/>
                </a:lnTo>
                <a:lnTo>
                  <a:pt x="939" y="1535"/>
                </a:lnTo>
                <a:lnTo>
                  <a:pt x="939" y="1533"/>
                </a:lnTo>
                <a:lnTo>
                  <a:pt x="938" y="1532"/>
                </a:lnTo>
                <a:lnTo>
                  <a:pt x="937" y="1532"/>
                </a:lnTo>
                <a:lnTo>
                  <a:pt x="937" y="1531"/>
                </a:lnTo>
                <a:lnTo>
                  <a:pt x="936" y="1530"/>
                </a:lnTo>
                <a:lnTo>
                  <a:pt x="936" y="1529"/>
                </a:lnTo>
                <a:lnTo>
                  <a:pt x="935" y="1529"/>
                </a:lnTo>
                <a:lnTo>
                  <a:pt x="933" y="1529"/>
                </a:lnTo>
                <a:lnTo>
                  <a:pt x="932" y="1529"/>
                </a:lnTo>
                <a:lnTo>
                  <a:pt x="931" y="1529"/>
                </a:lnTo>
                <a:lnTo>
                  <a:pt x="931" y="1530"/>
                </a:lnTo>
                <a:lnTo>
                  <a:pt x="930" y="1530"/>
                </a:lnTo>
                <a:lnTo>
                  <a:pt x="930" y="1531"/>
                </a:lnTo>
                <a:lnTo>
                  <a:pt x="929" y="1532"/>
                </a:lnTo>
                <a:lnTo>
                  <a:pt x="930" y="1532"/>
                </a:lnTo>
                <a:lnTo>
                  <a:pt x="930" y="1533"/>
                </a:lnTo>
                <a:lnTo>
                  <a:pt x="929" y="1533"/>
                </a:lnTo>
                <a:lnTo>
                  <a:pt x="929" y="1535"/>
                </a:lnTo>
                <a:lnTo>
                  <a:pt x="930" y="1536"/>
                </a:lnTo>
                <a:lnTo>
                  <a:pt x="930" y="1537"/>
                </a:lnTo>
                <a:lnTo>
                  <a:pt x="929" y="1538"/>
                </a:lnTo>
                <a:lnTo>
                  <a:pt x="929" y="1539"/>
                </a:lnTo>
                <a:lnTo>
                  <a:pt x="929" y="1540"/>
                </a:lnTo>
                <a:lnTo>
                  <a:pt x="929" y="1541"/>
                </a:lnTo>
                <a:lnTo>
                  <a:pt x="930" y="1543"/>
                </a:lnTo>
                <a:lnTo>
                  <a:pt x="930" y="1544"/>
                </a:lnTo>
                <a:lnTo>
                  <a:pt x="929" y="1544"/>
                </a:lnTo>
                <a:lnTo>
                  <a:pt x="928" y="1545"/>
                </a:lnTo>
                <a:lnTo>
                  <a:pt x="928" y="1546"/>
                </a:lnTo>
                <a:lnTo>
                  <a:pt x="928" y="1547"/>
                </a:lnTo>
                <a:lnTo>
                  <a:pt x="928" y="1548"/>
                </a:lnTo>
                <a:lnTo>
                  <a:pt x="928" y="1549"/>
                </a:lnTo>
                <a:lnTo>
                  <a:pt x="929" y="1549"/>
                </a:lnTo>
                <a:lnTo>
                  <a:pt x="929" y="1550"/>
                </a:lnTo>
                <a:lnTo>
                  <a:pt x="930" y="1552"/>
                </a:lnTo>
                <a:lnTo>
                  <a:pt x="931" y="1552"/>
                </a:lnTo>
                <a:lnTo>
                  <a:pt x="931" y="1553"/>
                </a:lnTo>
                <a:lnTo>
                  <a:pt x="932" y="1553"/>
                </a:lnTo>
                <a:lnTo>
                  <a:pt x="932" y="1554"/>
                </a:lnTo>
                <a:lnTo>
                  <a:pt x="933" y="1555"/>
                </a:lnTo>
                <a:lnTo>
                  <a:pt x="935" y="1554"/>
                </a:lnTo>
                <a:lnTo>
                  <a:pt x="935" y="1555"/>
                </a:lnTo>
                <a:lnTo>
                  <a:pt x="936" y="1555"/>
                </a:lnTo>
                <a:lnTo>
                  <a:pt x="936" y="1556"/>
                </a:lnTo>
                <a:lnTo>
                  <a:pt x="937" y="1556"/>
                </a:lnTo>
                <a:lnTo>
                  <a:pt x="938" y="1556"/>
                </a:lnTo>
                <a:lnTo>
                  <a:pt x="939" y="1556"/>
                </a:lnTo>
                <a:lnTo>
                  <a:pt x="939" y="1555"/>
                </a:lnTo>
                <a:lnTo>
                  <a:pt x="940" y="1555"/>
                </a:lnTo>
                <a:lnTo>
                  <a:pt x="941" y="1555"/>
                </a:lnTo>
                <a:lnTo>
                  <a:pt x="941" y="1556"/>
                </a:lnTo>
                <a:lnTo>
                  <a:pt x="941" y="1557"/>
                </a:lnTo>
                <a:lnTo>
                  <a:pt x="940" y="1557"/>
                </a:lnTo>
                <a:lnTo>
                  <a:pt x="940" y="1561"/>
                </a:lnTo>
                <a:lnTo>
                  <a:pt x="940" y="1562"/>
                </a:lnTo>
                <a:lnTo>
                  <a:pt x="939" y="1563"/>
                </a:lnTo>
                <a:lnTo>
                  <a:pt x="939" y="1564"/>
                </a:lnTo>
                <a:lnTo>
                  <a:pt x="938" y="1564"/>
                </a:lnTo>
                <a:lnTo>
                  <a:pt x="938" y="1565"/>
                </a:lnTo>
                <a:lnTo>
                  <a:pt x="938" y="1566"/>
                </a:lnTo>
                <a:lnTo>
                  <a:pt x="938" y="1567"/>
                </a:lnTo>
                <a:lnTo>
                  <a:pt x="939" y="1569"/>
                </a:lnTo>
                <a:lnTo>
                  <a:pt x="939" y="1570"/>
                </a:lnTo>
                <a:lnTo>
                  <a:pt x="938" y="1570"/>
                </a:lnTo>
                <a:lnTo>
                  <a:pt x="938" y="1571"/>
                </a:lnTo>
                <a:lnTo>
                  <a:pt x="938" y="1572"/>
                </a:lnTo>
                <a:lnTo>
                  <a:pt x="938" y="1573"/>
                </a:lnTo>
                <a:lnTo>
                  <a:pt x="938" y="1574"/>
                </a:lnTo>
                <a:lnTo>
                  <a:pt x="938" y="1575"/>
                </a:lnTo>
                <a:lnTo>
                  <a:pt x="939" y="1575"/>
                </a:lnTo>
                <a:lnTo>
                  <a:pt x="939" y="1577"/>
                </a:lnTo>
                <a:lnTo>
                  <a:pt x="939" y="1578"/>
                </a:lnTo>
                <a:lnTo>
                  <a:pt x="940" y="1578"/>
                </a:lnTo>
                <a:lnTo>
                  <a:pt x="940" y="1579"/>
                </a:lnTo>
                <a:lnTo>
                  <a:pt x="940" y="1580"/>
                </a:lnTo>
                <a:lnTo>
                  <a:pt x="939" y="1580"/>
                </a:lnTo>
                <a:lnTo>
                  <a:pt x="939" y="1581"/>
                </a:lnTo>
                <a:lnTo>
                  <a:pt x="939" y="1582"/>
                </a:lnTo>
                <a:lnTo>
                  <a:pt x="939" y="1583"/>
                </a:lnTo>
                <a:lnTo>
                  <a:pt x="938" y="1585"/>
                </a:lnTo>
                <a:lnTo>
                  <a:pt x="938" y="1586"/>
                </a:lnTo>
                <a:lnTo>
                  <a:pt x="938" y="1585"/>
                </a:lnTo>
                <a:lnTo>
                  <a:pt x="938" y="1583"/>
                </a:lnTo>
                <a:lnTo>
                  <a:pt x="937" y="1582"/>
                </a:lnTo>
                <a:lnTo>
                  <a:pt x="936" y="1582"/>
                </a:lnTo>
                <a:lnTo>
                  <a:pt x="936" y="1581"/>
                </a:lnTo>
                <a:lnTo>
                  <a:pt x="936" y="1580"/>
                </a:lnTo>
                <a:lnTo>
                  <a:pt x="937" y="1580"/>
                </a:lnTo>
                <a:lnTo>
                  <a:pt x="937" y="1579"/>
                </a:lnTo>
                <a:lnTo>
                  <a:pt x="936" y="1579"/>
                </a:lnTo>
                <a:lnTo>
                  <a:pt x="936" y="1578"/>
                </a:lnTo>
                <a:lnTo>
                  <a:pt x="935" y="1578"/>
                </a:lnTo>
                <a:lnTo>
                  <a:pt x="933" y="1578"/>
                </a:lnTo>
                <a:lnTo>
                  <a:pt x="933" y="1577"/>
                </a:lnTo>
                <a:lnTo>
                  <a:pt x="933" y="1575"/>
                </a:lnTo>
                <a:lnTo>
                  <a:pt x="932" y="1575"/>
                </a:lnTo>
                <a:lnTo>
                  <a:pt x="932" y="1574"/>
                </a:lnTo>
                <a:lnTo>
                  <a:pt x="932" y="1573"/>
                </a:lnTo>
                <a:lnTo>
                  <a:pt x="932" y="1572"/>
                </a:lnTo>
                <a:lnTo>
                  <a:pt x="932" y="1571"/>
                </a:lnTo>
                <a:lnTo>
                  <a:pt x="932" y="1570"/>
                </a:lnTo>
                <a:lnTo>
                  <a:pt x="931" y="1570"/>
                </a:lnTo>
                <a:lnTo>
                  <a:pt x="930" y="1570"/>
                </a:lnTo>
                <a:lnTo>
                  <a:pt x="929" y="1570"/>
                </a:lnTo>
                <a:lnTo>
                  <a:pt x="929" y="1569"/>
                </a:lnTo>
                <a:lnTo>
                  <a:pt x="928" y="1569"/>
                </a:lnTo>
                <a:lnTo>
                  <a:pt x="928" y="1570"/>
                </a:lnTo>
                <a:lnTo>
                  <a:pt x="928" y="1571"/>
                </a:lnTo>
                <a:lnTo>
                  <a:pt x="927" y="1572"/>
                </a:lnTo>
                <a:lnTo>
                  <a:pt x="925" y="1572"/>
                </a:lnTo>
                <a:lnTo>
                  <a:pt x="925" y="1573"/>
                </a:lnTo>
                <a:lnTo>
                  <a:pt x="924" y="1573"/>
                </a:lnTo>
                <a:lnTo>
                  <a:pt x="924" y="1574"/>
                </a:lnTo>
                <a:lnTo>
                  <a:pt x="924" y="1575"/>
                </a:lnTo>
                <a:lnTo>
                  <a:pt x="925" y="1575"/>
                </a:lnTo>
                <a:lnTo>
                  <a:pt x="925" y="1577"/>
                </a:lnTo>
                <a:lnTo>
                  <a:pt x="924" y="1577"/>
                </a:lnTo>
                <a:lnTo>
                  <a:pt x="924" y="1575"/>
                </a:lnTo>
                <a:lnTo>
                  <a:pt x="923" y="1574"/>
                </a:lnTo>
                <a:lnTo>
                  <a:pt x="923" y="1573"/>
                </a:lnTo>
                <a:lnTo>
                  <a:pt x="922" y="1573"/>
                </a:lnTo>
                <a:lnTo>
                  <a:pt x="921" y="1573"/>
                </a:lnTo>
                <a:lnTo>
                  <a:pt x="920" y="1573"/>
                </a:lnTo>
                <a:lnTo>
                  <a:pt x="920" y="1572"/>
                </a:lnTo>
                <a:lnTo>
                  <a:pt x="919" y="1571"/>
                </a:lnTo>
                <a:lnTo>
                  <a:pt x="920" y="1571"/>
                </a:lnTo>
                <a:lnTo>
                  <a:pt x="921" y="1571"/>
                </a:lnTo>
                <a:lnTo>
                  <a:pt x="921" y="1570"/>
                </a:lnTo>
                <a:lnTo>
                  <a:pt x="922" y="1570"/>
                </a:lnTo>
                <a:lnTo>
                  <a:pt x="923" y="1570"/>
                </a:lnTo>
                <a:lnTo>
                  <a:pt x="923" y="1569"/>
                </a:lnTo>
                <a:lnTo>
                  <a:pt x="924" y="1569"/>
                </a:lnTo>
                <a:lnTo>
                  <a:pt x="924" y="1567"/>
                </a:lnTo>
                <a:lnTo>
                  <a:pt x="924" y="1566"/>
                </a:lnTo>
                <a:lnTo>
                  <a:pt x="925" y="1567"/>
                </a:lnTo>
                <a:lnTo>
                  <a:pt x="928" y="1567"/>
                </a:lnTo>
                <a:lnTo>
                  <a:pt x="929" y="1567"/>
                </a:lnTo>
                <a:lnTo>
                  <a:pt x="929" y="1566"/>
                </a:lnTo>
                <a:lnTo>
                  <a:pt x="930" y="1566"/>
                </a:lnTo>
                <a:lnTo>
                  <a:pt x="931" y="1565"/>
                </a:lnTo>
                <a:lnTo>
                  <a:pt x="932" y="1565"/>
                </a:lnTo>
                <a:lnTo>
                  <a:pt x="933" y="1565"/>
                </a:lnTo>
                <a:lnTo>
                  <a:pt x="935" y="1565"/>
                </a:lnTo>
                <a:lnTo>
                  <a:pt x="935" y="1564"/>
                </a:lnTo>
                <a:lnTo>
                  <a:pt x="936" y="1563"/>
                </a:lnTo>
                <a:lnTo>
                  <a:pt x="936" y="1562"/>
                </a:lnTo>
                <a:lnTo>
                  <a:pt x="935" y="1562"/>
                </a:lnTo>
                <a:lnTo>
                  <a:pt x="935" y="1561"/>
                </a:lnTo>
                <a:lnTo>
                  <a:pt x="933" y="1561"/>
                </a:lnTo>
                <a:lnTo>
                  <a:pt x="933" y="1560"/>
                </a:lnTo>
                <a:lnTo>
                  <a:pt x="932" y="1558"/>
                </a:lnTo>
                <a:lnTo>
                  <a:pt x="931" y="1558"/>
                </a:lnTo>
                <a:lnTo>
                  <a:pt x="931" y="1557"/>
                </a:lnTo>
                <a:lnTo>
                  <a:pt x="930" y="1557"/>
                </a:lnTo>
                <a:lnTo>
                  <a:pt x="930" y="1558"/>
                </a:lnTo>
                <a:lnTo>
                  <a:pt x="929" y="1558"/>
                </a:lnTo>
                <a:lnTo>
                  <a:pt x="929" y="1557"/>
                </a:lnTo>
                <a:lnTo>
                  <a:pt x="930" y="1556"/>
                </a:lnTo>
                <a:lnTo>
                  <a:pt x="929" y="1556"/>
                </a:lnTo>
                <a:lnTo>
                  <a:pt x="929" y="1555"/>
                </a:lnTo>
                <a:lnTo>
                  <a:pt x="928" y="1555"/>
                </a:lnTo>
                <a:lnTo>
                  <a:pt x="927" y="1554"/>
                </a:lnTo>
                <a:lnTo>
                  <a:pt x="927" y="1553"/>
                </a:lnTo>
                <a:lnTo>
                  <a:pt x="925" y="1553"/>
                </a:lnTo>
                <a:lnTo>
                  <a:pt x="925" y="1552"/>
                </a:lnTo>
                <a:lnTo>
                  <a:pt x="924" y="1552"/>
                </a:lnTo>
                <a:lnTo>
                  <a:pt x="923" y="1550"/>
                </a:lnTo>
                <a:lnTo>
                  <a:pt x="922" y="1550"/>
                </a:lnTo>
                <a:lnTo>
                  <a:pt x="922" y="1549"/>
                </a:lnTo>
                <a:lnTo>
                  <a:pt x="921" y="1549"/>
                </a:lnTo>
                <a:lnTo>
                  <a:pt x="920" y="1549"/>
                </a:lnTo>
                <a:lnTo>
                  <a:pt x="919" y="1550"/>
                </a:lnTo>
                <a:lnTo>
                  <a:pt x="920" y="1552"/>
                </a:lnTo>
                <a:lnTo>
                  <a:pt x="920" y="1553"/>
                </a:lnTo>
                <a:lnTo>
                  <a:pt x="921" y="1553"/>
                </a:lnTo>
                <a:lnTo>
                  <a:pt x="921" y="1554"/>
                </a:lnTo>
                <a:lnTo>
                  <a:pt x="922" y="1554"/>
                </a:lnTo>
                <a:lnTo>
                  <a:pt x="922" y="1555"/>
                </a:lnTo>
                <a:lnTo>
                  <a:pt x="923" y="1555"/>
                </a:lnTo>
                <a:lnTo>
                  <a:pt x="924" y="1555"/>
                </a:lnTo>
                <a:lnTo>
                  <a:pt x="924" y="1556"/>
                </a:lnTo>
                <a:lnTo>
                  <a:pt x="925" y="1556"/>
                </a:lnTo>
                <a:lnTo>
                  <a:pt x="927" y="1556"/>
                </a:lnTo>
                <a:lnTo>
                  <a:pt x="927" y="1557"/>
                </a:lnTo>
                <a:lnTo>
                  <a:pt x="928" y="1557"/>
                </a:lnTo>
                <a:lnTo>
                  <a:pt x="929" y="1557"/>
                </a:lnTo>
                <a:lnTo>
                  <a:pt x="929" y="1558"/>
                </a:lnTo>
                <a:lnTo>
                  <a:pt x="928" y="1558"/>
                </a:lnTo>
                <a:lnTo>
                  <a:pt x="928" y="1560"/>
                </a:lnTo>
                <a:lnTo>
                  <a:pt x="928" y="1561"/>
                </a:lnTo>
                <a:lnTo>
                  <a:pt x="929" y="1562"/>
                </a:lnTo>
                <a:lnTo>
                  <a:pt x="929" y="1563"/>
                </a:lnTo>
                <a:lnTo>
                  <a:pt x="930" y="1563"/>
                </a:lnTo>
                <a:lnTo>
                  <a:pt x="931" y="1563"/>
                </a:lnTo>
                <a:lnTo>
                  <a:pt x="931" y="1564"/>
                </a:lnTo>
                <a:lnTo>
                  <a:pt x="930" y="1564"/>
                </a:lnTo>
                <a:lnTo>
                  <a:pt x="929" y="1564"/>
                </a:lnTo>
                <a:lnTo>
                  <a:pt x="929" y="1565"/>
                </a:lnTo>
                <a:lnTo>
                  <a:pt x="928" y="1564"/>
                </a:lnTo>
                <a:lnTo>
                  <a:pt x="927" y="1564"/>
                </a:lnTo>
                <a:lnTo>
                  <a:pt x="927" y="1563"/>
                </a:lnTo>
                <a:lnTo>
                  <a:pt x="925" y="1563"/>
                </a:lnTo>
                <a:lnTo>
                  <a:pt x="925" y="1562"/>
                </a:lnTo>
                <a:lnTo>
                  <a:pt x="924" y="1562"/>
                </a:lnTo>
                <a:lnTo>
                  <a:pt x="925" y="1562"/>
                </a:lnTo>
                <a:lnTo>
                  <a:pt x="927" y="1562"/>
                </a:lnTo>
                <a:lnTo>
                  <a:pt x="927" y="1561"/>
                </a:lnTo>
                <a:lnTo>
                  <a:pt x="925" y="1560"/>
                </a:lnTo>
                <a:lnTo>
                  <a:pt x="924" y="1560"/>
                </a:lnTo>
                <a:lnTo>
                  <a:pt x="923" y="1558"/>
                </a:lnTo>
                <a:lnTo>
                  <a:pt x="922" y="1558"/>
                </a:lnTo>
                <a:lnTo>
                  <a:pt x="921" y="1558"/>
                </a:lnTo>
                <a:lnTo>
                  <a:pt x="920" y="1558"/>
                </a:lnTo>
                <a:lnTo>
                  <a:pt x="920" y="1557"/>
                </a:lnTo>
                <a:lnTo>
                  <a:pt x="920" y="1556"/>
                </a:lnTo>
                <a:lnTo>
                  <a:pt x="920" y="1555"/>
                </a:lnTo>
                <a:lnTo>
                  <a:pt x="919" y="1555"/>
                </a:lnTo>
                <a:lnTo>
                  <a:pt x="919" y="1554"/>
                </a:lnTo>
                <a:lnTo>
                  <a:pt x="918" y="1554"/>
                </a:lnTo>
                <a:lnTo>
                  <a:pt x="918" y="1553"/>
                </a:lnTo>
                <a:lnTo>
                  <a:pt x="916" y="1553"/>
                </a:lnTo>
                <a:lnTo>
                  <a:pt x="916" y="1554"/>
                </a:lnTo>
                <a:lnTo>
                  <a:pt x="915" y="1554"/>
                </a:lnTo>
                <a:lnTo>
                  <a:pt x="914" y="1554"/>
                </a:lnTo>
                <a:lnTo>
                  <a:pt x="914" y="1553"/>
                </a:lnTo>
                <a:lnTo>
                  <a:pt x="913" y="1553"/>
                </a:lnTo>
                <a:lnTo>
                  <a:pt x="912" y="1553"/>
                </a:lnTo>
                <a:lnTo>
                  <a:pt x="912" y="1554"/>
                </a:lnTo>
                <a:lnTo>
                  <a:pt x="911" y="1554"/>
                </a:lnTo>
                <a:lnTo>
                  <a:pt x="910" y="1554"/>
                </a:lnTo>
                <a:lnTo>
                  <a:pt x="910" y="1555"/>
                </a:lnTo>
                <a:lnTo>
                  <a:pt x="910" y="1556"/>
                </a:lnTo>
                <a:lnTo>
                  <a:pt x="910" y="1557"/>
                </a:lnTo>
                <a:lnTo>
                  <a:pt x="910" y="1558"/>
                </a:lnTo>
                <a:lnTo>
                  <a:pt x="911" y="1558"/>
                </a:lnTo>
                <a:lnTo>
                  <a:pt x="912" y="1560"/>
                </a:lnTo>
                <a:lnTo>
                  <a:pt x="913" y="1560"/>
                </a:lnTo>
                <a:lnTo>
                  <a:pt x="913" y="1558"/>
                </a:lnTo>
                <a:lnTo>
                  <a:pt x="913" y="1560"/>
                </a:lnTo>
                <a:lnTo>
                  <a:pt x="914" y="1560"/>
                </a:lnTo>
                <a:lnTo>
                  <a:pt x="915" y="1561"/>
                </a:lnTo>
                <a:lnTo>
                  <a:pt x="914" y="1562"/>
                </a:lnTo>
                <a:lnTo>
                  <a:pt x="914" y="1563"/>
                </a:lnTo>
                <a:lnTo>
                  <a:pt x="915" y="1564"/>
                </a:lnTo>
                <a:lnTo>
                  <a:pt x="916" y="1565"/>
                </a:lnTo>
                <a:lnTo>
                  <a:pt x="915" y="1566"/>
                </a:lnTo>
                <a:lnTo>
                  <a:pt x="914" y="1566"/>
                </a:lnTo>
                <a:lnTo>
                  <a:pt x="914" y="1567"/>
                </a:lnTo>
                <a:lnTo>
                  <a:pt x="914" y="1569"/>
                </a:lnTo>
                <a:lnTo>
                  <a:pt x="913" y="1569"/>
                </a:lnTo>
                <a:lnTo>
                  <a:pt x="914" y="1570"/>
                </a:lnTo>
                <a:lnTo>
                  <a:pt x="914" y="1571"/>
                </a:lnTo>
                <a:lnTo>
                  <a:pt x="915" y="1571"/>
                </a:lnTo>
                <a:lnTo>
                  <a:pt x="915" y="1572"/>
                </a:lnTo>
                <a:lnTo>
                  <a:pt x="916" y="1572"/>
                </a:lnTo>
                <a:lnTo>
                  <a:pt x="918" y="1572"/>
                </a:lnTo>
                <a:lnTo>
                  <a:pt x="916" y="1572"/>
                </a:lnTo>
                <a:lnTo>
                  <a:pt x="916" y="1571"/>
                </a:lnTo>
                <a:lnTo>
                  <a:pt x="918" y="1571"/>
                </a:lnTo>
                <a:lnTo>
                  <a:pt x="919" y="1572"/>
                </a:lnTo>
                <a:lnTo>
                  <a:pt x="919" y="1573"/>
                </a:lnTo>
                <a:lnTo>
                  <a:pt x="918" y="1573"/>
                </a:lnTo>
                <a:lnTo>
                  <a:pt x="918" y="1574"/>
                </a:lnTo>
                <a:lnTo>
                  <a:pt x="916" y="1574"/>
                </a:lnTo>
                <a:lnTo>
                  <a:pt x="916" y="1573"/>
                </a:lnTo>
                <a:lnTo>
                  <a:pt x="915" y="1573"/>
                </a:lnTo>
                <a:lnTo>
                  <a:pt x="914" y="1574"/>
                </a:lnTo>
                <a:lnTo>
                  <a:pt x="913" y="1575"/>
                </a:lnTo>
                <a:lnTo>
                  <a:pt x="912" y="1575"/>
                </a:lnTo>
                <a:lnTo>
                  <a:pt x="912" y="1577"/>
                </a:lnTo>
                <a:lnTo>
                  <a:pt x="912" y="1578"/>
                </a:lnTo>
                <a:lnTo>
                  <a:pt x="911" y="1578"/>
                </a:lnTo>
                <a:lnTo>
                  <a:pt x="911" y="1579"/>
                </a:lnTo>
                <a:lnTo>
                  <a:pt x="911" y="1580"/>
                </a:lnTo>
                <a:lnTo>
                  <a:pt x="910" y="1580"/>
                </a:lnTo>
                <a:lnTo>
                  <a:pt x="909" y="1580"/>
                </a:lnTo>
                <a:lnTo>
                  <a:pt x="907" y="1580"/>
                </a:lnTo>
                <a:lnTo>
                  <a:pt x="906" y="1580"/>
                </a:lnTo>
                <a:lnTo>
                  <a:pt x="905" y="1581"/>
                </a:lnTo>
                <a:lnTo>
                  <a:pt x="904" y="1581"/>
                </a:lnTo>
                <a:lnTo>
                  <a:pt x="903" y="1581"/>
                </a:lnTo>
                <a:lnTo>
                  <a:pt x="902" y="1581"/>
                </a:lnTo>
                <a:lnTo>
                  <a:pt x="902" y="1582"/>
                </a:lnTo>
                <a:lnTo>
                  <a:pt x="901" y="1582"/>
                </a:lnTo>
                <a:lnTo>
                  <a:pt x="901" y="1583"/>
                </a:lnTo>
                <a:lnTo>
                  <a:pt x="899" y="1583"/>
                </a:lnTo>
                <a:lnTo>
                  <a:pt x="899" y="1582"/>
                </a:lnTo>
                <a:lnTo>
                  <a:pt x="899" y="1581"/>
                </a:lnTo>
                <a:lnTo>
                  <a:pt x="899" y="1580"/>
                </a:lnTo>
                <a:lnTo>
                  <a:pt x="899" y="1579"/>
                </a:lnTo>
                <a:lnTo>
                  <a:pt x="901" y="1579"/>
                </a:lnTo>
                <a:lnTo>
                  <a:pt x="902" y="1579"/>
                </a:lnTo>
                <a:lnTo>
                  <a:pt x="902" y="1580"/>
                </a:lnTo>
                <a:lnTo>
                  <a:pt x="901" y="1580"/>
                </a:lnTo>
                <a:lnTo>
                  <a:pt x="902" y="1580"/>
                </a:lnTo>
                <a:lnTo>
                  <a:pt x="903" y="1580"/>
                </a:lnTo>
                <a:lnTo>
                  <a:pt x="904" y="1580"/>
                </a:lnTo>
                <a:lnTo>
                  <a:pt x="904" y="1579"/>
                </a:lnTo>
                <a:lnTo>
                  <a:pt x="903" y="1579"/>
                </a:lnTo>
                <a:lnTo>
                  <a:pt x="903" y="1578"/>
                </a:lnTo>
                <a:lnTo>
                  <a:pt x="904" y="1578"/>
                </a:lnTo>
                <a:lnTo>
                  <a:pt x="904" y="1579"/>
                </a:lnTo>
                <a:lnTo>
                  <a:pt x="905" y="1579"/>
                </a:lnTo>
                <a:lnTo>
                  <a:pt x="906" y="1579"/>
                </a:lnTo>
                <a:lnTo>
                  <a:pt x="907" y="1579"/>
                </a:lnTo>
                <a:lnTo>
                  <a:pt x="907" y="1580"/>
                </a:lnTo>
                <a:lnTo>
                  <a:pt x="909" y="1580"/>
                </a:lnTo>
                <a:lnTo>
                  <a:pt x="910" y="1580"/>
                </a:lnTo>
                <a:lnTo>
                  <a:pt x="910" y="1579"/>
                </a:lnTo>
                <a:lnTo>
                  <a:pt x="911" y="1579"/>
                </a:lnTo>
                <a:lnTo>
                  <a:pt x="911" y="1578"/>
                </a:lnTo>
                <a:lnTo>
                  <a:pt x="911" y="1577"/>
                </a:lnTo>
                <a:lnTo>
                  <a:pt x="912" y="1575"/>
                </a:lnTo>
                <a:lnTo>
                  <a:pt x="912" y="1574"/>
                </a:lnTo>
                <a:lnTo>
                  <a:pt x="912" y="1573"/>
                </a:lnTo>
                <a:lnTo>
                  <a:pt x="912" y="1572"/>
                </a:lnTo>
                <a:lnTo>
                  <a:pt x="913" y="1572"/>
                </a:lnTo>
                <a:lnTo>
                  <a:pt x="913" y="1571"/>
                </a:lnTo>
                <a:lnTo>
                  <a:pt x="912" y="1571"/>
                </a:lnTo>
                <a:lnTo>
                  <a:pt x="912" y="1570"/>
                </a:lnTo>
                <a:lnTo>
                  <a:pt x="912" y="1569"/>
                </a:lnTo>
                <a:lnTo>
                  <a:pt x="911" y="1569"/>
                </a:lnTo>
                <a:lnTo>
                  <a:pt x="911" y="1567"/>
                </a:lnTo>
                <a:lnTo>
                  <a:pt x="911" y="1566"/>
                </a:lnTo>
                <a:lnTo>
                  <a:pt x="911" y="1565"/>
                </a:lnTo>
                <a:lnTo>
                  <a:pt x="911" y="1564"/>
                </a:lnTo>
                <a:lnTo>
                  <a:pt x="910" y="1563"/>
                </a:lnTo>
                <a:lnTo>
                  <a:pt x="909" y="1563"/>
                </a:lnTo>
                <a:lnTo>
                  <a:pt x="907" y="1563"/>
                </a:lnTo>
                <a:lnTo>
                  <a:pt x="906" y="1563"/>
                </a:lnTo>
                <a:lnTo>
                  <a:pt x="907" y="1563"/>
                </a:lnTo>
                <a:lnTo>
                  <a:pt x="906" y="1563"/>
                </a:lnTo>
                <a:lnTo>
                  <a:pt x="906" y="1562"/>
                </a:lnTo>
                <a:lnTo>
                  <a:pt x="906" y="1561"/>
                </a:lnTo>
                <a:lnTo>
                  <a:pt x="905" y="1561"/>
                </a:lnTo>
                <a:lnTo>
                  <a:pt x="904" y="1561"/>
                </a:lnTo>
                <a:lnTo>
                  <a:pt x="904" y="1562"/>
                </a:lnTo>
                <a:lnTo>
                  <a:pt x="903" y="1562"/>
                </a:lnTo>
                <a:lnTo>
                  <a:pt x="903" y="1563"/>
                </a:lnTo>
                <a:lnTo>
                  <a:pt x="902" y="1563"/>
                </a:lnTo>
                <a:lnTo>
                  <a:pt x="902" y="1564"/>
                </a:lnTo>
                <a:lnTo>
                  <a:pt x="902" y="1565"/>
                </a:lnTo>
                <a:lnTo>
                  <a:pt x="902" y="1566"/>
                </a:lnTo>
                <a:lnTo>
                  <a:pt x="903" y="1566"/>
                </a:lnTo>
                <a:lnTo>
                  <a:pt x="903" y="1567"/>
                </a:lnTo>
                <a:lnTo>
                  <a:pt x="904" y="1569"/>
                </a:lnTo>
                <a:lnTo>
                  <a:pt x="905" y="1569"/>
                </a:lnTo>
                <a:lnTo>
                  <a:pt x="905" y="1570"/>
                </a:lnTo>
                <a:lnTo>
                  <a:pt x="906" y="1570"/>
                </a:lnTo>
                <a:lnTo>
                  <a:pt x="906" y="1571"/>
                </a:lnTo>
                <a:lnTo>
                  <a:pt x="906" y="1572"/>
                </a:lnTo>
                <a:lnTo>
                  <a:pt x="906" y="1573"/>
                </a:lnTo>
                <a:lnTo>
                  <a:pt x="905" y="1573"/>
                </a:lnTo>
                <a:lnTo>
                  <a:pt x="906" y="1573"/>
                </a:lnTo>
                <a:lnTo>
                  <a:pt x="905" y="1573"/>
                </a:lnTo>
                <a:lnTo>
                  <a:pt x="905" y="1574"/>
                </a:lnTo>
                <a:lnTo>
                  <a:pt x="904" y="1574"/>
                </a:lnTo>
                <a:lnTo>
                  <a:pt x="904" y="1575"/>
                </a:lnTo>
                <a:lnTo>
                  <a:pt x="904" y="1577"/>
                </a:lnTo>
                <a:lnTo>
                  <a:pt x="903" y="1577"/>
                </a:lnTo>
                <a:lnTo>
                  <a:pt x="902" y="1577"/>
                </a:lnTo>
                <a:lnTo>
                  <a:pt x="902" y="1578"/>
                </a:lnTo>
                <a:lnTo>
                  <a:pt x="901" y="1578"/>
                </a:lnTo>
                <a:lnTo>
                  <a:pt x="901" y="1577"/>
                </a:lnTo>
                <a:lnTo>
                  <a:pt x="899" y="1577"/>
                </a:lnTo>
                <a:lnTo>
                  <a:pt x="899" y="1575"/>
                </a:lnTo>
                <a:lnTo>
                  <a:pt x="899" y="1574"/>
                </a:lnTo>
                <a:lnTo>
                  <a:pt x="901" y="1574"/>
                </a:lnTo>
                <a:lnTo>
                  <a:pt x="902" y="1574"/>
                </a:lnTo>
                <a:lnTo>
                  <a:pt x="902" y="1573"/>
                </a:lnTo>
                <a:lnTo>
                  <a:pt x="901" y="1573"/>
                </a:lnTo>
                <a:lnTo>
                  <a:pt x="901" y="1572"/>
                </a:lnTo>
                <a:lnTo>
                  <a:pt x="902" y="1572"/>
                </a:lnTo>
                <a:lnTo>
                  <a:pt x="902" y="1571"/>
                </a:lnTo>
                <a:lnTo>
                  <a:pt x="901" y="1571"/>
                </a:lnTo>
                <a:lnTo>
                  <a:pt x="901" y="1570"/>
                </a:lnTo>
                <a:lnTo>
                  <a:pt x="902" y="1570"/>
                </a:lnTo>
                <a:lnTo>
                  <a:pt x="902" y="1569"/>
                </a:lnTo>
                <a:lnTo>
                  <a:pt x="901" y="1569"/>
                </a:lnTo>
                <a:lnTo>
                  <a:pt x="901" y="1567"/>
                </a:lnTo>
                <a:lnTo>
                  <a:pt x="901" y="1566"/>
                </a:lnTo>
                <a:lnTo>
                  <a:pt x="899" y="1566"/>
                </a:lnTo>
                <a:lnTo>
                  <a:pt x="899" y="1565"/>
                </a:lnTo>
                <a:lnTo>
                  <a:pt x="898" y="1565"/>
                </a:lnTo>
                <a:lnTo>
                  <a:pt x="898" y="1564"/>
                </a:lnTo>
                <a:lnTo>
                  <a:pt x="898" y="1563"/>
                </a:lnTo>
                <a:lnTo>
                  <a:pt x="897" y="1563"/>
                </a:lnTo>
                <a:lnTo>
                  <a:pt x="896" y="1563"/>
                </a:lnTo>
                <a:lnTo>
                  <a:pt x="895" y="1564"/>
                </a:lnTo>
                <a:lnTo>
                  <a:pt x="895" y="1565"/>
                </a:lnTo>
                <a:lnTo>
                  <a:pt x="896" y="1565"/>
                </a:lnTo>
                <a:lnTo>
                  <a:pt x="896" y="1566"/>
                </a:lnTo>
                <a:lnTo>
                  <a:pt x="897" y="1566"/>
                </a:lnTo>
                <a:lnTo>
                  <a:pt x="896" y="1567"/>
                </a:lnTo>
                <a:lnTo>
                  <a:pt x="896" y="1569"/>
                </a:lnTo>
                <a:lnTo>
                  <a:pt x="896" y="1567"/>
                </a:lnTo>
                <a:lnTo>
                  <a:pt x="896" y="1569"/>
                </a:lnTo>
                <a:lnTo>
                  <a:pt x="896" y="1567"/>
                </a:lnTo>
                <a:lnTo>
                  <a:pt x="896" y="1566"/>
                </a:lnTo>
                <a:lnTo>
                  <a:pt x="896" y="1567"/>
                </a:lnTo>
                <a:lnTo>
                  <a:pt x="895" y="1567"/>
                </a:lnTo>
                <a:lnTo>
                  <a:pt x="895" y="1566"/>
                </a:lnTo>
                <a:lnTo>
                  <a:pt x="894" y="1566"/>
                </a:lnTo>
                <a:lnTo>
                  <a:pt x="894" y="1567"/>
                </a:lnTo>
                <a:lnTo>
                  <a:pt x="895" y="1567"/>
                </a:lnTo>
                <a:lnTo>
                  <a:pt x="895" y="1569"/>
                </a:lnTo>
                <a:lnTo>
                  <a:pt x="896" y="1569"/>
                </a:lnTo>
                <a:lnTo>
                  <a:pt x="895" y="1569"/>
                </a:lnTo>
                <a:lnTo>
                  <a:pt x="896" y="1569"/>
                </a:lnTo>
                <a:lnTo>
                  <a:pt x="896" y="1570"/>
                </a:lnTo>
                <a:lnTo>
                  <a:pt x="895" y="1570"/>
                </a:lnTo>
                <a:lnTo>
                  <a:pt x="895" y="1569"/>
                </a:lnTo>
                <a:lnTo>
                  <a:pt x="894" y="1569"/>
                </a:lnTo>
                <a:lnTo>
                  <a:pt x="894" y="1567"/>
                </a:lnTo>
                <a:lnTo>
                  <a:pt x="893" y="1567"/>
                </a:lnTo>
                <a:lnTo>
                  <a:pt x="893" y="1566"/>
                </a:lnTo>
                <a:lnTo>
                  <a:pt x="892" y="1567"/>
                </a:lnTo>
                <a:lnTo>
                  <a:pt x="892" y="1569"/>
                </a:lnTo>
                <a:lnTo>
                  <a:pt x="892" y="1570"/>
                </a:lnTo>
                <a:lnTo>
                  <a:pt x="893" y="1570"/>
                </a:lnTo>
                <a:lnTo>
                  <a:pt x="894" y="1570"/>
                </a:lnTo>
                <a:lnTo>
                  <a:pt x="894" y="1571"/>
                </a:lnTo>
                <a:lnTo>
                  <a:pt x="894" y="1572"/>
                </a:lnTo>
                <a:lnTo>
                  <a:pt x="893" y="1572"/>
                </a:lnTo>
                <a:lnTo>
                  <a:pt x="893" y="1571"/>
                </a:lnTo>
                <a:lnTo>
                  <a:pt x="892" y="1570"/>
                </a:lnTo>
                <a:lnTo>
                  <a:pt x="890" y="1570"/>
                </a:lnTo>
                <a:lnTo>
                  <a:pt x="889" y="1570"/>
                </a:lnTo>
                <a:lnTo>
                  <a:pt x="888" y="1570"/>
                </a:lnTo>
                <a:lnTo>
                  <a:pt x="888" y="1571"/>
                </a:lnTo>
                <a:lnTo>
                  <a:pt x="888" y="1572"/>
                </a:lnTo>
                <a:lnTo>
                  <a:pt x="888" y="1573"/>
                </a:lnTo>
                <a:lnTo>
                  <a:pt x="888" y="1574"/>
                </a:lnTo>
                <a:lnTo>
                  <a:pt x="889" y="1574"/>
                </a:lnTo>
                <a:lnTo>
                  <a:pt x="889" y="1575"/>
                </a:lnTo>
                <a:lnTo>
                  <a:pt x="889" y="1577"/>
                </a:lnTo>
                <a:lnTo>
                  <a:pt x="890" y="1577"/>
                </a:lnTo>
                <a:lnTo>
                  <a:pt x="890" y="1578"/>
                </a:lnTo>
                <a:lnTo>
                  <a:pt x="892" y="1577"/>
                </a:lnTo>
                <a:lnTo>
                  <a:pt x="893" y="1577"/>
                </a:lnTo>
                <a:lnTo>
                  <a:pt x="893" y="1575"/>
                </a:lnTo>
                <a:lnTo>
                  <a:pt x="893" y="1574"/>
                </a:lnTo>
                <a:lnTo>
                  <a:pt x="893" y="1573"/>
                </a:lnTo>
                <a:lnTo>
                  <a:pt x="894" y="1573"/>
                </a:lnTo>
                <a:lnTo>
                  <a:pt x="895" y="1573"/>
                </a:lnTo>
                <a:lnTo>
                  <a:pt x="894" y="1573"/>
                </a:lnTo>
                <a:lnTo>
                  <a:pt x="895" y="1573"/>
                </a:lnTo>
                <a:lnTo>
                  <a:pt x="894" y="1574"/>
                </a:lnTo>
                <a:lnTo>
                  <a:pt x="894" y="1575"/>
                </a:lnTo>
                <a:lnTo>
                  <a:pt x="895" y="1575"/>
                </a:lnTo>
                <a:lnTo>
                  <a:pt x="896" y="1575"/>
                </a:lnTo>
                <a:lnTo>
                  <a:pt x="896" y="1577"/>
                </a:lnTo>
                <a:lnTo>
                  <a:pt x="897" y="1577"/>
                </a:lnTo>
                <a:lnTo>
                  <a:pt x="897" y="1578"/>
                </a:lnTo>
                <a:lnTo>
                  <a:pt x="898" y="1578"/>
                </a:lnTo>
                <a:lnTo>
                  <a:pt x="898" y="1577"/>
                </a:lnTo>
                <a:lnTo>
                  <a:pt x="899" y="1577"/>
                </a:lnTo>
                <a:lnTo>
                  <a:pt x="899" y="1578"/>
                </a:lnTo>
                <a:lnTo>
                  <a:pt x="898" y="1578"/>
                </a:lnTo>
                <a:lnTo>
                  <a:pt x="898" y="1579"/>
                </a:lnTo>
                <a:lnTo>
                  <a:pt x="899" y="1579"/>
                </a:lnTo>
                <a:lnTo>
                  <a:pt x="899" y="1580"/>
                </a:lnTo>
                <a:lnTo>
                  <a:pt x="899" y="1581"/>
                </a:lnTo>
                <a:lnTo>
                  <a:pt x="898" y="1581"/>
                </a:lnTo>
                <a:lnTo>
                  <a:pt x="898" y="1582"/>
                </a:lnTo>
                <a:lnTo>
                  <a:pt x="897" y="1582"/>
                </a:lnTo>
                <a:lnTo>
                  <a:pt x="896" y="1582"/>
                </a:lnTo>
                <a:lnTo>
                  <a:pt x="895" y="1582"/>
                </a:lnTo>
                <a:lnTo>
                  <a:pt x="895" y="1583"/>
                </a:lnTo>
                <a:lnTo>
                  <a:pt x="895" y="1585"/>
                </a:lnTo>
                <a:lnTo>
                  <a:pt x="894" y="1586"/>
                </a:lnTo>
                <a:lnTo>
                  <a:pt x="894" y="1587"/>
                </a:lnTo>
                <a:lnTo>
                  <a:pt x="894" y="1588"/>
                </a:lnTo>
                <a:lnTo>
                  <a:pt x="894" y="1589"/>
                </a:lnTo>
                <a:lnTo>
                  <a:pt x="895" y="1589"/>
                </a:lnTo>
                <a:lnTo>
                  <a:pt x="895" y="1590"/>
                </a:lnTo>
                <a:lnTo>
                  <a:pt x="895" y="1591"/>
                </a:lnTo>
                <a:lnTo>
                  <a:pt x="895" y="1592"/>
                </a:lnTo>
                <a:lnTo>
                  <a:pt x="895" y="1594"/>
                </a:lnTo>
                <a:lnTo>
                  <a:pt x="894" y="1594"/>
                </a:lnTo>
                <a:lnTo>
                  <a:pt x="894" y="1592"/>
                </a:lnTo>
                <a:lnTo>
                  <a:pt x="893" y="1592"/>
                </a:lnTo>
                <a:lnTo>
                  <a:pt x="894" y="1592"/>
                </a:lnTo>
                <a:lnTo>
                  <a:pt x="894" y="1594"/>
                </a:lnTo>
                <a:lnTo>
                  <a:pt x="894" y="1595"/>
                </a:lnTo>
                <a:lnTo>
                  <a:pt x="894" y="1594"/>
                </a:lnTo>
                <a:lnTo>
                  <a:pt x="893" y="1594"/>
                </a:lnTo>
                <a:lnTo>
                  <a:pt x="893" y="1592"/>
                </a:lnTo>
                <a:lnTo>
                  <a:pt x="892" y="1592"/>
                </a:lnTo>
                <a:lnTo>
                  <a:pt x="892" y="1591"/>
                </a:lnTo>
                <a:lnTo>
                  <a:pt x="892" y="1590"/>
                </a:lnTo>
                <a:lnTo>
                  <a:pt x="893" y="1590"/>
                </a:lnTo>
                <a:lnTo>
                  <a:pt x="893" y="1591"/>
                </a:lnTo>
                <a:lnTo>
                  <a:pt x="894" y="1591"/>
                </a:lnTo>
                <a:lnTo>
                  <a:pt x="893" y="1590"/>
                </a:lnTo>
                <a:lnTo>
                  <a:pt x="893" y="1589"/>
                </a:lnTo>
                <a:lnTo>
                  <a:pt x="894" y="1589"/>
                </a:lnTo>
                <a:lnTo>
                  <a:pt x="894" y="1588"/>
                </a:lnTo>
                <a:lnTo>
                  <a:pt x="893" y="1588"/>
                </a:lnTo>
                <a:lnTo>
                  <a:pt x="893" y="1587"/>
                </a:lnTo>
                <a:lnTo>
                  <a:pt x="893" y="1586"/>
                </a:lnTo>
                <a:lnTo>
                  <a:pt x="893" y="1585"/>
                </a:lnTo>
                <a:lnTo>
                  <a:pt x="892" y="1585"/>
                </a:lnTo>
                <a:lnTo>
                  <a:pt x="893" y="1585"/>
                </a:lnTo>
                <a:lnTo>
                  <a:pt x="892" y="1585"/>
                </a:lnTo>
                <a:lnTo>
                  <a:pt x="892" y="1583"/>
                </a:lnTo>
                <a:lnTo>
                  <a:pt x="890" y="1583"/>
                </a:lnTo>
                <a:lnTo>
                  <a:pt x="890" y="1582"/>
                </a:lnTo>
                <a:lnTo>
                  <a:pt x="892" y="1582"/>
                </a:lnTo>
                <a:lnTo>
                  <a:pt x="890" y="1582"/>
                </a:lnTo>
                <a:lnTo>
                  <a:pt x="890" y="1581"/>
                </a:lnTo>
                <a:lnTo>
                  <a:pt x="890" y="1580"/>
                </a:lnTo>
                <a:lnTo>
                  <a:pt x="892" y="1580"/>
                </a:lnTo>
                <a:lnTo>
                  <a:pt x="890" y="1580"/>
                </a:lnTo>
                <a:lnTo>
                  <a:pt x="890" y="1579"/>
                </a:lnTo>
                <a:lnTo>
                  <a:pt x="889" y="1579"/>
                </a:lnTo>
                <a:lnTo>
                  <a:pt x="889" y="1578"/>
                </a:lnTo>
                <a:lnTo>
                  <a:pt x="889" y="1577"/>
                </a:lnTo>
                <a:lnTo>
                  <a:pt x="888" y="1577"/>
                </a:lnTo>
                <a:lnTo>
                  <a:pt x="887" y="1577"/>
                </a:lnTo>
                <a:lnTo>
                  <a:pt x="887" y="1575"/>
                </a:lnTo>
                <a:lnTo>
                  <a:pt x="886" y="1577"/>
                </a:lnTo>
                <a:lnTo>
                  <a:pt x="886" y="1575"/>
                </a:lnTo>
                <a:lnTo>
                  <a:pt x="886" y="1577"/>
                </a:lnTo>
                <a:lnTo>
                  <a:pt x="885" y="1577"/>
                </a:lnTo>
                <a:lnTo>
                  <a:pt x="885" y="1575"/>
                </a:lnTo>
                <a:lnTo>
                  <a:pt x="886" y="1575"/>
                </a:lnTo>
                <a:lnTo>
                  <a:pt x="886" y="1574"/>
                </a:lnTo>
                <a:lnTo>
                  <a:pt x="885" y="1574"/>
                </a:lnTo>
                <a:lnTo>
                  <a:pt x="885" y="1575"/>
                </a:lnTo>
                <a:lnTo>
                  <a:pt x="886" y="1575"/>
                </a:lnTo>
                <a:lnTo>
                  <a:pt x="885" y="1575"/>
                </a:lnTo>
                <a:lnTo>
                  <a:pt x="885" y="1577"/>
                </a:lnTo>
                <a:lnTo>
                  <a:pt x="884" y="1577"/>
                </a:lnTo>
                <a:lnTo>
                  <a:pt x="885" y="1577"/>
                </a:lnTo>
                <a:lnTo>
                  <a:pt x="885" y="1578"/>
                </a:lnTo>
                <a:lnTo>
                  <a:pt x="885" y="1579"/>
                </a:lnTo>
                <a:lnTo>
                  <a:pt x="885" y="1580"/>
                </a:lnTo>
                <a:lnTo>
                  <a:pt x="885" y="1581"/>
                </a:lnTo>
                <a:lnTo>
                  <a:pt x="886" y="1582"/>
                </a:lnTo>
                <a:lnTo>
                  <a:pt x="886" y="1583"/>
                </a:lnTo>
                <a:lnTo>
                  <a:pt x="885" y="1583"/>
                </a:lnTo>
                <a:lnTo>
                  <a:pt x="885" y="1582"/>
                </a:lnTo>
                <a:lnTo>
                  <a:pt x="885" y="1581"/>
                </a:lnTo>
                <a:lnTo>
                  <a:pt x="884" y="1581"/>
                </a:lnTo>
                <a:lnTo>
                  <a:pt x="884" y="1580"/>
                </a:lnTo>
                <a:lnTo>
                  <a:pt x="882" y="1580"/>
                </a:lnTo>
                <a:lnTo>
                  <a:pt x="882" y="1579"/>
                </a:lnTo>
                <a:lnTo>
                  <a:pt x="881" y="1579"/>
                </a:lnTo>
                <a:lnTo>
                  <a:pt x="881" y="1580"/>
                </a:lnTo>
                <a:lnTo>
                  <a:pt x="881" y="1579"/>
                </a:lnTo>
                <a:lnTo>
                  <a:pt x="881" y="1580"/>
                </a:lnTo>
                <a:lnTo>
                  <a:pt x="880" y="1580"/>
                </a:lnTo>
                <a:lnTo>
                  <a:pt x="881" y="1580"/>
                </a:lnTo>
                <a:lnTo>
                  <a:pt x="882" y="1580"/>
                </a:lnTo>
                <a:lnTo>
                  <a:pt x="884" y="1581"/>
                </a:lnTo>
                <a:lnTo>
                  <a:pt x="884" y="1582"/>
                </a:lnTo>
                <a:lnTo>
                  <a:pt x="885" y="1582"/>
                </a:lnTo>
                <a:lnTo>
                  <a:pt x="885" y="1583"/>
                </a:lnTo>
                <a:lnTo>
                  <a:pt x="886" y="1583"/>
                </a:lnTo>
                <a:lnTo>
                  <a:pt x="886" y="1585"/>
                </a:lnTo>
                <a:lnTo>
                  <a:pt x="885" y="1585"/>
                </a:lnTo>
                <a:lnTo>
                  <a:pt x="885" y="1586"/>
                </a:lnTo>
                <a:lnTo>
                  <a:pt x="885" y="1587"/>
                </a:lnTo>
                <a:lnTo>
                  <a:pt x="885" y="1588"/>
                </a:lnTo>
                <a:lnTo>
                  <a:pt x="884" y="1588"/>
                </a:lnTo>
                <a:lnTo>
                  <a:pt x="884" y="1589"/>
                </a:lnTo>
                <a:lnTo>
                  <a:pt x="882" y="1589"/>
                </a:lnTo>
                <a:lnTo>
                  <a:pt x="882" y="1590"/>
                </a:lnTo>
                <a:lnTo>
                  <a:pt x="881" y="1590"/>
                </a:lnTo>
                <a:lnTo>
                  <a:pt x="881" y="1591"/>
                </a:lnTo>
                <a:lnTo>
                  <a:pt x="881" y="1592"/>
                </a:lnTo>
                <a:lnTo>
                  <a:pt x="880" y="1592"/>
                </a:lnTo>
                <a:lnTo>
                  <a:pt x="881" y="1592"/>
                </a:lnTo>
                <a:lnTo>
                  <a:pt x="881" y="1594"/>
                </a:lnTo>
                <a:lnTo>
                  <a:pt x="880" y="1595"/>
                </a:lnTo>
                <a:lnTo>
                  <a:pt x="880" y="1596"/>
                </a:lnTo>
                <a:lnTo>
                  <a:pt x="881" y="1596"/>
                </a:lnTo>
                <a:lnTo>
                  <a:pt x="881" y="1597"/>
                </a:lnTo>
                <a:lnTo>
                  <a:pt x="882" y="1597"/>
                </a:lnTo>
                <a:lnTo>
                  <a:pt x="884" y="1597"/>
                </a:lnTo>
                <a:lnTo>
                  <a:pt x="884" y="1598"/>
                </a:lnTo>
                <a:lnTo>
                  <a:pt x="884" y="1599"/>
                </a:lnTo>
                <a:lnTo>
                  <a:pt x="884" y="1598"/>
                </a:lnTo>
                <a:lnTo>
                  <a:pt x="885" y="1598"/>
                </a:lnTo>
                <a:lnTo>
                  <a:pt x="885" y="1597"/>
                </a:lnTo>
                <a:lnTo>
                  <a:pt x="886" y="1597"/>
                </a:lnTo>
                <a:lnTo>
                  <a:pt x="885" y="1597"/>
                </a:lnTo>
                <a:lnTo>
                  <a:pt x="885" y="1598"/>
                </a:lnTo>
                <a:lnTo>
                  <a:pt x="886" y="1598"/>
                </a:lnTo>
                <a:lnTo>
                  <a:pt x="885" y="1598"/>
                </a:lnTo>
                <a:lnTo>
                  <a:pt x="886" y="1598"/>
                </a:lnTo>
                <a:lnTo>
                  <a:pt x="886" y="1599"/>
                </a:lnTo>
                <a:lnTo>
                  <a:pt x="887" y="1599"/>
                </a:lnTo>
                <a:lnTo>
                  <a:pt x="887" y="1600"/>
                </a:lnTo>
                <a:lnTo>
                  <a:pt x="888" y="1600"/>
                </a:lnTo>
                <a:lnTo>
                  <a:pt x="889" y="1600"/>
                </a:lnTo>
                <a:lnTo>
                  <a:pt x="888" y="1600"/>
                </a:lnTo>
                <a:lnTo>
                  <a:pt x="888" y="1602"/>
                </a:lnTo>
                <a:lnTo>
                  <a:pt x="887" y="1602"/>
                </a:lnTo>
                <a:lnTo>
                  <a:pt x="887" y="1603"/>
                </a:lnTo>
                <a:lnTo>
                  <a:pt x="886" y="1603"/>
                </a:lnTo>
                <a:lnTo>
                  <a:pt x="886" y="1604"/>
                </a:lnTo>
                <a:lnTo>
                  <a:pt x="885" y="1604"/>
                </a:lnTo>
                <a:lnTo>
                  <a:pt x="884" y="1604"/>
                </a:lnTo>
                <a:lnTo>
                  <a:pt x="884" y="1605"/>
                </a:lnTo>
                <a:lnTo>
                  <a:pt x="884" y="1606"/>
                </a:lnTo>
                <a:lnTo>
                  <a:pt x="882" y="1606"/>
                </a:lnTo>
                <a:lnTo>
                  <a:pt x="884" y="1606"/>
                </a:lnTo>
                <a:lnTo>
                  <a:pt x="884" y="1607"/>
                </a:lnTo>
                <a:lnTo>
                  <a:pt x="884" y="1608"/>
                </a:lnTo>
                <a:lnTo>
                  <a:pt x="882" y="1608"/>
                </a:lnTo>
                <a:lnTo>
                  <a:pt x="881" y="1608"/>
                </a:lnTo>
                <a:lnTo>
                  <a:pt x="881" y="1610"/>
                </a:lnTo>
                <a:lnTo>
                  <a:pt x="880" y="1610"/>
                </a:lnTo>
                <a:lnTo>
                  <a:pt x="880" y="1611"/>
                </a:lnTo>
                <a:lnTo>
                  <a:pt x="880" y="1612"/>
                </a:lnTo>
                <a:lnTo>
                  <a:pt x="879" y="1612"/>
                </a:lnTo>
                <a:lnTo>
                  <a:pt x="878" y="1613"/>
                </a:lnTo>
                <a:lnTo>
                  <a:pt x="877" y="1614"/>
                </a:lnTo>
                <a:lnTo>
                  <a:pt x="877" y="1615"/>
                </a:lnTo>
                <a:lnTo>
                  <a:pt x="877" y="1616"/>
                </a:lnTo>
                <a:lnTo>
                  <a:pt x="877" y="1617"/>
                </a:lnTo>
                <a:lnTo>
                  <a:pt x="877" y="1619"/>
                </a:lnTo>
                <a:lnTo>
                  <a:pt x="877" y="1620"/>
                </a:lnTo>
                <a:lnTo>
                  <a:pt x="877" y="1621"/>
                </a:lnTo>
                <a:lnTo>
                  <a:pt x="877" y="1622"/>
                </a:lnTo>
                <a:lnTo>
                  <a:pt x="876" y="1622"/>
                </a:lnTo>
                <a:lnTo>
                  <a:pt x="876" y="1623"/>
                </a:lnTo>
                <a:lnTo>
                  <a:pt x="876" y="1624"/>
                </a:lnTo>
                <a:lnTo>
                  <a:pt x="876" y="1625"/>
                </a:lnTo>
                <a:lnTo>
                  <a:pt x="876" y="1627"/>
                </a:lnTo>
                <a:lnTo>
                  <a:pt x="877" y="1627"/>
                </a:lnTo>
                <a:lnTo>
                  <a:pt x="877" y="1628"/>
                </a:lnTo>
                <a:lnTo>
                  <a:pt x="878" y="1628"/>
                </a:lnTo>
                <a:lnTo>
                  <a:pt x="879" y="1628"/>
                </a:lnTo>
                <a:lnTo>
                  <a:pt x="879" y="1629"/>
                </a:lnTo>
                <a:lnTo>
                  <a:pt x="879" y="1630"/>
                </a:lnTo>
                <a:lnTo>
                  <a:pt x="879" y="1631"/>
                </a:lnTo>
                <a:lnTo>
                  <a:pt x="879" y="1632"/>
                </a:lnTo>
                <a:lnTo>
                  <a:pt x="880" y="1632"/>
                </a:lnTo>
                <a:lnTo>
                  <a:pt x="880" y="1633"/>
                </a:lnTo>
                <a:lnTo>
                  <a:pt x="881" y="1633"/>
                </a:lnTo>
                <a:lnTo>
                  <a:pt x="881" y="1635"/>
                </a:lnTo>
                <a:lnTo>
                  <a:pt x="882" y="1635"/>
                </a:lnTo>
                <a:lnTo>
                  <a:pt x="884" y="1635"/>
                </a:lnTo>
                <a:lnTo>
                  <a:pt x="885" y="1635"/>
                </a:lnTo>
                <a:lnTo>
                  <a:pt x="885" y="1633"/>
                </a:lnTo>
                <a:lnTo>
                  <a:pt x="886" y="1633"/>
                </a:lnTo>
                <a:lnTo>
                  <a:pt x="886" y="1635"/>
                </a:lnTo>
                <a:lnTo>
                  <a:pt x="887" y="1633"/>
                </a:lnTo>
                <a:lnTo>
                  <a:pt x="888" y="1633"/>
                </a:lnTo>
                <a:lnTo>
                  <a:pt x="889" y="1633"/>
                </a:lnTo>
                <a:lnTo>
                  <a:pt x="892" y="1632"/>
                </a:lnTo>
                <a:lnTo>
                  <a:pt x="893" y="1631"/>
                </a:lnTo>
                <a:lnTo>
                  <a:pt x="894" y="1632"/>
                </a:lnTo>
                <a:lnTo>
                  <a:pt x="895" y="1633"/>
                </a:lnTo>
                <a:lnTo>
                  <a:pt x="896" y="1635"/>
                </a:lnTo>
                <a:lnTo>
                  <a:pt x="895" y="1635"/>
                </a:lnTo>
                <a:lnTo>
                  <a:pt x="894" y="1636"/>
                </a:lnTo>
                <a:lnTo>
                  <a:pt x="890" y="1640"/>
                </a:lnTo>
                <a:lnTo>
                  <a:pt x="890" y="1641"/>
                </a:lnTo>
                <a:lnTo>
                  <a:pt x="888" y="1641"/>
                </a:lnTo>
                <a:lnTo>
                  <a:pt x="888" y="1640"/>
                </a:lnTo>
                <a:lnTo>
                  <a:pt x="888" y="1638"/>
                </a:lnTo>
                <a:lnTo>
                  <a:pt x="890" y="1638"/>
                </a:lnTo>
                <a:lnTo>
                  <a:pt x="890" y="1636"/>
                </a:lnTo>
                <a:lnTo>
                  <a:pt x="890" y="1635"/>
                </a:lnTo>
                <a:lnTo>
                  <a:pt x="888" y="1635"/>
                </a:lnTo>
                <a:lnTo>
                  <a:pt x="887" y="1635"/>
                </a:lnTo>
                <a:lnTo>
                  <a:pt x="886" y="1635"/>
                </a:lnTo>
                <a:lnTo>
                  <a:pt x="885" y="1636"/>
                </a:lnTo>
                <a:lnTo>
                  <a:pt x="884" y="1636"/>
                </a:lnTo>
                <a:lnTo>
                  <a:pt x="882" y="1636"/>
                </a:lnTo>
                <a:lnTo>
                  <a:pt x="882" y="1635"/>
                </a:lnTo>
                <a:lnTo>
                  <a:pt x="881" y="1636"/>
                </a:lnTo>
                <a:lnTo>
                  <a:pt x="881" y="1637"/>
                </a:lnTo>
                <a:lnTo>
                  <a:pt x="880" y="1637"/>
                </a:lnTo>
                <a:lnTo>
                  <a:pt x="880" y="1638"/>
                </a:lnTo>
                <a:lnTo>
                  <a:pt x="880" y="1639"/>
                </a:lnTo>
                <a:lnTo>
                  <a:pt x="881" y="1639"/>
                </a:lnTo>
                <a:lnTo>
                  <a:pt x="881" y="1640"/>
                </a:lnTo>
                <a:lnTo>
                  <a:pt x="882" y="1641"/>
                </a:lnTo>
                <a:lnTo>
                  <a:pt x="884" y="1641"/>
                </a:lnTo>
                <a:lnTo>
                  <a:pt x="884" y="1642"/>
                </a:lnTo>
                <a:lnTo>
                  <a:pt x="882" y="1642"/>
                </a:lnTo>
                <a:lnTo>
                  <a:pt x="881" y="1642"/>
                </a:lnTo>
                <a:lnTo>
                  <a:pt x="880" y="1642"/>
                </a:lnTo>
                <a:lnTo>
                  <a:pt x="879" y="1642"/>
                </a:lnTo>
                <a:lnTo>
                  <a:pt x="879" y="1641"/>
                </a:lnTo>
                <a:lnTo>
                  <a:pt x="878" y="1641"/>
                </a:lnTo>
                <a:lnTo>
                  <a:pt x="877" y="1641"/>
                </a:lnTo>
                <a:lnTo>
                  <a:pt x="877" y="1640"/>
                </a:lnTo>
                <a:lnTo>
                  <a:pt x="876" y="1640"/>
                </a:lnTo>
                <a:lnTo>
                  <a:pt x="875" y="1640"/>
                </a:lnTo>
                <a:lnTo>
                  <a:pt x="873" y="1640"/>
                </a:lnTo>
                <a:lnTo>
                  <a:pt x="873" y="1641"/>
                </a:lnTo>
                <a:lnTo>
                  <a:pt x="872" y="1641"/>
                </a:lnTo>
                <a:lnTo>
                  <a:pt x="871" y="1641"/>
                </a:lnTo>
                <a:lnTo>
                  <a:pt x="870" y="1641"/>
                </a:lnTo>
                <a:lnTo>
                  <a:pt x="869" y="1642"/>
                </a:lnTo>
                <a:lnTo>
                  <a:pt x="868" y="1642"/>
                </a:lnTo>
                <a:lnTo>
                  <a:pt x="868" y="1641"/>
                </a:lnTo>
                <a:lnTo>
                  <a:pt x="868" y="1640"/>
                </a:lnTo>
                <a:lnTo>
                  <a:pt x="869" y="1639"/>
                </a:lnTo>
                <a:lnTo>
                  <a:pt x="869" y="1638"/>
                </a:lnTo>
                <a:lnTo>
                  <a:pt x="869" y="1637"/>
                </a:lnTo>
                <a:lnTo>
                  <a:pt x="871" y="1637"/>
                </a:lnTo>
                <a:lnTo>
                  <a:pt x="870" y="1636"/>
                </a:lnTo>
                <a:lnTo>
                  <a:pt x="870" y="1635"/>
                </a:lnTo>
                <a:lnTo>
                  <a:pt x="870" y="1633"/>
                </a:lnTo>
                <a:lnTo>
                  <a:pt x="869" y="1632"/>
                </a:lnTo>
                <a:lnTo>
                  <a:pt x="870" y="1631"/>
                </a:lnTo>
                <a:lnTo>
                  <a:pt x="869" y="1631"/>
                </a:lnTo>
                <a:lnTo>
                  <a:pt x="867" y="1631"/>
                </a:lnTo>
                <a:lnTo>
                  <a:pt x="866" y="1632"/>
                </a:lnTo>
                <a:lnTo>
                  <a:pt x="864" y="1633"/>
                </a:lnTo>
                <a:lnTo>
                  <a:pt x="862" y="1633"/>
                </a:lnTo>
                <a:lnTo>
                  <a:pt x="861" y="1635"/>
                </a:lnTo>
                <a:lnTo>
                  <a:pt x="860" y="1635"/>
                </a:lnTo>
                <a:lnTo>
                  <a:pt x="860" y="1633"/>
                </a:lnTo>
                <a:lnTo>
                  <a:pt x="862" y="1631"/>
                </a:lnTo>
                <a:lnTo>
                  <a:pt x="862" y="1630"/>
                </a:lnTo>
                <a:lnTo>
                  <a:pt x="862" y="1628"/>
                </a:lnTo>
                <a:lnTo>
                  <a:pt x="861" y="1627"/>
                </a:lnTo>
                <a:lnTo>
                  <a:pt x="858" y="1624"/>
                </a:lnTo>
                <a:lnTo>
                  <a:pt x="854" y="1623"/>
                </a:lnTo>
                <a:lnTo>
                  <a:pt x="852" y="1623"/>
                </a:lnTo>
                <a:lnTo>
                  <a:pt x="851" y="1624"/>
                </a:lnTo>
                <a:lnTo>
                  <a:pt x="850" y="1627"/>
                </a:lnTo>
                <a:lnTo>
                  <a:pt x="850" y="1628"/>
                </a:lnTo>
                <a:lnTo>
                  <a:pt x="849" y="1630"/>
                </a:lnTo>
                <a:lnTo>
                  <a:pt x="850" y="1630"/>
                </a:lnTo>
                <a:lnTo>
                  <a:pt x="850" y="1631"/>
                </a:lnTo>
                <a:lnTo>
                  <a:pt x="851" y="1631"/>
                </a:lnTo>
                <a:lnTo>
                  <a:pt x="851" y="1632"/>
                </a:lnTo>
                <a:lnTo>
                  <a:pt x="852" y="1632"/>
                </a:lnTo>
                <a:lnTo>
                  <a:pt x="852" y="1633"/>
                </a:lnTo>
                <a:lnTo>
                  <a:pt x="851" y="1633"/>
                </a:lnTo>
                <a:lnTo>
                  <a:pt x="850" y="1632"/>
                </a:lnTo>
                <a:lnTo>
                  <a:pt x="847" y="1632"/>
                </a:lnTo>
                <a:lnTo>
                  <a:pt x="845" y="1631"/>
                </a:lnTo>
                <a:lnTo>
                  <a:pt x="843" y="1631"/>
                </a:lnTo>
                <a:lnTo>
                  <a:pt x="841" y="1632"/>
                </a:lnTo>
                <a:lnTo>
                  <a:pt x="840" y="1632"/>
                </a:lnTo>
                <a:lnTo>
                  <a:pt x="837" y="1633"/>
                </a:lnTo>
                <a:lnTo>
                  <a:pt x="836" y="1636"/>
                </a:lnTo>
                <a:lnTo>
                  <a:pt x="835" y="1636"/>
                </a:lnTo>
                <a:lnTo>
                  <a:pt x="834" y="1637"/>
                </a:lnTo>
                <a:lnTo>
                  <a:pt x="833" y="1637"/>
                </a:lnTo>
                <a:lnTo>
                  <a:pt x="832" y="1636"/>
                </a:lnTo>
                <a:lnTo>
                  <a:pt x="832" y="1635"/>
                </a:lnTo>
                <a:lnTo>
                  <a:pt x="830" y="1635"/>
                </a:lnTo>
                <a:lnTo>
                  <a:pt x="829" y="1635"/>
                </a:lnTo>
                <a:lnTo>
                  <a:pt x="827" y="1636"/>
                </a:lnTo>
                <a:lnTo>
                  <a:pt x="827" y="1637"/>
                </a:lnTo>
                <a:lnTo>
                  <a:pt x="826" y="1638"/>
                </a:lnTo>
                <a:lnTo>
                  <a:pt x="826" y="1640"/>
                </a:lnTo>
                <a:lnTo>
                  <a:pt x="826" y="1641"/>
                </a:lnTo>
                <a:lnTo>
                  <a:pt x="827" y="1642"/>
                </a:lnTo>
                <a:lnTo>
                  <a:pt x="828" y="1642"/>
                </a:lnTo>
                <a:lnTo>
                  <a:pt x="828" y="1644"/>
                </a:lnTo>
                <a:lnTo>
                  <a:pt x="827" y="1644"/>
                </a:lnTo>
                <a:lnTo>
                  <a:pt x="825" y="1641"/>
                </a:lnTo>
                <a:lnTo>
                  <a:pt x="823" y="1640"/>
                </a:lnTo>
                <a:lnTo>
                  <a:pt x="820" y="1640"/>
                </a:lnTo>
                <a:lnTo>
                  <a:pt x="819" y="1640"/>
                </a:lnTo>
                <a:lnTo>
                  <a:pt x="817" y="1640"/>
                </a:lnTo>
                <a:lnTo>
                  <a:pt x="815" y="1641"/>
                </a:lnTo>
                <a:lnTo>
                  <a:pt x="813" y="1641"/>
                </a:lnTo>
                <a:lnTo>
                  <a:pt x="811" y="1644"/>
                </a:lnTo>
                <a:lnTo>
                  <a:pt x="810" y="1645"/>
                </a:lnTo>
                <a:lnTo>
                  <a:pt x="809" y="1644"/>
                </a:lnTo>
                <a:lnTo>
                  <a:pt x="808" y="1644"/>
                </a:lnTo>
                <a:lnTo>
                  <a:pt x="807" y="1645"/>
                </a:lnTo>
                <a:lnTo>
                  <a:pt x="806" y="1645"/>
                </a:lnTo>
                <a:lnTo>
                  <a:pt x="806" y="1646"/>
                </a:lnTo>
                <a:lnTo>
                  <a:pt x="804" y="1647"/>
                </a:lnTo>
                <a:lnTo>
                  <a:pt x="804" y="1648"/>
                </a:lnTo>
                <a:lnTo>
                  <a:pt x="804" y="1650"/>
                </a:lnTo>
                <a:lnTo>
                  <a:pt x="803" y="1655"/>
                </a:lnTo>
                <a:lnTo>
                  <a:pt x="801" y="1654"/>
                </a:lnTo>
                <a:lnTo>
                  <a:pt x="800" y="1654"/>
                </a:lnTo>
                <a:lnTo>
                  <a:pt x="799" y="1654"/>
                </a:lnTo>
                <a:lnTo>
                  <a:pt x="798" y="1655"/>
                </a:lnTo>
                <a:lnTo>
                  <a:pt x="797" y="1657"/>
                </a:lnTo>
                <a:lnTo>
                  <a:pt x="795" y="1658"/>
                </a:lnTo>
                <a:lnTo>
                  <a:pt x="794" y="1656"/>
                </a:lnTo>
                <a:lnTo>
                  <a:pt x="793" y="1655"/>
                </a:lnTo>
                <a:lnTo>
                  <a:pt x="792" y="1654"/>
                </a:lnTo>
                <a:lnTo>
                  <a:pt x="791" y="1653"/>
                </a:lnTo>
                <a:lnTo>
                  <a:pt x="789" y="1653"/>
                </a:lnTo>
                <a:lnTo>
                  <a:pt x="789" y="1654"/>
                </a:lnTo>
                <a:lnTo>
                  <a:pt x="787" y="1655"/>
                </a:lnTo>
                <a:lnTo>
                  <a:pt x="786" y="1656"/>
                </a:lnTo>
                <a:lnTo>
                  <a:pt x="785" y="1656"/>
                </a:lnTo>
                <a:lnTo>
                  <a:pt x="784" y="1656"/>
                </a:lnTo>
                <a:lnTo>
                  <a:pt x="783" y="1657"/>
                </a:lnTo>
                <a:lnTo>
                  <a:pt x="780" y="1658"/>
                </a:lnTo>
                <a:lnTo>
                  <a:pt x="780" y="1659"/>
                </a:lnTo>
                <a:lnTo>
                  <a:pt x="778" y="1662"/>
                </a:lnTo>
                <a:lnTo>
                  <a:pt x="778" y="1663"/>
                </a:lnTo>
                <a:lnTo>
                  <a:pt x="776" y="1665"/>
                </a:lnTo>
                <a:lnTo>
                  <a:pt x="776" y="1666"/>
                </a:lnTo>
                <a:lnTo>
                  <a:pt x="775" y="1666"/>
                </a:lnTo>
                <a:lnTo>
                  <a:pt x="773" y="1665"/>
                </a:lnTo>
                <a:lnTo>
                  <a:pt x="770" y="1665"/>
                </a:lnTo>
                <a:lnTo>
                  <a:pt x="770" y="1664"/>
                </a:lnTo>
                <a:lnTo>
                  <a:pt x="770" y="1663"/>
                </a:lnTo>
                <a:lnTo>
                  <a:pt x="770" y="1662"/>
                </a:lnTo>
                <a:lnTo>
                  <a:pt x="769" y="1661"/>
                </a:lnTo>
                <a:lnTo>
                  <a:pt x="768" y="1661"/>
                </a:lnTo>
                <a:lnTo>
                  <a:pt x="768" y="1659"/>
                </a:lnTo>
                <a:lnTo>
                  <a:pt x="768" y="1658"/>
                </a:lnTo>
                <a:lnTo>
                  <a:pt x="767" y="1658"/>
                </a:lnTo>
                <a:lnTo>
                  <a:pt x="766" y="1657"/>
                </a:lnTo>
                <a:lnTo>
                  <a:pt x="763" y="1657"/>
                </a:lnTo>
                <a:lnTo>
                  <a:pt x="761" y="1658"/>
                </a:lnTo>
                <a:lnTo>
                  <a:pt x="760" y="1659"/>
                </a:lnTo>
                <a:lnTo>
                  <a:pt x="760" y="1661"/>
                </a:lnTo>
                <a:lnTo>
                  <a:pt x="759" y="1661"/>
                </a:lnTo>
                <a:lnTo>
                  <a:pt x="758" y="1661"/>
                </a:lnTo>
                <a:lnTo>
                  <a:pt x="757" y="1661"/>
                </a:lnTo>
                <a:lnTo>
                  <a:pt x="754" y="1661"/>
                </a:lnTo>
                <a:lnTo>
                  <a:pt x="752" y="1661"/>
                </a:lnTo>
                <a:lnTo>
                  <a:pt x="751" y="1664"/>
                </a:lnTo>
                <a:lnTo>
                  <a:pt x="750" y="1665"/>
                </a:lnTo>
                <a:lnTo>
                  <a:pt x="749" y="1669"/>
                </a:lnTo>
                <a:lnTo>
                  <a:pt x="749" y="1671"/>
                </a:lnTo>
                <a:lnTo>
                  <a:pt x="750" y="1672"/>
                </a:lnTo>
                <a:lnTo>
                  <a:pt x="751" y="1673"/>
                </a:lnTo>
                <a:lnTo>
                  <a:pt x="752" y="1674"/>
                </a:lnTo>
                <a:lnTo>
                  <a:pt x="751" y="1677"/>
                </a:lnTo>
                <a:lnTo>
                  <a:pt x="751" y="1679"/>
                </a:lnTo>
                <a:lnTo>
                  <a:pt x="751" y="1680"/>
                </a:lnTo>
                <a:lnTo>
                  <a:pt x="751" y="1681"/>
                </a:lnTo>
                <a:lnTo>
                  <a:pt x="751" y="1682"/>
                </a:lnTo>
                <a:lnTo>
                  <a:pt x="751" y="1684"/>
                </a:lnTo>
                <a:lnTo>
                  <a:pt x="751" y="1686"/>
                </a:lnTo>
                <a:lnTo>
                  <a:pt x="754" y="1687"/>
                </a:lnTo>
                <a:lnTo>
                  <a:pt x="754" y="1688"/>
                </a:lnTo>
                <a:lnTo>
                  <a:pt x="754" y="1689"/>
                </a:lnTo>
                <a:lnTo>
                  <a:pt x="755" y="1689"/>
                </a:lnTo>
                <a:lnTo>
                  <a:pt x="755" y="1690"/>
                </a:lnTo>
                <a:lnTo>
                  <a:pt x="757" y="1691"/>
                </a:lnTo>
                <a:lnTo>
                  <a:pt x="758" y="1691"/>
                </a:lnTo>
                <a:lnTo>
                  <a:pt x="759" y="1692"/>
                </a:lnTo>
                <a:lnTo>
                  <a:pt x="760" y="1692"/>
                </a:lnTo>
                <a:lnTo>
                  <a:pt x="761" y="1691"/>
                </a:lnTo>
                <a:lnTo>
                  <a:pt x="763" y="1691"/>
                </a:lnTo>
                <a:lnTo>
                  <a:pt x="764" y="1692"/>
                </a:lnTo>
                <a:lnTo>
                  <a:pt x="764" y="1694"/>
                </a:lnTo>
                <a:lnTo>
                  <a:pt x="765" y="1694"/>
                </a:lnTo>
                <a:lnTo>
                  <a:pt x="766" y="1694"/>
                </a:lnTo>
                <a:lnTo>
                  <a:pt x="767" y="1694"/>
                </a:lnTo>
                <a:lnTo>
                  <a:pt x="766" y="1695"/>
                </a:lnTo>
                <a:lnTo>
                  <a:pt x="765" y="1697"/>
                </a:lnTo>
                <a:lnTo>
                  <a:pt x="765" y="1698"/>
                </a:lnTo>
                <a:lnTo>
                  <a:pt x="765" y="1699"/>
                </a:lnTo>
                <a:lnTo>
                  <a:pt x="765" y="1700"/>
                </a:lnTo>
                <a:lnTo>
                  <a:pt x="765" y="1702"/>
                </a:lnTo>
                <a:lnTo>
                  <a:pt x="765" y="1703"/>
                </a:lnTo>
                <a:lnTo>
                  <a:pt x="766" y="1705"/>
                </a:lnTo>
                <a:lnTo>
                  <a:pt x="767" y="1705"/>
                </a:lnTo>
                <a:lnTo>
                  <a:pt x="766" y="1705"/>
                </a:lnTo>
                <a:lnTo>
                  <a:pt x="766" y="1706"/>
                </a:lnTo>
                <a:lnTo>
                  <a:pt x="765" y="1706"/>
                </a:lnTo>
                <a:lnTo>
                  <a:pt x="764" y="1705"/>
                </a:lnTo>
                <a:lnTo>
                  <a:pt x="761" y="1705"/>
                </a:lnTo>
                <a:lnTo>
                  <a:pt x="760" y="1704"/>
                </a:lnTo>
                <a:lnTo>
                  <a:pt x="759" y="1704"/>
                </a:lnTo>
                <a:lnTo>
                  <a:pt x="758" y="1704"/>
                </a:lnTo>
                <a:lnTo>
                  <a:pt x="757" y="1704"/>
                </a:lnTo>
                <a:lnTo>
                  <a:pt x="757" y="1705"/>
                </a:lnTo>
                <a:lnTo>
                  <a:pt x="757" y="1706"/>
                </a:lnTo>
                <a:lnTo>
                  <a:pt x="757" y="1707"/>
                </a:lnTo>
                <a:lnTo>
                  <a:pt x="757" y="1708"/>
                </a:lnTo>
                <a:lnTo>
                  <a:pt x="756" y="1708"/>
                </a:lnTo>
                <a:lnTo>
                  <a:pt x="754" y="1708"/>
                </a:lnTo>
                <a:lnTo>
                  <a:pt x="754" y="1707"/>
                </a:lnTo>
                <a:lnTo>
                  <a:pt x="754" y="1706"/>
                </a:lnTo>
                <a:lnTo>
                  <a:pt x="754" y="1705"/>
                </a:lnTo>
                <a:lnTo>
                  <a:pt x="752" y="1704"/>
                </a:lnTo>
                <a:lnTo>
                  <a:pt x="751" y="1705"/>
                </a:lnTo>
                <a:lnTo>
                  <a:pt x="751" y="1706"/>
                </a:lnTo>
                <a:lnTo>
                  <a:pt x="751" y="1707"/>
                </a:lnTo>
                <a:lnTo>
                  <a:pt x="750" y="1707"/>
                </a:lnTo>
                <a:lnTo>
                  <a:pt x="750" y="1706"/>
                </a:lnTo>
                <a:lnTo>
                  <a:pt x="750" y="1705"/>
                </a:lnTo>
                <a:lnTo>
                  <a:pt x="750" y="1704"/>
                </a:lnTo>
                <a:lnTo>
                  <a:pt x="750" y="1703"/>
                </a:lnTo>
                <a:lnTo>
                  <a:pt x="749" y="1702"/>
                </a:lnTo>
                <a:lnTo>
                  <a:pt x="748" y="1702"/>
                </a:lnTo>
                <a:lnTo>
                  <a:pt x="748" y="1703"/>
                </a:lnTo>
                <a:lnTo>
                  <a:pt x="747" y="1703"/>
                </a:lnTo>
                <a:lnTo>
                  <a:pt x="747" y="1702"/>
                </a:lnTo>
                <a:lnTo>
                  <a:pt x="746" y="1702"/>
                </a:lnTo>
                <a:lnTo>
                  <a:pt x="746" y="1700"/>
                </a:lnTo>
                <a:lnTo>
                  <a:pt x="746" y="1699"/>
                </a:lnTo>
                <a:lnTo>
                  <a:pt x="744" y="1698"/>
                </a:lnTo>
                <a:lnTo>
                  <a:pt x="744" y="1697"/>
                </a:lnTo>
                <a:lnTo>
                  <a:pt x="743" y="1696"/>
                </a:lnTo>
                <a:lnTo>
                  <a:pt x="742" y="1696"/>
                </a:lnTo>
                <a:lnTo>
                  <a:pt x="740" y="1696"/>
                </a:lnTo>
                <a:lnTo>
                  <a:pt x="739" y="1698"/>
                </a:lnTo>
                <a:lnTo>
                  <a:pt x="739" y="1699"/>
                </a:lnTo>
                <a:lnTo>
                  <a:pt x="740" y="1703"/>
                </a:lnTo>
                <a:lnTo>
                  <a:pt x="742" y="1703"/>
                </a:lnTo>
                <a:lnTo>
                  <a:pt x="743" y="1703"/>
                </a:lnTo>
                <a:lnTo>
                  <a:pt x="744" y="1703"/>
                </a:lnTo>
                <a:lnTo>
                  <a:pt x="747" y="1705"/>
                </a:lnTo>
                <a:lnTo>
                  <a:pt x="748" y="1706"/>
                </a:lnTo>
                <a:lnTo>
                  <a:pt x="747" y="1707"/>
                </a:lnTo>
                <a:lnTo>
                  <a:pt x="748" y="1707"/>
                </a:lnTo>
                <a:lnTo>
                  <a:pt x="749" y="1708"/>
                </a:lnTo>
                <a:lnTo>
                  <a:pt x="750" y="1709"/>
                </a:lnTo>
                <a:lnTo>
                  <a:pt x="750" y="1711"/>
                </a:lnTo>
                <a:lnTo>
                  <a:pt x="749" y="1713"/>
                </a:lnTo>
                <a:lnTo>
                  <a:pt x="749" y="1715"/>
                </a:lnTo>
                <a:lnTo>
                  <a:pt x="749" y="1716"/>
                </a:lnTo>
                <a:lnTo>
                  <a:pt x="749" y="1720"/>
                </a:lnTo>
                <a:lnTo>
                  <a:pt x="749" y="1721"/>
                </a:lnTo>
                <a:lnTo>
                  <a:pt x="750" y="1722"/>
                </a:lnTo>
                <a:lnTo>
                  <a:pt x="749" y="1722"/>
                </a:lnTo>
                <a:lnTo>
                  <a:pt x="746" y="1721"/>
                </a:lnTo>
                <a:lnTo>
                  <a:pt x="744" y="1721"/>
                </a:lnTo>
                <a:lnTo>
                  <a:pt x="742" y="1719"/>
                </a:lnTo>
                <a:lnTo>
                  <a:pt x="742" y="1717"/>
                </a:lnTo>
                <a:lnTo>
                  <a:pt x="741" y="1716"/>
                </a:lnTo>
                <a:lnTo>
                  <a:pt x="740" y="1716"/>
                </a:lnTo>
                <a:lnTo>
                  <a:pt x="740" y="1715"/>
                </a:lnTo>
                <a:lnTo>
                  <a:pt x="741" y="1713"/>
                </a:lnTo>
                <a:lnTo>
                  <a:pt x="741" y="1711"/>
                </a:lnTo>
                <a:lnTo>
                  <a:pt x="740" y="1711"/>
                </a:lnTo>
                <a:lnTo>
                  <a:pt x="738" y="1713"/>
                </a:lnTo>
                <a:lnTo>
                  <a:pt x="737" y="1713"/>
                </a:lnTo>
                <a:lnTo>
                  <a:pt x="735" y="1714"/>
                </a:lnTo>
                <a:lnTo>
                  <a:pt x="734" y="1712"/>
                </a:lnTo>
                <a:lnTo>
                  <a:pt x="734" y="1709"/>
                </a:lnTo>
                <a:lnTo>
                  <a:pt x="734" y="1708"/>
                </a:lnTo>
                <a:lnTo>
                  <a:pt x="732" y="1706"/>
                </a:lnTo>
                <a:lnTo>
                  <a:pt x="730" y="1706"/>
                </a:lnTo>
                <a:lnTo>
                  <a:pt x="729" y="1705"/>
                </a:lnTo>
                <a:lnTo>
                  <a:pt x="726" y="1706"/>
                </a:lnTo>
                <a:lnTo>
                  <a:pt x="725" y="1706"/>
                </a:lnTo>
                <a:lnTo>
                  <a:pt x="725" y="1707"/>
                </a:lnTo>
                <a:lnTo>
                  <a:pt x="725" y="1706"/>
                </a:lnTo>
                <a:lnTo>
                  <a:pt x="726" y="1705"/>
                </a:lnTo>
                <a:lnTo>
                  <a:pt x="728" y="1702"/>
                </a:lnTo>
                <a:lnTo>
                  <a:pt x="728" y="1698"/>
                </a:lnTo>
                <a:lnTo>
                  <a:pt x="726" y="1697"/>
                </a:lnTo>
                <a:lnTo>
                  <a:pt x="724" y="1695"/>
                </a:lnTo>
                <a:lnTo>
                  <a:pt x="722" y="1694"/>
                </a:lnTo>
                <a:lnTo>
                  <a:pt x="722" y="1692"/>
                </a:lnTo>
                <a:lnTo>
                  <a:pt x="721" y="1691"/>
                </a:lnTo>
                <a:lnTo>
                  <a:pt x="721" y="1690"/>
                </a:lnTo>
                <a:lnTo>
                  <a:pt x="721" y="1687"/>
                </a:lnTo>
                <a:lnTo>
                  <a:pt x="720" y="1686"/>
                </a:lnTo>
                <a:lnTo>
                  <a:pt x="718" y="1684"/>
                </a:lnTo>
                <a:lnTo>
                  <a:pt x="716" y="1683"/>
                </a:lnTo>
                <a:lnTo>
                  <a:pt x="715" y="1682"/>
                </a:lnTo>
                <a:lnTo>
                  <a:pt x="714" y="1681"/>
                </a:lnTo>
                <a:lnTo>
                  <a:pt x="713" y="1681"/>
                </a:lnTo>
                <a:lnTo>
                  <a:pt x="712" y="1682"/>
                </a:lnTo>
                <a:lnTo>
                  <a:pt x="712" y="1683"/>
                </a:lnTo>
                <a:lnTo>
                  <a:pt x="711" y="1682"/>
                </a:lnTo>
                <a:lnTo>
                  <a:pt x="711" y="1681"/>
                </a:lnTo>
                <a:lnTo>
                  <a:pt x="713" y="1680"/>
                </a:lnTo>
                <a:lnTo>
                  <a:pt x="713" y="1679"/>
                </a:lnTo>
                <a:lnTo>
                  <a:pt x="712" y="1678"/>
                </a:lnTo>
                <a:lnTo>
                  <a:pt x="711" y="1677"/>
                </a:lnTo>
                <a:lnTo>
                  <a:pt x="711" y="1675"/>
                </a:lnTo>
                <a:lnTo>
                  <a:pt x="708" y="1675"/>
                </a:lnTo>
                <a:lnTo>
                  <a:pt x="707" y="1675"/>
                </a:lnTo>
                <a:lnTo>
                  <a:pt x="706" y="1674"/>
                </a:lnTo>
                <a:lnTo>
                  <a:pt x="704" y="1672"/>
                </a:lnTo>
                <a:lnTo>
                  <a:pt x="700" y="1672"/>
                </a:lnTo>
                <a:lnTo>
                  <a:pt x="698" y="1673"/>
                </a:lnTo>
                <a:lnTo>
                  <a:pt x="694" y="1674"/>
                </a:lnTo>
                <a:lnTo>
                  <a:pt x="692" y="1675"/>
                </a:lnTo>
                <a:lnTo>
                  <a:pt x="692" y="1678"/>
                </a:lnTo>
                <a:lnTo>
                  <a:pt x="689" y="1681"/>
                </a:lnTo>
                <a:lnTo>
                  <a:pt x="688" y="1682"/>
                </a:lnTo>
                <a:lnTo>
                  <a:pt x="686" y="1682"/>
                </a:lnTo>
                <a:lnTo>
                  <a:pt x="685" y="1683"/>
                </a:lnTo>
                <a:lnTo>
                  <a:pt x="685" y="1684"/>
                </a:lnTo>
                <a:lnTo>
                  <a:pt x="683" y="1688"/>
                </a:lnTo>
                <a:lnTo>
                  <a:pt x="683" y="1690"/>
                </a:lnTo>
                <a:lnTo>
                  <a:pt x="683" y="1691"/>
                </a:lnTo>
                <a:lnTo>
                  <a:pt x="683" y="1690"/>
                </a:lnTo>
                <a:lnTo>
                  <a:pt x="680" y="1689"/>
                </a:lnTo>
                <a:lnTo>
                  <a:pt x="680" y="1688"/>
                </a:lnTo>
                <a:lnTo>
                  <a:pt x="679" y="1689"/>
                </a:lnTo>
                <a:lnTo>
                  <a:pt x="678" y="1689"/>
                </a:lnTo>
                <a:lnTo>
                  <a:pt x="677" y="1690"/>
                </a:lnTo>
                <a:lnTo>
                  <a:pt x="675" y="1690"/>
                </a:lnTo>
                <a:lnTo>
                  <a:pt x="675" y="1689"/>
                </a:lnTo>
                <a:lnTo>
                  <a:pt x="674" y="1689"/>
                </a:lnTo>
                <a:lnTo>
                  <a:pt x="670" y="1690"/>
                </a:lnTo>
                <a:lnTo>
                  <a:pt x="665" y="1689"/>
                </a:lnTo>
                <a:lnTo>
                  <a:pt x="663" y="1690"/>
                </a:lnTo>
                <a:lnTo>
                  <a:pt x="663" y="1691"/>
                </a:lnTo>
                <a:lnTo>
                  <a:pt x="662" y="1692"/>
                </a:lnTo>
                <a:lnTo>
                  <a:pt x="661" y="1695"/>
                </a:lnTo>
                <a:lnTo>
                  <a:pt x="661" y="1696"/>
                </a:lnTo>
                <a:lnTo>
                  <a:pt x="661" y="1697"/>
                </a:lnTo>
                <a:lnTo>
                  <a:pt x="661" y="1700"/>
                </a:lnTo>
                <a:lnTo>
                  <a:pt x="661" y="1702"/>
                </a:lnTo>
                <a:lnTo>
                  <a:pt x="661" y="1703"/>
                </a:lnTo>
                <a:lnTo>
                  <a:pt x="663" y="1704"/>
                </a:lnTo>
                <a:lnTo>
                  <a:pt x="663" y="1705"/>
                </a:lnTo>
                <a:lnTo>
                  <a:pt x="663" y="1706"/>
                </a:lnTo>
                <a:lnTo>
                  <a:pt x="664" y="1707"/>
                </a:lnTo>
                <a:lnTo>
                  <a:pt x="665" y="1708"/>
                </a:lnTo>
                <a:lnTo>
                  <a:pt x="664" y="1711"/>
                </a:lnTo>
                <a:lnTo>
                  <a:pt x="664" y="1712"/>
                </a:lnTo>
                <a:lnTo>
                  <a:pt x="665" y="1713"/>
                </a:lnTo>
                <a:lnTo>
                  <a:pt x="666" y="1714"/>
                </a:lnTo>
                <a:lnTo>
                  <a:pt x="668" y="1715"/>
                </a:lnTo>
                <a:lnTo>
                  <a:pt x="668" y="1716"/>
                </a:lnTo>
                <a:lnTo>
                  <a:pt x="669" y="1717"/>
                </a:lnTo>
                <a:lnTo>
                  <a:pt x="670" y="1719"/>
                </a:lnTo>
                <a:lnTo>
                  <a:pt x="671" y="1719"/>
                </a:lnTo>
                <a:lnTo>
                  <a:pt x="670" y="1722"/>
                </a:lnTo>
                <a:lnTo>
                  <a:pt x="670" y="1723"/>
                </a:lnTo>
                <a:lnTo>
                  <a:pt x="670" y="1722"/>
                </a:lnTo>
                <a:lnTo>
                  <a:pt x="669" y="1720"/>
                </a:lnTo>
                <a:lnTo>
                  <a:pt x="668" y="1719"/>
                </a:lnTo>
                <a:lnTo>
                  <a:pt x="666" y="1717"/>
                </a:lnTo>
                <a:lnTo>
                  <a:pt x="665" y="1716"/>
                </a:lnTo>
                <a:lnTo>
                  <a:pt x="664" y="1714"/>
                </a:lnTo>
                <a:lnTo>
                  <a:pt x="663" y="1712"/>
                </a:lnTo>
                <a:lnTo>
                  <a:pt x="662" y="1711"/>
                </a:lnTo>
                <a:lnTo>
                  <a:pt x="660" y="1708"/>
                </a:lnTo>
                <a:lnTo>
                  <a:pt x="659" y="1707"/>
                </a:lnTo>
                <a:lnTo>
                  <a:pt x="657" y="1707"/>
                </a:lnTo>
                <a:lnTo>
                  <a:pt x="655" y="1707"/>
                </a:lnTo>
                <a:lnTo>
                  <a:pt x="654" y="1707"/>
                </a:lnTo>
                <a:lnTo>
                  <a:pt x="653" y="1708"/>
                </a:lnTo>
                <a:lnTo>
                  <a:pt x="652" y="1709"/>
                </a:lnTo>
                <a:lnTo>
                  <a:pt x="651" y="1709"/>
                </a:lnTo>
                <a:lnTo>
                  <a:pt x="649" y="1708"/>
                </a:lnTo>
                <a:lnTo>
                  <a:pt x="646" y="1707"/>
                </a:lnTo>
                <a:lnTo>
                  <a:pt x="646" y="1706"/>
                </a:lnTo>
                <a:lnTo>
                  <a:pt x="645" y="1705"/>
                </a:lnTo>
                <a:lnTo>
                  <a:pt x="644" y="1704"/>
                </a:lnTo>
                <a:lnTo>
                  <a:pt x="643" y="1702"/>
                </a:lnTo>
                <a:lnTo>
                  <a:pt x="643" y="1700"/>
                </a:lnTo>
                <a:lnTo>
                  <a:pt x="644" y="1699"/>
                </a:lnTo>
                <a:lnTo>
                  <a:pt x="644" y="1698"/>
                </a:lnTo>
                <a:lnTo>
                  <a:pt x="645" y="1696"/>
                </a:lnTo>
                <a:lnTo>
                  <a:pt x="646" y="1695"/>
                </a:lnTo>
                <a:lnTo>
                  <a:pt x="645" y="1694"/>
                </a:lnTo>
                <a:lnTo>
                  <a:pt x="645" y="1692"/>
                </a:lnTo>
                <a:lnTo>
                  <a:pt x="645" y="1691"/>
                </a:lnTo>
                <a:lnTo>
                  <a:pt x="644" y="1690"/>
                </a:lnTo>
                <a:lnTo>
                  <a:pt x="643" y="1690"/>
                </a:lnTo>
                <a:lnTo>
                  <a:pt x="640" y="1690"/>
                </a:lnTo>
                <a:lnTo>
                  <a:pt x="638" y="1691"/>
                </a:lnTo>
                <a:lnTo>
                  <a:pt x="636" y="1690"/>
                </a:lnTo>
                <a:lnTo>
                  <a:pt x="635" y="1690"/>
                </a:lnTo>
                <a:lnTo>
                  <a:pt x="634" y="1690"/>
                </a:lnTo>
                <a:lnTo>
                  <a:pt x="632" y="1691"/>
                </a:lnTo>
                <a:lnTo>
                  <a:pt x="632" y="1692"/>
                </a:lnTo>
                <a:lnTo>
                  <a:pt x="631" y="1694"/>
                </a:lnTo>
                <a:lnTo>
                  <a:pt x="628" y="1695"/>
                </a:lnTo>
                <a:lnTo>
                  <a:pt x="627" y="1695"/>
                </a:lnTo>
                <a:lnTo>
                  <a:pt x="626" y="1695"/>
                </a:lnTo>
                <a:lnTo>
                  <a:pt x="623" y="1695"/>
                </a:lnTo>
                <a:lnTo>
                  <a:pt x="620" y="1694"/>
                </a:lnTo>
                <a:lnTo>
                  <a:pt x="619" y="1694"/>
                </a:lnTo>
                <a:lnTo>
                  <a:pt x="618" y="1695"/>
                </a:lnTo>
                <a:lnTo>
                  <a:pt x="618" y="1696"/>
                </a:lnTo>
                <a:lnTo>
                  <a:pt x="618" y="1697"/>
                </a:lnTo>
                <a:lnTo>
                  <a:pt x="618" y="1698"/>
                </a:lnTo>
                <a:lnTo>
                  <a:pt x="619" y="1700"/>
                </a:lnTo>
                <a:lnTo>
                  <a:pt x="620" y="1702"/>
                </a:lnTo>
                <a:lnTo>
                  <a:pt x="620" y="1703"/>
                </a:lnTo>
                <a:lnTo>
                  <a:pt x="621" y="1704"/>
                </a:lnTo>
                <a:lnTo>
                  <a:pt x="621" y="1706"/>
                </a:lnTo>
                <a:lnTo>
                  <a:pt x="622" y="1707"/>
                </a:lnTo>
                <a:lnTo>
                  <a:pt x="622" y="1708"/>
                </a:lnTo>
                <a:lnTo>
                  <a:pt x="623" y="1711"/>
                </a:lnTo>
                <a:lnTo>
                  <a:pt x="623" y="1712"/>
                </a:lnTo>
                <a:lnTo>
                  <a:pt x="623" y="1715"/>
                </a:lnTo>
                <a:lnTo>
                  <a:pt x="625" y="1716"/>
                </a:lnTo>
                <a:lnTo>
                  <a:pt x="625" y="1719"/>
                </a:lnTo>
                <a:lnTo>
                  <a:pt x="625" y="1720"/>
                </a:lnTo>
                <a:lnTo>
                  <a:pt x="625" y="1721"/>
                </a:lnTo>
                <a:lnTo>
                  <a:pt x="625" y="1722"/>
                </a:lnTo>
                <a:lnTo>
                  <a:pt x="625" y="1723"/>
                </a:lnTo>
                <a:lnTo>
                  <a:pt x="623" y="1723"/>
                </a:lnTo>
                <a:lnTo>
                  <a:pt x="622" y="1724"/>
                </a:lnTo>
                <a:lnTo>
                  <a:pt x="621" y="1724"/>
                </a:lnTo>
                <a:lnTo>
                  <a:pt x="620" y="1723"/>
                </a:lnTo>
                <a:lnTo>
                  <a:pt x="620" y="1721"/>
                </a:lnTo>
                <a:lnTo>
                  <a:pt x="619" y="1719"/>
                </a:lnTo>
                <a:lnTo>
                  <a:pt x="619" y="1717"/>
                </a:lnTo>
                <a:lnTo>
                  <a:pt x="616" y="1714"/>
                </a:lnTo>
                <a:lnTo>
                  <a:pt x="613" y="1715"/>
                </a:lnTo>
                <a:lnTo>
                  <a:pt x="612" y="1715"/>
                </a:lnTo>
                <a:lnTo>
                  <a:pt x="610" y="1715"/>
                </a:lnTo>
                <a:lnTo>
                  <a:pt x="610" y="1716"/>
                </a:lnTo>
                <a:lnTo>
                  <a:pt x="608" y="1719"/>
                </a:lnTo>
                <a:lnTo>
                  <a:pt x="606" y="1721"/>
                </a:lnTo>
                <a:lnTo>
                  <a:pt x="605" y="1722"/>
                </a:lnTo>
                <a:lnTo>
                  <a:pt x="604" y="1722"/>
                </a:lnTo>
                <a:lnTo>
                  <a:pt x="603" y="1724"/>
                </a:lnTo>
                <a:lnTo>
                  <a:pt x="602" y="1727"/>
                </a:lnTo>
                <a:lnTo>
                  <a:pt x="603" y="1728"/>
                </a:lnTo>
                <a:lnTo>
                  <a:pt x="605" y="1729"/>
                </a:lnTo>
                <a:lnTo>
                  <a:pt x="606" y="1730"/>
                </a:lnTo>
                <a:lnTo>
                  <a:pt x="608" y="1732"/>
                </a:lnTo>
                <a:lnTo>
                  <a:pt x="608" y="1733"/>
                </a:lnTo>
                <a:lnTo>
                  <a:pt x="609" y="1734"/>
                </a:lnTo>
                <a:lnTo>
                  <a:pt x="612" y="1737"/>
                </a:lnTo>
                <a:lnTo>
                  <a:pt x="611" y="1737"/>
                </a:lnTo>
                <a:lnTo>
                  <a:pt x="610" y="1737"/>
                </a:lnTo>
                <a:lnTo>
                  <a:pt x="606" y="1737"/>
                </a:lnTo>
                <a:lnTo>
                  <a:pt x="605" y="1737"/>
                </a:lnTo>
                <a:lnTo>
                  <a:pt x="605" y="1736"/>
                </a:lnTo>
                <a:lnTo>
                  <a:pt x="603" y="1734"/>
                </a:lnTo>
                <a:lnTo>
                  <a:pt x="601" y="1731"/>
                </a:lnTo>
                <a:lnTo>
                  <a:pt x="600" y="1730"/>
                </a:lnTo>
                <a:lnTo>
                  <a:pt x="597" y="1728"/>
                </a:lnTo>
                <a:lnTo>
                  <a:pt x="596" y="1727"/>
                </a:lnTo>
                <a:lnTo>
                  <a:pt x="593" y="1725"/>
                </a:lnTo>
                <a:lnTo>
                  <a:pt x="592" y="1724"/>
                </a:lnTo>
                <a:lnTo>
                  <a:pt x="591" y="1723"/>
                </a:lnTo>
                <a:lnTo>
                  <a:pt x="591" y="1722"/>
                </a:lnTo>
                <a:lnTo>
                  <a:pt x="588" y="1720"/>
                </a:lnTo>
                <a:lnTo>
                  <a:pt x="588" y="1719"/>
                </a:lnTo>
                <a:lnTo>
                  <a:pt x="588" y="1716"/>
                </a:lnTo>
                <a:lnTo>
                  <a:pt x="588" y="1714"/>
                </a:lnTo>
                <a:lnTo>
                  <a:pt x="589" y="1713"/>
                </a:lnTo>
                <a:lnTo>
                  <a:pt x="591" y="1714"/>
                </a:lnTo>
                <a:lnTo>
                  <a:pt x="591" y="1715"/>
                </a:lnTo>
                <a:lnTo>
                  <a:pt x="592" y="1719"/>
                </a:lnTo>
                <a:lnTo>
                  <a:pt x="592" y="1721"/>
                </a:lnTo>
                <a:lnTo>
                  <a:pt x="592" y="1722"/>
                </a:lnTo>
                <a:lnTo>
                  <a:pt x="593" y="1724"/>
                </a:lnTo>
                <a:lnTo>
                  <a:pt x="595" y="1724"/>
                </a:lnTo>
                <a:lnTo>
                  <a:pt x="596" y="1725"/>
                </a:lnTo>
                <a:lnTo>
                  <a:pt x="599" y="1724"/>
                </a:lnTo>
                <a:lnTo>
                  <a:pt x="600" y="1724"/>
                </a:lnTo>
                <a:lnTo>
                  <a:pt x="602" y="1722"/>
                </a:lnTo>
                <a:lnTo>
                  <a:pt x="602" y="1721"/>
                </a:lnTo>
                <a:lnTo>
                  <a:pt x="603" y="1720"/>
                </a:lnTo>
                <a:lnTo>
                  <a:pt x="604" y="1717"/>
                </a:lnTo>
                <a:lnTo>
                  <a:pt x="604" y="1716"/>
                </a:lnTo>
                <a:lnTo>
                  <a:pt x="604" y="1713"/>
                </a:lnTo>
                <a:lnTo>
                  <a:pt x="604" y="1712"/>
                </a:lnTo>
                <a:lnTo>
                  <a:pt x="606" y="1712"/>
                </a:lnTo>
                <a:lnTo>
                  <a:pt x="609" y="1712"/>
                </a:lnTo>
                <a:lnTo>
                  <a:pt x="612" y="1712"/>
                </a:lnTo>
                <a:lnTo>
                  <a:pt x="613" y="1712"/>
                </a:lnTo>
                <a:lnTo>
                  <a:pt x="614" y="1711"/>
                </a:lnTo>
                <a:lnTo>
                  <a:pt x="614" y="1709"/>
                </a:lnTo>
                <a:lnTo>
                  <a:pt x="614" y="1708"/>
                </a:lnTo>
                <a:lnTo>
                  <a:pt x="616" y="1707"/>
                </a:lnTo>
                <a:lnTo>
                  <a:pt x="616" y="1706"/>
                </a:lnTo>
                <a:lnTo>
                  <a:pt x="616" y="1705"/>
                </a:lnTo>
                <a:lnTo>
                  <a:pt x="614" y="1704"/>
                </a:lnTo>
                <a:lnTo>
                  <a:pt x="613" y="1703"/>
                </a:lnTo>
                <a:lnTo>
                  <a:pt x="611" y="1699"/>
                </a:lnTo>
                <a:lnTo>
                  <a:pt x="610" y="1698"/>
                </a:lnTo>
                <a:lnTo>
                  <a:pt x="608" y="1696"/>
                </a:lnTo>
                <a:lnTo>
                  <a:pt x="606" y="1696"/>
                </a:lnTo>
                <a:lnTo>
                  <a:pt x="605" y="1696"/>
                </a:lnTo>
                <a:lnTo>
                  <a:pt x="604" y="1696"/>
                </a:lnTo>
                <a:lnTo>
                  <a:pt x="603" y="1696"/>
                </a:lnTo>
                <a:lnTo>
                  <a:pt x="602" y="1698"/>
                </a:lnTo>
                <a:lnTo>
                  <a:pt x="601" y="1698"/>
                </a:lnTo>
                <a:lnTo>
                  <a:pt x="600" y="1698"/>
                </a:lnTo>
                <a:lnTo>
                  <a:pt x="599" y="1697"/>
                </a:lnTo>
                <a:lnTo>
                  <a:pt x="597" y="1697"/>
                </a:lnTo>
                <a:lnTo>
                  <a:pt x="596" y="1697"/>
                </a:lnTo>
                <a:lnTo>
                  <a:pt x="595" y="1698"/>
                </a:lnTo>
                <a:lnTo>
                  <a:pt x="595" y="1699"/>
                </a:lnTo>
                <a:lnTo>
                  <a:pt x="593" y="1699"/>
                </a:lnTo>
                <a:lnTo>
                  <a:pt x="593" y="1698"/>
                </a:lnTo>
                <a:lnTo>
                  <a:pt x="592" y="1697"/>
                </a:lnTo>
                <a:lnTo>
                  <a:pt x="589" y="1695"/>
                </a:lnTo>
                <a:lnTo>
                  <a:pt x="588" y="1695"/>
                </a:lnTo>
                <a:lnTo>
                  <a:pt x="586" y="1695"/>
                </a:lnTo>
                <a:lnTo>
                  <a:pt x="583" y="1695"/>
                </a:lnTo>
                <a:lnTo>
                  <a:pt x="582" y="1696"/>
                </a:lnTo>
                <a:lnTo>
                  <a:pt x="580" y="1697"/>
                </a:lnTo>
                <a:lnTo>
                  <a:pt x="578" y="1698"/>
                </a:lnTo>
                <a:lnTo>
                  <a:pt x="577" y="1699"/>
                </a:lnTo>
                <a:lnTo>
                  <a:pt x="577" y="1702"/>
                </a:lnTo>
                <a:lnTo>
                  <a:pt x="578" y="1703"/>
                </a:lnTo>
                <a:lnTo>
                  <a:pt x="577" y="1704"/>
                </a:lnTo>
                <a:lnTo>
                  <a:pt x="576" y="1703"/>
                </a:lnTo>
                <a:lnTo>
                  <a:pt x="575" y="1704"/>
                </a:lnTo>
                <a:lnTo>
                  <a:pt x="575" y="1705"/>
                </a:lnTo>
                <a:lnTo>
                  <a:pt x="575" y="1706"/>
                </a:lnTo>
                <a:lnTo>
                  <a:pt x="575" y="1708"/>
                </a:lnTo>
                <a:lnTo>
                  <a:pt x="576" y="1708"/>
                </a:lnTo>
                <a:lnTo>
                  <a:pt x="576" y="1709"/>
                </a:lnTo>
                <a:lnTo>
                  <a:pt x="576" y="1712"/>
                </a:lnTo>
                <a:lnTo>
                  <a:pt x="575" y="1713"/>
                </a:lnTo>
                <a:lnTo>
                  <a:pt x="575" y="1714"/>
                </a:lnTo>
                <a:lnTo>
                  <a:pt x="576" y="1716"/>
                </a:lnTo>
                <a:lnTo>
                  <a:pt x="576" y="1717"/>
                </a:lnTo>
                <a:lnTo>
                  <a:pt x="576" y="1719"/>
                </a:lnTo>
                <a:lnTo>
                  <a:pt x="575" y="1720"/>
                </a:lnTo>
                <a:lnTo>
                  <a:pt x="574" y="1720"/>
                </a:lnTo>
                <a:lnTo>
                  <a:pt x="573" y="1720"/>
                </a:lnTo>
                <a:lnTo>
                  <a:pt x="570" y="1720"/>
                </a:lnTo>
                <a:lnTo>
                  <a:pt x="568" y="1720"/>
                </a:lnTo>
                <a:lnTo>
                  <a:pt x="565" y="1721"/>
                </a:lnTo>
                <a:lnTo>
                  <a:pt x="563" y="1721"/>
                </a:lnTo>
                <a:lnTo>
                  <a:pt x="563" y="1722"/>
                </a:lnTo>
                <a:lnTo>
                  <a:pt x="561" y="1722"/>
                </a:lnTo>
                <a:lnTo>
                  <a:pt x="560" y="1722"/>
                </a:lnTo>
                <a:lnTo>
                  <a:pt x="558" y="1724"/>
                </a:lnTo>
                <a:lnTo>
                  <a:pt x="557" y="1725"/>
                </a:lnTo>
                <a:lnTo>
                  <a:pt x="557" y="1727"/>
                </a:lnTo>
                <a:lnTo>
                  <a:pt x="556" y="1729"/>
                </a:lnTo>
                <a:lnTo>
                  <a:pt x="556" y="1730"/>
                </a:lnTo>
                <a:lnTo>
                  <a:pt x="554" y="1731"/>
                </a:lnTo>
                <a:lnTo>
                  <a:pt x="554" y="1732"/>
                </a:lnTo>
                <a:lnTo>
                  <a:pt x="554" y="1733"/>
                </a:lnTo>
                <a:lnTo>
                  <a:pt x="554" y="1734"/>
                </a:lnTo>
                <a:lnTo>
                  <a:pt x="554" y="1737"/>
                </a:lnTo>
                <a:lnTo>
                  <a:pt x="554" y="1738"/>
                </a:lnTo>
                <a:lnTo>
                  <a:pt x="554" y="1740"/>
                </a:lnTo>
                <a:lnTo>
                  <a:pt x="554" y="1741"/>
                </a:lnTo>
                <a:lnTo>
                  <a:pt x="553" y="1742"/>
                </a:lnTo>
                <a:lnTo>
                  <a:pt x="552" y="1744"/>
                </a:lnTo>
                <a:lnTo>
                  <a:pt x="551" y="1744"/>
                </a:lnTo>
                <a:lnTo>
                  <a:pt x="549" y="1745"/>
                </a:lnTo>
                <a:lnTo>
                  <a:pt x="547" y="1745"/>
                </a:lnTo>
                <a:lnTo>
                  <a:pt x="545" y="1745"/>
                </a:lnTo>
                <a:lnTo>
                  <a:pt x="543" y="1746"/>
                </a:lnTo>
                <a:lnTo>
                  <a:pt x="541" y="1747"/>
                </a:lnTo>
                <a:lnTo>
                  <a:pt x="539" y="1748"/>
                </a:lnTo>
                <a:lnTo>
                  <a:pt x="536" y="1748"/>
                </a:lnTo>
                <a:lnTo>
                  <a:pt x="534" y="1749"/>
                </a:lnTo>
                <a:lnTo>
                  <a:pt x="532" y="1750"/>
                </a:lnTo>
                <a:lnTo>
                  <a:pt x="531" y="1750"/>
                </a:lnTo>
                <a:lnTo>
                  <a:pt x="528" y="1753"/>
                </a:lnTo>
                <a:lnTo>
                  <a:pt x="527" y="1755"/>
                </a:lnTo>
                <a:lnTo>
                  <a:pt x="527" y="1757"/>
                </a:lnTo>
                <a:lnTo>
                  <a:pt x="526" y="1758"/>
                </a:lnTo>
                <a:lnTo>
                  <a:pt x="525" y="1758"/>
                </a:lnTo>
                <a:lnTo>
                  <a:pt x="525" y="1759"/>
                </a:lnTo>
                <a:lnTo>
                  <a:pt x="524" y="1762"/>
                </a:lnTo>
                <a:lnTo>
                  <a:pt x="523" y="1763"/>
                </a:lnTo>
                <a:lnTo>
                  <a:pt x="523" y="1764"/>
                </a:lnTo>
                <a:lnTo>
                  <a:pt x="522" y="1765"/>
                </a:lnTo>
                <a:lnTo>
                  <a:pt x="522" y="1766"/>
                </a:lnTo>
                <a:lnTo>
                  <a:pt x="520" y="1766"/>
                </a:lnTo>
                <a:lnTo>
                  <a:pt x="519" y="1767"/>
                </a:lnTo>
                <a:lnTo>
                  <a:pt x="518" y="1767"/>
                </a:lnTo>
                <a:lnTo>
                  <a:pt x="519" y="1770"/>
                </a:lnTo>
                <a:lnTo>
                  <a:pt x="518" y="1770"/>
                </a:lnTo>
                <a:lnTo>
                  <a:pt x="517" y="1771"/>
                </a:lnTo>
                <a:lnTo>
                  <a:pt x="516" y="1772"/>
                </a:lnTo>
                <a:lnTo>
                  <a:pt x="515" y="1774"/>
                </a:lnTo>
                <a:lnTo>
                  <a:pt x="514" y="1774"/>
                </a:lnTo>
                <a:lnTo>
                  <a:pt x="511" y="1773"/>
                </a:lnTo>
                <a:lnTo>
                  <a:pt x="509" y="1773"/>
                </a:lnTo>
                <a:lnTo>
                  <a:pt x="507" y="1772"/>
                </a:lnTo>
                <a:lnTo>
                  <a:pt x="505" y="1771"/>
                </a:lnTo>
                <a:lnTo>
                  <a:pt x="505" y="1770"/>
                </a:lnTo>
                <a:lnTo>
                  <a:pt x="506" y="1767"/>
                </a:lnTo>
                <a:lnTo>
                  <a:pt x="507" y="1765"/>
                </a:lnTo>
                <a:lnTo>
                  <a:pt x="508" y="1764"/>
                </a:lnTo>
                <a:lnTo>
                  <a:pt x="505" y="1761"/>
                </a:lnTo>
                <a:lnTo>
                  <a:pt x="504" y="1761"/>
                </a:lnTo>
                <a:lnTo>
                  <a:pt x="502" y="1761"/>
                </a:lnTo>
                <a:lnTo>
                  <a:pt x="500" y="1763"/>
                </a:lnTo>
                <a:lnTo>
                  <a:pt x="500" y="1764"/>
                </a:lnTo>
                <a:lnTo>
                  <a:pt x="499" y="1764"/>
                </a:lnTo>
                <a:lnTo>
                  <a:pt x="497" y="1762"/>
                </a:lnTo>
                <a:lnTo>
                  <a:pt x="496" y="1762"/>
                </a:lnTo>
                <a:lnTo>
                  <a:pt x="494" y="1762"/>
                </a:lnTo>
                <a:lnTo>
                  <a:pt x="493" y="1761"/>
                </a:lnTo>
                <a:lnTo>
                  <a:pt x="493" y="1759"/>
                </a:lnTo>
                <a:lnTo>
                  <a:pt x="493" y="1758"/>
                </a:lnTo>
                <a:lnTo>
                  <a:pt x="497" y="1759"/>
                </a:lnTo>
                <a:lnTo>
                  <a:pt x="498" y="1759"/>
                </a:lnTo>
                <a:lnTo>
                  <a:pt x="499" y="1758"/>
                </a:lnTo>
                <a:lnTo>
                  <a:pt x="500" y="1757"/>
                </a:lnTo>
                <a:lnTo>
                  <a:pt x="501" y="1757"/>
                </a:lnTo>
                <a:lnTo>
                  <a:pt x="504" y="1758"/>
                </a:lnTo>
                <a:lnTo>
                  <a:pt x="509" y="1758"/>
                </a:lnTo>
                <a:lnTo>
                  <a:pt x="510" y="1759"/>
                </a:lnTo>
                <a:lnTo>
                  <a:pt x="511" y="1759"/>
                </a:lnTo>
                <a:lnTo>
                  <a:pt x="515" y="1759"/>
                </a:lnTo>
                <a:lnTo>
                  <a:pt x="517" y="1761"/>
                </a:lnTo>
                <a:lnTo>
                  <a:pt x="519" y="1761"/>
                </a:lnTo>
                <a:lnTo>
                  <a:pt x="520" y="1761"/>
                </a:lnTo>
                <a:lnTo>
                  <a:pt x="520" y="1759"/>
                </a:lnTo>
                <a:lnTo>
                  <a:pt x="522" y="1759"/>
                </a:lnTo>
                <a:lnTo>
                  <a:pt x="524" y="1758"/>
                </a:lnTo>
                <a:lnTo>
                  <a:pt x="525" y="1758"/>
                </a:lnTo>
                <a:lnTo>
                  <a:pt x="525" y="1757"/>
                </a:lnTo>
                <a:lnTo>
                  <a:pt x="525" y="1756"/>
                </a:lnTo>
                <a:lnTo>
                  <a:pt x="524" y="1755"/>
                </a:lnTo>
                <a:lnTo>
                  <a:pt x="524" y="1754"/>
                </a:lnTo>
                <a:lnTo>
                  <a:pt x="524" y="1753"/>
                </a:lnTo>
                <a:lnTo>
                  <a:pt x="524" y="1751"/>
                </a:lnTo>
                <a:lnTo>
                  <a:pt x="525" y="1750"/>
                </a:lnTo>
                <a:lnTo>
                  <a:pt x="527" y="1749"/>
                </a:lnTo>
                <a:lnTo>
                  <a:pt x="528" y="1748"/>
                </a:lnTo>
                <a:lnTo>
                  <a:pt x="530" y="1747"/>
                </a:lnTo>
                <a:lnTo>
                  <a:pt x="533" y="1746"/>
                </a:lnTo>
                <a:lnTo>
                  <a:pt x="534" y="1746"/>
                </a:lnTo>
                <a:lnTo>
                  <a:pt x="535" y="1746"/>
                </a:lnTo>
                <a:lnTo>
                  <a:pt x="535" y="1745"/>
                </a:lnTo>
                <a:lnTo>
                  <a:pt x="536" y="1741"/>
                </a:lnTo>
                <a:lnTo>
                  <a:pt x="536" y="1740"/>
                </a:lnTo>
                <a:lnTo>
                  <a:pt x="536" y="1739"/>
                </a:lnTo>
                <a:lnTo>
                  <a:pt x="535" y="1738"/>
                </a:lnTo>
                <a:lnTo>
                  <a:pt x="535" y="1736"/>
                </a:lnTo>
                <a:lnTo>
                  <a:pt x="532" y="1733"/>
                </a:lnTo>
                <a:lnTo>
                  <a:pt x="532" y="1732"/>
                </a:lnTo>
                <a:lnTo>
                  <a:pt x="532" y="1730"/>
                </a:lnTo>
                <a:lnTo>
                  <a:pt x="532" y="1728"/>
                </a:lnTo>
                <a:lnTo>
                  <a:pt x="533" y="1725"/>
                </a:lnTo>
                <a:lnTo>
                  <a:pt x="535" y="1721"/>
                </a:lnTo>
                <a:lnTo>
                  <a:pt x="535" y="1719"/>
                </a:lnTo>
                <a:lnTo>
                  <a:pt x="535" y="1717"/>
                </a:lnTo>
                <a:lnTo>
                  <a:pt x="534" y="1716"/>
                </a:lnTo>
                <a:lnTo>
                  <a:pt x="534" y="1715"/>
                </a:lnTo>
                <a:lnTo>
                  <a:pt x="533" y="1715"/>
                </a:lnTo>
                <a:lnTo>
                  <a:pt x="530" y="1714"/>
                </a:lnTo>
                <a:lnTo>
                  <a:pt x="527" y="1714"/>
                </a:lnTo>
                <a:lnTo>
                  <a:pt x="526" y="1715"/>
                </a:lnTo>
                <a:lnTo>
                  <a:pt x="525" y="1716"/>
                </a:lnTo>
                <a:lnTo>
                  <a:pt x="524" y="1717"/>
                </a:lnTo>
                <a:lnTo>
                  <a:pt x="524" y="1720"/>
                </a:lnTo>
                <a:lnTo>
                  <a:pt x="523" y="1721"/>
                </a:lnTo>
                <a:lnTo>
                  <a:pt x="523" y="1720"/>
                </a:lnTo>
                <a:lnTo>
                  <a:pt x="522" y="1720"/>
                </a:lnTo>
                <a:lnTo>
                  <a:pt x="520" y="1720"/>
                </a:lnTo>
                <a:lnTo>
                  <a:pt x="519" y="1720"/>
                </a:lnTo>
                <a:lnTo>
                  <a:pt x="517" y="1720"/>
                </a:lnTo>
                <a:lnTo>
                  <a:pt x="515" y="1719"/>
                </a:lnTo>
                <a:lnTo>
                  <a:pt x="514" y="1720"/>
                </a:lnTo>
                <a:lnTo>
                  <a:pt x="511" y="1722"/>
                </a:lnTo>
                <a:lnTo>
                  <a:pt x="509" y="1722"/>
                </a:lnTo>
                <a:lnTo>
                  <a:pt x="507" y="1723"/>
                </a:lnTo>
                <a:lnTo>
                  <a:pt x="506" y="1724"/>
                </a:lnTo>
                <a:lnTo>
                  <a:pt x="505" y="1724"/>
                </a:lnTo>
                <a:lnTo>
                  <a:pt x="505" y="1727"/>
                </a:lnTo>
                <a:lnTo>
                  <a:pt x="504" y="1727"/>
                </a:lnTo>
                <a:lnTo>
                  <a:pt x="504" y="1725"/>
                </a:lnTo>
                <a:lnTo>
                  <a:pt x="502" y="1724"/>
                </a:lnTo>
                <a:lnTo>
                  <a:pt x="501" y="1723"/>
                </a:lnTo>
                <a:lnTo>
                  <a:pt x="500" y="1722"/>
                </a:lnTo>
                <a:lnTo>
                  <a:pt x="499" y="1722"/>
                </a:lnTo>
                <a:lnTo>
                  <a:pt x="498" y="1723"/>
                </a:lnTo>
                <a:lnTo>
                  <a:pt x="497" y="1723"/>
                </a:lnTo>
                <a:lnTo>
                  <a:pt x="496" y="1724"/>
                </a:lnTo>
                <a:lnTo>
                  <a:pt x="496" y="1725"/>
                </a:lnTo>
                <a:lnTo>
                  <a:pt x="494" y="1728"/>
                </a:lnTo>
                <a:lnTo>
                  <a:pt x="494" y="1729"/>
                </a:lnTo>
                <a:lnTo>
                  <a:pt x="496" y="1729"/>
                </a:lnTo>
                <a:lnTo>
                  <a:pt x="494" y="1731"/>
                </a:lnTo>
                <a:lnTo>
                  <a:pt x="493" y="1731"/>
                </a:lnTo>
                <a:lnTo>
                  <a:pt x="492" y="1732"/>
                </a:lnTo>
                <a:lnTo>
                  <a:pt x="492" y="1731"/>
                </a:lnTo>
                <a:lnTo>
                  <a:pt x="491" y="1731"/>
                </a:lnTo>
                <a:lnTo>
                  <a:pt x="489" y="1729"/>
                </a:lnTo>
                <a:lnTo>
                  <a:pt x="487" y="1727"/>
                </a:lnTo>
                <a:lnTo>
                  <a:pt x="484" y="1725"/>
                </a:lnTo>
                <a:lnTo>
                  <a:pt x="483" y="1727"/>
                </a:lnTo>
                <a:lnTo>
                  <a:pt x="482" y="1728"/>
                </a:lnTo>
                <a:lnTo>
                  <a:pt x="482" y="1729"/>
                </a:lnTo>
                <a:lnTo>
                  <a:pt x="481" y="1731"/>
                </a:lnTo>
                <a:lnTo>
                  <a:pt x="480" y="1732"/>
                </a:lnTo>
                <a:lnTo>
                  <a:pt x="478" y="1733"/>
                </a:lnTo>
                <a:lnTo>
                  <a:pt x="476" y="1733"/>
                </a:lnTo>
                <a:lnTo>
                  <a:pt x="475" y="1734"/>
                </a:lnTo>
                <a:lnTo>
                  <a:pt x="475" y="1737"/>
                </a:lnTo>
                <a:lnTo>
                  <a:pt x="475" y="1738"/>
                </a:lnTo>
                <a:lnTo>
                  <a:pt x="473" y="1738"/>
                </a:lnTo>
                <a:lnTo>
                  <a:pt x="472" y="1738"/>
                </a:lnTo>
                <a:lnTo>
                  <a:pt x="471" y="1737"/>
                </a:lnTo>
                <a:lnTo>
                  <a:pt x="470" y="1738"/>
                </a:lnTo>
                <a:lnTo>
                  <a:pt x="468" y="1739"/>
                </a:lnTo>
                <a:lnTo>
                  <a:pt x="467" y="1740"/>
                </a:lnTo>
                <a:lnTo>
                  <a:pt x="466" y="1741"/>
                </a:lnTo>
                <a:lnTo>
                  <a:pt x="465" y="1741"/>
                </a:lnTo>
                <a:lnTo>
                  <a:pt x="459" y="1741"/>
                </a:lnTo>
                <a:lnTo>
                  <a:pt x="455" y="1741"/>
                </a:lnTo>
                <a:lnTo>
                  <a:pt x="453" y="1742"/>
                </a:lnTo>
                <a:lnTo>
                  <a:pt x="451" y="1742"/>
                </a:lnTo>
                <a:lnTo>
                  <a:pt x="450" y="1744"/>
                </a:lnTo>
                <a:lnTo>
                  <a:pt x="449" y="1744"/>
                </a:lnTo>
                <a:lnTo>
                  <a:pt x="449" y="1741"/>
                </a:lnTo>
                <a:lnTo>
                  <a:pt x="449" y="1740"/>
                </a:lnTo>
                <a:lnTo>
                  <a:pt x="448" y="1739"/>
                </a:lnTo>
                <a:lnTo>
                  <a:pt x="447" y="1738"/>
                </a:lnTo>
                <a:lnTo>
                  <a:pt x="446" y="1738"/>
                </a:lnTo>
                <a:lnTo>
                  <a:pt x="441" y="1737"/>
                </a:lnTo>
                <a:lnTo>
                  <a:pt x="440" y="1738"/>
                </a:lnTo>
                <a:lnTo>
                  <a:pt x="439" y="1738"/>
                </a:lnTo>
                <a:lnTo>
                  <a:pt x="439" y="1740"/>
                </a:lnTo>
                <a:lnTo>
                  <a:pt x="439" y="1742"/>
                </a:lnTo>
                <a:lnTo>
                  <a:pt x="438" y="1744"/>
                </a:lnTo>
                <a:lnTo>
                  <a:pt x="438" y="1745"/>
                </a:lnTo>
                <a:lnTo>
                  <a:pt x="436" y="1746"/>
                </a:lnTo>
                <a:lnTo>
                  <a:pt x="436" y="1747"/>
                </a:lnTo>
                <a:lnTo>
                  <a:pt x="435" y="1748"/>
                </a:lnTo>
                <a:lnTo>
                  <a:pt x="435" y="1750"/>
                </a:lnTo>
                <a:lnTo>
                  <a:pt x="436" y="1753"/>
                </a:lnTo>
                <a:lnTo>
                  <a:pt x="436" y="1754"/>
                </a:lnTo>
                <a:lnTo>
                  <a:pt x="435" y="1755"/>
                </a:lnTo>
                <a:lnTo>
                  <a:pt x="433" y="1755"/>
                </a:lnTo>
                <a:lnTo>
                  <a:pt x="431" y="1754"/>
                </a:lnTo>
                <a:lnTo>
                  <a:pt x="427" y="1754"/>
                </a:lnTo>
                <a:lnTo>
                  <a:pt x="425" y="1755"/>
                </a:lnTo>
                <a:lnTo>
                  <a:pt x="424" y="1755"/>
                </a:lnTo>
                <a:lnTo>
                  <a:pt x="423" y="1756"/>
                </a:lnTo>
                <a:lnTo>
                  <a:pt x="423" y="1758"/>
                </a:lnTo>
                <a:lnTo>
                  <a:pt x="423" y="1759"/>
                </a:lnTo>
                <a:lnTo>
                  <a:pt x="422" y="1761"/>
                </a:lnTo>
                <a:lnTo>
                  <a:pt x="421" y="1762"/>
                </a:lnTo>
                <a:lnTo>
                  <a:pt x="418" y="1764"/>
                </a:lnTo>
                <a:lnTo>
                  <a:pt x="416" y="1765"/>
                </a:lnTo>
                <a:lnTo>
                  <a:pt x="416" y="1766"/>
                </a:lnTo>
                <a:lnTo>
                  <a:pt x="415" y="1770"/>
                </a:lnTo>
                <a:lnTo>
                  <a:pt x="415" y="1771"/>
                </a:lnTo>
                <a:lnTo>
                  <a:pt x="416" y="1772"/>
                </a:lnTo>
                <a:lnTo>
                  <a:pt x="418" y="1774"/>
                </a:lnTo>
                <a:lnTo>
                  <a:pt x="419" y="1776"/>
                </a:lnTo>
                <a:lnTo>
                  <a:pt x="420" y="1776"/>
                </a:lnTo>
                <a:lnTo>
                  <a:pt x="422" y="1776"/>
                </a:lnTo>
                <a:lnTo>
                  <a:pt x="424" y="1778"/>
                </a:lnTo>
                <a:lnTo>
                  <a:pt x="425" y="1776"/>
                </a:lnTo>
                <a:lnTo>
                  <a:pt x="427" y="1775"/>
                </a:lnTo>
                <a:lnTo>
                  <a:pt x="428" y="1773"/>
                </a:lnTo>
                <a:lnTo>
                  <a:pt x="428" y="1772"/>
                </a:lnTo>
                <a:lnTo>
                  <a:pt x="428" y="1771"/>
                </a:lnTo>
                <a:lnTo>
                  <a:pt x="430" y="1772"/>
                </a:lnTo>
                <a:lnTo>
                  <a:pt x="432" y="1774"/>
                </a:lnTo>
                <a:lnTo>
                  <a:pt x="433" y="1774"/>
                </a:lnTo>
                <a:lnTo>
                  <a:pt x="437" y="1774"/>
                </a:lnTo>
                <a:lnTo>
                  <a:pt x="440" y="1775"/>
                </a:lnTo>
                <a:lnTo>
                  <a:pt x="441" y="1775"/>
                </a:lnTo>
                <a:lnTo>
                  <a:pt x="449" y="1773"/>
                </a:lnTo>
                <a:lnTo>
                  <a:pt x="455" y="1771"/>
                </a:lnTo>
                <a:lnTo>
                  <a:pt x="456" y="1770"/>
                </a:lnTo>
                <a:lnTo>
                  <a:pt x="457" y="1770"/>
                </a:lnTo>
                <a:lnTo>
                  <a:pt x="457" y="1769"/>
                </a:lnTo>
                <a:lnTo>
                  <a:pt x="462" y="1769"/>
                </a:lnTo>
                <a:lnTo>
                  <a:pt x="464" y="1769"/>
                </a:lnTo>
                <a:lnTo>
                  <a:pt x="465" y="1769"/>
                </a:lnTo>
                <a:lnTo>
                  <a:pt x="467" y="1769"/>
                </a:lnTo>
                <a:lnTo>
                  <a:pt x="472" y="1769"/>
                </a:lnTo>
                <a:lnTo>
                  <a:pt x="473" y="1769"/>
                </a:lnTo>
                <a:lnTo>
                  <a:pt x="474" y="1771"/>
                </a:lnTo>
                <a:lnTo>
                  <a:pt x="475" y="1772"/>
                </a:lnTo>
                <a:lnTo>
                  <a:pt x="476" y="1773"/>
                </a:lnTo>
                <a:lnTo>
                  <a:pt x="474" y="1773"/>
                </a:lnTo>
                <a:lnTo>
                  <a:pt x="473" y="1774"/>
                </a:lnTo>
                <a:lnTo>
                  <a:pt x="472" y="1773"/>
                </a:lnTo>
                <a:lnTo>
                  <a:pt x="471" y="1773"/>
                </a:lnTo>
                <a:lnTo>
                  <a:pt x="467" y="1773"/>
                </a:lnTo>
                <a:lnTo>
                  <a:pt x="465" y="1772"/>
                </a:lnTo>
                <a:lnTo>
                  <a:pt x="463" y="1772"/>
                </a:lnTo>
                <a:lnTo>
                  <a:pt x="461" y="1774"/>
                </a:lnTo>
                <a:lnTo>
                  <a:pt x="458" y="1774"/>
                </a:lnTo>
                <a:lnTo>
                  <a:pt x="455" y="1775"/>
                </a:lnTo>
                <a:lnTo>
                  <a:pt x="454" y="1776"/>
                </a:lnTo>
                <a:lnTo>
                  <a:pt x="451" y="1779"/>
                </a:lnTo>
                <a:lnTo>
                  <a:pt x="448" y="1783"/>
                </a:lnTo>
                <a:lnTo>
                  <a:pt x="445" y="1790"/>
                </a:lnTo>
                <a:lnTo>
                  <a:pt x="444" y="1792"/>
                </a:lnTo>
                <a:lnTo>
                  <a:pt x="441" y="1800"/>
                </a:lnTo>
                <a:lnTo>
                  <a:pt x="440" y="1804"/>
                </a:lnTo>
                <a:lnTo>
                  <a:pt x="440" y="1808"/>
                </a:lnTo>
                <a:lnTo>
                  <a:pt x="441" y="1809"/>
                </a:lnTo>
                <a:lnTo>
                  <a:pt x="441" y="1811"/>
                </a:lnTo>
                <a:lnTo>
                  <a:pt x="441" y="1814"/>
                </a:lnTo>
                <a:lnTo>
                  <a:pt x="441" y="1816"/>
                </a:lnTo>
                <a:lnTo>
                  <a:pt x="440" y="1816"/>
                </a:lnTo>
                <a:lnTo>
                  <a:pt x="438" y="1816"/>
                </a:lnTo>
                <a:lnTo>
                  <a:pt x="436" y="1817"/>
                </a:lnTo>
                <a:lnTo>
                  <a:pt x="433" y="1818"/>
                </a:lnTo>
                <a:lnTo>
                  <a:pt x="432" y="1820"/>
                </a:lnTo>
                <a:lnTo>
                  <a:pt x="431" y="1822"/>
                </a:lnTo>
                <a:lnTo>
                  <a:pt x="431" y="1825"/>
                </a:lnTo>
                <a:lnTo>
                  <a:pt x="431" y="1828"/>
                </a:lnTo>
                <a:lnTo>
                  <a:pt x="431" y="1830"/>
                </a:lnTo>
                <a:lnTo>
                  <a:pt x="432" y="1832"/>
                </a:lnTo>
                <a:lnTo>
                  <a:pt x="432" y="1833"/>
                </a:lnTo>
                <a:lnTo>
                  <a:pt x="433" y="1833"/>
                </a:lnTo>
                <a:lnTo>
                  <a:pt x="435" y="1834"/>
                </a:lnTo>
                <a:lnTo>
                  <a:pt x="437" y="1834"/>
                </a:lnTo>
                <a:lnTo>
                  <a:pt x="439" y="1837"/>
                </a:lnTo>
                <a:lnTo>
                  <a:pt x="439" y="1838"/>
                </a:lnTo>
                <a:lnTo>
                  <a:pt x="439" y="1839"/>
                </a:lnTo>
                <a:lnTo>
                  <a:pt x="438" y="1839"/>
                </a:lnTo>
                <a:lnTo>
                  <a:pt x="435" y="1840"/>
                </a:lnTo>
                <a:lnTo>
                  <a:pt x="433" y="1840"/>
                </a:lnTo>
                <a:lnTo>
                  <a:pt x="430" y="1842"/>
                </a:lnTo>
                <a:lnTo>
                  <a:pt x="429" y="1841"/>
                </a:lnTo>
                <a:lnTo>
                  <a:pt x="430" y="1840"/>
                </a:lnTo>
                <a:lnTo>
                  <a:pt x="430" y="1839"/>
                </a:lnTo>
                <a:lnTo>
                  <a:pt x="429" y="1838"/>
                </a:lnTo>
                <a:lnTo>
                  <a:pt x="428" y="1838"/>
                </a:lnTo>
                <a:lnTo>
                  <a:pt x="427" y="1840"/>
                </a:lnTo>
                <a:lnTo>
                  <a:pt x="427" y="1841"/>
                </a:lnTo>
                <a:lnTo>
                  <a:pt x="427" y="1842"/>
                </a:lnTo>
                <a:lnTo>
                  <a:pt x="428" y="1843"/>
                </a:lnTo>
                <a:lnTo>
                  <a:pt x="428" y="1846"/>
                </a:lnTo>
                <a:lnTo>
                  <a:pt x="427" y="1846"/>
                </a:lnTo>
                <a:lnTo>
                  <a:pt x="425" y="1847"/>
                </a:lnTo>
                <a:lnTo>
                  <a:pt x="424" y="1848"/>
                </a:lnTo>
                <a:lnTo>
                  <a:pt x="421" y="1848"/>
                </a:lnTo>
                <a:lnTo>
                  <a:pt x="416" y="1849"/>
                </a:lnTo>
                <a:lnTo>
                  <a:pt x="413" y="1849"/>
                </a:lnTo>
                <a:lnTo>
                  <a:pt x="412" y="1849"/>
                </a:lnTo>
                <a:lnTo>
                  <a:pt x="408" y="1848"/>
                </a:lnTo>
                <a:lnTo>
                  <a:pt x="406" y="1848"/>
                </a:lnTo>
                <a:lnTo>
                  <a:pt x="405" y="1849"/>
                </a:lnTo>
                <a:lnTo>
                  <a:pt x="404" y="1849"/>
                </a:lnTo>
                <a:lnTo>
                  <a:pt x="402" y="1851"/>
                </a:lnTo>
                <a:lnTo>
                  <a:pt x="402" y="1853"/>
                </a:lnTo>
                <a:lnTo>
                  <a:pt x="399" y="1854"/>
                </a:lnTo>
                <a:lnTo>
                  <a:pt x="399" y="1855"/>
                </a:lnTo>
                <a:lnTo>
                  <a:pt x="398" y="1856"/>
                </a:lnTo>
                <a:lnTo>
                  <a:pt x="397" y="1856"/>
                </a:lnTo>
                <a:lnTo>
                  <a:pt x="396" y="1856"/>
                </a:lnTo>
                <a:lnTo>
                  <a:pt x="395" y="1855"/>
                </a:lnTo>
                <a:lnTo>
                  <a:pt x="395" y="1853"/>
                </a:lnTo>
                <a:lnTo>
                  <a:pt x="394" y="1853"/>
                </a:lnTo>
                <a:lnTo>
                  <a:pt x="394" y="1851"/>
                </a:lnTo>
                <a:lnTo>
                  <a:pt x="394" y="1850"/>
                </a:lnTo>
                <a:lnTo>
                  <a:pt x="395" y="1848"/>
                </a:lnTo>
                <a:lnTo>
                  <a:pt x="396" y="1847"/>
                </a:lnTo>
                <a:lnTo>
                  <a:pt x="399" y="1846"/>
                </a:lnTo>
                <a:lnTo>
                  <a:pt x="402" y="1845"/>
                </a:lnTo>
                <a:lnTo>
                  <a:pt x="402" y="1843"/>
                </a:lnTo>
                <a:lnTo>
                  <a:pt x="403" y="1843"/>
                </a:lnTo>
                <a:lnTo>
                  <a:pt x="403" y="1842"/>
                </a:lnTo>
                <a:lnTo>
                  <a:pt x="404" y="1841"/>
                </a:lnTo>
                <a:lnTo>
                  <a:pt x="405" y="1839"/>
                </a:lnTo>
                <a:lnTo>
                  <a:pt x="407" y="1838"/>
                </a:lnTo>
                <a:lnTo>
                  <a:pt x="408" y="1836"/>
                </a:lnTo>
                <a:lnTo>
                  <a:pt x="410" y="1834"/>
                </a:lnTo>
                <a:lnTo>
                  <a:pt x="412" y="1832"/>
                </a:lnTo>
                <a:lnTo>
                  <a:pt x="413" y="1831"/>
                </a:lnTo>
                <a:lnTo>
                  <a:pt x="413" y="1829"/>
                </a:lnTo>
                <a:lnTo>
                  <a:pt x="415" y="1828"/>
                </a:lnTo>
                <a:lnTo>
                  <a:pt x="416" y="1826"/>
                </a:lnTo>
                <a:lnTo>
                  <a:pt x="418" y="1825"/>
                </a:lnTo>
                <a:lnTo>
                  <a:pt x="420" y="1823"/>
                </a:lnTo>
                <a:lnTo>
                  <a:pt x="420" y="1822"/>
                </a:lnTo>
                <a:lnTo>
                  <a:pt x="421" y="1821"/>
                </a:lnTo>
                <a:lnTo>
                  <a:pt x="425" y="1820"/>
                </a:lnTo>
                <a:lnTo>
                  <a:pt x="427" y="1820"/>
                </a:lnTo>
                <a:lnTo>
                  <a:pt x="429" y="1818"/>
                </a:lnTo>
                <a:lnTo>
                  <a:pt x="431" y="1817"/>
                </a:lnTo>
                <a:lnTo>
                  <a:pt x="431" y="1815"/>
                </a:lnTo>
                <a:lnTo>
                  <a:pt x="432" y="1814"/>
                </a:lnTo>
                <a:lnTo>
                  <a:pt x="433" y="1812"/>
                </a:lnTo>
                <a:lnTo>
                  <a:pt x="433" y="1809"/>
                </a:lnTo>
                <a:lnTo>
                  <a:pt x="436" y="1807"/>
                </a:lnTo>
                <a:lnTo>
                  <a:pt x="438" y="1804"/>
                </a:lnTo>
                <a:lnTo>
                  <a:pt x="438" y="1803"/>
                </a:lnTo>
                <a:lnTo>
                  <a:pt x="438" y="1800"/>
                </a:lnTo>
                <a:lnTo>
                  <a:pt x="437" y="1799"/>
                </a:lnTo>
                <a:lnTo>
                  <a:pt x="435" y="1796"/>
                </a:lnTo>
                <a:lnTo>
                  <a:pt x="432" y="1795"/>
                </a:lnTo>
                <a:lnTo>
                  <a:pt x="431" y="1794"/>
                </a:lnTo>
                <a:lnTo>
                  <a:pt x="430" y="1792"/>
                </a:lnTo>
                <a:lnTo>
                  <a:pt x="430" y="1790"/>
                </a:lnTo>
                <a:lnTo>
                  <a:pt x="429" y="1789"/>
                </a:lnTo>
                <a:lnTo>
                  <a:pt x="428" y="1789"/>
                </a:lnTo>
                <a:lnTo>
                  <a:pt x="427" y="1789"/>
                </a:lnTo>
                <a:lnTo>
                  <a:pt x="423" y="1790"/>
                </a:lnTo>
                <a:lnTo>
                  <a:pt x="422" y="1791"/>
                </a:lnTo>
                <a:lnTo>
                  <a:pt x="420" y="1792"/>
                </a:lnTo>
                <a:lnTo>
                  <a:pt x="418" y="1792"/>
                </a:lnTo>
                <a:lnTo>
                  <a:pt x="415" y="1792"/>
                </a:lnTo>
                <a:lnTo>
                  <a:pt x="413" y="1794"/>
                </a:lnTo>
                <a:lnTo>
                  <a:pt x="412" y="1795"/>
                </a:lnTo>
                <a:lnTo>
                  <a:pt x="410" y="1794"/>
                </a:lnTo>
                <a:lnTo>
                  <a:pt x="406" y="1794"/>
                </a:lnTo>
                <a:lnTo>
                  <a:pt x="405" y="1794"/>
                </a:lnTo>
                <a:lnTo>
                  <a:pt x="404" y="1794"/>
                </a:lnTo>
                <a:lnTo>
                  <a:pt x="404" y="1792"/>
                </a:lnTo>
                <a:lnTo>
                  <a:pt x="405" y="1791"/>
                </a:lnTo>
                <a:lnTo>
                  <a:pt x="406" y="1790"/>
                </a:lnTo>
                <a:lnTo>
                  <a:pt x="407" y="1789"/>
                </a:lnTo>
                <a:lnTo>
                  <a:pt x="408" y="1787"/>
                </a:lnTo>
                <a:lnTo>
                  <a:pt x="408" y="1786"/>
                </a:lnTo>
                <a:lnTo>
                  <a:pt x="407" y="1784"/>
                </a:lnTo>
                <a:lnTo>
                  <a:pt x="406" y="1783"/>
                </a:lnTo>
                <a:lnTo>
                  <a:pt x="405" y="1781"/>
                </a:lnTo>
                <a:lnTo>
                  <a:pt x="403" y="1779"/>
                </a:lnTo>
                <a:lnTo>
                  <a:pt x="402" y="1778"/>
                </a:lnTo>
                <a:lnTo>
                  <a:pt x="401" y="1776"/>
                </a:lnTo>
                <a:lnTo>
                  <a:pt x="399" y="1776"/>
                </a:lnTo>
                <a:lnTo>
                  <a:pt x="398" y="1778"/>
                </a:lnTo>
                <a:lnTo>
                  <a:pt x="397" y="1779"/>
                </a:lnTo>
                <a:lnTo>
                  <a:pt x="397" y="1780"/>
                </a:lnTo>
                <a:lnTo>
                  <a:pt x="397" y="1782"/>
                </a:lnTo>
                <a:lnTo>
                  <a:pt x="397" y="1783"/>
                </a:lnTo>
                <a:lnTo>
                  <a:pt x="397" y="1784"/>
                </a:lnTo>
                <a:lnTo>
                  <a:pt x="396" y="1787"/>
                </a:lnTo>
                <a:lnTo>
                  <a:pt x="396" y="1789"/>
                </a:lnTo>
                <a:lnTo>
                  <a:pt x="396" y="1790"/>
                </a:lnTo>
                <a:lnTo>
                  <a:pt x="399" y="1791"/>
                </a:lnTo>
                <a:lnTo>
                  <a:pt x="399" y="1792"/>
                </a:lnTo>
                <a:lnTo>
                  <a:pt x="397" y="1794"/>
                </a:lnTo>
                <a:lnTo>
                  <a:pt x="395" y="1794"/>
                </a:lnTo>
                <a:lnTo>
                  <a:pt x="394" y="1794"/>
                </a:lnTo>
                <a:lnTo>
                  <a:pt x="393" y="1795"/>
                </a:lnTo>
                <a:lnTo>
                  <a:pt x="390" y="1799"/>
                </a:lnTo>
                <a:lnTo>
                  <a:pt x="389" y="1799"/>
                </a:lnTo>
                <a:lnTo>
                  <a:pt x="388" y="1800"/>
                </a:lnTo>
                <a:lnTo>
                  <a:pt x="385" y="1800"/>
                </a:lnTo>
                <a:lnTo>
                  <a:pt x="384" y="1799"/>
                </a:lnTo>
                <a:lnTo>
                  <a:pt x="384" y="1798"/>
                </a:lnTo>
                <a:lnTo>
                  <a:pt x="384" y="1797"/>
                </a:lnTo>
                <a:lnTo>
                  <a:pt x="384" y="1796"/>
                </a:lnTo>
                <a:lnTo>
                  <a:pt x="385" y="1795"/>
                </a:lnTo>
                <a:lnTo>
                  <a:pt x="388" y="1789"/>
                </a:lnTo>
                <a:lnTo>
                  <a:pt x="388" y="1788"/>
                </a:lnTo>
                <a:lnTo>
                  <a:pt x="388" y="1786"/>
                </a:lnTo>
                <a:lnTo>
                  <a:pt x="389" y="1782"/>
                </a:lnTo>
                <a:lnTo>
                  <a:pt x="389" y="1781"/>
                </a:lnTo>
                <a:lnTo>
                  <a:pt x="389" y="1780"/>
                </a:lnTo>
                <a:lnTo>
                  <a:pt x="389" y="1779"/>
                </a:lnTo>
                <a:lnTo>
                  <a:pt x="388" y="1779"/>
                </a:lnTo>
                <a:lnTo>
                  <a:pt x="387" y="1776"/>
                </a:lnTo>
                <a:lnTo>
                  <a:pt x="386" y="1776"/>
                </a:lnTo>
                <a:lnTo>
                  <a:pt x="384" y="1776"/>
                </a:lnTo>
                <a:lnTo>
                  <a:pt x="382" y="1778"/>
                </a:lnTo>
                <a:lnTo>
                  <a:pt x="381" y="1778"/>
                </a:lnTo>
                <a:lnTo>
                  <a:pt x="381" y="1779"/>
                </a:lnTo>
                <a:lnTo>
                  <a:pt x="380" y="1781"/>
                </a:lnTo>
                <a:lnTo>
                  <a:pt x="379" y="1781"/>
                </a:lnTo>
                <a:lnTo>
                  <a:pt x="377" y="1782"/>
                </a:lnTo>
                <a:lnTo>
                  <a:pt x="376" y="1782"/>
                </a:lnTo>
                <a:lnTo>
                  <a:pt x="376" y="1783"/>
                </a:lnTo>
                <a:lnTo>
                  <a:pt x="375" y="1784"/>
                </a:lnTo>
                <a:lnTo>
                  <a:pt x="375" y="1786"/>
                </a:lnTo>
                <a:lnTo>
                  <a:pt x="371" y="1786"/>
                </a:lnTo>
                <a:lnTo>
                  <a:pt x="371" y="1787"/>
                </a:lnTo>
                <a:lnTo>
                  <a:pt x="370" y="1788"/>
                </a:lnTo>
                <a:lnTo>
                  <a:pt x="368" y="1789"/>
                </a:lnTo>
                <a:lnTo>
                  <a:pt x="367" y="1790"/>
                </a:lnTo>
                <a:lnTo>
                  <a:pt x="364" y="1790"/>
                </a:lnTo>
                <a:lnTo>
                  <a:pt x="363" y="1790"/>
                </a:lnTo>
                <a:lnTo>
                  <a:pt x="362" y="1791"/>
                </a:lnTo>
                <a:lnTo>
                  <a:pt x="358" y="1792"/>
                </a:lnTo>
                <a:lnTo>
                  <a:pt x="358" y="1794"/>
                </a:lnTo>
                <a:lnTo>
                  <a:pt x="356" y="1795"/>
                </a:lnTo>
                <a:lnTo>
                  <a:pt x="356" y="1796"/>
                </a:lnTo>
                <a:lnTo>
                  <a:pt x="355" y="1797"/>
                </a:lnTo>
                <a:lnTo>
                  <a:pt x="353" y="1798"/>
                </a:lnTo>
                <a:lnTo>
                  <a:pt x="352" y="1800"/>
                </a:lnTo>
                <a:lnTo>
                  <a:pt x="352" y="1801"/>
                </a:lnTo>
                <a:lnTo>
                  <a:pt x="349" y="1803"/>
                </a:lnTo>
                <a:lnTo>
                  <a:pt x="347" y="1804"/>
                </a:lnTo>
                <a:lnTo>
                  <a:pt x="347" y="1805"/>
                </a:lnTo>
                <a:lnTo>
                  <a:pt x="347" y="1811"/>
                </a:lnTo>
                <a:lnTo>
                  <a:pt x="347" y="1812"/>
                </a:lnTo>
                <a:lnTo>
                  <a:pt x="349" y="1814"/>
                </a:lnTo>
                <a:lnTo>
                  <a:pt x="349" y="1818"/>
                </a:lnTo>
                <a:lnTo>
                  <a:pt x="350" y="1820"/>
                </a:lnTo>
                <a:lnTo>
                  <a:pt x="350" y="1821"/>
                </a:lnTo>
                <a:lnTo>
                  <a:pt x="349" y="1822"/>
                </a:lnTo>
                <a:lnTo>
                  <a:pt x="346" y="1822"/>
                </a:lnTo>
                <a:lnTo>
                  <a:pt x="344" y="1823"/>
                </a:lnTo>
                <a:lnTo>
                  <a:pt x="339" y="1824"/>
                </a:lnTo>
                <a:lnTo>
                  <a:pt x="338" y="1824"/>
                </a:lnTo>
                <a:lnTo>
                  <a:pt x="337" y="1825"/>
                </a:lnTo>
                <a:lnTo>
                  <a:pt x="336" y="1826"/>
                </a:lnTo>
                <a:lnTo>
                  <a:pt x="335" y="1829"/>
                </a:lnTo>
                <a:lnTo>
                  <a:pt x="335" y="1830"/>
                </a:lnTo>
                <a:lnTo>
                  <a:pt x="334" y="1832"/>
                </a:lnTo>
                <a:lnTo>
                  <a:pt x="334" y="1833"/>
                </a:lnTo>
                <a:lnTo>
                  <a:pt x="334" y="1834"/>
                </a:lnTo>
                <a:lnTo>
                  <a:pt x="335" y="1838"/>
                </a:lnTo>
                <a:lnTo>
                  <a:pt x="335" y="1841"/>
                </a:lnTo>
                <a:lnTo>
                  <a:pt x="336" y="1842"/>
                </a:lnTo>
                <a:lnTo>
                  <a:pt x="338" y="1843"/>
                </a:lnTo>
                <a:lnTo>
                  <a:pt x="338" y="1845"/>
                </a:lnTo>
                <a:lnTo>
                  <a:pt x="338" y="1847"/>
                </a:lnTo>
                <a:lnTo>
                  <a:pt x="338" y="1849"/>
                </a:lnTo>
                <a:lnTo>
                  <a:pt x="337" y="1851"/>
                </a:lnTo>
                <a:lnTo>
                  <a:pt x="336" y="1851"/>
                </a:lnTo>
                <a:lnTo>
                  <a:pt x="332" y="1854"/>
                </a:lnTo>
                <a:lnTo>
                  <a:pt x="330" y="1853"/>
                </a:lnTo>
                <a:lnTo>
                  <a:pt x="330" y="1851"/>
                </a:lnTo>
                <a:lnTo>
                  <a:pt x="329" y="1850"/>
                </a:lnTo>
                <a:lnTo>
                  <a:pt x="329" y="1849"/>
                </a:lnTo>
                <a:lnTo>
                  <a:pt x="329" y="1848"/>
                </a:lnTo>
                <a:lnTo>
                  <a:pt x="329" y="1847"/>
                </a:lnTo>
                <a:lnTo>
                  <a:pt x="328" y="1845"/>
                </a:lnTo>
                <a:lnTo>
                  <a:pt x="328" y="1840"/>
                </a:lnTo>
                <a:lnTo>
                  <a:pt x="327" y="1838"/>
                </a:lnTo>
                <a:lnTo>
                  <a:pt x="327" y="1837"/>
                </a:lnTo>
                <a:lnTo>
                  <a:pt x="325" y="1833"/>
                </a:lnTo>
                <a:lnTo>
                  <a:pt x="324" y="1831"/>
                </a:lnTo>
                <a:lnTo>
                  <a:pt x="324" y="1829"/>
                </a:lnTo>
                <a:lnTo>
                  <a:pt x="323" y="1828"/>
                </a:lnTo>
                <a:lnTo>
                  <a:pt x="321" y="1826"/>
                </a:lnTo>
                <a:lnTo>
                  <a:pt x="320" y="1826"/>
                </a:lnTo>
                <a:lnTo>
                  <a:pt x="319" y="1828"/>
                </a:lnTo>
                <a:lnTo>
                  <a:pt x="318" y="1828"/>
                </a:lnTo>
                <a:lnTo>
                  <a:pt x="317" y="1826"/>
                </a:lnTo>
                <a:lnTo>
                  <a:pt x="316" y="1825"/>
                </a:lnTo>
                <a:lnTo>
                  <a:pt x="315" y="1823"/>
                </a:lnTo>
                <a:lnTo>
                  <a:pt x="312" y="1821"/>
                </a:lnTo>
                <a:lnTo>
                  <a:pt x="310" y="1818"/>
                </a:lnTo>
                <a:lnTo>
                  <a:pt x="309" y="1818"/>
                </a:lnTo>
                <a:lnTo>
                  <a:pt x="308" y="1818"/>
                </a:lnTo>
                <a:lnTo>
                  <a:pt x="306" y="1820"/>
                </a:lnTo>
                <a:lnTo>
                  <a:pt x="302" y="1820"/>
                </a:lnTo>
                <a:lnTo>
                  <a:pt x="300" y="1821"/>
                </a:lnTo>
                <a:lnTo>
                  <a:pt x="298" y="1822"/>
                </a:lnTo>
                <a:lnTo>
                  <a:pt x="295" y="1824"/>
                </a:lnTo>
                <a:lnTo>
                  <a:pt x="294" y="1825"/>
                </a:lnTo>
                <a:lnTo>
                  <a:pt x="293" y="1825"/>
                </a:lnTo>
                <a:lnTo>
                  <a:pt x="292" y="1825"/>
                </a:lnTo>
                <a:lnTo>
                  <a:pt x="291" y="1825"/>
                </a:lnTo>
                <a:lnTo>
                  <a:pt x="291" y="1824"/>
                </a:lnTo>
                <a:lnTo>
                  <a:pt x="291" y="1823"/>
                </a:lnTo>
                <a:lnTo>
                  <a:pt x="292" y="1821"/>
                </a:lnTo>
                <a:lnTo>
                  <a:pt x="292" y="1820"/>
                </a:lnTo>
                <a:lnTo>
                  <a:pt x="292" y="1817"/>
                </a:lnTo>
                <a:lnTo>
                  <a:pt x="293" y="1816"/>
                </a:lnTo>
                <a:lnTo>
                  <a:pt x="295" y="1814"/>
                </a:lnTo>
                <a:lnTo>
                  <a:pt x="298" y="1812"/>
                </a:lnTo>
                <a:lnTo>
                  <a:pt x="299" y="1811"/>
                </a:lnTo>
                <a:lnTo>
                  <a:pt x="299" y="1809"/>
                </a:lnTo>
                <a:lnTo>
                  <a:pt x="299" y="1807"/>
                </a:lnTo>
                <a:lnTo>
                  <a:pt x="299" y="1806"/>
                </a:lnTo>
                <a:lnTo>
                  <a:pt x="298" y="1804"/>
                </a:lnTo>
                <a:lnTo>
                  <a:pt x="297" y="1801"/>
                </a:lnTo>
                <a:lnTo>
                  <a:pt x="297" y="1799"/>
                </a:lnTo>
                <a:lnTo>
                  <a:pt x="295" y="1798"/>
                </a:lnTo>
                <a:lnTo>
                  <a:pt x="295" y="1797"/>
                </a:lnTo>
                <a:lnTo>
                  <a:pt x="294" y="1796"/>
                </a:lnTo>
                <a:lnTo>
                  <a:pt x="292" y="1796"/>
                </a:lnTo>
                <a:lnTo>
                  <a:pt x="290" y="1794"/>
                </a:lnTo>
                <a:lnTo>
                  <a:pt x="287" y="1794"/>
                </a:lnTo>
                <a:lnTo>
                  <a:pt x="284" y="1794"/>
                </a:lnTo>
                <a:lnTo>
                  <a:pt x="282" y="1792"/>
                </a:lnTo>
                <a:lnTo>
                  <a:pt x="281" y="1792"/>
                </a:lnTo>
                <a:lnTo>
                  <a:pt x="281" y="1794"/>
                </a:lnTo>
                <a:lnTo>
                  <a:pt x="283" y="1795"/>
                </a:lnTo>
                <a:lnTo>
                  <a:pt x="283" y="1796"/>
                </a:lnTo>
                <a:lnTo>
                  <a:pt x="284" y="1797"/>
                </a:lnTo>
                <a:lnTo>
                  <a:pt x="285" y="1798"/>
                </a:lnTo>
                <a:lnTo>
                  <a:pt x="286" y="1799"/>
                </a:lnTo>
                <a:lnTo>
                  <a:pt x="286" y="1801"/>
                </a:lnTo>
                <a:lnTo>
                  <a:pt x="286" y="1804"/>
                </a:lnTo>
                <a:lnTo>
                  <a:pt x="286" y="1808"/>
                </a:lnTo>
                <a:lnTo>
                  <a:pt x="285" y="1809"/>
                </a:lnTo>
                <a:lnTo>
                  <a:pt x="284" y="1809"/>
                </a:lnTo>
                <a:lnTo>
                  <a:pt x="280" y="1807"/>
                </a:lnTo>
                <a:lnTo>
                  <a:pt x="277" y="1807"/>
                </a:lnTo>
                <a:lnTo>
                  <a:pt x="275" y="1807"/>
                </a:lnTo>
                <a:lnTo>
                  <a:pt x="274" y="1807"/>
                </a:lnTo>
                <a:lnTo>
                  <a:pt x="272" y="1811"/>
                </a:lnTo>
                <a:lnTo>
                  <a:pt x="270" y="1811"/>
                </a:lnTo>
                <a:lnTo>
                  <a:pt x="269" y="1811"/>
                </a:lnTo>
                <a:lnTo>
                  <a:pt x="269" y="1808"/>
                </a:lnTo>
                <a:lnTo>
                  <a:pt x="269" y="1807"/>
                </a:lnTo>
                <a:lnTo>
                  <a:pt x="267" y="1805"/>
                </a:lnTo>
                <a:lnTo>
                  <a:pt x="266" y="1805"/>
                </a:lnTo>
                <a:lnTo>
                  <a:pt x="265" y="1804"/>
                </a:lnTo>
                <a:lnTo>
                  <a:pt x="263" y="1804"/>
                </a:lnTo>
                <a:lnTo>
                  <a:pt x="261" y="1801"/>
                </a:lnTo>
                <a:lnTo>
                  <a:pt x="260" y="1800"/>
                </a:lnTo>
                <a:lnTo>
                  <a:pt x="259" y="1800"/>
                </a:lnTo>
                <a:lnTo>
                  <a:pt x="259" y="1799"/>
                </a:lnTo>
                <a:lnTo>
                  <a:pt x="255" y="1797"/>
                </a:lnTo>
                <a:lnTo>
                  <a:pt x="254" y="1797"/>
                </a:lnTo>
                <a:lnTo>
                  <a:pt x="251" y="1798"/>
                </a:lnTo>
                <a:lnTo>
                  <a:pt x="251" y="1799"/>
                </a:lnTo>
                <a:lnTo>
                  <a:pt x="251" y="1803"/>
                </a:lnTo>
                <a:lnTo>
                  <a:pt x="250" y="1808"/>
                </a:lnTo>
                <a:lnTo>
                  <a:pt x="250" y="1811"/>
                </a:lnTo>
                <a:lnTo>
                  <a:pt x="251" y="1812"/>
                </a:lnTo>
                <a:lnTo>
                  <a:pt x="255" y="1815"/>
                </a:lnTo>
                <a:lnTo>
                  <a:pt x="256" y="1817"/>
                </a:lnTo>
                <a:lnTo>
                  <a:pt x="257" y="1818"/>
                </a:lnTo>
                <a:lnTo>
                  <a:pt x="257" y="1820"/>
                </a:lnTo>
                <a:lnTo>
                  <a:pt x="257" y="1821"/>
                </a:lnTo>
                <a:lnTo>
                  <a:pt x="258" y="1822"/>
                </a:lnTo>
                <a:lnTo>
                  <a:pt x="259" y="1823"/>
                </a:lnTo>
                <a:lnTo>
                  <a:pt x="263" y="1825"/>
                </a:lnTo>
                <a:lnTo>
                  <a:pt x="266" y="1829"/>
                </a:lnTo>
                <a:lnTo>
                  <a:pt x="267" y="1829"/>
                </a:lnTo>
                <a:lnTo>
                  <a:pt x="268" y="1829"/>
                </a:lnTo>
                <a:lnTo>
                  <a:pt x="269" y="1829"/>
                </a:lnTo>
                <a:lnTo>
                  <a:pt x="272" y="1826"/>
                </a:lnTo>
                <a:lnTo>
                  <a:pt x="273" y="1826"/>
                </a:lnTo>
                <a:lnTo>
                  <a:pt x="277" y="1825"/>
                </a:lnTo>
                <a:lnTo>
                  <a:pt x="282" y="1824"/>
                </a:lnTo>
                <a:lnTo>
                  <a:pt x="283" y="1824"/>
                </a:lnTo>
                <a:lnTo>
                  <a:pt x="284" y="1825"/>
                </a:lnTo>
                <a:lnTo>
                  <a:pt x="286" y="1826"/>
                </a:lnTo>
                <a:lnTo>
                  <a:pt x="287" y="1829"/>
                </a:lnTo>
                <a:lnTo>
                  <a:pt x="287" y="1830"/>
                </a:lnTo>
                <a:lnTo>
                  <a:pt x="289" y="1831"/>
                </a:lnTo>
                <a:lnTo>
                  <a:pt x="291" y="1831"/>
                </a:lnTo>
                <a:lnTo>
                  <a:pt x="292" y="1831"/>
                </a:lnTo>
                <a:lnTo>
                  <a:pt x="299" y="1836"/>
                </a:lnTo>
                <a:lnTo>
                  <a:pt x="300" y="1837"/>
                </a:lnTo>
                <a:lnTo>
                  <a:pt x="302" y="1838"/>
                </a:lnTo>
                <a:lnTo>
                  <a:pt x="302" y="1839"/>
                </a:lnTo>
                <a:lnTo>
                  <a:pt x="302" y="1840"/>
                </a:lnTo>
                <a:lnTo>
                  <a:pt x="302" y="1841"/>
                </a:lnTo>
                <a:lnTo>
                  <a:pt x="301" y="1841"/>
                </a:lnTo>
                <a:lnTo>
                  <a:pt x="293" y="1841"/>
                </a:lnTo>
                <a:lnTo>
                  <a:pt x="292" y="1841"/>
                </a:lnTo>
                <a:lnTo>
                  <a:pt x="290" y="1842"/>
                </a:lnTo>
                <a:lnTo>
                  <a:pt x="289" y="1843"/>
                </a:lnTo>
                <a:lnTo>
                  <a:pt x="285" y="1846"/>
                </a:lnTo>
                <a:lnTo>
                  <a:pt x="284" y="1846"/>
                </a:lnTo>
                <a:lnTo>
                  <a:pt x="281" y="1846"/>
                </a:lnTo>
                <a:lnTo>
                  <a:pt x="277" y="1846"/>
                </a:lnTo>
                <a:lnTo>
                  <a:pt x="275" y="1845"/>
                </a:lnTo>
                <a:lnTo>
                  <a:pt x="272" y="1845"/>
                </a:lnTo>
                <a:lnTo>
                  <a:pt x="270" y="1846"/>
                </a:lnTo>
                <a:lnTo>
                  <a:pt x="269" y="1846"/>
                </a:lnTo>
                <a:lnTo>
                  <a:pt x="267" y="1846"/>
                </a:lnTo>
                <a:lnTo>
                  <a:pt x="266" y="1847"/>
                </a:lnTo>
                <a:lnTo>
                  <a:pt x="264" y="1847"/>
                </a:lnTo>
                <a:lnTo>
                  <a:pt x="260" y="1847"/>
                </a:lnTo>
                <a:lnTo>
                  <a:pt x="259" y="1847"/>
                </a:lnTo>
                <a:lnTo>
                  <a:pt x="258" y="1846"/>
                </a:lnTo>
                <a:lnTo>
                  <a:pt x="257" y="1845"/>
                </a:lnTo>
                <a:lnTo>
                  <a:pt x="256" y="1843"/>
                </a:lnTo>
                <a:lnTo>
                  <a:pt x="254" y="1840"/>
                </a:lnTo>
                <a:lnTo>
                  <a:pt x="254" y="1839"/>
                </a:lnTo>
                <a:lnTo>
                  <a:pt x="250" y="1838"/>
                </a:lnTo>
                <a:lnTo>
                  <a:pt x="248" y="1836"/>
                </a:lnTo>
                <a:lnTo>
                  <a:pt x="247" y="1833"/>
                </a:lnTo>
                <a:lnTo>
                  <a:pt x="246" y="1832"/>
                </a:lnTo>
                <a:lnTo>
                  <a:pt x="242" y="1828"/>
                </a:lnTo>
                <a:lnTo>
                  <a:pt x="241" y="1826"/>
                </a:lnTo>
                <a:lnTo>
                  <a:pt x="240" y="1826"/>
                </a:lnTo>
                <a:lnTo>
                  <a:pt x="239" y="1828"/>
                </a:lnTo>
                <a:lnTo>
                  <a:pt x="237" y="1828"/>
                </a:lnTo>
                <a:lnTo>
                  <a:pt x="235" y="1828"/>
                </a:lnTo>
                <a:lnTo>
                  <a:pt x="235" y="1826"/>
                </a:lnTo>
                <a:lnTo>
                  <a:pt x="234" y="1825"/>
                </a:lnTo>
                <a:lnTo>
                  <a:pt x="233" y="1825"/>
                </a:lnTo>
                <a:lnTo>
                  <a:pt x="233" y="1824"/>
                </a:lnTo>
                <a:lnTo>
                  <a:pt x="234" y="1822"/>
                </a:lnTo>
                <a:lnTo>
                  <a:pt x="235" y="1818"/>
                </a:lnTo>
                <a:lnTo>
                  <a:pt x="235" y="1816"/>
                </a:lnTo>
                <a:lnTo>
                  <a:pt x="235" y="1812"/>
                </a:lnTo>
                <a:lnTo>
                  <a:pt x="234" y="1811"/>
                </a:lnTo>
                <a:lnTo>
                  <a:pt x="233" y="1809"/>
                </a:lnTo>
                <a:lnTo>
                  <a:pt x="231" y="1808"/>
                </a:lnTo>
                <a:lnTo>
                  <a:pt x="226" y="1807"/>
                </a:lnTo>
                <a:lnTo>
                  <a:pt x="223" y="1805"/>
                </a:lnTo>
                <a:lnTo>
                  <a:pt x="222" y="1805"/>
                </a:lnTo>
                <a:lnTo>
                  <a:pt x="218" y="1805"/>
                </a:lnTo>
                <a:lnTo>
                  <a:pt x="216" y="1804"/>
                </a:lnTo>
                <a:lnTo>
                  <a:pt x="214" y="1804"/>
                </a:lnTo>
                <a:lnTo>
                  <a:pt x="212" y="1804"/>
                </a:lnTo>
                <a:lnTo>
                  <a:pt x="209" y="1806"/>
                </a:lnTo>
                <a:lnTo>
                  <a:pt x="205" y="1806"/>
                </a:lnTo>
                <a:lnTo>
                  <a:pt x="204" y="1807"/>
                </a:lnTo>
                <a:lnTo>
                  <a:pt x="203" y="1808"/>
                </a:lnTo>
                <a:lnTo>
                  <a:pt x="201" y="1808"/>
                </a:lnTo>
                <a:lnTo>
                  <a:pt x="201" y="1809"/>
                </a:lnTo>
                <a:lnTo>
                  <a:pt x="201" y="1811"/>
                </a:lnTo>
                <a:lnTo>
                  <a:pt x="200" y="1812"/>
                </a:lnTo>
                <a:lnTo>
                  <a:pt x="201" y="1816"/>
                </a:lnTo>
                <a:lnTo>
                  <a:pt x="201" y="1817"/>
                </a:lnTo>
                <a:lnTo>
                  <a:pt x="203" y="1820"/>
                </a:lnTo>
                <a:lnTo>
                  <a:pt x="204" y="1820"/>
                </a:lnTo>
                <a:lnTo>
                  <a:pt x="205" y="1822"/>
                </a:lnTo>
                <a:lnTo>
                  <a:pt x="205" y="1826"/>
                </a:lnTo>
                <a:lnTo>
                  <a:pt x="205" y="1828"/>
                </a:lnTo>
                <a:lnTo>
                  <a:pt x="207" y="1830"/>
                </a:lnTo>
                <a:lnTo>
                  <a:pt x="208" y="1830"/>
                </a:lnTo>
                <a:lnTo>
                  <a:pt x="208" y="1831"/>
                </a:lnTo>
                <a:lnTo>
                  <a:pt x="208" y="1833"/>
                </a:lnTo>
                <a:lnTo>
                  <a:pt x="208" y="1838"/>
                </a:lnTo>
                <a:lnTo>
                  <a:pt x="207" y="1839"/>
                </a:lnTo>
                <a:lnTo>
                  <a:pt x="206" y="1842"/>
                </a:lnTo>
                <a:lnTo>
                  <a:pt x="205" y="1846"/>
                </a:lnTo>
                <a:lnTo>
                  <a:pt x="204" y="1849"/>
                </a:lnTo>
                <a:lnTo>
                  <a:pt x="204" y="1850"/>
                </a:lnTo>
                <a:lnTo>
                  <a:pt x="204" y="1851"/>
                </a:lnTo>
                <a:lnTo>
                  <a:pt x="203" y="1851"/>
                </a:lnTo>
                <a:lnTo>
                  <a:pt x="200" y="1854"/>
                </a:lnTo>
                <a:lnTo>
                  <a:pt x="198" y="1855"/>
                </a:lnTo>
                <a:lnTo>
                  <a:pt x="195" y="1857"/>
                </a:lnTo>
                <a:lnTo>
                  <a:pt x="192" y="1858"/>
                </a:lnTo>
                <a:lnTo>
                  <a:pt x="191" y="1858"/>
                </a:lnTo>
                <a:lnTo>
                  <a:pt x="190" y="1858"/>
                </a:lnTo>
                <a:lnTo>
                  <a:pt x="189" y="1857"/>
                </a:lnTo>
                <a:lnTo>
                  <a:pt x="189" y="1856"/>
                </a:lnTo>
                <a:lnTo>
                  <a:pt x="190" y="1855"/>
                </a:lnTo>
                <a:lnTo>
                  <a:pt x="191" y="1853"/>
                </a:lnTo>
                <a:lnTo>
                  <a:pt x="195" y="1849"/>
                </a:lnTo>
                <a:lnTo>
                  <a:pt x="197" y="1846"/>
                </a:lnTo>
                <a:lnTo>
                  <a:pt x="199" y="1843"/>
                </a:lnTo>
                <a:lnTo>
                  <a:pt x="200" y="1839"/>
                </a:lnTo>
                <a:lnTo>
                  <a:pt x="200" y="1834"/>
                </a:lnTo>
                <a:lnTo>
                  <a:pt x="200" y="1831"/>
                </a:lnTo>
                <a:lnTo>
                  <a:pt x="200" y="1830"/>
                </a:lnTo>
                <a:lnTo>
                  <a:pt x="200" y="1829"/>
                </a:lnTo>
                <a:lnTo>
                  <a:pt x="200" y="1828"/>
                </a:lnTo>
                <a:lnTo>
                  <a:pt x="199" y="1825"/>
                </a:lnTo>
                <a:lnTo>
                  <a:pt x="198" y="1822"/>
                </a:lnTo>
                <a:lnTo>
                  <a:pt x="197" y="1821"/>
                </a:lnTo>
                <a:lnTo>
                  <a:pt x="195" y="1817"/>
                </a:lnTo>
                <a:lnTo>
                  <a:pt x="194" y="1816"/>
                </a:lnTo>
                <a:lnTo>
                  <a:pt x="192" y="1809"/>
                </a:lnTo>
                <a:lnTo>
                  <a:pt x="192" y="1807"/>
                </a:lnTo>
                <a:lnTo>
                  <a:pt x="190" y="1804"/>
                </a:lnTo>
                <a:lnTo>
                  <a:pt x="186" y="1798"/>
                </a:lnTo>
                <a:lnTo>
                  <a:pt x="182" y="1797"/>
                </a:lnTo>
                <a:lnTo>
                  <a:pt x="181" y="1797"/>
                </a:lnTo>
                <a:lnTo>
                  <a:pt x="175" y="1798"/>
                </a:lnTo>
                <a:lnTo>
                  <a:pt x="172" y="1799"/>
                </a:lnTo>
                <a:lnTo>
                  <a:pt x="169" y="1799"/>
                </a:lnTo>
                <a:lnTo>
                  <a:pt x="165" y="1798"/>
                </a:lnTo>
                <a:lnTo>
                  <a:pt x="163" y="1799"/>
                </a:lnTo>
                <a:lnTo>
                  <a:pt x="161" y="1799"/>
                </a:lnTo>
                <a:lnTo>
                  <a:pt x="158" y="1800"/>
                </a:lnTo>
                <a:lnTo>
                  <a:pt x="157" y="1801"/>
                </a:lnTo>
                <a:lnTo>
                  <a:pt x="155" y="1804"/>
                </a:lnTo>
                <a:lnTo>
                  <a:pt x="153" y="1807"/>
                </a:lnTo>
                <a:lnTo>
                  <a:pt x="152" y="1809"/>
                </a:lnTo>
                <a:lnTo>
                  <a:pt x="151" y="1813"/>
                </a:lnTo>
                <a:lnTo>
                  <a:pt x="149" y="1817"/>
                </a:lnTo>
                <a:lnTo>
                  <a:pt x="149" y="1824"/>
                </a:lnTo>
                <a:lnTo>
                  <a:pt x="149" y="1826"/>
                </a:lnTo>
                <a:lnTo>
                  <a:pt x="149" y="1829"/>
                </a:lnTo>
                <a:lnTo>
                  <a:pt x="149" y="1834"/>
                </a:lnTo>
                <a:lnTo>
                  <a:pt x="151" y="1834"/>
                </a:lnTo>
                <a:lnTo>
                  <a:pt x="151" y="1837"/>
                </a:lnTo>
                <a:lnTo>
                  <a:pt x="151" y="1838"/>
                </a:lnTo>
                <a:lnTo>
                  <a:pt x="149" y="1839"/>
                </a:lnTo>
                <a:lnTo>
                  <a:pt x="148" y="1842"/>
                </a:lnTo>
                <a:lnTo>
                  <a:pt x="147" y="1845"/>
                </a:lnTo>
                <a:lnTo>
                  <a:pt x="146" y="1846"/>
                </a:lnTo>
                <a:lnTo>
                  <a:pt x="145" y="1846"/>
                </a:lnTo>
                <a:lnTo>
                  <a:pt x="144" y="1845"/>
                </a:lnTo>
                <a:lnTo>
                  <a:pt x="144" y="1842"/>
                </a:lnTo>
                <a:lnTo>
                  <a:pt x="145" y="1839"/>
                </a:lnTo>
                <a:lnTo>
                  <a:pt x="145" y="1837"/>
                </a:lnTo>
                <a:lnTo>
                  <a:pt x="145" y="1834"/>
                </a:lnTo>
                <a:lnTo>
                  <a:pt x="145" y="1833"/>
                </a:lnTo>
                <a:lnTo>
                  <a:pt x="144" y="1831"/>
                </a:lnTo>
                <a:lnTo>
                  <a:pt x="144" y="1830"/>
                </a:lnTo>
                <a:lnTo>
                  <a:pt x="143" y="1828"/>
                </a:lnTo>
                <a:lnTo>
                  <a:pt x="142" y="1825"/>
                </a:lnTo>
                <a:lnTo>
                  <a:pt x="142" y="1824"/>
                </a:lnTo>
                <a:lnTo>
                  <a:pt x="144" y="1820"/>
                </a:lnTo>
                <a:lnTo>
                  <a:pt x="144" y="1816"/>
                </a:lnTo>
                <a:lnTo>
                  <a:pt x="145" y="1812"/>
                </a:lnTo>
                <a:lnTo>
                  <a:pt x="145" y="1808"/>
                </a:lnTo>
                <a:lnTo>
                  <a:pt x="145" y="1807"/>
                </a:lnTo>
                <a:lnTo>
                  <a:pt x="146" y="1806"/>
                </a:lnTo>
                <a:lnTo>
                  <a:pt x="146" y="1801"/>
                </a:lnTo>
                <a:lnTo>
                  <a:pt x="146" y="1800"/>
                </a:lnTo>
                <a:lnTo>
                  <a:pt x="147" y="1799"/>
                </a:lnTo>
                <a:lnTo>
                  <a:pt x="147" y="1798"/>
                </a:lnTo>
                <a:lnTo>
                  <a:pt x="149" y="1796"/>
                </a:lnTo>
                <a:lnTo>
                  <a:pt x="151" y="1795"/>
                </a:lnTo>
                <a:lnTo>
                  <a:pt x="151" y="1794"/>
                </a:lnTo>
                <a:lnTo>
                  <a:pt x="152" y="1791"/>
                </a:lnTo>
                <a:lnTo>
                  <a:pt x="152" y="1789"/>
                </a:lnTo>
                <a:lnTo>
                  <a:pt x="155" y="1783"/>
                </a:lnTo>
                <a:lnTo>
                  <a:pt x="155" y="1781"/>
                </a:lnTo>
                <a:lnTo>
                  <a:pt x="156" y="1778"/>
                </a:lnTo>
                <a:lnTo>
                  <a:pt x="156" y="1775"/>
                </a:lnTo>
                <a:lnTo>
                  <a:pt x="157" y="1774"/>
                </a:lnTo>
                <a:lnTo>
                  <a:pt x="158" y="1773"/>
                </a:lnTo>
                <a:lnTo>
                  <a:pt x="158" y="1772"/>
                </a:lnTo>
                <a:lnTo>
                  <a:pt x="157" y="1772"/>
                </a:lnTo>
                <a:lnTo>
                  <a:pt x="155" y="1766"/>
                </a:lnTo>
                <a:lnTo>
                  <a:pt x="154" y="1764"/>
                </a:lnTo>
                <a:lnTo>
                  <a:pt x="151" y="1762"/>
                </a:lnTo>
                <a:lnTo>
                  <a:pt x="147" y="1762"/>
                </a:lnTo>
                <a:lnTo>
                  <a:pt x="143" y="1761"/>
                </a:lnTo>
                <a:lnTo>
                  <a:pt x="140" y="1761"/>
                </a:lnTo>
                <a:lnTo>
                  <a:pt x="139" y="1759"/>
                </a:lnTo>
                <a:lnTo>
                  <a:pt x="135" y="1757"/>
                </a:lnTo>
                <a:lnTo>
                  <a:pt x="132" y="1756"/>
                </a:lnTo>
                <a:lnTo>
                  <a:pt x="131" y="1756"/>
                </a:lnTo>
                <a:lnTo>
                  <a:pt x="130" y="1756"/>
                </a:lnTo>
                <a:lnTo>
                  <a:pt x="129" y="1756"/>
                </a:lnTo>
                <a:lnTo>
                  <a:pt x="130" y="1758"/>
                </a:lnTo>
                <a:lnTo>
                  <a:pt x="130" y="1761"/>
                </a:lnTo>
                <a:lnTo>
                  <a:pt x="129" y="1762"/>
                </a:lnTo>
                <a:lnTo>
                  <a:pt x="123" y="1765"/>
                </a:lnTo>
                <a:lnTo>
                  <a:pt x="123" y="1764"/>
                </a:lnTo>
                <a:lnTo>
                  <a:pt x="122" y="1764"/>
                </a:lnTo>
                <a:lnTo>
                  <a:pt x="123" y="1764"/>
                </a:lnTo>
                <a:lnTo>
                  <a:pt x="123" y="1763"/>
                </a:lnTo>
                <a:lnTo>
                  <a:pt x="125" y="1763"/>
                </a:lnTo>
                <a:lnTo>
                  <a:pt x="125" y="1762"/>
                </a:lnTo>
                <a:lnTo>
                  <a:pt x="126" y="1762"/>
                </a:lnTo>
                <a:lnTo>
                  <a:pt x="126" y="1761"/>
                </a:lnTo>
                <a:lnTo>
                  <a:pt x="126" y="1759"/>
                </a:lnTo>
                <a:lnTo>
                  <a:pt x="127" y="1758"/>
                </a:lnTo>
                <a:lnTo>
                  <a:pt x="128" y="1758"/>
                </a:lnTo>
                <a:lnTo>
                  <a:pt x="128" y="1757"/>
                </a:lnTo>
                <a:lnTo>
                  <a:pt x="127" y="1756"/>
                </a:lnTo>
                <a:lnTo>
                  <a:pt x="126" y="1757"/>
                </a:lnTo>
                <a:lnTo>
                  <a:pt x="125" y="1757"/>
                </a:lnTo>
                <a:lnTo>
                  <a:pt x="123" y="1757"/>
                </a:lnTo>
                <a:lnTo>
                  <a:pt x="122" y="1757"/>
                </a:lnTo>
                <a:lnTo>
                  <a:pt x="121" y="1757"/>
                </a:lnTo>
                <a:lnTo>
                  <a:pt x="121" y="1758"/>
                </a:lnTo>
                <a:lnTo>
                  <a:pt x="120" y="1759"/>
                </a:lnTo>
                <a:lnTo>
                  <a:pt x="120" y="1758"/>
                </a:lnTo>
                <a:lnTo>
                  <a:pt x="120" y="1759"/>
                </a:lnTo>
                <a:lnTo>
                  <a:pt x="119" y="1758"/>
                </a:lnTo>
                <a:lnTo>
                  <a:pt x="118" y="1758"/>
                </a:lnTo>
                <a:lnTo>
                  <a:pt x="118" y="1759"/>
                </a:lnTo>
                <a:lnTo>
                  <a:pt x="118" y="1761"/>
                </a:lnTo>
                <a:lnTo>
                  <a:pt x="119" y="1761"/>
                </a:lnTo>
                <a:lnTo>
                  <a:pt x="119" y="1762"/>
                </a:lnTo>
                <a:lnTo>
                  <a:pt x="119" y="1763"/>
                </a:lnTo>
                <a:lnTo>
                  <a:pt x="119" y="1764"/>
                </a:lnTo>
                <a:lnTo>
                  <a:pt x="118" y="1764"/>
                </a:lnTo>
                <a:lnTo>
                  <a:pt x="119" y="1764"/>
                </a:lnTo>
                <a:lnTo>
                  <a:pt x="120" y="1765"/>
                </a:lnTo>
                <a:lnTo>
                  <a:pt x="120" y="1766"/>
                </a:lnTo>
                <a:lnTo>
                  <a:pt x="120" y="1767"/>
                </a:lnTo>
                <a:lnTo>
                  <a:pt x="120" y="1769"/>
                </a:lnTo>
                <a:lnTo>
                  <a:pt x="121" y="1771"/>
                </a:lnTo>
                <a:lnTo>
                  <a:pt x="120" y="1773"/>
                </a:lnTo>
                <a:lnTo>
                  <a:pt x="122" y="1774"/>
                </a:lnTo>
                <a:lnTo>
                  <a:pt x="123" y="1774"/>
                </a:lnTo>
                <a:lnTo>
                  <a:pt x="123" y="1775"/>
                </a:lnTo>
                <a:lnTo>
                  <a:pt x="125" y="1775"/>
                </a:lnTo>
                <a:lnTo>
                  <a:pt x="125" y="1776"/>
                </a:lnTo>
                <a:lnTo>
                  <a:pt x="126" y="1776"/>
                </a:lnTo>
                <a:lnTo>
                  <a:pt x="126" y="1778"/>
                </a:lnTo>
                <a:lnTo>
                  <a:pt x="127" y="1778"/>
                </a:lnTo>
                <a:lnTo>
                  <a:pt x="127" y="1780"/>
                </a:lnTo>
                <a:lnTo>
                  <a:pt x="128" y="1782"/>
                </a:lnTo>
                <a:lnTo>
                  <a:pt x="128" y="1786"/>
                </a:lnTo>
                <a:lnTo>
                  <a:pt x="127" y="1789"/>
                </a:lnTo>
                <a:lnTo>
                  <a:pt x="127" y="1790"/>
                </a:lnTo>
                <a:lnTo>
                  <a:pt x="126" y="1791"/>
                </a:lnTo>
                <a:lnTo>
                  <a:pt x="122" y="1794"/>
                </a:lnTo>
                <a:lnTo>
                  <a:pt x="118" y="1797"/>
                </a:lnTo>
                <a:lnTo>
                  <a:pt x="114" y="1799"/>
                </a:lnTo>
                <a:lnTo>
                  <a:pt x="113" y="1799"/>
                </a:lnTo>
                <a:lnTo>
                  <a:pt x="104" y="1803"/>
                </a:lnTo>
                <a:lnTo>
                  <a:pt x="97" y="1806"/>
                </a:lnTo>
                <a:lnTo>
                  <a:pt x="95" y="1807"/>
                </a:lnTo>
                <a:lnTo>
                  <a:pt x="94" y="1808"/>
                </a:lnTo>
                <a:lnTo>
                  <a:pt x="93" y="1807"/>
                </a:lnTo>
                <a:lnTo>
                  <a:pt x="92" y="1805"/>
                </a:lnTo>
                <a:lnTo>
                  <a:pt x="92" y="1804"/>
                </a:lnTo>
                <a:lnTo>
                  <a:pt x="92" y="1803"/>
                </a:lnTo>
                <a:lnTo>
                  <a:pt x="91" y="1800"/>
                </a:lnTo>
                <a:lnTo>
                  <a:pt x="89" y="1796"/>
                </a:lnTo>
                <a:lnTo>
                  <a:pt x="88" y="1794"/>
                </a:lnTo>
                <a:lnTo>
                  <a:pt x="87" y="1791"/>
                </a:lnTo>
                <a:lnTo>
                  <a:pt x="85" y="1789"/>
                </a:lnTo>
                <a:lnTo>
                  <a:pt x="84" y="1788"/>
                </a:lnTo>
                <a:lnTo>
                  <a:pt x="84" y="1787"/>
                </a:lnTo>
                <a:lnTo>
                  <a:pt x="83" y="1787"/>
                </a:lnTo>
                <a:lnTo>
                  <a:pt x="82" y="1784"/>
                </a:lnTo>
                <a:lnTo>
                  <a:pt x="80" y="1783"/>
                </a:lnTo>
                <a:lnTo>
                  <a:pt x="80" y="1782"/>
                </a:lnTo>
                <a:lnTo>
                  <a:pt x="79" y="1782"/>
                </a:lnTo>
                <a:lnTo>
                  <a:pt x="79" y="1781"/>
                </a:lnTo>
                <a:lnTo>
                  <a:pt x="78" y="1781"/>
                </a:lnTo>
                <a:lnTo>
                  <a:pt x="77" y="1780"/>
                </a:lnTo>
                <a:lnTo>
                  <a:pt x="76" y="1780"/>
                </a:lnTo>
                <a:lnTo>
                  <a:pt x="76" y="1779"/>
                </a:lnTo>
                <a:lnTo>
                  <a:pt x="75" y="1779"/>
                </a:lnTo>
                <a:lnTo>
                  <a:pt x="74" y="1779"/>
                </a:lnTo>
                <a:lnTo>
                  <a:pt x="74" y="1778"/>
                </a:lnTo>
                <a:lnTo>
                  <a:pt x="73" y="1778"/>
                </a:lnTo>
                <a:lnTo>
                  <a:pt x="71" y="1776"/>
                </a:lnTo>
                <a:lnTo>
                  <a:pt x="70" y="1776"/>
                </a:lnTo>
                <a:lnTo>
                  <a:pt x="69" y="1775"/>
                </a:lnTo>
                <a:lnTo>
                  <a:pt x="68" y="1775"/>
                </a:lnTo>
                <a:lnTo>
                  <a:pt x="67" y="1774"/>
                </a:lnTo>
                <a:lnTo>
                  <a:pt x="66" y="1774"/>
                </a:lnTo>
                <a:lnTo>
                  <a:pt x="63" y="1773"/>
                </a:lnTo>
                <a:lnTo>
                  <a:pt x="57" y="1773"/>
                </a:lnTo>
                <a:lnTo>
                  <a:pt x="56" y="1772"/>
                </a:lnTo>
                <a:lnTo>
                  <a:pt x="54" y="1772"/>
                </a:lnTo>
                <a:lnTo>
                  <a:pt x="54" y="1771"/>
                </a:lnTo>
                <a:lnTo>
                  <a:pt x="46" y="1771"/>
                </a:lnTo>
                <a:lnTo>
                  <a:pt x="44" y="1771"/>
                </a:lnTo>
                <a:lnTo>
                  <a:pt x="40" y="1772"/>
                </a:lnTo>
                <a:lnTo>
                  <a:pt x="37" y="1772"/>
                </a:lnTo>
                <a:lnTo>
                  <a:pt x="32" y="1772"/>
                </a:lnTo>
                <a:lnTo>
                  <a:pt x="31" y="1772"/>
                </a:lnTo>
                <a:lnTo>
                  <a:pt x="31" y="1753"/>
                </a:lnTo>
                <a:lnTo>
                  <a:pt x="31" y="1738"/>
                </a:lnTo>
                <a:lnTo>
                  <a:pt x="31" y="1719"/>
                </a:lnTo>
                <a:lnTo>
                  <a:pt x="31" y="1696"/>
                </a:lnTo>
                <a:lnTo>
                  <a:pt x="31" y="1695"/>
                </a:lnTo>
                <a:lnTo>
                  <a:pt x="31" y="1692"/>
                </a:lnTo>
                <a:lnTo>
                  <a:pt x="31" y="1627"/>
                </a:lnTo>
                <a:lnTo>
                  <a:pt x="25" y="1627"/>
                </a:lnTo>
                <a:lnTo>
                  <a:pt x="24" y="1627"/>
                </a:lnTo>
                <a:lnTo>
                  <a:pt x="23" y="1627"/>
                </a:lnTo>
                <a:lnTo>
                  <a:pt x="23" y="1620"/>
                </a:lnTo>
                <a:lnTo>
                  <a:pt x="24" y="1612"/>
                </a:lnTo>
                <a:lnTo>
                  <a:pt x="24" y="1610"/>
                </a:lnTo>
                <a:lnTo>
                  <a:pt x="24" y="1608"/>
                </a:lnTo>
                <a:lnTo>
                  <a:pt x="24" y="1607"/>
                </a:lnTo>
                <a:lnTo>
                  <a:pt x="24" y="1606"/>
                </a:lnTo>
                <a:lnTo>
                  <a:pt x="24" y="1605"/>
                </a:lnTo>
                <a:lnTo>
                  <a:pt x="24" y="1600"/>
                </a:lnTo>
                <a:lnTo>
                  <a:pt x="23" y="1597"/>
                </a:lnTo>
                <a:lnTo>
                  <a:pt x="24" y="1595"/>
                </a:lnTo>
                <a:lnTo>
                  <a:pt x="24" y="1592"/>
                </a:lnTo>
                <a:lnTo>
                  <a:pt x="23" y="1589"/>
                </a:lnTo>
                <a:lnTo>
                  <a:pt x="23" y="1587"/>
                </a:lnTo>
                <a:lnTo>
                  <a:pt x="23" y="1583"/>
                </a:lnTo>
                <a:lnTo>
                  <a:pt x="23" y="1567"/>
                </a:lnTo>
                <a:lnTo>
                  <a:pt x="23" y="1566"/>
                </a:lnTo>
                <a:lnTo>
                  <a:pt x="23" y="1548"/>
                </a:lnTo>
                <a:lnTo>
                  <a:pt x="23" y="1547"/>
                </a:lnTo>
                <a:lnTo>
                  <a:pt x="23" y="1543"/>
                </a:lnTo>
                <a:lnTo>
                  <a:pt x="23" y="1536"/>
                </a:lnTo>
                <a:lnTo>
                  <a:pt x="23" y="1535"/>
                </a:lnTo>
                <a:lnTo>
                  <a:pt x="23" y="1498"/>
                </a:lnTo>
                <a:lnTo>
                  <a:pt x="23" y="1360"/>
                </a:lnTo>
                <a:lnTo>
                  <a:pt x="4" y="1360"/>
                </a:lnTo>
                <a:lnTo>
                  <a:pt x="1" y="1360"/>
                </a:lnTo>
                <a:lnTo>
                  <a:pt x="1" y="1348"/>
                </a:lnTo>
                <a:lnTo>
                  <a:pt x="1" y="1335"/>
                </a:lnTo>
                <a:lnTo>
                  <a:pt x="1" y="1324"/>
                </a:lnTo>
                <a:lnTo>
                  <a:pt x="1" y="1319"/>
                </a:lnTo>
                <a:lnTo>
                  <a:pt x="1" y="1317"/>
                </a:lnTo>
                <a:lnTo>
                  <a:pt x="1" y="1309"/>
                </a:lnTo>
                <a:lnTo>
                  <a:pt x="1" y="1282"/>
                </a:lnTo>
                <a:lnTo>
                  <a:pt x="0" y="1240"/>
                </a:lnTo>
                <a:lnTo>
                  <a:pt x="0" y="1225"/>
                </a:lnTo>
                <a:lnTo>
                  <a:pt x="0" y="1206"/>
                </a:lnTo>
                <a:lnTo>
                  <a:pt x="0" y="1201"/>
                </a:lnTo>
                <a:lnTo>
                  <a:pt x="0" y="1192"/>
                </a:lnTo>
                <a:lnTo>
                  <a:pt x="0" y="1168"/>
                </a:lnTo>
                <a:lnTo>
                  <a:pt x="0" y="1165"/>
                </a:lnTo>
                <a:lnTo>
                  <a:pt x="0" y="1148"/>
                </a:lnTo>
                <a:lnTo>
                  <a:pt x="0" y="1136"/>
                </a:lnTo>
                <a:lnTo>
                  <a:pt x="0" y="1095"/>
                </a:lnTo>
                <a:lnTo>
                  <a:pt x="1" y="1068"/>
                </a:lnTo>
                <a:lnTo>
                  <a:pt x="1" y="1059"/>
                </a:lnTo>
                <a:lnTo>
                  <a:pt x="1" y="1033"/>
                </a:lnTo>
                <a:lnTo>
                  <a:pt x="1" y="968"/>
                </a:lnTo>
                <a:lnTo>
                  <a:pt x="1" y="962"/>
                </a:lnTo>
                <a:lnTo>
                  <a:pt x="1" y="958"/>
                </a:lnTo>
                <a:lnTo>
                  <a:pt x="1" y="928"/>
                </a:lnTo>
                <a:lnTo>
                  <a:pt x="1" y="874"/>
                </a:lnTo>
                <a:lnTo>
                  <a:pt x="1" y="829"/>
                </a:lnTo>
                <a:lnTo>
                  <a:pt x="1" y="805"/>
                </a:lnTo>
                <a:lnTo>
                  <a:pt x="1" y="793"/>
                </a:lnTo>
                <a:lnTo>
                  <a:pt x="1" y="787"/>
                </a:lnTo>
                <a:lnTo>
                  <a:pt x="1" y="785"/>
                </a:lnTo>
                <a:lnTo>
                  <a:pt x="1" y="783"/>
                </a:lnTo>
                <a:lnTo>
                  <a:pt x="1" y="733"/>
                </a:lnTo>
                <a:lnTo>
                  <a:pt x="1" y="701"/>
                </a:lnTo>
                <a:lnTo>
                  <a:pt x="1" y="695"/>
                </a:lnTo>
                <a:lnTo>
                  <a:pt x="1" y="693"/>
                </a:lnTo>
                <a:lnTo>
                  <a:pt x="1" y="687"/>
                </a:lnTo>
                <a:lnTo>
                  <a:pt x="1" y="656"/>
                </a:lnTo>
                <a:lnTo>
                  <a:pt x="1" y="650"/>
                </a:lnTo>
                <a:lnTo>
                  <a:pt x="1" y="642"/>
                </a:lnTo>
                <a:lnTo>
                  <a:pt x="1" y="633"/>
                </a:lnTo>
                <a:lnTo>
                  <a:pt x="1" y="587"/>
                </a:lnTo>
                <a:lnTo>
                  <a:pt x="1" y="541"/>
                </a:lnTo>
                <a:lnTo>
                  <a:pt x="1" y="507"/>
                </a:lnTo>
                <a:lnTo>
                  <a:pt x="1" y="485"/>
                </a:lnTo>
                <a:lnTo>
                  <a:pt x="1" y="484"/>
                </a:lnTo>
                <a:lnTo>
                  <a:pt x="1" y="483"/>
                </a:lnTo>
                <a:lnTo>
                  <a:pt x="1" y="472"/>
                </a:lnTo>
                <a:lnTo>
                  <a:pt x="1" y="461"/>
                </a:lnTo>
                <a:lnTo>
                  <a:pt x="1" y="449"/>
                </a:lnTo>
                <a:lnTo>
                  <a:pt x="1" y="385"/>
                </a:lnTo>
                <a:lnTo>
                  <a:pt x="1" y="384"/>
                </a:lnTo>
                <a:lnTo>
                  <a:pt x="1" y="383"/>
                </a:lnTo>
                <a:lnTo>
                  <a:pt x="1" y="372"/>
                </a:lnTo>
                <a:lnTo>
                  <a:pt x="1" y="365"/>
                </a:lnTo>
                <a:lnTo>
                  <a:pt x="1" y="305"/>
                </a:lnTo>
                <a:lnTo>
                  <a:pt x="1" y="300"/>
                </a:lnTo>
                <a:lnTo>
                  <a:pt x="1" y="298"/>
                </a:lnTo>
                <a:lnTo>
                  <a:pt x="1" y="294"/>
                </a:lnTo>
                <a:lnTo>
                  <a:pt x="1" y="286"/>
                </a:lnTo>
                <a:lnTo>
                  <a:pt x="0" y="283"/>
                </a:lnTo>
                <a:lnTo>
                  <a:pt x="0" y="261"/>
                </a:lnTo>
                <a:lnTo>
                  <a:pt x="0" y="260"/>
                </a:lnTo>
                <a:lnTo>
                  <a:pt x="0" y="259"/>
                </a:lnTo>
                <a:lnTo>
                  <a:pt x="0" y="246"/>
                </a:lnTo>
                <a:lnTo>
                  <a:pt x="0" y="231"/>
                </a:lnTo>
                <a:lnTo>
                  <a:pt x="0" y="157"/>
                </a:lnTo>
                <a:lnTo>
                  <a:pt x="0" y="131"/>
                </a:lnTo>
                <a:lnTo>
                  <a:pt x="1" y="105"/>
                </a:lnTo>
                <a:lnTo>
                  <a:pt x="1" y="101"/>
                </a:lnTo>
                <a:lnTo>
                  <a:pt x="1" y="64"/>
                </a:lnTo>
                <a:lnTo>
                  <a:pt x="1" y="16"/>
                </a:lnTo>
                <a:lnTo>
                  <a:pt x="1" y="0"/>
                </a:lnTo>
                <a:lnTo>
                  <a:pt x="75" y="0"/>
                </a:lnTo>
                <a:lnTo>
                  <a:pt x="76" y="0"/>
                </a:lnTo>
                <a:lnTo>
                  <a:pt x="128" y="0"/>
                </a:lnTo>
                <a:lnTo>
                  <a:pt x="142" y="1"/>
                </a:lnTo>
                <a:lnTo>
                  <a:pt x="183" y="0"/>
                </a:lnTo>
                <a:lnTo>
                  <a:pt x="192" y="1"/>
                </a:lnTo>
                <a:lnTo>
                  <a:pt x="246" y="1"/>
                </a:lnTo>
                <a:lnTo>
                  <a:pt x="378" y="1"/>
                </a:lnTo>
                <a:lnTo>
                  <a:pt x="384" y="1"/>
                </a:lnTo>
                <a:lnTo>
                  <a:pt x="384" y="2"/>
                </a:lnTo>
                <a:lnTo>
                  <a:pt x="384" y="5"/>
                </a:lnTo>
                <a:lnTo>
                  <a:pt x="384" y="9"/>
                </a:lnTo>
                <a:lnTo>
                  <a:pt x="384" y="13"/>
                </a:lnTo>
                <a:lnTo>
                  <a:pt x="384" y="15"/>
                </a:lnTo>
                <a:lnTo>
                  <a:pt x="384" y="22"/>
                </a:lnTo>
                <a:lnTo>
                  <a:pt x="384" y="31"/>
                </a:lnTo>
                <a:lnTo>
                  <a:pt x="385" y="43"/>
                </a:lnTo>
                <a:lnTo>
                  <a:pt x="385" y="50"/>
                </a:lnTo>
                <a:lnTo>
                  <a:pt x="436" y="50"/>
                </a:lnTo>
                <a:lnTo>
                  <a:pt x="480" y="50"/>
                </a:lnTo>
                <a:lnTo>
                  <a:pt x="575" y="50"/>
                </a:lnTo>
                <a:lnTo>
                  <a:pt x="588" y="50"/>
                </a:lnTo>
                <a:lnTo>
                  <a:pt x="638" y="50"/>
                </a:lnTo>
                <a:lnTo>
                  <a:pt x="639" y="50"/>
                </a:lnTo>
                <a:lnTo>
                  <a:pt x="640" y="50"/>
                </a:lnTo>
                <a:lnTo>
                  <a:pt x="649" y="50"/>
                </a:lnTo>
                <a:lnTo>
                  <a:pt x="671" y="50"/>
                </a:lnTo>
                <a:lnTo>
                  <a:pt x="675" y="50"/>
                </a:lnTo>
                <a:lnTo>
                  <a:pt x="685" y="50"/>
                </a:lnTo>
                <a:lnTo>
                  <a:pt x="688" y="50"/>
                </a:lnTo>
                <a:lnTo>
                  <a:pt x="696" y="50"/>
                </a:lnTo>
                <a:lnTo>
                  <a:pt x="698" y="50"/>
                </a:lnTo>
                <a:lnTo>
                  <a:pt x="707" y="50"/>
                </a:lnTo>
                <a:lnTo>
                  <a:pt x="725" y="50"/>
                </a:lnTo>
                <a:lnTo>
                  <a:pt x="733" y="50"/>
                </a:lnTo>
                <a:lnTo>
                  <a:pt x="742" y="50"/>
                </a:lnTo>
                <a:lnTo>
                  <a:pt x="756" y="50"/>
                </a:lnTo>
                <a:lnTo>
                  <a:pt x="797" y="50"/>
                </a:lnTo>
                <a:lnTo>
                  <a:pt x="810" y="50"/>
                </a:lnTo>
                <a:lnTo>
                  <a:pt x="813" y="50"/>
                </a:lnTo>
                <a:lnTo>
                  <a:pt x="825" y="50"/>
                </a:lnTo>
                <a:lnTo>
                  <a:pt x="829" y="50"/>
                </a:lnTo>
                <a:lnTo>
                  <a:pt x="830" y="50"/>
                </a:lnTo>
                <a:lnTo>
                  <a:pt x="832" y="50"/>
                </a:lnTo>
                <a:lnTo>
                  <a:pt x="836" y="50"/>
                </a:lnTo>
                <a:lnTo>
                  <a:pt x="837" y="50"/>
                </a:lnTo>
                <a:lnTo>
                  <a:pt x="838" y="50"/>
                </a:lnTo>
                <a:lnTo>
                  <a:pt x="840" y="50"/>
                </a:lnTo>
                <a:lnTo>
                  <a:pt x="858" y="50"/>
                </a:lnTo>
                <a:lnTo>
                  <a:pt x="859" y="50"/>
                </a:lnTo>
                <a:lnTo>
                  <a:pt x="860" y="50"/>
                </a:lnTo>
                <a:lnTo>
                  <a:pt x="861" y="50"/>
                </a:lnTo>
                <a:lnTo>
                  <a:pt x="863" y="50"/>
                </a:lnTo>
                <a:lnTo>
                  <a:pt x="869" y="50"/>
                </a:lnTo>
                <a:lnTo>
                  <a:pt x="872" y="50"/>
                </a:lnTo>
                <a:lnTo>
                  <a:pt x="877" y="50"/>
                </a:lnTo>
                <a:lnTo>
                  <a:pt x="878" y="50"/>
                </a:lnTo>
                <a:lnTo>
                  <a:pt x="879" y="50"/>
                </a:lnTo>
                <a:lnTo>
                  <a:pt x="893" y="50"/>
                </a:lnTo>
                <a:lnTo>
                  <a:pt x="922" y="50"/>
                </a:lnTo>
                <a:lnTo>
                  <a:pt x="925" y="50"/>
                </a:lnTo>
                <a:lnTo>
                  <a:pt x="932" y="50"/>
                </a:lnTo>
                <a:lnTo>
                  <a:pt x="953" y="49"/>
                </a:lnTo>
                <a:lnTo>
                  <a:pt x="959" y="49"/>
                </a:lnTo>
                <a:lnTo>
                  <a:pt x="965" y="49"/>
                </a:lnTo>
                <a:lnTo>
                  <a:pt x="982" y="49"/>
                </a:lnTo>
                <a:lnTo>
                  <a:pt x="989" y="49"/>
                </a:lnTo>
                <a:lnTo>
                  <a:pt x="990" y="49"/>
                </a:lnTo>
                <a:lnTo>
                  <a:pt x="991" y="49"/>
                </a:lnTo>
                <a:lnTo>
                  <a:pt x="992" y="49"/>
                </a:lnTo>
                <a:lnTo>
                  <a:pt x="993" y="49"/>
                </a:lnTo>
                <a:lnTo>
                  <a:pt x="998" y="49"/>
                </a:lnTo>
                <a:lnTo>
                  <a:pt x="999" y="49"/>
                </a:lnTo>
                <a:lnTo>
                  <a:pt x="1006" y="49"/>
                </a:lnTo>
                <a:lnTo>
                  <a:pt x="1015" y="49"/>
                </a:lnTo>
                <a:lnTo>
                  <a:pt x="1021" y="49"/>
                </a:lnTo>
                <a:lnTo>
                  <a:pt x="1024" y="49"/>
                </a:lnTo>
                <a:lnTo>
                  <a:pt x="1032" y="50"/>
                </a:lnTo>
                <a:lnTo>
                  <a:pt x="1034" y="50"/>
                </a:lnTo>
                <a:lnTo>
                  <a:pt x="1035" y="50"/>
                </a:lnTo>
                <a:lnTo>
                  <a:pt x="1036" y="50"/>
                </a:lnTo>
                <a:lnTo>
                  <a:pt x="1039" y="50"/>
                </a:lnTo>
                <a:lnTo>
                  <a:pt x="1040" y="50"/>
                </a:lnTo>
                <a:lnTo>
                  <a:pt x="1042" y="49"/>
                </a:lnTo>
                <a:lnTo>
                  <a:pt x="1044" y="49"/>
                </a:lnTo>
                <a:lnTo>
                  <a:pt x="1048" y="49"/>
                </a:lnTo>
                <a:lnTo>
                  <a:pt x="1050" y="49"/>
                </a:lnTo>
                <a:lnTo>
                  <a:pt x="1051" y="49"/>
                </a:lnTo>
                <a:lnTo>
                  <a:pt x="1052" y="49"/>
                </a:lnTo>
                <a:lnTo>
                  <a:pt x="1053" y="49"/>
                </a:lnTo>
                <a:lnTo>
                  <a:pt x="1054" y="49"/>
                </a:lnTo>
                <a:lnTo>
                  <a:pt x="1056" y="49"/>
                </a:lnTo>
                <a:lnTo>
                  <a:pt x="1057" y="49"/>
                </a:lnTo>
                <a:lnTo>
                  <a:pt x="1058" y="49"/>
                </a:lnTo>
                <a:lnTo>
                  <a:pt x="1059" y="49"/>
                </a:lnTo>
                <a:lnTo>
                  <a:pt x="1060" y="49"/>
                </a:lnTo>
                <a:lnTo>
                  <a:pt x="1062" y="49"/>
                </a:lnTo>
                <a:lnTo>
                  <a:pt x="1067" y="49"/>
                </a:lnTo>
                <a:lnTo>
                  <a:pt x="1073" y="49"/>
                </a:lnTo>
                <a:lnTo>
                  <a:pt x="1075" y="49"/>
                </a:lnTo>
                <a:lnTo>
                  <a:pt x="1085" y="49"/>
                </a:lnTo>
                <a:lnTo>
                  <a:pt x="1090" y="49"/>
                </a:lnTo>
                <a:lnTo>
                  <a:pt x="1091" y="49"/>
                </a:lnTo>
                <a:lnTo>
                  <a:pt x="1094" y="49"/>
                </a:lnTo>
                <a:lnTo>
                  <a:pt x="1101" y="49"/>
                </a:lnTo>
                <a:lnTo>
                  <a:pt x="1103" y="49"/>
                </a:lnTo>
                <a:lnTo>
                  <a:pt x="1105" y="49"/>
                </a:lnTo>
                <a:lnTo>
                  <a:pt x="1110" y="49"/>
                </a:lnTo>
                <a:lnTo>
                  <a:pt x="1111" y="49"/>
                </a:lnTo>
                <a:lnTo>
                  <a:pt x="1112" y="49"/>
                </a:lnTo>
                <a:lnTo>
                  <a:pt x="1113" y="49"/>
                </a:lnTo>
                <a:lnTo>
                  <a:pt x="1114" y="49"/>
                </a:lnTo>
                <a:lnTo>
                  <a:pt x="1116" y="49"/>
                </a:lnTo>
                <a:lnTo>
                  <a:pt x="1117" y="49"/>
                </a:lnTo>
                <a:lnTo>
                  <a:pt x="1118" y="49"/>
                </a:lnTo>
                <a:lnTo>
                  <a:pt x="1134" y="50"/>
                </a:lnTo>
                <a:lnTo>
                  <a:pt x="1135" y="50"/>
                </a:lnTo>
                <a:lnTo>
                  <a:pt x="1140" y="50"/>
                </a:lnTo>
                <a:lnTo>
                  <a:pt x="1147" y="50"/>
                </a:lnTo>
                <a:lnTo>
                  <a:pt x="1148" y="50"/>
                </a:lnTo>
                <a:lnTo>
                  <a:pt x="1147" y="42"/>
                </a:lnTo>
                <a:lnTo>
                  <a:pt x="1147" y="35"/>
                </a:lnTo>
                <a:lnTo>
                  <a:pt x="1147" y="33"/>
                </a:lnTo>
                <a:lnTo>
                  <a:pt x="1147" y="32"/>
                </a:lnTo>
                <a:lnTo>
                  <a:pt x="1147" y="31"/>
                </a:lnTo>
                <a:lnTo>
                  <a:pt x="1147" y="29"/>
                </a:lnTo>
                <a:lnTo>
                  <a:pt x="1147" y="24"/>
                </a:lnTo>
                <a:lnTo>
                  <a:pt x="1147" y="19"/>
                </a:lnTo>
                <a:lnTo>
                  <a:pt x="1148" y="19"/>
                </a:lnTo>
                <a:lnTo>
                  <a:pt x="1155" y="19"/>
                </a:lnTo>
                <a:lnTo>
                  <a:pt x="1165" y="19"/>
                </a:lnTo>
                <a:lnTo>
                  <a:pt x="1173" y="18"/>
                </a:lnTo>
                <a:lnTo>
                  <a:pt x="1179" y="18"/>
                </a:lnTo>
                <a:lnTo>
                  <a:pt x="1180" y="18"/>
                </a:lnTo>
                <a:lnTo>
                  <a:pt x="1181" y="18"/>
                </a:lnTo>
                <a:lnTo>
                  <a:pt x="1187" y="18"/>
                </a:lnTo>
                <a:lnTo>
                  <a:pt x="1205" y="18"/>
                </a:lnTo>
                <a:lnTo>
                  <a:pt x="1212" y="18"/>
                </a:lnTo>
                <a:lnTo>
                  <a:pt x="1213" y="18"/>
                </a:lnTo>
                <a:lnTo>
                  <a:pt x="1214" y="18"/>
                </a:lnTo>
                <a:lnTo>
                  <a:pt x="1216" y="18"/>
                </a:lnTo>
                <a:lnTo>
                  <a:pt x="1217" y="18"/>
                </a:lnTo>
                <a:lnTo>
                  <a:pt x="1222" y="17"/>
                </a:lnTo>
                <a:lnTo>
                  <a:pt x="1235" y="17"/>
                </a:lnTo>
                <a:lnTo>
                  <a:pt x="1240" y="17"/>
                </a:lnTo>
                <a:lnTo>
                  <a:pt x="1241" y="17"/>
                </a:lnTo>
                <a:lnTo>
                  <a:pt x="1243" y="17"/>
                </a:lnTo>
                <a:lnTo>
                  <a:pt x="1244" y="17"/>
                </a:lnTo>
                <a:lnTo>
                  <a:pt x="1250" y="16"/>
                </a:lnTo>
                <a:lnTo>
                  <a:pt x="1260" y="16"/>
                </a:lnTo>
                <a:lnTo>
                  <a:pt x="1267" y="16"/>
                </a:lnTo>
                <a:lnTo>
                  <a:pt x="1268" y="16"/>
                </a:lnTo>
                <a:lnTo>
                  <a:pt x="1269" y="16"/>
                </a:lnTo>
                <a:lnTo>
                  <a:pt x="1273" y="16"/>
                </a:lnTo>
                <a:lnTo>
                  <a:pt x="1274" y="16"/>
                </a:lnTo>
                <a:lnTo>
                  <a:pt x="1275" y="16"/>
                </a:lnTo>
                <a:lnTo>
                  <a:pt x="1276" y="16"/>
                </a:lnTo>
                <a:lnTo>
                  <a:pt x="1277" y="16"/>
                </a:lnTo>
                <a:lnTo>
                  <a:pt x="1280" y="16"/>
                </a:lnTo>
                <a:lnTo>
                  <a:pt x="1281" y="16"/>
                </a:lnTo>
                <a:lnTo>
                  <a:pt x="1283" y="16"/>
                </a:lnTo>
                <a:lnTo>
                  <a:pt x="1285" y="16"/>
                </a:lnTo>
                <a:lnTo>
                  <a:pt x="1286" y="16"/>
                </a:lnTo>
                <a:lnTo>
                  <a:pt x="1287" y="16"/>
                </a:lnTo>
                <a:lnTo>
                  <a:pt x="1289" y="16"/>
                </a:lnTo>
                <a:lnTo>
                  <a:pt x="1291" y="16"/>
                </a:lnTo>
                <a:lnTo>
                  <a:pt x="1298" y="16"/>
                </a:lnTo>
                <a:lnTo>
                  <a:pt x="1302" y="16"/>
                </a:lnTo>
                <a:lnTo>
                  <a:pt x="1307" y="16"/>
                </a:lnTo>
                <a:lnTo>
                  <a:pt x="1308" y="16"/>
                </a:lnTo>
                <a:lnTo>
                  <a:pt x="1309" y="15"/>
                </a:lnTo>
                <a:lnTo>
                  <a:pt x="1310" y="15"/>
                </a:lnTo>
                <a:lnTo>
                  <a:pt x="1311" y="16"/>
                </a:lnTo>
                <a:lnTo>
                  <a:pt x="1312" y="16"/>
                </a:lnTo>
                <a:lnTo>
                  <a:pt x="1316" y="15"/>
                </a:lnTo>
                <a:lnTo>
                  <a:pt x="1321" y="15"/>
                </a:lnTo>
                <a:lnTo>
                  <a:pt x="1324" y="15"/>
                </a:lnTo>
                <a:lnTo>
                  <a:pt x="1325" y="15"/>
                </a:lnTo>
                <a:lnTo>
                  <a:pt x="1327" y="15"/>
                </a:lnTo>
                <a:lnTo>
                  <a:pt x="1328" y="15"/>
                </a:lnTo>
                <a:lnTo>
                  <a:pt x="1329" y="15"/>
                </a:lnTo>
                <a:lnTo>
                  <a:pt x="1330" y="15"/>
                </a:lnTo>
                <a:lnTo>
                  <a:pt x="1332" y="15"/>
                </a:lnTo>
                <a:lnTo>
                  <a:pt x="1333" y="15"/>
                </a:lnTo>
                <a:lnTo>
                  <a:pt x="1333" y="14"/>
                </a:lnTo>
                <a:lnTo>
                  <a:pt x="1334" y="14"/>
                </a:lnTo>
                <a:lnTo>
                  <a:pt x="1337" y="14"/>
                </a:lnTo>
                <a:lnTo>
                  <a:pt x="1338" y="14"/>
                </a:lnTo>
                <a:lnTo>
                  <a:pt x="1341" y="14"/>
                </a:lnTo>
                <a:lnTo>
                  <a:pt x="1347" y="14"/>
                </a:lnTo>
                <a:lnTo>
                  <a:pt x="1354" y="14"/>
                </a:lnTo>
                <a:lnTo>
                  <a:pt x="1355" y="14"/>
                </a:lnTo>
                <a:lnTo>
                  <a:pt x="1362" y="14"/>
                </a:lnTo>
                <a:lnTo>
                  <a:pt x="1363" y="14"/>
                </a:lnTo>
                <a:lnTo>
                  <a:pt x="1364" y="14"/>
                </a:lnTo>
                <a:lnTo>
                  <a:pt x="1366" y="14"/>
                </a:lnTo>
                <a:lnTo>
                  <a:pt x="1367" y="14"/>
                </a:lnTo>
                <a:lnTo>
                  <a:pt x="1368" y="14"/>
                </a:lnTo>
                <a:lnTo>
                  <a:pt x="1369" y="14"/>
                </a:lnTo>
                <a:lnTo>
                  <a:pt x="1370" y="14"/>
                </a:lnTo>
                <a:lnTo>
                  <a:pt x="1371" y="13"/>
                </a:lnTo>
                <a:lnTo>
                  <a:pt x="1372" y="13"/>
                </a:lnTo>
                <a:lnTo>
                  <a:pt x="1373" y="13"/>
                </a:lnTo>
                <a:lnTo>
                  <a:pt x="1375" y="13"/>
                </a:lnTo>
                <a:lnTo>
                  <a:pt x="1376" y="13"/>
                </a:lnTo>
                <a:lnTo>
                  <a:pt x="1378" y="13"/>
                </a:lnTo>
                <a:lnTo>
                  <a:pt x="1379" y="13"/>
                </a:lnTo>
                <a:lnTo>
                  <a:pt x="1387" y="13"/>
                </a:lnTo>
                <a:lnTo>
                  <a:pt x="1388" y="13"/>
                </a:lnTo>
                <a:lnTo>
                  <a:pt x="1389" y="13"/>
                </a:lnTo>
                <a:lnTo>
                  <a:pt x="1390" y="13"/>
                </a:lnTo>
                <a:lnTo>
                  <a:pt x="1393" y="13"/>
                </a:lnTo>
                <a:lnTo>
                  <a:pt x="1401" y="13"/>
                </a:lnTo>
                <a:lnTo>
                  <a:pt x="1403" y="13"/>
                </a:lnTo>
                <a:lnTo>
                  <a:pt x="1404" y="13"/>
                </a:lnTo>
                <a:lnTo>
                  <a:pt x="1405" y="13"/>
                </a:lnTo>
                <a:lnTo>
                  <a:pt x="1406" y="13"/>
                </a:lnTo>
                <a:lnTo>
                  <a:pt x="1410" y="12"/>
                </a:lnTo>
                <a:lnTo>
                  <a:pt x="1411" y="12"/>
                </a:lnTo>
                <a:lnTo>
                  <a:pt x="1412" y="12"/>
                </a:lnTo>
                <a:lnTo>
                  <a:pt x="1414" y="12"/>
                </a:lnTo>
                <a:lnTo>
                  <a:pt x="1415" y="12"/>
                </a:lnTo>
                <a:lnTo>
                  <a:pt x="1416" y="12"/>
                </a:lnTo>
                <a:lnTo>
                  <a:pt x="1419" y="12"/>
                </a:lnTo>
                <a:lnTo>
                  <a:pt x="1420" y="12"/>
                </a:lnTo>
                <a:lnTo>
                  <a:pt x="1421" y="12"/>
                </a:lnTo>
                <a:lnTo>
                  <a:pt x="1422" y="12"/>
                </a:lnTo>
                <a:lnTo>
                  <a:pt x="1423" y="12"/>
                </a:lnTo>
                <a:lnTo>
                  <a:pt x="1424" y="12"/>
                </a:lnTo>
                <a:lnTo>
                  <a:pt x="1425" y="12"/>
                </a:lnTo>
                <a:lnTo>
                  <a:pt x="1427" y="12"/>
                </a:lnTo>
                <a:lnTo>
                  <a:pt x="1428" y="12"/>
                </a:lnTo>
                <a:lnTo>
                  <a:pt x="1429" y="12"/>
                </a:lnTo>
                <a:lnTo>
                  <a:pt x="1430" y="12"/>
                </a:lnTo>
                <a:lnTo>
                  <a:pt x="1431" y="12"/>
                </a:lnTo>
                <a:lnTo>
                  <a:pt x="1432" y="12"/>
                </a:lnTo>
                <a:lnTo>
                  <a:pt x="1435" y="12"/>
                </a:lnTo>
                <a:lnTo>
                  <a:pt x="1436" y="12"/>
                </a:lnTo>
                <a:lnTo>
                  <a:pt x="1438" y="12"/>
                </a:lnTo>
                <a:lnTo>
                  <a:pt x="1439" y="12"/>
                </a:lnTo>
                <a:lnTo>
                  <a:pt x="1440" y="12"/>
                </a:lnTo>
                <a:lnTo>
                  <a:pt x="1441" y="12"/>
                </a:lnTo>
                <a:lnTo>
                  <a:pt x="1442" y="10"/>
                </a:lnTo>
                <a:lnTo>
                  <a:pt x="1444" y="10"/>
                </a:lnTo>
                <a:lnTo>
                  <a:pt x="1446" y="10"/>
                </a:lnTo>
                <a:lnTo>
                  <a:pt x="1448" y="10"/>
                </a:lnTo>
                <a:lnTo>
                  <a:pt x="1452" y="10"/>
                </a:lnTo>
                <a:lnTo>
                  <a:pt x="1467" y="10"/>
                </a:lnTo>
                <a:lnTo>
                  <a:pt x="1467" y="12"/>
                </a:lnTo>
                <a:lnTo>
                  <a:pt x="1468" y="12"/>
                </a:lnTo>
                <a:lnTo>
                  <a:pt x="1474" y="12"/>
                </a:lnTo>
                <a:lnTo>
                  <a:pt x="1479" y="12"/>
                </a:lnTo>
                <a:lnTo>
                  <a:pt x="1488" y="10"/>
                </a:lnTo>
                <a:lnTo>
                  <a:pt x="1488" y="9"/>
                </a:lnTo>
                <a:lnTo>
                  <a:pt x="1489" y="9"/>
                </a:lnTo>
                <a:lnTo>
                  <a:pt x="1490" y="9"/>
                </a:lnTo>
                <a:lnTo>
                  <a:pt x="1491" y="9"/>
                </a:lnTo>
                <a:lnTo>
                  <a:pt x="1492" y="9"/>
                </a:lnTo>
                <a:lnTo>
                  <a:pt x="1493" y="9"/>
                </a:lnTo>
                <a:lnTo>
                  <a:pt x="1496" y="9"/>
                </a:lnTo>
                <a:lnTo>
                  <a:pt x="1497" y="9"/>
                </a:lnTo>
                <a:lnTo>
                  <a:pt x="1499" y="9"/>
                </a:lnTo>
                <a:lnTo>
                  <a:pt x="1499" y="10"/>
                </a:lnTo>
                <a:lnTo>
                  <a:pt x="1499" y="12"/>
                </a:lnTo>
                <a:lnTo>
                  <a:pt x="1499" y="13"/>
                </a:lnTo>
                <a:lnTo>
                  <a:pt x="1499" y="14"/>
                </a:lnTo>
                <a:lnTo>
                  <a:pt x="1499" y="15"/>
                </a:lnTo>
                <a:lnTo>
                  <a:pt x="1499" y="16"/>
                </a:lnTo>
                <a:lnTo>
                  <a:pt x="1499" y="17"/>
                </a:lnTo>
                <a:lnTo>
                  <a:pt x="1499" y="18"/>
                </a:lnTo>
                <a:lnTo>
                  <a:pt x="1498" y="19"/>
                </a:lnTo>
                <a:lnTo>
                  <a:pt x="1498" y="21"/>
                </a:lnTo>
                <a:lnTo>
                  <a:pt x="1498" y="22"/>
                </a:lnTo>
                <a:lnTo>
                  <a:pt x="1499" y="23"/>
                </a:lnTo>
                <a:lnTo>
                  <a:pt x="1499" y="24"/>
                </a:lnTo>
                <a:lnTo>
                  <a:pt x="1499" y="25"/>
                </a:lnTo>
                <a:lnTo>
                  <a:pt x="1498" y="26"/>
                </a:lnTo>
                <a:lnTo>
                  <a:pt x="1498" y="27"/>
                </a:lnTo>
                <a:lnTo>
                  <a:pt x="1498" y="29"/>
                </a:lnTo>
                <a:lnTo>
                  <a:pt x="1498" y="30"/>
                </a:lnTo>
                <a:lnTo>
                  <a:pt x="1498" y="31"/>
                </a:lnTo>
                <a:lnTo>
                  <a:pt x="1498" y="32"/>
                </a:lnTo>
                <a:lnTo>
                  <a:pt x="1498" y="33"/>
                </a:lnTo>
                <a:lnTo>
                  <a:pt x="1498" y="34"/>
                </a:lnTo>
                <a:lnTo>
                  <a:pt x="1498" y="37"/>
                </a:lnTo>
                <a:lnTo>
                  <a:pt x="1498" y="39"/>
                </a:lnTo>
                <a:lnTo>
                  <a:pt x="1498" y="41"/>
                </a:lnTo>
                <a:lnTo>
                  <a:pt x="1498" y="43"/>
                </a:lnTo>
                <a:lnTo>
                  <a:pt x="1498" y="46"/>
                </a:lnTo>
                <a:lnTo>
                  <a:pt x="1498" y="47"/>
                </a:lnTo>
                <a:lnTo>
                  <a:pt x="1498" y="48"/>
                </a:lnTo>
                <a:lnTo>
                  <a:pt x="1498" y="49"/>
                </a:lnTo>
                <a:lnTo>
                  <a:pt x="1498" y="50"/>
                </a:lnTo>
                <a:lnTo>
                  <a:pt x="1498" y="51"/>
                </a:lnTo>
                <a:lnTo>
                  <a:pt x="1498" y="52"/>
                </a:lnTo>
                <a:lnTo>
                  <a:pt x="1498" y="55"/>
                </a:lnTo>
                <a:lnTo>
                  <a:pt x="1497" y="56"/>
                </a:lnTo>
                <a:lnTo>
                  <a:pt x="1497" y="57"/>
                </a:lnTo>
                <a:lnTo>
                  <a:pt x="1497" y="58"/>
                </a:lnTo>
                <a:lnTo>
                  <a:pt x="1497" y="59"/>
                </a:lnTo>
                <a:lnTo>
                  <a:pt x="1498" y="60"/>
                </a:lnTo>
                <a:lnTo>
                  <a:pt x="1498" y="62"/>
                </a:lnTo>
                <a:lnTo>
                  <a:pt x="1498" y="63"/>
                </a:lnTo>
                <a:lnTo>
                  <a:pt x="1498" y="64"/>
                </a:lnTo>
                <a:lnTo>
                  <a:pt x="1497" y="65"/>
                </a:lnTo>
                <a:lnTo>
                  <a:pt x="1497" y="66"/>
                </a:lnTo>
                <a:lnTo>
                  <a:pt x="1497" y="67"/>
                </a:lnTo>
                <a:lnTo>
                  <a:pt x="1497" y="68"/>
                </a:lnTo>
                <a:lnTo>
                  <a:pt x="1497" y="69"/>
                </a:lnTo>
                <a:lnTo>
                  <a:pt x="1497" y="71"/>
                </a:lnTo>
                <a:lnTo>
                  <a:pt x="1497" y="72"/>
                </a:lnTo>
                <a:lnTo>
                  <a:pt x="1497" y="73"/>
                </a:lnTo>
                <a:lnTo>
                  <a:pt x="1497" y="74"/>
                </a:lnTo>
                <a:lnTo>
                  <a:pt x="1497" y="76"/>
                </a:lnTo>
                <a:lnTo>
                  <a:pt x="1497" y="77"/>
                </a:lnTo>
                <a:lnTo>
                  <a:pt x="1497" y="79"/>
                </a:lnTo>
                <a:lnTo>
                  <a:pt x="1497" y="80"/>
                </a:lnTo>
                <a:lnTo>
                  <a:pt x="1497" y="81"/>
                </a:lnTo>
                <a:lnTo>
                  <a:pt x="1497" y="82"/>
                </a:lnTo>
                <a:lnTo>
                  <a:pt x="1497" y="83"/>
                </a:lnTo>
                <a:lnTo>
                  <a:pt x="1496" y="84"/>
                </a:lnTo>
                <a:lnTo>
                  <a:pt x="1496" y="85"/>
                </a:lnTo>
                <a:lnTo>
                  <a:pt x="1496" y="87"/>
                </a:lnTo>
                <a:lnTo>
                  <a:pt x="1496" y="88"/>
                </a:lnTo>
                <a:lnTo>
                  <a:pt x="1496" y="89"/>
                </a:lnTo>
                <a:lnTo>
                  <a:pt x="1496" y="90"/>
                </a:lnTo>
                <a:lnTo>
                  <a:pt x="1496" y="92"/>
                </a:lnTo>
                <a:lnTo>
                  <a:pt x="1496" y="93"/>
                </a:lnTo>
                <a:lnTo>
                  <a:pt x="1496" y="94"/>
                </a:lnTo>
                <a:lnTo>
                  <a:pt x="1496" y="96"/>
                </a:lnTo>
                <a:lnTo>
                  <a:pt x="1494" y="97"/>
                </a:lnTo>
                <a:lnTo>
                  <a:pt x="1494" y="98"/>
                </a:lnTo>
                <a:lnTo>
                  <a:pt x="1494" y="99"/>
                </a:lnTo>
                <a:lnTo>
                  <a:pt x="1494" y="100"/>
                </a:lnTo>
                <a:lnTo>
                  <a:pt x="1494" y="101"/>
                </a:lnTo>
                <a:lnTo>
                  <a:pt x="1494" y="102"/>
                </a:lnTo>
                <a:lnTo>
                  <a:pt x="1494" y="104"/>
                </a:lnTo>
                <a:lnTo>
                  <a:pt x="1494" y="105"/>
                </a:lnTo>
                <a:lnTo>
                  <a:pt x="1494" y="106"/>
                </a:lnTo>
                <a:lnTo>
                  <a:pt x="1494" y="107"/>
                </a:lnTo>
                <a:lnTo>
                  <a:pt x="1494" y="108"/>
                </a:lnTo>
                <a:lnTo>
                  <a:pt x="1494" y="109"/>
                </a:lnTo>
                <a:lnTo>
                  <a:pt x="1494" y="110"/>
                </a:lnTo>
                <a:lnTo>
                  <a:pt x="1494" y="111"/>
                </a:lnTo>
                <a:lnTo>
                  <a:pt x="1493" y="114"/>
                </a:lnTo>
                <a:lnTo>
                  <a:pt x="1493" y="115"/>
                </a:lnTo>
                <a:lnTo>
                  <a:pt x="1493" y="116"/>
                </a:lnTo>
                <a:lnTo>
                  <a:pt x="1493" y="117"/>
                </a:lnTo>
                <a:lnTo>
                  <a:pt x="1493" y="118"/>
                </a:lnTo>
                <a:lnTo>
                  <a:pt x="1493" y="119"/>
                </a:lnTo>
                <a:lnTo>
                  <a:pt x="1493" y="121"/>
                </a:lnTo>
                <a:lnTo>
                  <a:pt x="1493" y="123"/>
                </a:lnTo>
                <a:lnTo>
                  <a:pt x="1493" y="125"/>
                </a:lnTo>
                <a:lnTo>
                  <a:pt x="1493" y="126"/>
                </a:lnTo>
                <a:lnTo>
                  <a:pt x="1493" y="127"/>
                </a:lnTo>
                <a:lnTo>
                  <a:pt x="1493" y="129"/>
                </a:lnTo>
                <a:lnTo>
                  <a:pt x="1493" y="130"/>
                </a:lnTo>
                <a:lnTo>
                  <a:pt x="1493" y="131"/>
                </a:lnTo>
                <a:lnTo>
                  <a:pt x="1493" y="132"/>
                </a:lnTo>
                <a:lnTo>
                  <a:pt x="1492" y="133"/>
                </a:lnTo>
                <a:lnTo>
                  <a:pt x="1492" y="135"/>
                </a:lnTo>
                <a:lnTo>
                  <a:pt x="1492" y="136"/>
                </a:lnTo>
                <a:lnTo>
                  <a:pt x="1492" y="138"/>
                </a:lnTo>
                <a:lnTo>
                  <a:pt x="1492" y="139"/>
                </a:lnTo>
                <a:lnTo>
                  <a:pt x="1492" y="141"/>
                </a:lnTo>
                <a:lnTo>
                  <a:pt x="1492" y="142"/>
                </a:lnTo>
                <a:lnTo>
                  <a:pt x="1492" y="143"/>
                </a:lnTo>
                <a:lnTo>
                  <a:pt x="1492" y="144"/>
                </a:lnTo>
                <a:lnTo>
                  <a:pt x="1492" y="146"/>
                </a:lnTo>
                <a:lnTo>
                  <a:pt x="1492" y="148"/>
                </a:lnTo>
                <a:lnTo>
                  <a:pt x="1492" y="149"/>
                </a:lnTo>
                <a:lnTo>
                  <a:pt x="1492" y="151"/>
                </a:lnTo>
                <a:lnTo>
                  <a:pt x="1492" y="155"/>
                </a:lnTo>
                <a:lnTo>
                  <a:pt x="1492" y="156"/>
                </a:lnTo>
                <a:lnTo>
                  <a:pt x="1493" y="157"/>
                </a:lnTo>
                <a:lnTo>
                  <a:pt x="1492" y="158"/>
                </a:lnTo>
                <a:lnTo>
                  <a:pt x="1492" y="159"/>
                </a:lnTo>
                <a:lnTo>
                  <a:pt x="1492" y="160"/>
                </a:lnTo>
                <a:lnTo>
                  <a:pt x="1492" y="161"/>
                </a:lnTo>
                <a:lnTo>
                  <a:pt x="1492" y="163"/>
                </a:lnTo>
                <a:lnTo>
                  <a:pt x="1492" y="164"/>
                </a:lnTo>
                <a:lnTo>
                  <a:pt x="1492" y="165"/>
                </a:lnTo>
                <a:lnTo>
                  <a:pt x="1491" y="166"/>
                </a:lnTo>
                <a:lnTo>
                  <a:pt x="1491" y="167"/>
                </a:lnTo>
                <a:lnTo>
                  <a:pt x="1491" y="168"/>
                </a:lnTo>
                <a:lnTo>
                  <a:pt x="1491" y="171"/>
                </a:lnTo>
                <a:lnTo>
                  <a:pt x="1491" y="172"/>
                </a:lnTo>
                <a:lnTo>
                  <a:pt x="1491" y="173"/>
                </a:lnTo>
                <a:lnTo>
                  <a:pt x="1491" y="174"/>
                </a:lnTo>
                <a:lnTo>
                  <a:pt x="1492" y="174"/>
                </a:lnTo>
                <a:lnTo>
                  <a:pt x="1491" y="174"/>
                </a:lnTo>
                <a:lnTo>
                  <a:pt x="1491" y="175"/>
                </a:lnTo>
                <a:lnTo>
                  <a:pt x="1490" y="175"/>
                </a:lnTo>
                <a:lnTo>
                  <a:pt x="1489" y="175"/>
                </a:lnTo>
                <a:lnTo>
                  <a:pt x="1488" y="174"/>
                </a:lnTo>
                <a:lnTo>
                  <a:pt x="1485" y="174"/>
                </a:lnTo>
                <a:lnTo>
                  <a:pt x="1484" y="174"/>
                </a:lnTo>
                <a:lnTo>
                  <a:pt x="1484" y="173"/>
                </a:lnTo>
                <a:lnTo>
                  <a:pt x="1484" y="172"/>
                </a:lnTo>
                <a:lnTo>
                  <a:pt x="1483" y="172"/>
                </a:lnTo>
                <a:lnTo>
                  <a:pt x="1483" y="171"/>
                </a:lnTo>
                <a:lnTo>
                  <a:pt x="1483" y="169"/>
                </a:lnTo>
                <a:lnTo>
                  <a:pt x="1483" y="168"/>
                </a:lnTo>
                <a:lnTo>
                  <a:pt x="1483" y="167"/>
                </a:lnTo>
                <a:lnTo>
                  <a:pt x="1483" y="164"/>
                </a:lnTo>
                <a:lnTo>
                  <a:pt x="1483" y="167"/>
                </a:lnTo>
                <a:lnTo>
                  <a:pt x="1484" y="167"/>
                </a:lnTo>
                <a:lnTo>
                  <a:pt x="1484" y="166"/>
                </a:lnTo>
                <a:lnTo>
                  <a:pt x="1484" y="165"/>
                </a:lnTo>
                <a:lnTo>
                  <a:pt x="1485" y="164"/>
                </a:lnTo>
                <a:lnTo>
                  <a:pt x="1485" y="163"/>
                </a:lnTo>
                <a:lnTo>
                  <a:pt x="1485" y="161"/>
                </a:lnTo>
                <a:lnTo>
                  <a:pt x="1484" y="161"/>
                </a:lnTo>
                <a:lnTo>
                  <a:pt x="1485" y="161"/>
                </a:lnTo>
                <a:lnTo>
                  <a:pt x="1485" y="160"/>
                </a:lnTo>
                <a:lnTo>
                  <a:pt x="1484" y="160"/>
                </a:lnTo>
                <a:lnTo>
                  <a:pt x="1485" y="160"/>
                </a:lnTo>
                <a:lnTo>
                  <a:pt x="1485" y="159"/>
                </a:lnTo>
                <a:lnTo>
                  <a:pt x="1484" y="159"/>
                </a:lnTo>
                <a:lnTo>
                  <a:pt x="1485" y="159"/>
                </a:lnTo>
                <a:lnTo>
                  <a:pt x="1485" y="158"/>
                </a:lnTo>
                <a:lnTo>
                  <a:pt x="1484" y="158"/>
                </a:lnTo>
                <a:lnTo>
                  <a:pt x="1484" y="163"/>
                </a:lnTo>
                <a:lnTo>
                  <a:pt x="1483" y="163"/>
                </a:lnTo>
                <a:lnTo>
                  <a:pt x="1484" y="158"/>
                </a:lnTo>
                <a:lnTo>
                  <a:pt x="1485" y="158"/>
                </a:lnTo>
                <a:lnTo>
                  <a:pt x="1485" y="157"/>
                </a:lnTo>
                <a:lnTo>
                  <a:pt x="1485" y="156"/>
                </a:lnTo>
                <a:lnTo>
                  <a:pt x="1485" y="155"/>
                </a:lnTo>
                <a:lnTo>
                  <a:pt x="1485" y="154"/>
                </a:lnTo>
                <a:lnTo>
                  <a:pt x="1485" y="151"/>
                </a:lnTo>
                <a:lnTo>
                  <a:pt x="1485" y="150"/>
                </a:lnTo>
                <a:lnTo>
                  <a:pt x="1485" y="149"/>
                </a:lnTo>
                <a:lnTo>
                  <a:pt x="1485" y="148"/>
                </a:lnTo>
                <a:lnTo>
                  <a:pt x="1485" y="147"/>
                </a:lnTo>
                <a:lnTo>
                  <a:pt x="1485" y="146"/>
                </a:lnTo>
                <a:lnTo>
                  <a:pt x="1485" y="144"/>
                </a:lnTo>
                <a:lnTo>
                  <a:pt x="1485" y="143"/>
                </a:lnTo>
                <a:lnTo>
                  <a:pt x="1485" y="142"/>
                </a:lnTo>
                <a:lnTo>
                  <a:pt x="1485" y="140"/>
                </a:lnTo>
                <a:lnTo>
                  <a:pt x="1485" y="139"/>
                </a:lnTo>
                <a:lnTo>
                  <a:pt x="1485" y="138"/>
                </a:lnTo>
                <a:lnTo>
                  <a:pt x="1487" y="138"/>
                </a:lnTo>
                <a:lnTo>
                  <a:pt x="1487" y="139"/>
                </a:lnTo>
                <a:lnTo>
                  <a:pt x="1488" y="139"/>
                </a:lnTo>
                <a:lnTo>
                  <a:pt x="1488" y="138"/>
                </a:lnTo>
                <a:lnTo>
                  <a:pt x="1488" y="136"/>
                </a:lnTo>
                <a:lnTo>
                  <a:pt x="1487" y="136"/>
                </a:lnTo>
                <a:lnTo>
                  <a:pt x="1485" y="136"/>
                </a:lnTo>
                <a:lnTo>
                  <a:pt x="1485" y="135"/>
                </a:lnTo>
                <a:lnTo>
                  <a:pt x="1485" y="134"/>
                </a:lnTo>
                <a:lnTo>
                  <a:pt x="1485" y="133"/>
                </a:lnTo>
                <a:lnTo>
                  <a:pt x="1484" y="133"/>
                </a:lnTo>
                <a:lnTo>
                  <a:pt x="1484" y="132"/>
                </a:lnTo>
                <a:lnTo>
                  <a:pt x="1485" y="132"/>
                </a:lnTo>
                <a:lnTo>
                  <a:pt x="1484" y="132"/>
                </a:lnTo>
                <a:lnTo>
                  <a:pt x="1484" y="131"/>
                </a:lnTo>
                <a:lnTo>
                  <a:pt x="1484" y="130"/>
                </a:lnTo>
                <a:lnTo>
                  <a:pt x="1484" y="129"/>
                </a:lnTo>
                <a:lnTo>
                  <a:pt x="1483" y="129"/>
                </a:lnTo>
                <a:lnTo>
                  <a:pt x="1481" y="127"/>
                </a:lnTo>
                <a:lnTo>
                  <a:pt x="1480" y="127"/>
                </a:lnTo>
                <a:lnTo>
                  <a:pt x="1479" y="126"/>
                </a:lnTo>
                <a:lnTo>
                  <a:pt x="1478" y="126"/>
                </a:lnTo>
                <a:lnTo>
                  <a:pt x="1475" y="127"/>
                </a:lnTo>
                <a:lnTo>
                  <a:pt x="1475" y="129"/>
                </a:lnTo>
                <a:lnTo>
                  <a:pt x="1476" y="129"/>
                </a:lnTo>
                <a:lnTo>
                  <a:pt x="1475" y="129"/>
                </a:lnTo>
                <a:lnTo>
                  <a:pt x="1475" y="130"/>
                </a:lnTo>
                <a:lnTo>
                  <a:pt x="1475" y="129"/>
                </a:lnTo>
                <a:lnTo>
                  <a:pt x="1475" y="130"/>
                </a:lnTo>
                <a:lnTo>
                  <a:pt x="1476" y="130"/>
                </a:lnTo>
                <a:lnTo>
                  <a:pt x="1476" y="131"/>
                </a:lnTo>
                <a:lnTo>
                  <a:pt x="1478" y="131"/>
                </a:lnTo>
                <a:lnTo>
                  <a:pt x="1476" y="131"/>
                </a:lnTo>
                <a:lnTo>
                  <a:pt x="1478" y="131"/>
                </a:lnTo>
                <a:lnTo>
                  <a:pt x="1478" y="132"/>
                </a:lnTo>
                <a:lnTo>
                  <a:pt x="1479" y="132"/>
                </a:lnTo>
                <a:lnTo>
                  <a:pt x="1479" y="133"/>
                </a:lnTo>
                <a:lnTo>
                  <a:pt x="1478" y="133"/>
                </a:lnTo>
                <a:lnTo>
                  <a:pt x="1476" y="133"/>
                </a:lnTo>
                <a:lnTo>
                  <a:pt x="1475" y="133"/>
                </a:lnTo>
                <a:lnTo>
                  <a:pt x="1474" y="133"/>
                </a:lnTo>
                <a:lnTo>
                  <a:pt x="1475" y="134"/>
                </a:lnTo>
                <a:lnTo>
                  <a:pt x="1475" y="135"/>
                </a:lnTo>
                <a:lnTo>
                  <a:pt x="1476" y="134"/>
                </a:lnTo>
                <a:lnTo>
                  <a:pt x="1478" y="134"/>
                </a:lnTo>
                <a:lnTo>
                  <a:pt x="1479" y="134"/>
                </a:lnTo>
                <a:lnTo>
                  <a:pt x="1479" y="133"/>
                </a:lnTo>
                <a:lnTo>
                  <a:pt x="1479" y="134"/>
                </a:lnTo>
                <a:lnTo>
                  <a:pt x="1479" y="135"/>
                </a:lnTo>
                <a:lnTo>
                  <a:pt x="1479" y="136"/>
                </a:lnTo>
                <a:lnTo>
                  <a:pt x="1479" y="138"/>
                </a:lnTo>
                <a:lnTo>
                  <a:pt x="1479" y="139"/>
                </a:lnTo>
                <a:lnTo>
                  <a:pt x="1479" y="140"/>
                </a:lnTo>
                <a:lnTo>
                  <a:pt x="1479" y="141"/>
                </a:lnTo>
                <a:lnTo>
                  <a:pt x="1479" y="142"/>
                </a:lnTo>
                <a:lnTo>
                  <a:pt x="1479" y="143"/>
                </a:lnTo>
                <a:lnTo>
                  <a:pt x="1479" y="144"/>
                </a:lnTo>
                <a:lnTo>
                  <a:pt x="1479" y="146"/>
                </a:lnTo>
                <a:lnTo>
                  <a:pt x="1479" y="147"/>
                </a:lnTo>
                <a:lnTo>
                  <a:pt x="1479" y="148"/>
                </a:lnTo>
                <a:lnTo>
                  <a:pt x="1478" y="149"/>
                </a:lnTo>
                <a:lnTo>
                  <a:pt x="1478" y="150"/>
                </a:lnTo>
                <a:lnTo>
                  <a:pt x="1476" y="151"/>
                </a:lnTo>
                <a:lnTo>
                  <a:pt x="1476" y="152"/>
                </a:lnTo>
                <a:lnTo>
                  <a:pt x="1476" y="154"/>
                </a:lnTo>
                <a:lnTo>
                  <a:pt x="1475" y="155"/>
                </a:lnTo>
                <a:lnTo>
                  <a:pt x="1476" y="155"/>
                </a:lnTo>
                <a:lnTo>
                  <a:pt x="1476" y="156"/>
                </a:lnTo>
                <a:lnTo>
                  <a:pt x="1475" y="157"/>
                </a:lnTo>
                <a:lnTo>
                  <a:pt x="1475" y="158"/>
                </a:lnTo>
                <a:lnTo>
                  <a:pt x="1475" y="159"/>
                </a:lnTo>
                <a:lnTo>
                  <a:pt x="1475" y="160"/>
                </a:lnTo>
                <a:lnTo>
                  <a:pt x="1475" y="161"/>
                </a:lnTo>
                <a:lnTo>
                  <a:pt x="1474" y="163"/>
                </a:lnTo>
                <a:lnTo>
                  <a:pt x="1473" y="163"/>
                </a:lnTo>
                <a:lnTo>
                  <a:pt x="1472" y="163"/>
                </a:lnTo>
                <a:lnTo>
                  <a:pt x="1472" y="164"/>
                </a:lnTo>
                <a:lnTo>
                  <a:pt x="1472" y="163"/>
                </a:lnTo>
                <a:lnTo>
                  <a:pt x="1471" y="163"/>
                </a:lnTo>
                <a:lnTo>
                  <a:pt x="1471" y="161"/>
                </a:lnTo>
                <a:lnTo>
                  <a:pt x="1470" y="161"/>
                </a:lnTo>
                <a:lnTo>
                  <a:pt x="1468" y="161"/>
                </a:lnTo>
                <a:lnTo>
                  <a:pt x="1465" y="163"/>
                </a:lnTo>
                <a:lnTo>
                  <a:pt x="1465" y="164"/>
                </a:lnTo>
                <a:lnTo>
                  <a:pt x="1465" y="165"/>
                </a:lnTo>
                <a:lnTo>
                  <a:pt x="1465" y="166"/>
                </a:lnTo>
                <a:lnTo>
                  <a:pt x="1465" y="167"/>
                </a:lnTo>
                <a:lnTo>
                  <a:pt x="1464" y="167"/>
                </a:lnTo>
                <a:lnTo>
                  <a:pt x="1463" y="168"/>
                </a:lnTo>
                <a:lnTo>
                  <a:pt x="1462" y="168"/>
                </a:lnTo>
                <a:lnTo>
                  <a:pt x="1461" y="168"/>
                </a:lnTo>
                <a:lnTo>
                  <a:pt x="1459" y="168"/>
                </a:lnTo>
                <a:lnTo>
                  <a:pt x="1458" y="168"/>
                </a:lnTo>
                <a:lnTo>
                  <a:pt x="1458" y="169"/>
                </a:lnTo>
                <a:lnTo>
                  <a:pt x="1457" y="169"/>
                </a:lnTo>
                <a:lnTo>
                  <a:pt x="1456" y="171"/>
                </a:lnTo>
                <a:lnTo>
                  <a:pt x="1455" y="171"/>
                </a:lnTo>
                <a:lnTo>
                  <a:pt x="1455" y="172"/>
                </a:lnTo>
                <a:lnTo>
                  <a:pt x="1454" y="172"/>
                </a:lnTo>
                <a:lnTo>
                  <a:pt x="1453" y="172"/>
                </a:lnTo>
                <a:lnTo>
                  <a:pt x="1452" y="171"/>
                </a:lnTo>
                <a:lnTo>
                  <a:pt x="1453" y="174"/>
                </a:lnTo>
                <a:lnTo>
                  <a:pt x="1452" y="175"/>
                </a:lnTo>
                <a:lnTo>
                  <a:pt x="1449" y="176"/>
                </a:lnTo>
                <a:lnTo>
                  <a:pt x="1448" y="176"/>
                </a:lnTo>
                <a:lnTo>
                  <a:pt x="1448" y="177"/>
                </a:lnTo>
                <a:lnTo>
                  <a:pt x="1447" y="178"/>
                </a:lnTo>
                <a:lnTo>
                  <a:pt x="1446" y="180"/>
                </a:lnTo>
                <a:lnTo>
                  <a:pt x="1446" y="181"/>
                </a:lnTo>
                <a:lnTo>
                  <a:pt x="1445" y="182"/>
                </a:lnTo>
                <a:lnTo>
                  <a:pt x="1444" y="182"/>
                </a:lnTo>
                <a:lnTo>
                  <a:pt x="1441" y="184"/>
                </a:lnTo>
                <a:lnTo>
                  <a:pt x="1441" y="185"/>
                </a:lnTo>
                <a:lnTo>
                  <a:pt x="1440" y="185"/>
                </a:lnTo>
                <a:lnTo>
                  <a:pt x="1440" y="186"/>
                </a:lnTo>
                <a:lnTo>
                  <a:pt x="1439" y="186"/>
                </a:lnTo>
                <a:lnTo>
                  <a:pt x="1438" y="188"/>
                </a:lnTo>
                <a:lnTo>
                  <a:pt x="1438" y="189"/>
                </a:lnTo>
                <a:lnTo>
                  <a:pt x="1437" y="190"/>
                </a:lnTo>
                <a:lnTo>
                  <a:pt x="1437" y="191"/>
                </a:lnTo>
                <a:lnTo>
                  <a:pt x="1436" y="192"/>
                </a:lnTo>
                <a:lnTo>
                  <a:pt x="1436" y="193"/>
                </a:lnTo>
                <a:lnTo>
                  <a:pt x="1436" y="194"/>
                </a:lnTo>
                <a:lnTo>
                  <a:pt x="1435" y="196"/>
                </a:lnTo>
                <a:lnTo>
                  <a:pt x="1435" y="197"/>
                </a:lnTo>
                <a:lnTo>
                  <a:pt x="1433" y="198"/>
                </a:lnTo>
                <a:lnTo>
                  <a:pt x="1432" y="198"/>
                </a:lnTo>
                <a:lnTo>
                  <a:pt x="1435" y="198"/>
                </a:lnTo>
                <a:lnTo>
                  <a:pt x="1433" y="200"/>
                </a:lnTo>
                <a:lnTo>
                  <a:pt x="1432" y="200"/>
                </a:lnTo>
                <a:lnTo>
                  <a:pt x="1432" y="201"/>
                </a:lnTo>
                <a:lnTo>
                  <a:pt x="1433" y="201"/>
                </a:lnTo>
                <a:lnTo>
                  <a:pt x="1433" y="200"/>
                </a:lnTo>
                <a:lnTo>
                  <a:pt x="1433" y="201"/>
                </a:lnTo>
                <a:lnTo>
                  <a:pt x="1433" y="202"/>
                </a:lnTo>
                <a:lnTo>
                  <a:pt x="1432" y="201"/>
                </a:lnTo>
                <a:lnTo>
                  <a:pt x="1432" y="202"/>
                </a:lnTo>
                <a:lnTo>
                  <a:pt x="1432" y="203"/>
                </a:lnTo>
                <a:lnTo>
                  <a:pt x="1431" y="203"/>
                </a:lnTo>
                <a:lnTo>
                  <a:pt x="1431" y="205"/>
                </a:lnTo>
                <a:lnTo>
                  <a:pt x="1430" y="206"/>
                </a:lnTo>
                <a:lnTo>
                  <a:pt x="1430" y="207"/>
                </a:lnTo>
                <a:lnTo>
                  <a:pt x="1429" y="208"/>
                </a:lnTo>
                <a:lnTo>
                  <a:pt x="1428" y="208"/>
                </a:lnTo>
                <a:lnTo>
                  <a:pt x="1428" y="207"/>
                </a:lnTo>
                <a:lnTo>
                  <a:pt x="1423" y="203"/>
                </a:lnTo>
                <a:lnTo>
                  <a:pt x="1423" y="202"/>
                </a:lnTo>
                <a:lnTo>
                  <a:pt x="1422" y="202"/>
                </a:lnTo>
                <a:lnTo>
                  <a:pt x="1422" y="203"/>
                </a:lnTo>
                <a:lnTo>
                  <a:pt x="1423" y="205"/>
                </a:lnTo>
                <a:lnTo>
                  <a:pt x="1424" y="205"/>
                </a:lnTo>
                <a:lnTo>
                  <a:pt x="1425" y="207"/>
                </a:lnTo>
                <a:lnTo>
                  <a:pt x="1427" y="208"/>
                </a:lnTo>
                <a:lnTo>
                  <a:pt x="1428" y="208"/>
                </a:lnTo>
                <a:lnTo>
                  <a:pt x="1428" y="209"/>
                </a:lnTo>
                <a:lnTo>
                  <a:pt x="1427" y="210"/>
                </a:lnTo>
                <a:lnTo>
                  <a:pt x="1425" y="209"/>
                </a:lnTo>
                <a:lnTo>
                  <a:pt x="1423" y="207"/>
                </a:lnTo>
                <a:lnTo>
                  <a:pt x="1422" y="206"/>
                </a:lnTo>
                <a:lnTo>
                  <a:pt x="1421" y="205"/>
                </a:lnTo>
                <a:lnTo>
                  <a:pt x="1420" y="205"/>
                </a:lnTo>
                <a:lnTo>
                  <a:pt x="1421" y="205"/>
                </a:lnTo>
                <a:lnTo>
                  <a:pt x="1421" y="206"/>
                </a:lnTo>
                <a:lnTo>
                  <a:pt x="1422" y="207"/>
                </a:lnTo>
                <a:lnTo>
                  <a:pt x="1423" y="207"/>
                </a:lnTo>
                <a:lnTo>
                  <a:pt x="1424" y="208"/>
                </a:lnTo>
                <a:lnTo>
                  <a:pt x="1425" y="209"/>
                </a:lnTo>
                <a:lnTo>
                  <a:pt x="1425" y="210"/>
                </a:lnTo>
                <a:lnTo>
                  <a:pt x="1427" y="210"/>
                </a:lnTo>
                <a:lnTo>
                  <a:pt x="1425" y="211"/>
                </a:lnTo>
                <a:lnTo>
                  <a:pt x="1424" y="211"/>
                </a:lnTo>
                <a:lnTo>
                  <a:pt x="1422" y="209"/>
                </a:lnTo>
                <a:lnTo>
                  <a:pt x="1420" y="207"/>
                </a:lnTo>
                <a:lnTo>
                  <a:pt x="1419" y="206"/>
                </a:lnTo>
                <a:lnTo>
                  <a:pt x="1419" y="207"/>
                </a:lnTo>
                <a:lnTo>
                  <a:pt x="1420" y="207"/>
                </a:lnTo>
                <a:lnTo>
                  <a:pt x="1421" y="208"/>
                </a:lnTo>
                <a:lnTo>
                  <a:pt x="1424" y="213"/>
                </a:lnTo>
                <a:lnTo>
                  <a:pt x="1423" y="213"/>
                </a:lnTo>
                <a:lnTo>
                  <a:pt x="1423" y="214"/>
                </a:lnTo>
                <a:lnTo>
                  <a:pt x="1418" y="208"/>
                </a:lnTo>
                <a:lnTo>
                  <a:pt x="1416" y="208"/>
                </a:lnTo>
                <a:lnTo>
                  <a:pt x="1418" y="209"/>
                </a:lnTo>
                <a:lnTo>
                  <a:pt x="1420" y="211"/>
                </a:lnTo>
                <a:lnTo>
                  <a:pt x="1421" y="213"/>
                </a:lnTo>
                <a:lnTo>
                  <a:pt x="1422" y="214"/>
                </a:lnTo>
                <a:lnTo>
                  <a:pt x="1422" y="215"/>
                </a:lnTo>
                <a:lnTo>
                  <a:pt x="1421" y="215"/>
                </a:lnTo>
                <a:lnTo>
                  <a:pt x="1415" y="209"/>
                </a:lnTo>
                <a:lnTo>
                  <a:pt x="1414" y="209"/>
                </a:lnTo>
                <a:lnTo>
                  <a:pt x="1415" y="210"/>
                </a:lnTo>
                <a:lnTo>
                  <a:pt x="1416" y="210"/>
                </a:lnTo>
                <a:lnTo>
                  <a:pt x="1416" y="211"/>
                </a:lnTo>
                <a:lnTo>
                  <a:pt x="1418" y="211"/>
                </a:lnTo>
                <a:lnTo>
                  <a:pt x="1418" y="213"/>
                </a:lnTo>
                <a:lnTo>
                  <a:pt x="1420" y="214"/>
                </a:lnTo>
                <a:lnTo>
                  <a:pt x="1420" y="215"/>
                </a:lnTo>
                <a:lnTo>
                  <a:pt x="1421" y="215"/>
                </a:lnTo>
                <a:lnTo>
                  <a:pt x="1421" y="216"/>
                </a:lnTo>
                <a:lnTo>
                  <a:pt x="1420" y="216"/>
                </a:lnTo>
                <a:lnTo>
                  <a:pt x="1419" y="217"/>
                </a:lnTo>
                <a:lnTo>
                  <a:pt x="1418" y="217"/>
                </a:lnTo>
                <a:lnTo>
                  <a:pt x="1416" y="218"/>
                </a:lnTo>
                <a:lnTo>
                  <a:pt x="1415" y="217"/>
                </a:lnTo>
                <a:lnTo>
                  <a:pt x="1414" y="217"/>
                </a:lnTo>
                <a:lnTo>
                  <a:pt x="1414" y="218"/>
                </a:lnTo>
                <a:lnTo>
                  <a:pt x="1413" y="218"/>
                </a:lnTo>
                <a:lnTo>
                  <a:pt x="1412" y="217"/>
                </a:lnTo>
                <a:lnTo>
                  <a:pt x="1410" y="217"/>
                </a:lnTo>
                <a:lnTo>
                  <a:pt x="1411" y="217"/>
                </a:lnTo>
                <a:lnTo>
                  <a:pt x="1412" y="217"/>
                </a:lnTo>
                <a:lnTo>
                  <a:pt x="1413" y="217"/>
                </a:lnTo>
                <a:lnTo>
                  <a:pt x="1413" y="218"/>
                </a:lnTo>
                <a:lnTo>
                  <a:pt x="1413" y="219"/>
                </a:lnTo>
                <a:lnTo>
                  <a:pt x="1412" y="219"/>
                </a:lnTo>
                <a:lnTo>
                  <a:pt x="1410" y="219"/>
                </a:lnTo>
                <a:lnTo>
                  <a:pt x="1409" y="219"/>
                </a:lnTo>
                <a:lnTo>
                  <a:pt x="1409" y="221"/>
                </a:lnTo>
                <a:lnTo>
                  <a:pt x="1412" y="221"/>
                </a:lnTo>
                <a:lnTo>
                  <a:pt x="1411" y="222"/>
                </a:lnTo>
                <a:lnTo>
                  <a:pt x="1411" y="223"/>
                </a:lnTo>
                <a:lnTo>
                  <a:pt x="1410" y="223"/>
                </a:lnTo>
                <a:lnTo>
                  <a:pt x="1409" y="223"/>
                </a:lnTo>
                <a:lnTo>
                  <a:pt x="1409" y="224"/>
                </a:lnTo>
                <a:lnTo>
                  <a:pt x="1409" y="225"/>
                </a:lnTo>
                <a:lnTo>
                  <a:pt x="1409" y="226"/>
                </a:lnTo>
                <a:lnTo>
                  <a:pt x="1407" y="226"/>
                </a:lnTo>
                <a:lnTo>
                  <a:pt x="1407" y="227"/>
                </a:lnTo>
                <a:lnTo>
                  <a:pt x="1409" y="227"/>
                </a:lnTo>
                <a:lnTo>
                  <a:pt x="1407" y="227"/>
                </a:lnTo>
                <a:lnTo>
                  <a:pt x="1409" y="227"/>
                </a:lnTo>
                <a:lnTo>
                  <a:pt x="1407" y="228"/>
                </a:lnTo>
                <a:lnTo>
                  <a:pt x="1407" y="230"/>
                </a:lnTo>
                <a:lnTo>
                  <a:pt x="1407" y="231"/>
                </a:lnTo>
                <a:lnTo>
                  <a:pt x="1407" y="232"/>
                </a:lnTo>
                <a:lnTo>
                  <a:pt x="1407" y="233"/>
                </a:lnTo>
                <a:lnTo>
                  <a:pt x="1406" y="235"/>
                </a:lnTo>
                <a:lnTo>
                  <a:pt x="1406" y="236"/>
                </a:lnTo>
                <a:lnTo>
                  <a:pt x="1406" y="238"/>
                </a:lnTo>
                <a:lnTo>
                  <a:pt x="1406" y="239"/>
                </a:lnTo>
                <a:lnTo>
                  <a:pt x="1406" y="240"/>
                </a:lnTo>
                <a:lnTo>
                  <a:pt x="1406" y="241"/>
                </a:lnTo>
                <a:lnTo>
                  <a:pt x="1405" y="241"/>
                </a:lnTo>
                <a:lnTo>
                  <a:pt x="1405" y="242"/>
                </a:lnTo>
                <a:lnTo>
                  <a:pt x="1403" y="243"/>
                </a:lnTo>
                <a:lnTo>
                  <a:pt x="1402" y="243"/>
                </a:lnTo>
                <a:lnTo>
                  <a:pt x="1402" y="242"/>
                </a:lnTo>
                <a:lnTo>
                  <a:pt x="1401" y="242"/>
                </a:lnTo>
                <a:lnTo>
                  <a:pt x="1399" y="242"/>
                </a:lnTo>
                <a:lnTo>
                  <a:pt x="1398" y="242"/>
                </a:lnTo>
                <a:lnTo>
                  <a:pt x="1397" y="242"/>
                </a:lnTo>
                <a:lnTo>
                  <a:pt x="1396" y="242"/>
                </a:lnTo>
                <a:lnTo>
                  <a:pt x="1395" y="242"/>
                </a:lnTo>
                <a:lnTo>
                  <a:pt x="1395" y="243"/>
                </a:lnTo>
                <a:lnTo>
                  <a:pt x="1396" y="243"/>
                </a:lnTo>
                <a:lnTo>
                  <a:pt x="1397" y="243"/>
                </a:lnTo>
                <a:lnTo>
                  <a:pt x="1399" y="243"/>
                </a:lnTo>
                <a:lnTo>
                  <a:pt x="1401" y="243"/>
                </a:lnTo>
                <a:lnTo>
                  <a:pt x="1402" y="243"/>
                </a:lnTo>
                <a:lnTo>
                  <a:pt x="1402" y="244"/>
                </a:lnTo>
                <a:lnTo>
                  <a:pt x="1401" y="246"/>
                </a:lnTo>
                <a:lnTo>
                  <a:pt x="1399" y="246"/>
                </a:lnTo>
                <a:lnTo>
                  <a:pt x="1398" y="247"/>
                </a:lnTo>
                <a:lnTo>
                  <a:pt x="1397" y="247"/>
                </a:lnTo>
                <a:lnTo>
                  <a:pt x="1396" y="247"/>
                </a:lnTo>
                <a:lnTo>
                  <a:pt x="1395" y="247"/>
                </a:lnTo>
                <a:lnTo>
                  <a:pt x="1394" y="248"/>
                </a:lnTo>
                <a:lnTo>
                  <a:pt x="1394" y="250"/>
                </a:lnTo>
                <a:lnTo>
                  <a:pt x="1394" y="251"/>
                </a:lnTo>
                <a:lnTo>
                  <a:pt x="1394" y="253"/>
                </a:lnTo>
                <a:lnTo>
                  <a:pt x="1394" y="256"/>
                </a:lnTo>
                <a:lnTo>
                  <a:pt x="1394" y="261"/>
                </a:lnTo>
                <a:lnTo>
                  <a:pt x="1394" y="265"/>
                </a:lnTo>
                <a:lnTo>
                  <a:pt x="1394" y="266"/>
                </a:lnTo>
                <a:lnTo>
                  <a:pt x="1394" y="267"/>
                </a:lnTo>
                <a:lnTo>
                  <a:pt x="1393" y="267"/>
                </a:lnTo>
                <a:lnTo>
                  <a:pt x="1392" y="267"/>
                </a:lnTo>
                <a:lnTo>
                  <a:pt x="1388" y="267"/>
                </a:lnTo>
                <a:lnTo>
                  <a:pt x="1387" y="267"/>
                </a:lnTo>
                <a:lnTo>
                  <a:pt x="1386" y="267"/>
                </a:lnTo>
                <a:lnTo>
                  <a:pt x="1385" y="267"/>
                </a:lnTo>
                <a:lnTo>
                  <a:pt x="1385" y="268"/>
                </a:lnTo>
                <a:lnTo>
                  <a:pt x="1386" y="268"/>
                </a:lnTo>
                <a:lnTo>
                  <a:pt x="1386" y="267"/>
                </a:lnTo>
                <a:lnTo>
                  <a:pt x="1388" y="267"/>
                </a:lnTo>
                <a:lnTo>
                  <a:pt x="1390" y="267"/>
                </a:lnTo>
                <a:lnTo>
                  <a:pt x="1393" y="267"/>
                </a:lnTo>
                <a:lnTo>
                  <a:pt x="1394" y="267"/>
                </a:lnTo>
                <a:lnTo>
                  <a:pt x="1394" y="268"/>
                </a:lnTo>
                <a:lnTo>
                  <a:pt x="1394" y="269"/>
                </a:lnTo>
                <a:lnTo>
                  <a:pt x="1392" y="269"/>
                </a:lnTo>
                <a:lnTo>
                  <a:pt x="1390" y="269"/>
                </a:lnTo>
                <a:lnTo>
                  <a:pt x="1386" y="270"/>
                </a:lnTo>
                <a:lnTo>
                  <a:pt x="1386" y="269"/>
                </a:lnTo>
                <a:lnTo>
                  <a:pt x="1385" y="269"/>
                </a:lnTo>
                <a:lnTo>
                  <a:pt x="1385" y="270"/>
                </a:lnTo>
                <a:lnTo>
                  <a:pt x="1386" y="270"/>
                </a:lnTo>
                <a:lnTo>
                  <a:pt x="1387" y="270"/>
                </a:lnTo>
                <a:lnTo>
                  <a:pt x="1388" y="270"/>
                </a:lnTo>
                <a:lnTo>
                  <a:pt x="1389" y="270"/>
                </a:lnTo>
                <a:lnTo>
                  <a:pt x="1390" y="270"/>
                </a:lnTo>
                <a:lnTo>
                  <a:pt x="1394" y="270"/>
                </a:lnTo>
                <a:lnTo>
                  <a:pt x="1394" y="272"/>
                </a:lnTo>
                <a:lnTo>
                  <a:pt x="1394" y="273"/>
                </a:lnTo>
                <a:lnTo>
                  <a:pt x="1393" y="274"/>
                </a:lnTo>
                <a:lnTo>
                  <a:pt x="1393" y="275"/>
                </a:lnTo>
                <a:lnTo>
                  <a:pt x="1392" y="275"/>
                </a:lnTo>
                <a:lnTo>
                  <a:pt x="1388" y="275"/>
                </a:lnTo>
                <a:lnTo>
                  <a:pt x="1387" y="275"/>
                </a:lnTo>
                <a:lnTo>
                  <a:pt x="1386" y="275"/>
                </a:lnTo>
                <a:lnTo>
                  <a:pt x="1385" y="275"/>
                </a:lnTo>
                <a:lnTo>
                  <a:pt x="1385" y="276"/>
                </a:lnTo>
                <a:lnTo>
                  <a:pt x="1386" y="276"/>
                </a:lnTo>
                <a:lnTo>
                  <a:pt x="1390" y="275"/>
                </a:lnTo>
                <a:lnTo>
                  <a:pt x="1393" y="275"/>
                </a:lnTo>
                <a:lnTo>
                  <a:pt x="1393" y="277"/>
                </a:lnTo>
                <a:lnTo>
                  <a:pt x="1393" y="278"/>
                </a:lnTo>
                <a:lnTo>
                  <a:pt x="1393" y="280"/>
                </a:lnTo>
                <a:lnTo>
                  <a:pt x="1392" y="280"/>
                </a:lnTo>
                <a:lnTo>
                  <a:pt x="1390" y="280"/>
                </a:lnTo>
                <a:lnTo>
                  <a:pt x="1389" y="280"/>
                </a:lnTo>
                <a:lnTo>
                  <a:pt x="1389" y="281"/>
                </a:lnTo>
                <a:lnTo>
                  <a:pt x="1388" y="281"/>
                </a:lnTo>
                <a:lnTo>
                  <a:pt x="1386" y="281"/>
                </a:lnTo>
                <a:lnTo>
                  <a:pt x="1385" y="281"/>
                </a:lnTo>
                <a:lnTo>
                  <a:pt x="1384" y="281"/>
                </a:lnTo>
                <a:lnTo>
                  <a:pt x="1383" y="281"/>
                </a:lnTo>
                <a:lnTo>
                  <a:pt x="1384" y="281"/>
                </a:lnTo>
                <a:lnTo>
                  <a:pt x="1386" y="281"/>
                </a:lnTo>
                <a:lnTo>
                  <a:pt x="1388" y="281"/>
                </a:lnTo>
                <a:lnTo>
                  <a:pt x="1389" y="281"/>
                </a:lnTo>
                <a:lnTo>
                  <a:pt x="1390" y="281"/>
                </a:lnTo>
                <a:lnTo>
                  <a:pt x="1393" y="281"/>
                </a:lnTo>
                <a:lnTo>
                  <a:pt x="1392" y="282"/>
                </a:lnTo>
                <a:lnTo>
                  <a:pt x="1392" y="283"/>
                </a:lnTo>
                <a:lnTo>
                  <a:pt x="1388" y="283"/>
                </a:lnTo>
                <a:lnTo>
                  <a:pt x="1392" y="283"/>
                </a:lnTo>
                <a:lnTo>
                  <a:pt x="1392" y="284"/>
                </a:lnTo>
                <a:lnTo>
                  <a:pt x="1392" y="285"/>
                </a:lnTo>
                <a:lnTo>
                  <a:pt x="1388" y="285"/>
                </a:lnTo>
                <a:lnTo>
                  <a:pt x="1390" y="285"/>
                </a:lnTo>
                <a:lnTo>
                  <a:pt x="1392" y="285"/>
                </a:lnTo>
                <a:lnTo>
                  <a:pt x="1392" y="286"/>
                </a:lnTo>
                <a:lnTo>
                  <a:pt x="1390" y="291"/>
                </a:lnTo>
                <a:lnTo>
                  <a:pt x="1390" y="293"/>
                </a:lnTo>
                <a:lnTo>
                  <a:pt x="1390" y="294"/>
                </a:lnTo>
                <a:lnTo>
                  <a:pt x="1390" y="295"/>
                </a:lnTo>
                <a:lnTo>
                  <a:pt x="1389" y="297"/>
                </a:lnTo>
                <a:lnTo>
                  <a:pt x="1388" y="297"/>
                </a:lnTo>
                <a:lnTo>
                  <a:pt x="1388" y="298"/>
                </a:lnTo>
                <a:lnTo>
                  <a:pt x="1389" y="298"/>
                </a:lnTo>
                <a:lnTo>
                  <a:pt x="1388" y="298"/>
                </a:lnTo>
                <a:lnTo>
                  <a:pt x="1387" y="298"/>
                </a:lnTo>
                <a:lnTo>
                  <a:pt x="1380" y="294"/>
                </a:lnTo>
                <a:lnTo>
                  <a:pt x="1379" y="294"/>
                </a:lnTo>
                <a:lnTo>
                  <a:pt x="1378" y="294"/>
                </a:lnTo>
                <a:lnTo>
                  <a:pt x="1377" y="294"/>
                </a:lnTo>
                <a:lnTo>
                  <a:pt x="1377" y="295"/>
                </a:lnTo>
                <a:lnTo>
                  <a:pt x="1377" y="297"/>
                </a:lnTo>
                <a:lnTo>
                  <a:pt x="1378" y="297"/>
                </a:lnTo>
                <a:lnTo>
                  <a:pt x="1378" y="298"/>
                </a:lnTo>
                <a:lnTo>
                  <a:pt x="1379" y="298"/>
                </a:lnTo>
                <a:lnTo>
                  <a:pt x="1380" y="298"/>
                </a:lnTo>
                <a:lnTo>
                  <a:pt x="1384" y="300"/>
                </a:lnTo>
                <a:lnTo>
                  <a:pt x="1385" y="300"/>
                </a:lnTo>
                <a:lnTo>
                  <a:pt x="1385" y="301"/>
                </a:lnTo>
                <a:lnTo>
                  <a:pt x="1385" y="302"/>
                </a:lnTo>
                <a:lnTo>
                  <a:pt x="1385" y="303"/>
                </a:lnTo>
                <a:lnTo>
                  <a:pt x="1385" y="305"/>
                </a:lnTo>
                <a:lnTo>
                  <a:pt x="1386" y="305"/>
                </a:lnTo>
                <a:lnTo>
                  <a:pt x="1387" y="305"/>
                </a:lnTo>
                <a:lnTo>
                  <a:pt x="1386" y="306"/>
                </a:lnTo>
                <a:lnTo>
                  <a:pt x="1385" y="307"/>
                </a:lnTo>
                <a:lnTo>
                  <a:pt x="1384" y="308"/>
                </a:lnTo>
                <a:lnTo>
                  <a:pt x="1381" y="310"/>
                </a:lnTo>
                <a:lnTo>
                  <a:pt x="1379" y="311"/>
                </a:lnTo>
                <a:lnTo>
                  <a:pt x="1379" y="313"/>
                </a:lnTo>
                <a:lnTo>
                  <a:pt x="1378" y="313"/>
                </a:lnTo>
                <a:lnTo>
                  <a:pt x="1376" y="313"/>
                </a:lnTo>
                <a:lnTo>
                  <a:pt x="1377" y="314"/>
                </a:lnTo>
                <a:lnTo>
                  <a:pt x="1376" y="314"/>
                </a:lnTo>
                <a:lnTo>
                  <a:pt x="1376" y="315"/>
                </a:lnTo>
                <a:lnTo>
                  <a:pt x="1377" y="315"/>
                </a:lnTo>
                <a:lnTo>
                  <a:pt x="1376" y="315"/>
                </a:lnTo>
                <a:lnTo>
                  <a:pt x="1376" y="316"/>
                </a:lnTo>
                <a:lnTo>
                  <a:pt x="1377" y="315"/>
                </a:lnTo>
                <a:lnTo>
                  <a:pt x="1377" y="316"/>
                </a:lnTo>
                <a:lnTo>
                  <a:pt x="1377" y="317"/>
                </a:lnTo>
                <a:lnTo>
                  <a:pt x="1376" y="317"/>
                </a:lnTo>
                <a:lnTo>
                  <a:pt x="1376" y="318"/>
                </a:lnTo>
                <a:lnTo>
                  <a:pt x="1376" y="319"/>
                </a:lnTo>
                <a:lnTo>
                  <a:pt x="1375" y="319"/>
                </a:lnTo>
                <a:lnTo>
                  <a:pt x="1375" y="320"/>
                </a:lnTo>
                <a:lnTo>
                  <a:pt x="1375" y="322"/>
                </a:lnTo>
                <a:lnTo>
                  <a:pt x="1375" y="323"/>
                </a:lnTo>
                <a:lnTo>
                  <a:pt x="1375" y="324"/>
                </a:lnTo>
                <a:lnTo>
                  <a:pt x="1375" y="325"/>
                </a:lnTo>
                <a:lnTo>
                  <a:pt x="1375" y="326"/>
                </a:lnTo>
                <a:lnTo>
                  <a:pt x="1375" y="327"/>
                </a:lnTo>
                <a:lnTo>
                  <a:pt x="1376" y="328"/>
                </a:lnTo>
                <a:lnTo>
                  <a:pt x="1376" y="330"/>
                </a:lnTo>
                <a:lnTo>
                  <a:pt x="1377" y="331"/>
                </a:lnTo>
                <a:lnTo>
                  <a:pt x="1376" y="333"/>
                </a:lnTo>
                <a:lnTo>
                  <a:pt x="1376" y="334"/>
                </a:lnTo>
                <a:lnTo>
                  <a:pt x="1377" y="335"/>
                </a:lnTo>
                <a:lnTo>
                  <a:pt x="1377" y="336"/>
                </a:lnTo>
                <a:lnTo>
                  <a:pt x="1377" y="337"/>
                </a:lnTo>
                <a:lnTo>
                  <a:pt x="1377" y="339"/>
                </a:lnTo>
                <a:lnTo>
                  <a:pt x="1378" y="339"/>
                </a:lnTo>
                <a:lnTo>
                  <a:pt x="1378" y="340"/>
                </a:lnTo>
                <a:lnTo>
                  <a:pt x="1378" y="341"/>
                </a:lnTo>
                <a:lnTo>
                  <a:pt x="1378" y="342"/>
                </a:lnTo>
                <a:lnTo>
                  <a:pt x="1379" y="342"/>
                </a:lnTo>
                <a:lnTo>
                  <a:pt x="1379" y="343"/>
                </a:lnTo>
                <a:lnTo>
                  <a:pt x="1379" y="344"/>
                </a:lnTo>
                <a:lnTo>
                  <a:pt x="1379" y="345"/>
                </a:lnTo>
                <a:lnTo>
                  <a:pt x="1379" y="347"/>
                </a:lnTo>
                <a:lnTo>
                  <a:pt x="1379" y="345"/>
                </a:lnTo>
                <a:lnTo>
                  <a:pt x="1379" y="347"/>
                </a:lnTo>
                <a:lnTo>
                  <a:pt x="1380" y="348"/>
                </a:lnTo>
                <a:lnTo>
                  <a:pt x="1380" y="349"/>
                </a:lnTo>
                <a:lnTo>
                  <a:pt x="1379" y="349"/>
                </a:lnTo>
                <a:lnTo>
                  <a:pt x="1379" y="350"/>
                </a:lnTo>
                <a:lnTo>
                  <a:pt x="1378" y="350"/>
                </a:lnTo>
                <a:lnTo>
                  <a:pt x="1369" y="350"/>
                </a:lnTo>
                <a:lnTo>
                  <a:pt x="1368" y="350"/>
                </a:lnTo>
                <a:lnTo>
                  <a:pt x="1368" y="351"/>
                </a:lnTo>
                <a:lnTo>
                  <a:pt x="1367" y="351"/>
                </a:lnTo>
                <a:lnTo>
                  <a:pt x="1367" y="352"/>
                </a:lnTo>
                <a:lnTo>
                  <a:pt x="1367" y="353"/>
                </a:lnTo>
                <a:lnTo>
                  <a:pt x="1367" y="355"/>
                </a:lnTo>
                <a:lnTo>
                  <a:pt x="1368" y="355"/>
                </a:lnTo>
                <a:lnTo>
                  <a:pt x="1368" y="356"/>
                </a:lnTo>
                <a:lnTo>
                  <a:pt x="1369" y="357"/>
                </a:lnTo>
                <a:lnTo>
                  <a:pt x="1370" y="360"/>
                </a:lnTo>
                <a:lnTo>
                  <a:pt x="1370" y="361"/>
                </a:lnTo>
                <a:lnTo>
                  <a:pt x="1366" y="365"/>
                </a:lnTo>
                <a:lnTo>
                  <a:pt x="1366" y="366"/>
                </a:lnTo>
                <a:lnTo>
                  <a:pt x="1366" y="367"/>
                </a:lnTo>
                <a:lnTo>
                  <a:pt x="1366" y="369"/>
                </a:lnTo>
                <a:lnTo>
                  <a:pt x="1366" y="370"/>
                </a:lnTo>
                <a:lnTo>
                  <a:pt x="1366" y="372"/>
                </a:lnTo>
                <a:lnTo>
                  <a:pt x="1366" y="373"/>
                </a:lnTo>
                <a:lnTo>
                  <a:pt x="1366" y="372"/>
                </a:lnTo>
                <a:lnTo>
                  <a:pt x="1366" y="370"/>
                </a:lnTo>
                <a:lnTo>
                  <a:pt x="1369" y="372"/>
                </a:lnTo>
                <a:lnTo>
                  <a:pt x="1370" y="372"/>
                </a:lnTo>
                <a:lnTo>
                  <a:pt x="1370" y="373"/>
                </a:lnTo>
                <a:lnTo>
                  <a:pt x="1371" y="373"/>
                </a:lnTo>
                <a:lnTo>
                  <a:pt x="1372" y="373"/>
                </a:lnTo>
                <a:lnTo>
                  <a:pt x="1376" y="373"/>
                </a:lnTo>
                <a:lnTo>
                  <a:pt x="1377" y="373"/>
                </a:lnTo>
                <a:lnTo>
                  <a:pt x="1377" y="374"/>
                </a:lnTo>
                <a:lnTo>
                  <a:pt x="1376" y="374"/>
                </a:lnTo>
                <a:lnTo>
                  <a:pt x="1372" y="374"/>
                </a:lnTo>
                <a:lnTo>
                  <a:pt x="1369" y="374"/>
                </a:lnTo>
                <a:lnTo>
                  <a:pt x="1368" y="374"/>
                </a:lnTo>
                <a:lnTo>
                  <a:pt x="1366" y="378"/>
                </a:lnTo>
                <a:lnTo>
                  <a:pt x="1366" y="381"/>
                </a:lnTo>
                <a:lnTo>
                  <a:pt x="1366" y="383"/>
                </a:lnTo>
                <a:lnTo>
                  <a:pt x="1366" y="384"/>
                </a:lnTo>
                <a:lnTo>
                  <a:pt x="1366" y="385"/>
                </a:lnTo>
                <a:lnTo>
                  <a:pt x="1366" y="387"/>
                </a:lnTo>
                <a:lnTo>
                  <a:pt x="1366" y="389"/>
                </a:lnTo>
                <a:lnTo>
                  <a:pt x="1364" y="389"/>
                </a:lnTo>
                <a:lnTo>
                  <a:pt x="1362" y="389"/>
                </a:lnTo>
                <a:lnTo>
                  <a:pt x="1362" y="390"/>
                </a:lnTo>
                <a:lnTo>
                  <a:pt x="1363" y="390"/>
                </a:lnTo>
                <a:lnTo>
                  <a:pt x="1366" y="390"/>
                </a:lnTo>
                <a:lnTo>
                  <a:pt x="1366" y="391"/>
                </a:lnTo>
                <a:lnTo>
                  <a:pt x="1366" y="392"/>
                </a:lnTo>
                <a:lnTo>
                  <a:pt x="1366" y="393"/>
                </a:lnTo>
                <a:lnTo>
                  <a:pt x="1366" y="394"/>
                </a:lnTo>
                <a:lnTo>
                  <a:pt x="1366" y="395"/>
                </a:lnTo>
                <a:lnTo>
                  <a:pt x="1366" y="397"/>
                </a:lnTo>
                <a:lnTo>
                  <a:pt x="1366" y="398"/>
                </a:lnTo>
                <a:lnTo>
                  <a:pt x="1366" y="399"/>
                </a:lnTo>
                <a:lnTo>
                  <a:pt x="1366" y="400"/>
                </a:lnTo>
                <a:lnTo>
                  <a:pt x="1366" y="401"/>
                </a:lnTo>
                <a:lnTo>
                  <a:pt x="1366" y="403"/>
                </a:lnTo>
                <a:lnTo>
                  <a:pt x="1362" y="403"/>
                </a:lnTo>
                <a:lnTo>
                  <a:pt x="1362" y="405"/>
                </a:lnTo>
                <a:lnTo>
                  <a:pt x="1362" y="406"/>
                </a:lnTo>
                <a:lnTo>
                  <a:pt x="1362" y="407"/>
                </a:lnTo>
                <a:lnTo>
                  <a:pt x="1363" y="407"/>
                </a:lnTo>
                <a:lnTo>
                  <a:pt x="1364" y="407"/>
                </a:lnTo>
                <a:lnTo>
                  <a:pt x="1364" y="408"/>
                </a:lnTo>
                <a:lnTo>
                  <a:pt x="1366" y="409"/>
                </a:lnTo>
                <a:lnTo>
                  <a:pt x="1366" y="410"/>
                </a:lnTo>
                <a:lnTo>
                  <a:pt x="1366" y="411"/>
                </a:lnTo>
                <a:lnTo>
                  <a:pt x="1366" y="412"/>
                </a:lnTo>
                <a:lnTo>
                  <a:pt x="1366" y="414"/>
                </a:lnTo>
                <a:lnTo>
                  <a:pt x="1366" y="415"/>
                </a:lnTo>
                <a:lnTo>
                  <a:pt x="1366" y="418"/>
                </a:lnTo>
                <a:lnTo>
                  <a:pt x="1366" y="419"/>
                </a:lnTo>
                <a:lnTo>
                  <a:pt x="1366" y="420"/>
                </a:lnTo>
                <a:lnTo>
                  <a:pt x="1366" y="425"/>
                </a:lnTo>
                <a:lnTo>
                  <a:pt x="1366" y="426"/>
                </a:lnTo>
                <a:lnTo>
                  <a:pt x="1366" y="429"/>
                </a:lnTo>
                <a:lnTo>
                  <a:pt x="1364" y="429"/>
                </a:lnTo>
                <a:lnTo>
                  <a:pt x="1364" y="431"/>
                </a:lnTo>
                <a:lnTo>
                  <a:pt x="1366" y="431"/>
                </a:lnTo>
                <a:lnTo>
                  <a:pt x="1366" y="432"/>
                </a:lnTo>
                <a:lnTo>
                  <a:pt x="1364" y="432"/>
                </a:lnTo>
                <a:lnTo>
                  <a:pt x="1364" y="433"/>
                </a:lnTo>
                <a:lnTo>
                  <a:pt x="1366" y="433"/>
                </a:lnTo>
                <a:lnTo>
                  <a:pt x="1366" y="434"/>
                </a:lnTo>
                <a:lnTo>
                  <a:pt x="1364" y="434"/>
                </a:lnTo>
                <a:lnTo>
                  <a:pt x="1363" y="434"/>
                </a:lnTo>
                <a:lnTo>
                  <a:pt x="1362" y="434"/>
                </a:lnTo>
                <a:lnTo>
                  <a:pt x="1361" y="435"/>
                </a:lnTo>
                <a:lnTo>
                  <a:pt x="1359" y="435"/>
                </a:lnTo>
                <a:lnTo>
                  <a:pt x="1359" y="436"/>
                </a:lnTo>
                <a:lnTo>
                  <a:pt x="1360" y="436"/>
                </a:lnTo>
                <a:lnTo>
                  <a:pt x="1361" y="436"/>
                </a:lnTo>
                <a:lnTo>
                  <a:pt x="1363" y="436"/>
                </a:lnTo>
                <a:lnTo>
                  <a:pt x="1364" y="436"/>
                </a:lnTo>
                <a:lnTo>
                  <a:pt x="1366" y="436"/>
                </a:lnTo>
                <a:lnTo>
                  <a:pt x="1366" y="440"/>
                </a:lnTo>
                <a:lnTo>
                  <a:pt x="1366" y="441"/>
                </a:lnTo>
                <a:lnTo>
                  <a:pt x="1366" y="442"/>
                </a:lnTo>
                <a:lnTo>
                  <a:pt x="1363" y="442"/>
                </a:lnTo>
                <a:lnTo>
                  <a:pt x="1363" y="445"/>
                </a:lnTo>
                <a:lnTo>
                  <a:pt x="1363" y="447"/>
                </a:lnTo>
                <a:lnTo>
                  <a:pt x="1364" y="447"/>
                </a:lnTo>
                <a:lnTo>
                  <a:pt x="1366" y="447"/>
                </a:lnTo>
                <a:lnTo>
                  <a:pt x="1367" y="448"/>
                </a:lnTo>
                <a:lnTo>
                  <a:pt x="1367" y="447"/>
                </a:lnTo>
                <a:lnTo>
                  <a:pt x="1369" y="443"/>
                </a:lnTo>
                <a:lnTo>
                  <a:pt x="1369" y="444"/>
                </a:lnTo>
                <a:lnTo>
                  <a:pt x="1368" y="448"/>
                </a:lnTo>
                <a:lnTo>
                  <a:pt x="1368" y="449"/>
                </a:lnTo>
                <a:lnTo>
                  <a:pt x="1367" y="449"/>
                </a:lnTo>
                <a:lnTo>
                  <a:pt x="1366" y="451"/>
                </a:lnTo>
                <a:lnTo>
                  <a:pt x="1366" y="452"/>
                </a:lnTo>
                <a:lnTo>
                  <a:pt x="1366" y="453"/>
                </a:lnTo>
                <a:lnTo>
                  <a:pt x="1366" y="454"/>
                </a:lnTo>
                <a:lnTo>
                  <a:pt x="1366" y="456"/>
                </a:lnTo>
                <a:lnTo>
                  <a:pt x="1366" y="457"/>
                </a:lnTo>
                <a:lnTo>
                  <a:pt x="1366" y="459"/>
                </a:lnTo>
                <a:lnTo>
                  <a:pt x="1366" y="460"/>
                </a:lnTo>
                <a:lnTo>
                  <a:pt x="1363" y="461"/>
                </a:lnTo>
                <a:lnTo>
                  <a:pt x="1361" y="461"/>
                </a:lnTo>
                <a:lnTo>
                  <a:pt x="1360" y="462"/>
                </a:lnTo>
                <a:lnTo>
                  <a:pt x="1359" y="462"/>
                </a:lnTo>
                <a:lnTo>
                  <a:pt x="1358" y="464"/>
                </a:lnTo>
                <a:lnTo>
                  <a:pt x="1356" y="464"/>
                </a:lnTo>
                <a:lnTo>
                  <a:pt x="1356" y="465"/>
                </a:lnTo>
                <a:lnTo>
                  <a:pt x="1358" y="465"/>
                </a:lnTo>
                <a:lnTo>
                  <a:pt x="1359" y="464"/>
                </a:lnTo>
                <a:lnTo>
                  <a:pt x="1360" y="465"/>
                </a:lnTo>
                <a:lnTo>
                  <a:pt x="1360" y="466"/>
                </a:lnTo>
                <a:lnTo>
                  <a:pt x="1360" y="468"/>
                </a:lnTo>
                <a:lnTo>
                  <a:pt x="1360" y="469"/>
                </a:lnTo>
                <a:lnTo>
                  <a:pt x="1360" y="470"/>
                </a:lnTo>
                <a:lnTo>
                  <a:pt x="1360" y="472"/>
                </a:lnTo>
                <a:lnTo>
                  <a:pt x="1360" y="473"/>
                </a:lnTo>
                <a:lnTo>
                  <a:pt x="1359" y="473"/>
                </a:lnTo>
                <a:lnTo>
                  <a:pt x="1360" y="473"/>
                </a:lnTo>
                <a:lnTo>
                  <a:pt x="1360" y="474"/>
                </a:lnTo>
                <a:lnTo>
                  <a:pt x="1359" y="477"/>
                </a:lnTo>
                <a:lnTo>
                  <a:pt x="1359" y="478"/>
                </a:lnTo>
                <a:lnTo>
                  <a:pt x="1359" y="479"/>
                </a:lnTo>
                <a:lnTo>
                  <a:pt x="1359" y="482"/>
                </a:lnTo>
                <a:lnTo>
                  <a:pt x="1359" y="484"/>
                </a:lnTo>
                <a:lnTo>
                  <a:pt x="1359" y="483"/>
                </a:lnTo>
                <a:lnTo>
                  <a:pt x="1358" y="483"/>
                </a:lnTo>
                <a:lnTo>
                  <a:pt x="1358" y="484"/>
                </a:lnTo>
                <a:lnTo>
                  <a:pt x="1359" y="484"/>
                </a:lnTo>
                <a:lnTo>
                  <a:pt x="1359" y="486"/>
                </a:lnTo>
                <a:lnTo>
                  <a:pt x="1358" y="486"/>
                </a:lnTo>
                <a:lnTo>
                  <a:pt x="1358" y="487"/>
                </a:lnTo>
                <a:lnTo>
                  <a:pt x="1359" y="487"/>
                </a:lnTo>
                <a:lnTo>
                  <a:pt x="1359" y="489"/>
                </a:lnTo>
                <a:lnTo>
                  <a:pt x="1359" y="490"/>
                </a:lnTo>
                <a:lnTo>
                  <a:pt x="1358" y="490"/>
                </a:lnTo>
                <a:lnTo>
                  <a:pt x="1358" y="491"/>
                </a:lnTo>
                <a:lnTo>
                  <a:pt x="1358" y="492"/>
                </a:lnTo>
                <a:lnTo>
                  <a:pt x="1356" y="492"/>
                </a:lnTo>
                <a:lnTo>
                  <a:pt x="1355" y="493"/>
                </a:lnTo>
                <a:lnTo>
                  <a:pt x="1354" y="493"/>
                </a:lnTo>
                <a:lnTo>
                  <a:pt x="1353" y="494"/>
                </a:lnTo>
                <a:lnTo>
                  <a:pt x="1352" y="494"/>
                </a:lnTo>
                <a:lnTo>
                  <a:pt x="1351" y="494"/>
                </a:lnTo>
                <a:lnTo>
                  <a:pt x="1350" y="495"/>
                </a:lnTo>
                <a:lnTo>
                  <a:pt x="1349" y="495"/>
                </a:lnTo>
                <a:lnTo>
                  <a:pt x="1349" y="497"/>
                </a:lnTo>
                <a:lnTo>
                  <a:pt x="1350" y="497"/>
                </a:lnTo>
                <a:lnTo>
                  <a:pt x="1349" y="497"/>
                </a:lnTo>
                <a:lnTo>
                  <a:pt x="1349" y="495"/>
                </a:lnTo>
                <a:lnTo>
                  <a:pt x="1349" y="497"/>
                </a:lnTo>
                <a:lnTo>
                  <a:pt x="1347" y="497"/>
                </a:lnTo>
                <a:lnTo>
                  <a:pt x="1346" y="497"/>
                </a:lnTo>
                <a:lnTo>
                  <a:pt x="1346" y="498"/>
                </a:lnTo>
                <a:lnTo>
                  <a:pt x="1346" y="499"/>
                </a:lnTo>
                <a:lnTo>
                  <a:pt x="1347" y="499"/>
                </a:lnTo>
                <a:lnTo>
                  <a:pt x="1345" y="500"/>
                </a:lnTo>
                <a:lnTo>
                  <a:pt x="1344" y="501"/>
                </a:lnTo>
                <a:lnTo>
                  <a:pt x="1342" y="502"/>
                </a:lnTo>
                <a:lnTo>
                  <a:pt x="1341" y="502"/>
                </a:lnTo>
                <a:lnTo>
                  <a:pt x="1340" y="502"/>
                </a:lnTo>
                <a:lnTo>
                  <a:pt x="1340" y="503"/>
                </a:lnTo>
                <a:lnTo>
                  <a:pt x="1341" y="503"/>
                </a:lnTo>
                <a:lnTo>
                  <a:pt x="1340" y="504"/>
                </a:lnTo>
                <a:lnTo>
                  <a:pt x="1338" y="504"/>
                </a:lnTo>
                <a:lnTo>
                  <a:pt x="1338" y="506"/>
                </a:lnTo>
                <a:lnTo>
                  <a:pt x="1337" y="507"/>
                </a:lnTo>
                <a:lnTo>
                  <a:pt x="1337" y="508"/>
                </a:lnTo>
                <a:lnTo>
                  <a:pt x="1336" y="509"/>
                </a:lnTo>
                <a:lnTo>
                  <a:pt x="1335" y="509"/>
                </a:lnTo>
                <a:lnTo>
                  <a:pt x="1334" y="510"/>
                </a:lnTo>
                <a:lnTo>
                  <a:pt x="1333" y="511"/>
                </a:lnTo>
                <a:lnTo>
                  <a:pt x="1332" y="512"/>
                </a:lnTo>
                <a:lnTo>
                  <a:pt x="1332" y="511"/>
                </a:lnTo>
                <a:lnTo>
                  <a:pt x="1329" y="512"/>
                </a:lnTo>
                <a:lnTo>
                  <a:pt x="1327" y="514"/>
                </a:lnTo>
                <a:lnTo>
                  <a:pt x="1325" y="515"/>
                </a:lnTo>
                <a:lnTo>
                  <a:pt x="1324" y="515"/>
                </a:lnTo>
                <a:lnTo>
                  <a:pt x="1324" y="516"/>
                </a:lnTo>
                <a:lnTo>
                  <a:pt x="1323" y="516"/>
                </a:lnTo>
                <a:lnTo>
                  <a:pt x="1321" y="516"/>
                </a:lnTo>
                <a:lnTo>
                  <a:pt x="1320" y="517"/>
                </a:lnTo>
                <a:lnTo>
                  <a:pt x="1319" y="517"/>
                </a:lnTo>
                <a:lnTo>
                  <a:pt x="1319" y="518"/>
                </a:lnTo>
                <a:lnTo>
                  <a:pt x="1318" y="518"/>
                </a:lnTo>
                <a:lnTo>
                  <a:pt x="1318" y="519"/>
                </a:lnTo>
                <a:lnTo>
                  <a:pt x="1318" y="520"/>
                </a:lnTo>
                <a:lnTo>
                  <a:pt x="1317" y="520"/>
                </a:lnTo>
                <a:lnTo>
                  <a:pt x="1317" y="519"/>
                </a:lnTo>
                <a:lnTo>
                  <a:pt x="1317" y="518"/>
                </a:lnTo>
                <a:lnTo>
                  <a:pt x="1318" y="518"/>
                </a:lnTo>
                <a:lnTo>
                  <a:pt x="1317" y="518"/>
                </a:lnTo>
                <a:lnTo>
                  <a:pt x="1317" y="519"/>
                </a:lnTo>
                <a:lnTo>
                  <a:pt x="1317" y="520"/>
                </a:lnTo>
                <a:lnTo>
                  <a:pt x="1316" y="520"/>
                </a:lnTo>
                <a:lnTo>
                  <a:pt x="1316" y="521"/>
                </a:lnTo>
                <a:lnTo>
                  <a:pt x="1316" y="523"/>
                </a:lnTo>
                <a:lnTo>
                  <a:pt x="1316" y="524"/>
                </a:lnTo>
                <a:lnTo>
                  <a:pt x="1316" y="525"/>
                </a:lnTo>
                <a:lnTo>
                  <a:pt x="1316" y="526"/>
                </a:lnTo>
                <a:lnTo>
                  <a:pt x="1315" y="526"/>
                </a:lnTo>
                <a:lnTo>
                  <a:pt x="1315" y="525"/>
                </a:lnTo>
                <a:lnTo>
                  <a:pt x="1315" y="526"/>
                </a:lnTo>
                <a:lnTo>
                  <a:pt x="1316" y="527"/>
                </a:lnTo>
                <a:lnTo>
                  <a:pt x="1315" y="528"/>
                </a:lnTo>
                <a:lnTo>
                  <a:pt x="1313" y="529"/>
                </a:lnTo>
                <a:lnTo>
                  <a:pt x="1311" y="531"/>
                </a:lnTo>
                <a:lnTo>
                  <a:pt x="1308" y="534"/>
                </a:lnTo>
                <a:lnTo>
                  <a:pt x="1304" y="533"/>
                </a:lnTo>
                <a:lnTo>
                  <a:pt x="1304" y="532"/>
                </a:lnTo>
                <a:lnTo>
                  <a:pt x="1303" y="531"/>
                </a:lnTo>
                <a:lnTo>
                  <a:pt x="1302" y="531"/>
                </a:lnTo>
                <a:lnTo>
                  <a:pt x="1301" y="531"/>
                </a:lnTo>
                <a:lnTo>
                  <a:pt x="1300" y="531"/>
                </a:lnTo>
                <a:lnTo>
                  <a:pt x="1299" y="531"/>
                </a:lnTo>
                <a:lnTo>
                  <a:pt x="1299" y="532"/>
                </a:lnTo>
                <a:lnTo>
                  <a:pt x="1299" y="531"/>
                </a:lnTo>
                <a:lnTo>
                  <a:pt x="1299" y="532"/>
                </a:lnTo>
                <a:lnTo>
                  <a:pt x="1298" y="532"/>
                </a:lnTo>
                <a:lnTo>
                  <a:pt x="1298" y="533"/>
                </a:lnTo>
                <a:lnTo>
                  <a:pt x="1297" y="534"/>
                </a:lnTo>
                <a:lnTo>
                  <a:pt x="1295" y="534"/>
                </a:lnTo>
                <a:lnTo>
                  <a:pt x="1295" y="532"/>
                </a:lnTo>
                <a:lnTo>
                  <a:pt x="1295" y="531"/>
                </a:lnTo>
                <a:lnTo>
                  <a:pt x="1294" y="531"/>
                </a:lnTo>
                <a:lnTo>
                  <a:pt x="1294" y="532"/>
                </a:lnTo>
                <a:lnTo>
                  <a:pt x="1293" y="532"/>
                </a:lnTo>
                <a:lnTo>
                  <a:pt x="1292" y="533"/>
                </a:lnTo>
                <a:lnTo>
                  <a:pt x="1291" y="533"/>
                </a:lnTo>
                <a:lnTo>
                  <a:pt x="1292" y="533"/>
                </a:lnTo>
                <a:lnTo>
                  <a:pt x="1293" y="533"/>
                </a:lnTo>
                <a:lnTo>
                  <a:pt x="1293" y="532"/>
                </a:lnTo>
                <a:lnTo>
                  <a:pt x="1294" y="532"/>
                </a:lnTo>
                <a:lnTo>
                  <a:pt x="1295" y="534"/>
                </a:lnTo>
                <a:lnTo>
                  <a:pt x="1295" y="535"/>
                </a:lnTo>
                <a:lnTo>
                  <a:pt x="1295" y="536"/>
                </a:lnTo>
                <a:lnTo>
                  <a:pt x="1294" y="536"/>
                </a:lnTo>
                <a:lnTo>
                  <a:pt x="1293" y="537"/>
                </a:lnTo>
                <a:lnTo>
                  <a:pt x="1292" y="537"/>
                </a:lnTo>
                <a:lnTo>
                  <a:pt x="1292" y="539"/>
                </a:lnTo>
                <a:lnTo>
                  <a:pt x="1291" y="539"/>
                </a:lnTo>
                <a:lnTo>
                  <a:pt x="1290" y="539"/>
                </a:lnTo>
                <a:lnTo>
                  <a:pt x="1290" y="540"/>
                </a:lnTo>
                <a:lnTo>
                  <a:pt x="1289" y="540"/>
                </a:lnTo>
                <a:lnTo>
                  <a:pt x="1287" y="541"/>
                </a:lnTo>
                <a:lnTo>
                  <a:pt x="1286" y="541"/>
                </a:lnTo>
                <a:lnTo>
                  <a:pt x="1285" y="542"/>
                </a:lnTo>
                <a:lnTo>
                  <a:pt x="1284" y="542"/>
                </a:lnTo>
                <a:lnTo>
                  <a:pt x="1284" y="543"/>
                </a:lnTo>
                <a:lnTo>
                  <a:pt x="1283" y="540"/>
                </a:lnTo>
                <a:lnTo>
                  <a:pt x="1282" y="539"/>
                </a:lnTo>
                <a:lnTo>
                  <a:pt x="1282" y="537"/>
                </a:lnTo>
                <a:lnTo>
                  <a:pt x="1282" y="539"/>
                </a:lnTo>
                <a:lnTo>
                  <a:pt x="1282" y="540"/>
                </a:lnTo>
                <a:lnTo>
                  <a:pt x="1283" y="540"/>
                </a:lnTo>
                <a:lnTo>
                  <a:pt x="1284" y="543"/>
                </a:lnTo>
                <a:lnTo>
                  <a:pt x="1283" y="543"/>
                </a:lnTo>
                <a:lnTo>
                  <a:pt x="1282" y="543"/>
                </a:lnTo>
                <a:lnTo>
                  <a:pt x="1282" y="544"/>
                </a:lnTo>
                <a:lnTo>
                  <a:pt x="1282" y="543"/>
                </a:lnTo>
                <a:lnTo>
                  <a:pt x="1282" y="544"/>
                </a:lnTo>
                <a:lnTo>
                  <a:pt x="1281" y="544"/>
                </a:lnTo>
                <a:lnTo>
                  <a:pt x="1280" y="544"/>
                </a:lnTo>
                <a:lnTo>
                  <a:pt x="1278" y="544"/>
                </a:lnTo>
                <a:lnTo>
                  <a:pt x="1278" y="543"/>
                </a:lnTo>
                <a:lnTo>
                  <a:pt x="1277" y="543"/>
                </a:lnTo>
                <a:lnTo>
                  <a:pt x="1277" y="544"/>
                </a:lnTo>
                <a:lnTo>
                  <a:pt x="1276" y="545"/>
                </a:lnTo>
                <a:lnTo>
                  <a:pt x="1277" y="545"/>
                </a:lnTo>
                <a:lnTo>
                  <a:pt x="1277" y="546"/>
                </a:lnTo>
                <a:lnTo>
                  <a:pt x="1276" y="546"/>
                </a:lnTo>
                <a:lnTo>
                  <a:pt x="1276" y="545"/>
                </a:lnTo>
                <a:lnTo>
                  <a:pt x="1275" y="546"/>
                </a:lnTo>
                <a:lnTo>
                  <a:pt x="1276" y="546"/>
                </a:lnTo>
                <a:lnTo>
                  <a:pt x="1275" y="548"/>
                </a:lnTo>
                <a:lnTo>
                  <a:pt x="1274" y="546"/>
                </a:lnTo>
                <a:lnTo>
                  <a:pt x="1274" y="548"/>
                </a:lnTo>
                <a:lnTo>
                  <a:pt x="1275" y="548"/>
                </a:lnTo>
                <a:lnTo>
                  <a:pt x="1274" y="548"/>
                </a:lnTo>
                <a:lnTo>
                  <a:pt x="1274" y="549"/>
                </a:lnTo>
                <a:lnTo>
                  <a:pt x="1274" y="548"/>
                </a:lnTo>
                <a:lnTo>
                  <a:pt x="1273" y="548"/>
                </a:lnTo>
                <a:lnTo>
                  <a:pt x="1273" y="549"/>
                </a:lnTo>
                <a:lnTo>
                  <a:pt x="1273" y="548"/>
                </a:lnTo>
                <a:lnTo>
                  <a:pt x="1272" y="548"/>
                </a:lnTo>
                <a:lnTo>
                  <a:pt x="1271" y="548"/>
                </a:lnTo>
                <a:lnTo>
                  <a:pt x="1271" y="549"/>
                </a:lnTo>
                <a:lnTo>
                  <a:pt x="1271" y="550"/>
                </a:lnTo>
                <a:lnTo>
                  <a:pt x="1271" y="551"/>
                </a:lnTo>
                <a:lnTo>
                  <a:pt x="1271" y="552"/>
                </a:lnTo>
                <a:lnTo>
                  <a:pt x="1272" y="554"/>
                </a:lnTo>
                <a:lnTo>
                  <a:pt x="1271" y="556"/>
                </a:lnTo>
                <a:lnTo>
                  <a:pt x="1269" y="556"/>
                </a:lnTo>
                <a:lnTo>
                  <a:pt x="1269" y="554"/>
                </a:lnTo>
                <a:lnTo>
                  <a:pt x="1269" y="556"/>
                </a:lnTo>
                <a:lnTo>
                  <a:pt x="1271" y="557"/>
                </a:lnTo>
                <a:lnTo>
                  <a:pt x="1271" y="558"/>
                </a:lnTo>
                <a:lnTo>
                  <a:pt x="1269" y="558"/>
                </a:lnTo>
                <a:lnTo>
                  <a:pt x="1269" y="559"/>
                </a:lnTo>
                <a:lnTo>
                  <a:pt x="1268" y="558"/>
                </a:lnTo>
                <a:lnTo>
                  <a:pt x="1265" y="560"/>
                </a:lnTo>
                <a:lnTo>
                  <a:pt x="1263" y="558"/>
                </a:lnTo>
                <a:lnTo>
                  <a:pt x="1261" y="558"/>
                </a:lnTo>
                <a:lnTo>
                  <a:pt x="1260" y="558"/>
                </a:lnTo>
                <a:lnTo>
                  <a:pt x="1260" y="559"/>
                </a:lnTo>
                <a:lnTo>
                  <a:pt x="1259" y="559"/>
                </a:lnTo>
                <a:lnTo>
                  <a:pt x="1259" y="560"/>
                </a:lnTo>
                <a:lnTo>
                  <a:pt x="1259" y="561"/>
                </a:lnTo>
                <a:lnTo>
                  <a:pt x="1258" y="561"/>
                </a:lnTo>
                <a:lnTo>
                  <a:pt x="1258" y="562"/>
                </a:lnTo>
                <a:lnTo>
                  <a:pt x="1257" y="564"/>
                </a:lnTo>
                <a:lnTo>
                  <a:pt x="1257" y="565"/>
                </a:lnTo>
                <a:lnTo>
                  <a:pt x="1256" y="565"/>
                </a:lnTo>
                <a:lnTo>
                  <a:pt x="1256" y="564"/>
                </a:lnTo>
                <a:lnTo>
                  <a:pt x="1256" y="565"/>
                </a:lnTo>
                <a:lnTo>
                  <a:pt x="1255" y="565"/>
                </a:lnTo>
                <a:lnTo>
                  <a:pt x="1255" y="566"/>
                </a:lnTo>
                <a:lnTo>
                  <a:pt x="1254" y="566"/>
                </a:lnTo>
                <a:lnTo>
                  <a:pt x="1252" y="566"/>
                </a:lnTo>
                <a:lnTo>
                  <a:pt x="1254" y="567"/>
                </a:lnTo>
                <a:lnTo>
                  <a:pt x="1255" y="567"/>
                </a:lnTo>
                <a:lnTo>
                  <a:pt x="1255" y="568"/>
                </a:lnTo>
                <a:lnTo>
                  <a:pt x="1254" y="569"/>
                </a:lnTo>
                <a:lnTo>
                  <a:pt x="1252" y="568"/>
                </a:lnTo>
                <a:lnTo>
                  <a:pt x="1251" y="567"/>
                </a:lnTo>
                <a:lnTo>
                  <a:pt x="1251" y="568"/>
                </a:lnTo>
                <a:lnTo>
                  <a:pt x="1252" y="568"/>
                </a:lnTo>
                <a:lnTo>
                  <a:pt x="1252" y="569"/>
                </a:lnTo>
                <a:lnTo>
                  <a:pt x="1252" y="570"/>
                </a:lnTo>
                <a:lnTo>
                  <a:pt x="1252" y="571"/>
                </a:lnTo>
                <a:lnTo>
                  <a:pt x="1251" y="571"/>
                </a:lnTo>
                <a:lnTo>
                  <a:pt x="1251" y="570"/>
                </a:lnTo>
                <a:lnTo>
                  <a:pt x="1250" y="570"/>
                </a:lnTo>
                <a:lnTo>
                  <a:pt x="1249" y="570"/>
                </a:lnTo>
                <a:lnTo>
                  <a:pt x="1250" y="570"/>
                </a:lnTo>
                <a:lnTo>
                  <a:pt x="1251" y="571"/>
                </a:lnTo>
                <a:lnTo>
                  <a:pt x="1251" y="573"/>
                </a:lnTo>
                <a:lnTo>
                  <a:pt x="1250" y="573"/>
                </a:lnTo>
                <a:lnTo>
                  <a:pt x="1249" y="573"/>
                </a:lnTo>
                <a:lnTo>
                  <a:pt x="1250" y="574"/>
                </a:lnTo>
                <a:lnTo>
                  <a:pt x="1249" y="574"/>
                </a:lnTo>
                <a:lnTo>
                  <a:pt x="1249" y="575"/>
                </a:lnTo>
                <a:lnTo>
                  <a:pt x="1249" y="574"/>
                </a:lnTo>
                <a:lnTo>
                  <a:pt x="1248" y="574"/>
                </a:lnTo>
                <a:lnTo>
                  <a:pt x="1248" y="575"/>
                </a:lnTo>
                <a:lnTo>
                  <a:pt x="1249" y="575"/>
                </a:lnTo>
                <a:lnTo>
                  <a:pt x="1248" y="575"/>
                </a:lnTo>
                <a:lnTo>
                  <a:pt x="1248" y="576"/>
                </a:lnTo>
                <a:lnTo>
                  <a:pt x="1247" y="576"/>
                </a:lnTo>
                <a:lnTo>
                  <a:pt x="1248" y="577"/>
                </a:lnTo>
                <a:lnTo>
                  <a:pt x="1248" y="578"/>
                </a:lnTo>
                <a:lnTo>
                  <a:pt x="1248" y="579"/>
                </a:lnTo>
                <a:lnTo>
                  <a:pt x="1247" y="579"/>
                </a:lnTo>
                <a:lnTo>
                  <a:pt x="1247" y="581"/>
                </a:lnTo>
                <a:lnTo>
                  <a:pt x="1246" y="582"/>
                </a:lnTo>
                <a:lnTo>
                  <a:pt x="1246" y="581"/>
                </a:lnTo>
                <a:lnTo>
                  <a:pt x="1244" y="581"/>
                </a:lnTo>
                <a:lnTo>
                  <a:pt x="1243" y="581"/>
                </a:lnTo>
                <a:lnTo>
                  <a:pt x="1243" y="579"/>
                </a:lnTo>
                <a:lnTo>
                  <a:pt x="1242" y="579"/>
                </a:lnTo>
                <a:lnTo>
                  <a:pt x="1242" y="581"/>
                </a:lnTo>
                <a:lnTo>
                  <a:pt x="1242" y="579"/>
                </a:lnTo>
                <a:lnTo>
                  <a:pt x="1243" y="579"/>
                </a:lnTo>
                <a:lnTo>
                  <a:pt x="1243" y="581"/>
                </a:lnTo>
                <a:lnTo>
                  <a:pt x="1246" y="582"/>
                </a:lnTo>
                <a:lnTo>
                  <a:pt x="1244" y="583"/>
                </a:lnTo>
                <a:lnTo>
                  <a:pt x="1243" y="583"/>
                </a:lnTo>
                <a:lnTo>
                  <a:pt x="1241" y="582"/>
                </a:lnTo>
                <a:lnTo>
                  <a:pt x="1240" y="582"/>
                </a:lnTo>
                <a:lnTo>
                  <a:pt x="1241" y="582"/>
                </a:lnTo>
                <a:lnTo>
                  <a:pt x="1242" y="582"/>
                </a:lnTo>
                <a:lnTo>
                  <a:pt x="1242" y="583"/>
                </a:lnTo>
                <a:lnTo>
                  <a:pt x="1243" y="583"/>
                </a:lnTo>
                <a:lnTo>
                  <a:pt x="1243" y="584"/>
                </a:lnTo>
                <a:lnTo>
                  <a:pt x="1243" y="585"/>
                </a:lnTo>
                <a:lnTo>
                  <a:pt x="1243" y="584"/>
                </a:lnTo>
                <a:lnTo>
                  <a:pt x="1242" y="584"/>
                </a:lnTo>
                <a:lnTo>
                  <a:pt x="1241" y="585"/>
                </a:lnTo>
                <a:lnTo>
                  <a:pt x="1241" y="586"/>
                </a:lnTo>
                <a:lnTo>
                  <a:pt x="1240" y="586"/>
                </a:lnTo>
                <a:lnTo>
                  <a:pt x="1239" y="585"/>
                </a:lnTo>
                <a:lnTo>
                  <a:pt x="1240" y="586"/>
                </a:lnTo>
                <a:lnTo>
                  <a:pt x="1241" y="586"/>
                </a:lnTo>
                <a:lnTo>
                  <a:pt x="1240" y="586"/>
                </a:lnTo>
                <a:lnTo>
                  <a:pt x="1239" y="586"/>
                </a:lnTo>
                <a:lnTo>
                  <a:pt x="1238" y="585"/>
                </a:lnTo>
                <a:lnTo>
                  <a:pt x="1238" y="586"/>
                </a:lnTo>
                <a:lnTo>
                  <a:pt x="1239" y="586"/>
                </a:lnTo>
                <a:lnTo>
                  <a:pt x="1240" y="587"/>
                </a:lnTo>
                <a:lnTo>
                  <a:pt x="1239" y="587"/>
                </a:lnTo>
                <a:lnTo>
                  <a:pt x="1239" y="588"/>
                </a:lnTo>
                <a:lnTo>
                  <a:pt x="1239" y="590"/>
                </a:lnTo>
                <a:lnTo>
                  <a:pt x="1239" y="591"/>
                </a:lnTo>
                <a:lnTo>
                  <a:pt x="1239" y="592"/>
                </a:lnTo>
                <a:lnTo>
                  <a:pt x="1240" y="593"/>
                </a:lnTo>
                <a:lnTo>
                  <a:pt x="1233" y="593"/>
                </a:lnTo>
                <a:lnTo>
                  <a:pt x="1235" y="593"/>
                </a:lnTo>
                <a:lnTo>
                  <a:pt x="1238" y="593"/>
                </a:lnTo>
                <a:lnTo>
                  <a:pt x="1240" y="593"/>
                </a:lnTo>
                <a:lnTo>
                  <a:pt x="1240" y="594"/>
                </a:lnTo>
                <a:lnTo>
                  <a:pt x="1240" y="595"/>
                </a:lnTo>
                <a:lnTo>
                  <a:pt x="1241" y="596"/>
                </a:lnTo>
                <a:lnTo>
                  <a:pt x="1241" y="598"/>
                </a:lnTo>
                <a:lnTo>
                  <a:pt x="1242" y="598"/>
                </a:lnTo>
                <a:lnTo>
                  <a:pt x="1243" y="599"/>
                </a:lnTo>
                <a:lnTo>
                  <a:pt x="1243" y="600"/>
                </a:lnTo>
                <a:lnTo>
                  <a:pt x="1242" y="600"/>
                </a:lnTo>
                <a:lnTo>
                  <a:pt x="1243" y="600"/>
                </a:lnTo>
                <a:lnTo>
                  <a:pt x="1244" y="601"/>
                </a:lnTo>
                <a:lnTo>
                  <a:pt x="1244" y="602"/>
                </a:lnTo>
                <a:lnTo>
                  <a:pt x="1246" y="609"/>
                </a:lnTo>
                <a:lnTo>
                  <a:pt x="1244" y="609"/>
                </a:lnTo>
                <a:lnTo>
                  <a:pt x="1243" y="609"/>
                </a:lnTo>
                <a:lnTo>
                  <a:pt x="1242" y="602"/>
                </a:lnTo>
                <a:lnTo>
                  <a:pt x="1242" y="608"/>
                </a:lnTo>
                <a:lnTo>
                  <a:pt x="1242" y="609"/>
                </a:lnTo>
                <a:lnTo>
                  <a:pt x="1241" y="609"/>
                </a:lnTo>
                <a:lnTo>
                  <a:pt x="1241" y="608"/>
                </a:lnTo>
                <a:lnTo>
                  <a:pt x="1240" y="608"/>
                </a:lnTo>
                <a:lnTo>
                  <a:pt x="1240" y="606"/>
                </a:lnTo>
                <a:lnTo>
                  <a:pt x="1240" y="602"/>
                </a:lnTo>
                <a:lnTo>
                  <a:pt x="1240" y="606"/>
                </a:lnTo>
                <a:lnTo>
                  <a:pt x="1240" y="607"/>
                </a:lnTo>
                <a:lnTo>
                  <a:pt x="1239" y="607"/>
                </a:lnTo>
                <a:lnTo>
                  <a:pt x="1238" y="607"/>
                </a:lnTo>
                <a:lnTo>
                  <a:pt x="1238" y="606"/>
                </a:lnTo>
                <a:lnTo>
                  <a:pt x="1238" y="603"/>
                </a:lnTo>
                <a:lnTo>
                  <a:pt x="1238" y="602"/>
                </a:lnTo>
                <a:lnTo>
                  <a:pt x="1237" y="602"/>
                </a:lnTo>
                <a:lnTo>
                  <a:pt x="1237" y="606"/>
                </a:lnTo>
                <a:lnTo>
                  <a:pt x="1237" y="607"/>
                </a:lnTo>
                <a:lnTo>
                  <a:pt x="1235" y="607"/>
                </a:lnTo>
                <a:lnTo>
                  <a:pt x="1235" y="606"/>
                </a:lnTo>
                <a:lnTo>
                  <a:pt x="1234" y="603"/>
                </a:lnTo>
                <a:lnTo>
                  <a:pt x="1234" y="602"/>
                </a:lnTo>
                <a:lnTo>
                  <a:pt x="1234" y="604"/>
                </a:lnTo>
                <a:lnTo>
                  <a:pt x="1234" y="606"/>
                </a:lnTo>
                <a:lnTo>
                  <a:pt x="1233" y="606"/>
                </a:lnTo>
                <a:lnTo>
                  <a:pt x="1232" y="606"/>
                </a:lnTo>
                <a:lnTo>
                  <a:pt x="1231" y="606"/>
                </a:lnTo>
                <a:lnTo>
                  <a:pt x="1230" y="606"/>
                </a:lnTo>
                <a:lnTo>
                  <a:pt x="1229" y="607"/>
                </a:lnTo>
                <a:lnTo>
                  <a:pt x="1226" y="607"/>
                </a:lnTo>
                <a:lnTo>
                  <a:pt x="1221" y="607"/>
                </a:lnTo>
                <a:lnTo>
                  <a:pt x="1217" y="607"/>
                </a:lnTo>
                <a:lnTo>
                  <a:pt x="1221" y="608"/>
                </a:lnTo>
                <a:lnTo>
                  <a:pt x="1222" y="608"/>
                </a:lnTo>
                <a:lnTo>
                  <a:pt x="1223" y="608"/>
                </a:lnTo>
                <a:lnTo>
                  <a:pt x="1224" y="608"/>
                </a:lnTo>
                <a:lnTo>
                  <a:pt x="1225" y="608"/>
                </a:lnTo>
                <a:lnTo>
                  <a:pt x="1226" y="608"/>
                </a:lnTo>
                <a:lnTo>
                  <a:pt x="1229" y="608"/>
                </a:lnTo>
                <a:lnTo>
                  <a:pt x="1230" y="608"/>
                </a:lnTo>
                <a:lnTo>
                  <a:pt x="1231" y="608"/>
                </a:lnTo>
                <a:lnTo>
                  <a:pt x="1232" y="608"/>
                </a:lnTo>
                <a:lnTo>
                  <a:pt x="1232" y="607"/>
                </a:lnTo>
                <a:lnTo>
                  <a:pt x="1233" y="607"/>
                </a:lnTo>
                <a:lnTo>
                  <a:pt x="1234" y="608"/>
                </a:lnTo>
                <a:lnTo>
                  <a:pt x="1235" y="608"/>
                </a:lnTo>
                <a:lnTo>
                  <a:pt x="1237" y="608"/>
                </a:lnTo>
                <a:lnTo>
                  <a:pt x="1238" y="608"/>
                </a:lnTo>
                <a:lnTo>
                  <a:pt x="1238" y="609"/>
                </a:lnTo>
                <a:lnTo>
                  <a:pt x="1237" y="610"/>
                </a:lnTo>
                <a:lnTo>
                  <a:pt x="1237" y="609"/>
                </a:lnTo>
                <a:lnTo>
                  <a:pt x="1235" y="608"/>
                </a:lnTo>
                <a:lnTo>
                  <a:pt x="1231" y="608"/>
                </a:lnTo>
                <a:lnTo>
                  <a:pt x="1231" y="609"/>
                </a:lnTo>
                <a:lnTo>
                  <a:pt x="1231" y="611"/>
                </a:lnTo>
                <a:lnTo>
                  <a:pt x="1234" y="611"/>
                </a:lnTo>
                <a:lnTo>
                  <a:pt x="1235" y="611"/>
                </a:lnTo>
                <a:lnTo>
                  <a:pt x="1237" y="611"/>
                </a:lnTo>
                <a:lnTo>
                  <a:pt x="1237" y="612"/>
                </a:lnTo>
                <a:lnTo>
                  <a:pt x="1238" y="613"/>
                </a:lnTo>
                <a:lnTo>
                  <a:pt x="1239" y="615"/>
                </a:lnTo>
                <a:lnTo>
                  <a:pt x="1240" y="616"/>
                </a:lnTo>
                <a:lnTo>
                  <a:pt x="1240" y="615"/>
                </a:lnTo>
                <a:lnTo>
                  <a:pt x="1240" y="613"/>
                </a:lnTo>
                <a:lnTo>
                  <a:pt x="1241" y="613"/>
                </a:lnTo>
                <a:lnTo>
                  <a:pt x="1241" y="612"/>
                </a:lnTo>
                <a:lnTo>
                  <a:pt x="1241" y="613"/>
                </a:lnTo>
                <a:lnTo>
                  <a:pt x="1240" y="613"/>
                </a:lnTo>
                <a:lnTo>
                  <a:pt x="1240" y="615"/>
                </a:lnTo>
                <a:lnTo>
                  <a:pt x="1240" y="613"/>
                </a:lnTo>
                <a:lnTo>
                  <a:pt x="1239" y="613"/>
                </a:lnTo>
                <a:lnTo>
                  <a:pt x="1238" y="612"/>
                </a:lnTo>
                <a:lnTo>
                  <a:pt x="1237" y="612"/>
                </a:lnTo>
                <a:lnTo>
                  <a:pt x="1237" y="611"/>
                </a:lnTo>
                <a:lnTo>
                  <a:pt x="1238" y="611"/>
                </a:lnTo>
                <a:lnTo>
                  <a:pt x="1238" y="610"/>
                </a:lnTo>
                <a:lnTo>
                  <a:pt x="1238" y="609"/>
                </a:lnTo>
                <a:lnTo>
                  <a:pt x="1239" y="609"/>
                </a:lnTo>
                <a:lnTo>
                  <a:pt x="1240" y="609"/>
                </a:lnTo>
                <a:lnTo>
                  <a:pt x="1241" y="609"/>
                </a:lnTo>
                <a:lnTo>
                  <a:pt x="1241" y="610"/>
                </a:lnTo>
                <a:lnTo>
                  <a:pt x="1246" y="613"/>
                </a:lnTo>
                <a:lnTo>
                  <a:pt x="1247" y="621"/>
                </a:lnTo>
                <a:lnTo>
                  <a:pt x="1246" y="621"/>
                </a:lnTo>
                <a:lnTo>
                  <a:pt x="1246" y="620"/>
                </a:lnTo>
                <a:lnTo>
                  <a:pt x="1244" y="620"/>
                </a:lnTo>
                <a:lnTo>
                  <a:pt x="1243" y="620"/>
                </a:lnTo>
                <a:lnTo>
                  <a:pt x="1243" y="621"/>
                </a:lnTo>
                <a:lnTo>
                  <a:pt x="1244" y="623"/>
                </a:lnTo>
                <a:lnTo>
                  <a:pt x="1243" y="623"/>
                </a:lnTo>
                <a:lnTo>
                  <a:pt x="1242" y="623"/>
                </a:lnTo>
                <a:lnTo>
                  <a:pt x="1242" y="624"/>
                </a:lnTo>
                <a:lnTo>
                  <a:pt x="1242" y="625"/>
                </a:lnTo>
                <a:lnTo>
                  <a:pt x="1242" y="626"/>
                </a:lnTo>
                <a:lnTo>
                  <a:pt x="1241" y="626"/>
                </a:lnTo>
                <a:lnTo>
                  <a:pt x="1241" y="627"/>
                </a:lnTo>
                <a:lnTo>
                  <a:pt x="1241" y="628"/>
                </a:lnTo>
                <a:lnTo>
                  <a:pt x="1241" y="627"/>
                </a:lnTo>
                <a:lnTo>
                  <a:pt x="1241" y="628"/>
                </a:lnTo>
                <a:lnTo>
                  <a:pt x="1241" y="629"/>
                </a:lnTo>
                <a:lnTo>
                  <a:pt x="1241" y="631"/>
                </a:lnTo>
                <a:lnTo>
                  <a:pt x="1240" y="631"/>
                </a:lnTo>
                <a:lnTo>
                  <a:pt x="1240" y="632"/>
                </a:lnTo>
                <a:lnTo>
                  <a:pt x="1240" y="631"/>
                </a:lnTo>
                <a:lnTo>
                  <a:pt x="1240" y="633"/>
                </a:lnTo>
                <a:lnTo>
                  <a:pt x="1240" y="635"/>
                </a:lnTo>
                <a:lnTo>
                  <a:pt x="1240" y="636"/>
                </a:lnTo>
                <a:lnTo>
                  <a:pt x="1239" y="637"/>
                </a:lnTo>
                <a:lnTo>
                  <a:pt x="1239" y="638"/>
                </a:lnTo>
                <a:lnTo>
                  <a:pt x="1238" y="638"/>
                </a:lnTo>
                <a:lnTo>
                  <a:pt x="1235" y="638"/>
                </a:lnTo>
                <a:lnTo>
                  <a:pt x="1234" y="638"/>
                </a:lnTo>
                <a:lnTo>
                  <a:pt x="1234" y="637"/>
                </a:lnTo>
                <a:lnTo>
                  <a:pt x="1235" y="636"/>
                </a:lnTo>
                <a:lnTo>
                  <a:pt x="1235" y="635"/>
                </a:lnTo>
                <a:lnTo>
                  <a:pt x="1235" y="634"/>
                </a:lnTo>
                <a:lnTo>
                  <a:pt x="1237" y="634"/>
                </a:lnTo>
                <a:lnTo>
                  <a:pt x="1235" y="634"/>
                </a:lnTo>
                <a:lnTo>
                  <a:pt x="1237" y="633"/>
                </a:lnTo>
                <a:lnTo>
                  <a:pt x="1237" y="632"/>
                </a:lnTo>
                <a:lnTo>
                  <a:pt x="1235" y="632"/>
                </a:lnTo>
                <a:lnTo>
                  <a:pt x="1233" y="632"/>
                </a:lnTo>
                <a:lnTo>
                  <a:pt x="1232" y="632"/>
                </a:lnTo>
                <a:lnTo>
                  <a:pt x="1230" y="633"/>
                </a:lnTo>
                <a:lnTo>
                  <a:pt x="1226" y="633"/>
                </a:lnTo>
                <a:lnTo>
                  <a:pt x="1225" y="633"/>
                </a:lnTo>
                <a:lnTo>
                  <a:pt x="1225" y="632"/>
                </a:lnTo>
                <a:lnTo>
                  <a:pt x="1223" y="632"/>
                </a:lnTo>
                <a:lnTo>
                  <a:pt x="1223" y="633"/>
                </a:lnTo>
                <a:lnTo>
                  <a:pt x="1222" y="633"/>
                </a:lnTo>
                <a:lnTo>
                  <a:pt x="1218" y="633"/>
                </a:lnTo>
                <a:lnTo>
                  <a:pt x="1216" y="634"/>
                </a:lnTo>
                <a:lnTo>
                  <a:pt x="1216" y="633"/>
                </a:lnTo>
                <a:lnTo>
                  <a:pt x="1214" y="633"/>
                </a:lnTo>
                <a:lnTo>
                  <a:pt x="1213" y="632"/>
                </a:lnTo>
                <a:lnTo>
                  <a:pt x="1212" y="632"/>
                </a:lnTo>
                <a:lnTo>
                  <a:pt x="1211" y="633"/>
                </a:lnTo>
                <a:lnTo>
                  <a:pt x="1209" y="634"/>
                </a:lnTo>
                <a:lnTo>
                  <a:pt x="1206" y="634"/>
                </a:lnTo>
                <a:lnTo>
                  <a:pt x="1206" y="633"/>
                </a:lnTo>
                <a:lnTo>
                  <a:pt x="1205" y="633"/>
                </a:lnTo>
                <a:lnTo>
                  <a:pt x="1205" y="634"/>
                </a:lnTo>
                <a:lnTo>
                  <a:pt x="1204" y="634"/>
                </a:lnTo>
                <a:lnTo>
                  <a:pt x="1204" y="635"/>
                </a:lnTo>
                <a:lnTo>
                  <a:pt x="1204" y="636"/>
                </a:lnTo>
                <a:lnTo>
                  <a:pt x="1203" y="636"/>
                </a:lnTo>
                <a:lnTo>
                  <a:pt x="1204" y="637"/>
                </a:lnTo>
                <a:lnTo>
                  <a:pt x="1203" y="637"/>
                </a:lnTo>
                <a:lnTo>
                  <a:pt x="1203" y="638"/>
                </a:lnTo>
                <a:lnTo>
                  <a:pt x="1204" y="638"/>
                </a:lnTo>
                <a:lnTo>
                  <a:pt x="1203" y="638"/>
                </a:lnTo>
                <a:lnTo>
                  <a:pt x="1203" y="640"/>
                </a:lnTo>
                <a:lnTo>
                  <a:pt x="1204" y="640"/>
                </a:lnTo>
                <a:lnTo>
                  <a:pt x="1206" y="640"/>
                </a:lnTo>
                <a:lnTo>
                  <a:pt x="1208" y="640"/>
                </a:lnTo>
                <a:lnTo>
                  <a:pt x="1214" y="640"/>
                </a:lnTo>
                <a:lnTo>
                  <a:pt x="1215" y="640"/>
                </a:lnTo>
                <a:lnTo>
                  <a:pt x="1216" y="640"/>
                </a:lnTo>
                <a:lnTo>
                  <a:pt x="1218" y="640"/>
                </a:lnTo>
                <a:lnTo>
                  <a:pt x="1220" y="641"/>
                </a:lnTo>
                <a:lnTo>
                  <a:pt x="1218" y="641"/>
                </a:lnTo>
                <a:lnTo>
                  <a:pt x="1220" y="641"/>
                </a:lnTo>
                <a:lnTo>
                  <a:pt x="1220" y="642"/>
                </a:lnTo>
                <a:close/>
                <a:moveTo>
                  <a:pt x="668" y="1630"/>
                </a:moveTo>
                <a:lnTo>
                  <a:pt x="666" y="1630"/>
                </a:lnTo>
                <a:lnTo>
                  <a:pt x="665" y="1631"/>
                </a:lnTo>
                <a:lnTo>
                  <a:pt x="665" y="1632"/>
                </a:lnTo>
                <a:lnTo>
                  <a:pt x="664" y="1633"/>
                </a:lnTo>
                <a:lnTo>
                  <a:pt x="663" y="1632"/>
                </a:lnTo>
                <a:lnTo>
                  <a:pt x="662" y="1632"/>
                </a:lnTo>
                <a:lnTo>
                  <a:pt x="662" y="1635"/>
                </a:lnTo>
                <a:lnTo>
                  <a:pt x="661" y="1635"/>
                </a:lnTo>
                <a:lnTo>
                  <a:pt x="661" y="1632"/>
                </a:lnTo>
                <a:lnTo>
                  <a:pt x="661" y="1631"/>
                </a:lnTo>
                <a:lnTo>
                  <a:pt x="660" y="1631"/>
                </a:lnTo>
                <a:lnTo>
                  <a:pt x="659" y="1630"/>
                </a:lnTo>
                <a:lnTo>
                  <a:pt x="657" y="1630"/>
                </a:lnTo>
                <a:lnTo>
                  <a:pt x="657" y="1631"/>
                </a:lnTo>
                <a:lnTo>
                  <a:pt x="657" y="1633"/>
                </a:lnTo>
                <a:lnTo>
                  <a:pt x="656" y="1635"/>
                </a:lnTo>
                <a:lnTo>
                  <a:pt x="656" y="1636"/>
                </a:lnTo>
                <a:lnTo>
                  <a:pt x="656" y="1637"/>
                </a:lnTo>
                <a:lnTo>
                  <a:pt x="659" y="1638"/>
                </a:lnTo>
                <a:lnTo>
                  <a:pt x="660" y="1638"/>
                </a:lnTo>
                <a:lnTo>
                  <a:pt x="660" y="1639"/>
                </a:lnTo>
                <a:lnTo>
                  <a:pt x="660" y="1640"/>
                </a:lnTo>
                <a:lnTo>
                  <a:pt x="659" y="1640"/>
                </a:lnTo>
                <a:lnTo>
                  <a:pt x="659" y="1641"/>
                </a:lnTo>
                <a:lnTo>
                  <a:pt x="659" y="1642"/>
                </a:lnTo>
                <a:lnTo>
                  <a:pt x="660" y="1645"/>
                </a:lnTo>
                <a:lnTo>
                  <a:pt x="660" y="1644"/>
                </a:lnTo>
                <a:lnTo>
                  <a:pt x="661" y="1644"/>
                </a:lnTo>
                <a:lnTo>
                  <a:pt x="663" y="1644"/>
                </a:lnTo>
                <a:lnTo>
                  <a:pt x="664" y="1642"/>
                </a:lnTo>
                <a:lnTo>
                  <a:pt x="665" y="1640"/>
                </a:lnTo>
                <a:lnTo>
                  <a:pt x="666" y="1639"/>
                </a:lnTo>
                <a:lnTo>
                  <a:pt x="668" y="1638"/>
                </a:lnTo>
                <a:lnTo>
                  <a:pt x="669" y="1638"/>
                </a:lnTo>
                <a:lnTo>
                  <a:pt x="668" y="1640"/>
                </a:lnTo>
                <a:lnTo>
                  <a:pt x="668" y="1641"/>
                </a:lnTo>
                <a:lnTo>
                  <a:pt x="666" y="1642"/>
                </a:lnTo>
                <a:lnTo>
                  <a:pt x="665" y="1642"/>
                </a:lnTo>
                <a:lnTo>
                  <a:pt x="664" y="1645"/>
                </a:lnTo>
                <a:lnTo>
                  <a:pt x="663" y="1646"/>
                </a:lnTo>
                <a:lnTo>
                  <a:pt x="663" y="1648"/>
                </a:lnTo>
                <a:lnTo>
                  <a:pt x="663" y="1650"/>
                </a:lnTo>
                <a:lnTo>
                  <a:pt x="662" y="1652"/>
                </a:lnTo>
                <a:lnTo>
                  <a:pt x="660" y="1654"/>
                </a:lnTo>
                <a:lnTo>
                  <a:pt x="659" y="1657"/>
                </a:lnTo>
                <a:lnTo>
                  <a:pt x="659" y="1658"/>
                </a:lnTo>
                <a:lnTo>
                  <a:pt x="657" y="1657"/>
                </a:lnTo>
                <a:lnTo>
                  <a:pt x="657" y="1656"/>
                </a:lnTo>
                <a:lnTo>
                  <a:pt x="657" y="1653"/>
                </a:lnTo>
                <a:lnTo>
                  <a:pt x="657" y="1652"/>
                </a:lnTo>
                <a:lnTo>
                  <a:pt x="657" y="1650"/>
                </a:lnTo>
                <a:lnTo>
                  <a:pt x="657" y="1649"/>
                </a:lnTo>
                <a:lnTo>
                  <a:pt x="656" y="1648"/>
                </a:lnTo>
                <a:lnTo>
                  <a:pt x="654" y="1648"/>
                </a:lnTo>
                <a:lnTo>
                  <a:pt x="653" y="1647"/>
                </a:lnTo>
                <a:lnTo>
                  <a:pt x="651" y="1645"/>
                </a:lnTo>
                <a:lnTo>
                  <a:pt x="649" y="1644"/>
                </a:lnTo>
                <a:lnTo>
                  <a:pt x="649" y="1642"/>
                </a:lnTo>
                <a:lnTo>
                  <a:pt x="648" y="1640"/>
                </a:lnTo>
                <a:lnTo>
                  <a:pt x="647" y="1640"/>
                </a:lnTo>
                <a:lnTo>
                  <a:pt x="645" y="1638"/>
                </a:lnTo>
                <a:lnTo>
                  <a:pt x="643" y="1638"/>
                </a:lnTo>
                <a:lnTo>
                  <a:pt x="642" y="1638"/>
                </a:lnTo>
                <a:lnTo>
                  <a:pt x="640" y="1637"/>
                </a:lnTo>
                <a:lnTo>
                  <a:pt x="639" y="1637"/>
                </a:lnTo>
                <a:lnTo>
                  <a:pt x="638" y="1637"/>
                </a:lnTo>
                <a:lnTo>
                  <a:pt x="636" y="1637"/>
                </a:lnTo>
                <a:lnTo>
                  <a:pt x="635" y="1637"/>
                </a:lnTo>
                <a:lnTo>
                  <a:pt x="634" y="1636"/>
                </a:lnTo>
                <a:lnTo>
                  <a:pt x="631" y="1635"/>
                </a:lnTo>
                <a:lnTo>
                  <a:pt x="631" y="1633"/>
                </a:lnTo>
                <a:lnTo>
                  <a:pt x="630" y="1633"/>
                </a:lnTo>
                <a:lnTo>
                  <a:pt x="631" y="1629"/>
                </a:lnTo>
                <a:lnTo>
                  <a:pt x="630" y="1628"/>
                </a:lnTo>
                <a:lnTo>
                  <a:pt x="629" y="1627"/>
                </a:lnTo>
                <a:lnTo>
                  <a:pt x="628" y="1627"/>
                </a:lnTo>
                <a:lnTo>
                  <a:pt x="627" y="1627"/>
                </a:lnTo>
                <a:lnTo>
                  <a:pt x="626" y="1625"/>
                </a:lnTo>
                <a:lnTo>
                  <a:pt x="626" y="1623"/>
                </a:lnTo>
                <a:lnTo>
                  <a:pt x="625" y="1623"/>
                </a:lnTo>
                <a:lnTo>
                  <a:pt x="623" y="1623"/>
                </a:lnTo>
                <a:lnTo>
                  <a:pt x="622" y="1623"/>
                </a:lnTo>
                <a:lnTo>
                  <a:pt x="622" y="1624"/>
                </a:lnTo>
                <a:lnTo>
                  <a:pt x="623" y="1624"/>
                </a:lnTo>
                <a:lnTo>
                  <a:pt x="623" y="1625"/>
                </a:lnTo>
                <a:lnTo>
                  <a:pt x="623" y="1628"/>
                </a:lnTo>
                <a:lnTo>
                  <a:pt x="623" y="1630"/>
                </a:lnTo>
                <a:lnTo>
                  <a:pt x="625" y="1631"/>
                </a:lnTo>
                <a:lnTo>
                  <a:pt x="626" y="1631"/>
                </a:lnTo>
                <a:lnTo>
                  <a:pt x="628" y="1632"/>
                </a:lnTo>
                <a:lnTo>
                  <a:pt x="628" y="1633"/>
                </a:lnTo>
                <a:lnTo>
                  <a:pt x="627" y="1633"/>
                </a:lnTo>
                <a:lnTo>
                  <a:pt x="626" y="1632"/>
                </a:lnTo>
                <a:lnTo>
                  <a:pt x="621" y="1631"/>
                </a:lnTo>
                <a:lnTo>
                  <a:pt x="620" y="1631"/>
                </a:lnTo>
                <a:lnTo>
                  <a:pt x="618" y="1633"/>
                </a:lnTo>
                <a:lnTo>
                  <a:pt x="618" y="1632"/>
                </a:lnTo>
                <a:lnTo>
                  <a:pt x="617" y="1631"/>
                </a:lnTo>
                <a:lnTo>
                  <a:pt x="616" y="1631"/>
                </a:lnTo>
                <a:lnTo>
                  <a:pt x="614" y="1632"/>
                </a:lnTo>
                <a:lnTo>
                  <a:pt x="613" y="1632"/>
                </a:lnTo>
                <a:lnTo>
                  <a:pt x="613" y="1631"/>
                </a:lnTo>
                <a:lnTo>
                  <a:pt x="612" y="1630"/>
                </a:lnTo>
                <a:lnTo>
                  <a:pt x="611" y="1629"/>
                </a:lnTo>
                <a:lnTo>
                  <a:pt x="611" y="1628"/>
                </a:lnTo>
                <a:lnTo>
                  <a:pt x="611" y="1627"/>
                </a:lnTo>
                <a:lnTo>
                  <a:pt x="610" y="1627"/>
                </a:lnTo>
                <a:lnTo>
                  <a:pt x="610" y="1628"/>
                </a:lnTo>
                <a:lnTo>
                  <a:pt x="610" y="1629"/>
                </a:lnTo>
                <a:lnTo>
                  <a:pt x="610" y="1631"/>
                </a:lnTo>
                <a:lnTo>
                  <a:pt x="609" y="1631"/>
                </a:lnTo>
                <a:lnTo>
                  <a:pt x="608" y="1632"/>
                </a:lnTo>
                <a:lnTo>
                  <a:pt x="606" y="1632"/>
                </a:lnTo>
                <a:lnTo>
                  <a:pt x="606" y="1633"/>
                </a:lnTo>
                <a:lnTo>
                  <a:pt x="605" y="1635"/>
                </a:lnTo>
                <a:lnTo>
                  <a:pt x="605" y="1636"/>
                </a:lnTo>
                <a:lnTo>
                  <a:pt x="604" y="1635"/>
                </a:lnTo>
                <a:lnTo>
                  <a:pt x="603" y="1633"/>
                </a:lnTo>
                <a:lnTo>
                  <a:pt x="601" y="1635"/>
                </a:lnTo>
                <a:lnTo>
                  <a:pt x="601" y="1633"/>
                </a:lnTo>
                <a:lnTo>
                  <a:pt x="600" y="1633"/>
                </a:lnTo>
                <a:lnTo>
                  <a:pt x="600" y="1631"/>
                </a:lnTo>
                <a:lnTo>
                  <a:pt x="599" y="1631"/>
                </a:lnTo>
                <a:lnTo>
                  <a:pt x="596" y="1632"/>
                </a:lnTo>
                <a:lnTo>
                  <a:pt x="596" y="1633"/>
                </a:lnTo>
                <a:lnTo>
                  <a:pt x="596" y="1635"/>
                </a:lnTo>
                <a:lnTo>
                  <a:pt x="596" y="1636"/>
                </a:lnTo>
                <a:lnTo>
                  <a:pt x="596" y="1637"/>
                </a:lnTo>
                <a:lnTo>
                  <a:pt x="596" y="1638"/>
                </a:lnTo>
                <a:lnTo>
                  <a:pt x="594" y="1639"/>
                </a:lnTo>
                <a:lnTo>
                  <a:pt x="594" y="1637"/>
                </a:lnTo>
                <a:lnTo>
                  <a:pt x="594" y="1632"/>
                </a:lnTo>
                <a:lnTo>
                  <a:pt x="593" y="1632"/>
                </a:lnTo>
                <a:lnTo>
                  <a:pt x="591" y="1633"/>
                </a:lnTo>
                <a:lnTo>
                  <a:pt x="591" y="1635"/>
                </a:lnTo>
                <a:lnTo>
                  <a:pt x="592" y="1636"/>
                </a:lnTo>
                <a:lnTo>
                  <a:pt x="592" y="1637"/>
                </a:lnTo>
                <a:lnTo>
                  <a:pt x="592" y="1638"/>
                </a:lnTo>
                <a:lnTo>
                  <a:pt x="591" y="1638"/>
                </a:lnTo>
                <a:lnTo>
                  <a:pt x="589" y="1638"/>
                </a:lnTo>
                <a:lnTo>
                  <a:pt x="588" y="1638"/>
                </a:lnTo>
                <a:lnTo>
                  <a:pt x="587" y="1637"/>
                </a:lnTo>
                <a:lnTo>
                  <a:pt x="586" y="1638"/>
                </a:lnTo>
                <a:lnTo>
                  <a:pt x="586" y="1639"/>
                </a:lnTo>
                <a:lnTo>
                  <a:pt x="587" y="1640"/>
                </a:lnTo>
                <a:lnTo>
                  <a:pt x="589" y="1640"/>
                </a:lnTo>
                <a:lnTo>
                  <a:pt x="589" y="1641"/>
                </a:lnTo>
                <a:lnTo>
                  <a:pt x="588" y="1642"/>
                </a:lnTo>
                <a:lnTo>
                  <a:pt x="587" y="1644"/>
                </a:lnTo>
                <a:lnTo>
                  <a:pt x="587" y="1645"/>
                </a:lnTo>
                <a:lnTo>
                  <a:pt x="588" y="1645"/>
                </a:lnTo>
                <a:lnTo>
                  <a:pt x="592" y="1644"/>
                </a:lnTo>
                <a:lnTo>
                  <a:pt x="594" y="1645"/>
                </a:lnTo>
                <a:lnTo>
                  <a:pt x="596" y="1644"/>
                </a:lnTo>
                <a:lnTo>
                  <a:pt x="596" y="1646"/>
                </a:lnTo>
                <a:lnTo>
                  <a:pt x="595" y="1647"/>
                </a:lnTo>
                <a:lnTo>
                  <a:pt x="594" y="1646"/>
                </a:lnTo>
                <a:lnTo>
                  <a:pt x="593" y="1647"/>
                </a:lnTo>
                <a:lnTo>
                  <a:pt x="591" y="1648"/>
                </a:lnTo>
                <a:lnTo>
                  <a:pt x="591" y="1649"/>
                </a:lnTo>
                <a:lnTo>
                  <a:pt x="589" y="1652"/>
                </a:lnTo>
                <a:lnTo>
                  <a:pt x="588" y="1652"/>
                </a:lnTo>
                <a:lnTo>
                  <a:pt x="588" y="1654"/>
                </a:lnTo>
                <a:lnTo>
                  <a:pt x="588" y="1655"/>
                </a:lnTo>
                <a:lnTo>
                  <a:pt x="589" y="1656"/>
                </a:lnTo>
                <a:lnTo>
                  <a:pt x="588" y="1656"/>
                </a:lnTo>
                <a:lnTo>
                  <a:pt x="586" y="1656"/>
                </a:lnTo>
                <a:lnTo>
                  <a:pt x="584" y="1656"/>
                </a:lnTo>
                <a:lnTo>
                  <a:pt x="584" y="1657"/>
                </a:lnTo>
                <a:lnTo>
                  <a:pt x="583" y="1657"/>
                </a:lnTo>
                <a:lnTo>
                  <a:pt x="582" y="1657"/>
                </a:lnTo>
                <a:lnTo>
                  <a:pt x="579" y="1657"/>
                </a:lnTo>
                <a:lnTo>
                  <a:pt x="578" y="1657"/>
                </a:lnTo>
                <a:lnTo>
                  <a:pt x="577" y="1656"/>
                </a:lnTo>
                <a:lnTo>
                  <a:pt x="576" y="1657"/>
                </a:lnTo>
                <a:lnTo>
                  <a:pt x="576" y="1659"/>
                </a:lnTo>
                <a:lnTo>
                  <a:pt x="576" y="1661"/>
                </a:lnTo>
                <a:lnTo>
                  <a:pt x="575" y="1662"/>
                </a:lnTo>
                <a:lnTo>
                  <a:pt x="573" y="1663"/>
                </a:lnTo>
                <a:lnTo>
                  <a:pt x="573" y="1664"/>
                </a:lnTo>
                <a:lnTo>
                  <a:pt x="571" y="1664"/>
                </a:lnTo>
                <a:lnTo>
                  <a:pt x="571" y="1663"/>
                </a:lnTo>
                <a:lnTo>
                  <a:pt x="570" y="1662"/>
                </a:lnTo>
                <a:lnTo>
                  <a:pt x="569" y="1661"/>
                </a:lnTo>
                <a:lnTo>
                  <a:pt x="568" y="1659"/>
                </a:lnTo>
                <a:lnTo>
                  <a:pt x="566" y="1659"/>
                </a:lnTo>
                <a:lnTo>
                  <a:pt x="565" y="1659"/>
                </a:lnTo>
                <a:lnTo>
                  <a:pt x="562" y="1663"/>
                </a:lnTo>
                <a:lnTo>
                  <a:pt x="561" y="1664"/>
                </a:lnTo>
                <a:lnTo>
                  <a:pt x="561" y="1665"/>
                </a:lnTo>
                <a:lnTo>
                  <a:pt x="562" y="1667"/>
                </a:lnTo>
                <a:lnTo>
                  <a:pt x="562" y="1670"/>
                </a:lnTo>
                <a:lnTo>
                  <a:pt x="561" y="1671"/>
                </a:lnTo>
                <a:lnTo>
                  <a:pt x="560" y="1671"/>
                </a:lnTo>
                <a:lnTo>
                  <a:pt x="559" y="1671"/>
                </a:lnTo>
                <a:lnTo>
                  <a:pt x="558" y="1673"/>
                </a:lnTo>
                <a:lnTo>
                  <a:pt x="558" y="1675"/>
                </a:lnTo>
                <a:lnTo>
                  <a:pt x="559" y="1677"/>
                </a:lnTo>
                <a:lnTo>
                  <a:pt x="560" y="1677"/>
                </a:lnTo>
                <a:lnTo>
                  <a:pt x="561" y="1678"/>
                </a:lnTo>
                <a:lnTo>
                  <a:pt x="562" y="1679"/>
                </a:lnTo>
                <a:lnTo>
                  <a:pt x="563" y="1679"/>
                </a:lnTo>
                <a:lnTo>
                  <a:pt x="563" y="1680"/>
                </a:lnTo>
                <a:lnTo>
                  <a:pt x="563" y="1681"/>
                </a:lnTo>
                <a:lnTo>
                  <a:pt x="566" y="1686"/>
                </a:lnTo>
                <a:lnTo>
                  <a:pt x="567" y="1686"/>
                </a:lnTo>
                <a:lnTo>
                  <a:pt x="567" y="1687"/>
                </a:lnTo>
                <a:lnTo>
                  <a:pt x="567" y="1688"/>
                </a:lnTo>
                <a:lnTo>
                  <a:pt x="565" y="1690"/>
                </a:lnTo>
                <a:lnTo>
                  <a:pt x="563" y="1691"/>
                </a:lnTo>
                <a:lnTo>
                  <a:pt x="563" y="1692"/>
                </a:lnTo>
                <a:lnTo>
                  <a:pt x="566" y="1695"/>
                </a:lnTo>
                <a:lnTo>
                  <a:pt x="567" y="1697"/>
                </a:lnTo>
                <a:lnTo>
                  <a:pt x="568" y="1698"/>
                </a:lnTo>
                <a:lnTo>
                  <a:pt x="569" y="1698"/>
                </a:lnTo>
                <a:lnTo>
                  <a:pt x="570" y="1698"/>
                </a:lnTo>
                <a:lnTo>
                  <a:pt x="571" y="1697"/>
                </a:lnTo>
                <a:lnTo>
                  <a:pt x="573" y="1697"/>
                </a:lnTo>
                <a:lnTo>
                  <a:pt x="573" y="1696"/>
                </a:lnTo>
                <a:lnTo>
                  <a:pt x="573" y="1694"/>
                </a:lnTo>
                <a:lnTo>
                  <a:pt x="573" y="1692"/>
                </a:lnTo>
                <a:lnTo>
                  <a:pt x="574" y="1691"/>
                </a:lnTo>
                <a:lnTo>
                  <a:pt x="574" y="1690"/>
                </a:lnTo>
                <a:lnTo>
                  <a:pt x="575" y="1689"/>
                </a:lnTo>
                <a:lnTo>
                  <a:pt x="576" y="1689"/>
                </a:lnTo>
                <a:lnTo>
                  <a:pt x="578" y="1688"/>
                </a:lnTo>
                <a:lnTo>
                  <a:pt x="579" y="1687"/>
                </a:lnTo>
                <a:lnTo>
                  <a:pt x="580" y="1688"/>
                </a:lnTo>
                <a:lnTo>
                  <a:pt x="582" y="1688"/>
                </a:lnTo>
                <a:lnTo>
                  <a:pt x="584" y="1688"/>
                </a:lnTo>
                <a:lnTo>
                  <a:pt x="585" y="1688"/>
                </a:lnTo>
                <a:lnTo>
                  <a:pt x="586" y="1689"/>
                </a:lnTo>
                <a:lnTo>
                  <a:pt x="587" y="1689"/>
                </a:lnTo>
                <a:lnTo>
                  <a:pt x="587" y="1688"/>
                </a:lnTo>
                <a:lnTo>
                  <a:pt x="588" y="1688"/>
                </a:lnTo>
                <a:lnTo>
                  <a:pt x="589" y="1688"/>
                </a:lnTo>
                <a:lnTo>
                  <a:pt x="589" y="1689"/>
                </a:lnTo>
                <a:lnTo>
                  <a:pt x="591" y="1689"/>
                </a:lnTo>
                <a:lnTo>
                  <a:pt x="593" y="1688"/>
                </a:lnTo>
                <a:lnTo>
                  <a:pt x="594" y="1689"/>
                </a:lnTo>
                <a:lnTo>
                  <a:pt x="595" y="1690"/>
                </a:lnTo>
                <a:lnTo>
                  <a:pt x="595" y="1691"/>
                </a:lnTo>
                <a:lnTo>
                  <a:pt x="596" y="1692"/>
                </a:lnTo>
                <a:lnTo>
                  <a:pt x="597" y="1692"/>
                </a:lnTo>
                <a:lnTo>
                  <a:pt x="599" y="1692"/>
                </a:lnTo>
                <a:lnTo>
                  <a:pt x="600" y="1692"/>
                </a:lnTo>
                <a:lnTo>
                  <a:pt x="600" y="1690"/>
                </a:lnTo>
                <a:lnTo>
                  <a:pt x="602" y="1690"/>
                </a:lnTo>
                <a:lnTo>
                  <a:pt x="603" y="1690"/>
                </a:lnTo>
                <a:lnTo>
                  <a:pt x="602" y="1690"/>
                </a:lnTo>
                <a:lnTo>
                  <a:pt x="603" y="1691"/>
                </a:lnTo>
                <a:lnTo>
                  <a:pt x="604" y="1690"/>
                </a:lnTo>
                <a:lnTo>
                  <a:pt x="605" y="1689"/>
                </a:lnTo>
                <a:lnTo>
                  <a:pt x="606" y="1688"/>
                </a:lnTo>
                <a:lnTo>
                  <a:pt x="608" y="1688"/>
                </a:lnTo>
                <a:lnTo>
                  <a:pt x="609" y="1687"/>
                </a:lnTo>
                <a:lnTo>
                  <a:pt x="610" y="1687"/>
                </a:lnTo>
                <a:lnTo>
                  <a:pt x="610" y="1686"/>
                </a:lnTo>
                <a:lnTo>
                  <a:pt x="612" y="1683"/>
                </a:lnTo>
                <a:lnTo>
                  <a:pt x="612" y="1682"/>
                </a:lnTo>
                <a:lnTo>
                  <a:pt x="612" y="1680"/>
                </a:lnTo>
                <a:lnTo>
                  <a:pt x="611" y="1679"/>
                </a:lnTo>
                <a:lnTo>
                  <a:pt x="609" y="1679"/>
                </a:lnTo>
                <a:lnTo>
                  <a:pt x="609" y="1678"/>
                </a:lnTo>
                <a:lnTo>
                  <a:pt x="608" y="1677"/>
                </a:lnTo>
                <a:lnTo>
                  <a:pt x="608" y="1675"/>
                </a:lnTo>
                <a:lnTo>
                  <a:pt x="609" y="1674"/>
                </a:lnTo>
                <a:lnTo>
                  <a:pt x="610" y="1674"/>
                </a:lnTo>
                <a:lnTo>
                  <a:pt x="611" y="1674"/>
                </a:lnTo>
                <a:lnTo>
                  <a:pt x="611" y="1675"/>
                </a:lnTo>
                <a:lnTo>
                  <a:pt x="611" y="1677"/>
                </a:lnTo>
                <a:lnTo>
                  <a:pt x="613" y="1678"/>
                </a:lnTo>
                <a:lnTo>
                  <a:pt x="613" y="1679"/>
                </a:lnTo>
                <a:lnTo>
                  <a:pt x="614" y="1679"/>
                </a:lnTo>
                <a:lnTo>
                  <a:pt x="613" y="1677"/>
                </a:lnTo>
                <a:lnTo>
                  <a:pt x="613" y="1675"/>
                </a:lnTo>
                <a:lnTo>
                  <a:pt x="614" y="1673"/>
                </a:lnTo>
                <a:lnTo>
                  <a:pt x="616" y="1673"/>
                </a:lnTo>
                <a:lnTo>
                  <a:pt x="617" y="1673"/>
                </a:lnTo>
                <a:lnTo>
                  <a:pt x="617" y="1671"/>
                </a:lnTo>
                <a:lnTo>
                  <a:pt x="616" y="1670"/>
                </a:lnTo>
                <a:lnTo>
                  <a:pt x="614" y="1669"/>
                </a:lnTo>
                <a:lnTo>
                  <a:pt x="614" y="1666"/>
                </a:lnTo>
                <a:lnTo>
                  <a:pt x="614" y="1665"/>
                </a:lnTo>
                <a:lnTo>
                  <a:pt x="616" y="1665"/>
                </a:lnTo>
                <a:lnTo>
                  <a:pt x="617" y="1665"/>
                </a:lnTo>
                <a:lnTo>
                  <a:pt x="618" y="1666"/>
                </a:lnTo>
                <a:lnTo>
                  <a:pt x="619" y="1669"/>
                </a:lnTo>
                <a:lnTo>
                  <a:pt x="619" y="1671"/>
                </a:lnTo>
                <a:lnTo>
                  <a:pt x="618" y="1671"/>
                </a:lnTo>
                <a:lnTo>
                  <a:pt x="618" y="1672"/>
                </a:lnTo>
                <a:lnTo>
                  <a:pt x="618" y="1673"/>
                </a:lnTo>
                <a:lnTo>
                  <a:pt x="621" y="1672"/>
                </a:lnTo>
                <a:lnTo>
                  <a:pt x="622" y="1671"/>
                </a:lnTo>
                <a:lnTo>
                  <a:pt x="623" y="1671"/>
                </a:lnTo>
                <a:lnTo>
                  <a:pt x="625" y="1671"/>
                </a:lnTo>
                <a:lnTo>
                  <a:pt x="626" y="1671"/>
                </a:lnTo>
                <a:lnTo>
                  <a:pt x="627" y="1669"/>
                </a:lnTo>
                <a:lnTo>
                  <a:pt x="628" y="1669"/>
                </a:lnTo>
                <a:lnTo>
                  <a:pt x="628" y="1670"/>
                </a:lnTo>
                <a:lnTo>
                  <a:pt x="629" y="1671"/>
                </a:lnTo>
                <a:lnTo>
                  <a:pt x="629" y="1672"/>
                </a:lnTo>
                <a:lnTo>
                  <a:pt x="630" y="1672"/>
                </a:lnTo>
                <a:lnTo>
                  <a:pt x="630" y="1673"/>
                </a:lnTo>
                <a:lnTo>
                  <a:pt x="631" y="1673"/>
                </a:lnTo>
                <a:lnTo>
                  <a:pt x="632" y="1672"/>
                </a:lnTo>
                <a:lnTo>
                  <a:pt x="634" y="1671"/>
                </a:lnTo>
                <a:lnTo>
                  <a:pt x="636" y="1670"/>
                </a:lnTo>
                <a:lnTo>
                  <a:pt x="637" y="1667"/>
                </a:lnTo>
                <a:lnTo>
                  <a:pt x="638" y="1666"/>
                </a:lnTo>
                <a:lnTo>
                  <a:pt x="638" y="1665"/>
                </a:lnTo>
                <a:lnTo>
                  <a:pt x="636" y="1664"/>
                </a:lnTo>
                <a:lnTo>
                  <a:pt x="636" y="1663"/>
                </a:lnTo>
                <a:lnTo>
                  <a:pt x="638" y="1663"/>
                </a:lnTo>
                <a:lnTo>
                  <a:pt x="640" y="1663"/>
                </a:lnTo>
                <a:lnTo>
                  <a:pt x="640" y="1664"/>
                </a:lnTo>
                <a:lnTo>
                  <a:pt x="640" y="1665"/>
                </a:lnTo>
                <a:lnTo>
                  <a:pt x="639" y="1667"/>
                </a:lnTo>
                <a:lnTo>
                  <a:pt x="638" y="1670"/>
                </a:lnTo>
                <a:lnTo>
                  <a:pt x="637" y="1671"/>
                </a:lnTo>
                <a:lnTo>
                  <a:pt x="637" y="1672"/>
                </a:lnTo>
                <a:lnTo>
                  <a:pt x="642" y="1673"/>
                </a:lnTo>
                <a:lnTo>
                  <a:pt x="642" y="1674"/>
                </a:lnTo>
                <a:lnTo>
                  <a:pt x="640" y="1674"/>
                </a:lnTo>
                <a:lnTo>
                  <a:pt x="639" y="1674"/>
                </a:lnTo>
                <a:lnTo>
                  <a:pt x="638" y="1674"/>
                </a:lnTo>
                <a:lnTo>
                  <a:pt x="637" y="1674"/>
                </a:lnTo>
                <a:lnTo>
                  <a:pt x="636" y="1674"/>
                </a:lnTo>
                <a:lnTo>
                  <a:pt x="635" y="1678"/>
                </a:lnTo>
                <a:lnTo>
                  <a:pt x="635" y="1680"/>
                </a:lnTo>
                <a:lnTo>
                  <a:pt x="635" y="1681"/>
                </a:lnTo>
                <a:lnTo>
                  <a:pt x="635" y="1682"/>
                </a:lnTo>
                <a:lnTo>
                  <a:pt x="635" y="1683"/>
                </a:lnTo>
                <a:lnTo>
                  <a:pt x="639" y="1686"/>
                </a:lnTo>
                <a:lnTo>
                  <a:pt x="642" y="1686"/>
                </a:lnTo>
                <a:lnTo>
                  <a:pt x="643" y="1684"/>
                </a:lnTo>
                <a:lnTo>
                  <a:pt x="644" y="1681"/>
                </a:lnTo>
                <a:lnTo>
                  <a:pt x="644" y="1680"/>
                </a:lnTo>
                <a:lnTo>
                  <a:pt x="645" y="1681"/>
                </a:lnTo>
                <a:lnTo>
                  <a:pt x="645" y="1682"/>
                </a:lnTo>
                <a:lnTo>
                  <a:pt x="645" y="1683"/>
                </a:lnTo>
                <a:lnTo>
                  <a:pt x="651" y="1683"/>
                </a:lnTo>
                <a:lnTo>
                  <a:pt x="652" y="1684"/>
                </a:lnTo>
                <a:lnTo>
                  <a:pt x="655" y="1688"/>
                </a:lnTo>
                <a:lnTo>
                  <a:pt x="655" y="1689"/>
                </a:lnTo>
                <a:lnTo>
                  <a:pt x="656" y="1691"/>
                </a:lnTo>
                <a:lnTo>
                  <a:pt x="657" y="1692"/>
                </a:lnTo>
                <a:lnTo>
                  <a:pt x="657" y="1691"/>
                </a:lnTo>
                <a:lnTo>
                  <a:pt x="661" y="1688"/>
                </a:lnTo>
                <a:lnTo>
                  <a:pt x="662" y="1687"/>
                </a:lnTo>
                <a:lnTo>
                  <a:pt x="661" y="1686"/>
                </a:lnTo>
                <a:lnTo>
                  <a:pt x="661" y="1684"/>
                </a:lnTo>
                <a:lnTo>
                  <a:pt x="662" y="1684"/>
                </a:lnTo>
                <a:lnTo>
                  <a:pt x="666" y="1684"/>
                </a:lnTo>
                <a:lnTo>
                  <a:pt x="668" y="1686"/>
                </a:lnTo>
                <a:lnTo>
                  <a:pt x="666" y="1682"/>
                </a:lnTo>
                <a:lnTo>
                  <a:pt x="668" y="1679"/>
                </a:lnTo>
                <a:lnTo>
                  <a:pt x="668" y="1678"/>
                </a:lnTo>
                <a:lnTo>
                  <a:pt x="668" y="1677"/>
                </a:lnTo>
                <a:lnTo>
                  <a:pt x="670" y="1675"/>
                </a:lnTo>
                <a:lnTo>
                  <a:pt x="672" y="1673"/>
                </a:lnTo>
                <a:lnTo>
                  <a:pt x="673" y="1673"/>
                </a:lnTo>
                <a:lnTo>
                  <a:pt x="674" y="1673"/>
                </a:lnTo>
                <a:lnTo>
                  <a:pt x="677" y="1672"/>
                </a:lnTo>
                <a:lnTo>
                  <a:pt x="678" y="1671"/>
                </a:lnTo>
                <a:lnTo>
                  <a:pt x="673" y="1670"/>
                </a:lnTo>
                <a:lnTo>
                  <a:pt x="672" y="1669"/>
                </a:lnTo>
                <a:lnTo>
                  <a:pt x="673" y="1665"/>
                </a:lnTo>
                <a:lnTo>
                  <a:pt x="675" y="1664"/>
                </a:lnTo>
                <a:lnTo>
                  <a:pt x="677" y="1666"/>
                </a:lnTo>
                <a:lnTo>
                  <a:pt x="677" y="1667"/>
                </a:lnTo>
                <a:lnTo>
                  <a:pt x="678" y="1667"/>
                </a:lnTo>
                <a:lnTo>
                  <a:pt x="681" y="1666"/>
                </a:lnTo>
                <a:lnTo>
                  <a:pt x="683" y="1663"/>
                </a:lnTo>
                <a:lnTo>
                  <a:pt x="686" y="1662"/>
                </a:lnTo>
                <a:lnTo>
                  <a:pt x="692" y="1658"/>
                </a:lnTo>
                <a:lnTo>
                  <a:pt x="691" y="1659"/>
                </a:lnTo>
                <a:lnTo>
                  <a:pt x="691" y="1662"/>
                </a:lnTo>
                <a:lnTo>
                  <a:pt x="690" y="1663"/>
                </a:lnTo>
                <a:lnTo>
                  <a:pt x="691" y="1664"/>
                </a:lnTo>
                <a:lnTo>
                  <a:pt x="691" y="1665"/>
                </a:lnTo>
                <a:lnTo>
                  <a:pt x="694" y="1665"/>
                </a:lnTo>
                <a:lnTo>
                  <a:pt x="695" y="1664"/>
                </a:lnTo>
                <a:lnTo>
                  <a:pt x="697" y="1663"/>
                </a:lnTo>
                <a:lnTo>
                  <a:pt x="700" y="1663"/>
                </a:lnTo>
                <a:lnTo>
                  <a:pt x="703" y="1663"/>
                </a:lnTo>
                <a:lnTo>
                  <a:pt x="703" y="1662"/>
                </a:lnTo>
                <a:lnTo>
                  <a:pt x="700" y="1661"/>
                </a:lnTo>
                <a:lnTo>
                  <a:pt x="700" y="1659"/>
                </a:lnTo>
                <a:lnTo>
                  <a:pt x="699" y="1659"/>
                </a:lnTo>
                <a:lnTo>
                  <a:pt x="696" y="1662"/>
                </a:lnTo>
                <a:lnTo>
                  <a:pt x="695" y="1661"/>
                </a:lnTo>
                <a:lnTo>
                  <a:pt x="695" y="1659"/>
                </a:lnTo>
                <a:lnTo>
                  <a:pt x="694" y="1658"/>
                </a:lnTo>
                <a:lnTo>
                  <a:pt x="696" y="1656"/>
                </a:lnTo>
                <a:lnTo>
                  <a:pt x="695" y="1655"/>
                </a:lnTo>
                <a:lnTo>
                  <a:pt x="695" y="1654"/>
                </a:lnTo>
                <a:lnTo>
                  <a:pt x="695" y="1653"/>
                </a:lnTo>
                <a:lnTo>
                  <a:pt x="692" y="1649"/>
                </a:lnTo>
                <a:lnTo>
                  <a:pt x="688" y="1649"/>
                </a:lnTo>
                <a:lnTo>
                  <a:pt x="688" y="1648"/>
                </a:lnTo>
                <a:lnTo>
                  <a:pt x="685" y="1648"/>
                </a:lnTo>
                <a:lnTo>
                  <a:pt x="683" y="1648"/>
                </a:lnTo>
                <a:lnTo>
                  <a:pt x="685" y="1650"/>
                </a:lnTo>
                <a:lnTo>
                  <a:pt x="683" y="1650"/>
                </a:lnTo>
                <a:lnTo>
                  <a:pt x="683" y="1649"/>
                </a:lnTo>
                <a:lnTo>
                  <a:pt x="682" y="1648"/>
                </a:lnTo>
                <a:lnTo>
                  <a:pt x="683" y="1647"/>
                </a:lnTo>
                <a:lnTo>
                  <a:pt x="682" y="1646"/>
                </a:lnTo>
                <a:lnTo>
                  <a:pt x="682" y="1645"/>
                </a:lnTo>
                <a:lnTo>
                  <a:pt x="681" y="1645"/>
                </a:lnTo>
                <a:lnTo>
                  <a:pt x="680" y="1646"/>
                </a:lnTo>
                <a:lnTo>
                  <a:pt x="678" y="1647"/>
                </a:lnTo>
                <a:lnTo>
                  <a:pt x="677" y="1649"/>
                </a:lnTo>
                <a:lnTo>
                  <a:pt x="677" y="1650"/>
                </a:lnTo>
                <a:lnTo>
                  <a:pt x="678" y="1650"/>
                </a:lnTo>
                <a:lnTo>
                  <a:pt x="678" y="1652"/>
                </a:lnTo>
                <a:lnTo>
                  <a:pt x="679" y="1653"/>
                </a:lnTo>
                <a:lnTo>
                  <a:pt x="680" y="1654"/>
                </a:lnTo>
                <a:lnTo>
                  <a:pt x="680" y="1655"/>
                </a:lnTo>
                <a:lnTo>
                  <a:pt x="680" y="1656"/>
                </a:lnTo>
                <a:lnTo>
                  <a:pt x="680" y="1657"/>
                </a:lnTo>
                <a:lnTo>
                  <a:pt x="679" y="1657"/>
                </a:lnTo>
                <a:lnTo>
                  <a:pt x="679" y="1656"/>
                </a:lnTo>
                <a:lnTo>
                  <a:pt x="679" y="1655"/>
                </a:lnTo>
                <a:lnTo>
                  <a:pt x="678" y="1654"/>
                </a:lnTo>
                <a:lnTo>
                  <a:pt x="677" y="1653"/>
                </a:lnTo>
                <a:lnTo>
                  <a:pt x="675" y="1652"/>
                </a:lnTo>
                <a:lnTo>
                  <a:pt x="674" y="1650"/>
                </a:lnTo>
                <a:lnTo>
                  <a:pt x="675" y="1649"/>
                </a:lnTo>
                <a:lnTo>
                  <a:pt x="675" y="1647"/>
                </a:lnTo>
                <a:lnTo>
                  <a:pt x="678" y="1645"/>
                </a:lnTo>
                <a:lnTo>
                  <a:pt x="679" y="1645"/>
                </a:lnTo>
                <a:lnTo>
                  <a:pt x="680" y="1644"/>
                </a:lnTo>
                <a:lnTo>
                  <a:pt x="680" y="1642"/>
                </a:lnTo>
                <a:lnTo>
                  <a:pt x="681" y="1641"/>
                </a:lnTo>
                <a:lnTo>
                  <a:pt x="681" y="1640"/>
                </a:lnTo>
                <a:lnTo>
                  <a:pt x="681" y="1639"/>
                </a:lnTo>
                <a:lnTo>
                  <a:pt x="680" y="1639"/>
                </a:lnTo>
                <a:lnTo>
                  <a:pt x="680" y="1638"/>
                </a:lnTo>
                <a:lnTo>
                  <a:pt x="680" y="1637"/>
                </a:lnTo>
                <a:lnTo>
                  <a:pt x="679" y="1636"/>
                </a:lnTo>
                <a:lnTo>
                  <a:pt x="679" y="1635"/>
                </a:lnTo>
                <a:lnTo>
                  <a:pt x="678" y="1635"/>
                </a:lnTo>
                <a:lnTo>
                  <a:pt x="677" y="1636"/>
                </a:lnTo>
                <a:lnTo>
                  <a:pt x="677" y="1637"/>
                </a:lnTo>
                <a:lnTo>
                  <a:pt x="678" y="1638"/>
                </a:lnTo>
                <a:lnTo>
                  <a:pt x="677" y="1639"/>
                </a:lnTo>
                <a:lnTo>
                  <a:pt x="677" y="1637"/>
                </a:lnTo>
                <a:lnTo>
                  <a:pt x="674" y="1636"/>
                </a:lnTo>
                <a:lnTo>
                  <a:pt x="674" y="1633"/>
                </a:lnTo>
                <a:lnTo>
                  <a:pt x="673" y="1635"/>
                </a:lnTo>
                <a:lnTo>
                  <a:pt x="673" y="1636"/>
                </a:lnTo>
                <a:lnTo>
                  <a:pt x="672" y="1637"/>
                </a:lnTo>
                <a:lnTo>
                  <a:pt x="672" y="1638"/>
                </a:lnTo>
                <a:lnTo>
                  <a:pt x="672" y="1640"/>
                </a:lnTo>
                <a:lnTo>
                  <a:pt x="675" y="1641"/>
                </a:lnTo>
                <a:lnTo>
                  <a:pt x="673" y="1642"/>
                </a:lnTo>
                <a:lnTo>
                  <a:pt x="672" y="1644"/>
                </a:lnTo>
                <a:lnTo>
                  <a:pt x="670" y="1644"/>
                </a:lnTo>
                <a:lnTo>
                  <a:pt x="670" y="1642"/>
                </a:lnTo>
                <a:lnTo>
                  <a:pt x="671" y="1640"/>
                </a:lnTo>
                <a:lnTo>
                  <a:pt x="671" y="1638"/>
                </a:lnTo>
                <a:lnTo>
                  <a:pt x="670" y="1638"/>
                </a:lnTo>
                <a:lnTo>
                  <a:pt x="669" y="1637"/>
                </a:lnTo>
                <a:lnTo>
                  <a:pt x="671" y="1636"/>
                </a:lnTo>
                <a:lnTo>
                  <a:pt x="671" y="1635"/>
                </a:lnTo>
                <a:lnTo>
                  <a:pt x="671" y="1633"/>
                </a:lnTo>
                <a:lnTo>
                  <a:pt x="669" y="1635"/>
                </a:lnTo>
                <a:lnTo>
                  <a:pt x="668" y="1633"/>
                </a:lnTo>
                <a:lnTo>
                  <a:pt x="666" y="1632"/>
                </a:lnTo>
                <a:lnTo>
                  <a:pt x="668" y="1631"/>
                </a:lnTo>
                <a:lnTo>
                  <a:pt x="668" y="1630"/>
                </a:lnTo>
                <a:close/>
                <a:moveTo>
                  <a:pt x="562" y="1698"/>
                </a:moveTo>
                <a:lnTo>
                  <a:pt x="562" y="1696"/>
                </a:lnTo>
                <a:lnTo>
                  <a:pt x="561" y="1696"/>
                </a:lnTo>
                <a:lnTo>
                  <a:pt x="558" y="1694"/>
                </a:lnTo>
                <a:lnTo>
                  <a:pt x="556" y="1694"/>
                </a:lnTo>
                <a:lnTo>
                  <a:pt x="553" y="1694"/>
                </a:lnTo>
                <a:lnTo>
                  <a:pt x="552" y="1695"/>
                </a:lnTo>
                <a:lnTo>
                  <a:pt x="551" y="1696"/>
                </a:lnTo>
                <a:lnTo>
                  <a:pt x="551" y="1697"/>
                </a:lnTo>
                <a:lnTo>
                  <a:pt x="550" y="1696"/>
                </a:lnTo>
                <a:lnTo>
                  <a:pt x="552" y="1694"/>
                </a:lnTo>
                <a:lnTo>
                  <a:pt x="552" y="1692"/>
                </a:lnTo>
                <a:lnTo>
                  <a:pt x="551" y="1690"/>
                </a:lnTo>
                <a:lnTo>
                  <a:pt x="549" y="1690"/>
                </a:lnTo>
                <a:lnTo>
                  <a:pt x="548" y="1691"/>
                </a:lnTo>
                <a:lnTo>
                  <a:pt x="547" y="1692"/>
                </a:lnTo>
                <a:lnTo>
                  <a:pt x="545" y="1692"/>
                </a:lnTo>
                <a:lnTo>
                  <a:pt x="543" y="1692"/>
                </a:lnTo>
                <a:lnTo>
                  <a:pt x="543" y="1694"/>
                </a:lnTo>
                <a:lnTo>
                  <a:pt x="541" y="1695"/>
                </a:lnTo>
                <a:lnTo>
                  <a:pt x="540" y="1697"/>
                </a:lnTo>
                <a:lnTo>
                  <a:pt x="539" y="1696"/>
                </a:lnTo>
                <a:lnTo>
                  <a:pt x="537" y="1694"/>
                </a:lnTo>
                <a:lnTo>
                  <a:pt x="536" y="1691"/>
                </a:lnTo>
                <a:lnTo>
                  <a:pt x="536" y="1690"/>
                </a:lnTo>
                <a:lnTo>
                  <a:pt x="536" y="1688"/>
                </a:lnTo>
                <a:lnTo>
                  <a:pt x="537" y="1688"/>
                </a:lnTo>
                <a:lnTo>
                  <a:pt x="539" y="1686"/>
                </a:lnTo>
                <a:lnTo>
                  <a:pt x="539" y="1683"/>
                </a:lnTo>
                <a:lnTo>
                  <a:pt x="539" y="1682"/>
                </a:lnTo>
                <a:lnTo>
                  <a:pt x="537" y="1682"/>
                </a:lnTo>
                <a:lnTo>
                  <a:pt x="536" y="1681"/>
                </a:lnTo>
                <a:lnTo>
                  <a:pt x="535" y="1681"/>
                </a:lnTo>
                <a:lnTo>
                  <a:pt x="535" y="1682"/>
                </a:lnTo>
                <a:lnTo>
                  <a:pt x="534" y="1683"/>
                </a:lnTo>
                <a:lnTo>
                  <a:pt x="533" y="1686"/>
                </a:lnTo>
                <a:lnTo>
                  <a:pt x="532" y="1684"/>
                </a:lnTo>
                <a:lnTo>
                  <a:pt x="532" y="1683"/>
                </a:lnTo>
                <a:lnTo>
                  <a:pt x="534" y="1682"/>
                </a:lnTo>
                <a:lnTo>
                  <a:pt x="535" y="1681"/>
                </a:lnTo>
                <a:lnTo>
                  <a:pt x="535" y="1678"/>
                </a:lnTo>
                <a:lnTo>
                  <a:pt x="534" y="1678"/>
                </a:lnTo>
                <a:lnTo>
                  <a:pt x="534" y="1677"/>
                </a:lnTo>
                <a:lnTo>
                  <a:pt x="533" y="1678"/>
                </a:lnTo>
                <a:lnTo>
                  <a:pt x="533" y="1679"/>
                </a:lnTo>
                <a:lnTo>
                  <a:pt x="532" y="1680"/>
                </a:lnTo>
                <a:lnTo>
                  <a:pt x="531" y="1679"/>
                </a:lnTo>
                <a:lnTo>
                  <a:pt x="530" y="1678"/>
                </a:lnTo>
                <a:lnTo>
                  <a:pt x="528" y="1678"/>
                </a:lnTo>
                <a:lnTo>
                  <a:pt x="528" y="1680"/>
                </a:lnTo>
                <a:lnTo>
                  <a:pt x="527" y="1680"/>
                </a:lnTo>
                <a:lnTo>
                  <a:pt x="526" y="1681"/>
                </a:lnTo>
                <a:lnTo>
                  <a:pt x="526" y="1682"/>
                </a:lnTo>
                <a:lnTo>
                  <a:pt x="527" y="1683"/>
                </a:lnTo>
                <a:lnTo>
                  <a:pt x="527" y="1684"/>
                </a:lnTo>
                <a:lnTo>
                  <a:pt x="526" y="1684"/>
                </a:lnTo>
                <a:lnTo>
                  <a:pt x="526" y="1686"/>
                </a:lnTo>
                <a:lnTo>
                  <a:pt x="525" y="1686"/>
                </a:lnTo>
                <a:lnTo>
                  <a:pt x="525" y="1687"/>
                </a:lnTo>
                <a:lnTo>
                  <a:pt x="527" y="1690"/>
                </a:lnTo>
                <a:lnTo>
                  <a:pt x="528" y="1690"/>
                </a:lnTo>
                <a:lnTo>
                  <a:pt x="528" y="1691"/>
                </a:lnTo>
                <a:lnTo>
                  <a:pt x="531" y="1692"/>
                </a:lnTo>
                <a:lnTo>
                  <a:pt x="532" y="1692"/>
                </a:lnTo>
                <a:lnTo>
                  <a:pt x="533" y="1694"/>
                </a:lnTo>
                <a:lnTo>
                  <a:pt x="535" y="1694"/>
                </a:lnTo>
                <a:lnTo>
                  <a:pt x="536" y="1694"/>
                </a:lnTo>
                <a:lnTo>
                  <a:pt x="536" y="1695"/>
                </a:lnTo>
                <a:lnTo>
                  <a:pt x="536" y="1696"/>
                </a:lnTo>
                <a:lnTo>
                  <a:pt x="535" y="1696"/>
                </a:lnTo>
                <a:lnTo>
                  <a:pt x="533" y="1696"/>
                </a:lnTo>
                <a:lnTo>
                  <a:pt x="531" y="1698"/>
                </a:lnTo>
                <a:lnTo>
                  <a:pt x="531" y="1700"/>
                </a:lnTo>
                <a:lnTo>
                  <a:pt x="531" y="1702"/>
                </a:lnTo>
                <a:lnTo>
                  <a:pt x="532" y="1703"/>
                </a:lnTo>
                <a:lnTo>
                  <a:pt x="533" y="1703"/>
                </a:lnTo>
                <a:lnTo>
                  <a:pt x="534" y="1703"/>
                </a:lnTo>
                <a:lnTo>
                  <a:pt x="536" y="1703"/>
                </a:lnTo>
                <a:lnTo>
                  <a:pt x="540" y="1703"/>
                </a:lnTo>
                <a:lnTo>
                  <a:pt x="540" y="1702"/>
                </a:lnTo>
                <a:lnTo>
                  <a:pt x="541" y="1700"/>
                </a:lnTo>
                <a:lnTo>
                  <a:pt x="541" y="1699"/>
                </a:lnTo>
                <a:lnTo>
                  <a:pt x="542" y="1700"/>
                </a:lnTo>
                <a:lnTo>
                  <a:pt x="547" y="1702"/>
                </a:lnTo>
                <a:lnTo>
                  <a:pt x="548" y="1703"/>
                </a:lnTo>
                <a:lnTo>
                  <a:pt x="548" y="1704"/>
                </a:lnTo>
                <a:lnTo>
                  <a:pt x="547" y="1704"/>
                </a:lnTo>
                <a:lnTo>
                  <a:pt x="544" y="1704"/>
                </a:lnTo>
                <a:lnTo>
                  <a:pt x="543" y="1705"/>
                </a:lnTo>
                <a:lnTo>
                  <a:pt x="543" y="1707"/>
                </a:lnTo>
                <a:lnTo>
                  <a:pt x="543" y="1708"/>
                </a:lnTo>
                <a:lnTo>
                  <a:pt x="544" y="1709"/>
                </a:lnTo>
                <a:lnTo>
                  <a:pt x="545" y="1711"/>
                </a:lnTo>
                <a:lnTo>
                  <a:pt x="547" y="1711"/>
                </a:lnTo>
                <a:lnTo>
                  <a:pt x="549" y="1709"/>
                </a:lnTo>
                <a:lnTo>
                  <a:pt x="549" y="1708"/>
                </a:lnTo>
                <a:lnTo>
                  <a:pt x="548" y="1707"/>
                </a:lnTo>
                <a:lnTo>
                  <a:pt x="548" y="1706"/>
                </a:lnTo>
                <a:lnTo>
                  <a:pt x="549" y="1706"/>
                </a:lnTo>
                <a:lnTo>
                  <a:pt x="550" y="1706"/>
                </a:lnTo>
                <a:lnTo>
                  <a:pt x="550" y="1707"/>
                </a:lnTo>
                <a:lnTo>
                  <a:pt x="551" y="1709"/>
                </a:lnTo>
                <a:lnTo>
                  <a:pt x="552" y="1711"/>
                </a:lnTo>
                <a:lnTo>
                  <a:pt x="553" y="1711"/>
                </a:lnTo>
                <a:lnTo>
                  <a:pt x="554" y="1712"/>
                </a:lnTo>
                <a:lnTo>
                  <a:pt x="558" y="1712"/>
                </a:lnTo>
                <a:lnTo>
                  <a:pt x="559" y="1711"/>
                </a:lnTo>
                <a:lnTo>
                  <a:pt x="560" y="1711"/>
                </a:lnTo>
                <a:lnTo>
                  <a:pt x="561" y="1712"/>
                </a:lnTo>
                <a:lnTo>
                  <a:pt x="565" y="1713"/>
                </a:lnTo>
                <a:lnTo>
                  <a:pt x="566" y="1713"/>
                </a:lnTo>
                <a:lnTo>
                  <a:pt x="567" y="1712"/>
                </a:lnTo>
                <a:lnTo>
                  <a:pt x="568" y="1711"/>
                </a:lnTo>
                <a:lnTo>
                  <a:pt x="568" y="1709"/>
                </a:lnTo>
                <a:lnTo>
                  <a:pt x="568" y="1708"/>
                </a:lnTo>
                <a:lnTo>
                  <a:pt x="569" y="1707"/>
                </a:lnTo>
                <a:lnTo>
                  <a:pt x="569" y="1705"/>
                </a:lnTo>
                <a:lnTo>
                  <a:pt x="568" y="1705"/>
                </a:lnTo>
                <a:lnTo>
                  <a:pt x="568" y="1704"/>
                </a:lnTo>
                <a:lnTo>
                  <a:pt x="567" y="1703"/>
                </a:lnTo>
                <a:lnTo>
                  <a:pt x="566" y="1703"/>
                </a:lnTo>
                <a:lnTo>
                  <a:pt x="565" y="1703"/>
                </a:lnTo>
                <a:lnTo>
                  <a:pt x="563" y="1703"/>
                </a:lnTo>
                <a:lnTo>
                  <a:pt x="562" y="1702"/>
                </a:lnTo>
                <a:lnTo>
                  <a:pt x="562" y="1698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94" name="Freeform 2375">
            <a:extLst>
              <a:ext uri="{FF2B5EF4-FFF2-40B4-BE49-F238E27FC236}">
                <a16:creationId xmlns:a16="http://schemas.microsoft.com/office/drawing/2014/main" id="{657E030E-AA1D-9090-9F3F-9EEAB56BAF49}"/>
              </a:ext>
            </a:extLst>
          </p:cNvPr>
          <p:cNvSpPr>
            <a:spLocks/>
          </p:cNvSpPr>
          <p:nvPr/>
        </p:nvSpPr>
        <p:spPr bwMode="auto">
          <a:xfrm>
            <a:off x="3168845" y="1800714"/>
            <a:ext cx="738402" cy="648596"/>
          </a:xfrm>
          <a:custGeom>
            <a:avLst/>
            <a:gdLst>
              <a:gd name="T0" fmla="*/ 9 w 370"/>
              <a:gd name="T1" fmla="*/ 191 h 325"/>
              <a:gd name="T2" fmla="*/ 17 w 370"/>
              <a:gd name="T3" fmla="*/ 186 h 325"/>
              <a:gd name="T4" fmla="*/ 22 w 370"/>
              <a:gd name="T5" fmla="*/ 184 h 325"/>
              <a:gd name="T6" fmla="*/ 39 w 370"/>
              <a:gd name="T7" fmla="*/ 176 h 325"/>
              <a:gd name="T8" fmla="*/ 48 w 370"/>
              <a:gd name="T9" fmla="*/ 170 h 325"/>
              <a:gd name="T10" fmla="*/ 56 w 370"/>
              <a:gd name="T11" fmla="*/ 166 h 325"/>
              <a:gd name="T12" fmla="*/ 71 w 370"/>
              <a:gd name="T13" fmla="*/ 168 h 325"/>
              <a:gd name="T14" fmla="*/ 82 w 370"/>
              <a:gd name="T15" fmla="*/ 166 h 325"/>
              <a:gd name="T16" fmla="*/ 90 w 370"/>
              <a:gd name="T17" fmla="*/ 157 h 325"/>
              <a:gd name="T18" fmla="*/ 103 w 370"/>
              <a:gd name="T19" fmla="*/ 142 h 325"/>
              <a:gd name="T20" fmla="*/ 128 w 370"/>
              <a:gd name="T21" fmla="*/ 136 h 325"/>
              <a:gd name="T22" fmla="*/ 150 w 370"/>
              <a:gd name="T23" fmla="*/ 136 h 325"/>
              <a:gd name="T24" fmla="*/ 156 w 370"/>
              <a:gd name="T25" fmla="*/ 121 h 325"/>
              <a:gd name="T26" fmla="*/ 151 w 370"/>
              <a:gd name="T27" fmla="*/ 104 h 325"/>
              <a:gd name="T28" fmla="*/ 123 w 370"/>
              <a:gd name="T29" fmla="*/ 107 h 325"/>
              <a:gd name="T30" fmla="*/ 129 w 370"/>
              <a:gd name="T31" fmla="*/ 103 h 325"/>
              <a:gd name="T32" fmla="*/ 155 w 370"/>
              <a:gd name="T33" fmla="*/ 99 h 325"/>
              <a:gd name="T34" fmla="*/ 180 w 370"/>
              <a:gd name="T35" fmla="*/ 98 h 325"/>
              <a:gd name="T36" fmla="*/ 179 w 370"/>
              <a:gd name="T37" fmla="*/ 81 h 325"/>
              <a:gd name="T38" fmla="*/ 179 w 370"/>
              <a:gd name="T39" fmla="*/ 62 h 325"/>
              <a:gd name="T40" fmla="*/ 185 w 370"/>
              <a:gd name="T41" fmla="*/ 53 h 325"/>
              <a:gd name="T42" fmla="*/ 184 w 370"/>
              <a:gd name="T43" fmla="*/ 40 h 325"/>
              <a:gd name="T44" fmla="*/ 209 w 370"/>
              <a:gd name="T45" fmla="*/ 35 h 325"/>
              <a:gd name="T46" fmla="*/ 216 w 370"/>
              <a:gd name="T47" fmla="*/ 26 h 325"/>
              <a:gd name="T48" fmla="*/ 225 w 370"/>
              <a:gd name="T49" fmla="*/ 18 h 325"/>
              <a:gd name="T50" fmla="*/ 242 w 370"/>
              <a:gd name="T51" fmla="*/ 17 h 325"/>
              <a:gd name="T52" fmla="*/ 245 w 370"/>
              <a:gd name="T53" fmla="*/ 6 h 325"/>
              <a:gd name="T54" fmla="*/ 258 w 370"/>
              <a:gd name="T55" fmla="*/ 6 h 325"/>
              <a:gd name="T56" fmla="*/ 265 w 370"/>
              <a:gd name="T57" fmla="*/ 4 h 325"/>
              <a:gd name="T58" fmla="*/ 284 w 370"/>
              <a:gd name="T59" fmla="*/ 0 h 325"/>
              <a:gd name="T60" fmla="*/ 314 w 370"/>
              <a:gd name="T61" fmla="*/ 60 h 325"/>
              <a:gd name="T62" fmla="*/ 313 w 370"/>
              <a:gd name="T63" fmla="*/ 103 h 325"/>
              <a:gd name="T64" fmla="*/ 301 w 370"/>
              <a:gd name="T65" fmla="*/ 153 h 325"/>
              <a:gd name="T66" fmla="*/ 356 w 370"/>
              <a:gd name="T67" fmla="*/ 198 h 325"/>
              <a:gd name="T68" fmla="*/ 354 w 370"/>
              <a:gd name="T69" fmla="*/ 202 h 325"/>
              <a:gd name="T70" fmla="*/ 348 w 370"/>
              <a:gd name="T71" fmla="*/ 216 h 325"/>
              <a:gd name="T72" fmla="*/ 367 w 370"/>
              <a:gd name="T73" fmla="*/ 245 h 325"/>
              <a:gd name="T74" fmla="*/ 341 w 370"/>
              <a:gd name="T75" fmla="*/ 268 h 325"/>
              <a:gd name="T76" fmla="*/ 315 w 370"/>
              <a:gd name="T77" fmla="*/ 269 h 325"/>
              <a:gd name="T78" fmla="*/ 319 w 370"/>
              <a:gd name="T79" fmla="*/ 259 h 325"/>
              <a:gd name="T80" fmla="*/ 305 w 370"/>
              <a:gd name="T81" fmla="*/ 263 h 325"/>
              <a:gd name="T82" fmla="*/ 287 w 370"/>
              <a:gd name="T83" fmla="*/ 269 h 325"/>
              <a:gd name="T84" fmla="*/ 160 w 370"/>
              <a:gd name="T85" fmla="*/ 324 h 325"/>
              <a:gd name="T86" fmla="*/ 114 w 370"/>
              <a:gd name="T87" fmla="*/ 324 h 325"/>
              <a:gd name="T88" fmla="*/ 114 w 370"/>
              <a:gd name="T89" fmla="*/ 307 h 325"/>
              <a:gd name="T90" fmla="*/ 113 w 370"/>
              <a:gd name="T91" fmla="*/ 290 h 325"/>
              <a:gd name="T92" fmla="*/ 124 w 370"/>
              <a:gd name="T93" fmla="*/ 276 h 325"/>
              <a:gd name="T94" fmla="*/ 124 w 370"/>
              <a:gd name="T95" fmla="*/ 259 h 325"/>
              <a:gd name="T96" fmla="*/ 128 w 370"/>
              <a:gd name="T97" fmla="*/ 245 h 325"/>
              <a:gd name="T98" fmla="*/ 127 w 370"/>
              <a:gd name="T99" fmla="*/ 226 h 325"/>
              <a:gd name="T100" fmla="*/ 127 w 370"/>
              <a:gd name="T101" fmla="*/ 210 h 325"/>
              <a:gd name="T102" fmla="*/ 125 w 370"/>
              <a:gd name="T103" fmla="*/ 192 h 325"/>
              <a:gd name="T104" fmla="*/ 125 w 370"/>
              <a:gd name="T105" fmla="*/ 188 h 325"/>
              <a:gd name="T106" fmla="*/ 103 w 370"/>
              <a:gd name="T107" fmla="*/ 202 h 325"/>
              <a:gd name="T108" fmla="*/ 87 w 370"/>
              <a:gd name="T109" fmla="*/ 203 h 325"/>
              <a:gd name="T110" fmla="*/ 72 w 370"/>
              <a:gd name="T111" fmla="*/ 203 h 325"/>
              <a:gd name="T112" fmla="*/ 51 w 370"/>
              <a:gd name="T113" fmla="*/ 204 h 325"/>
              <a:gd name="T114" fmla="*/ 31 w 370"/>
              <a:gd name="T115" fmla="*/ 204 h 325"/>
              <a:gd name="T116" fmla="*/ 10 w 370"/>
              <a:gd name="T117" fmla="*/ 20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70" h="325">
                <a:moveTo>
                  <a:pt x="0" y="205"/>
                </a:moveTo>
                <a:lnTo>
                  <a:pt x="1" y="204"/>
                </a:lnTo>
                <a:lnTo>
                  <a:pt x="1" y="203"/>
                </a:lnTo>
                <a:lnTo>
                  <a:pt x="2" y="201"/>
                </a:lnTo>
                <a:lnTo>
                  <a:pt x="2" y="199"/>
                </a:lnTo>
                <a:lnTo>
                  <a:pt x="3" y="198"/>
                </a:lnTo>
                <a:lnTo>
                  <a:pt x="3" y="196"/>
                </a:lnTo>
                <a:lnTo>
                  <a:pt x="5" y="194"/>
                </a:lnTo>
                <a:lnTo>
                  <a:pt x="7" y="193"/>
                </a:lnTo>
                <a:lnTo>
                  <a:pt x="8" y="192"/>
                </a:lnTo>
                <a:lnTo>
                  <a:pt x="9" y="191"/>
                </a:lnTo>
                <a:lnTo>
                  <a:pt x="10" y="190"/>
                </a:lnTo>
                <a:lnTo>
                  <a:pt x="11" y="190"/>
                </a:lnTo>
                <a:lnTo>
                  <a:pt x="11" y="188"/>
                </a:lnTo>
                <a:lnTo>
                  <a:pt x="12" y="188"/>
                </a:lnTo>
                <a:lnTo>
                  <a:pt x="12" y="187"/>
                </a:lnTo>
                <a:lnTo>
                  <a:pt x="13" y="188"/>
                </a:lnTo>
                <a:lnTo>
                  <a:pt x="15" y="188"/>
                </a:lnTo>
                <a:lnTo>
                  <a:pt x="15" y="187"/>
                </a:lnTo>
                <a:lnTo>
                  <a:pt x="16" y="187"/>
                </a:lnTo>
                <a:lnTo>
                  <a:pt x="17" y="187"/>
                </a:lnTo>
                <a:lnTo>
                  <a:pt x="17" y="186"/>
                </a:lnTo>
                <a:lnTo>
                  <a:pt x="18" y="186"/>
                </a:lnTo>
                <a:lnTo>
                  <a:pt x="18" y="185"/>
                </a:lnTo>
                <a:lnTo>
                  <a:pt x="18" y="182"/>
                </a:lnTo>
                <a:lnTo>
                  <a:pt x="18" y="180"/>
                </a:lnTo>
                <a:lnTo>
                  <a:pt x="18" y="179"/>
                </a:lnTo>
                <a:lnTo>
                  <a:pt x="18" y="178"/>
                </a:lnTo>
                <a:lnTo>
                  <a:pt x="20" y="174"/>
                </a:lnTo>
                <a:lnTo>
                  <a:pt x="20" y="175"/>
                </a:lnTo>
                <a:lnTo>
                  <a:pt x="20" y="185"/>
                </a:lnTo>
                <a:lnTo>
                  <a:pt x="21" y="184"/>
                </a:lnTo>
                <a:lnTo>
                  <a:pt x="22" y="184"/>
                </a:lnTo>
                <a:lnTo>
                  <a:pt x="25" y="183"/>
                </a:lnTo>
                <a:lnTo>
                  <a:pt x="28" y="180"/>
                </a:lnTo>
                <a:lnTo>
                  <a:pt x="31" y="179"/>
                </a:lnTo>
                <a:lnTo>
                  <a:pt x="34" y="178"/>
                </a:lnTo>
                <a:lnTo>
                  <a:pt x="35" y="178"/>
                </a:lnTo>
                <a:lnTo>
                  <a:pt x="35" y="177"/>
                </a:lnTo>
                <a:lnTo>
                  <a:pt x="36" y="177"/>
                </a:lnTo>
                <a:lnTo>
                  <a:pt x="37" y="177"/>
                </a:lnTo>
                <a:lnTo>
                  <a:pt x="37" y="176"/>
                </a:lnTo>
                <a:lnTo>
                  <a:pt x="38" y="176"/>
                </a:lnTo>
                <a:lnTo>
                  <a:pt x="39" y="176"/>
                </a:lnTo>
                <a:lnTo>
                  <a:pt x="41" y="175"/>
                </a:lnTo>
                <a:lnTo>
                  <a:pt x="42" y="174"/>
                </a:lnTo>
                <a:lnTo>
                  <a:pt x="43" y="174"/>
                </a:lnTo>
                <a:lnTo>
                  <a:pt x="43" y="173"/>
                </a:lnTo>
                <a:lnTo>
                  <a:pt x="44" y="173"/>
                </a:lnTo>
                <a:lnTo>
                  <a:pt x="45" y="173"/>
                </a:lnTo>
                <a:lnTo>
                  <a:pt x="45" y="171"/>
                </a:lnTo>
                <a:lnTo>
                  <a:pt x="46" y="171"/>
                </a:lnTo>
                <a:lnTo>
                  <a:pt x="47" y="171"/>
                </a:lnTo>
                <a:lnTo>
                  <a:pt x="47" y="170"/>
                </a:lnTo>
                <a:lnTo>
                  <a:pt x="48" y="170"/>
                </a:lnTo>
                <a:lnTo>
                  <a:pt x="48" y="169"/>
                </a:lnTo>
                <a:lnTo>
                  <a:pt x="50" y="169"/>
                </a:lnTo>
                <a:lnTo>
                  <a:pt x="51" y="169"/>
                </a:lnTo>
                <a:lnTo>
                  <a:pt x="51" y="168"/>
                </a:lnTo>
                <a:lnTo>
                  <a:pt x="52" y="168"/>
                </a:lnTo>
                <a:lnTo>
                  <a:pt x="53" y="168"/>
                </a:lnTo>
                <a:lnTo>
                  <a:pt x="53" y="167"/>
                </a:lnTo>
                <a:lnTo>
                  <a:pt x="54" y="167"/>
                </a:lnTo>
                <a:lnTo>
                  <a:pt x="55" y="167"/>
                </a:lnTo>
                <a:lnTo>
                  <a:pt x="55" y="166"/>
                </a:lnTo>
                <a:lnTo>
                  <a:pt x="56" y="166"/>
                </a:lnTo>
                <a:lnTo>
                  <a:pt x="58" y="166"/>
                </a:lnTo>
                <a:lnTo>
                  <a:pt x="59" y="166"/>
                </a:lnTo>
                <a:lnTo>
                  <a:pt x="60" y="166"/>
                </a:lnTo>
                <a:lnTo>
                  <a:pt x="61" y="166"/>
                </a:lnTo>
                <a:lnTo>
                  <a:pt x="63" y="166"/>
                </a:lnTo>
                <a:lnTo>
                  <a:pt x="64" y="167"/>
                </a:lnTo>
                <a:lnTo>
                  <a:pt x="65" y="167"/>
                </a:lnTo>
                <a:lnTo>
                  <a:pt x="67" y="167"/>
                </a:lnTo>
                <a:lnTo>
                  <a:pt x="69" y="168"/>
                </a:lnTo>
                <a:lnTo>
                  <a:pt x="70" y="168"/>
                </a:lnTo>
                <a:lnTo>
                  <a:pt x="71" y="168"/>
                </a:lnTo>
                <a:lnTo>
                  <a:pt x="72" y="168"/>
                </a:lnTo>
                <a:lnTo>
                  <a:pt x="73" y="168"/>
                </a:lnTo>
                <a:lnTo>
                  <a:pt x="74" y="168"/>
                </a:lnTo>
                <a:lnTo>
                  <a:pt x="76" y="168"/>
                </a:lnTo>
                <a:lnTo>
                  <a:pt x="77" y="168"/>
                </a:lnTo>
                <a:lnTo>
                  <a:pt x="78" y="168"/>
                </a:lnTo>
                <a:lnTo>
                  <a:pt x="79" y="168"/>
                </a:lnTo>
                <a:lnTo>
                  <a:pt x="80" y="168"/>
                </a:lnTo>
                <a:lnTo>
                  <a:pt x="81" y="167"/>
                </a:lnTo>
                <a:lnTo>
                  <a:pt x="82" y="167"/>
                </a:lnTo>
                <a:lnTo>
                  <a:pt x="82" y="166"/>
                </a:lnTo>
                <a:lnTo>
                  <a:pt x="84" y="166"/>
                </a:lnTo>
                <a:lnTo>
                  <a:pt x="84" y="165"/>
                </a:lnTo>
                <a:lnTo>
                  <a:pt x="85" y="165"/>
                </a:lnTo>
                <a:lnTo>
                  <a:pt x="85" y="163"/>
                </a:lnTo>
                <a:lnTo>
                  <a:pt x="86" y="162"/>
                </a:lnTo>
                <a:lnTo>
                  <a:pt x="87" y="162"/>
                </a:lnTo>
                <a:lnTo>
                  <a:pt x="87" y="161"/>
                </a:lnTo>
                <a:lnTo>
                  <a:pt x="88" y="160"/>
                </a:lnTo>
                <a:lnTo>
                  <a:pt x="88" y="159"/>
                </a:lnTo>
                <a:lnTo>
                  <a:pt x="89" y="158"/>
                </a:lnTo>
                <a:lnTo>
                  <a:pt x="90" y="157"/>
                </a:lnTo>
                <a:lnTo>
                  <a:pt x="91" y="155"/>
                </a:lnTo>
                <a:lnTo>
                  <a:pt x="91" y="154"/>
                </a:lnTo>
                <a:lnTo>
                  <a:pt x="93" y="154"/>
                </a:lnTo>
                <a:lnTo>
                  <a:pt x="94" y="152"/>
                </a:lnTo>
                <a:lnTo>
                  <a:pt x="95" y="151"/>
                </a:lnTo>
                <a:lnTo>
                  <a:pt x="96" y="150"/>
                </a:lnTo>
                <a:lnTo>
                  <a:pt x="97" y="149"/>
                </a:lnTo>
                <a:lnTo>
                  <a:pt x="98" y="148"/>
                </a:lnTo>
                <a:lnTo>
                  <a:pt x="99" y="146"/>
                </a:lnTo>
                <a:lnTo>
                  <a:pt x="101" y="145"/>
                </a:lnTo>
                <a:lnTo>
                  <a:pt x="103" y="142"/>
                </a:lnTo>
                <a:lnTo>
                  <a:pt x="104" y="141"/>
                </a:lnTo>
                <a:lnTo>
                  <a:pt x="105" y="140"/>
                </a:lnTo>
                <a:lnTo>
                  <a:pt x="106" y="138"/>
                </a:lnTo>
                <a:lnTo>
                  <a:pt x="107" y="138"/>
                </a:lnTo>
                <a:lnTo>
                  <a:pt x="108" y="137"/>
                </a:lnTo>
                <a:lnTo>
                  <a:pt x="111" y="137"/>
                </a:lnTo>
                <a:lnTo>
                  <a:pt x="113" y="137"/>
                </a:lnTo>
                <a:lnTo>
                  <a:pt x="120" y="137"/>
                </a:lnTo>
                <a:lnTo>
                  <a:pt x="122" y="137"/>
                </a:lnTo>
                <a:lnTo>
                  <a:pt x="124" y="136"/>
                </a:lnTo>
                <a:lnTo>
                  <a:pt x="128" y="136"/>
                </a:lnTo>
                <a:lnTo>
                  <a:pt x="129" y="136"/>
                </a:lnTo>
                <a:lnTo>
                  <a:pt x="132" y="136"/>
                </a:lnTo>
                <a:lnTo>
                  <a:pt x="133" y="136"/>
                </a:lnTo>
                <a:lnTo>
                  <a:pt x="136" y="136"/>
                </a:lnTo>
                <a:lnTo>
                  <a:pt x="137" y="136"/>
                </a:lnTo>
                <a:lnTo>
                  <a:pt x="140" y="136"/>
                </a:lnTo>
                <a:lnTo>
                  <a:pt x="141" y="136"/>
                </a:lnTo>
                <a:lnTo>
                  <a:pt x="145" y="136"/>
                </a:lnTo>
                <a:lnTo>
                  <a:pt x="146" y="136"/>
                </a:lnTo>
                <a:lnTo>
                  <a:pt x="148" y="136"/>
                </a:lnTo>
                <a:lnTo>
                  <a:pt x="150" y="136"/>
                </a:lnTo>
                <a:lnTo>
                  <a:pt x="151" y="136"/>
                </a:lnTo>
                <a:lnTo>
                  <a:pt x="153" y="136"/>
                </a:lnTo>
                <a:lnTo>
                  <a:pt x="156" y="136"/>
                </a:lnTo>
                <a:lnTo>
                  <a:pt x="156" y="134"/>
                </a:lnTo>
                <a:lnTo>
                  <a:pt x="156" y="132"/>
                </a:lnTo>
                <a:lnTo>
                  <a:pt x="156" y="129"/>
                </a:lnTo>
                <a:lnTo>
                  <a:pt x="156" y="128"/>
                </a:lnTo>
                <a:lnTo>
                  <a:pt x="156" y="127"/>
                </a:lnTo>
                <a:lnTo>
                  <a:pt x="156" y="126"/>
                </a:lnTo>
                <a:lnTo>
                  <a:pt x="156" y="124"/>
                </a:lnTo>
                <a:lnTo>
                  <a:pt x="156" y="121"/>
                </a:lnTo>
                <a:lnTo>
                  <a:pt x="156" y="119"/>
                </a:lnTo>
                <a:lnTo>
                  <a:pt x="156" y="117"/>
                </a:lnTo>
                <a:lnTo>
                  <a:pt x="156" y="116"/>
                </a:lnTo>
                <a:lnTo>
                  <a:pt x="156" y="113"/>
                </a:lnTo>
                <a:lnTo>
                  <a:pt x="156" y="111"/>
                </a:lnTo>
                <a:lnTo>
                  <a:pt x="156" y="110"/>
                </a:lnTo>
                <a:lnTo>
                  <a:pt x="156" y="109"/>
                </a:lnTo>
                <a:lnTo>
                  <a:pt x="156" y="107"/>
                </a:lnTo>
                <a:lnTo>
                  <a:pt x="156" y="106"/>
                </a:lnTo>
                <a:lnTo>
                  <a:pt x="156" y="104"/>
                </a:lnTo>
                <a:lnTo>
                  <a:pt x="151" y="104"/>
                </a:lnTo>
                <a:lnTo>
                  <a:pt x="147" y="104"/>
                </a:lnTo>
                <a:lnTo>
                  <a:pt x="145" y="104"/>
                </a:lnTo>
                <a:lnTo>
                  <a:pt x="143" y="104"/>
                </a:lnTo>
                <a:lnTo>
                  <a:pt x="139" y="104"/>
                </a:lnTo>
                <a:lnTo>
                  <a:pt x="136" y="104"/>
                </a:lnTo>
                <a:lnTo>
                  <a:pt x="133" y="104"/>
                </a:lnTo>
                <a:lnTo>
                  <a:pt x="131" y="104"/>
                </a:lnTo>
                <a:lnTo>
                  <a:pt x="128" y="104"/>
                </a:lnTo>
                <a:lnTo>
                  <a:pt x="128" y="106"/>
                </a:lnTo>
                <a:lnTo>
                  <a:pt x="123" y="106"/>
                </a:lnTo>
                <a:lnTo>
                  <a:pt x="123" y="107"/>
                </a:lnTo>
                <a:lnTo>
                  <a:pt x="123" y="108"/>
                </a:lnTo>
                <a:lnTo>
                  <a:pt x="121" y="108"/>
                </a:lnTo>
                <a:lnTo>
                  <a:pt x="120" y="107"/>
                </a:lnTo>
                <a:lnTo>
                  <a:pt x="120" y="104"/>
                </a:lnTo>
                <a:lnTo>
                  <a:pt x="120" y="103"/>
                </a:lnTo>
                <a:lnTo>
                  <a:pt x="121" y="103"/>
                </a:lnTo>
                <a:lnTo>
                  <a:pt x="123" y="103"/>
                </a:lnTo>
                <a:lnTo>
                  <a:pt x="124" y="103"/>
                </a:lnTo>
                <a:lnTo>
                  <a:pt x="127" y="103"/>
                </a:lnTo>
                <a:lnTo>
                  <a:pt x="128" y="103"/>
                </a:lnTo>
                <a:lnTo>
                  <a:pt x="129" y="103"/>
                </a:lnTo>
                <a:lnTo>
                  <a:pt x="130" y="103"/>
                </a:lnTo>
                <a:lnTo>
                  <a:pt x="131" y="103"/>
                </a:lnTo>
                <a:lnTo>
                  <a:pt x="136" y="103"/>
                </a:lnTo>
                <a:lnTo>
                  <a:pt x="139" y="102"/>
                </a:lnTo>
                <a:lnTo>
                  <a:pt x="143" y="102"/>
                </a:lnTo>
                <a:lnTo>
                  <a:pt x="147" y="102"/>
                </a:lnTo>
                <a:lnTo>
                  <a:pt x="149" y="102"/>
                </a:lnTo>
                <a:lnTo>
                  <a:pt x="151" y="102"/>
                </a:lnTo>
                <a:lnTo>
                  <a:pt x="156" y="102"/>
                </a:lnTo>
                <a:lnTo>
                  <a:pt x="156" y="101"/>
                </a:lnTo>
                <a:lnTo>
                  <a:pt x="155" y="99"/>
                </a:lnTo>
                <a:lnTo>
                  <a:pt x="159" y="99"/>
                </a:lnTo>
                <a:lnTo>
                  <a:pt x="162" y="99"/>
                </a:lnTo>
                <a:lnTo>
                  <a:pt x="164" y="99"/>
                </a:lnTo>
                <a:lnTo>
                  <a:pt x="165" y="99"/>
                </a:lnTo>
                <a:lnTo>
                  <a:pt x="167" y="99"/>
                </a:lnTo>
                <a:lnTo>
                  <a:pt x="170" y="99"/>
                </a:lnTo>
                <a:lnTo>
                  <a:pt x="172" y="99"/>
                </a:lnTo>
                <a:lnTo>
                  <a:pt x="174" y="99"/>
                </a:lnTo>
                <a:lnTo>
                  <a:pt x="176" y="99"/>
                </a:lnTo>
                <a:lnTo>
                  <a:pt x="177" y="98"/>
                </a:lnTo>
                <a:lnTo>
                  <a:pt x="180" y="98"/>
                </a:lnTo>
                <a:lnTo>
                  <a:pt x="180" y="96"/>
                </a:lnTo>
                <a:lnTo>
                  <a:pt x="180" y="95"/>
                </a:lnTo>
                <a:lnTo>
                  <a:pt x="180" y="94"/>
                </a:lnTo>
                <a:lnTo>
                  <a:pt x="180" y="92"/>
                </a:lnTo>
                <a:lnTo>
                  <a:pt x="180" y="91"/>
                </a:lnTo>
                <a:lnTo>
                  <a:pt x="180" y="88"/>
                </a:lnTo>
                <a:lnTo>
                  <a:pt x="179" y="87"/>
                </a:lnTo>
                <a:lnTo>
                  <a:pt x="179" y="86"/>
                </a:lnTo>
                <a:lnTo>
                  <a:pt x="179" y="84"/>
                </a:lnTo>
                <a:lnTo>
                  <a:pt x="179" y="83"/>
                </a:lnTo>
                <a:lnTo>
                  <a:pt x="179" y="81"/>
                </a:lnTo>
                <a:lnTo>
                  <a:pt x="179" y="79"/>
                </a:lnTo>
                <a:lnTo>
                  <a:pt x="179" y="77"/>
                </a:lnTo>
                <a:lnTo>
                  <a:pt x="179" y="76"/>
                </a:lnTo>
                <a:lnTo>
                  <a:pt x="179" y="74"/>
                </a:lnTo>
                <a:lnTo>
                  <a:pt x="179" y="73"/>
                </a:lnTo>
                <a:lnTo>
                  <a:pt x="179" y="71"/>
                </a:lnTo>
                <a:lnTo>
                  <a:pt x="179" y="69"/>
                </a:lnTo>
                <a:lnTo>
                  <a:pt x="179" y="68"/>
                </a:lnTo>
                <a:lnTo>
                  <a:pt x="179" y="66"/>
                </a:lnTo>
                <a:lnTo>
                  <a:pt x="179" y="65"/>
                </a:lnTo>
                <a:lnTo>
                  <a:pt x="179" y="62"/>
                </a:lnTo>
                <a:lnTo>
                  <a:pt x="179" y="61"/>
                </a:lnTo>
                <a:lnTo>
                  <a:pt x="182" y="61"/>
                </a:lnTo>
                <a:lnTo>
                  <a:pt x="185" y="61"/>
                </a:lnTo>
                <a:lnTo>
                  <a:pt x="185" y="59"/>
                </a:lnTo>
                <a:lnTo>
                  <a:pt x="185" y="58"/>
                </a:lnTo>
                <a:lnTo>
                  <a:pt x="185" y="57"/>
                </a:lnTo>
                <a:lnTo>
                  <a:pt x="184" y="57"/>
                </a:lnTo>
                <a:lnTo>
                  <a:pt x="184" y="56"/>
                </a:lnTo>
                <a:lnTo>
                  <a:pt x="185" y="56"/>
                </a:lnTo>
                <a:lnTo>
                  <a:pt x="185" y="54"/>
                </a:lnTo>
                <a:lnTo>
                  <a:pt x="185" y="53"/>
                </a:lnTo>
                <a:lnTo>
                  <a:pt x="185" y="52"/>
                </a:lnTo>
                <a:lnTo>
                  <a:pt x="185" y="51"/>
                </a:lnTo>
                <a:lnTo>
                  <a:pt x="185" y="50"/>
                </a:lnTo>
                <a:lnTo>
                  <a:pt x="185" y="49"/>
                </a:lnTo>
                <a:lnTo>
                  <a:pt x="185" y="48"/>
                </a:lnTo>
                <a:lnTo>
                  <a:pt x="185" y="46"/>
                </a:lnTo>
                <a:lnTo>
                  <a:pt x="185" y="45"/>
                </a:lnTo>
                <a:lnTo>
                  <a:pt x="185" y="43"/>
                </a:lnTo>
                <a:lnTo>
                  <a:pt x="184" y="42"/>
                </a:lnTo>
                <a:lnTo>
                  <a:pt x="184" y="41"/>
                </a:lnTo>
                <a:lnTo>
                  <a:pt x="184" y="40"/>
                </a:lnTo>
                <a:lnTo>
                  <a:pt x="184" y="39"/>
                </a:lnTo>
                <a:lnTo>
                  <a:pt x="184" y="36"/>
                </a:lnTo>
                <a:lnTo>
                  <a:pt x="185" y="36"/>
                </a:lnTo>
                <a:lnTo>
                  <a:pt x="186" y="36"/>
                </a:lnTo>
                <a:lnTo>
                  <a:pt x="189" y="36"/>
                </a:lnTo>
                <a:lnTo>
                  <a:pt x="190" y="36"/>
                </a:lnTo>
                <a:lnTo>
                  <a:pt x="193" y="36"/>
                </a:lnTo>
                <a:lnTo>
                  <a:pt x="198" y="36"/>
                </a:lnTo>
                <a:lnTo>
                  <a:pt x="201" y="36"/>
                </a:lnTo>
                <a:lnTo>
                  <a:pt x="206" y="36"/>
                </a:lnTo>
                <a:lnTo>
                  <a:pt x="209" y="35"/>
                </a:lnTo>
                <a:lnTo>
                  <a:pt x="214" y="35"/>
                </a:lnTo>
                <a:lnTo>
                  <a:pt x="217" y="35"/>
                </a:lnTo>
                <a:lnTo>
                  <a:pt x="217" y="33"/>
                </a:lnTo>
                <a:lnTo>
                  <a:pt x="217" y="32"/>
                </a:lnTo>
                <a:lnTo>
                  <a:pt x="218" y="32"/>
                </a:lnTo>
                <a:lnTo>
                  <a:pt x="216" y="32"/>
                </a:lnTo>
                <a:lnTo>
                  <a:pt x="216" y="31"/>
                </a:lnTo>
                <a:lnTo>
                  <a:pt x="216" y="29"/>
                </a:lnTo>
                <a:lnTo>
                  <a:pt x="216" y="28"/>
                </a:lnTo>
                <a:lnTo>
                  <a:pt x="216" y="27"/>
                </a:lnTo>
                <a:lnTo>
                  <a:pt x="216" y="26"/>
                </a:lnTo>
                <a:lnTo>
                  <a:pt x="216" y="24"/>
                </a:lnTo>
                <a:lnTo>
                  <a:pt x="216" y="23"/>
                </a:lnTo>
                <a:lnTo>
                  <a:pt x="216" y="20"/>
                </a:lnTo>
                <a:lnTo>
                  <a:pt x="216" y="19"/>
                </a:lnTo>
                <a:lnTo>
                  <a:pt x="216" y="18"/>
                </a:lnTo>
                <a:lnTo>
                  <a:pt x="217" y="18"/>
                </a:lnTo>
                <a:lnTo>
                  <a:pt x="219" y="18"/>
                </a:lnTo>
                <a:lnTo>
                  <a:pt x="220" y="18"/>
                </a:lnTo>
                <a:lnTo>
                  <a:pt x="222" y="18"/>
                </a:lnTo>
                <a:lnTo>
                  <a:pt x="223" y="18"/>
                </a:lnTo>
                <a:lnTo>
                  <a:pt x="225" y="18"/>
                </a:lnTo>
                <a:lnTo>
                  <a:pt x="228" y="18"/>
                </a:lnTo>
                <a:lnTo>
                  <a:pt x="232" y="18"/>
                </a:lnTo>
                <a:lnTo>
                  <a:pt x="232" y="17"/>
                </a:lnTo>
                <a:lnTo>
                  <a:pt x="233" y="17"/>
                </a:lnTo>
                <a:lnTo>
                  <a:pt x="234" y="17"/>
                </a:lnTo>
                <a:lnTo>
                  <a:pt x="235" y="17"/>
                </a:lnTo>
                <a:lnTo>
                  <a:pt x="236" y="17"/>
                </a:lnTo>
                <a:lnTo>
                  <a:pt x="237" y="17"/>
                </a:lnTo>
                <a:lnTo>
                  <a:pt x="239" y="17"/>
                </a:lnTo>
                <a:lnTo>
                  <a:pt x="240" y="17"/>
                </a:lnTo>
                <a:lnTo>
                  <a:pt x="242" y="17"/>
                </a:lnTo>
                <a:lnTo>
                  <a:pt x="241" y="16"/>
                </a:lnTo>
                <a:lnTo>
                  <a:pt x="241" y="14"/>
                </a:lnTo>
                <a:lnTo>
                  <a:pt x="241" y="11"/>
                </a:lnTo>
                <a:lnTo>
                  <a:pt x="241" y="10"/>
                </a:lnTo>
                <a:lnTo>
                  <a:pt x="241" y="9"/>
                </a:lnTo>
                <a:lnTo>
                  <a:pt x="241" y="8"/>
                </a:lnTo>
                <a:lnTo>
                  <a:pt x="241" y="7"/>
                </a:lnTo>
                <a:lnTo>
                  <a:pt x="241" y="6"/>
                </a:lnTo>
                <a:lnTo>
                  <a:pt x="242" y="6"/>
                </a:lnTo>
                <a:lnTo>
                  <a:pt x="244" y="6"/>
                </a:lnTo>
                <a:lnTo>
                  <a:pt x="245" y="6"/>
                </a:lnTo>
                <a:lnTo>
                  <a:pt x="246" y="6"/>
                </a:lnTo>
                <a:lnTo>
                  <a:pt x="248" y="4"/>
                </a:lnTo>
                <a:lnTo>
                  <a:pt x="249" y="4"/>
                </a:lnTo>
                <a:lnTo>
                  <a:pt x="250" y="4"/>
                </a:lnTo>
                <a:lnTo>
                  <a:pt x="251" y="4"/>
                </a:lnTo>
                <a:lnTo>
                  <a:pt x="252" y="4"/>
                </a:lnTo>
                <a:lnTo>
                  <a:pt x="253" y="6"/>
                </a:lnTo>
                <a:lnTo>
                  <a:pt x="254" y="6"/>
                </a:lnTo>
                <a:lnTo>
                  <a:pt x="255" y="6"/>
                </a:lnTo>
                <a:lnTo>
                  <a:pt x="257" y="6"/>
                </a:lnTo>
                <a:lnTo>
                  <a:pt x="258" y="6"/>
                </a:lnTo>
                <a:lnTo>
                  <a:pt x="258" y="7"/>
                </a:lnTo>
                <a:lnTo>
                  <a:pt x="259" y="7"/>
                </a:lnTo>
                <a:lnTo>
                  <a:pt x="259" y="8"/>
                </a:lnTo>
                <a:lnTo>
                  <a:pt x="260" y="8"/>
                </a:lnTo>
                <a:lnTo>
                  <a:pt x="260" y="9"/>
                </a:lnTo>
                <a:lnTo>
                  <a:pt x="259" y="9"/>
                </a:lnTo>
                <a:lnTo>
                  <a:pt x="260" y="9"/>
                </a:lnTo>
                <a:lnTo>
                  <a:pt x="265" y="9"/>
                </a:lnTo>
                <a:lnTo>
                  <a:pt x="265" y="7"/>
                </a:lnTo>
                <a:lnTo>
                  <a:pt x="265" y="6"/>
                </a:lnTo>
                <a:lnTo>
                  <a:pt x="265" y="4"/>
                </a:lnTo>
                <a:lnTo>
                  <a:pt x="265" y="3"/>
                </a:lnTo>
                <a:lnTo>
                  <a:pt x="265" y="1"/>
                </a:lnTo>
                <a:lnTo>
                  <a:pt x="266" y="1"/>
                </a:lnTo>
                <a:lnTo>
                  <a:pt x="267" y="1"/>
                </a:lnTo>
                <a:lnTo>
                  <a:pt x="274" y="1"/>
                </a:lnTo>
                <a:lnTo>
                  <a:pt x="276" y="1"/>
                </a:lnTo>
                <a:lnTo>
                  <a:pt x="277" y="1"/>
                </a:lnTo>
                <a:lnTo>
                  <a:pt x="280" y="1"/>
                </a:lnTo>
                <a:lnTo>
                  <a:pt x="282" y="1"/>
                </a:lnTo>
                <a:lnTo>
                  <a:pt x="283" y="0"/>
                </a:lnTo>
                <a:lnTo>
                  <a:pt x="284" y="0"/>
                </a:lnTo>
                <a:lnTo>
                  <a:pt x="292" y="0"/>
                </a:lnTo>
                <a:lnTo>
                  <a:pt x="308" y="0"/>
                </a:lnTo>
                <a:lnTo>
                  <a:pt x="311" y="0"/>
                </a:lnTo>
                <a:lnTo>
                  <a:pt x="312" y="0"/>
                </a:lnTo>
                <a:lnTo>
                  <a:pt x="312" y="4"/>
                </a:lnTo>
                <a:lnTo>
                  <a:pt x="312" y="16"/>
                </a:lnTo>
                <a:lnTo>
                  <a:pt x="313" y="28"/>
                </a:lnTo>
                <a:lnTo>
                  <a:pt x="313" y="35"/>
                </a:lnTo>
                <a:lnTo>
                  <a:pt x="313" y="42"/>
                </a:lnTo>
                <a:lnTo>
                  <a:pt x="313" y="50"/>
                </a:lnTo>
                <a:lnTo>
                  <a:pt x="314" y="60"/>
                </a:lnTo>
                <a:lnTo>
                  <a:pt x="314" y="63"/>
                </a:lnTo>
                <a:lnTo>
                  <a:pt x="314" y="69"/>
                </a:lnTo>
                <a:lnTo>
                  <a:pt x="315" y="74"/>
                </a:lnTo>
                <a:lnTo>
                  <a:pt x="315" y="79"/>
                </a:lnTo>
                <a:lnTo>
                  <a:pt x="315" y="82"/>
                </a:lnTo>
                <a:lnTo>
                  <a:pt x="315" y="87"/>
                </a:lnTo>
                <a:lnTo>
                  <a:pt x="315" y="94"/>
                </a:lnTo>
                <a:lnTo>
                  <a:pt x="314" y="99"/>
                </a:lnTo>
                <a:lnTo>
                  <a:pt x="314" y="100"/>
                </a:lnTo>
                <a:lnTo>
                  <a:pt x="314" y="101"/>
                </a:lnTo>
                <a:lnTo>
                  <a:pt x="313" y="103"/>
                </a:lnTo>
                <a:lnTo>
                  <a:pt x="312" y="108"/>
                </a:lnTo>
                <a:lnTo>
                  <a:pt x="311" y="112"/>
                </a:lnTo>
                <a:lnTo>
                  <a:pt x="310" y="119"/>
                </a:lnTo>
                <a:lnTo>
                  <a:pt x="309" y="125"/>
                </a:lnTo>
                <a:lnTo>
                  <a:pt x="306" y="129"/>
                </a:lnTo>
                <a:lnTo>
                  <a:pt x="306" y="132"/>
                </a:lnTo>
                <a:lnTo>
                  <a:pt x="305" y="138"/>
                </a:lnTo>
                <a:lnTo>
                  <a:pt x="303" y="144"/>
                </a:lnTo>
                <a:lnTo>
                  <a:pt x="303" y="145"/>
                </a:lnTo>
                <a:lnTo>
                  <a:pt x="302" y="148"/>
                </a:lnTo>
                <a:lnTo>
                  <a:pt x="301" y="153"/>
                </a:lnTo>
                <a:lnTo>
                  <a:pt x="297" y="163"/>
                </a:lnTo>
                <a:lnTo>
                  <a:pt x="297" y="168"/>
                </a:lnTo>
                <a:lnTo>
                  <a:pt x="296" y="168"/>
                </a:lnTo>
                <a:lnTo>
                  <a:pt x="296" y="169"/>
                </a:lnTo>
                <a:lnTo>
                  <a:pt x="298" y="170"/>
                </a:lnTo>
                <a:lnTo>
                  <a:pt x="309" y="175"/>
                </a:lnTo>
                <a:lnTo>
                  <a:pt x="310" y="176"/>
                </a:lnTo>
                <a:lnTo>
                  <a:pt x="330" y="185"/>
                </a:lnTo>
                <a:lnTo>
                  <a:pt x="345" y="193"/>
                </a:lnTo>
                <a:lnTo>
                  <a:pt x="352" y="196"/>
                </a:lnTo>
                <a:lnTo>
                  <a:pt x="356" y="198"/>
                </a:lnTo>
                <a:lnTo>
                  <a:pt x="357" y="199"/>
                </a:lnTo>
                <a:lnTo>
                  <a:pt x="358" y="199"/>
                </a:lnTo>
                <a:lnTo>
                  <a:pt x="361" y="200"/>
                </a:lnTo>
                <a:lnTo>
                  <a:pt x="357" y="200"/>
                </a:lnTo>
                <a:lnTo>
                  <a:pt x="358" y="201"/>
                </a:lnTo>
                <a:lnTo>
                  <a:pt x="360" y="201"/>
                </a:lnTo>
                <a:lnTo>
                  <a:pt x="357" y="201"/>
                </a:lnTo>
                <a:lnTo>
                  <a:pt x="357" y="202"/>
                </a:lnTo>
                <a:lnTo>
                  <a:pt x="356" y="202"/>
                </a:lnTo>
                <a:lnTo>
                  <a:pt x="355" y="202"/>
                </a:lnTo>
                <a:lnTo>
                  <a:pt x="354" y="202"/>
                </a:lnTo>
                <a:lnTo>
                  <a:pt x="352" y="202"/>
                </a:lnTo>
                <a:lnTo>
                  <a:pt x="351" y="202"/>
                </a:lnTo>
                <a:lnTo>
                  <a:pt x="346" y="202"/>
                </a:lnTo>
                <a:lnTo>
                  <a:pt x="338" y="202"/>
                </a:lnTo>
                <a:lnTo>
                  <a:pt x="337" y="202"/>
                </a:lnTo>
                <a:lnTo>
                  <a:pt x="336" y="203"/>
                </a:lnTo>
                <a:lnTo>
                  <a:pt x="337" y="207"/>
                </a:lnTo>
                <a:lnTo>
                  <a:pt x="344" y="212"/>
                </a:lnTo>
                <a:lnTo>
                  <a:pt x="345" y="213"/>
                </a:lnTo>
                <a:lnTo>
                  <a:pt x="346" y="213"/>
                </a:lnTo>
                <a:lnTo>
                  <a:pt x="348" y="216"/>
                </a:lnTo>
                <a:lnTo>
                  <a:pt x="349" y="217"/>
                </a:lnTo>
                <a:lnTo>
                  <a:pt x="351" y="218"/>
                </a:lnTo>
                <a:lnTo>
                  <a:pt x="352" y="219"/>
                </a:lnTo>
                <a:lnTo>
                  <a:pt x="354" y="220"/>
                </a:lnTo>
                <a:lnTo>
                  <a:pt x="354" y="221"/>
                </a:lnTo>
                <a:lnTo>
                  <a:pt x="355" y="221"/>
                </a:lnTo>
                <a:lnTo>
                  <a:pt x="357" y="224"/>
                </a:lnTo>
                <a:lnTo>
                  <a:pt x="363" y="228"/>
                </a:lnTo>
                <a:lnTo>
                  <a:pt x="370" y="234"/>
                </a:lnTo>
                <a:lnTo>
                  <a:pt x="369" y="237"/>
                </a:lnTo>
                <a:lnTo>
                  <a:pt x="367" y="245"/>
                </a:lnTo>
                <a:lnTo>
                  <a:pt x="364" y="253"/>
                </a:lnTo>
                <a:lnTo>
                  <a:pt x="363" y="254"/>
                </a:lnTo>
                <a:lnTo>
                  <a:pt x="360" y="259"/>
                </a:lnTo>
                <a:lnTo>
                  <a:pt x="358" y="259"/>
                </a:lnTo>
                <a:lnTo>
                  <a:pt x="356" y="260"/>
                </a:lnTo>
                <a:lnTo>
                  <a:pt x="354" y="261"/>
                </a:lnTo>
                <a:lnTo>
                  <a:pt x="352" y="263"/>
                </a:lnTo>
                <a:lnTo>
                  <a:pt x="349" y="263"/>
                </a:lnTo>
                <a:lnTo>
                  <a:pt x="346" y="266"/>
                </a:lnTo>
                <a:lnTo>
                  <a:pt x="343" y="268"/>
                </a:lnTo>
                <a:lnTo>
                  <a:pt x="341" y="268"/>
                </a:lnTo>
                <a:lnTo>
                  <a:pt x="340" y="269"/>
                </a:lnTo>
                <a:lnTo>
                  <a:pt x="338" y="270"/>
                </a:lnTo>
                <a:lnTo>
                  <a:pt x="337" y="270"/>
                </a:lnTo>
                <a:lnTo>
                  <a:pt x="332" y="274"/>
                </a:lnTo>
                <a:lnTo>
                  <a:pt x="329" y="275"/>
                </a:lnTo>
                <a:lnTo>
                  <a:pt x="326" y="277"/>
                </a:lnTo>
                <a:lnTo>
                  <a:pt x="324" y="277"/>
                </a:lnTo>
                <a:lnTo>
                  <a:pt x="321" y="275"/>
                </a:lnTo>
                <a:lnTo>
                  <a:pt x="318" y="270"/>
                </a:lnTo>
                <a:lnTo>
                  <a:pt x="317" y="269"/>
                </a:lnTo>
                <a:lnTo>
                  <a:pt x="315" y="269"/>
                </a:lnTo>
                <a:lnTo>
                  <a:pt x="315" y="268"/>
                </a:lnTo>
                <a:lnTo>
                  <a:pt x="315" y="267"/>
                </a:lnTo>
                <a:lnTo>
                  <a:pt x="317" y="267"/>
                </a:lnTo>
                <a:lnTo>
                  <a:pt x="317" y="266"/>
                </a:lnTo>
                <a:lnTo>
                  <a:pt x="317" y="265"/>
                </a:lnTo>
                <a:lnTo>
                  <a:pt x="318" y="263"/>
                </a:lnTo>
                <a:lnTo>
                  <a:pt x="319" y="263"/>
                </a:lnTo>
                <a:lnTo>
                  <a:pt x="319" y="262"/>
                </a:lnTo>
                <a:lnTo>
                  <a:pt x="319" y="261"/>
                </a:lnTo>
                <a:lnTo>
                  <a:pt x="319" y="260"/>
                </a:lnTo>
                <a:lnTo>
                  <a:pt x="319" y="259"/>
                </a:lnTo>
                <a:lnTo>
                  <a:pt x="319" y="257"/>
                </a:lnTo>
                <a:lnTo>
                  <a:pt x="308" y="262"/>
                </a:lnTo>
                <a:lnTo>
                  <a:pt x="308" y="261"/>
                </a:lnTo>
                <a:lnTo>
                  <a:pt x="304" y="258"/>
                </a:lnTo>
                <a:lnTo>
                  <a:pt x="302" y="257"/>
                </a:lnTo>
                <a:lnTo>
                  <a:pt x="302" y="255"/>
                </a:lnTo>
                <a:lnTo>
                  <a:pt x="301" y="255"/>
                </a:lnTo>
                <a:lnTo>
                  <a:pt x="301" y="254"/>
                </a:lnTo>
                <a:lnTo>
                  <a:pt x="298" y="257"/>
                </a:lnTo>
                <a:lnTo>
                  <a:pt x="300" y="258"/>
                </a:lnTo>
                <a:lnTo>
                  <a:pt x="305" y="263"/>
                </a:lnTo>
                <a:lnTo>
                  <a:pt x="303" y="263"/>
                </a:lnTo>
                <a:lnTo>
                  <a:pt x="298" y="259"/>
                </a:lnTo>
                <a:lnTo>
                  <a:pt x="293" y="252"/>
                </a:lnTo>
                <a:lnTo>
                  <a:pt x="289" y="250"/>
                </a:lnTo>
                <a:lnTo>
                  <a:pt x="289" y="249"/>
                </a:lnTo>
                <a:lnTo>
                  <a:pt x="287" y="247"/>
                </a:lnTo>
                <a:lnTo>
                  <a:pt x="287" y="249"/>
                </a:lnTo>
                <a:lnTo>
                  <a:pt x="287" y="251"/>
                </a:lnTo>
                <a:lnTo>
                  <a:pt x="287" y="254"/>
                </a:lnTo>
                <a:lnTo>
                  <a:pt x="287" y="262"/>
                </a:lnTo>
                <a:lnTo>
                  <a:pt x="287" y="269"/>
                </a:lnTo>
                <a:lnTo>
                  <a:pt x="287" y="277"/>
                </a:lnTo>
                <a:lnTo>
                  <a:pt x="285" y="277"/>
                </a:lnTo>
                <a:lnTo>
                  <a:pt x="274" y="277"/>
                </a:lnTo>
                <a:lnTo>
                  <a:pt x="265" y="277"/>
                </a:lnTo>
                <a:lnTo>
                  <a:pt x="263" y="279"/>
                </a:lnTo>
                <a:lnTo>
                  <a:pt x="263" y="283"/>
                </a:lnTo>
                <a:lnTo>
                  <a:pt x="253" y="322"/>
                </a:lnTo>
                <a:lnTo>
                  <a:pt x="249" y="322"/>
                </a:lnTo>
                <a:lnTo>
                  <a:pt x="244" y="322"/>
                </a:lnTo>
                <a:lnTo>
                  <a:pt x="191" y="324"/>
                </a:lnTo>
                <a:lnTo>
                  <a:pt x="160" y="324"/>
                </a:lnTo>
                <a:lnTo>
                  <a:pt x="140" y="324"/>
                </a:lnTo>
                <a:lnTo>
                  <a:pt x="139" y="324"/>
                </a:lnTo>
                <a:lnTo>
                  <a:pt x="131" y="324"/>
                </a:lnTo>
                <a:lnTo>
                  <a:pt x="130" y="324"/>
                </a:lnTo>
                <a:lnTo>
                  <a:pt x="129" y="324"/>
                </a:lnTo>
                <a:lnTo>
                  <a:pt x="124" y="324"/>
                </a:lnTo>
                <a:lnTo>
                  <a:pt x="123" y="324"/>
                </a:lnTo>
                <a:lnTo>
                  <a:pt x="122" y="324"/>
                </a:lnTo>
                <a:lnTo>
                  <a:pt x="117" y="324"/>
                </a:lnTo>
                <a:lnTo>
                  <a:pt x="114" y="325"/>
                </a:lnTo>
                <a:lnTo>
                  <a:pt x="114" y="324"/>
                </a:lnTo>
                <a:lnTo>
                  <a:pt x="114" y="322"/>
                </a:lnTo>
                <a:lnTo>
                  <a:pt x="114" y="321"/>
                </a:lnTo>
                <a:lnTo>
                  <a:pt x="114" y="319"/>
                </a:lnTo>
                <a:lnTo>
                  <a:pt x="114" y="318"/>
                </a:lnTo>
                <a:lnTo>
                  <a:pt x="114" y="316"/>
                </a:lnTo>
                <a:lnTo>
                  <a:pt x="114" y="314"/>
                </a:lnTo>
                <a:lnTo>
                  <a:pt x="114" y="313"/>
                </a:lnTo>
                <a:lnTo>
                  <a:pt x="114" y="311"/>
                </a:lnTo>
                <a:lnTo>
                  <a:pt x="114" y="310"/>
                </a:lnTo>
                <a:lnTo>
                  <a:pt x="114" y="308"/>
                </a:lnTo>
                <a:lnTo>
                  <a:pt x="114" y="307"/>
                </a:lnTo>
                <a:lnTo>
                  <a:pt x="114" y="305"/>
                </a:lnTo>
                <a:lnTo>
                  <a:pt x="114" y="304"/>
                </a:lnTo>
                <a:lnTo>
                  <a:pt x="114" y="302"/>
                </a:lnTo>
                <a:lnTo>
                  <a:pt x="114" y="300"/>
                </a:lnTo>
                <a:lnTo>
                  <a:pt x="113" y="299"/>
                </a:lnTo>
                <a:lnTo>
                  <a:pt x="113" y="296"/>
                </a:lnTo>
                <a:lnTo>
                  <a:pt x="113" y="295"/>
                </a:lnTo>
                <a:lnTo>
                  <a:pt x="113" y="294"/>
                </a:lnTo>
                <a:lnTo>
                  <a:pt x="113" y="292"/>
                </a:lnTo>
                <a:lnTo>
                  <a:pt x="113" y="291"/>
                </a:lnTo>
                <a:lnTo>
                  <a:pt x="113" y="290"/>
                </a:lnTo>
                <a:lnTo>
                  <a:pt x="117" y="290"/>
                </a:lnTo>
                <a:lnTo>
                  <a:pt x="120" y="290"/>
                </a:lnTo>
                <a:lnTo>
                  <a:pt x="119" y="284"/>
                </a:lnTo>
                <a:lnTo>
                  <a:pt x="121" y="284"/>
                </a:lnTo>
                <a:lnTo>
                  <a:pt x="125" y="284"/>
                </a:lnTo>
                <a:lnTo>
                  <a:pt x="124" y="282"/>
                </a:lnTo>
                <a:lnTo>
                  <a:pt x="124" y="280"/>
                </a:lnTo>
                <a:lnTo>
                  <a:pt x="124" y="279"/>
                </a:lnTo>
                <a:lnTo>
                  <a:pt x="124" y="278"/>
                </a:lnTo>
                <a:lnTo>
                  <a:pt x="124" y="277"/>
                </a:lnTo>
                <a:lnTo>
                  <a:pt x="124" y="276"/>
                </a:lnTo>
                <a:lnTo>
                  <a:pt x="124" y="275"/>
                </a:lnTo>
                <a:lnTo>
                  <a:pt x="124" y="274"/>
                </a:lnTo>
                <a:lnTo>
                  <a:pt x="124" y="272"/>
                </a:lnTo>
                <a:lnTo>
                  <a:pt x="122" y="272"/>
                </a:lnTo>
                <a:lnTo>
                  <a:pt x="121" y="274"/>
                </a:lnTo>
                <a:lnTo>
                  <a:pt x="120" y="271"/>
                </a:lnTo>
                <a:lnTo>
                  <a:pt x="120" y="267"/>
                </a:lnTo>
                <a:lnTo>
                  <a:pt x="120" y="263"/>
                </a:lnTo>
                <a:lnTo>
                  <a:pt x="120" y="259"/>
                </a:lnTo>
                <a:lnTo>
                  <a:pt x="122" y="259"/>
                </a:lnTo>
                <a:lnTo>
                  <a:pt x="124" y="259"/>
                </a:lnTo>
                <a:lnTo>
                  <a:pt x="124" y="258"/>
                </a:lnTo>
                <a:lnTo>
                  <a:pt x="124" y="257"/>
                </a:lnTo>
                <a:lnTo>
                  <a:pt x="124" y="254"/>
                </a:lnTo>
                <a:lnTo>
                  <a:pt x="124" y="253"/>
                </a:lnTo>
                <a:lnTo>
                  <a:pt x="124" y="251"/>
                </a:lnTo>
                <a:lnTo>
                  <a:pt x="127" y="251"/>
                </a:lnTo>
                <a:lnTo>
                  <a:pt x="128" y="250"/>
                </a:lnTo>
                <a:lnTo>
                  <a:pt x="128" y="249"/>
                </a:lnTo>
                <a:lnTo>
                  <a:pt x="128" y="247"/>
                </a:lnTo>
                <a:lnTo>
                  <a:pt x="128" y="246"/>
                </a:lnTo>
                <a:lnTo>
                  <a:pt x="128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40"/>
                </a:lnTo>
                <a:lnTo>
                  <a:pt x="128" y="238"/>
                </a:lnTo>
                <a:lnTo>
                  <a:pt x="127" y="236"/>
                </a:lnTo>
                <a:lnTo>
                  <a:pt x="127" y="234"/>
                </a:lnTo>
                <a:lnTo>
                  <a:pt x="127" y="230"/>
                </a:lnTo>
                <a:lnTo>
                  <a:pt x="127" y="228"/>
                </a:lnTo>
                <a:lnTo>
                  <a:pt x="127" y="226"/>
                </a:lnTo>
                <a:lnTo>
                  <a:pt x="127" y="225"/>
                </a:lnTo>
                <a:lnTo>
                  <a:pt x="127" y="223"/>
                </a:lnTo>
                <a:lnTo>
                  <a:pt x="127" y="220"/>
                </a:lnTo>
                <a:lnTo>
                  <a:pt x="127" y="219"/>
                </a:lnTo>
                <a:lnTo>
                  <a:pt x="127" y="218"/>
                </a:lnTo>
                <a:lnTo>
                  <a:pt x="127" y="216"/>
                </a:lnTo>
                <a:lnTo>
                  <a:pt x="127" y="215"/>
                </a:lnTo>
                <a:lnTo>
                  <a:pt x="127" y="213"/>
                </a:lnTo>
                <a:lnTo>
                  <a:pt x="127" y="212"/>
                </a:lnTo>
                <a:lnTo>
                  <a:pt x="127" y="211"/>
                </a:lnTo>
                <a:lnTo>
                  <a:pt x="127" y="210"/>
                </a:lnTo>
                <a:lnTo>
                  <a:pt x="127" y="209"/>
                </a:lnTo>
                <a:lnTo>
                  <a:pt x="127" y="207"/>
                </a:lnTo>
                <a:lnTo>
                  <a:pt x="127" y="205"/>
                </a:lnTo>
                <a:lnTo>
                  <a:pt x="125" y="201"/>
                </a:lnTo>
                <a:lnTo>
                  <a:pt x="125" y="200"/>
                </a:lnTo>
                <a:lnTo>
                  <a:pt x="125" y="199"/>
                </a:lnTo>
                <a:lnTo>
                  <a:pt x="125" y="196"/>
                </a:lnTo>
                <a:lnTo>
                  <a:pt x="125" y="195"/>
                </a:lnTo>
                <a:lnTo>
                  <a:pt x="125" y="194"/>
                </a:lnTo>
                <a:lnTo>
                  <a:pt x="125" y="193"/>
                </a:lnTo>
                <a:lnTo>
                  <a:pt x="125" y="192"/>
                </a:lnTo>
                <a:lnTo>
                  <a:pt x="125" y="191"/>
                </a:lnTo>
                <a:lnTo>
                  <a:pt x="125" y="190"/>
                </a:lnTo>
                <a:lnTo>
                  <a:pt x="128" y="190"/>
                </a:lnTo>
                <a:lnTo>
                  <a:pt x="128" y="187"/>
                </a:lnTo>
                <a:lnTo>
                  <a:pt x="128" y="186"/>
                </a:lnTo>
                <a:lnTo>
                  <a:pt x="128" y="185"/>
                </a:lnTo>
                <a:lnTo>
                  <a:pt x="127" y="185"/>
                </a:lnTo>
                <a:lnTo>
                  <a:pt x="127" y="186"/>
                </a:lnTo>
                <a:lnTo>
                  <a:pt x="125" y="186"/>
                </a:lnTo>
                <a:lnTo>
                  <a:pt x="125" y="187"/>
                </a:lnTo>
                <a:lnTo>
                  <a:pt x="125" y="188"/>
                </a:lnTo>
                <a:lnTo>
                  <a:pt x="120" y="188"/>
                </a:lnTo>
                <a:lnTo>
                  <a:pt x="120" y="192"/>
                </a:lnTo>
                <a:lnTo>
                  <a:pt x="120" y="193"/>
                </a:lnTo>
                <a:lnTo>
                  <a:pt x="117" y="194"/>
                </a:lnTo>
                <a:lnTo>
                  <a:pt x="117" y="201"/>
                </a:lnTo>
                <a:lnTo>
                  <a:pt x="117" y="202"/>
                </a:lnTo>
                <a:lnTo>
                  <a:pt x="114" y="202"/>
                </a:lnTo>
                <a:lnTo>
                  <a:pt x="113" y="202"/>
                </a:lnTo>
                <a:lnTo>
                  <a:pt x="110" y="202"/>
                </a:lnTo>
                <a:lnTo>
                  <a:pt x="106" y="202"/>
                </a:lnTo>
                <a:lnTo>
                  <a:pt x="103" y="202"/>
                </a:lnTo>
                <a:lnTo>
                  <a:pt x="102" y="202"/>
                </a:lnTo>
                <a:lnTo>
                  <a:pt x="98" y="202"/>
                </a:lnTo>
                <a:lnTo>
                  <a:pt x="97" y="202"/>
                </a:lnTo>
                <a:lnTo>
                  <a:pt x="96" y="202"/>
                </a:lnTo>
                <a:lnTo>
                  <a:pt x="95" y="202"/>
                </a:lnTo>
                <a:lnTo>
                  <a:pt x="94" y="202"/>
                </a:lnTo>
                <a:lnTo>
                  <a:pt x="91" y="202"/>
                </a:lnTo>
                <a:lnTo>
                  <a:pt x="90" y="202"/>
                </a:lnTo>
                <a:lnTo>
                  <a:pt x="89" y="202"/>
                </a:lnTo>
                <a:lnTo>
                  <a:pt x="88" y="202"/>
                </a:lnTo>
                <a:lnTo>
                  <a:pt x="87" y="203"/>
                </a:lnTo>
                <a:lnTo>
                  <a:pt x="86" y="203"/>
                </a:lnTo>
                <a:lnTo>
                  <a:pt x="84" y="203"/>
                </a:lnTo>
                <a:lnTo>
                  <a:pt x="82" y="203"/>
                </a:lnTo>
                <a:lnTo>
                  <a:pt x="81" y="203"/>
                </a:lnTo>
                <a:lnTo>
                  <a:pt x="80" y="203"/>
                </a:lnTo>
                <a:lnTo>
                  <a:pt x="78" y="203"/>
                </a:lnTo>
                <a:lnTo>
                  <a:pt x="77" y="203"/>
                </a:lnTo>
                <a:lnTo>
                  <a:pt x="76" y="203"/>
                </a:lnTo>
                <a:lnTo>
                  <a:pt x="74" y="203"/>
                </a:lnTo>
                <a:lnTo>
                  <a:pt x="73" y="203"/>
                </a:lnTo>
                <a:lnTo>
                  <a:pt x="72" y="203"/>
                </a:lnTo>
                <a:lnTo>
                  <a:pt x="70" y="203"/>
                </a:lnTo>
                <a:lnTo>
                  <a:pt x="69" y="203"/>
                </a:lnTo>
                <a:lnTo>
                  <a:pt x="65" y="203"/>
                </a:lnTo>
                <a:lnTo>
                  <a:pt x="63" y="203"/>
                </a:lnTo>
                <a:lnTo>
                  <a:pt x="61" y="203"/>
                </a:lnTo>
                <a:lnTo>
                  <a:pt x="56" y="204"/>
                </a:lnTo>
                <a:lnTo>
                  <a:pt x="55" y="204"/>
                </a:lnTo>
                <a:lnTo>
                  <a:pt x="54" y="204"/>
                </a:lnTo>
                <a:lnTo>
                  <a:pt x="53" y="204"/>
                </a:lnTo>
                <a:lnTo>
                  <a:pt x="52" y="204"/>
                </a:lnTo>
                <a:lnTo>
                  <a:pt x="51" y="204"/>
                </a:lnTo>
                <a:lnTo>
                  <a:pt x="50" y="204"/>
                </a:lnTo>
                <a:lnTo>
                  <a:pt x="48" y="204"/>
                </a:lnTo>
                <a:lnTo>
                  <a:pt x="47" y="204"/>
                </a:lnTo>
                <a:lnTo>
                  <a:pt x="45" y="204"/>
                </a:lnTo>
                <a:lnTo>
                  <a:pt x="43" y="204"/>
                </a:lnTo>
                <a:lnTo>
                  <a:pt x="42" y="204"/>
                </a:lnTo>
                <a:lnTo>
                  <a:pt x="41" y="204"/>
                </a:lnTo>
                <a:lnTo>
                  <a:pt x="37" y="204"/>
                </a:lnTo>
                <a:lnTo>
                  <a:pt x="35" y="204"/>
                </a:lnTo>
                <a:lnTo>
                  <a:pt x="33" y="204"/>
                </a:lnTo>
                <a:lnTo>
                  <a:pt x="31" y="204"/>
                </a:lnTo>
                <a:lnTo>
                  <a:pt x="29" y="204"/>
                </a:lnTo>
                <a:lnTo>
                  <a:pt x="26" y="204"/>
                </a:lnTo>
                <a:lnTo>
                  <a:pt x="24" y="204"/>
                </a:lnTo>
                <a:lnTo>
                  <a:pt x="22" y="205"/>
                </a:lnTo>
                <a:lnTo>
                  <a:pt x="21" y="205"/>
                </a:lnTo>
                <a:lnTo>
                  <a:pt x="20" y="205"/>
                </a:lnTo>
                <a:lnTo>
                  <a:pt x="18" y="205"/>
                </a:lnTo>
                <a:lnTo>
                  <a:pt x="17" y="205"/>
                </a:lnTo>
                <a:lnTo>
                  <a:pt x="15" y="205"/>
                </a:lnTo>
                <a:lnTo>
                  <a:pt x="13" y="205"/>
                </a:lnTo>
                <a:lnTo>
                  <a:pt x="10" y="205"/>
                </a:lnTo>
                <a:lnTo>
                  <a:pt x="8" y="205"/>
                </a:lnTo>
                <a:lnTo>
                  <a:pt x="5" y="205"/>
                </a:lnTo>
                <a:lnTo>
                  <a:pt x="4" y="205"/>
                </a:lnTo>
                <a:lnTo>
                  <a:pt x="2" y="205"/>
                </a:lnTo>
                <a:lnTo>
                  <a:pt x="1" y="205"/>
                </a:lnTo>
                <a:lnTo>
                  <a:pt x="0" y="205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92" name="Freeform 2373">
            <a:extLst>
              <a:ext uri="{FF2B5EF4-FFF2-40B4-BE49-F238E27FC236}">
                <a16:creationId xmlns:a16="http://schemas.microsoft.com/office/drawing/2014/main" id="{27FED3F3-3A54-67A6-4F93-B2A5A2B556D7}"/>
              </a:ext>
            </a:extLst>
          </p:cNvPr>
          <p:cNvSpPr>
            <a:spLocks/>
          </p:cNvSpPr>
          <p:nvPr/>
        </p:nvSpPr>
        <p:spPr bwMode="auto">
          <a:xfrm>
            <a:off x="2897432" y="1802709"/>
            <a:ext cx="261435" cy="319309"/>
          </a:xfrm>
          <a:custGeom>
            <a:avLst/>
            <a:gdLst>
              <a:gd name="T0" fmla="*/ 1 w 131"/>
              <a:gd name="T1" fmla="*/ 0 h 160"/>
              <a:gd name="T2" fmla="*/ 16 w 131"/>
              <a:gd name="T3" fmla="*/ 0 h 160"/>
              <a:gd name="T4" fmla="*/ 17 w 131"/>
              <a:gd name="T5" fmla="*/ 0 h 160"/>
              <a:gd name="T6" fmla="*/ 24 w 131"/>
              <a:gd name="T7" fmla="*/ 0 h 160"/>
              <a:gd name="T8" fmla="*/ 27 w 131"/>
              <a:gd name="T9" fmla="*/ 0 h 160"/>
              <a:gd name="T10" fmla="*/ 32 w 131"/>
              <a:gd name="T11" fmla="*/ 0 h 160"/>
              <a:gd name="T12" fmla="*/ 33 w 131"/>
              <a:gd name="T13" fmla="*/ 0 h 160"/>
              <a:gd name="T14" fmla="*/ 36 w 131"/>
              <a:gd name="T15" fmla="*/ 0 h 160"/>
              <a:gd name="T16" fmla="*/ 49 w 131"/>
              <a:gd name="T17" fmla="*/ 0 h 160"/>
              <a:gd name="T18" fmla="*/ 65 w 131"/>
              <a:gd name="T19" fmla="*/ 0 h 160"/>
              <a:gd name="T20" fmla="*/ 65 w 131"/>
              <a:gd name="T21" fmla="*/ 8 h 160"/>
              <a:gd name="T22" fmla="*/ 65 w 131"/>
              <a:gd name="T23" fmla="*/ 25 h 160"/>
              <a:gd name="T24" fmla="*/ 66 w 131"/>
              <a:gd name="T25" fmla="*/ 32 h 160"/>
              <a:gd name="T26" fmla="*/ 66 w 131"/>
              <a:gd name="T27" fmla="*/ 48 h 160"/>
              <a:gd name="T28" fmla="*/ 66 w 131"/>
              <a:gd name="T29" fmla="*/ 58 h 160"/>
              <a:gd name="T30" fmla="*/ 66 w 131"/>
              <a:gd name="T31" fmla="*/ 65 h 160"/>
              <a:gd name="T32" fmla="*/ 91 w 131"/>
              <a:gd name="T33" fmla="*/ 64 h 160"/>
              <a:gd name="T34" fmla="*/ 97 w 131"/>
              <a:gd name="T35" fmla="*/ 64 h 160"/>
              <a:gd name="T36" fmla="*/ 114 w 131"/>
              <a:gd name="T37" fmla="*/ 64 h 160"/>
              <a:gd name="T38" fmla="*/ 128 w 131"/>
              <a:gd name="T39" fmla="*/ 64 h 160"/>
              <a:gd name="T40" fmla="*/ 130 w 131"/>
              <a:gd name="T41" fmla="*/ 64 h 160"/>
              <a:gd name="T42" fmla="*/ 130 w 131"/>
              <a:gd name="T43" fmla="*/ 69 h 160"/>
              <a:gd name="T44" fmla="*/ 130 w 131"/>
              <a:gd name="T45" fmla="*/ 80 h 160"/>
              <a:gd name="T46" fmla="*/ 130 w 131"/>
              <a:gd name="T47" fmla="*/ 86 h 160"/>
              <a:gd name="T48" fmla="*/ 130 w 131"/>
              <a:gd name="T49" fmla="*/ 95 h 160"/>
              <a:gd name="T50" fmla="*/ 130 w 131"/>
              <a:gd name="T51" fmla="*/ 99 h 160"/>
              <a:gd name="T52" fmla="*/ 131 w 131"/>
              <a:gd name="T53" fmla="*/ 102 h 160"/>
              <a:gd name="T54" fmla="*/ 131 w 131"/>
              <a:gd name="T55" fmla="*/ 109 h 160"/>
              <a:gd name="T56" fmla="*/ 131 w 131"/>
              <a:gd name="T57" fmla="*/ 128 h 160"/>
              <a:gd name="T58" fmla="*/ 131 w 131"/>
              <a:gd name="T59" fmla="*/ 148 h 160"/>
              <a:gd name="T60" fmla="*/ 131 w 131"/>
              <a:gd name="T61" fmla="*/ 154 h 160"/>
              <a:gd name="T62" fmla="*/ 131 w 131"/>
              <a:gd name="T63" fmla="*/ 160 h 160"/>
              <a:gd name="T64" fmla="*/ 130 w 131"/>
              <a:gd name="T65" fmla="*/ 160 h 160"/>
              <a:gd name="T66" fmla="*/ 126 w 131"/>
              <a:gd name="T67" fmla="*/ 160 h 160"/>
              <a:gd name="T68" fmla="*/ 117 w 131"/>
              <a:gd name="T69" fmla="*/ 160 h 160"/>
              <a:gd name="T70" fmla="*/ 106 w 131"/>
              <a:gd name="T71" fmla="*/ 159 h 160"/>
              <a:gd name="T72" fmla="*/ 101 w 131"/>
              <a:gd name="T73" fmla="*/ 159 h 160"/>
              <a:gd name="T74" fmla="*/ 98 w 131"/>
              <a:gd name="T75" fmla="*/ 159 h 160"/>
              <a:gd name="T76" fmla="*/ 96 w 131"/>
              <a:gd name="T77" fmla="*/ 160 h 160"/>
              <a:gd name="T78" fmla="*/ 70 w 131"/>
              <a:gd name="T79" fmla="*/ 160 h 160"/>
              <a:gd name="T80" fmla="*/ 59 w 131"/>
              <a:gd name="T81" fmla="*/ 160 h 160"/>
              <a:gd name="T82" fmla="*/ 36 w 131"/>
              <a:gd name="T83" fmla="*/ 160 h 160"/>
              <a:gd name="T84" fmla="*/ 36 w 131"/>
              <a:gd name="T85" fmla="*/ 157 h 160"/>
              <a:gd name="T86" fmla="*/ 36 w 131"/>
              <a:gd name="T87" fmla="*/ 144 h 160"/>
              <a:gd name="T88" fmla="*/ 36 w 131"/>
              <a:gd name="T89" fmla="*/ 134 h 160"/>
              <a:gd name="T90" fmla="*/ 36 w 131"/>
              <a:gd name="T91" fmla="*/ 128 h 160"/>
              <a:gd name="T92" fmla="*/ 35 w 131"/>
              <a:gd name="T93" fmla="*/ 128 h 160"/>
              <a:gd name="T94" fmla="*/ 14 w 131"/>
              <a:gd name="T95" fmla="*/ 128 h 160"/>
              <a:gd name="T96" fmla="*/ 3 w 131"/>
              <a:gd name="T97" fmla="*/ 128 h 160"/>
              <a:gd name="T98" fmla="*/ 3 w 131"/>
              <a:gd name="T99" fmla="*/ 130 h 160"/>
              <a:gd name="T100" fmla="*/ 2 w 131"/>
              <a:gd name="T101" fmla="*/ 124 h 160"/>
              <a:gd name="T102" fmla="*/ 2 w 131"/>
              <a:gd name="T103" fmla="*/ 111 h 160"/>
              <a:gd name="T104" fmla="*/ 2 w 131"/>
              <a:gd name="T105" fmla="*/ 98 h 160"/>
              <a:gd name="T106" fmla="*/ 2 w 131"/>
              <a:gd name="T107" fmla="*/ 95 h 160"/>
              <a:gd name="T108" fmla="*/ 2 w 131"/>
              <a:gd name="T109" fmla="*/ 89 h 160"/>
              <a:gd name="T110" fmla="*/ 2 w 131"/>
              <a:gd name="T111" fmla="*/ 82 h 160"/>
              <a:gd name="T112" fmla="*/ 1 w 131"/>
              <a:gd name="T113" fmla="*/ 62 h 160"/>
              <a:gd name="T114" fmla="*/ 1 w 131"/>
              <a:gd name="T115" fmla="*/ 55 h 160"/>
              <a:gd name="T116" fmla="*/ 1 w 131"/>
              <a:gd name="T117" fmla="*/ 35 h 160"/>
              <a:gd name="T118" fmla="*/ 1 w 131"/>
              <a:gd name="T119" fmla="*/ 33 h 160"/>
              <a:gd name="T120" fmla="*/ 0 w 131"/>
              <a:gd name="T121" fmla="*/ 20 h 160"/>
              <a:gd name="T122" fmla="*/ 0 w 131"/>
              <a:gd name="T123" fmla="*/ 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1" h="160">
                <a:moveTo>
                  <a:pt x="0" y="0"/>
                </a:moveTo>
                <a:lnTo>
                  <a:pt x="0" y="0"/>
                </a:lnTo>
                <a:lnTo>
                  <a:pt x="1" y="0"/>
                </a:lnTo>
                <a:lnTo>
                  <a:pt x="1" y="0"/>
                </a:lnTo>
                <a:lnTo>
                  <a:pt x="8" y="0"/>
                </a:lnTo>
                <a:lnTo>
                  <a:pt x="9" y="0"/>
                </a:lnTo>
                <a:lnTo>
                  <a:pt x="10" y="0"/>
                </a:lnTo>
                <a:lnTo>
                  <a:pt x="16" y="0"/>
                </a:lnTo>
                <a:lnTo>
                  <a:pt x="17" y="0"/>
                </a:lnTo>
                <a:lnTo>
                  <a:pt x="17" y="0"/>
                </a:lnTo>
                <a:lnTo>
                  <a:pt x="17" y="0"/>
                </a:lnTo>
                <a:lnTo>
                  <a:pt x="17" y="0"/>
                </a:lnTo>
                <a:lnTo>
                  <a:pt x="19" y="0"/>
                </a:lnTo>
                <a:lnTo>
                  <a:pt x="20" y="0"/>
                </a:lnTo>
                <a:lnTo>
                  <a:pt x="22" y="0"/>
                </a:lnTo>
                <a:lnTo>
                  <a:pt x="24" y="0"/>
                </a:lnTo>
                <a:lnTo>
                  <a:pt x="25" y="0"/>
                </a:lnTo>
                <a:lnTo>
                  <a:pt x="25" y="0"/>
                </a:lnTo>
                <a:lnTo>
                  <a:pt x="25" y="0"/>
                </a:lnTo>
                <a:lnTo>
                  <a:pt x="27" y="0"/>
                </a:lnTo>
                <a:lnTo>
                  <a:pt x="27" y="0"/>
                </a:lnTo>
                <a:lnTo>
                  <a:pt x="31" y="0"/>
                </a:lnTo>
                <a:lnTo>
                  <a:pt x="31" y="0"/>
                </a:lnTo>
                <a:lnTo>
                  <a:pt x="32" y="0"/>
                </a:lnTo>
                <a:lnTo>
                  <a:pt x="32" y="0"/>
                </a:lnTo>
                <a:lnTo>
                  <a:pt x="33" y="0"/>
                </a:lnTo>
                <a:lnTo>
                  <a:pt x="33" y="0"/>
                </a:lnTo>
                <a:lnTo>
                  <a:pt x="33" y="0"/>
                </a:lnTo>
                <a:lnTo>
                  <a:pt x="33" y="0"/>
                </a:lnTo>
                <a:lnTo>
                  <a:pt x="34" y="0"/>
                </a:lnTo>
                <a:lnTo>
                  <a:pt x="36" y="0"/>
                </a:lnTo>
                <a:lnTo>
                  <a:pt x="36" y="0"/>
                </a:lnTo>
                <a:lnTo>
                  <a:pt x="39" y="0"/>
                </a:lnTo>
                <a:lnTo>
                  <a:pt x="40" y="0"/>
                </a:lnTo>
                <a:lnTo>
                  <a:pt x="42" y="0"/>
                </a:lnTo>
                <a:lnTo>
                  <a:pt x="49" y="0"/>
                </a:lnTo>
                <a:lnTo>
                  <a:pt x="49" y="0"/>
                </a:lnTo>
                <a:lnTo>
                  <a:pt x="58" y="0"/>
                </a:lnTo>
                <a:lnTo>
                  <a:pt x="63" y="0"/>
                </a:lnTo>
                <a:lnTo>
                  <a:pt x="65" y="0"/>
                </a:lnTo>
                <a:lnTo>
                  <a:pt x="65" y="1"/>
                </a:lnTo>
                <a:lnTo>
                  <a:pt x="65" y="2"/>
                </a:lnTo>
                <a:lnTo>
                  <a:pt x="65" y="7"/>
                </a:lnTo>
                <a:lnTo>
                  <a:pt x="65" y="8"/>
                </a:lnTo>
                <a:lnTo>
                  <a:pt x="65" y="14"/>
                </a:lnTo>
                <a:lnTo>
                  <a:pt x="65" y="18"/>
                </a:lnTo>
                <a:lnTo>
                  <a:pt x="65" y="22"/>
                </a:lnTo>
                <a:lnTo>
                  <a:pt x="65" y="25"/>
                </a:lnTo>
                <a:lnTo>
                  <a:pt x="65" y="28"/>
                </a:lnTo>
                <a:lnTo>
                  <a:pt x="65" y="30"/>
                </a:lnTo>
                <a:lnTo>
                  <a:pt x="65" y="30"/>
                </a:lnTo>
                <a:lnTo>
                  <a:pt x="66" y="32"/>
                </a:lnTo>
                <a:lnTo>
                  <a:pt x="66" y="40"/>
                </a:lnTo>
                <a:lnTo>
                  <a:pt x="66" y="43"/>
                </a:lnTo>
                <a:lnTo>
                  <a:pt x="66" y="47"/>
                </a:lnTo>
                <a:lnTo>
                  <a:pt x="66" y="48"/>
                </a:lnTo>
                <a:lnTo>
                  <a:pt x="66" y="53"/>
                </a:lnTo>
                <a:lnTo>
                  <a:pt x="66" y="55"/>
                </a:lnTo>
                <a:lnTo>
                  <a:pt x="66" y="56"/>
                </a:lnTo>
                <a:lnTo>
                  <a:pt x="66" y="58"/>
                </a:lnTo>
                <a:lnTo>
                  <a:pt x="66" y="58"/>
                </a:lnTo>
                <a:lnTo>
                  <a:pt x="66" y="60"/>
                </a:lnTo>
                <a:lnTo>
                  <a:pt x="66" y="62"/>
                </a:lnTo>
                <a:lnTo>
                  <a:pt x="66" y="65"/>
                </a:lnTo>
                <a:lnTo>
                  <a:pt x="72" y="65"/>
                </a:lnTo>
                <a:lnTo>
                  <a:pt x="82" y="64"/>
                </a:lnTo>
                <a:lnTo>
                  <a:pt x="89" y="64"/>
                </a:lnTo>
                <a:lnTo>
                  <a:pt x="91" y="64"/>
                </a:lnTo>
                <a:lnTo>
                  <a:pt x="92" y="64"/>
                </a:lnTo>
                <a:lnTo>
                  <a:pt x="93" y="64"/>
                </a:lnTo>
                <a:lnTo>
                  <a:pt x="94" y="64"/>
                </a:lnTo>
                <a:lnTo>
                  <a:pt x="97" y="64"/>
                </a:lnTo>
                <a:lnTo>
                  <a:pt x="102" y="64"/>
                </a:lnTo>
                <a:lnTo>
                  <a:pt x="106" y="64"/>
                </a:lnTo>
                <a:lnTo>
                  <a:pt x="111" y="64"/>
                </a:lnTo>
                <a:lnTo>
                  <a:pt x="114" y="64"/>
                </a:lnTo>
                <a:lnTo>
                  <a:pt x="122" y="64"/>
                </a:lnTo>
                <a:lnTo>
                  <a:pt x="125" y="64"/>
                </a:lnTo>
                <a:lnTo>
                  <a:pt x="126" y="64"/>
                </a:lnTo>
                <a:lnTo>
                  <a:pt x="128" y="64"/>
                </a:lnTo>
                <a:lnTo>
                  <a:pt x="129" y="64"/>
                </a:lnTo>
                <a:lnTo>
                  <a:pt x="129" y="64"/>
                </a:lnTo>
                <a:lnTo>
                  <a:pt x="130" y="64"/>
                </a:lnTo>
                <a:lnTo>
                  <a:pt x="130" y="64"/>
                </a:lnTo>
                <a:lnTo>
                  <a:pt x="130" y="66"/>
                </a:lnTo>
                <a:lnTo>
                  <a:pt x="130" y="68"/>
                </a:lnTo>
                <a:lnTo>
                  <a:pt x="130" y="69"/>
                </a:lnTo>
                <a:lnTo>
                  <a:pt x="130" y="69"/>
                </a:lnTo>
                <a:lnTo>
                  <a:pt x="130" y="70"/>
                </a:lnTo>
                <a:lnTo>
                  <a:pt x="130" y="77"/>
                </a:lnTo>
                <a:lnTo>
                  <a:pt x="130" y="78"/>
                </a:lnTo>
                <a:lnTo>
                  <a:pt x="130" y="80"/>
                </a:lnTo>
                <a:lnTo>
                  <a:pt x="130" y="81"/>
                </a:lnTo>
                <a:lnTo>
                  <a:pt x="130" y="81"/>
                </a:lnTo>
                <a:lnTo>
                  <a:pt x="130" y="85"/>
                </a:lnTo>
                <a:lnTo>
                  <a:pt x="130" y="86"/>
                </a:lnTo>
                <a:lnTo>
                  <a:pt x="130" y="93"/>
                </a:lnTo>
                <a:lnTo>
                  <a:pt x="130" y="94"/>
                </a:lnTo>
                <a:lnTo>
                  <a:pt x="130" y="95"/>
                </a:lnTo>
                <a:lnTo>
                  <a:pt x="130" y="95"/>
                </a:lnTo>
                <a:lnTo>
                  <a:pt x="130" y="95"/>
                </a:lnTo>
                <a:lnTo>
                  <a:pt x="130" y="97"/>
                </a:lnTo>
                <a:lnTo>
                  <a:pt x="130" y="99"/>
                </a:lnTo>
                <a:lnTo>
                  <a:pt x="130" y="99"/>
                </a:lnTo>
                <a:lnTo>
                  <a:pt x="130" y="101"/>
                </a:lnTo>
                <a:lnTo>
                  <a:pt x="131" y="101"/>
                </a:lnTo>
                <a:lnTo>
                  <a:pt x="131" y="101"/>
                </a:lnTo>
                <a:lnTo>
                  <a:pt x="131" y="102"/>
                </a:lnTo>
                <a:lnTo>
                  <a:pt x="131" y="102"/>
                </a:lnTo>
                <a:lnTo>
                  <a:pt x="131" y="107"/>
                </a:lnTo>
                <a:lnTo>
                  <a:pt x="131" y="107"/>
                </a:lnTo>
                <a:lnTo>
                  <a:pt x="131" y="109"/>
                </a:lnTo>
                <a:lnTo>
                  <a:pt x="131" y="116"/>
                </a:lnTo>
                <a:lnTo>
                  <a:pt x="131" y="120"/>
                </a:lnTo>
                <a:lnTo>
                  <a:pt x="131" y="123"/>
                </a:lnTo>
                <a:lnTo>
                  <a:pt x="131" y="128"/>
                </a:lnTo>
                <a:lnTo>
                  <a:pt x="131" y="128"/>
                </a:lnTo>
                <a:lnTo>
                  <a:pt x="131" y="134"/>
                </a:lnTo>
                <a:lnTo>
                  <a:pt x="131" y="137"/>
                </a:lnTo>
                <a:lnTo>
                  <a:pt x="131" y="148"/>
                </a:lnTo>
                <a:lnTo>
                  <a:pt x="131" y="149"/>
                </a:lnTo>
                <a:lnTo>
                  <a:pt x="131" y="151"/>
                </a:lnTo>
                <a:lnTo>
                  <a:pt x="131" y="153"/>
                </a:lnTo>
                <a:lnTo>
                  <a:pt x="131" y="154"/>
                </a:lnTo>
                <a:lnTo>
                  <a:pt x="131" y="156"/>
                </a:lnTo>
                <a:lnTo>
                  <a:pt x="131" y="157"/>
                </a:lnTo>
                <a:lnTo>
                  <a:pt x="131" y="158"/>
                </a:lnTo>
                <a:lnTo>
                  <a:pt x="131" y="160"/>
                </a:lnTo>
                <a:lnTo>
                  <a:pt x="131" y="160"/>
                </a:lnTo>
                <a:lnTo>
                  <a:pt x="131" y="160"/>
                </a:lnTo>
                <a:lnTo>
                  <a:pt x="130" y="160"/>
                </a:lnTo>
                <a:lnTo>
                  <a:pt x="130" y="160"/>
                </a:lnTo>
                <a:lnTo>
                  <a:pt x="130" y="160"/>
                </a:lnTo>
                <a:lnTo>
                  <a:pt x="129" y="160"/>
                </a:lnTo>
                <a:lnTo>
                  <a:pt x="128" y="160"/>
                </a:lnTo>
                <a:lnTo>
                  <a:pt x="126" y="160"/>
                </a:lnTo>
                <a:lnTo>
                  <a:pt x="126" y="160"/>
                </a:lnTo>
                <a:lnTo>
                  <a:pt x="123" y="160"/>
                </a:lnTo>
                <a:lnTo>
                  <a:pt x="121" y="160"/>
                </a:lnTo>
                <a:lnTo>
                  <a:pt x="117" y="160"/>
                </a:lnTo>
                <a:lnTo>
                  <a:pt x="113" y="160"/>
                </a:lnTo>
                <a:lnTo>
                  <a:pt x="111" y="160"/>
                </a:lnTo>
                <a:lnTo>
                  <a:pt x="109" y="160"/>
                </a:lnTo>
                <a:lnTo>
                  <a:pt x="106" y="159"/>
                </a:lnTo>
                <a:lnTo>
                  <a:pt x="104" y="159"/>
                </a:lnTo>
                <a:lnTo>
                  <a:pt x="103" y="159"/>
                </a:lnTo>
                <a:lnTo>
                  <a:pt x="101" y="159"/>
                </a:lnTo>
                <a:lnTo>
                  <a:pt x="101" y="159"/>
                </a:lnTo>
                <a:lnTo>
                  <a:pt x="101" y="159"/>
                </a:lnTo>
                <a:lnTo>
                  <a:pt x="100" y="159"/>
                </a:lnTo>
                <a:lnTo>
                  <a:pt x="100" y="159"/>
                </a:lnTo>
                <a:lnTo>
                  <a:pt x="98" y="159"/>
                </a:lnTo>
                <a:lnTo>
                  <a:pt x="98" y="159"/>
                </a:lnTo>
                <a:lnTo>
                  <a:pt x="98" y="159"/>
                </a:lnTo>
                <a:lnTo>
                  <a:pt x="97" y="159"/>
                </a:lnTo>
                <a:lnTo>
                  <a:pt x="96" y="160"/>
                </a:lnTo>
                <a:lnTo>
                  <a:pt x="95" y="160"/>
                </a:lnTo>
                <a:lnTo>
                  <a:pt x="95" y="160"/>
                </a:lnTo>
                <a:lnTo>
                  <a:pt x="94" y="160"/>
                </a:lnTo>
                <a:lnTo>
                  <a:pt x="70" y="160"/>
                </a:lnTo>
                <a:lnTo>
                  <a:pt x="68" y="160"/>
                </a:lnTo>
                <a:lnTo>
                  <a:pt x="68" y="160"/>
                </a:lnTo>
                <a:lnTo>
                  <a:pt x="60" y="160"/>
                </a:lnTo>
                <a:lnTo>
                  <a:pt x="59" y="160"/>
                </a:lnTo>
                <a:lnTo>
                  <a:pt x="57" y="160"/>
                </a:lnTo>
                <a:lnTo>
                  <a:pt x="43" y="160"/>
                </a:lnTo>
                <a:lnTo>
                  <a:pt x="37" y="160"/>
                </a:lnTo>
                <a:lnTo>
                  <a:pt x="36" y="160"/>
                </a:lnTo>
                <a:lnTo>
                  <a:pt x="36" y="160"/>
                </a:lnTo>
                <a:lnTo>
                  <a:pt x="36" y="160"/>
                </a:lnTo>
                <a:lnTo>
                  <a:pt x="36" y="160"/>
                </a:lnTo>
                <a:lnTo>
                  <a:pt x="36" y="157"/>
                </a:lnTo>
                <a:lnTo>
                  <a:pt x="36" y="152"/>
                </a:lnTo>
                <a:lnTo>
                  <a:pt x="36" y="151"/>
                </a:lnTo>
                <a:lnTo>
                  <a:pt x="36" y="149"/>
                </a:lnTo>
                <a:lnTo>
                  <a:pt x="36" y="144"/>
                </a:lnTo>
                <a:lnTo>
                  <a:pt x="36" y="141"/>
                </a:lnTo>
                <a:lnTo>
                  <a:pt x="36" y="140"/>
                </a:lnTo>
                <a:lnTo>
                  <a:pt x="36" y="136"/>
                </a:lnTo>
                <a:lnTo>
                  <a:pt x="36" y="134"/>
                </a:lnTo>
                <a:lnTo>
                  <a:pt x="36" y="133"/>
                </a:lnTo>
                <a:lnTo>
                  <a:pt x="36" y="131"/>
                </a:lnTo>
                <a:lnTo>
                  <a:pt x="36" y="130"/>
                </a:lnTo>
                <a:lnTo>
                  <a:pt x="36" y="128"/>
                </a:lnTo>
                <a:lnTo>
                  <a:pt x="36" y="128"/>
                </a:lnTo>
                <a:lnTo>
                  <a:pt x="36" y="128"/>
                </a:lnTo>
                <a:lnTo>
                  <a:pt x="35" y="128"/>
                </a:lnTo>
                <a:lnTo>
                  <a:pt x="35" y="128"/>
                </a:lnTo>
                <a:lnTo>
                  <a:pt x="33" y="128"/>
                </a:lnTo>
                <a:lnTo>
                  <a:pt x="20" y="128"/>
                </a:lnTo>
                <a:lnTo>
                  <a:pt x="20" y="128"/>
                </a:lnTo>
                <a:lnTo>
                  <a:pt x="14" y="128"/>
                </a:lnTo>
                <a:lnTo>
                  <a:pt x="6" y="128"/>
                </a:lnTo>
                <a:lnTo>
                  <a:pt x="5" y="128"/>
                </a:lnTo>
                <a:lnTo>
                  <a:pt x="5" y="128"/>
                </a:lnTo>
                <a:lnTo>
                  <a:pt x="3" y="128"/>
                </a:lnTo>
                <a:lnTo>
                  <a:pt x="3" y="128"/>
                </a:lnTo>
                <a:lnTo>
                  <a:pt x="3" y="128"/>
                </a:lnTo>
                <a:lnTo>
                  <a:pt x="3" y="130"/>
                </a:lnTo>
                <a:lnTo>
                  <a:pt x="3" y="130"/>
                </a:lnTo>
                <a:lnTo>
                  <a:pt x="3" y="130"/>
                </a:lnTo>
                <a:lnTo>
                  <a:pt x="3" y="128"/>
                </a:lnTo>
                <a:lnTo>
                  <a:pt x="3" y="128"/>
                </a:lnTo>
                <a:lnTo>
                  <a:pt x="2" y="124"/>
                </a:lnTo>
                <a:lnTo>
                  <a:pt x="2" y="118"/>
                </a:lnTo>
                <a:lnTo>
                  <a:pt x="2" y="114"/>
                </a:lnTo>
                <a:lnTo>
                  <a:pt x="2" y="114"/>
                </a:lnTo>
                <a:lnTo>
                  <a:pt x="2" y="111"/>
                </a:lnTo>
                <a:lnTo>
                  <a:pt x="3" y="110"/>
                </a:lnTo>
                <a:lnTo>
                  <a:pt x="3" y="107"/>
                </a:lnTo>
                <a:lnTo>
                  <a:pt x="3" y="105"/>
                </a:lnTo>
                <a:lnTo>
                  <a:pt x="2" y="98"/>
                </a:lnTo>
                <a:lnTo>
                  <a:pt x="2" y="97"/>
                </a:lnTo>
                <a:lnTo>
                  <a:pt x="2" y="97"/>
                </a:lnTo>
                <a:lnTo>
                  <a:pt x="2" y="97"/>
                </a:lnTo>
                <a:lnTo>
                  <a:pt x="2" y="95"/>
                </a:lnTo>
                <a:lnTo>
                  <a:pt x="2" y="94"/>
                </a:lnTo>
                <a:lnTo>
                  <a:pt x="2" y="92"/>
                </a:lnTo>
                <a:lnTo>
                  <a:pt x="2" y="91"/>
                </a:lnTo>
                <a:lnTo>
                  <a:pt x="2" y="89"/>
                </a:lnTo>
                <a:lnTo>
                  <a:pt x="2" y="86"/>
                </a:lnTo>
                <a:lnTo>
                  <a:pt x="2" y="84"/>
                </a:lnTo>
                <a:lnTo>
                  <a:pt x="2" y="83"/>
                </a:lnTo>
                <a:lnTo>
                  <a:pt x="2" y="82"/>
                </a:lnTo>
                <a:lnTo>
                  <a:pt x="1" y="82"/>
                </a:lnTo>
                <a:lnTo>
                  <a:pt x="2" y="81"/>
                </a:lnTo>
                <a:lnTo>
                  <a:pt x="1" y="65"/>
                </a:lnTo>
                <a:lnTo>
                  <a:pt x="1" y="62"/>
                </a:lnTo>
                <a:lnTo>
                  <a:pt x="1" y="60"/>
                </a:lnTo>
                <a:lnTo>
                  <a:pt x="1" y="56"/>
                </a:lnTo>
                <a:lnTo>
                  <a:pt x="1" y="55"/>
                </a:lnTo>
                <a:lnTo>
                  <a:pt x="1" y="55"/>
                </a:lnTo>
                <a:lnTo>
                  <a:pt x="1" y="47"/>
                </a:lnTo>
                <a:lnTo>
                  <a:pt x="1" y="44"/>
                </a:lnTo>
                <a:lnTo>
                  <a:pt x="1" y="38"/>
                </a:lnTo>
                <a:lnTo>
                  <a:pt x="1" y="35"/>
                </a:lnTo>
                <a:lnTo>
                  <a:pt x="1" y="34"/>
                </a:lnTo>
                <a:lnTo>
                  <a:pt x="1" y="33"/>
                </a:lnTo>
                <a:lnTo>
                  <a:pt x="1" y="33"/>
                </a:lnTo>
                <a:lnTo>
                  <a:pt x="1" y="33"/>
                </a:lnTo>
                <a:lnTo>
                  <a:pt x="1" y="32"/>
                </a:lnTo>
                <a:lnTo>
                  <a:pt x="0" y="32"/>
                </a:lnTo>
                <a:lnTo>
                  <a:pt x="0" y="31"/>
                </a:lnTo>
                <a:lnTo>
                  <a:pt x="0" y="20"/>
                </a:lnTo>
                <a:lnTo>
                  <a:pt x="0" y="20"/>
                </a:lnTo>
                <a:lnTo>
                  <a:pt x="0" y="19"/>
                </a:lnTo>
                <a:lnTo>
                  <a:pt x="0" y="16"/>
                </a:lnTo>
                <a:lnTo>
                  <a:pt x="0" y="8"/>
                </a:lnTo>
                <a:lnTo>
                  <a:pt x="0" y="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401" name="Freeform 2382">
            <a:extLst>
              <a:ext uri="{FF2B5EF4-FFF2-40B4-BE49-F238E27FC236}">
                <a16:creationId xmlns:a16="http://schemas.microsoft.com/office/drawing/2014/main" id="{3A158B06-2445-AE93-5E8D-DFEE8D0578BC}"/>
              </a:ext>
            </a:extLst>
          </p:cNvPr>
          <p:cNvSpPr>
            <a:spLocks noEditPoints="1"/>
          </p:cNvSpPr>
          <p:nvPr/>
        </p:nvSpPr>
        <p:spPr bwMode="auto">
          <a:xfrm>
            <a:off x="2951316" y="1481406"/>
            <a:ext cx="476968" cy="538834"/>
          </a:xfrm>
          <a:custGeom>
            <a:avLst/>
            <a:gdLst>
              <a:gd name="T0" fmla="*/ 45 w 239"/>
              <a:gd name="T1" fmla="*/ 0 h 270"/>
              <a:gd name="T2" fmla="*/ 49 w 239"/>
              <a:gd name="T3" fmla="*/ 27 h 270"/>
              <a:gd name="T4" fmla="*/ 49 w 239"/>
              <a:gd name="T5" fmla="*/ 40 h 270"/>
              <a:gd name="T6" fmla="*/ 51 w 239"/>
              <a:gd name="T7" fmla="*/ 51 h 270"/>
              <a:gd name="T8" fmla="*/ 51 w 239"/>
              <a:gd name="T9" fmla="*/ 60 h 270"/>
              <a:gd name="T10" fmla="*/ 61 w 239"/>
              <a:gd name="T11" fmla="*/ 63 h 270"/>
              <a:gd name="T12" fmla="*/ 78 w 239"/>
              <a:gd name="T13" fmla="*/ 64 h 270"/>
              <a:gd name="T14" fmla="*/ 99 w 239"/>
              <a:gd name="T15" fmla="*/ 64 h 270"/>
              <a:gd name="T16" fmla="*/ 126 w 239"/>
              <a:gd name="T17" fmla="*/ 64 h 270"/>
              <a:gd name="T18" fmla="*/ 143 w 239"/>
              <a:gd name="T19" fmla="*/ 64 h 270"/>
              <a:gd name="T20" fmla="*/ 159 w 239"/>
              <a:gd name="T21" fmla="*/ 64 h 270"/>
              <a:gd name="T22" fmla="*/ 162 w 239"/>
              <a:gd name="T23" fmla="*/ 74 h 270"/>
              <a:gd name="T24" fmla="*/ 171 w 239"/>
              <a:gd name="T25" fmla="*/ 96 h 270"/>
              <a:gd name="T26" fmla="*/ 187 w 239"/>
              <a:gd name="T27" fmla="*/ 103 h 270"/>
              <a:gd name="T28" fmla="*/ 217 w 239"/>
              <a:gd name="T29" fmla="*/ 102 h 270"/>
              <a:gd name="T30" fmla="*/ 226 w 239"/>
              <a:gd name="T31" fmla="*/ 121 h 270"/>
              <a:gd name="T32" fmla="*/ 225 w 239"/>
              <a:gd name="T33" fmla="*/ 137 h 270"/>
              <a:gd name="T34" fmla="*/ 225 w 239"/>
              <a:gd name="T35" fmla="*/ 171 h 270"/>
              <a:gd name="T36" fmla="*/ 229 w 239"/>
              <a:gd name="T37" fmla="*/ 180 h 270"/>
              <a:gd name="T38" fmla="*/ 230 w 239"/>
              <a:gd name="T39" fmla="*/ 195 h 270"/>
              <a:gd name="T40" fmla="*/ 231 w 239"/>
              <a:gd name="T41" fmla="*/ 216 h 270"/>
              <a:gd name="T42" fmla="*/ 239 w 239"/>
              <a:gd name="T43" fmla="*/ 231 h 270"/>
              <a:gd name="T44" fmla="*/ 236 w 239"/>
              <a:gd name="T45" fmla="*/ 239 h 270"/>
              <a:gd name="T46" fmla="*/ 232 w 239"/>
              <a:gd name="T47" fmla="*/ 247 h 270"/>
              <a:gd name="T48" fmla="*/ 230 w 239"/>
              <a:gd name="T49" fmla="*/ 260 h 270"/>
              <a:gd name="T50" fmla="*/ 228 w 239"/>
              <a:gd name="T51" fmla="*/ 270 h 270"/>
              <a:gd name="T52" fmla="*/ 222 w 239"/>
              <a:gd name="T53" fmla="*/ 266 h 270"/>
              <a:gd name="T54" fmla="*/ 215 w 239"/>
              <a:gd name="T55" fmla="*/ 259 h 270"/>
              <a:gd name="T56" fmla="*/ 199 w 239"/>
              <a:gd name="T57" fmla="*/ 246 h 270"/>
              <a:gd name="T58" fmla="*/ 188 w 239"/>
              <a:gd name="T59" fmla="*/ 237 h 270"/>
              <a:gd name="T60" fmla="*/ 181 w 239"/>
              <a:gd name="T61" fmla="*/ 230 h 270"/>
              <a:gd name="T62" fmla="*/ 173 w 239"/>
              <a:gd name="T63" fmla="*/ 225 h 270"/>
              <a:gd name="T64" fmla="*/ 165 w 239"/>
              <a:gd name="T65" fmla="*/ 218 h 270"/>
              <a:gd name="T66" fmla="*/ 160 w 239"/>
              <a:gd name="T67" fmla="*/ 212 h 270"/>
              <a:gd name="T68" fmla="*/ 153 w 239"/>
              <a:gd name="T69" fmla="*/ 206 h 270"/>
              <a:gd name="T70" fmla="*/ 146 w 239"/>
              <a:gd name="T71" fmla="*/ 201 h 270"/>
              <a:gd name="T72" fmla="*/ 135 w 239"/>
              <a:gd name="T73" fmla="*/ 192 h 270"/>
              <a:gd name="T74" fmla="*/ 126 w 239"/>
              <a:gd name="T75" fmla="*/ 185 h 270"/>
              <a:gd name="T76" fmla="*/ 116 w 239"/>
              <a:gd name="T77" fmla="*/ 177 h 270"/>
              <a:gd name="T78" fmla="*/ 108 w 239"/>
              <a:gd name="T79" fmla="*/ 170 h 270"/>
              <a:gd name="T80" fmla="*/ 101 w 239"/>
              <a:gd name="T81" fmla="*/ 160 h 270"/>
              <a:gd name="T82" fmla="*/ 101 w 239"/>
              <a:gd name="T83" fmla="*/ 129 h 270"/>
              <a:gd name="T84" fmla="*/ 84 w 239"/>
              <a:gd name="T85" fmla="*/ 128 h 270"/>
              <a:gd name="T86" fmla="*/ 73 w 239"/>
              <a:gd name="T87" fmla="*/ 128 h 270"/>
              <a:gd name="T88" fmla="*/ 68 w 239"/>
              <a:gd name="T89" fmla="*/ 117 h 270"/>
              <a:gd name="T90" fmla="*/ 68 w 239"/>
              <a:gd name="T91" fmla="*/ 102 h 270"/>
              <a:gd name="T92" fmla="*/ 45 w 239"/>
              <a:gd name="T93" fmla="*/ 97 h 270"/>
              <a:gd name="T94" fmla="*/ 35 w 239"/>
              <a:gd name="T95" fmla="*/ 91 h 270"/>
              <a:gd name="T96" fmla="*/ 35 w 239"/>
              <a:gd name="T97" fmla="*/ 78 h 270"/>
              <a:gd name="T98" fmla="*/ 33 w 239"/>
              <a:gd name="T99" fmla="*/ 64 h 270"/>
              <a:gd name="T100" fmla="*/ 2 w 239"/>
              <a:gd name="T101" fmla="*/ 61 h 270"/>
              <a:gd name="T102" fmla="*/ 1 w 239"/>
              <a:gd name="T103" fmla="*/ 28 h 270"/>
              <a:gd name="T104" fmla="*/ 142 w 239"/>
              <a:gd name="T105" fmla="*/ 114 h 270"/>
              <a:gd name="T106" fmla="*/ 146 w 239"/>
              <a:gd name="T107" fmla="*/ 120 h 270"/>
              <a:gd name="T108" fmla="*/ 163 w 239"/>
              <a:gd name="T109" fmla="*/ 117 h 270"/>
              <a:gd name="T110" fmla="*/ 157 w 239"/>
              <a:gd name="T111" fmla="*/ 105 h 270"/>
              <a:gd name="T112" fmla="*/ 146 w 239"/>
              <a:gd name="T113" fmla="*/ 112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9" h="270">
                <a:moveTo>
                  <a:pt x="0" y="1"/>
                </a:moveTo>
                <a:lnTo>
                  <a:pt x="7" y="1"/>
                </a:lnTo>
                <a:lnTo>
                  <a:pt x="15" y="1"/>
                </a:lnTo>
                <a:lnTo>
                  <a:pt x="32" y="1"/>
                </a:lnTo>
                <a:lnTo>
                  <a:pt x="35" y="1"/>
                </a:lnTo>
                <a:lnTo>
                  <a:pt x="36" y="0"/>
                </a:lnTo>
                <a:lnTo>
                  <a:pt x="39" y="0"/>
                </a:lnTo>
                <a:lnTo>
                  <a:pt x="45" y="0"/>
                </a:lnTo>
                <a:lnTo>
                  <a:pt x="47" y="0"/>
                </a:lnTo>
                <a:lnTo>
                  <a:pt x="48" y="0"/>
                </a:lnTo>
                <a:lnTo>
                  <a:pt x="48" y="1"/>
                </a:lnTo>
                <a:lnTo>
                  <a:pt x="48" y="10"/>
                </a:lnTo>
                <a:lnTo>
                  <a:pt x="48" y="12"/>
                </a:lnTo>
                <a:lnTo>
                  <a:pt x="48" y="17"/>
                </a:lnTo>
                <a:lnTo>
                  <a:pt x="48" y="26"/>
                </a:lnTo>
                <a:lnTo>
                  <a:pt x="49" y="27"/>
                </a:lnTo>
                <a:lnTo>
                  <a:pt x="49" y="28"/>
                </a:lnTo>
                <a:lnTo>
                  <a:pt x="49" y="32"/>
                </a:lnTo>
                <a:lnTo>
                  <a:pt x="49" y="33"/>
                </a:lnTo>
                <a:lnTo>
                  <a:pt x="49" y="34"/>
                </a:lnTo>
                <a:lnTo>
                  <a:pt x="49" y="35"/>
                </a:lnTo>
                <a:lnTo>
                  <a:pt x="49" y="36"/>
                </a:lnTo>
                <a:lnTo>
                  <a:pt x="49" y="38"/>
                </a:lnTo>
                <a:lnTo>
                  <a:pt x="49" y="40"/>
                </a:lnTo>
                <a:lnTo>
                  <a:pt x="49" y="42"/>
                </a:lnTo>
                <a:lnTo>
                  <a:pt x="49" y="43"/>
                </a:lnTo>
                <a:lnTo>
                  <a:pt x="49" y="45"/>
                </a:lnTo>
                <a:lnTo>
                  <a:pt x="50" y="46"/>
                </a:lnTo>
                <a:lnTo>
                  <a:pt x="50" y="47"/>
                </a:lnTo>
                <a:lnTo>
                  <a:pt x="51" y="49"/>
                </a:lnTo>
                <a:lnTo>
                  <a:pt x="51" y="50"/>
                </a:lnTo>
                <a:lnTo>
                  <a:pt x="51" y="51"/>
                </a:lnTo>
                <a:lnTo>
                  <a:pt x="51" y="52"/>
                </a:lnTo>
                <a:lnTo>
                  <a:pt x="51" y="53"/>
                </a:lnTo>
                <a:lnTo>
                  <a:pt x="51" y="54"/>
                </a:lnTo>
                <a:lnTo>
                  <a:pt x="50" y="55"/>
                </a:lnTo>
                <a:lnTo>
                  <a:pt x="50" y="57"/>
                </a:lnTo>
                <a:lnTo>
                  <a:pt x="51" y="58"/>
                </a:lnTo>
                <a:lnTo>
                  <a:pt x="51" y="59"/>
                </a:lnTo>
                <a:lnTo>
                  <a:pt x="51" y="60"/>
                </a:lnTo>
                <a:lnTo>
                  <a:pt x="52" y="61"/>
                </a:lnTo>
                <a:lnTo>
                  <a:pt x="53" y="61"/>
                </a:lnTo>
                <a:lnTo>
                  <a:pt x="55" y="61"/>
                </a:lnTo>
                <a:lnTo>
                  <a:pt x="56" y="61"/>
                </a:lnTo>
                <a:lnTo>
                  <a:pt x="57" y="61"/>
                </a:lnTo>
                <a:lnTo>
                  <a:pt x="58" y="62"/>
                </a:lnTo>
                <a:lnTo>
                  <a:pt x="59" y="62"/>
                </a:lnTo>
                <a:lnTo>
                  <a:pt x="61" y="63"/>
                </a:lnTo>
                <a:lnTo>
                  <a:pt x="62" y="63"/>
                </a:lnTo>
                <a:lnTo>
                  <a:pt x="64" y="63"/>
                </a:lnTo>
                <a:lnTo>
                  <a:pt x="65" y="63"/>
                </a:lnTo>
                <a:lnTo>
                  <a:pt x="66" y="64"/>
                </a:lnTo>
                <a:lnTo>
                  <a:pt x="67" y="64"/>
                </a:lnTo>
                <a:lnTo>
                  <a:pt x="69" y="64"/>
                </a:lnTo>
                <a:lnTo>
                  <a:pt x="76" y="64"/>
                </a:lnTo>
                <a:lnTo>
                  <a:pt x="78" y="64"/>
                </a:lnTo>
                <a:lnTo>
                  <a:pt x="79" y="64"/>
                </a:lnTo>
                <a:lnTo>
                  <a:pt x="83" y="64"/>
                </a:lnTo>
                <a:lnTo>
                  <a:pt x="87" y="64"/>
                </a:lnTo>
                <a:lnTo>
                  <a:pt x="91" y="64"/>
                </a:lnTo>
                <a:lnTo>
                  <a:pt x="92" y="64"/>
                </a:lnTo>
                <a:lnTo>
                  <a:pt x="94" y="64"/>
                </a:lnTo>
                <a:lnTo>
                  <a:pt x="98" y="64"/>
                </a:lnTo>
                <a:lnTo>
                  <a:pt x="99" y="64"/>
                </a:lnTo>
                <a:lnTo>
                  <a:pt x="100" y="64"/>
                </a:lnTo>
                <a:lnTo>
                  <a:pt x="102" y="64"/>
                </a:lnTo>
                <a:lnTo>
                  <a:pt x="110" y="64"/>
                </a:lnTo>
                <a:lnTo>
                  <a:pt x="111" y="64"/>
                </a:lnTo>
                <a:lnTo>
                  <a:pt x="113" y="64"/>
                </a:lnTo>
                <a:lnTo>
                  <a:pt x="120" y="64"/>
                </a:lnTo>
                <a:lnTo>
                  <a:pt x="121" y="64"/>
                </a:lnTo>
                <a:lnTo>
                  <a:pt x="126" y="64"/>
                </a:lnTo>
                <a:lnTo>
                  <a:pt x="129" y="64"/>
                </a:lnTo>
                <a:lnTo>
                  <a:pt x="131" y="64"/>
                </a:lnTo>
                <a:lnTo>
                  <a:pt x="133" y="64"/>
                </a:lnTo>
                <a:lnTo>
                  <a:pt x="134" y="64"/>
                </a:lnTo>
                <a:lnTo>
                  <a:pt x="135" y="64"/>
                </a:lnTo>
                <a:lnTo>
                  <a:pt x="140" y="64"/>
                </a:lnTo>
                <a:lnTo>
                  <a:pt x="142" y="64"/>
                </a:lnTo>
                <a:lnTo>
                  <a:pt x="143" y="64"/>
                </a:lnTo>
                <a:lnTo>
                  <a:pt x="145" y="64"/>
                </a:lnTo>
                <a:lnTo>
                  <a:pt x="147" y="64"/>
                </a:lnTo>
                <a:lnTo>
                  <a:pt x="148" y="64"/>
                </a:lnTo>
                <a:lnTo>
                  <a:pt x="150" y="64"/>
                </a:lnTo>
                <a:lnTo>
                  <a:pt x="153" y="64"/>
                </a:lnTo>
                <a:lnTo>
                  <a:pt x="155" y="64"/>
                </a:lnTo>
                <a:lnTo>
                  <a:pt x="157" y="64"/>
                </a:lnTo>
                <a:lnTo>
                  <a:pt x="159" y="64"/>
                </a:lnTo>
                <a:lnTo>
                  <a:pt x="160" y="64"/>
                </a:lnTo>
                <a:lnTo>
                  <a:pt x="161" y="64"/>
                </a:lnTo>
                <a:lnTo>
                  <a:pt x="162" y="64"/>
                </a:lnTo>
                <a:lnTo>
                  <a:pt x="162" y="68"/>
                </a:lnTo>
                <a:lnTo>
                  <a:pt x="162" y="69"/>
                </a:lnTo>
                <a:lnTo>
                  <a:pt x="162" y="70"/>
                </a:lnTo>
                <a:lnTo>
                  <a:pt x="162" y="72"/>
                </a:lnTo>
                <a:lnTo>
                  <a:pt x="162" y="74"/>
                </a:lnTo>
                <a:lnTo>
                  <a:pt x="163" y="74"/>
                </a:lnTo>
                <a:lnTo>
                  <a:pt x="167" y="71"/>
                </a:lnTo>
                <a:lnTo>
                  <a:pt x="168" y="71"/>
                </a:lnTo>
                <a:lnTo>
                  <a:pt x="170" y="71"/>
                </a:lnTo>
                <a:lnTo>
                  <a:pt x="170" y="83"/>
                </a:lnTo>
                <a:lnTo>
                  <a:pt x="170" y="84"/>
                </a:lnTo>
                <a:lnTo>
                  <a:pt x="171" y="84"/>
                </a:lnTo>
                <a:lnTo>
                  <a:pt x="171" y="96"/>
                </a:lnTo>
                <a:lnTo>
                  <a:pt x="171" y="97"/>
                </a:lnTo>
                <a:lnTo>
                  <a:pt x="171" y="103"/>
                </a:lnTo>
                <a:lnTo>
                  <a:pt x="173" y="103"/>
                </a:lnTo>
                <a:lnTo>
                  <a:pt x="176" y="103"/>
                </a:lnTo>
                <a:lnTo>
                  <a:pt x="177" y="103"/>
                </a:lnTo>
                <a:lnTo>
                  <a:pt x="179" y="103"/>
                </a:lnTo>
                <a:lnTo>
                  <a:pt x="183" y="103"/>
                </a:lnTo>
                <a:lnTo>
                  <a:pt x="187" y="103"/>
                </a:lnTo>
                <a:lnTo>
                  <a:pt x="191" y="103"/>
                </a:lnTo>
                <a:lnTo>
                  <a:pt x="196" y="102"/>
                </a:lnTo>
                <a:lnTo>
                  <a:pt x="197" y="102"/>
                </a:lnTo>
                <a:lnTo>
                  <a:pt x="199" y="102"/>
                </a:lnTo>
                <a:lnTo>
                  <a:pt x="203" y="102"/>
                </a:lnTo>
                <a:lnTo>
                  <a:pt x="207" y="102"/>
                </a:lnTo>
                <a:lnTo>
                  <a:pt x="211" y="102"/>
                </a:lnTo>
                <a:lnTo>
                  <a:pt x="217" y="102"/>
                </a:lnTo>
                <a:lnTo>
                  <a:pt x="220" y="102"/>
                </a:lnTo>
                <a:lnTo>
                  <a:pt x="221" y="102"/>
                </a:lnTo>
                <a:lnTo>
                  <a:pt x="224" y="102"/>
                </a:lnTo>
                <a:lnTo>
                  <a:pt x="226" y="102"/>
                </a:lnTo>
                <a:lnTo>
                  <a:pt x="226" y="105"/>
                </a:lnTo>
                <a:lnTo>
                  <a:pt x="226" y="119"/>
                </a:lnTo>
                <a:lnTo>
                  <a:pt x="226" y="122"/>
                </a:lnTo>
                <a:lnTo>
                  <a:pt x="226" y="121"/>
                </a:lnTo>
                <a:lnTo>
                  <a:pt x="228" y="127"/>
                </a:lnTo>
                <a:lnTo>
                  <a:pt x="225" y="127"/>
                </a:lnTo>
                <a:lnTo>
                  <a:pt x="224" y="127"/>
                </a:lnTo>
                <a:lnTo>
                  <a:pt x="224" y="128"/>
                </a:lnTo>
                <a:lnTo>
                  <a:pt x="224" y="134"/>
                </a:lnTo>
                <a:lnTo>
                  <a:pt x="225" y="134"/>
                </a:lnTo>
                <a:lnTo>
                  <a:pt x="225" y="135"/>
                </a:lnTo>
                <a:lnTo>
                  <a:pt x="225" y="137"/>
                </a:lnTo>
                <a:lnTo>
                  <a:pt x="225" y="138"/>
                </a:lnTo>
                <a:lnTo>
                  <a:pt x="225" y="142"/>
                </a:lnTo>
                <a:lnTo>
                  <a:pt x="225" y="150"/>
                </a:lnTo>
                <a:lnTo>
                  <a:pt x="225" y="151"/>
                </a:lnTo>
                <a:lnTo>
                  <a:pt x="225" y="163"/>
                </a:lnTo>
                <a:lnTo>
                  <a:pt x="225" y="166"/>
                </a:lnTo>
                <a:lnTo>
                  <a:pt x="225" y="167"/>
                </a:lnTo>
                <a:lnTo>
                  <a:pt x="225" y="171"/>
                </a:lnTo>
                <a:lnTo>
                  <a:pt x="225" y="172"/>
                </a:lnTo>
                <a:lnTo>
                  <a:pt x="225" y="176"/>
                </a:lnTo>
                <a:lnTo>
                  <a:pt x="225" y="177"/>
                </a:lnTo>
                <a:lnTo>
                  <a:pt x="226" y="177"/>
                </a:lnTo>
                <a:lnTo>
                  <a:pt x="229" y="176"/>
                </a:lnTo>
                <a:lnTo>
                  <a:pt x="229" y="177"/>
                </a:lnTo>
                <a:lnTo>
                  <a:pt x="229" y="178"/>
                </a:lnTo>
                <a:lnTo>
                  <a:pt x="229" y="180"/>
                </a:lnTo>
                <a:lnTo>
                  <a:pt x="229" y="183"/>
                </a:lnTo>
                <a:lnTo>
                  <a:pt x="229" y="185"/>
                </a:lnTo>
                <a:lnTo>
                  <a:pt x="229" y="187"/>
                </a:lnTo>
                <a:lnTo>
                  <a:pt x="229" y="188"/>
                </a:lnTo>
                <a:lnTo>
                  <a:pt x="229" y="189"/>
                </a:lnTo>
                <a:lnTo>
                  <a:pt x="230" y="192"/>
                </a:lnTo>
                <a:lnTo>
                  <a:pt x="230" y="193"/>
                </a:lnTo>
                <a:lnTo>
                  <a:pt x="230" y="195"/>
                </a:lnTo>
                <a:lnTo>
                  <a:pt x="230" y="197"/>
                </a:lnTo>
                <a:lnTo>
                  <a:pt x="230" y="199"/>
                </a:lnTo>
                <a:lnTo>
                  <a:pt x="230" y="200"/>
                </a:lnTo>
                <a:lnTo>
                  <a:pt x="230" y="201"/>
                </a:lnTo>
                <a:lnTo>
                  <a:pt x="230" y="204"/>
                </a:lnTo>
                <a:lnTo>
                  <a:pt x="230" y="206"/>
                </a:lnTo>
                <a:lnTo>
                  <a:pt x="230" y="214"/>
                </a:lnTo>
                <a:lnTo>
                  <a:pt x="231" y="216"/>
                </a:lnTo>
                <a:lnTo>
                  <a:pt x="231" y="218"/>
                </a:lnTo>
                <a:lnTo>
                  <a:pt x="231" y="219"/>
                </a:lnTo>
                <a:lnTo>
                  <a:pt x="231" y="221"/>
                </a:lnTo>
                <a:lnTo>
                  <a:pt x="239" y="221"/>
                </a:lnTo>
                <a:lnTo>
                  <a:pt x="239" y="222"/>
                </a:lnTo>
                <a:lnTo>
                  <a:pt x="239" y="229"/>
                </a:lnTo>
                <a:lnTo>
                  <a:pt x="239" y="230"/>
                </a:lnTo>
                <a:lnTo>
                  <a:pt x="239" y="231"/>
                </a:lnTo>
                <a:lnTo>
                  <a:pt x="238" y="231"/>
                </a:lnTo>
                <a:lnTo>
                  <a:pt x="236" y="231"/>
                </a:lnTo>
                <a:lnTo>
                  <a:pt x="234" y="231"/>
                </a:lnTo>
                <a:lnTo>
                  <a:pt x="233" y="231"/>
                </a:lnTo>
                <a:lnTo>
                  <a:pt x="233" y="235"/>
                </a:lnTo>
                <a:lnTo>
                  <a:pt x="236" y="235"/>
                </a:lnTo>
                <a:lnTo>
                  <a:pt x="236" y="237"/>
                </a:lnTo>
                <a:lnTo>
                  <a:pt x="236" y="239"/>
                </a:lnTo>
                <a:lnTo>
                  <a:pt x="233" y="239"/>
                </a:lnTo>
                <a:lnTo>
                  <a:pt x="233" y="241"/>
                </a:lnTo>
                <a:lnTo>
                  <a:pt x="233" y="243"/>
                </a:lnTo>
                <a:lnTo>
                  <a:pt x="233" y="244"/>
                </a:lnTo>
                <a:lnTo>
                  <a:pt x="231" y="244"/>
                </a:lnTo>
                <a:lnTo>
                  <a:pt x="232" y="244"/>
                </a:lnTo>
                <a:lnTo>
                  <a:pt x="232" y="246"/>
                </a:lnTo>
                <a:lnTo>
                  <a:pt x="232" y="247"/>
                </a:lnTo>
                <a:lnTo>
                  <a:pt x="232" y="251"/>
                </a:lnTo>
                <a:lnTo>
                  <a:pt x="232" y="252"/>
                </a:lnTo>
                <a:lnTo>
                  <a:pt x="232" y="254"/>
                </a:lnTo>
                <a:lnTo>
                  <a:pt x="232" y="255"/>
                </a:lnTo>
                <a:lnTo>
                  <a:pt x="232" y="256"/>
                </a:lnTo>
                <a:lnTo>
                  <a:pt x="232" y="259"/>
                </a:lnTo>
                <a:lnTo>
                  <a:pt x="232" y="260"/>
                </a:lnTo>
                <a:lnTo>
                  <a:pt x="230" y="260"/>
                </a:lnTo>
                <a:lnTo>
                  <a:pt x="229" y="260"/>
                </a:lnTo>
                <a:lnTo>
                  <a:pt x="229" y="262"/>
                </a:lnTo>
                <a:lnTo>
                  <a:pt x="229" y="263"/>
                </a:lnTo>
                <a:lnTo>
                  <a:pt x="229" y="264"/>
                </a:lnTo>
                <a:lnTo>
                  <a:pt x="229" y="267"/>
                </a:lnTo>
                <a:lnTo>
                  <a:pt x="229" y="269"/>
                </a:lnTo>
                <a:lnTo>
                  <a:pt x="229" y="270"/>
                </a:lnTo>
                <a:lnTo>
                  <a:pt x="228" y="270"/>
                </a:lnTo>
                <a:lnTo>
                  <a:pt x="228" y="269"/>
                </a:lnTo>
                <a:lnTo>
                  <a:pt x="226" y="269"/>
                </a:lnTo>
                <a:lnTo>
                  <a:pt x="226" y="268"/>
                </a:lnTo>
                <a:lnTo>
                  <a:pt x="225" y="268"/>
                </a:lnTo>
                <a:lnTo>
                  <a:pt x="225" y="267"/>
                </a:lnTo>
                <a:lnTo>
                  <a:pt x="224" y="267"/>
                </a:lnTo>
                <a:lnTo>
                  <a:pt x="223" y="266"/>
                </a:lnTo>
                <a:lnTo>
                  <a:pt x="222" y="266"/>
                </a:lnTo>
                <a:lnTo>
                  <a:pt x="222" y="264"/>
                </a:lnTo>
                <a:lnTo>
                  <a:pt x="221" y="264"/>
                </a:lnTo>
                <a:lnTo>
                  <a:pt x="221" y="263"/>
                </a:lnTo>
                <a:lnTo>
                  <a:pt x="220" y="262"/>
                </a:lnTo>
                <a:lnTo>
                  <a:pt x="219" y="262"/>
                </a:lnTo>
                <a:lnTo>
                  <a:pt x="217" y="261"/>
                </a:lnTo>
                <a:lnTo>
                  <a:pt x="216" y="260"/>
                </a:lnTo>
                <a:lnTo>
                  <a:pt x="215" y="259"/>
                </a:lnTo>
                <a:lnTo>
                  <a:pt x="214" y="258"/>
                </a:lnTo>
                <a:lnTo>
                  <a:pt x="211" y="255"/>
                </a:lnTo>
                <a:lnTo>
                  <a:pt x="210" y="254"/>
                </a:lnTo>
                <a:lnTo>
                  <a:pt x="206" y="252"/>
                </a:lnTo>
                <a:lnTo>
                  <a:pt x="204" y="248"/>
                </a:lnTo>
                <a:lnTo>
                  <a:pt x="203" y="248"/>
                </a:lnTo>
                <a:lnTo>
                  <a:pt x="200" y="246"/>
                </a:lnTo>
                <a:lnTo>
                  <a:pt x="199" y="246"/>
                </a:lnTo>
                <a:lnTo>
                  <a:pt x="199" y="245"/>
                </a:lnTo>
                <a:lnTo>
                  <a:pt x="197" y="244"/>
                </a:lnTo>
                <a:lnTo>
                  <a:pt x="195" y="242"/>
                </a:lnTo>
                <a:lnTo>
                  <a:pt x="194" y="242"/>
                </a:lnTo>
                <a:lnTo>
                  <a:pt x="193" y="239"/>
                </a:lnTo>
                <a:lnTo>
                  <a:pt x="190" y="238"/>
                </a:lnTo>
                <a:lnTo>
                  <a:pt x="189" y="237"/>
                </a:lnTo>
                <a:lnTo>
                  <a:pt x="188" y="237"/>
                </a:lnTo>
                <a:lnTo>
                  <a:pt x="187" y="236"/>
                </a:lnTo>
                <a:lnTo>
                  <a:pt x="187" y="235"/>
                </a:lnTo>
                <a:lnTo>
                  <a:pt x="186" y="235"/>
                </a:lnTo>
                <a:lnTo>
                  <a:pt x="186" y="234"/>
                </a:lnTo>
                <a:lnTo>
                  <a:pt x="185" y="234"/>
                </a:lnTo>
                <a:lnTo>
                  <a:pt x="183" y="233"/>
                </a:lnTo>
                <a:lnTo>
                  <a:pt x="182" y="231"/>
                </a:lnTo>
                <a:lnTo>
                  <a:pt x="181" y="230"/>
                </a:lnTo>
                <a:lnTo>
                  <a:pt x="180" y="230"/>
                </a:lnTo>
                <a:lnTo>
                  <a:pt x="179" y="229"/>
                </a:lnTo>
                <a:lnTo>
                  <a:pt x="179" y="228"/>
                </a:lnTo>
                <a:lnTo>
                  <a:pt x="178" y="228"/>
                </a:lnTo>
                <a:lnTo>
                  <a:pt x="177" y="227"/>
                </a:lnTo>
                <a:lnTo>
                  <a:pt x="176" y="226"/>
                </a:lnTo>
                <a:lnTo>
                  <a:pt x="174" y="225"/>
                </a:lnTo>
                <a:lnTo>
                  <a:pt x="173" y="225"/>
                </a:lnTo>
                <a:lnTo>
                  <a:pt x="172" y="223"/>
                </a:lnTo>
                <a:lnTo>
                  <a:pt x="171" y="222"/>
                </a:lnTo>
                <a:lnTo>
                  <a:pt x="170" y="221"/>
                </a:lnTo>
                <a:lnTo>
                  <a:pt x="169" y="220"/>
                </a:lnTo>
                <a:lnTo>
                  <a:pt x="168" y="219"/>
                </a:lnTo>
                <a:lnTo>
                  <a:pt x="167" y="219"/>
                </a:lnTo>
                <a:lnTo>
                  <a:pt x="167" y="218"/>
                </a:lnTo>
                <a:lnTo>
                  <a:pt x="165" y="218"/>
                </a:lnTo>
                <a:lnTo>
                  <a:pt x="165" y="217"/>
                </a:lnTo>
                <a:lnTo>
                  <a:pt x="164" y="217"/>
                </a:lnTo>
                <a:lnTo>
                  <a:pt x="164" y="216"/>
                </a:lnTo>
                <a:lnTo>
                  <a:pt x="163" y="216"/>
                </a:lnTo>
                <a:lnTo>
                  <a:pt x="162" y="214"/>
                </a:lnTo>
                <a:lnTo>
                  <a:pt x="161" y="213"/>
                </a:lnTo>
                <a:lnTo>
                  <a:pt x="160" y="213"/>
                </a:lnTo>
                <a:lnTo>
                  <a:pt x="160" y="212"/>
                </a:lnTo>
                <a:lnTo>
                  <a:pt x="159" y="212"/>
                </a:lnTo>
                <a:lnTo>
                  <a:pt x="157" y="211"/>
                </a:lnTo>
                <a:lnTo>
                  <a:pt x="156" y="210"/>
                </a:lnTo>
                <a:lnTo>
                  <a:pt x="155" y="209"/>
                </a:lnTo>
                <a:lnTo>
                  <a:pt x="154" y="209"/>
                </a:lnTo>
                <a:lnTo>
                  <a:pt x="154" y="208"/>
                </a:lnTo>
                <a:lnTo>
                  <a:pt x="153" y="208"/>
                </a:lnTo>
                <a:lnTo>
                  <a:pt x="153" y="206"/>
                </a:lnTo>
                <a:lnTo>
                  <a:pt x="152" y="206"/>
                </a:lnTo>
                <a:lnTo>
                  <a:pt x="151" y="205"/>
                </a:lnTo>
                <a:lnTo>
                  <a:pt x="150" y="204"/>
                </a:lnTo>
                <a:lnTo>
                  <a:pt x="148" y="204"/>
                </a:lnTo>
                <a:lnTo>
                  <a:pt x="148" y="203"/>
                </a:lnTo>
                <a:lnTo>
                  <a:pt x="147" y="203"/>
                </a:lnTo>
                <a:lnTo>
                  <a:pt x="146" y="202"/>
                </a:lnTo>
                <a:lnTo>
                  <a:pt x="146" y="201"/>
                </a:lnTo>
                <a:lnTo>
                  <a:pt x="145" y="201"/>
                </a:lnTo>
                <a:lnTo>
                  <a:pt x="144" y="200"/>
                </a:lnTo>
                <a:lnTo>
                  <a:pt x="138" y="195"/>
                </a:lnTo>
                <a:lnTo>
                  <a:pt x="137" y="194"/>
                </a:lnTo>
                <a:lnTo>
                  <a:pt x="136" y="194"/>
                </a:lnTo>
                <a:lnTo>
                  <a:pt x="136" y="193"/>
                </a:lnTo>
                <a:lnTo>
                  <a:pt x="135" y="193"/>
                </a:lnTo>
                <a:lnTo>
                  <a:pt x="135" y="192"/>
                </a:lnTo>
                <a:lnTo>
                  <a:pt x="134" y="192"/>
                </a:lnTo>
                <a:lnTo>
                  <a:pt x="134" y="191"/>
                </a:lnTo>
                <a:lnTo>
                  <a:pt x="133" y="191"/>
                </a:lnTo>
                <a:lnTo>
                  <a:pt x="130" y="188"/>
                </a:lnTo>
                <a:lnTo>
                  <a:pt x="128" y="187"/>
                </a:lnTo>
                <a:lnTo>
                  <a:pt x="128" y="186"/>
                </a:lnTo>
                <a:lnTo>
                  <a:pt x="127" y="185"/>
                </a:lnTo>
                <a:lnTo>
                  <a:pt x="126" y="185"/>
                </a:lnTo>
                <a:lnTo>
                  <a:pt x="125" y="184"/>
                </a:lnTo>
                <a:lnTo>
                  <a:pt x="124" y="183"/>
                </a:lnTo>
                <a:lnTo>
                  <a:pt x="122" y="183"/>
                </a:lnTo>
                <a:lnTo>
                  <a:pt x="120" y="180"/>
                </a:lnTo>
                <a:lnTo>
                  <a:pt x="119" y="179"/>
                </a:lnTo>
                <a:lnTo>
                  <a:pt x="118" y="178"/>
                </a:lnTo>
                <a:lnTo>
                  <a:pt x="117" y="177"/>
                </a:lnTo>
                <a:lnTo>
                  <a:pt x="116" y="177"/>
                </a:lnTo>
                <a:lnTo>
                  <a:pt x="116" y="176"/>
                </a:lnTo>
                <a:lnTo>
                  <a:pt x="114" y="176"/>
                </a:lnTo>
                <a:lnTo>
                  <a:pt x="113" y="175"/>
                </a:lnTo>
                <a:lnTo>
                  <a:pt x="112" y="174"/>
                </a:lnTo>
                <a:lnTo>
                  <a:pt x="110" y="171"/>
                </a:lnTo>
                <a:lnTo>
                  <a:pt x="109" y="171"/>
                </a:lnTo>
                <a:lnTo>
                  <a:pt x="109" y="170"/>
                </a:lnTo>
                <a:lnTo>
                  <a:pt x="108" y="170"/>
                </a:lnTo>
                <a:lnTo>
                  <a:pt x="107" y="169"/>
                </a:lnTo>
                <a:lnTo>
                  <a:pt x="105" y="168"/>
                </a:lnTo>
                <a:lnTo>
                  <a:pt x="103" y="166"/>
                </a:lnTo>
                <a:lnTo>
                  <a:pt x="102" y="164"/>
                </a:lnTo>
                <a:lnTo>
                  <a:pt x="101" y="164"/>
                </a:lnTo>
                <a:lnTo>
                  <a:pt x="101" y="163"/>
                </a:lnTo>
                <a:lnTo>
                  <a:pt x="101" y="162"/>
                </a:lnTo>
                <a:lnTo>
                  <a:pt x="101" y="160"/>
                </a:lnTo>
                <a:lnTo>
                  <a:pt x="101" y="156"/>
                </a:lnTo>
                <a:lnTo>
                  <a:pt x="101" y="155"/>
                </a:lnTo>
                <a:lnTo>
                  <a:pt x="101" y="144"/>
                </a:lnTo>
                <a:lnTo>
                  <a:pt x="101" y="143"/>
                </a:lnTo>
                <a:lnTo>
                  <a:pt x="101" y="136"/>
                </a:lnTo>
                <a:lnTo>
                  <a:pt x="101" y="135"/>
                </a:lnTo>
                <a:lnTo>
                  <a:pt x="101" y="134"/>
                </a:lnTo>
                <a:lnTo>
                  <a:pt x="101" y="129"/>
                </a:lnTo>
                <a:lnTo>
                  <a:pt x="100" y="129"/>
                </a:lnTo>
                <a:lnTo>
                  <a:pt x="98" y="129"/>
                </a:lnTo>
                <a:lnTo>
                  <a:pt x="95" y="129"/>
                </a:lnTo>
                <a:lnTo>
                  <a:pt x="92" y="129"/>
                </a:lnTo>
                <a:lnTo>
                  <a:pt x="92" y="128"/>
                </a:lnTo>
                <a:lnTo>
                  <a:pt x="91" y="128"/>
                </a:lnTo>
                <a:lnTo>
                  <a:pt x="86" y="128"/>
                </a:lnTo>
                <a:lnTo>
                  <a:pt x="84" y="128"/>
                </a:lnTo>
                <a:lnTo>
                  <a:pt x="82" y="128"/>
                </a:lnTo>
                <a:lnTo>
                  <a:pt x="81" y="129"/>
                </a:lnTo>
                <a:lnTo>
                  <a:pt x="79" y="128"/>
                </a:lnTo>
                <a:lnTo>
                  <a:pt x="78" y="128"/>
                </a:lnTo>
                <a:lnTo>
                  <a:pt x="78" y="129"/>
                </a:lnTo>
                <a:lnTo>
                  <a:pt x="76" y="128"/>
                </a:lnTo>
                <a:lnTo>
                  <a:pt x="75" y="128"/>
                </a:lnTo>
                <a:lnTo>
                  <a:pt x="73" y="128"/>
                </a:lnTo>
                <a:lnTo>
                  <a:pt x="69" y="129"/>
                </a:lnTo>
                <a:lnTo>
                  <a:pt x="68" y="128"/>
                </a:lnTo>
                <a:lnTo>
                  <a:pt x="68" y="126"/>
                </a:lnTo>
                <a:lnTo>
                  <a:pt x="68" y="125"/>
                </a:lnTo>
                <a:lnTo>
                  <a:pt x="68" y="124"/>
                </a:lnTo>
                <a:lnTo>
                  <a:pt x="68" y="122"/>
                </a:lnTo>
                <a:lnTo>
                  <a:pt x="68" y="121"/>
                </a:lnTo>
                <a:lnTo>
                  <a:pt x="68" y="117"/>
                </a:lnTo>
                <a:lnTo>
                  <a:pt x="68" y="112"/>
                </a:lnTo>
                <a:lnTo>
                  <a:pt x="68" y="111"/>
                </a:lnTo>
                <a:lnTo>
                  <a:pt x="68" y="110"/>
                </a:lnTo>
                <a:lnTo>
                  <a:pt x="68" y="109"/>
                </a:lnTo>
                <a:lnTo>
                  <a:pt x="68" y="108"/>
                </a:lnTo>
                <a:lnTo>
                  <a:pt x="68" y="107"/>
                </a:lnTo>
                <a:lnTo>
                  <a:pt x="68" y="103"/>
                </a:lnTo>
                <a:lnTo>
                  <a:pt x="68" y="102"/>
                </a:lnTo>
                <a:lnTo>
                  <a:pt x="67" y="97"/>
                </a:lnTo>
                <a:lnTo>
                  <a:pt x="66" y="96"/>
                </a:lnTo>
                <a:lnTo>
                  <a:pt x="59" y="97"/>
                </a:lnTo>
                <a:lnTo>
                  <a:pt x="57" y="97"/>
                </a:lnTo>
                <a:lnTo>
                  <a:pt x="56" y="97"/>
                </a:lnTo>
                <a:lnTo>
                  <a:pt x="51" y="97"/>
                </a:lnTo>
                <a:lnTo>
                  <a:pt x="47" y="97"/>
                </a:lnTo>
                <a:lnTo>
                  <a:pt x="45" y="97"/>
                </a:lnTo>
                <a:lnTo>
                  <a:pt x="43" y="97"/>
                </a:lnTo>
                <a:lnTo>
                  <a:pt x="39" y="97"/>
                </a:lnTo>
                <a:lnTo>
                  <a:pt x="35" y="97"/>
                </a:lnTo>
                <a:lnTo>
                  <a:pt x="35" y="96"/>
                </a:lnTo>
                <a:lnTo>
                  <a:pt x="35" y="94"/>
                </a:lnTo>
                <a:lnTo>
                  <a:pt x="35" y="93"/>
                </a:lnTo>
                <a:lnTo>
                  <a:pt x="35" y="92"/>
                </a:lnTo>
                <a:lnTo>
                  <a:pt x="35" y="91"/>
                </a:lnTo>
                <a:lnTo>
                  <a:pt x="35" y="88"/>
                </a:lnTo>
                <a:lnTo>
                  <a:pt x="35" y="87"/>
                </a:lnTo>
                <a:lnTo>
                  <a:pt x="35" y="86"/>
                </a:lnTo>
                <a:lnTo>
                  <a:pt x="35" y="85"/>
                </a:lnTo>
                <a:lnTo>
                  <a:pt x="35" y="84"/>
                </a:lnTo>
                <a:lnTo>
                  <a:pt x="34" y="82"/>
                </a:lnTo>
                <a:lnTo>
                  <a:pt x="35" y="80"/>
                </a:lnTo>
                <a:lnTo>
                  <a:pt x="35" y="78"/>
                </a:lnTo>
                <a:lnTo>
                  <a:pt x="35" y="77"/>
                </a:lnTo>
                <a:lnTo>
                  <a:pt x="34" y="72"/>
                </a:lnTo>
                <a:lnTo>
                  <a:pt x="34" y="71"/>
                </a:lnTo>
                <a:lnTo>
                  <a:pt x="34" y="70"/>
                </a:lnTo>
                <a:lnTo>
                  <a:pt x="34" y="69"/>
                </a:lnTo>
                <a:lnTo>
                  <a:pt x="34" y="67"/>
                </a:lnTo>
                <a:lnTo>
                  <a:pt x="34" y="64"/>
                </a:lnTo>
                <a:lnTo>
                  <a:pt x="33" y="64"/>
                </a:lnTo>
                <a:lnTo>
                  <a:pt x="23" y="64"/>
                </a:lnTo>
                <a:lnTo>
                  <a:pt x="19" y="64"/>
                </a:lnTo>
                <a:lnTo>
                  <a:pt x="18" y="64"/>
                </a:lnTo>
                <a:lnTo>
                  <a:pt x="14" y="64"/>
                </a:lnTo>
                <a:lnTo>
                  <a:pt x="9" y="64"/>
                </a:lnTo>
                <a:lnTo>
                  <a:pt x="4" y="64"/>
                </a:lnTo>
                <a:lnTo>
                  <a:pt x="2" y="64"/>
                </a:lnTo>
                <a:lnTo>
                  <a:pt x="2" y="61"/>
                </a:lnTo>
                <a:lnTo>
                  <a:pt x="2" y="58"/>
                </a:lnTo>
                <a:lnTo>
                  <a:pt x="1" y="55"/>
                </a:lnTo>
                <a:lnTo>
                  <a:pt x="1" y="54"/>
                </a:lnTo>
                <a:lnTo>
                  <a:pt x="1" y="52"/>
                </a:lnTo>
                <a:lnTo>
                  <a:pt x="1" y="50"/>
                </a:lnTo>
                <a:lnTo>
                  <a:pt x="1" y="46"/>
                </a:lnTo>
                <a:lnTo>
                  <a:pt x="1" y="33"/>
                </a:lnTo>
                <a:lnTo>
                  <a:pt x="1" y="28"/>
                </a:lnTo>
                <a:lnTo>
                  <a:pt x="0" y="25"/>
                </a:lnTo>
                <a:lnTo>
                  <a:pt x="0" y="22"/>
                </a:lnTo>
                <a:lnTo>
                  <a:pt x="0" y="19"/>
                </a:lnTo>
                <a:lnTo>
                  <a:pt x="0" y="17"/>
                </a:lnTo>
                <a:lnTo>
                  <a:pt x="0" y="9"/>
                </a:lnTo>
                <a:lnTo>
                  <a:pt x="0" y="7"/>
                </a:lnTo>
                <a:lnTo>
                  <a:pt x="0" y="1"/>
                </a:lnTo>
                <a:close/>
                <a:moveTo>
                  <a:pt x="142" y="114"/>
                </a:moveTo>
                <a:lnTo>
                  <a:pt x="142" y="116"/>
                </a:lnTo>
                <a:lnTo>
                  <a:pt x="142" y="117"/>
                </a:lnTo>
                <a:lnTo>
                  <a:pt x="142" y="118"/>
                </a:lnTo>
                <a:lnTo>
                  <a:pt x="142" y="119"/>
                </a:lnTo>
                <a:lnTo>
                  <a:pt x="142" y="120"/>
                </a:lnTo>
                <a:lnTo>
                  <a:pt x="143" y="120"/>
                </a:lnTo>
                <a:lnTo>
                  <a:pt x="145" y="120"/>
                </a:lnTo>
                <a:lnTo>
                  <a:pt x="146" y="120"/>
                </a:lnTo>
                <a:lnTo>
                  <a:pt x="147" y="120"/>
                </a:lnTo>
                <a:lnTo>
                  <a:pt x="154" y="120"/>
                </a:lnTo>
                <a:lnTo>
                  <a:pt x="156" y="120"/>
                </a:lnTo>
                <a:lnTo>
                  <a:pt x="163" y="120"/>
                </a:lnTo>
                <a:lnTo>
                  <a:pt x="164" y="120"/>
                </a:lnTo>
                <a:lnTo>
                  <a:pt x="163" y="120"/>
                </a:lnTo>
                <a:lnTo>
                  <a:pt x="163" y="119"/>
                </a:lnTo>
                <a:lnTo>
                  <a:pt x="163" y="117"/>
                </a:lnTo>
                <a:lnTo>
                  <a:pt x="163" y="114"/>
                </a:lnTo>
                <a:lnTo>
                  <a:pt x="163" y="113"/>
                </a:lnTo>
                <a:lnTo>
                  <a:pt x="163" y="112"/>
                </a:lnTo>
                <a:lnTo>
                  <a:pt x="163" y="110"/>
                </a:lnTo>
                <a:lnTo>
                  <a:pt x="163" y="108"/>
                </a:lnTo>
                <a:lnTo>
                  <a:pt x="163" y="107"/>
                </a:lnTo>
                <a:lnTo>
                  <a:pt x="163" y="105"/>
                </a:lnTo>
                <a:lnTo>
                  <a:pt x="157" y="105"/>
                </a:lnTo>
                <a:lnTo>
                  <a:pt x="156" y="105"/>
                </a:lnTo>
                <a:lnTo>
                  <a:pt x="156" y="107"/>
                </a:lnTo>
                <a:lnTo>
                  <a:pt x="156" y="111"/>
                </a:lnTo>
                <a:lnTo>
                  <a:pt x="157" y="112"/>
                </a:lnTo>
                <a:lnTo>
                  <a:pt x="155" y="112"/>
                </a:lnTo>
                <a:lnTo>
                  <a:pt x="154" y="112"/>
                </a:lnTo>
                <a:lnTo>
                  <a:pt x="147" y="112"/>
                </a:lnTo>
                <a:lnTo>
                  <a:pt x="146" y="112"/>
                </a:lnTo>
                <a:lnTo>
                  <a:pt x="142" y="112"/>
                </a:lnTo>
                <a:lnTo>
                  <a:pt x="142" y="114"/>
                </a:lnTo>
                <a:close/>
              </a:path>
            </a:pathLst>
          </a:custGeom>
          <a:solidFill>
            <a:schemeClr val="accent5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6E278E88-391D-0A96-41A0-8353E549E58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2767" y="218606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883E79C4-7FA9-8EC4-FDD1-7D2C542DE2DD}"/>
              </a:ext>
            </a:extLst>
          </p:cNvPr>
          <p:cNvCxnSpPr>
            <a:cxnSpLocks/>
            <a:stCxn id="10" idx="1"/>
            <a:endCxn id="8" idx="4"/>
          </p:cNvCxnSpPr>
          <p:nvPr/>
        </p:nvCxnSpPr>
        <p:spPr>
          <a:xfrm rot="10800000">
            <a:off x="3604975" y="2270484"/>
            <a:ext cx="294398" cy="25332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2E9C5EA4-7D05-CF7B-64F9-E802904C02E3}"/>
              </a:ext>
            </a:extLst>
          </p:cNvPr>
          <p:cNvSpPr/>
          <p:nvPr/>
        </p:nvSpPr>
        <p:spPr>
          <a:xfrm>
            <a:off x="3899373" y="235982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Miami</a:t>
            </a:r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C25E2455-F0D5-4823-5794-75CD82B81DF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13053" y="197803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7D58CCA9-40E2-E47C-DFFE-B7A20159727F}"/>
              </a:ext>
            </a:extLst>
          </p:cNvPr>
          <p:cNvCxnSpPr>
            <a:cxnSpLocks/>
            <a:stCxn id="17" idx="1"/>
            <a:endCxn id="12" idx="4"/>
          </p:cNvCxnSpPr>
          <p:nvPr/>
        </p:nvCxnSpPr>
        <p:spPr>
          <a:xfrm rot="10800000">
            <a:off x="3055261" y="2062447"/>
            <a:ext cx="281954" cy="130565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47F7A4D8-2636-917F-79F9-87834E15C172}"/>
              </a:ext>
            </a:extLst>
          </p:cNvPr>
          <p:cNvSpPr/>
          <p:nvPr/>
        </p:nvSpPr>
        <p:spPr>
          <a:xfrm>
            <a:off x="3337215" y="320412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Doral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C5256C40-87CC-F739-279D-0ADD5212232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20792" y="170815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D8DDEA95-5978-4A07-C798-E9B69BDA5AFE}"/>
              </a:ext>
            </a:extLst>
          </p:cNvPr>
          <p:cNvCxnSpPr>
            <a:cxnSpLocks/>
            <a:stCxn id="23" idx="1"/>
            <a:endCxn id="19" idx="0"/>
          </p:cNvCxnSpPr>
          <p:nvPr/>
        </p:nvCxnSpPr>
        <p:spPr>
          <a:xfrm rot="10800000" flipV="1">
            <a:off x="3263000" y="1544174"/>
            <a:ext cx="813710" cy="16398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3" name="圆角矩形 45">
            <a:extLst>
              <a:ext uri="{FF2B5EF4-FFF2-40B4-BE49-F238E27FC236}">
                <a16:creationId xmlns:a16="http://schemas.microsoft.com/office/drawing/2014/main" id="{705C4A56-182B-6EB5-56AC-374D66541BDA}"/>
              </a:ext>
            </a:extLst>
          </p:cNvPr>
          <p:cNvSpPr/>
          <p:nvPr/>
        </p:nvSpPr>
        <p:spPr>
          <a:xfrm>
            <a:off x="4076710" y="138019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Hialeah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81CBFBF-BEA0-6E44-544D-8909F44E5255}"/>
              </a:ext>
            </a:extLst>
          </p:cNvPr>
          <p:cNvSpPr/>
          <p:nvPr/>
        </p:nvSpPr>
        <p:spPr>
          <a:xfrm>
            <a:off x="6923306" y="1376403"/>
            <a:ext cx="955733" cy="95573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3" name="Inhaltsplatzhalter 4">
            <a:extLst>
              <a:ext uri="{FF2B5EF4-FFF2-40B4-BE49-F238E27FC236}">
                <a16:creationId xmlns:a16="http://schemas.microsoft.com/office/drawing/2014/main" id="{55E82210-C2D4-6E28-56FA-D2F30BDEF82B}"/>
              </a:ext>
            </a:extLst>
          </p:cNvPr>
          <p:cNvSpPr txBox="1">
            <a:spLocks/>
          </p:cNvSpPr>
          <p:nvPr/>
        </p:nvSpPr>
        <p:spPr>
          <a:xfrm flipH="1">
            <a:off x="7009070" y="2002076"/>
            <a:ext cx="784207" cy="1081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339D9E6-DC57-7702-38F2-6E6E151F0A9C}"/>
              </a:ext>
            </a:extLst>
          </p:cNvPr>
          <p:cNvSpPr/>
          <p:nvPr/>
        </p:nvSpPr>
        <p:spPr>
          <a:xfrm>
            <a:off x="6923306" y="2641481"/>
            <a:ext cx="955733" cy="955733"/>
          </a:xfrm>
          <a:prstGeom prst="ellipse">
            <a:avLst/>
          </a:prstGeom>
          <a:solidFill>
            <a:srgbClr val="F5B90F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5" name="Inhaltsplatzhalter 4">
            <a:extLst>
              <a:ext uri="{FF2B5EF4-FFF2-40B4-BE49-F238E27FC236}">
                <a16:creationId xmlns:a16="http://schemas.microsoft.com/office/drawing/2014/main" id="{1B572668-25E2-E814-1FFA-5695E077D25C}"/>
              </a:ext>
            </a:extLst>
          </p:cNvPr>
          <p:cNvSpPr txBox="1">
            <a:spLocks/>
          </p:cNvSpPr>
          <p:nvPr/>
        </p:nvSpPr>
        <p:spPr>
          <a:xfrm flipH="1">
            <a:off x="7009070" y="3267154"/>
            <a:ext cx="784207" cy="1081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48118CA-6931-BF41-1832-AB5454D44884}"/>
              </a:ext>
            </a:extLst>
          </p:cNvPr>
          <p:cNvSpPr/>
          <p:nvPr/>
        </p:nvSpPr>
        <p:spPr>
          <a:xfrm>
            <a:off x="6923306" y="3906559"/>
            <a:ext cx="955733" cy="955733"/>
          </a:xfrm>
          <a:prstGeom prst="ellipse">
            <a:avLst/>
          </a:prstGeom>
          <a:solidFill>
            <a:srgbClr val="F79646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7" name="Inhaltsplatzhalter 4">
            <a:extLst>
              <a:ext uri="{FF2B5EF4-FFF2-40B4-BE49-F238E27FC236}">
                <a16:creationId xmlns:a16="http://schemas.microsoft.com/office/drawing/2014/main" id="{ADFF0246-D188-9671-23FB-604CA2A622AE}"/>
              </a:ext>
            </a:extLst>
          </p:cNvPr>
          <p:cNvSpPr txBox="1">
            <a:spLocks/>
          </p:cNvSpPr>
          <p:nvPr/>
        </p:nvSpPr>
        <p:spPr>
          <a:xfrm flipH="1">
            <a:off x="7009070" y="4532232"/>
            <a:ext cx="784207" cy="1081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900" b="1" dirty="0">
                <a:latin typeface="+mj-lt"/>
              </a:rPr>
              <a:t>Insert Text Here</a:t>
            </a:r>
            <a:endParaRPr lang="en-US" sz="800" dirty="0">
              <a:latin typeface="+mn-lt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536E552-CA18-7313-7ACC-9323B470CAD1}"/>
              </a:ext>
            </a:extLst>
          </p:cNvPr>
          <p:cNvSpPr/>
          <p:nvPr/>
        </p:nvSpPr>
        <p:spPr>
          <a:xfrm>
            <a:off x="5230211" y="2601922"/>
            <a:ext cx="1080184" cy="108018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61" name="Graphic 60" descr="Earth globe: Americas with solid fill">
            <a:extLst>
              <a:ext uri="{FF2B5EF4-FFF2-40B4-BE49-F238E27FC236}">
                <a16:creationId xmlns:a16="http://schemas.microsoft.com/office/drawing/2014/main" id="{15DD3B09-A2B5-3D22-6AB6-9F231B62D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1651" y="2671207"/>
            <a:ext cx="914400" cy="914400"/>
          </a:xfrm>
          <a:prstGeom prst="rect">
            <a:avLst/>
          </a:prstGeom>
        </p:spPr>
      </p:pic>
      <p:pic>
        <p:nvPicPr>
          <p:cNvPr id="62" name="Graphic 61" descr="Family with two children with solid fill">
            <a:extLst>
              <a:ext uri="{FF2B5EF4-FFF2-40B4-BE49-F238E27FC236}">
                <a16:creationId xmlns:a16="http://schemas.microsoft.com/office/drawing/2014/main" id="{68C55829-649A-8309-B57B-C04798062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2596" y="1385652"/>
            <a:ext cx="697152" cy="697152"/>
          </a:xfrm>
          <a:prstGeom prst="rect">
            <a:avLst/>
          </a:prstGeom>
        </p:spPr>
      </p:pic>
      <p:pic>
        <p:nvPicPr>
          <p:cNvPr id="63" name="Graphic 62" descr="Gender with solid fill">
            <a:extLst>
              <a:ext uri="{FF2B5EF4-FFF2-40B4-BE49-F238E27FC236}">
                <a16:creationId xmlns:a16="http://schemas.microsoft.com/office/drawing/2014/main" id="{842D58E8-3858-ED64-3915-AA220FE4EC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55205" y="2765163"/>
            <a:ext cx="491933" cy="491933"/>
          </a:xfrm>
          <a:prstGeom prst="rect">
            <a:avLst/>
          </a:prstGeom>
        </p:spPr>
      </p:pic>
      <p:pic>
        <p:nvPicPr>
          <p:cNvPr id="1344" name="Graphic 1343" descr="Group of women with solid fill">
            <a:extLst>
              <a:ext uri="{FF2B5EF4-FFF2-40B4-BE49-F238E27FC236}">
                <a16:creationId xmlns:a16="http://schemas.microsoft.com/office/drawing/2014/main" id="{AB019420-BC0F-F341-4396-20F8A005AB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9728" y="4003972"/>
            <a:ext cx="528260" cy="52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4918</TotalTime>
  <Words>404</Words>
  <Application>Microsoft Office PowerPoint</Application>
  <PresentationFormat>On-screen Show (16:9)</PresentationFormat>
  <Paragraphs>33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宋体</vt:lpstr>
      <vt:lpstr>Arial</vt:lpstr>
      <vt:lpstr>Calibri</vt:lpstr>
      <vt:lpstr>Open Sans Light</vt:lpstr>
      <vt:lpstr>Wingdings</vt:lpstr>
      <vt:lpstr>Office 主题​​</vt:lpstr>
      <vt:lpstr>Harris County, Texas:  The Unstoppable Texas Titan</vt:lpstr>
      <vt:lpstr>Maricopa County, Arizona:  Phoenix’s Perpetual Boom</vt:lpstr>
      <vt:lpstr>Miami-Dade County, Florida:  The Gateway to the Americas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128</cp:revision>
  <dcterms:created xsi:type="dcterms:W3CDTF">2016-05-15T02:42:52Z</dcterms:created>
  <dcterms:modified xsi:type="dcterms:W3CDTF">2025-12-23T03:16:30Z</dcterms:modified>
</cp:coreProperties>
</file>